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80" r:id="rId2"/>
    <p:sldId id="285" r:id="rId3"/>
    <p:sldId id="344" r:id="rId4"/>
    <p:sldId id="345" r:id="rId5"/>
    <p:sldId id="346" r:id="rId6"/>
    <p:sldId id="347" r:id="rId7"/>
    <p:sldId id="348" r:id="rId8"/>
    <p:sldId id="349" r:id="rId9"/>
    <p:sldId id="350" r:id="rId10"/>
    <p:sldId id="351" r:id="rId11"/>
    <p:sldId id="352" r:id="rId12"/>
    <p:sldId id="266" r:id="rId13"/>
    <p:sldId id="276" r:id="rId14"/>
    <p:sldId id="355" r:id="rId15"/>
    <p:sldId id="356" r:id="rId16"/>
    <p:sldId id="357" r:id="rId17"/>
    <p:sldId id="275" r:id="rId18"/>
    <p:sldId id="358" r:id="rId19"/>
    <p:sldId id="277" r:id="rId20"/>
    <p:sldId id="359" r:id="rId21"/>
    <p:sldId id="360" r:id="rId22"/>
    <p:sldId id="361" r:id="rId23"/>
    <p:sldId id="362" r:id="rId24"/>
    <p:sldId id="302" r:id="rId25"/>
    <p:sldId id="363" r:id="rId26"/>
    <p:sldId id="365" r:id="rId27"/>
    <p:sldId id="366" r:id="rId28"/>
    <p:sldId id="367" r:id="rId29"/>
    <p:sldId id="364" r:id="rId30"/>
    <p:sldId id="286" r:id="rId31"/>
    <p:sldId id="287" r:id="rId32"/>
    <p:sldId id="291" r:id="rId33"/>
    <p:sldId id="288" r:id="rId34"/>
    <p:sldId id="261" r:id="rId35"/>
    <p:sldId id="263" r:id="rId36"/>
    <p:sldId id="264" r:id="rId37"/>
    <p:sldId id="292" r:id="rId38"/>
    <p:sldId id="290" r:id="rId39"/>
    <p:sldId id="289" r:id="rId40"/>
    <p:sldId id="293" r:id="rId41"/>
    <p:sldId id="294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6" Type="http://schemas.openxmlformats.org/officeDocument/2006/relationships/image" Target="../media/image35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20.png"/><Relationship Id="rId7" Type="http://schemas.openxmlformats.org/officeDocument/2006/relationships/image" Target="../media/image10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6" Type="http://schemas.openxmlformats.org/officeDocument/2006/relationships/image" Target="../media/image35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20.png"/><Relationship Id="rId7" Type="http://schemas.openxmlformats.org/officeDocument/2006/relationships/image" Target="../media/image10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6D89B8-0DB6-4671-8D4B-04279C67A0E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ED7345-E44C-46A7-9C76-DD58D1322249}">
      <dgm:prSet/>
      <dgm:spPr/>
      <dgm:t>
        <a:bodyPr/>
        <a:lstStyle/>
        <a:p>
          <a:r>
            <a:rPr lang="en-GB" dirty="0"/>
            <a:t>Calculate the amount of CHO required per day </a:t>
          </a:r>
          <a:endParaRPr lang="en-US" dirty="0"/>
        </a:p>
      </dgm:t>
    </dgm:pt>
    <dgm:pt modelId="{2E2259BF-E2B4-46D5-9035-7DD8745EB9B7}" type="parTrans" cxnId="{1D01DE74-EC83-40CD-B58A-B4FFE058E545}">
      <dgm:prSet/>
      <dgm:spPr/>
      <dgm:t>
        <a:bodyPr/>
        <a:lstStyle/>
        <a:p>
          <a:endParaRPr lang="en-US"/>
        </a:p>
      </dgm:t>
    </dgm:pt>
    <dgm:pt modelId="{BB1C12D6-282B-4267-AA43-88ADDD5CADB0}" type="sibTrans" cxnId="{1D01DE74-EC83-40CD-B58A-B4FFE058E545}">
      <dgm:prSet/>
      <dgm:spPr/>
      <dgm:t>
        <a:bodyPr/>
        <a:lstStyle/>
        <a:p>
          <a:endParaRPr lang="en-US"/>
        </a:p>
      </dgm:t>
    </dgm:pt>
    <dgm:pt modelId="{AF6B8263-317F-4FA4-B730-80EB985A3D13}">
      <dgm:prSet/>
      <dgm:spPr/>
      <dgm:t>
        <a:bodyPr/>
        <a:lstStyle/>
        <a:p>
          <a:r>
            <a:rPr lang="en-GB" dirty="0"/>
            <a:t>If the athlete is 70kg and exercising for 10 hours he would require </a:t>
          </a:r>
          <a:endParaRPr lang="en-US" dirty="0"/>
        </a:p>
      </dgm:t>
    </dgm:pt>
    <dgm:pt modelId="{38CB8B76-E5D7-4C2E-BFA8-D08DDA8951F0}" type="parTrans" cxnId="{2F189F93-9DE4-4D65-8B91-572B0EB6D25C}">
      <dgm:prSet/>
      <dgm:spPr/>
      <dgm:t>
        <a:bodyPr/>
        <a:lstStyle/>
        <a:p>
          <a:endParaRPr lang="en-US"/>
        </a:p>
      </dgm:t>
    </dgm:pt>
    <dgm:pt modelId="{15D60485-F395-4B4F-A89D-421B5FD79B1D}" type="sibTrans" cxnId="{2F189F93-9DE4-4D65-8B91-572B0EB6D25C}">
      <dgm:prSet/>
      <dgm:spPr/>
      <dgm:t>
        <a:bodyPr/>
        <a:lstStyle/>
        <a:p>
          <a:endParaRPr lang="en-US"/>
        </a:p>
      </dgm:t>
    </dgm:pt>
    <dgm:pt modelId="{EE46E7A8-30FE-4366-A02C-7DC5B3DED15F}">
      <dgm:prSet/>
      <dgm:spPr/>
      <dgm:t>
        <a:bodyPr/>
        <a:lstStyle/>
        <a:p>
          <a:r>
            <a:rPr lang="en-GB" dirty="0"/>
            <a:t>350 – 490g  </a:t>
          </a:r>
          <a:endParaRPr lang="en-US" dirty="0"/>
        </a:p>
      </dgm:t>
    </dgm:pt>
    <dgm:pt modelId="{B6B87EB3-F600-4D18-8CA5-E752F4DD0AFF}" type="parTrans" cxnId="{CF8F3003-3FB7-49AE-9B54-177B8B77BBB6}">
      <dgm:prSet/>
      <dgm:spPr/>
      <dgm:t>
        <a:bodyPr/>
        <a:lstStyle/>
        <a:p>
          <a:endParaRPr lang="en-US"/>
        </a:p>
      </dgm:t>
    </dgm:pt>
    <dgm:pt modelId="{BD56CE1C-E43B-49FD-8048-B48552AC9E18}" type="sibTrans" cxnId="{CF8F3003-3FB7-49AE-9B54-177B8B77BBB6}">
      <dgm:prSet/>
      <dgm:spPr/>
      <dgm:t>
        <a:bodyPr/>
        <a:lstStyle/>
        <a:p>
          <a:endParaRPr lang="en-US"/>
        </a:p>
      </dgm:t>
    </dgm:pt>
    <dgm:pt modelId="{06533C87-7F90-4B14-AE01-06E146C0DC80}">
      <dgm:prSet/>
      <dgm:spPr/>
      <dgm:t>
        <a:bodyPr/>
        <a:lstStyle/>
        <a:p>
          <a:r>
            <a:rPr lang="en-GB" dirty="0"/>
            <a:t>Aim for around 450g </a:t>
          </a:r>
          <a:endParaRPr lang="en-US" dirty="0"/>
        </a:p>
      </dgm:t>
    </dgm:pt>
    <dgm:pt modelId="{B6C8063B-758E-4FCB-92FB-773C9F3CDA46}" type="parTrans" cxnId="{914BDC28-881A-4ED0-9C61-07A5A908578D}">
      <dgm:prSet/>
      <dgm:spPr/>
      <dgm:t>
        <a:bodyPr/>
        <a:lstStyle/>
        <a:p>
          <a:endParaRPr lang="en-US"/>
        </a:p>
      </dgm:t>
    </dgm:pt>
    <dgm:pt modelId="{5295D1B8-BC6E-4739-9956-594D5CA91BE3}" type="sibTrans" cxnId="{914BDC28-881A-4ED0-9C61-07A5A908578D}">
      <dgm:prSet/>
      <dgm:spPr/>
      <dgm:t>
        <a:bodyPr/>
        <a:lstStyle/>
        <a:p>
          <a:endParaRPr lang="en-US"/>
        </a:p>
      </dgm:t>
    </dgm:pt>
    <dgm:pt modelId="{EFB5CB62-E140-4ADE-884F-841E2B4B30C5}">
      <dgm:prSet/>
      <dgm:spPr/>
      <dgm:t>
        <a:bodyPr/>
        <a:lstStyle/>
        <a:p>
          <a:r>
            <a:rPr lang="en-GB" dirty="0"/>
            <a:t>Now class exercise – try and spread that out through the day</a:t>
          </a:r>
          <a:endParaRPr lang="en-US" dirty="0"/>
        </a:p>
      </dgm:t>
    </dgm:pt>
    <dgm:pt modelId="{34569BEB-B1E8-4D52-BFCA-AF3483B877D8}" type="parTrans" cxnId="{2E0AAEE6-33F2-473C-9F50-2D9D0CBF47D6}">
      <dgm:prSet/>
      <dgm:spPr/>
      <dgm:t>
        <a:bodyPr/>
        <a:lstStyle/>
        <a:p>
          <a:endParaRPr lang="en-US"/>
        </a:p>
      </dgm:t>
    </dgm:pt>
    <dgm:pt modelId="{5DCDBF87-334A-4654-9554-1B8FA910E5A1}" type="sibTrans" cxnId="{2E0AAEE6-33F2-473C-9F50-2D9D0CBF47D6}">
      <dgm:prSet/>
      <dgm:spPr/>
      <dgm:t>
        <a:bodyPr/>
        <a:lstStyle/>
        <a:p>
          <a:endParaRPr lang="en-US"/>
        </a:p>
      </dgm:t>
    </dgm:pt>
    <dgm:pt modelId="{F9E0332D-9849-43C0-9BEF-EE8FDB662537}" type="pres">
      <dgm:prSet presAssocID="{CC6D89B8-0DB6-4671-8D4B-04279C67A0E0}" presName="linear" presStyleCnt="0">
        <dgm:presLayoutVars>
          <dgm:animLvl val="lvl"/>
          <dgm:resizeHandles val="exact"/>
        </dgm:presLayoutVars>
      </dgm:prSet>
      <dgm:spPr/>
    </dgm:pt>
    <dgm:pt modelId="{B39FDF81-1051-48DB-9332-29141A646540}" type="pres">
      <dgm:prSet presAssocID="{E2ED7345-E44C-46A7-9C76-DD58D132224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4D8F3E-F810-430D-ADA5-462758C9533B}" type="pres">
      <dgm:prSet presAssocID="{BB1C12D6-282B-4267-AA43-88ADDD5CADB0}" presName="spacer" presStyleCnt="0"/>
      <dgm:spPr/>
    </dgm:pt>
    <dgm:pt modelId="{3F8760CE-BD56-4AE4-B09F-F4E305AB3EB4}" type="pres">
      <dgm:prSet presAssocID="{AF6B8263-317F-4FA4-B730-80EB985A3D1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78A92E4-33BB-4CE6-B4BC-7B1B430515FC}" type="pres">
      <dgm:prSet presAssocID="{15D60485-F395-4B4F-A89D-421B5FD79B1D}" presName="spacer" presStyleCnt="0"/>
      <dgm:spPr/>
    </dgm:pt>
    <dgm:pt modelId="{4F4457AD-DDD7-4BFB-8D5A-A3FC1FE50D3B}" type="pres">
      <dgm:prSet presAssocID="{EE46E7A8-30FE-4366-A02C-7DC5B3DED15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C8E3CE6-CD54-4F1E-B3FE-EACB4F8B4D8F}" type="pres">
      <dgm:prSet presAssocID="{BD56CE1C-E43B-49FD-8048-B48552AC9E18}" presName="spacer" presStyleCnt="0"/>
      <dgm:spPr/>
    </dgm:pt>
    <dgm:pt modelId="{9B3049E5-906A-48F0-B264-25AAA2D0FEF5}" type="pres">
      <dgm:prSet presAssocID="{06533C87-7F90-4B14-AE01-06E146C0DC8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DFBA42E-281E-41E6-95E3-6067DF289DFD}" type="pres">
      <dgm:prSet presAssocID="{5295D1B8-BC6E-4739-9956-594D5CA91BE3}" presName="spacer" presStyleCnt="0"/>
      <dgm:spPr/>
    </dgm:pt>
    <dgm:pt modelId="{468CAE94-291C-4B99-81DA-1970A8521B7A}" type="pres">
      <dgm:prSet presAssocID="{EFB5CB62-E140-4ADE-884F-841E2B4B30C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F8F3003-3FB7-49AE-9B54-177B8B77BBB6}" srcId="{CC6D89B8-0DB6-4671-8D4B-04279C67A0E0}" destId="{EE46E7A8-30FE-4366-A02C-7DC5B3DED15F}" srcOrd="2" destOrd="0" parTransId="{B6B87EB3-F600-4D18-8CA5-E752F4DD0AFF}" sibTransId="{BD56CE1C-E43B-49FD-8048-B48552AC9E18}"/>
    <dgm:cxn modelId="{17C99226-4676-43AE-96E6-3BD548B491C3}" type="presOf" srcId="{EE46E7A8-30FE-4366-A02C-7DC5B3DED15F}" destId="{4F4457AD-DDD7-4BFB-8D5A-A3FC1FE50D3B}" srcOrd="0" destOrd="0" presId="urn:microsoft.com/office/officeart/2005/8/layout/vList2"/>
    <dgm:cxn modelId="{914BDC28-881A-4ED0-9C61-07A5A908578D}" srcId="{CC6D89B8-0DB6-4671-8D4B-04279C67A0E0}" destId="{06533C87-7F90-4B14-AE01-06E146C0DC80}" srcOrd="3" destOrd="0" parTransId="{B6C8063B-758E-4FCB-92FB-773C9F3CDA46}" sibTransId="{5295D1B8-BC6E-4739-9956-594D5CA91BE3}"/>
    <dgm:cxn modelId="{5DFFA33E-0CC2-43AA-B50C-5B46A9A9418D}" type="presOf" srcId="{06533C87-7F90-4B14-AE01-06E146C0DC80}" destId="{9B3049E5-906A-48F0-B264-25AAA2D0FEF5}" srcOrd="0" destOrd="0" presId="urn:microsoft.com/office/officeart/2005/8/layout/vList2"/>
    <dgm:cxn modelId="{B75F8145-B3A9-4918-BE91-1DA10CB7479C}" type="presOf" srcId="{EFB5CB62-E140-4ADE-884F-841E2B4B30C5}" destId="{468CAE94-291C-4B99-81DA-1970A8521B7A}" srcOrd="0" destOrd="0" presId="urn:microsoft.com/office/officeart/2005/8/layout/vList2"/>
    <dgm:cxn modelId="{1D01DE74-EC83-40CD-B58A-B4FFE058E545}" srcId="{CC6D89B8-0DB6-4671-8D4B-04279C67A0E0}" destId="{E2ED7345-E44C-46A7-9C76-DD58D1322249}" srcOrd="0" destOrd="0" parTransId="{2E2259BF-E2B4-46D5-9035-7DD8745EB9B7}" sibTransId="{BB1C12D6-282B-4267-AA43-88ADDD5CADB0}"/>
    <dgm:cxn modelId="{6476BC58-A212-4096-80CF-8FFE6B0440CD}" type="presOf" srcId="{CC6D89B8-0DB6-4671-8D4B-04279C67A0E0}" destId="{F9E0332D-9849-43C0-9BEF-EE8FDB662537}" srcOrd="0" destOrd="0" presId="urn:microsoft.com/office/officeart/2005/8/layout/vList2"/>
    <dgm:cxn modelId="{2F189F93-9DE4-4D65-8B91-572B0EB6D25C}" srcId="{CC6D89B8-0DB6-4671-8D4B-04279C67A0E0}" destId="{AF6B8263-317F-4FA4-B730-80EB985A3D13}" srcOrd="1" destOrd="0" parTransId="{38CB8B76-E5D7-4C2E-BFA8-D08DDA8951F0}" sibTransId="{15D60485-F395-4B4F-A89D-421B5FD79B1D}"/>
    <dgm:cxn modelId="{D65784B3-A708-4876-A80E-747E0C822C3E}" type="presOf" srcId="{AF6B8263-317F-4FA4-B730-80EB985A3D13}" destId="{3F8760CE-BD56-4AE4-B09F-F4E305AB3EB4}" srcOrd="0" destOrd="0" presId="urn:microsoft.com/office/officeart/2005/8/layout/vList2"/>
    <dgm:cxn modelId="{2E0AAEE6-33F2-473C-9F50-2D9D0CBF47D6}" srcId="{CC6D89B8-0DB6-4671-8D4B-04279C67A0E0}" destId="{EFB5CB62-E140-4ADE-884F-841E2B4B30C5}" srcOrd="4" destOrd="0" parTransId="{34569BEB-B1E8-4D52-BFCA-AF3483B877D8}" sibTransId="{5DCDBF87-334A-4654-9554-1B8FA910E5A1}"/>
    <dgm:cxn modelId="{9CADB6F5-77D6-47BA-8732-854D7E8FE102}" type="presOf" srcId="{E2ED7345-E44C-46A7-9C76-DD58D1322249}" destId="{B39FDF81-1051-48DB-9332-29141A646540}" srcOrd="0" destOrd="0" presId="urn:microsoft.com/office/officeart/2005/8/layout/vList2"/>
    <dgm:cxn modelId="{47B77B31-AA35-457D-9E5D-4736891ABDF4}" type="presParOf" srcId="{F9E0332D-9849-43C0-9BEF-EE8FDB662537}" destId="{B39FDF81-1051-48DB-9332-29141A646540}" srcOrd="0" destOrd="0" presId="urn:microsoft.com/office/officeart/2005/8/layout/vList2"/>
    <dgm:cxn modelId="{0743385C-ED92-49D4-8F0B-15AEDBBACA44}" type="presParOf" srcId="{F9E0332D-9849-43C0-9BEF-EE8FDB662537}" destId="{B74D8F3E-F810-430D-ADA5-462758C9533B}" srcOrd="1" destOrd="0" presId="urn:microsoft.com/office/officeart/2005/8/layout/vList2"/>
    <dgm:cxn modelId="{BB32585D-9CC8-40DA-B5D3-F1880B1A0E42}" type="presParOf" srcId="{F9E0332D-9849-43C0-9BEF-EE8FDB662537}" destId="{3F8760CE-BD56-4AE4-B09F-F4E305AB3EB4}" srcOrd="2" destOrd="0" presId="urn:microsoft.com/office/officeart/2005/8/layout/vList2"/>
    <dgm:cxn modelId="{A2AEA4CE-D09A-4F6A-AA9E-A83EF8EC46B7}" type="presParOf" srcId="{F9E0332D-9849-43C0-9BEF-EE8FDB662537}" destId="{178A92E4-33BB-4CE6-B4BC-7B1B430515FC}" srcOrd="3" destOrd="0" presId="urn:microsoft.com/office/officeart/2005/8/layout/vList2"/>
    <dgm:cxn modelId="{A7839FB2-4FFE-420B-BB54-53D423D7E1E2}" type="presParOf" srcId="{F9E0332D-9849-43C0-9BEF-EE8FDB662537}" destId="{4F4457AD-DDD7-4BFB-8D5A-A3FC1FE50D3B}" srcOrd="4" destOrd="0" presId="urn:microsoft.com/office/officeart/2005/8/layout/vList2"/>
    <dgm:cxn modelId="{EB6B9610-F18F-4906-92F0-75DD6CD6F05C}" type="presParOf" srcId="{F9E0332D-9849-43C0-9BEF-EE8FDB662537}" destId="{FC8E3CE6-CD54-4F1E-B3FE-EACB4F8B4D8F}" srcOrd="5" destOrd="0" presId="urn:microsoft.com/office/officeart/2005/8/layout/vList2"/>
    <dgm:cxn modelId="{E87B2E66-6C1C-48F3-A376-7D2239436432}" type="presParOf" srcId="{F9E0332D-9849-43C0-9BEF-EE8FDB662537}" destId="{9B3049E5-906A-48F0-B264-25AAA2D0FEF5}" srcOrd="6" destOrd="0" presId="urn:microsoft.com/office/officeart/2005/8/layout/vList2"/>
    <dgm:cxn modelId="{5ABDDDC7-C6B8-469E-830C-87012D08AFA3}" type="presParOf" srcId="{F9E0332D-9849-43C0-9BEF-EE8FDB662537}" destId="{8DFBA42E-281E-41E6-95E3-6067DF289DFD}" srcOrd="7" destOrd="0" presId="urn:microsoft.com/office/officeart/2005/8/layout/vList2"/>
    <dgm:cxn modelId="{E7309886-CA27-4EC6-B8D0-56C3D91ACD1A}" type="presParOf" srcId="{F9E0332D-9849-43C0-9BEF-EE8FDB662537}" destId="{468CAE94-291C-4B99-81DA-1970A8521B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95E03C-1A77-448E-93B0-351CF28A95D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BC2C8F-0E41-48BB-ACCB-51AE1AE4551E}">
      <dgm:prSet/>
      <dgm:spPr/>
      <dgm:t>
        <a:bodyPr/>
        <a:lstStyle/>
        <a:p>
          <a:r>
            <a:rPr lang="en-GB" dirty="0"/>
            <a:t>Ingestion of high CHO meal around 3-4 hours prior to exercise has been shown to increase muscle glycogen</a:t>
          </a:r>
          <a:endParaRPr lang="en-US" dirty="0"/>
        </a:p>
      </dgm:t>
    </dgm:pt>
    <dgm:pt modelId="{4E73D974-2198-4859-AFB7-89E38DF3B028}" type="parTrans" cxnId="{6902BDD3-842D-43C0-B8D4-9FE0318F574D}">
      <dgm:prSet/>
      <dgm:spPr/>
      <dgm:t>
        <a:bodyPr/>
        <a:lstStyle/>
        <a:p>
          <a:endParaRPr lang="en-US"/>
        </a:p>
      </dgm:t>
    </dgm:pt>
    <dgm:pt modelId="{90B5C8FB-D336-497B-9A87-3F1B712214A7}" type="sibTrans" cxnId="{6902BDD3-842D-43C0-B8D4-9FE0318F574D}">
      <dgm:prSet/>
      <dgm:spPr/>
      <dgm:t>
        <a:bodyPr/>
        <a:lstStyle/>
        <a:p>
          <a:endParaRPr lang="en-US"/>
        </a:p>
      </dgm:t>
    </dgm:pt>
    <dgm:pt modelId="{AB0FDF8D-1BE7-4A91-A966-E003935C528E}">
      <dgm:prSet/>
      <dgm:spPr/>
      <dgm:t>
        <a:bodyPr/>
        <a:lstStyle/>
        <a:p>
          <a:r>
            <a:rPr lang="en-GB" dirty="0"/>
            <a:t>Casey (2000) showed that CHO appeared to maintain blood glucose levels.</a:t>
          </a:r>
          <a:endParaRPr lang="en-US" dirty="0"/>
        </a:p>
      </dgm:t>
    </dgm:pt>
    <dgm:pt modelId="{8FF9CA24-35D6-4F0F-B4D3-7D7904829937}" type="parTrans" cxnId="{A3114B4A-2660-43F4-81CF-ED024A4E358D}">
      <dgm:prSet/>
      <dgm:spPr/>
      <dgm:t>
        <a:bodyPr/>
        <a:lstStyle/>
        <a:p>
          <a:endParaRPr lang="en-US"/>
        </a:p>
      </dgm:t>
    </dgm:pt>
    <dgm:pt modelId="{7D1B0307-0FA7-4C88-9B83-BE5895E63E39}" type="sibTrans" cxnId="{A3114B4A-2660-43F4-81CF-ED024A4E358D}">
      <dgm:prSet/>
      <dgm:spPr/>
      <dgm:t>
        <a:bodyPr/>
        <a:lstStyle/>
        <a:p>
          <a:endParaRPr lang="en-US"/>
        </a:p>
      </dgm:t>
    </dgm:pt>
    <dgm:pt modelId="{CF144770-BE67-454D-9DC7-2F06D008189E}">
      <dgm:prSet/>
      <dgm:spPr/>
      <dgm:t>
        <a:bodyPr/>
        <a:lstStyle/>
        <a:p>
          <a:r>
            <a:rPr lang="en-GB" dirty="0"/>
            <a:t>Overall studies seem to indicate that 100g+ CHO 3-4 hours before exercise is optimal</a:t>
          </a:r>
          <a:endParaRPr lang="en-US" dirty="0"/>
        </a:p>
      </dgm:t>
    </dgm:pt>
    <dgm:pt modelId="{0C29EE54-C799-4606-8D79-5A588FD52462}" type="parTrans" cxnId="{6586C72F-5447-4D4B-8750-90E3761298A9}">
      <dgm:prSet/>
      <dgm:spPr/>
      <dgm:t>
        <a:bodyPr/>
        <a:lstStyle/>
        <a:p>
          <a:endParaRPr lang="en-US"/>
        </a:p>
      </dgm:t>
    </dgm:pt>
    <dgm:pt modelId="{2A64D8C2-D138-4601-8885-9257E430CBAA}" type="sibTrans" cxnId="{6586C72F-5447-4D4B-8750-90E3761298A9}">
      <dgm:prSet/>
      <dgm:spPr/>
      <dgm:t>
        <a:bodyPr/>
        <a:lstStyle/>
        <a:p>
          <a:endParaRPr lang="en-US"/>
        </a:p>
      </dgm:t>
    </dgm:pt>
    <dgm:pt modelId="{51F3D65B-AB92-4D8C-8612-F7FB36664723}" type="pres">
      <dgm:prSet presAssocID="{FC95E03C-1A77-448E-93B0-351CF28A95D2}" presName="vert0" presStyleCnt="0">
        <dgm:presLayoutVars>
          <dgm:dir/>
          <dgm:animOne val="branch"/>
          <dgm:animLvl val="lvl"/>
        </dgm:presLayoutVars>
      </dgm:prSet>
      <dgm:spPr/>
    </dgm:pt>
    <dgm:pt modelId="{B243C27B-3DB4-4DD1-BF94-8204E7BC4F78}" type="pres">
      <dgm:prSet presAssocID="{A4BC2C8F-0E41-48BB-ACCB-51AE1AE4551E}" presName="thickLine" presStyleLbl="alignNode1" presStyleIdx="0" presStyleCnt="3"/>
      <dgm:spPr/>
    </dgm:pt>
    <dgm:pt modelId="{31B188E3-2E98-4997-BF5F-384F9344525F}" type="pres">
      <dgm:prSet presAssocID="{A4BC2C8F-0E41-48BB-ACCB-51AE1AE4551E}" presName="horz1" presStyleCnt="0"/>
      <dgm:spPr/>
    </dgm:pt>
    <dgm:pt modelId="{03E4548F-1D23-420C-A350-A9F8F34FEFD4}" type="pres">
      <dgm:prSet presAssocID="{A4BC2C8F-0E41-48BB-ACCB-51AE1AE4551E}" presName="tx1" presStyleLbl="revTx" presStyleIdx="0" presStyleCnt="3"/>
      <dgm:spPr/>
    </dgm:pt>
    <dgm:pt modelId="{46C27F06-C314-4323-B3BE-04D47F10223C}" type="pres">
      <dgm:prSet presAssocID="{A4BC2C8F-0E41-48BB-ACCB-51AE1AE4551E}" presName="vert1" presStyleCnt="0"/>
      <dgm:spPr/>
    </dgm:pt>
    <dgm:pt modelId="{65077EC2-35C3-41E9-A611-1DAE2C32C5A6}" type="pres">
      <dgm:prSet presAssocID="{AB0FDF8D-1BE7-4A91-A966-E003935C528E}" presName="thickLine" presStyleLbl="alignNode1" presStyleIdx="1" presStyleCnt="3"/>
      <dgm:spPr/>
    </dgm:pt>
    <dgm:pt modelId="{38BF836E-55F8-4919-AD7A-AA469FE1CD26}" type="pres">
      <dgm:prSet presAssocID="{AB0FDF8D-1BE7-4A91-A966-E003935C528E}" presName="horz1" presStyleCnt="0"/>
      <dgm:spPr/>
    </dgm:pt>
    <dgm:pt modelId="{CDE86589-86D5-474C-BFEB-05CBC3662DA1}" type="pres">
      <dgm:prSet presAssocID="{AB0FDF8D-1BE7-4A91-A966-E003935C528E}" presName="tx1" presStyleLbl="revTx" presStyleIdx="1" presStyleCnt="3"/>
      <dgm:spPr/>
    </dgm:pt>
    <dgm:pt modelId="{4968998B-E65F-4EDE-8833-B5E89C587094}" type="pres">
      <dgm:prSet presAssocID="{AB0FDF8D-1BE7-4A91-A966-E003935C528E}" presName="vert1" presStyleCnt="0"/>
      <dgm:spPr/>
    </dgm:pt>
    <dgm:pt modelId="{4407DE87-6AC7-40DE-BF08-8E54E903B76C}" type="pres">
      <dgm:prSet presAssocID="{CF144770-BE67-454D-9DC7-2F06D008189E}" presName="thickLine" presStyleLbl="alignNode1" presStyleIdx="2" presStyleCnt="3"/>
      <dgm:spPr/>
    </dgm:pt>
    <dgm:pt modelId="{55456D54-46F9-498B-8E22-67CF13EE23AF}" type="pres">
      <dgm:prSet presAssocID="{CF144770-BE67-454D-9DC7-2F06D008189E}" presName="horz1" presStyleCnt="0"/>
      <dgm:spPr/>
    </dgm:pt>
    <dgm:pt modelId="{BEDB28C7-6E9A-43F2-9757-A4FCBD7F5645}" type="pres">
      <dgm:prSet presAssocID="{CF144770-BE67-454D-9DC7-2F06D008189E}" presName="tx1" presStyleLbl="revTx" presStyleIdx="2" presStyleCnt="3"/>
      <dgm:spPr/>
    </dgm:pt>
    <dgm:pt modelId="{07A2FAC6-EE44-49AA-AD34-39D2F80C89DD}" type="pres">
      <dgm:prSet presAssocID="{CF144770-BE67-454D-9DC7-2F06D008189E}" presName="vert1" presStyleCnt="0"/>
      <dgm:spPr/>
    </dgm:pt>
  </dgm:ptLst>
  <dgm:cxnLst>
    <dgm:cxn modelId="{6586C72F-5447-4D4B-8750-90E3761298A9}" srcId="{FC95E03C-1A77-448E-93B0-351CF28A95D2}" destId="{CF144770-BE67-454D-9DC7-2F06D008189E}" srcOrd="2" destOrd="0" parTransId="{0C29EE54-C799-4606-8D79-5A588FD52462}" sibTransId="{2A64D8C2-D138-4601-8885-9257E430CBAA}"/>
    <dgm:cxn modelId="{A3114B4A-2660-43F4-81CF-ED024A4E358D}" srcId="{FC95E03C-1A77-448E-93B0-351CF28A95D2}" destId="{AB0FDF8D-1BE7-4A91-A966-E003935C528E}" srcOrd="1" destOrd="0" parTransId="{8FF9CA24-35D6-4F0F-B4D3-7D7904829937}" sibTransId="{7D1B0307-0FA7-4C88-9B83-BE5895E63E39}"/>
    <dgm:cxn modelId="{58A43DA2-FEA9-46E3-BDF1-A4D9F5BB8FC6}" type="presOf" srcId="{FC95E03C-1A77-448E-93B0-351CF28A95D2}" destId="{51F3D65B-AB92-4D8C-8612-F7FB36664723}" srcOrd="0" destOrd="0" presId="urn:microsoft.com/office/officeart/2008/layout/LinedList"/>
    <dgm:cxn modelId="{6902BDD3-842D-43C0-B8D4-9FE0318F574D}" srcId="{FC95E03C-1A77-448E-93B0-351CF28A95D2}" destId="{A4BC2C8F-0E41-48BB-ACCB-51AE1AE4551E}" srcOrd="0" destOrd="0" parTransId="{4E73D974-2198-4859-AFB7-89E38DF3B028}" sibTransId="{90B5C8FB-D336-497B-9A87-3F1B712214A7}"/>
    <dgm:cxn modelId="{5CDEADF1-BD94-4C43-B702-5CB310530334}" type="presOf" srcId="{CF144770-BE67-454D-9DC7-2F06D008189E}" destId="{BEDB28C7-6E9A-43F2-9757-A4FCBD7F5645}" srcOrd="0" destOrd="0" presId="urn:microsoft.com/office/officeart/2008/layout/LinedList"/>
    <dgm:cxn modelId="{338EB1F5-BC7B-4230-80D5-01C1E7906F3F}" type="presOf" srcId="{A4BC2C8F-0E41-48BB-ACCB-51AE1AE4551E}" destId="{03E4548F-1D23-420C-A350-A9F8F34FEFD4}" srcOrd="0" destOrd="0" presId="urn:microsoft.com/office/officeart/2008/layout/LinedList"/>
    <dgm:cxn modelId="{F4E437F7-F888-4217-B0CD-9C88EC47A0BF}" type="presOf" srcId="{AB0FDF8D-1BE7-4A91-A966-E003935C528E}" destId="{CDE86589-86D5-474C-BFEB-05CBC3662DA1}" srcOrd="0" destOrd="0" presId="urn:microsoft.com/office/officeart/2008/layout/LinedList"/>
    <dgm:cxn modelId="{1E995734-C7A4-4DE1-A7B7-6B57DF4702CF}" type="presParOf" srcId="{51F3D65B-AB92-4D8C-8612-F7FB36664723}" destId="{B243C27B-3DB4-4DD1-BF94-8204E7BC4F78}" srcOrd="0" destOrd="0" presId="urn:microsoft.com/office/officeart/2008/layout/LinedList"/>
    <dgm:cxn modelId="{10E45A21-8402-4DD9-82F9-0C22FCB93DB0}" type="presParOf" srcId="{51F3D65B-AB92-4D8C-8612-F7FB36664723}" destId="{31B188E3-2E98-4997-BF5F-384F9344525F}" srcOrd="1" destOrd="0" presId="urn:microsoft.com/office/officeart/2008/layout/LinedList"/>
    <dgm:cxn modelId="{40E0B40F-B0E2-4FAD-AA97-031E22D57920}" type="presParOf" srcId="{31B188E3-2E98-4997-BF5F-384F9344525F}" destId="{03E4548F-1D23-420C-A350-A9F8F34FEFD4}" srcOrd="0" destOrd="0" presId="urn:microsoft.com/office/officeart/2008/layout/LinedList"/>
    <dgm:cxn modelId="{4FC52CA0-BEE0-4A0E-958B-868110231BED}" type="presParOf" srcId="{31B188E3-2E98-4997-BF5F-384F9344525F}" destId="{46C27F06-C314-4323-B3BE-04D47F10223C}" srcOrd="1" destOrd="0" presId="urn:microsoft.com/office/officeart/2008/layout/LinedList"/>
    <dgm:cxn modelId="{70FD5332-6B0F-4138-A6A0-626D72DA9472}" type="presParOf" srcId="{51F3D65B-AB92-4D8C-8612-F7FB36664723}" destId="{65077EC2-35C3-41E9-A611-1DAE2C32C5A6}" srcOrd="2" destOrd="0" presId="urn:microsoft.com/office/officeart/2008/layout/LinedList"/>
    <dgm:cxn modelId="{34166FA3-25DA-4308-A1BD-AAE0E2F207D3}" type="presParOf" srcId="{51F3D65B-AB92-4D8C-8612-F7FB36664723}" destId="{38BF836E-55F8-4919-AD7A-AA469FE1CD26}" srcOrd="3" destOrd="0" presId="urn:microsoft.com/office/officeart/2008/layout/LinedList"/>
    <dgm:cxn modelId="{ED461D47-2EC8-4D01-8856-3968FA95A639}" type="presParOf" srcId="{38BF836E-55F8-4919-AD7A-AA469FE1CD26}" destId="{CDE86589-86D5-474C-BFEB-05CBC3662DA1}" srcOrd="0" destOrd="0" presId="urn:microsoft.com/office/officeart/2008/layout/LinedList"/>
    <dgm:cxn modelId="{74B8251F-8B23-4971-9960-7231D68DA0FE}" type="presParOf" srcId="{38BF836E-55F8-4919-AD7A-AA469FE1CD26}" destId="{4968998B-E65F-4EDE-8833-B5E89C587094}" srcOrd="1" destOrd="0" presId="urn:microsoft.com/office/officeart/2008/layout/LinedList"/>
    <dgm:cxn modelId="{0B1F1B60-F629-4E66-BFC8-1AFF9CD16B9A}" type="presParOf" srcId="{51F3D65B-AB92-4D8C-8612-F7FB36664723}" destId="{4407DE87-6AC7-40DE-BF08-8E54E903B76C}" srcOrd="4" destOrd="0" presId="urn:microsoft.com/office/officeart/2008/layout/LinedList"/>
    <dgm:cxn modelId="{A542EA9C-35AC-4192-8255-1F6AB6436162}" type="presParOf" srcId="{51F3D65B-AB92-4D8C-8612-F7FB36664723}" destId="{55456D54-46F9-498B-8E22-67CF13EE23AF}" srcOrd="5" destOrd="0" presId="urn:microsoft.com/office/officeart/2008/layout/LinedList"/>
    <dgm:cxn modelId="{E433D757-F53E-4481-80F8-F626F113FEED}" type="presParOf" srcId="{55456D54-46F9-498B-8E22-67CF13EE23AF}" destId="{BEDB28C7-6E9A-43F2-9757-A4FCBD7F5645}" srcOrd="0" destOrd="0" presId="urn:microsoft.com/office/officeart/2008/layout/LinedList"/>
    <dgm:cxn modelId="{B34B2618-F3EF-40DE-9984-6A5E1A061EC5}" type="presParOf" srcId="{55456D54-46F9-498B-8E22-67CF13EE23AF}" destId="{07A2FAC6-EE44-49AA-AD34-39D2F80C89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9C6B6C-CA6C-4B90-8697-DF1A748E4B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69F616C-A846-4DBE-8788-11DB7730897C}">
      <dgm:prSet/>
      <dgm:spPr/>
      <dgm:t>
        <a:bodyPr/>
        <a:lstStyle/>
        <a:p>
          <a:r>
            <a:rPr lang="en-GB" dirty="0"/>
            <a:t>This a confused area as studies appear to contradict each other</a:t>
          </a:r>
          <a:endParaRPr lang="en-US" dirty="0"/>
        </a:p>
      </dgm:t>
    </dgm:pt>
    <dgm:pt modelId="{159BE05E-1E05-4889-97AD-0326490DB93D}" type="parTrans" cxnId="{F59A1AF3-7D89-4E87-A4A6-F7BD936C9C4D}">
      <dgm:prSet/>
      <dgm:spPr/>
      <dgm:t>
        <a:bodyPr/>
        <a:lstStyle/>
        <a:p>
          <a:endParaRPr lang="en-US"/>
        </a:p>
      </dgm:t>
    </dgm:pt>
    <dgm:pt modelId="{16105748-765A-4D58-A6A1-59A0CEE7B24A}" type="sibTrans" cxnId="{F59A1AF3-7D89-4E87-A4A6-F7BD936C9C4D}">
      <dgm:prSet/>
      <dgm:spPr/>
      <dgm:t>
        <a:bodyPr/>
        <a:lstStyle/>
        <a:p>
          <a:endParaRPr lang="en-US"/>
        </a:p>
      </dgm:t>
    </dgm:pt>
    <dgm:pt modelId="{127F6136-2471-46FE-8B4E-C6C26950D436}">
      <dgm:prSet/>
      <dgm:spPr/>
      <dgm:t>
        <a:bodyPr/>
        <a:lstStyle/>
        <a:p>
          <a:r>
            <a:rPr lang="en-GB" dirty="0"/>
            <a:t>It is clear that some individuals can experience hypo like symptoms after some CHO but the evidence is inconclusive.</a:t>
          </a:r>
          <a:endParaRPr lang="en-US" dirty="0"/>
        </a:p>
      </dgm:t>
    </dgm:pt>
    <dgm:pt modelId="{FAF2A5DC-553C-48ED-A311-CE4B56C3BC91}" type="parTrans" cxnId="{70C9A135-7802-4FE6-95AA-49B1B29FA819}">
      <dgm:prSet/>
      <dgm:spPr/>
      <dgm:t>
        <a:bodyPr/>
        <a:lstStyle/>
        <a:p>
          <a:endParaRPr lang="en-US"/>
        </a:p>
      </dgm:t>
    </dgm:pt>
    <dgm:pt modelId="{08A44450-B8B9-4F1D-B709-5E603B7AA49A}" type="sibTrans" cxnId="{70C9A135-7802-4FE6-95AA-49B1B29FA819}">
      <dgm:prSet/>
      <dgm:spPr/>
      <dgm:t>
        <a:bodyPr/>
        <a:lstStyle/>
        <a:p>
          <a:endParaRPr lang="en-US"/>
        </a:p>
      </dgm:t>
    </dgm:pt>
    <dgm:pt modelId="{A05A6DD4-1472-4651-9789-9656BE1AEC72}">
      <dgm:prSet/>
      <dgm:spPr/>
      <dgm:t>
        <a:bodyPr/>
        <a:lstStyle/>
        <a:p>
          <a:r>
            <a:rPr lang="en-GB" dirty="0"/>
            <a:t>Some researchers have concluded that perhaps some individuals are susceptible.</a:t>
          </a:r>
          <a:endParaRPr lang="en-US" dirty="0"/>
        </a:p>
      </dgm:t>
    </dgm:pt>
    <dgm:pt modelId="{0E825EA8-B64D-46EE-89B5-F9E86E4741D6}" type="parTrans" cxnId="{CB53C745-5379-4908-86EC-A10EBEF8772E}">
      <dgm:prSet/>
      <dgm:spPr/>
      <dgm:t>
        <a:bodyPr/>
        <a:lstStyle/>
        <a:p>
          <a:endParaRPr lang="en-US"/>
        </a:p>
      </dgm:t>
    </dgm:pt>
    <dgm:pt modelId="{C8FF61F1-CEE8-42B8-A01F-03DB9B932876}" type="sibTrans" cxnId="{CB53C745-5379-4908-86EC-A10EBEF8772E}">
      <dgm:prSet/>
      <dgm:spPr/>
      <dgm:t>
        <a:bodyPr/>
        <a:lstStyle/>
        <a:p>
          <a:endParaRPr lang="en-US"/>
        </a:p>
      </dgm:t>
    </dgm:pt>
    <dgm:pt modelId="{957F6F09-84C1-4425-9335-2CBDCB5D3861}">
      <dgm:prSet/>
      <dgm:spPr/>
      <dgm:t>
        <a:bodyPr/>
        <a:lstStyle/>
        <a:p>
          <a:r>
            <a:rPr lang="en-GB" dirty="0"/>
            <a:t>In some studies carried out by Jeukendrup they found that it often happened if the amount of CHO was &lt; 25g</a:t>
          </a:r>
          <a:endParaRPr lang="en-US" dirty="0"/>
        </a:p>
      </dgm:t>
    </dgm:pt>
    <dgm:pt modelId="{CEA91B7C-E93F-4F0F-9E93-20F3C06F7148}" type="parTrans" cxnId="{A9F3B47C-058E-4DF6-A687-447989F1BECF}">
      <dgm:prSet/>
      <dgm:spPr/>
      <dgm:t>
        <a:bodyPr/>
        <a:lstStyle/>
        <a:p>
          <a:endParaRPr lang="en-US"/>
        </a:p>
      </dgm:t>
    </dgm:pt>
    <dgm:pt modelId="{58443DBA-D05B-4C26-8C26-25AC8F9ABB38}" type="sibTrans" cxnId="{A9F3B47C-058E-4DF6-A687-447989F1BECF}">
      <dgm:prSet/>
      <dgm:spPr/>
      <dgm:t>
        <a:bodyPr/>
        <a:lstStyle/>
        <a:p>
          <a:endParaRPr lang="en-US"/>
        </a:p>
      </dgm:t>
    </dgm:pt>
    <dgm:pt modelId="{91866121-E424-4629-8AC5-CE9C29972CAE}">
      <dgm:prSet/>
      <dgm:spPr/>
      <dgm:t>
        <a:bodyPr/>
        <a:lstStyle/>
        <a:p>
          <a:r>
            <a:rPr lang="en-GB" dirty="0"/>
            <a:t>Athletes need to develop their own strategies</a:t>
          </a:r>
          <a:endParaRPr lang="en-US" dirty="0"/>
        </a:p>
      </dgm:t>
    </dgm:pt>
    <dgm:pt modelId="{3B09A46C-5B6E-4BBF-AA78-3953A3304616}" type="parTrans" cxnId="{DC0C6636-63C4-4257-9ED5-41B118FD0938}">
      <dgm:prSet/>
      <dgm:spPr/>
      <dgm:t>
        <a:bodyPr/>
        <a:lstStyle/>
        <a:p>
          <a:endParaRPr lang="en-US"/>
        </a:p>
      </dgm:t>
    </dgm:pt>
    <dgm:pt modelId="{2820F06B-E0D9-43E5-8DA4-349861F756A4}" type="sibTrans" cxnId="{DC0C6636-63C4-4257-9ED5-41B118FD0938}">
      <dgm:prSet/>
      <dgm:spPr/>
      <dgm:t>
        <a:bodyPr/>
        <a:lstStyle/>
        <a:p>
          <a:endParaRPr lang="en-US"/>
        </a:p>
      </dgm:t>
    </dgm:pt>
    <dgm:pt modelId="{C64E3608-2476-4393-B86C-358B073D0E0C}" type="pres">
      <dgm:prSet presAssocID="{DE9C6B6C-CA6C-4B90-8697-DF1A748E4BDA}" presName="root" presStyleCnt="0">
        <dgm:presLayoutVars>
          <dgm:dir/>
          <dgm:resizeHandles val="exact"/>
        </dgm:presLayoutVars>
      </dgm:prSet>
      <dgm:spPr/>
    </dgm:pt>
    <dgm:pt modelId="{EB398890-4F5A-49DE-A5D3-C32EF55034E3}" type="pres">
      <dgm:prSet presAssocID="{669F616C-A846-4DBE-8788-11DB7730897C}" presName="compNode" presStyleCnt="0"/>
      <dgm:spPr/>
    </dgm:pt>
    <dgm:pt modelId="{0D4BA47C-D033-499A-B6B3-D335B1CB3CB4}" type="pres">
      <dgm:prSet presAssocID="{669F616C-A846-4DBE-8788-11DB7730897C}" presName="bgRect" presStyleLbl="bgShp" presStyleIdx="0" presStyleCnt="5"/>
      <dgm:spPr/>
    </dgm:pt>
    <dgm:pt modelId="{ADBADBCA-3529-4C00-BAA1-C7BD750599EF}" type="pres">
      <dgm:prSet presAssocID="{669F616C-A846-4DBE-8788-11DB773089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32D0661-60E2-4219-A496-D205D097140E}" type="pres">
      <dgm:prSet presAssocID="{669F616C-A846-4DBE-8788-11DB7730897C}" presName="spaceRect" presStyleCnt="0"/>
      <dgm:spPr/>
    </dgm:pt>
    <dgm:pt modelId="{C6EA2508-9364-456C-9640-7B7301CEC32F}" type="pres">
      <dgm:prSet presAssocID="{669F616C-A846-4DBE-8788-11DB7730897C}" presName="parTx" presStyleLbl="revTx" presStyleIdx="0" presStyleCnt="5">
        <dgm:presLayoutVars>
          <dgm:chMax val="0"/>
          <dgm:chPref val="0"/>
        </dgm:presLayoutVars>
      </dgm:prSet>
      <dgm:spPr/>
    </dgm:pt>
    <dgm:pt modelId="{1A2B8280-AE2C-4C4D-B8C8-F02BC0A4E53F}" type="pres">
      <dgm:prSet presAssocID="{16105748-765A-4D58-A6A1-59A0CEE7B24A}" presName="sibTrans" presStyleCnt="0"/>
      <dgm:spPr/>
    </dgm:pt>
    <dgm:pt modelId="{9101533C-6074-448C-B59F-5D300DA9A6DC}" type="pres">
      <dgm:prSet presAssocID="{127F6136-2471-46FE-8B4E-C6C26950D436}" presName="compNode" presStyleCnt="0"/>
      <dgm:spPr/>
    </dgm:pt>
    <dgm:pt modelId="{DDE59CD7-8F81-42B2-87B7-4E75A0115BA8}" type="pres">
      <dgm:prSet presAssocID="{127F6136-2471-46FE-8B4E-C6C26950D436}" presName="bgRect" presStyleLbl="bgShp" presStyleIdx="1" presStyleCnt="5"/>
      <dgm:spPr/>
    </dgm:pt>
    <dgm:pt modelId="{DD7BC437-EA88-4DB9-ABAE-D1DC8F8A3875}" type="pres">
      <dgm:prSet presAssocID="{127F6136-2471-46FE-8B4E-C6C26950D43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redBlack"/>
        </a:ext>
      </dgm:extLst>
    </dgm:pt>
    <dgm:pt modelId="{B71A9717-0A15-49D7-9733-F59237C61094}" type="pres">
      <dgm:prSet presAssocID="{127F6136-2471-46FE-8B4E-C6C26950D436}" presName="spaceRect" presStyleCnt="0"/>
      <dgm:spPr/>
    </dgm:pt>
    <dgm:pt modelId="{E3D9CF72-90FF-4046-8096-224225E5F474}" type="pres">
      <dgm:prSet presAssocID="{127F6136-2471-46FE-8B4E-C6C26950D436}" presName="parTx" presStyleLbl="revTx" presStyleIdx="1" presStyleCnt="5">
        <dgm:presLayoutVars>
          <dgm:chMax val="0"/>
          <dgm:chPref val="0"/>
        </dgm:presLayoutVars>
      </dgm:prSet>
      <dgm:spPr/>
    </dgm:pt>
    <dgm:pt modelId="{7041C623-9BF3-41CE-B0EC-43782895B2EC}" type="pres">
      <dgm:prSet presAssocID="{08A44450-B8B9-4F1D-B709-5E603B7AA49A}" presName="sibTrans" presStyleCnt="0"/>
      <dgm:spPr/>
    </dgm:pt>
    <dgm:pt modelId="{966CA970-D110-42A6-AD6D-8B42B9C1BD77}" type="pres">
      <dgm:prSet presAssocID="{A05A6DD4-1472-4651-9789-9656BE1AEC72}" presName="compNode" presStyleCnt="0"/>
      <dgm:spPr/>
    </dgm:pt>
    <dgm:pt modelId="{37E6C751-30E3-4C54-B9D6-1521F1E80A85}" type="pres">
      <dgm:prSet presAssocID="{A05A6DD4-1472-4651-9789-9656BE1AEC72}" presName="bgRect" presStyleLbl="bgShp" presStyleIdx="2" presStyleCnt="5"/>
      <dgm:spPr/>
    </dgm:pt>
    <dgm:pt modelId="{5C205C9D-E8EE-4942-8D89-2F996B3A7D8A}" type="pres">
      <dgm:prSet presAssocID="{A05A6DD4-1472-4651-9789-9656BE1AEC7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E108F192-89D4-4607-9602-F21093D46AA2}" type="pres">
      <dgm:prSet presAssocID="{A05A6DD4-1472-4651-9789-9656BE1AEC72}" presName="spaceRect" presStyleCnt="0"/>
      <dgm:spPr/>
    </dgm:pt>
    <dgm:pt modelId="{D7F6BCF3-8FAD-4FD8-BBB6-E588EB80FBD0}" type="pres">
      <dgm:prSet presAssocID="{A05A6DD4-1472-4651-9789-9656BE1AEC72}" presName="parTx" presStyleLbl="revTx" presStyleIdx="2" presStyleCnt="5">
        <dgm:presLayoutVars>
          <dgm:chMax val="0"/>
          <dgm:chPref val="0"/>
        </dgm:presLayoutVars>
      </dgm:prSet>
      <dgm:spPr/>
    </dgm:pt>
    <dgm:pt modelId="{869BE049-ED37-4177-9E60-EF326FFDDF31}" type="pres">
      <dgm:prSet presAssocID="{C8FF61F1-CEE8-42B8-A01F-03DB9B932876}" presName="sibTrans" presStyleCnt="0"/>
      <dgm:spPr/>
    </dgm:pt>
    <dgm:pt modelId="{4AEEF03E-BC19-4B82-A16C-2C5E4FC2F769}" type="pres">
      <dgm:prSet presAssocID="{957F6F09-84C1-4425-9335-2CBDCB5D3861}" presName="compNode" presStyleCnt="0"/>
      <dgm:spPr/>
    </dgm:pt>
    <dgm:pt modelId="{34A5D3A4-EB94-4B42-B4A8-90E8363CBD1F}" type="pres">
      <dgm:prSet presAssocID="{957F6F09-84C1-4425-9335-2CBDCB5D3861}" presName="bgRect" presStyleLbl="bgShp" presStyleIdx="3" presStyleCnt="5"/>
      <dgm:spPr/>
    </dgm:pt>
    <dgm:pt modelId="{152BAF4B-7FDA-4C0B-A41A-10FCFF7D264E}" type="pres">
      <dgm:prSet presAssocID="{957F6F09-84C1-4425-9335-2CBDCB5D38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99BCDDBA-BE34-4384-90CD-4EC5E274E6C9}" type="pres">
      <dgm:prSet presAssocID="{957F6F09-84C1-4425-9335-2CBDCB5D3861}" presName="spaceRect" presStyleCnt="0"/>
      <dgm:spPr/>
    </dgm:pt>
    <dgm:pt modelId="{24759313-8099-4F8D-804E-EF36777EE2C7}" type="pres">
      <dgm:prSet presAssocID="{957F6F09-84C1-4425-9335-2CBDCB5D3861}" presName="parTx" presStyleLbl="revTx" presStyleIdx="3" presStyleCnt="5">
        <dgm:presLayoutVars>
          <dgm:chMax val="0"/>
          <dgm:chPref val="0"/>
        </dgm:presLayoutVars>
      </dgm:prSet>
      <dgm:spPr/>
    </dgm:pt>
    <dgm:pt modelId="{43BD7239-CF22-4FB6-B281-CA7D941FCA89}" type="pres">
      <dgm:prSet presAssocID="{58443DBA-D05B-4C26-8C26-25AC8F9ABB38}" presName="sibTrans" presStyleCnt="0"/>
      <dgm:spPr/>
    </dgm:pt>
    <dgm:pt modelId="{E6981C59-782F-4787-9841-270EC28738C2}" type="pres">
      <dgm:prSet presAssocID="{91866121-E424-4629-8AC5-CE9C29972CAE}" presName="compNode" presStyleCnt="0"/>
      <dgm:spPr/>
    </dgm:pt>
    <dgm:pt modelId="{CC0EAB9A-5E69-4962-98F6-0EEE0B111464}" type="pres">
      <dgm:prSet presAssocID="{91866121-E424-4629-8AC5-CE9C29972CAE}" presName="bgRect" presStyleLbl="bgShp" presStyleIdx="4" presStyleCnt="5"/>
      <dgm:spPr/>
    </dgm:pt>
    <dgm:pt modelId="{E08C5B2E-FC1F-4169-AE3A-4BFEA747F8FC}" type="pres">
      <dgm:prSet presAssocID="{91866121-E424-4629-8AC5-CE9C29972CA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7F9B3D3C-786F-4EBD-91F3-63FA99DD7D0F}" type="pres">
      <dgm:prSet presAssocID="{91866121-E424-4629-8AC5-CE9C29972CAE}" presName="spaceRect" presStyleCnt="0"/>
      <dgm:spPr/>
    </dgm:pt>
    <dgm:pt modelId="{644D75EB-0174-4ED7-89DF-F29E25937284}" type="pres">
      <dgm:prSet presAssocID="{91866121-E424-4629-8AC5-CE9C29972CA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505610E-260E-42E1-9C25-CAE192AD49FA}" type="presOf" srcId="{A05A6DD4-1472-4651-9789-9656BE1AEC72}" destId="{D7F6BCF3-8FAD-4FD8-BBB6-E588EB80FBD0}" srcOrd="0" destOrd="0" presId="urn:microsoft.com/office/officeart/2018/2/layout/IconVerticalSolidList"/>
    <dgm:cxn modelId="{9BDEFD34-F9B1-4227-A4A6-C6E6EF8F3D36}" type="presOf" srcId="{669F616C-A846-4DBE-8788-11DB7730897C}" destId="{C6EA2508-9364-456C-9640-7B7301CEC32F}" srcOrd="0" destOrd="0" presId="urn:microsoft.com/office/officeart/2018/2/layout/IconVerticalSolidList"/>
    <dgm:cxn modelId="{70C9A135-7802-4FE6-95AA-49B1B29FA819}" srcId="{DE9C6B6C-CA6C-4B90-8697-DF1A748E4BDA}" destId="{127F6136-2471-46FE-8B4E-C6C26950D436}" srcOrd="1" destOrd="0" parTransId="{FAF2A5DC-553C-48ED-A311-CE4B56C3BC91}" sibTransId="{08A44450-B8B9-4F1D-B709-5E603B7AA49A}"/>
    <dgm:cxn modelId="{DC0C6636-63C4-4257-9ED5-41B118FD0938}" srcId="{DE9C6B6C-CA6C-4B90-8697-DF1A748E4BDA}" destId="{91866121-E424-4629-8AC5-CE9C29972CAE}" srcOrd="4" destOrd="0" parTransId="{3B09A46C-5B6E-4BBF-AA78-3953A3304616}" sibTransId="{2820F06B-E0D9-43E5-8DA4-349861F756A4}"/>
    <dgm:cxn modelId="{CB53C745-5379-4908-86EC-A10EBEF8772E}" srcId="{DE9C6B6C-CA6C-4B90-8697-DF1A748E4BDA}" destId="{A05A6DD4-1472-4651-9789-9656BE1AEC72}" srcOrd="2" destOrd="0" parTransId="{0E825EA8-B64D-46EE-89B5-F9E86E4741D6}" sibTransId="{C8FF61F1-CEE8-42B8-A01F-03DB9B932876}"/>
    <dgm:cxn modelId="{3CA4A550-19F3-4C1E-9EB0-2033DBC79DE1}" type="presOf" srcId="{DE9C6B6C-CA6C-4B90-8697-DF1A748E4BDA}" destId="{C64E3608-2476-4393-B86C-358B073D0E0C}" srcOrd="0" destOrd="0" presId="urn:microsoft.com/office/officeart/2018/2/layout/IconVerticalSolidList"/>
    <dgm:cxn modelId="{A9F3B47C-058E-4DF6-A687-447989F1BECF}" srcId="{DE9C6B6C-CA6C-4B90-8697-DF1A748E4BDA}" destId="{957F6F09-84C1-4425-9335-2CBDCB5D3861}" srcOrd="3" destOrd="0" parTransId="{CEA91B7C-E93F-4F0F-9E93-20F3C06F7148}" sibTransId="{58443DBA-D05B-4C26-8C26-25AC8F9ABB38}"/>
    <dgm:cxn modelId="{E6132980-BB05-4EA8-AD0E-BE29FC4EEA8E}" type="presOf" srcId="{957F6F09-84C1-4425-9335-2CBDCB5D3861}" destId="{24759313-8099-4F8D-804E-EF36777EE2C7}" srcOrd="0" destOrd="0" presId="urn:microsoft.com/office/officeart/2018/2/layout/IconVerticalSolidList"/>
    <dgm:cxn modelId="{1F3399AB-8AFD-4E1D-ADB2-BD5CC16965E3}" type="presOf" srcId="{127F6136-2471-46FE-8B4E-C6C26950D436}" destId="{E3D9CF72-90FF-4046-8096-224225E5F474}" srcOrd="0" destOrd="0" presId="urn:microsoft.com/office/officeart/2018/2/layout/IconVerticalSolidList"/>
    <dgm:cxn modelId="{B6E422B6-3EA1-4E16-94AE-351CE67B443C}" type="presOf" srcId="{91866121-E424-4629-8AC5-CE9C29972CAE}" destId="{644D75EB-0174-4ED7-89DF-F29E25937284}" srcOrd="0" destOrd="0" presId="urn:microsoft.com/office/officeart/2018/2/layout/IconVerticalSolidList"/>
    <dgm:cxn modelId="{F59A1AF3-7D89-4E87-A4A6-F7BD936C9C4D}" srcId="{DE9C6B6C-CA6C-4B90-8697-DF1A748E4BDA}" destId="{669F616C-A846-4DBE-8788-11DB7730897C}" srcOrd="0" destOrd="0" parTransId="{159BE05E-1E05-4889-97AD-0326490DB93D}" sibTransId="{16105748-765A-4D58-A6A1-59A0CEE7B24A}"/>
    <dgm:cxn modelId="{D10D91A3-7112-48CC-80F0-66DE1534C82B}" type="presParOf" srcId="{C64E3608-2476-4393-B86C-358B073D0E0C}" destId="{EB398890-4F5A-49DE-A5D3-C32EF55034E3}" srcOrd="0" destOrd="0" presId="urn:microsoft.com/office/officeart/2018/2/layout/IconVerticalSolidList"/>
    <dgm:cxn modelId="{7C3B25C9-7018-4ED1-832A-7A03A0A58518}" type="presParOf" srcId="{EB398890-4F5A-49DE-A5D3-C32EF55034E3}" destId="{0D4BA47C-D033-499A-B6B3-D335B1CB3CB4}" srcOrd="0" destOrd="0" presId="urn:microsoft.com/office/officeart/2018/2/layout/IconVerticalSolidList"/>
    <dgm:cxn modelId="{B4F02AD7-642F-45B0-A5FA-62A817805988}" type="presParOf" srcId="{EB398890-4F5A-49DE-A5D3-C32EF55034E3}" destId="{ADBADBCA-3529-4C00-BAA1-C7BD750599EF}" srcOrd="1" destOrd="0" presId="urn:microsoft.com/office/officeart/2018/2/layout/IconVerticalSolidList"/>
    <dgm:cxn modelId="{EEE0B28C-DB5A-4674-9FE6-1C05BDD0B12F}" type="presParOf" srcId="{EB398890-4F5A-49DE-A5D3-C32EF55034E3}" destId="{132D0661-60E2-4219-A496-D205D097140E}" srcOrd="2" destOrd="0" presId="urn:microsoft.com/office/officeart/2018/2/layout/IconVerticalSolidList"/>
    <dgm:cxn modelId="{5B2F9C9F-3289-4163-A628-70FB450C40F5}" type="presParOf" srcId="{EB398890-4F5A-49DE-A5D3-C32EF55034E3}" destId="{C6EA2508-9364-456C-9640-7B7301CEC32F}" srcOrd="3" destOrd="0" presId="urn:microsoft.com/office/officeart/2018/2/layout/IconVerticalSolidList"/>
    <dgm:cxn modelId="{6130A73E-432A-4112-83D1-667355EB23FA}" type="presParOf" srcId="{C64E3608-2476-4393-B86C-358B073D0E0C}" destId="{1A2B8280-AE2C-4C4D-B8C8-F02BC0A4E53F}" srcOrd="1" destOrd="0" presId="urn:microsoft.com/office/officeart/2018/2/layout/IconVerticalSolidList"/>
    <dgm:cxn modelId="{0938AE8F-9318-46EB-B60C-24D69AD236BB}" type="presParOf" srcId="{C64E3608-2476-4393-B86C-358B073D0E0C}" destId="{9101533C-6074-448C-B59F-5D300DA9A6DC}" srcOrd="2" destOrd="0" presId="urn:microsoft.com/office/officeart/2018/2/layout/IconVerticalSolidList"/>
    <dgm:cxn modelId="{5F7FBE03-E10E-40D0-992C-F7B3A65006A3}" type="presParOf" srcId="{9101533C-6074-448C-B59F-5D300DA9A6DC}" destId="{DDE59CD7-8F81-42B2-87B7-4E75A0115BA8}" srcOrd="0" destOrd="0" presId="urn:microsoft.com/office/officeart/2018/2/layout/IconVerticalSolidList"/>
    <dgm:cxn modelId="{A186364D-3B0A-49C2-8E2C-3C81737FB92C}" type="presParOf" srcId="{9101533C-6074-448C-B59F-5D300DA9A6DC}" destId="{DD7BC437-EA88-4DB9-ABAE-D1DC8F8A3875}" srcOrd="1" destOrd="0" presId="urn:microsoft.com/office/officeart/2018/2/layout/IconVerticalSolidList"/>
    <dgm:cxn modelId="{C57DA7D2-1FAB-41BB-B54B-066F673649FD}" type="presParOf" srcId="{9101533C-6074-448C-B59F-5D300DA9A6DC}" destId="{B71A9717-0A15-49D7-9733-F59237C61094}" srcOrd="2" destOrd="0" presId="urn:microsoft.com/office/officeart/2018/2/layout/IconVerticalSolidList"/>
    <dgm:cxn modelId="{31492D19-BDDE-444D-A9A8-253A4B2733CA}" type="presParOf" srcId="{9101533C-6074-448C-B59F-5D300DA9A6DC}" destId="{E3D9CF72-90FF-4046-8096-224225E5F474}" srcOrd="3" destOrd="0" presId="urn:microsoft.com/office/officeart/2018/2/layout/IconVerticalSolidList"/>
    <dgm:cxn modelId="{506D3725-B19E-4D87-BA15-EF0FC182B7C7}" type="presParOf" srcId="{C64E3608-2476-4393-B86C-358B073D0E0C}" destId="{7041C623-9BF3-41CE-B0EC-43782895B2EC}" srcOrd="3" destOrd="0" presId="urn:microsoft.com/office/officeart/2018/2/layout/IconVerticalSolidList"/>
    <dgm:cxn modelId="{E051FFED-637F-409E-86E4-9FDB9974B63F}" type="presParOf" srcId="{C64E3608-2476-4393-B86C-358B073D0E0C}" destId="{966CA970-D110-42A6-AD6D-8B42B9C1BD77}" srcOrd="4" destOrd="0" presId="urn:microsoft.com/office/officeart/2018/2/layout/IconVerticalSolidList"/>
    <dgm:cxn modelId="{112A867C-2721-404D-B63D-FAA28DEB160A}" type="presParOf" srcId="{966CA970-D110-42A6-AD6D-8B42B9C1BD77}" destId="{37E6C751-30E3-4C54-B9D6-1521F1E80A85}" srcOrd="0" destOrd="0" presId="urn:microsoft.com/office/officeart/2018/2/layout/IconVerticalSolidList"/>
    <dgm:cxn modelId="{11C0CA88-C682-4320-89AE-7986F1F536C1}" type="presParOf" srcId="{966CA970-D110-42A6-AD6D-8B42B9C1BD77}" destId="{5C205C9D-E8EE-4942-8D89-2F996B3A7D8A}" srcOrd="1" destOrd="0" presId="urn:microsoft.com/office/officeart/2018/2/layout/IconVerticalSolidList"/>
    <dgm:cxn modelId="{7566758B-3C15-4614-9060-C19323DB5CA0}" type="presParOf" srcId="{966CA970-D110-42A6-AD6D-8B42B9C1BD77}" destId="{E108F192-89D4-4607-9602-F21093D46AA2}" srcOrd="2" destOrd="0" presId="urn:microsoft.com/office/officeart/2018/2/layout/IconVerticalSolidList"/>
    <dgm:cxn modelId="{1E1FBB49-5331-47F6-B6B6-76714B8449A9}" type="presParOf" srcId="{966CA970-D110-42A6-AD6D-8B42B9C1BD77}" destId="{D7F6BCF3-8FAD-4FD8-BBB6-E588EB80FBD0}" srcOrd="3" destOrd="0" presId="urn:microsoft.com/office/officeart/2018/2/layout/IconVerticalSolidList"/>
    <dgm:cxn modelId="{7B8FEFF9-3F6D-495E-B582-C088350BA2A6}" type="presParOf" srcId="{C64E3608-2476-4393-B86C-358B073D0E0C}" destId="{869BE049-ED37-4177-9E60-EF326FFDDF31}" srcOrd="5" destOrd="0" presId="urn:microsoft.com/office/officeart/2018/2/layout/IconVerticalSolidList"/>
    <dgm:cxn modelId="{E7220C70-7180-453F-9501-4667BC92DEE6}" type="presParOf" srcId="{C64E3608-2476-4393-B86C-358B073D0E0C}" destId="{4AEEF03E-BC19-4B82-A16C-2C5E4FC2F769}" srcOrd="6" destOrd="0" presId="urn:microsoft.com/office/officeart/2018/2/layout/IconVerticalSolidList"/>
    <dgm:cxn modelId="{04C44BF3-7A71-487E-AAE7-5AEE52C99A74}" type="presParOf" srcId="{4AEEF03E-BC19-4B82-A16C-2C5E4FC2F769}" destId="{34A5D3A4-EB94-4B42-B4A8-90E8363CBD1F}" srcOrd="0" destOrd="0" presId="urn:microsoft.com/office/officeart/2018/2/layout/IconVerticalSolidList"/>
    <dgm:cxn modelId="{22EAD1AB-A52A-4540-96DC-07B5100AB723}" type="presParOf" srcId="{4AEEF03E-BC19-4B82-A16C-2C5E4FC2F769}" destId="{152BAF4B-7FDA-4C0B-A41A-10FCFF7D264E}" srcOrd="1" destOrd="0" presId="urn:microsoft.com/office/officeart/2018/2/layout/IconVerticalSolidList"/>
    <dgm:cxn modelId="{DBC1173D-8CD3-43DE-9F0D-DBCE2AC98FDC}" type="presParOf" srcId="{4AEEF03E-BC19-4B82-A16C-2C5E4FC2F769}" destId="{99BCDDBA-BE34-4384-90CD-4EC5E274E6C9}" srcOrd="2" destOrd="0" presId="urn:microsoft.com/office/officeart/2018/2/layout/IconVerticalSolidList"/>
    <dgm:cxn modelId="{307235F5-B6BE-4034-8832-40A2278E4311}" type="presParOf" srcId="{4AEEF03E-BC19-4B82-A16C-2C5E4FC2F769}" destId="{24759313-8099-4F8D-804E-EF36777EE2C7}" srcOrd="3" destOrd="0" presId="urn:microsoft.com/office/officeart/2018/2/layout/IconVerticalSolidList"/>
    <dgm:cxn modelId="{EB84B222-3095-43A6-B454-E25AF1372F58}" type="presParOf" srcId="{C64E3608-2476-4393-B86C-358B073D0E0C}" destId="{43BD7239-CF22-4FB6-B281-CA7D941FCA89}" srcOrd="7" destOrd="0" presId="urn:microsoft.com/office/officeart/2018/2/layout/IconVerticalSolidList"/>
    <dgm:cxn modelId="{4164F282-827D-478A-9187-452957554D10}" type="presParOf" srcId="{C64E3608-2476-4393-B86C-358B073D0E0C}" destId="{E6981C59-782F-4787-9841-270EC28738C2}" srcOrd="8" destOrd="0" presId="urn:microsoft.com/office/officeart/2018/2/layout/IconVerticalSolidList"/>
    <dgm:cxn modelId="{70F7DC53-6FE0-4424-BB57-74BD14A6E5E2}" type="presParOf" srcId="{E6981C59-782F-4787-9841-270EC28738C2}" destId="{CC0EAB9A-5E69-4962-98F6-0EEE0B111464}" srcOrd="0" destOrd="0" presId="urn:microsoft.com/office/officeart/2018/2/layout/IconVerticalSolidList"/>
    <dgm:cxn modelId="{5A93ECF1-3B3C-43C2-A769-31F0D61CBF42}" type="presParOf" srcId="{E6981C59-782F-4787-9841-270EC28738C2}" destId="{E08C5B2E-FC1F-4169-AE3A-4BFEA747F8FC}" srcOrd="1" destOrd="0" presId="urn:microsoft.com/office/officeart/2018/2/layout/IconVerticalSolidList"/>
    <dgm:cxn modelId="{96ACFE92-7BDE-4669-B981-53C45DA2F3EE}" type="presParOf" srcId="{E6981C59-782F-4787-9841-270EC28738C2}" destId="{7F9B3D3C-786F-4EBD-91F3-63FA99DD7D0F}" srcOrd="2" destOrd="0" presId="urn:microsoft.com/office/officeart/2018/2/layout/IconVerticalSolidList"/>
    <dgm:cxn modelId="{DE6D0F99-9523-4085-AB9F-64854C501DFC}" type="presParOf" srcId="{E6981C59-782F-4787-9841-270EC28738C2}" destId="{644D75EB-0174-4ED7-89DF-F29E259372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3033EE-FC31-4198-B099-929DEC7A1E2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94A66F-582A-49EA-94F7-22B91396BE68}">
      <dgm:prSet/>
      <dgm:spPr/>
      <dgm:t>
        <a:bodyPr/>
        <a:lstStyle/>
        <a:p>
          <a:r>
            <a:rPr lang="en-GB" dirty="0"/>
            <a:t>Avoid CHO in the hour before</a:t>
          </a:r>
          <a:endParaRPr lang="en-US" dirty="0"/>
        </a:p>
      </dgm:t>
    </dgm:pt>
    <dgm:pt modelId="{1CEC7122-9469-446D-B15D-5411465C27B0}" type="parTrans" cxnId="{89F28008-D479-4BFB-8F6A-3EBA189C661F}">
      <dgm:prSet/>
      <dgm:spPr/>
      <dgm:t>
        <a:bodyPr/>
        <a:lstStyle/>
        <a:p>
          <a:endParaRPr lang="en-US"/>
        </a:p>
      </dgm:t>
    </dgm:pt>
    <dgm:pt modelId="{21AB93EC-4160-4008-9613-9484470A6150}" type="sibTrans" cxnId="{89F28008-D479-4BFB-8F6A-3EBA189C661F}">
      <dgm:prSet/>
      <dgm:spPr/>
      <dgm:t>
        <a:bodyPr/>
        <a:lstStyle/>
        <a:p>
          <a:endParaRPr lang="en-US"/>
        </a:p>
      </dgm:t>
    </dgm:pt>
    <dgm:pt modelId="{EEDE51DA-E883-410A-B46F-BD3DC72A64D4}">
      <dgm:prSet/>
      <dgm:spPr/>
      <dgm:t>
        <a:bodyPr/>
        <a:lstStyle/>
        <a:p>
          <a:r>
            <a:rPr lang="en-GB" dirty="0"/>
            <a:t>Take the CHO 5 mins before exercise</a:t>
          </a:r>
          <a:endParaRPr lang="en-US" dirty="0"/>
        </a:p>
      </dgm:t>
    </dgm:pt>
    <dgm:pt modelId="{39C33AB9-DE4C-4D58-9106-A7759486F626}" type="parTrans" cxnId="{624C83D2-5E93-4380-BA4D-B3A31EAE2B31}">
      <dgm:prSet/>
      <dgm:spPr/>
      <dgm:t>
        <a:bodyPr/>
        <a:lstStyle/>
        <a:p>
          <a:endParaRPr lang="en-US"/>
        </a:p>
      </dgm:t>
    </dgm:pt>
    <dgm:pt modelId="{16D809D0-0E90-4D95-ACAE-7874888A24B8}" type="sibTrans" cxnId="{624C83D2-5E93-4380-BA4D-B3A31EAE2B31}">
      <dgm:prSet/>
      <dgm:spPr/>
      <dgm:t>
        <a:bodyPr/>
        <a:lstStyle/>
        <a:p>
          <a:endParaRPr lang="en-US"/>
        </a:p>
      </dgm:t>
    </dgm:pt>
    <dgm:pt modelId="{48BB81A9-FE63-4EC9-8E0A-F1C48705A456}">
      <dgm:prSet/>
      <dgm:spPr/>
      <dgm:t>
        <a:bodyPr/>
        <a:lstStyle/>
        <a:p>
          <a:r>
            <a:rPr lang="en-GB" dirty="0"/>
            <a:t>Take some CHO in the warm up</a:t>
          </a:r>
          <a:endParaRPr lang="en-US" dirty="0"/>
        </a:p>
      </dgm:t>
    </dgm:pt>
    <dgm:pt modelId="{D63977C7-6CE9-4EC2-88DD-7829B0751050}" type="parTrans" cxnId="{9C752262-6147-4079-BB95-ADB68A4EF75B}">
      <dgm:prSet/>
      <dgm:spPr/>
      <dgm:t>
        <a:bodyPr/>
        <a:lstStyle/>
        <a:p>
          <a:endParaRPr lang="en-US"/>
        </a:p>
      </dgm:t>
    </dgm:pt>
    <dgm:pt modelId="{9E979390-75CE-4E7A-87BA-2F2F729F81BF}" type="sibTrans" cxnId="{9C752262-6147-4079-BB95-ADB68A4EF75B}">
      <dgm:prSet/>
      <dgm:spPr/>
      <dgm:t>
        <a:bodyPr/>
        <a:lstStyle/>
        <a:p>
          <a:endParaRPr lang="en-US"/>
        </a:p>
      </dgm:t>
    </dgm:pt>
    <dgm:pt modelId="{01FAFD8F-43E7-4FCC-AE7E-F1E2BBF32B32}">
      <dgm:prSet/>
      <dgm:spPr/>
      <dgm:t>
        <a:bodyPr/>
        <a:lstStyle/>
        <a:p>
          <a:r>
            <a:rPr lang="en-GB" dirty="0"/>
            <a:t>Choose low GI CHO</a:t>
          </a:r>
          <a:endParaRPr lang="en-US" dirty="0"/>
        </a:p>
      </dgm:t>
    </dgm:pt>
    <dgm:pt modelId="{02F0715F-5A13-428B-B7D8-A6A94882B3E9}" type="parTrans" cxnId="{4D8FB137-C828-4EB1-A5F1-4C6FA3EB3441}">
      <dgm:prSet/>
      <dgm:spPr/>
      <dgm:t>
        <a:bodyPr/>
        <a:lstStyle/>
        <a:p>
          <a:endParaRPr lang="en-US"/>
        </a:p>
      </dgm:t>
    </dgm:pt>
    <dgm:pt modelId="{9165D7BF-0916-4ECD-A2E6-9D52393F29AF}" type="sibTrans" cxnId="{4D8FB137-C828-4EB1-A5F1-4C6FA3EB3441}">
      <dgm:prSet/>
      <dgm:spPr/>
      <dgm:t>
        <a:bodyPr/>
        <a:lstStyle/>
        <a:p>
          <a:endParaRPr lang="en-US"/>
        </a:p>
      </dgm:t>
    </dgm:pt>
    <dgm:pt modelId="{59988214-C658-4673-9325-3FE74E9DF88D}">
      <dgm:prSet/>
      <dgm:spPr/>
      <dgm:t>
        <a:bodyPr/>
        <a:lstStyle/>
        <a:p>
          <a:r>
            <a:rPr lang="en-GB" dirty="0"/>
            <a:t>Use larger amounts</a:t>
          </a:r>
          <a:endParaRPr lang="en-US" dirty="0"/>
        </a:p>
      </dgm:t>
    </dgm:pt>
    <dgm:pt modelId="{C374528E-6F5A-4B79-8E8A-270BA75B58E4}" type="parTrans" cxnId="{88345BD7-A197-4645-84AE-50456653A6F0}">
      <dgm:prSet/>
      <dgm:spPr/>
      <dgm:t>
        <a:bodyPr/>
        <a:lstStyle/>
        <a:p>
          <a:endParaRPr lang="en-US"/>
        </a:p>
      </dgm:t>
    </dgm:pt>
    <dgm:pt modelId="{0D5CCE92-79BF-49D1-B229-4BBBCF253589}" type="sibTrans" cxnId="{88345BD7-A197-4645-84AE-50456653A6F0}">
      <dgm:prSet/>
      <dgm:spPr/>
      <dgm:t>
        <a:bodyPr/>
        <a:lstStyle/>
        <a:p>
          <a:endParaRPr lang="en-US"/>
        </a:p>
      </dgm:t>
    </dgm:pt>
    <dgm:pt modelId="{5C3AD303-BA5C-47D4-AB81-1C4B9AFB09CF}">
      <dgm:prSet/>
      <dgm:spPr/>
      <dgm:t>
        <a:bodyPr/>
        <a:lstStyle/>
        <a:p>
          <a:r>
            <a:rPr lang="en-GB" dirty="0"/>
            <a:t>Don’t start too fast!!</a:t>
          </a:r>
          <a:endParaRPr lang="en-US" dirty="0"/>
        </a:p>
      </dgm:t>
    </dgm:pt>
    <dgm:pt modelId="{195CF3C2-777C-41AC-B527-E03CF788646D}" type="parTrans" cxnId="{31CDB396-3970-48A8-B306-9D233766BCDC}">
      <dgm:prSet/>
      <dgm:spPr/>
      <dgm:t>
        <a:bodyPr/>
        <a:lstStyle/>
        <a:p>
          <a:endParaRPr lang="en-US"/>
        </a:p>
      </dgm:t>
    </dgm:pt>
    <dgm:pt modelId="{3EAEB2E8-F45D-4627-902C-4F2E299FD0CC}" type="sibTrans" cxnId="{31CDB396-3970-48A8-B306-9D233766BCDC}">
      <dgm:prSet/>
      <dgm:spPr/>
      <dgm:t>
        <a:bodyPr/>
        <a:lstStyle/>
        <a:p>
          <a:endParaRPr lang="en-US"/>
        </a:p>
      </dgm:t>
    </dgm:pt>
    <dgm:pt modelId="{BF4E14C2-16E4-4917-9108-6FD4B56A575A}">
      <dgm:prSet/>
      <dgm:spPr/>
      <dgm:t>
        <a:bodyPr/>
        <a:lstStyle/>
        <a:p>
          <a:r>
            <a:rPr lang="en-GB" dirty="0"/>
            <a:t>Once exercise has started keep ingesting CHO</a:t>
          </a:r>
          <a:endParaRPr lang="en-US" dirty="0"/>
        </a:p>
      </dgm:t>
    </dgm:pt>
    <dgm:pt modelId="{BBA0D832-0A5A-46F9-ACBD-CC5893780ECF}" type="parTrans" cxnId="{395F763A-50AA-47DF-97CE-20857717616C}">
      <dgm:prSet/>
      <dgm:spPr/>
      <dgm:t>
        <a:bodyPr/>
        <a:lstStyle/>
        <a:p>
          <a:endParaRPr lang="en-US"/>
        </a:p>
      </dgm:t>
    </dgm:pt>
    <dgm:pt modelId="{E6531303-AF20-4716-B1FB-879FC9AC3FC4}" type="sibTrans" cxnId="{395F763A-50AA-47DF-97CE-20857717616C}">
      <dgm:prSet/>
      <dgm:spPr/>
      <dgm:t>
        <a:bodyPr/>
        <a:lstStyle/>
        <a:p>
          <a:endParaRPr lang="en-US"/>
        </a:p>
      </dgm:t>
    </dgm:pt>
    <dgm:pt modelId="{1854044C-3B6F-4884-8322-33DC305687FA}">
      <dgm:prSet/>
      <dgm:spPr/>
      <dgm:t>
        <a:bodyPr/>
        <a:lstStyle/>
        <a:p>
          <a:r>
            <a:rPr lang="en-GB" dirty="0"/>
            <a:t>Above all – PRACTICE!</a:t>
          </a:r>
          <a:endParaRPr lang="en-US" dirty="0"/>
        </a:p>
      </dgm:t>
    </dgm:pt>
    <dgm:pt modelId="{7CF1F7F6-D43A-427C-A452-0D2159199CF2}" type="parTrans" cxnId="{6C3F33F6-F5B8-4EF5-87C6-17459ADF7BBE}">
      <dgm:prSet/>
      <dgm:spPr/>
      <dgm:t>
        <a:bodyPr/>
        <a:lstStyle/>
        <a:p>
          <a:endParaRPr lang="en-US"/>
        </a:p>
      </dgm:t>
    </dgm:pt>
    <dgm:pt modelId="{38389F42-B3B9-4EC1-8694-E72F8C8BB980}" type="sibTrans" cxnId="{6C3F33F6-F5B8-4EF5-87C6-17459ADF7BBE}">
      <dgm:prSet/>
      <dgm:spPr/>
      <dgm:t>
        <a:bodyPr/>
        <a:lstStyle/>
        <a:p>
          <a:endParaRPr lang="en-US"/>
        </a:p>
      </dgm:t>
    </dgm:pt>
    <dgm:pt modelId="{21EA224F-570B-4CBC-A8D4-F4852E3A19BA}" type="pres">
      <dgm:prSet presAssocID="{B43033EE-FC31-4198-B099-929DEC7A1E2A}" presName="root" presStyleCnt="0">
        <dgm:presLayoutVars>
          <dgm:dir/>
          <dgm:resizeHandles val="exact"/>
        </dgm:presLayoutVars>
      </dgm:prSet>
      <dgm:spPr/>
    </dgm:pt>
    <dgm:pt modelId="{76C9DE1A-71B6-4C2C-A6BA-E9C19632A7AE}" type="pres">
      <dgm:prSet presAssocID="{B43033EE-FC31-4198-B099-929DEC7A1E2A}" presName="container" presStyleCnt="0">
        <dgm:presLayoutVars>
          <dgm:dir/>
          <dgm:resizeHandles val="exact"/>
        </dgm:presLayoutVars>
      </dgm:prSet>
      <dgm:spPr/>
    </dgm:pt>
    <dgm:pt modelId="{BF9BCBA4-3C39-4ADA-8AE5-2ADA965262AE}" type="pres">
      <dgm:prSet presAssocID="{8794A66F-582A-49EA-94F7-22B91396BE68}" presName="compNode" presStyleCnt="0"/>
      <dgm:spPr/>
    </dgm:pt>
    <dgm:pt modelId="{CF377A09-8964-4860-B8D2-CE38971E1EEC}" type="pres">
      <dgm:prSet presAssocID="{8794A66F-582A-49EA-94F7-22B91396BE68}" presName="iconBgRect" presStyleLbl="bgShp" presStyleIdx="0" presStyleCnt="8"/>
      <dgm:spPr/>
    </dgm:pt>
    <dgm:pt modelId="{FD6FA0CD-E959-47D9-AEBE-B0EAFAAA8F56}" type="pres">
      <dgm:prSet presAssocID="{8794A66F-582A-49EA-94F7-22B91396BE6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1BA1DD-5CDE-42BD-B7D0-408FCD0E13F5}" type="pres">
      <dgm:prSet presAssocID="{8794A66F-582A-49EA-94F7-22B91396BE68}" presName="spaceRect" presStyleCnt="0"/>
      <dgm:spPr/>
    </dgm:pt>
    <dgm:pt modelId="{5A468698-B709-4ED2-98D3-1021EDB627F8}" type="pres">
      <dgm:prSet presAssocID="{8794A66F-582A-49EA-94F7-22B91396BE68}" presName="textRect" presStyleLbl="revTx" presStyleIdx="0" presStyleCnt="8">
        <dgm:presLayoutVars>
          <dgm:chMax val="1"/>
          <dgm:chPref val="1"/>
        </dgm:presLayoutVars>
      </dgm:prSet>
      <dgm:spPr/>
    </dgm:pt>
    <dgm:pt modelId="{532B2B41-BC3A-49C7-BD91-AC8B726FB113}" type="pres">
      <dgm:prSet presAssocID="{21AB93EC-4160-4008-9613-9484470A6150}" presName="sibTrans" presStyleLbl="sibTrans2D1" presStyleIdx="0" presStyleCnt="0"/>
      <dgm:spPr/>
    </dgm:pt>
    <dgm:pt modelId="{A99624A4-A3A5-46E8-B98F-689C68A1AECF}" type="pres">
      <dgm:prSet presAssocID="{EEDE51DA-E883-410A-B46F-BD3DC72A64D4}" presName="compNode" presStyleCnt="0"/>
      <dgm:spPr/>
    </dgm:pt>
    <dgm:pt modelId="{6B204323-56D1-4CC9-9908-062B4F225B9A}" type="pres">
      <dgm:prSet presAssocID="{EEDE51DA-E883-410A-B46F-BD3DC72A64D4}" presName="iconBgRect" presStyleLbl="bgShp" presStyleIdx="1" presStyleCnt="8"/>
      <dgm:spPr/>
    </dgm:pt>
    <dgm:pt modelId="{1543AE40-C558-492E-9A9B-7BBBEB07C74A}" type="pres">
      <dgm:prSet presAssocID="{EEDE51DA-E883-410A-B46F-BD3DC72A64D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5470A846-971D-4848-A9E2-E5EEEFC76A6F}" type="pres">
      <dgm:prSet presAssocID="{EEDE51DA-E883-410A-B46F-BD3DC72A64D4}" presName="spaceRect" presStyleCnt="0"/>
      <dgm:spPr/>
    </dgm:pt>
    <dgm:pt modelId="{BA4DCE55-8634-4171-9096-7A1D1B0832B1}" type="pres">
      <dgm:prSet presAssocID="{EEDE51DA-E883-410A-B46F-BD3DC72A64D4}" presName="textRect" presStyleLbl="revTx" presStyleIdx="1" presStyleCnt="8">
        <dgm:presLayoutVars>
          <dgm:chMax val="1"/>
          <dgm:chPref val="1"/>
        </dgm:presLayoutVars>
      </dgm:prSet>
      <dgm:spPr/>
    </dgm:pt>
    <dgm:pt modelId="{F21E9762-7FAD-477F-A54D-4E845AC31023}" type="pres">
      <dgm:prSet presAssocID="{16D809D0-0E90-4D95-ACAE-7874888A24B8}" presName="sibTrans" presStyleLbl="sibTrans2D1" presStyleIdx="0" presStyleCnt="0"/>
      <dgm:spPr/>
    </dgm:pt>
    <dgm:pt modelId="{675FA68D-4368-4EE4-8059-11B872FCD011}" type="pres">
      <dgm:prSet presAssocID="{48BB81A9-FE63-4EC9-8E0A-F1C48705A456}" presName="compNode" presStyleCnt="0"/>
      <dgm:spPr/>
    </dgm:pt>
    <dgm:pt modelId="{FBD81EE7-1242-44C9-9B66-8F1A19CB1F5C}" type="pres">
      <dgm:prSet presAssocID="{48BB81A9-FE63-4EC9-8E0A-F1C48705A456}" presName="iconBgRect" presStyleLbl="bgShp" presStyleIdx="2" presStyleCnt="8"/>
      <dgm:spPr/>
    </dgm:pt>
    <dgm:pt modelId="{B0891009-8F5F-4C59-B6AE-548961B12349}" type="pres">
      <dgm:prSet presAssocID="{48BB81A9-FE63-4EC9-8E0A-F1C48705A45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3281DE1B-9832-4D1B-9E92-93B34077480B}" type="pres">
      <dgm:prSet presAssocID="{48BB81A9-FE63-4EC9-8E0A-F1C48705A456}" presName="spaceRect" presStyleCnt="0"/>
      <dgm:spPr/>
    </dgm:pt>
    <dgm:pt modelId="{68C68507-B6FF-4646-A46C-E2DB570C4024}" type="pres">
      <dgm:prSet presAssocID="{48BB81A9-FE63-4EC9-8E0A-F1C48705A456}" presName="textRect" presStyleLbl="revTx" presStyleIdx="2" presStyleCnt="8">
        <dgm:presLayoutVars>
          <dgm:chMax val="1"/>
          <dgm:chPref val="1"/>
        </dgm:presLayoutVars>
      </dgm:prSet>
      <dgm:spPr/>
    </dgm:pt>
    <dgm:pt modelId="{E2E27E91-117A-47DE-BA47-69168904F103}" type="pres">
      <dgm:prSet presAssocID="{9E979390-75CE-4E7A-87BA-2F2F729F81BF}" presName="sibTrans" presStyleLbl="sibTrans2D1" presStyleIdx="0" presStyleCnt="0"/>
      <dgm:spPr/>
    </dgm:pt>
    <dgm:pt modelId="{BB87B26A-B557-4465-9B27-ABD004EEB015}" type="pres">
      <dgm:prSet presAssocID="{01FAFD8F-43E7-4FCC-AE7E-F1E2BBF32B32}" presName="compNode" presStyleCnt="0"/>
      <dgm:spPr/>
    </dgm:pt>
    <dgm:pt modelId="{F19D6AFC-D1CD-4E3F-AAC1-D8C5DD0D6759}" type="pres">
      <dgm:prSet presAssocID="{01FAFD8F-43E7-4FCC-AE7E-F1E2BBF32B32}" presName="iconBgRect" presStyleLbl="bgShp" presStyleIdx="3" presStyleCnt="8"/>
      <dgm:spPr/>
    </dgm:pt>
    <dgm:pt modelId="{4F30127A-4322-49C0-ACAC-84AD9EFA7A33}" type="pres">
      <dgm:prSet presAssocID="{01FAFD8F-43E7-4FCC-AE7E-F1E2BBF32B32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37A1DB8-CC96-46EB-B0DF-21278939EE4D}" type="pres">
      <dgm:prSet presAssocID="{01FAFD8F-43E7-4FCC-AE7E-F1E2BBF32B32}" presName="spaceRect" presStyleCnt="0"/>
      <dgm:spPr/>
    </dgm:pt>
    <dgm:pt modelId="{99BBDA55-DF0B-475B-A132-A957679F0887}" type="pres">
      <dgm:prSet presAssocID="{01FAFD8F-43E7-4FCC-AE7E-F1E2BBF32B32}" presName="textRect" presStyleLbl="revTx" presStyleIdx="3" presStyleCnt="8">
        <dgm:presLayoutVars>
          <dgm:chMax val="1"/>
          <dgm:chPref val="1"/>
        </dgm:presLayoutVars>
      </dgm:prSet>
      <dgm:spPr/>
    </dgm:pt>
    <dgm:pt modelId="{07540F30-2FF1-455E-85ED-6B805B91C28F}" type="pres">
      <dgm:prSet presAssocID="{9165D7BF-0916-4ECD-A2E6-9D52393F29AF}" presName="sibTrans" presStyleLbl="sibTrans2D1" presStyleIdx="0" presStyleCnt="0"/>
      <dgm:spPr/>
    </dgm:pt>
    <dgm:pt modelId="{6FB2999B-C822-449B-B339-429AAA7A3154}" type="pres">
      <dgm:prSet presAssocID="{59988214-C658-4673-9325-3FE74E9DF88D}" presName="compNode" presStyleCnt="0"/>
      <dgm:spPr/>
    </dgm:pt>
    <dgm:pt modelId="{338F333F-FC78-40B7-9E68-DD8DB411FEAC}" type="pres">
      <dgm:prSet presAssocID="{59988214-C658-4673-9325-3FE74E9DF88D}" presName="iconBgRect" presStyleLbl="bgShp" presStyleIdx="4" presStyleCnt="8"/>
      <dgm:spPr/>
    </dgm:pt>
    <dgm:pt modelId="{E1A009C9-7234-4F7A-AD8E-14FAE4C41035}" type="pres">
      <dgm:prSet presAssocID="{59988214-C658-4673-9325-3FE74E9DF88D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A914D4D-BC25-43B1-AFA3-6F386D16CEE8}" type="pres">
      <dgm:prSet presAssocID="{59988214-C658-4673-9325-3FE74E9DF88D}" presName="spaceRect" presStyleCnt="0"/>
      <dgm:spPr/>
    </dgm:pt>
    <dgm:pt modelId="{7290BBB5-BD97-434D-9F13-35F5D4F33135}" type="pres">
      <dgm:prSet presAssocID="{59988214-C658-4673-9325-3FE74E9DF88D}" presName="textRect" presStyleLbl="revTx" presStyleIdx="4" presStyleCnt="8">
        <dgm:presLayoutVars>
          <dgm:chMax val="1"/>
          <dgm:chPref val="1"/>
        </dgm:presLayoutVars>
      </dgm:prSet>
      <dgm:spPr/>
    </dgm:pt>
    <dgm:pt modelId="{79623EE0-744A-46F3-AE6C-E20FE701B74E}" type="pres">
      <dgm:prSet presAssocID="{0D5CCE92-79BF-49D1-B229-4BBBCF253589}" presName="sibTrans" presStyleLbl="sibTrans2D1" presStyleIdx="0" presStyleCnt="0"/>
      <dgm:spPr/>
    </dgm:pt>
    <dgm:pt modelId="{09328F71-1D53-457A-AF45-B420529D7358}" type="pres">
      <dgm:prSet presAssocID="{5C3AD303-BA5C-47D4-AB81-1C4B9AFB09CF}" presName="compNode" presStyleCnt="0"/>
      <dgm:spPr/>
    </dgm:pt>
    <dgm:pt modelId="{167D40BC-81AD-475D-877D-B9521E08138A}" type="pres">
      <dgm:prSet presAssocID="{5C3AD303-BA5C-47D4-AB81-1C4B9AFB09CF}" presName="iconBgRect" presStyleLbl="bgShp" presStyleIdx="5" presStyleCnt="8"/>
      <dgm:spPr/>
    </dgm:pt>
    <dgm:pt modelId="{C9E63376-13D7-42BC-BFB1-9E7C8006E808}" type="pres">
      <dgm:prSet presAssocID="{5C3AD303-BA5C-47D4-AB81-1C4B9AFB09C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ion"/>
        </a:ext>
      </dgm:extLst>
    </dgm:pt>
    <dgm:pt modelId="{C13E81FE-364F-45DA-94BC-6C631FA575DF}" type="pres">
      <dgm:prSet presAssocID="{5C3AD303-BA5C-47D4-AB81-1C4B9AFB09CF}" presName="spaceRect" presStyleCnt="0"/>
      <dgm:spPr/>
    </dgm:pt>
    <dgm:pt modelId="{0DD0CFAA-66F8-46BA-96C4-C3B2C01A3F65}" type="pres">
      <dgm:prSet presAssocID="{5C3AD303-BA5C-47D4-AB81-1C4B9AFB09CF}" presName="textRect" presStyleLbl="revTx" presStyleIdx="5" presStyleCnt="8">
        <dgm:presLayoutVars>
          <dgm:chMax val="1"/>
          <dgm:chPref val="1"/>
        </dgm:presLayoutVars>
      </dgm:prSet>
      <dgm:spPr/>
    </dgm:pt>
    <dgm:pt modelId="{F2AD8320-A7FA-40B4-A66D-ECA59D3882A1}" type="pres">
      <dgm:prSet presAssocID="{3EAEB2E8-F45D-4627-902C-4F2E299FD0CC}" presName="sibTrans" presStyleLbl="sibTrans2D1" presStyleIdx="0" presStyleCnt="0"/>
      <dgm:spPr/>
    </dgm:pt>
    <dgm:pt modelId="{F9E8CA7E-AA1C-491B-817E-6435DC3CDDF8}" type="pres">
      <dgm:prSet presAssocID="{BF4E14C2-16E4-4917-9108-6FD4B56A575A}" presName="compNode" presStyleCnt="0"/>
      <dgm:spPr/>
    </dgm:pt>
    <dgm:pt modelId="{60C0CAD2-9FAE-41A9-8EF9-2FCA47A1D3AF}" type="pres">
      <dgm:prSet presAssocID="{BF4E14C2-16E4-4917-9108-6FD4B56A575A}" presName="iconBgRect" presStyleLbl="bgShp" presStyleIdx="6" presStyleCnt="8"/>
      <dgm:spPr/>
    </dgm:pt>
    <dgm:pt modelId="{E2B25F8F-AE47-4D84-BBF1-BFD1EC6C1DCD}" type="pres">
      <dgm:prSet presAssocID="{BF4E14C2-16E4-4917-9108-6FD4B56A575A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BD11A8C-99DB-4E61-933B-C31033810D23}" type="pres">
      <dgm:prSet presAssocID="{BF4E14C2-16E4-4917-9108-6FD4B56A575A}" presName="spaceRect" presStyleCnt="0"/>
      <dgm:spPr/>
    </dgm:pt>
    <dgm:pt modelId="{53622465-98F4-4C9E-B10C-8D387544B99C}" type="pres">
      <dgm:prSet presAssocID="{BF4E14C2-16E4-4917-9108-6FD4B56A575A}" presName="textRect" presStyleLbl="revTx" presStyleIdx="6" presStyleCnt="8">
        <dgm:presLayoutVars>
          <dgm:chMax val="1"/>
          <dgm:chPref val="1"/>
        </dgm:presLayoutVars>
      </dgm:prSet>
      <dgm:spPr/>
    </dgm:pt>
    <dgm:pt modelId="{E903B7BF-25BE-4649-BA7E-78E347891A4C}" type="pres">
      <dgm:prSet presAssocID="{E6531303-AF20-4716-B1FB-879FC9AC3FC4}" presName="sibTrans" presStyleLbl="sibTrans2D1" presStyleIdx="0" presStyleCnt="0"/>
      <dgm:spPr/>
    </dgm:pt>
    <dgm:pt modelId="{F169FE33-88DB-4262-8766-B422985A9FDD}" type="pres">
      <dgm:prSet presAssocID="{1854044C-3B6F-4884-8322-33DC305687FA}" presName="compNode" presStyleCnt="0"/>
      <dgm:spPr/>
    </dgm:pt>
    <dgm:pt modelId="{4BA8034A-921B-4E6D-BA7F-970A5FE79121}" type="pres">
      <dgm:prSet presAssocID="{1854044C-3B6F-4884-8322-33DC305687FA}" presName="iconBgRect" presStyleLbl="bgShp" presStyleIdx="7" presStyleCnt="8"/>
      <dgm:spPr/>
    </dgm:pt>
    <dgm:pt modelId="{09815011-790B-4216-BB68-D322AB78AEC0}" type="pres">
      <dgm:prSet presAssocID="{1854044C-3B6F-4884-8322-33DC305687F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CFE8E7CE-C622-487D-88E8-745A7F220A8D}" type="pres">
      <dgm:prSet presAssocID="{1854044C-3B6F-4884-8322-33DC305687FA}" presName="spaceRect" presStyleCnt="0"/>
      <dgm:spPr/>
    </dgm:pt>
    <dgm:pt modelId="{D1E8A3E7-19C8-4EE4-A6D5-D44FC187A850}" type="pres">
      <dgm:prSet presAssocID="{1854044C-3B6F-4884-8322-33DC305687F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EEBB6803-C20D-43F9-B892-4033710D0719}" type="presOf" srcId="{1854044C-3B6F-4884-8322-33DC305687FA}" destId="{D1E8A3E7-19C8-4EE4-A6D5-D44FC187A850}" srcOrd="0" destOrd="0" presId="urn:microsoft.com/office/officeart/2018/2/layout/IconCircleList"/>
    <dgm:cxn modelId="{89F28008-D479-4BFB-8F6A-3EBA189C661F}" srcId="{B43033EE-FC31-4198-B099-929DEC7A1E2A}" destId="{8794A66F-582A-49EA-94F7-22B91396BE68}" srcOrd="0" destOrd="0" parTransId="{1CEC7122-9469-446D-B15D-5411465C27B0}" sibTransId="{21AB93EC-4160-4008-9613-9484470A6150}"/>
    <dgm:cxn modelId="{AF615418-69B4-44A4-AF9C-11CE2878950D}" type="presOf" srcId="{9165D7BF-0916-4ECD-A2E6-9D52393F29AF}" destId="{07540F30-2FF1-455E-85ED-6B805B91C28F}" srcOrd="0" destOrd="0" presId="urn:microsoft.com/office/officeart/2018/2/layout/IconCircleList"/>
    <dgm:cxn modelId="{2631EB1E-1770-4624-9C2A-AD192EF27FAD}" type="presOf" srcId="{0D5CCE92-79BF-49D1-B229-4BBBCF253589}" destId="{79623EE0-744A-46F3-AE6C-E20FE701B74E}" srcOrd="0" destOrd="0" presId="urn:microsoft.com/office/officeart/2018/2/layout/IconCircleList"/>
    <dgm:cxn modelId="{865A6D2B-DB19-4195-BA61-11F5EDD48D58}" type="presOf" srcId="{01FAFD8F-43E7-4FCC-AE7E-F1E2BBF32B32}" destId="{99BBDA55-DF0B-475B-A132-A957679F0887}" srcOrd="0" destOrd="0" presId="urn:microsoft.com/office/officeart/2018/2/layout/IconCircleList"/>
    <dgm:cxn modelId="{4D8FB137-C828-4EB1-A5F1-4C6FA3EB3441}" srcId="{B43033EE-FC31-4198-B099-929DEC7A1E2A}" destId="{01FAFD8F-43E7-4FCC-AE7E-F1E2BBF32B32}" srcOrd="3" destOrd="0" parTransId="{02F0715F-5A13-428B-B7D8-A6A94882B3E9}" sibTransId="{9165D7BF-0916-4ECD-A2E6-9D52393F29AF}"/>
    <dgm:cxn modelId="{395F763A-50AA-47DF-97CE-20857717616C}" srcId="{B43033EE-FC31-4198-B099-929DEC7A1E2A}" destId="{BF4E14C2-16E4-4917-9108-6FD4B56A575A}" srcOrd="6" destOrd="0" parTransId="{BBA0D832-0A5A-46F9-ACBD-CC5893780ECF}" sibTransId="{E6531303-AF20-4716-B1FB-879FC9AC3FC4}"/>
    <dgm:cxn modelId="{5C17E55D-0F75-4901-B86C-230F394C996B}" type="presOf" srcId="{EEDE51DA-E883-410A-B46F-BD3DC72A64D4}" destId="{BA4DCE55-8634-4171-9096-7A1D1B0832B1}" srcOrd="0" destOrd="0" presId="urn:microsoft.com/office/officeart/2018/2/layout/IconCircleList"/>
    <dgm:cxn modelId="{9C752262-6147-4079-BB95-ADB68A4EF75B}" srcId="{B43033EE-FC31-4198-B099-929DEC7A1E2A}" destId="{48BB81A9-FE63-4EC9-8E0A-F1C48705A456}" srcOrd="2" destOrd="0" parTransId="{D63977C7-6CE9-4EC2-88DD-7829B0751050}" sibTransId="{9E979390-75CE-4E7A-87BA-2F2F729F81BF}"/>
    <dgm:cxn modelId="{D819214B-28C3-4339-B6E8-40D5D7FF4EE6}" type="presOf" srcId="{16D809D0-0E90-4D95-ACAE-7874888A24B8}" destId="{F21E9762-7FAD-477F-A54D-4E845AC31023}" srcOrd="0" destOrd="0" presId="urn:microsoft.com/office/officeart/2018/2/layout/IconCircleList"/>
    <dgm:cxn modelId="{1755395A-47B0-4A88-9257-FEED9E4FB39F}" type="presOf" srcId="{8794A66F-582A-49EA-94F7-22B91396BE68}" destId="{5A468698-B709-4ED2-98D3-1021EDB627F8}" srcOrd="0" destOrd="0" presId="urn:microsoft.com/office/officeart/2018/2/layout/IconCircleList"/>
    <dgm:cxn modelId="{FCCD675A-E775-4FBF-BDAA-E3976767F70B}" type="presOf" srcId="{9E979390-75CE-4E7A-87BA-2F2F729F81BF}" destId="{E2E27E91-117A-47DE-BA47-69168904F103}" srcOrd="0" destOrd="0" presId="urn:microsoft.com/office/officeart/2018/2/layout/IconCircleList"/>
    <dgm:cxn modelId="{99AD768C-09A6-482A-977F-B505864628B5}" type="presOf" srcId="{3EAEB2E8-F45D-4627-902C-4F2E299FD0CC}" destId="{F2AD8320-A7FA-40B4-A66D-ECA59D3882A1}" srcOrd="0" destOrd="0" presId="urn:microsoft.com/office/officeart/2018/2/layout/IconCircleList"/>
    <dgm:cxn modelId="{31CDB396-3970-48A8-B306-9D233766BCDC}" srcId="{B43033EE-FC31-4198-B099-929DEC7A1E2A}" destId="{5C3AD303-BA5C-47D4-AB81-1C4B9AFB09CF}" srcOrd="5" destOrd="0" parTransId="{195CF3C2-777C-41AC-B527-E03CF788646D}" sibTransId="{3EAEB2E8-F45D-4627-902C-4F2E299FD0CC}"/>
    <dgm:cxn modelId="{8622D3AD-83A2-4C0F-BDEF-67E914132292}" type="presOf" srcId="{BF4E14C2-16E4-4917-9108-6FD4B56A575A}" destId="{53622465-98F4-4C9E-B10C-8D387544B99C}" srcOrd="0" destOrd="0" presId="urn:microsoft.com/office/officeart/2018/2/layout/IconCircleList"/>
    <dgm:cxn modelId="{381875BD-642B-41A8-B74A-16865D3579EB}" type="presOf" srcId="{B43033EE-FC31-4198-B099-929DEC7A1E2A}" destId="{21EA224F-570B-4CBC-A8D4-F4852E3A19BA}" srcOrd="0" destOrd="0" presId="urn:microsoft.com/office/officeart/2018/2/layout/IconCircleList"/>
    <dgm:cxn modelId="{B1E4C5C7-4012-4D50-AD6F-DF9DC5FB50EA}" type="presOf" srcId="{5C3AD303-BA5C-47D4-AB81-1C4B9AFB09CF}" destId="{0DD0CFAA-66F8-46BA-96C4-C3B2C01A3F65}" srcOrd="0" destOrd="0" presId="urn:microsoft.com/office/officeart/2018/2/layout/IconCircleList"/>
    <dgm:cxn modelId="{BB0137CD-EDC6-48E0-8562-C5FCFDE9BB81}" type="presOf" srcId="{21AB93EC-4160-4008-9613-9484470A6150}" destId="{532B2B41-BC3A-49C7-BD91-AC8B726FB113}" srcOrd="0" destOrd="0" presId="urn:microsoft.com/office/officeart/2018/2/layout/IconCircleList"/>
    <dgm:cxn modelId="{624C83D2-5E93-4380-BA4D-B3A31EAE2B31}" srcId="{B43033EE-FC31-4198-B099-929DEC7A1E2A}" destId="{EEDE51DA-E883-410A-B46F-BD3DC72A64D4}" srcOrd="1" destOrd="0" parTransId="{39C33AB9-DE4C-4D58-9106-A7759486F626}" sibTransId="{16D809D0-0E90-4D95-ACAE-7874888A24B8}"/>
    <dgm:cxn modelId="{88345BD7-A197-4645-84AE-50456653A6F0}" srcId="{B43033EE-FC31-4198-B099-929DEC7A1E2A}" destId="{59988214-C658-4673-9325-3FE74E9DF88D}" srcOrd="4" destOrd="0" parTransId="{C374528E-6F5A-4B79-8E8A-270BA75B58E4}" sibTransId="{0D5CCE92-79BF-49D1-B229-4BBBCF253589}"/>
    <dgm:cxn modelId="{DD6B4BDC-AA77-4D6F-B046-811A9EBB56B5}" type="presOf" srcId="{59988214-C658-4673-9325-3FE74E9DF88D}" destId="{7290BBB5-BD97-434D-9F13-35F5D4F33135}" srcOrd="0" destOrd="0" presId="urn:microsoft.com/office/officeart/2018/2/layout/IconCircleList"/>
    <dgm:cxn modelId="{5B2DE4E7-A6A1-4CF1-9661-558A72E2ABBD}" type="presOf" srcId="{48BB81A9-FE63-4EC9-8E0A-F1C48705A456}" destId="{68C68507-B6FF-4646-A46C-E2DB570C4024}" srcOrd="0" destOrd="0" presId="urn:microsoft.com/office/officeart/2018/2/layout/IconCircleList"/>
    <dgm:cxn modelId="{AE3B99EE-778D-49A2-84F8-661D52A9CD31}" type="presOf" srcId="{E6531303-AF20-4716-B1FB-879FC9AC3FC4}" destId="{E903B7BF-25BE-4649-BA7E-78E347891A4C}" srcOrd="0" destOrd="0" presId="urn:microsoft.com/office/officeart/2018/2/layout/IconCircleList"/>
    <dgm:cxn modelId="{6C3F33F6-F5B8-4EF5-87C6-17459ADF7BBE}" srcId="{B43033EE-FC31-4198-B099-929DEC7A1E2A}" destId="{1854044C-3B6F-4884-8322-33DC305687FA}" srcOrd="7" destOrd="0" parTransId="{7CF1F7F6-D43A-427C-A452-0D2159199CF2}" sibTransId="{38389F42-B3B9-4EC1-8694-E72F8C8BB980}"/>
    <dgm:cxn modelId="{0A6056D8-4194-4016-99A1-5521DDD456F1}" type="presParOf" srcId="{21EA224F-570B-4CBC-A8D4-F4852E3A19BA}" destId="{76C9DE1A-71B6-4C2C-A6BA-E9C19632A7AE}" srcOrd="0" destOrd="0" presId="urn:microsoft.com/office/officeart/2018/2/layout/IconCircleList"/>
    <dgm:cxn modelId="{EC2DBDA1-4C3E-4D62-B9FA-C3B35C3EDDC3}" type="presParOf" srcId="{76C9DE1A-71B6-4C2C-A6BA-E9C19632A7AE}" destId="{BF9BCBA4-3C39-4ADA-8AE5-2ADA965262AE}" srcOrd="0" destOrd="0" presId="urn:microsoft.com/office/officeart/2018/2/layout/IconCircleList"/>
    <dgm:cxn modelId="{D4FA31EF-96CA-4F70-9D65-D7AB0357AD75}" type="presParOf" srcId="{BF9BCBA4-3C39-4ADA-8AE5-2ADA965262AE}" destId="{CF377A09-8964-4860-B8D2-CE38971E1EEC}" srcOrd="0" destOrd="0" presId="urn:microsoft.com/office/officeart/2018/2/layout/IconCircleList"/>
    <dgm:cxn modelId="{2DA67543-A494-473C-9DBE-91A5BA62A95A}" type="presParOf" srcId="{BF9BCBA4-3C39-4ADA-8AE5-2ADA965262AE}" destId="{FD6FA0CD-E959-47D9-AEBE-B0EAFAAA8F56}" srcOrd="1" destOrd="0" presId="urn:microsoft.com/office/officeart/2018/2/layout/IconCircleList"/>
    <dgm:cxn modelId="{42DA9BA2-F24D-45EC-AF99-D29060565B4B}" type="presParOf" srcId="{BF9BCBA4-3C39-4ADA-8AE5-2ADA965262AE}" destId="{F21BA1DD-5CDE-42BD-B7D0-408FCD0E13F5}" srcOrd="2" destOrd="0" presId="urn:microsoft.com/office/officeart/2018/2/layout/IconCircleList"/>
    <dgm:cxn modelId="{65AC0B2F-07DA-4FF5-8768-7C6EA0425144}" type="presParOf" srcId="{BF9BCBA4-3C39-4ADA-8AE5-2ADA965262AE}" destId="{5A468698-B709-4ED2-98D3-1021EDB627F8}" srcOrd="3" destOrd="0" presId="urn:microsoft.com/office/officeart/2018/2/layout/IconCircleList"/>
    <dgm:cxn modelId="{41A34F1E-57CB-4308-AEB0-AA2B74EF81BE}" type="presParOf" srcId="{76C9DE1A-71B6-4C2C-A6BA-E9C19632A7AE}" destId="{532B2B41-BC3A-49C7-BD91-AC8B726FB113}" srcOrd="1" destOrd="0" presId="urn:microsoft.com/office/officeart/2018/2/layout/IconCircleList"/>
    <dgm:cxn modelId="{3C046505-7941-4B89-8413-7C3DB638CB4C}" type="presParOf" srcId="{76C9DE1A-71B6-4C2C-A6BA-E9C19632A7AE}" destId="{A99624A4-A3A5-46E8-B98F-689C68A1AECF}" srcOrd="2" destOrd="0" presId="urn:microsoft.com/office/officeart/2018/2/layout/IconCircleList"/>
    <dgm:cxn modelId="{D57C5E2D-5C99-4669-907D-989FF21FDFD9}" type="presParOf" srcId="{A99624A4-A3A5-46E8-B98F-689C68A1AECF}" destId="{6B204323-56D1-4CC9-9908-062B4F225B9A}" srcOrd="0" destOrd="0" presId="urn:microsoft.com/office/officeart/2018/2/layout/IconCircleList"/>
    <dgm:cxn modelId="{9B82BD0E-B081-4E28-9EEE-25EF112A15BE}" type="presParOf" srcId="{A99624A4-A3A5-46E8-B98F-689C68A1AECF}" destId="{1543AE40-C558-492E-9A9B-7BBBEB07C74A}" srcOrd="1" destOrd="0" presId="urn:microsoft.com/office/officeart/2018/2/layout/IconCircleList"/>
    <dgm:cxn modelId="{9791D783-4C7C-4881-9BB6-D2A4FFEA801F}" type="presParOf" srcId="{A99624A4-A3A5-46E8-B98F-689C68A1AECF}" destId="{5470A846-971D-4848-A9E2-E5EEEFC76A6F}" srcOrd="2" destOrd="0" presId="urn:microsoft.com/office/officeart/2018/2/layout/IconCircleList"/>
    <dgm:cxn modelId="{64BAA0CB-2F76-47A7-8FE1-7D0E8189C0D3}" type="presParOf" srcId="{A99624A4-A3A5-46E8-B98F-689C68A1AECF}" destId="{BA4DCE55-8634-4171-9096-7A1D1B0832B1}" srcOrd="3" destOrd="0" presId="urn:microsoft.com/office/officeart/2018/2/layout/IconCircleList"/>
    <dgm:cxn modelId="{C98D3FAB-BA8E-44FF-800F-3F170701842B}" type="presParOf" srcId="{76C9DE1A-71B6-4C2C-A6BA-E9C19632A7AE}" destId="{F21E9762-7FAD-477F-A54D-4E845AC31023}" srcOrd="3" destOrd="0" presId="urn:microsoft.com/office/officeart/2018/2/layout/IconCircleList"/>
    <dgm:cxn modelId="{AE93C232-363E-43C2-9157-94B77999A166}" type="presParOf" srcId="{76C9DE1A-71B6-4C2C-A6BA-E9C19632A7AE}" destId="{675FA68D-4368-4EE4-8059-11B872FCD011}" srcOrd="4" destOrd="0" presId="urn:microsoft.com/office/officeart/2018/2/layout/IconCircleList"/>
    <dgm:cxn modelId="{B0DB6317-143F-4968-B9AA-A94D193ABE9E}" type="presParOf" srcId="{675FA68D-4368-4EE4-8059-11B872FCD011}" destId="{FBD81EE7-1242-44C9-9B66-8F1A19CB1F5C}" srcOrd="0" destOrd="0" presId="urn:microsoft.com/office/officeart/2018/2/layout/IconCircleList"/>
    <dgm:cxn modelId="{C57C7CF8-71FB-4D3A-86C8-1E448CE58810}" type="presParOf" srcId="{675FA68D-4368-4EE4-8059-11B872FCD011}" destId="{B0891009-8F5F-4C59-B6AE-548961B12349}" srcOrd="1" destOrd="0" presId="urn:microsoft.com/office/officeart/2018/2/layout/IconCircleList"/>
    <dgm:cxn modelId="{A3385C57-8945-499C-AF66-4276F254F20B}" type="presParOf" srcId="{675FA68D-4368-4EE4-8059-11B872FCD011}" destId="{3281DE1B-9832-4D1B-9E92-93B34077480B}" srcOrd="2" destOrd="0" presId="urn:microsoft.com/office/officeart/2018/2/layout/IconCircleList"/>
    <dgm:cxn modelId="{844254E4-8E2F-48D4-B32B-73CE89107DF8}" type="presParOf" srcId="{675FA68D-4368-4EE4-8059-11B872FCD011}" destId="{68C68507-B6FF-4646-A46C-E2DB570C4024}" srcOrd="3" destOrd="0" presId="urn:microsoft.com/office/officeart/2018/2/layout/IconCircleList"/>
    <dgm:cxn modelId="{BDD3BDE5-9952-4C05-8A98-CAC4B1ADB56D}" type="presParOf" srcId="{76C9DE1A-71B6-4C2C-A6BA-E9C19632A7AE}" destId="{E2E27E91-117A-47DE-BA47-69168904F103}" srcOrd="5" destOrd="0" presId="urn:microsoft.com/office/officeart/2018/2/layout/IconCircleList"/>
    <dgm:cxn modelId="{A005A61D-1903-4D65-9ED5-C59E3D51914F}" type="presParOf" srcId="{76C9DE1A-71B6-4C2C-A6BA-E9C19632A7AE}" destId="{BB87B26A-B557-4465-9B27-ABD004EEB015}" srcOrd="6" destOrd="0" presId="urn:microsoft.com/office/officeart/2018/2/layout/IconCircleList"/>
    <dgm:cxn modelId="{4240AFB5-58B8-4724-9F92-EA288F5AAA41}" type="presParOf" srcId="{BB87B26A-B557-4465-9B27-ABD004EEB015}" destId="{F19D6AFC-D1CD-4E3F-AAC1-D8C5DD0D6759}" srcOrd="0" destOrd="0" presId="urn:microsoft.com/office/officeart/2018/2/layout/IconCircleList"/>
    <dgm:cxn modelId="{083C1030-5430-4E09-8605-62D2AAD550D4}" type="presParOf" srcId="{BB87B26A-B557-4465-9B27-ABD004EEB015}" destId="{4F30127A-4322-49C0-ACAC-84AD9EFA7A33}" srcOrd="1" destOrd="0" presId="urn:microsoft.com/office/officeart/2018/2/layout/IconCircleList"/>
    <dgm:cxn modelId="{64BDDD58-FD3D-4067-A9A9-50CF44053F1E}" type="presParOf" srcId="{BB87B26A-B557-4465-9B27-ABD004EEB015}" destId="{637A1DB8-CC96-46EB-B0DF-21278939EE4D}" srcOrd="2" destOrd="0" presId="urn:microsoft.com/office/officeart/2018/2/layout/IconCircleList"/>
    <dgm:cxn modelId="{E9164595-F743-4FFA-AA3E-4A1D0673E404}" type="presParOf" srcId="{BB87B26A-B557-4465-9B27-ABD004EEB015}" destId="{99BBDA55-DF0B-475B-A132-A957679F0887}" srcOrd="3" destOrd="0" presId="urn:microsoft.com/office/officeart/2018/2/layout/IconCircleList"/>
    <dgm:cxn modelId="{8A0C4796-A32F-42A0-A4D2-6E516D580709}" type="presParOf" srcId="{76C9DE1A-71B6-4C2C-A6BA-E9C19632A7AE}" destId="{07540F30-2FF1-455E-85ED-6B805B91C28F}" srcOrd="7" destOrd="0" presId="urn:microsoft.com/office/officeart/2018/2/layout/IconCircleList"/>
    <dgm:cxn modelId="{A175A1DB-FFA4-45BE-90B5-6EA1C2919C40}" type="presParOf" srcId="{76C9DE1A-71B6-4C2C-A6BA-E9C19632A7AE}" destId="{6FB2999B-C822-449B-B339-429AAA7A3154}" srcOrd="8" destOrd="0" presId="urn:microsoft.com/office/officeart/2018/2/layout/IconCircleList"/>
    <dgm:cxn modelId="{F4CC7CCC-FB5F-45D9-A02D-2E169107A3E8}" type="presParOf" srcId="{6FB2999B-C822-449B-B339-429AAA7A3154}" destId="{338F333F-FC78-40B7-9E68-DD8DB411FEAC}" srcOrd="0" destOrd="0" presId="urn:microsoft.com/office/officeart/2018/2/layout/IconCircleList"/>
    <dgm:cxn modelId="{F1AB432F-0047-4FD6-B49B-BFCDF3C41D1E}" type="presParOf" srcId="{6FB2999B-C822-449B-B339-429AAA7A3154}" destId="{E1A009C9-7234-4F7A-AD8E-14FAE4C41035}" srcOrd="1" destOrd="0" presId="urn:microsoft.com/office/officeart/2018/2/layout/IconCircleList"/>
    <dgm:cxn modelId="{F7729BF0-88ED-485D-959F-80F824B0753F}" type="presParOf" srcId="{6FB2999B-C822-449B-B339-429AAA7A3154}" destId="{0A914D4D-BC25-43B1-AFA3-6F386D16CEE8}" srcOrd="2" destOrd="0" presId="urn:microsoft.com/office/officeart/2018/2/layout/IconCircleList"/>
    <dgm:cxn modelId="{6C53C05F-AB8A-47BE-BDF8-47EDE90D10D7}" type="presParOf" srcId="{6FB2999B-C822-449B-B339-429AAA7A3154}" destId="{7290BBB5-BD97-434D-9F13-35F5D4F33135}" srcOrd="3" destOrd="0" presId="urn:microsoft.com/office/officeart/2018/2/layout/IconCircleList"/>
    <dgm:cxn modelId="{D7503E5A-A559-47B7-90F1-993372DA712D}" type="presParOf" srcId="{76C9DE1A-71B6-4C2C-A6BA-E9C19632A7AE}" destId="{79623EE0-744A-46F3-AE6C-E20FE701B74E}" srcOrd="9" destOrd="0" presId="urn:microsoft.com/office/officeart/2018/2/layout/IconCircleList"/>
    <dgm:cxn modelId="{2AF223AD-C2FE-4F27-A9C7-645BEE80458D}" type="presParOf" srcId="{76C9DE1A-71B6-4C2C-A6BA-E9C19632A7AE}" destId="{09328F71-1D53-457A-AF45-B420529D7358}" srcOrd="10" destOrd="0" presId="urn:microsoft.com/office/officeart/2018/2/layout/IconCircleList"/>
    <dgm:cxn modelId="{A41A1486-2086-4C10-AE15-51603BBE2F5B}" type="presParOf" srcId="{09328F71-1D53-457A-AF45-B420529D7358}" destId="{167D40BC-81AD-475D-877D-B9521E08138A}" srcOrd="0" destOrd="0" presId="urn:microsoft.com/office/officeart/2018/2/layout/IconCircleList"/>
    <dgm:cxn modelId="{3A0FFD24-2526-4CA7-A82D-576F87E9D994}" type="presParOf" srcId="{09328F71-1D53-457A-AF45-B420529D7358}" destId="{C9E63376-13D7-42BC-BFB1-9E7C8006E808}" srcOrd="1" destOrd="0" presId="urn:microsoft.com/office/officeart/2018/2/layout/IconCircleList"/>
    <dgm:cxn modelId="{E47636DD-4F10-4F6A-960F-F7FC85555CD7}" type="presParOf" srcId="{09328F71-1D53-457A-AF45-B420529D7358}" destId="{C13E81FE-364F-45DA-94BC-6C631FA575DF}" srcOrd="2" destOrd="0" presId="urn:microsoft.com/office/officeart/2018/2/layout/IconCircleList"/>
    <dgm:cxn modelId="{94557DA2-6113-4007-93DE-0C9E936CBD7F}" type="presParOf" srcId="{09328F71-1D53-457A-AF45-B420529D7358}" destId="{0DD0CFAA-66F8-46BA-96C4-C3B2C01A3F65}" srcOrd="3" destOrd="0" presId="urn:microsoft.com/office/officeart/2018/2/layout/IconCircleList"/>
    <dgm:cxn modelId="{75132D14-97A6-4E11-BEF8-F3B69D9C4653}" type="presParOf" srcId="{76C9DE1A-71B6-4C2C-A6BA-E9C19632A7AE}" destId="{F2AD8320-A7FA-40B4-A66D-ECA59D3882A1}" srcOrd="11" destOrd="0" presId="urn:microsoft.com/office/officeart/2018/2/layout/IconCircleList"/>
    <dgm:cxn modelId="{F6CEE02A-73A6-4183-8FEC-6292C5DE2FE4}" type="presParOf" srcId="{76C9DE1A-71B6-4C2C-A6BA-E9C19632A7AE}" destId="{F9E8CA7E-AA1C-491B-817E-6435DC3CDDF8}" srcOrd="12" destOrd="0" presId="urn:microsoft.com/office/officeart/2018/2/layout/IconCircleList"/>
    <dgm:cxn modelId="{DC1FC98D-93A4-45B9-9B2F-508A4FCDB8CD}" type="presParOf" srcId="{F9E8CA7E-AA1C-491B-817E-6435DC3CDDF8}" destId="{60C0CAD2-9FAE-41A9-8EF9-2FCA47A1D3AF}" srcOrd="0" destOrd="0" presId="urn:microsoft.com/office/officeart/2018/2/layout/IconCircleList"/>
    <dgm:cxn modelId="{1684BB9D-3D70-47FD-B192-4CB672B230CC}" type="presParOf" srcId="{F9E8CA7E-AA1C-491B-817E-6435DC3CDDF8}" destId="{E2B25F8F-AE47-4D84-BBF1-BFD1EC6C1DCD}" srcOrd="1" destOrd="0" presId="urn:microsoft.com/office/officeart/2018/2/layout/IconCircleList"/>
    <dgm:cxn modelId="{FC89B703-EAB8-4DCD-8E19-F7123D80AF28}" type="presParOf" srcId="{F9E8CA7E-AA1C-491B-817E-6435DC3CDDF8}" destId="{EBD11A8C-99DB-4E61-933B-C31033810D23}" srcOrd="2" destOrd="0" presId="urn:microsoft.com/office/officeart/2018/2/layout/IconCircleList"/>
    <dgm:cxn modelId="{41980733-C55A-4CFD-BBE0-0692E6F765B2}" type="presParOf" srcId="{F9E8CA7E-AA1C-491B-817E-6435DC3CDDF8}" destId="{53622465-98F4-4C9E-B10C-8D387544B99C}" srcOrd="3" destOrd="0" presId="urn:microsoft.com/office/officeart/2018/2/layout/IconCircleList"/>
    <dgm:cxn modelId="{0550A6E4-30D9-47DD-958F-5B89A0506459}" type="presParOf" srcId="{76C9DE1A-71B6-4C2C-A6BA-E9C19632A7AE}" destId="{E903B7BF-25BE-4649-BA7E-78E347891A4C}" srcOrd="13" destOrd="0" presId="urn:microsoft.com/office/officeart/2018/2/layout/IconCircleList"/>
    <dgm:cxn modelId="{7B31FC77-5664-4D2E-9766-C10CB2257B63}" type="presParOf" srcId="{76C9DE1A-71B6-4C2C-A6BA-E9C19632A7AE}" destId="{F169FE33-88DB-4262-8766-B422985A9FDD}" srcOrd="14" destOrd="0" presId="urn:microsoft.com/office/officeart/2018/2/layout/IconCircleList"/>
    <dgm:cxn modelId="{81E26FB6-508C-4FE4-A9F1-19C72758B632}" type="presParOf" srcId="{F169FE33-88DB-4262-8766-B422985A9FDD}" destId="{4BA8034A-921B-4E6D-BA7F-970A5FE79121}" srcOrd="0" destOrd="0" presId="urn:microsoft.com/office/officeart/2018/2/layout/IconCircleList"/>
    <dgm:cxn modelId="{5552EDA0-813F-46C9-9F20-2B5A79CAB64D}" type="presParOf" srcId="{F169FE33-88DB-4262-8766-B422985A9FDD}" destId="{09815011-790B-4216-BB68-D322AB78AEC0}" srcOrd="1" destOrd="0" presId="urn:microsoft.com/office/officeart/2018/2/layout/IconCircleList"/>
    <dgm:cxn modelId="{939E44AA-6ADF-4157-ABAB-4A9B32A1F26D}" type="presParOf" srcId="{F169FE33-88DB-4262-8766-B422985A9FDD}" destId="{CFE8E7CE-C622-487D-88E8-745A7F220A8D}" srcOrd="2" destOrd="0" presId="urn:microsoft.com/office/officeart/2018/2/layout/IconCircleList"/>
    <dgm:cxn modelId="{CEAD34DD-98EA-4D6F-9690-4C5757F1EA03}" type="presParOf" srcId="{F169FE33-88DB-4262-8766-B422985A9FDD}" destId="{D1E8A3E7-19C8-4EE4-A6D5-D44FC187A8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D80635-1E0F-4603-8D66-559E3CC2870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507195D-5B48-4971-B76C-AFDCC306FE6E}">
      <dgm:prSet/>
      <dgm:spPr/>
      <dgm:t>
        <a:bodyPr/>
        <a:lstStyle/>
        <a:p>
          <a:pPr>
            <a:defRPr cap="all"/>
          </a:pPr>
          <a:r>
            <a:rPr lang="en-GB" dirty="0"/>
            <a:t>Provides extra fuel – we have known since the 80s that this is performance enhancing</a:t>
          </a:r>
          <a:endParaRPr lang="en-US" dirty="0"/>
        </a:p>
      </dgm:t>
    </dgm:pt>
    <dgm:pt modelId="{04C8B1EC-4033-426C-9E8E-3D4E31A94196}" type="parTrans" cxnId="{D3DB0DFD-01D1-40F6-ABF5-E3C6C32699F3}">
      <dgm:prSet/>
      <dgm:spPr/>
      <dgm:t>
        <a:bodyPr/>
        <a:lstStyle/>
        <a:p>
          <a:endParaRPr lang="en-US"/>
        </a:p>
      </dgm:t>
    </dgm:pt>
    <dgm:pt modelId="{FEC04604-AEA2-43A4-B60B-CCF921A7AE09}" type="sibTrans" cxnId="{D3DB0DFD-01D1-40F6-ABF5-E3C6C32699F3}">
      <dgm:prSet/>
      <dgm:spPr/>
      <dgm:t>
        <a:bodyPr/>
        <a:lstStyle/>
        <a:p>
          <a:endParaRPr lang="en-US"/>
        </a:p>
      </dgm:t>
    </dgm:pt>
    <dgm:pt modelId="{65106FDB-279D-4EFE-A15F-957575FFA0FF}">
      <dgm:prSet/>
      <dgm:spPr/>
      <dgm:t>
        <a:bodyPr/>
        <a:lstStyle/>
        <a:p>
          <a:pPr>
            <a:defRPr cap="all"/>
          </a:pPr>
          <a:r>
            <a:rPr lang="en-GB" dirty="0"/>
            <a:t>It is generally thought that during exercise that lasts more than an hour or a team sport lasting 2 hours extra CHO should be consumed.</a:t>
          </a:r>
          <a:endParaRPr lang="en-US" dirty="0"/>
        </a:p>
      </dgm:t>
    </dgm:pt>
    <dgm:pt modelId="{E3A9D7A4-E378-4CB6-B0A2-55CEA8286421}" type="parTrans" cxnId="{A7CCD6D9-01CE-43CE-BB35-FDD21CA42A11}">
      <dgm:prSet/>
      <dgm:spPr/>
      <dgm:t>
        <a:bodyPr/>
        <a:lstStyle/>
        <a:p>
          <a:endParaRPr lang="en-US"/>
        </a:p>
      </dgm:t>
    </dgm:pt>
    <dgm:pt modelId="{FFFF0D64-705A-47AA-9563-324DA119EC7B}" type="sibTrans" cxnId="{A7CCD6D9-01CE-43CE-BB35-FDD21CA42A11}">
      <dgm:prSet/>
      <dgm:spPr/>
      <dgm:t>
        <a:bodyPr/>
        <a:lstStyle/>
        <a:p>
          <a:endParaRPr lang="en-US"/>
        </a:p>
      </dgm:t>
    </dgm:pt>
    <dgm:pt modelId="{E12F29BB-F5CA-4B46-8306-E8F9289AEC60}">
      <dgm:prSet/>
      <dgm:spPr/>
      <dgm:t>
        <a:bodyPr/>
        <a:lstStyle/>
        <a:p>
          <a:pPr>
            <a:defRPr cap="all"/>
          </a:pPr>
          <a:r>
            <a:rPr lang="en-GB" dirty="0"/>
            <a:t>The amount can range from 20-70g/ hour</a:t>
          </a:r>
          <a:endParaRPr lang="en-US" dirty="0"/>
        </a:p>
      </dgm:t>
    </dgm:pt>
    <dgm:pt modelId="{9427BEF8-0AD2-4E0D-87B5-9DCCAA1BF490}" type="parTrans" cxnId="{D473FE4C-FF36-45C9-8468-51DD9256F63D}">
      <dgm:prSet/>
      <dgm:spPr/>
      <dgm:t>
        <a:bodyPr/>
        <a:lstStyle/>
        <a:p>
          <a:endParaRPr lang="en-US"/>
        </a:p>
      </dgm:t>
    </dgm:pt>
    <dgm:pt modelId="{B69CB8E1-5D44-4973-BB68-5FF79A5143D7}" type="sibTrans" cxnId="{D473FE4C-FF36-45C9-8468-51DD9256F63D}">
      <dgm:prSet/>
      <dgm:spPr/>
      <dgm:t>
        <a:bodyPr/>
        <a:lstStyle/>
        <a:p>
          <a:endParaRPr lang="en-US"/>
        </a:p>
      </dgm:t>
    </dgm:pt>
    <dgm:pt modelId="{9E7B8848-74E2-44BC-9E22-0E0E9D31F506}">
      <dgm:prSet/>
      <dgm:spPr/>
      <dgm:t>
        <a:bodyPr/>
        <a:lstStyle/>
        <a:p>
          <a:pPr>
            <a:defRPr cap="all"/>
          </a:pPr>
          <a:r>
            <a:rPr lang="en-GB" dirty="0"/>
            <a:t>The type of CHO does not matter</a:t>
          </a:r>
          <a:endParaRPr lang="en-US" dirty="0"/>
        </a:p>
      </dgm:t>
    </dgm:pt>
    <dgm:pt modelId="{BF744FBB-572C-452C-8F6D-A146089185F0}" type="parTrans" cxnId="{676F7C22-3410-4678-A752-6C310B0EA865}">
      <dgm:prSet/>
      <dgm:spPr/>
      <dgm:t>
        <a:bodyPr/>
        <a:lstStyle/>
        <a:p>
          <a:endParaRPr lang="en-US"/>
        </a:p>
      </dgm:t>
    </dgm:pt>
    <dgm:pt modelId="{92059123-3F9E-47EE-B88D-2488C9544136}" type="sibTrans" cxnId="{676F7C22-3410-4678-A752-6C310B0EA865}">
      <dgm:prSet/>
      <dgm:spPr/>
      <dgm:t>
        <a:bodyPr/>
        <a:lstStyle/>
        <a:p>
          <a:endParaRPr lang="en-US"/>
        </a:p>
      </dgm:t>
    </dgm:pt>
    <dgm:pt modelId="{DEE039C6-4655-4EA5-A76E-35196CA9C57D}" type="pres">
      <dgm:prSet presAssocID="{ABD80635-1E0F-4603-8D66-559E3CC28704}" presName="root" presStyleCnt="0">
        <dgm:presLayoutVars>
          <dgm:dir/>
          <dgm:resizeHandles val="exact"/>
        </dgm:presLayoutVars>
      </dgm:prSet>
      <dgm:spPr/>
    </dgm:pt>
    <dgm:pt modelId="{D2028BB7-E257-4F1B-A409-A3C9210697A0}" type="pres">
      <dgm:prSet presAssocID="{7507195D-5B48-4971-B76C-AFDCC306FE6E}" presName="compNode" presStyleCnt="0"/>
      <dgm:spPr/>
    </dgm:pt>
    <dgm:pt modelId="{62ED1188-80B8-4618-B0F7-59F9D4B8EDA3}" type="pres">
      <dgm:prSet presAssocID="{7507195D-5B48-4971-B76C-AFDCC306FE6E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2ED5A45-C372-4944-B64A-3FF0A6B9AC1E}" type="pres">
      <dgm:prSet presAssocID="{7507195D-5B48-4971-B76C-AFDCC306FE6E}" presName="iconRect" presStyleLbl="node1" presStyleIdx="0" presStyleCnt="4" custLinFactX="-100000" custLinFactY="-60792" custLinFactNeighborX="-120137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6529BE1-2405-40AE-85D4-3C9A8F68BB19}" type="pres">
      <dgm:prSet presAssocID="{7507195D-5B48-4971-B76C-AFDCC306FE6E}" presName="spaceRect" presStyleCnt="0"/>
      <dgm:spPr/>
    </dgm:pt>
    <dgm:pt modelId="{92E7A5B5-8B4E-43B4-96CB-F52F706CD1DD}" type="pres">
      <dgm:prSet presAssocID="{7507195D-5B48-4971-B76C-AFDCC306FE6E}" presName="textRect" presStyleLbl="revTx" presStyleIdx="0" presStyleCnt="4">
        <dgm:presLayoutVars>
          <dgm:chMax val="1"/>
          <dgm:chPref val="1"/>
        </dgm:presLayoutVars>
      </dgm:prSet>
      <dgm:spPr/>
    </dgm:pt>
    <dgm:pt modelId="{67A83568-9276-4AE5-964D-AE2FD9EC029D}" type="pres">
      <dgm:prSet presAssocID="{FEC04604-AEA2-43A4-B60B-CCF921A7AE09}" presName="sibTrans" presStyleCnt="0"/>
      <dgm:spPr/>
    </dgm:pt>
    <dgm:pt modelId="{4913D108-BBA8-40E4-A5DD-FDA8C5983573}" type="pres">
      <dgm:prSet presAssocID="{65106FDB-279D-4EFE-A15F-957575FFA0FF}" presName="compNode" presStyleCnt="0"/>
      <dgm:spPr/>
    </dgm:pt>
    <dgm:pt modelId="{1BDAF900-58D2-40D0-8777-1E120346E4E2}" type="pres">
      <dgm:prSet presAssocID="{65106FDB-279D-4EFE-A15F-957575FFA0F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82CCFEF-2335-49A3-BC8D-8263129ECE2C}" type="pres">
      <dgm:prSet presAssocID="{65106FDB-279D-4EFE-A15F-957575FFA0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9998E32-2460-4B8E-B271-B079C8DFD3A4}" type="pres">
      <dgm:prSet presAssocID="{65106FDB-279D-4EFE-A15F-957575FFA0FF}" presName="spaceRect" presStyleCnt="0"/>
      <dgm:spPr/>
    </dgm:pt>
    <dgm:pt modelId="{AD90E921-194C-44CA-AC1C-7C59ED1C1AE3}" type="pres">
      <dgm:prSet presAssocID="{65106FDB-279D-4EFE-A15F-957575FFA0FF}" presName="textRect" presStyleLbl="revTx" presStyleIdx="1" presStyleCnt="4">
        <dgm:presLayoutVars>
          <dgm:chMax val="1"/>
          <dgm:chPref val="1"/>
        </dgm:presLayoutVars>
      </dgm:prSet>
      <dgm:spPr/>
    </dgm:pt>
    <dgm:pt modelId="{42238720-E68B-45F6-A760-0B893727899D}" type="pres">
      <dgm:prSet presAssocID="{FFFF0D64-705A-47AA-9563-324DA119EC7B}" presName="sibTrans" presStyleCnt="0"/>
      <dgm:spPr/>
    </dgm:pt>
    <dgm:pt modelId="{33F3B3BB-76A5-4706-A92B-BD08BF24A65F}" type="pres">
      <dgm:prSet presAssocID="{E12F29BB-F5CA-4B46-8306-E8F9289AEC60}" presName="compNode" presStyleCnt="0"/>
      <dgm:spPr/>
    </dgm:pt>
    <dgm:pt modelId="{1303338C-1948-40B4-869B-D6C999F796E2}" type="pres">
      <dgm:prSet presAssocID="{E12F29BB-F5CA-4B46-8306-E8F9289AEC6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A6A0A60-E193-41AC-9F5B-09548A9E942C}" type="pres">
      <dgm:prSet presAssocID="{E12F29BB-F5CA-4B46-8306-E8F9289AEC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DF2F15E6-5151-4B90-9D7A-2E37029FDED0}" type="pres">
      <dgm:prSet presAssocID="{E12F29BB-F5CA-4B46-8306-E8F9289AEC60}" presName="spaceRect" presStyleCnt="0"/>
      <dgm:spPr/>
    </dgm:pt>
    <dgm:pt modelId="{8276D698-F9B2-481E-9107-B05F39CD4C7F}" type="pres">
      <dgm:prSet presAssocID="{E12F29BB-F5CA-4B46-8306-E8F9289AEC60}" presName="textRect" presStyleLbl="revTx" presStyleIdx="2" presStyleCnt="4">
        <dgm:presLayoutVars>
          <dgm:chMax val="1"/>
          <dgm:chPref val="1"/>
        </dgm:presLayoutVars>
      </dgm:prSet>
      <dgm:spPr/>
    </dgm:pt>
    <dgm:pt modelId="{EE6D4C51-CF3A-4E67-A63E-59B7A8D65BE7}" type="pres">
      <dgm:prSet presAssocID="{B69CB8E1-5D44-4973-BB68-5FF79A5143D7}" presName="sibTrans" presStyleCnt="0"/>
      <dgm:spPr/>
    </dgm:pt>
    <dgm:pt modelId="{956E10EB-FE7C-42CF-905F-717AE3F221EF}" type="pres">
      <dgm:prSet presAssocID="{9E7B8848-74E2-44BC-9E22-0E0E9D31F506}" presName="compNode" presStyleCnt="0"/>
      <dgm:spPr/>
    </dgm:pt>
    <dgm:pt modelId="{E9190DB6-418C-4651-9F39-8A8D35A3411D}" type="pres">
      <dgm:prSet presAssocID="{9E7B8848-74E2-44BC-9E22-0E0E9D31F50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3F2C619-BA9A-4FDA-91BD-2F1728C2E788}" type="pres">
      <dgm:prSet presAssocID="{9E7B8848-74E2-44BC-9E22-0E0E9D31F506}" presName="iconRect" presStyleLbl="node1" presStyleIdx="3" presStyleCnt="4" custLinFactX="-22906" custLinFactNeighborX="-100000" custLinFactNeighborY="-146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F244BEC-BC01-46C4-AFAB-A4ECEC27F7A1}" type="pres">
      <dgm:prSet presAssocID="{9E7B8848-74E2-44BC-9E22-0E0E9D31F506}" presName="spaceRect" presStyleCnt="0"/>
      <dgm:spPr/>
    </dgm:pt>
    <dgm:pt modelId="{1A1CBBEF-0CCC-4F47-A30A-A75D1D3112F0}" type="pres">
      <dgm:prSet presAssocID="{9E7B8848-74E2-44BC-9E22-0E0E9D31F5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E6F405-F7DA-405D-8119-3BB8A9E20116}" type="presOf" srcId="{9E7B8848-74E2-44BC-9E22-0E0E9D31F506}" destId="{1A1CBBEF-0CCC-4F47-A30A-A75D1D3112F0}" srcOrd="0" destOrd="0" presId="urn:microsoft.com/office/officeart/2018/5/layout/IconLeafLabelList"/>
    <dgm:cxn modelId="{676F7C22-3410-4678-A752-6C310B0EA865}" srcId="{ABD80635-1E0F-4603-8D66-559E3CC28704}" destId="{9E7B8848-74E2-44BC-9E22-0E0E9D31F506}" srcOrd="3" destOrd="0" parTransId="{BF744FBB-572C-452C-8F6D-A146089185F0}" sibTransId="{92059123-3F9E-47EE-B88D-2488C9544136}"/>
    <dgm:cxn modelId="{6D24BB43-5223-46C6-B4CC-ABAC6B3281C9}" type="presOf" srcId="{7507195D-5B48-4971-B76C-AFDCC306FE6E}" destId="{92E7A5B5-8B4E-43B4-96CB-F52F706CD1DD}" srcOrd="0" destOrd="0" presId="urn:microsoft.com/office/officeart/2018/5/layout/IconLeafLabelList"/>
    <dgm:cxn modelId="{D473FE4C-FF36-45C9-8468-51DD9256F63D}" srcId="{ABD80635-1E0F-4603-8D66-559E3CC28704}" destId="{E12F29BB-F5CA-4B46-8306-E8F9289AEC60}" srcOrd="2" destOrd="0" parTransId="{9427BEF8-0AD2-4E0D-87B5-9DCCAA1BF490}" sibTransId="{B69CB8E1-5D44-4973-BB68-5FF79A5143D7}"/>
    <dgm:cxn modelId="{57E97072-EEC5-4FFA-BBE4-CF29602F6401}" type="presOf" srcId="{ABD80635-1E0F-4603-8D66-559E3CC28704}" destId="{DEE039C6-4655-4EA5-A76E-35196CA9C57D}" srcOrd="0" destOrd="0" presId="urn:microsoft.com/office/officeart/2018/5/layout/IconLeafLabelList"/>
    <dgm:cxn modelId="{D11303C1-D468-41C7-B69C-1F4652C58EBF}" type="presOf" srcId="{65106FDB-279D-4EFE-A15F-957575FFA0FF}" destId="{AD90E921-194C-44CA-AC1C-7C59ED1C1AE3}" srcOrd="0" destOrd="0" presId="urn:microsoft.com/office/officeart/2018/5/layout/IconLeafLabelList"/>
    <dgm:cxn modelId="{7D9EF8D2-E65C-40E1-9E56-0A715686951C}" type="presOf" srcId="{E12F29BB-F5CA-4B46-8306-E8F9289AEC60}" destId="{8276D698-F9B2-481E-9107-B05F39CD4C7F}" srcOrd="0" destOrd="0" presId="urn:microsoft.com/office/officeart/2018/5/layout/IconLeafLabelList"/>
    <dgm:cxn modelId="{A7CCD6D9-01CE-43CE-BB35-FDD21CA42A11}" srcId="{ABD80635-1E0F-4603-8D66-559E3CC28704}" destId="{65106FDB-279D-4EFE-A15F-957575FFA0FF}" srcOrd="1" destOrd="0" parTransId="{E3A9D7A4-E378-4CB6-B0A2-55CEA8286421}" sibTransId="{FFFF0D64-705A-47AA-9563-324DA119EC7B}"/>
    <dgm:cxn modelId="{D3DB0DFD-01D1-40F6-ABF5-E3C6C32699F3}" srcId="{ABD80635-1E0F-4603-8D66-559E3CC28704}" destId="{7507195D-5B48-4971-B76C-AFDCC306FE6E}" srcOrd="0" destOrd="0" parTransId="{04C8B1EC-4033-426C-9E8E-3D4E31A94196}" sibTransId="{FEC04604-AEA2-43A4-B60B-CCF921A7AE09}"/>
    <dgm:cxn modelId="{19FC09AF-33F9-4FEF-B6F6-5D5B150F8DBB}" type="presParOf" srcId="{DEE039C6-4655-4EA5-A76E-35196CA9C57D}" destId="{D2028BB7-E257-4F1B-A409-A3C9210697A0}" srcOrd="0" destOrd="0" presId="urn:microsoft.com/office/officeart/2018/5/layout/IconLeafLabelList"/>
    <dgm:cxn modelId="{283845E7-240B-4562-8586-BA56B38CE20F}" type="presParOf" srcId="{D2028BB7-E257-4F1B-A409-A3C9210697A0}" destId="{62ED1188-80B8-4618-B0F7-59F9D4B8EDA3}" srcOrd="0" destOrd="0" presId="urn:microsoft.com/office/officeart/2018/5/layout/IconLeafLabelList"/>
    <dgm:cxn modelId="{B55CCC41-3928-4C6E-A238-7B4CDA144371}" type="presParOf" srcId="{D2028BB7-E257-4F1B-A409-A3C9210697A0}" destId="{12ED5A45-C372-4944-B64A-3FF0A6B9AC1E}" srcOrd="1" destOrd="0" presId="urn:microsoft.com/office/officeart/2018/5/layout/IconLeafLabelList"/>
    <dgm:cxn modelId="{0D7876A1-29C2-4F39-BB26-A88600A4046C}" type="presParOf" srcId="{D2028BB7-E257-4F1B-A409-A3C9210697A0}" destId="{76529BE1-2405-40AE-85D4-3C9A8F68BB19}" srcOrd="2" destOrd="0" presId="urn:microsoft.com/office/officeart/2018/5/layout/IconLeafLabelList"/>
    <dgm:cxn modelId="{68BF31DC-BB63-4BA4-B621-02DEBC9A6FB0}" type="presParOf" srcId="{D2028BB7-E257-4F1B-A409-A3C9210697A0}" destId="{92E7A5B5-8B4E-43B4-96CB-F52F706CD1DD}" srcOrd="3" destOrd="0" presId="urn:microsoft.com/office/officeart/2018/5/layout/IconLeafLabelList"/>
    <dgm:cxn modelId="{9F1C925B-D183-4723-B1BF-FE20F806BBD7}" type="presParOf" srcId="{DEE039C6-4655-4EA5-A76E-35196CA9C57D}" destId="{67A83568-9276-4AE5-964D-AE2FD9EC029D}" srcOrd="1" destOrd="0" presId="urn:microsoft.com/office/officeart/2018/5/layout/IconLeafLabelList"/>
    <dgm:cxn modelId="{4514FBE4-2A54-4F13-8F31-BE1D1374FD24}" type="presParOf" srcId="{DEE039C6-4655-4EA5-A76E-35196CA9C57D}" destId="{4913D108-BBA8-40E4-A5DD-FDA8C5983573}" srcOrd="2" destOrd="0" presId="urn:microsoft.com/office/officeart/2018/5/layout/IconLeafLabelList"/>
    <dgm:cxn modelId="{43AAF6DB-1BE7-4652-871C-9A2DB4FFE167}" type="presParOf" srcId="{4913D108-BBA8-40E4-A5DD-FDA8C5983573}" destId="{1BDAF900-58D2-40D0-8777-1E120346E4E2}" srcOrd="0" destOrd="0" presId="urn:microsoft.com/office/officeart/2018/5/layout/IconLeafLabelList"/>
    <dgm:cxn modelId="{BDA09B06-3DFC-4495-AB9B-1D0EFF7C4187}" type="presParOf" srcId="{4913D108-BBA8-40E4-A5DD-FDA8C5983573}" destId="{F82CCFEF-2335-49A3-BC8D-8263129ECE2C}" srcOrd="1" destOrd="0" presId="urn:microsoft.com/office/officeart/2018/5/layout/IconLeafLabelList"/>
    <dgm:cxn modelId="{8495FF7D-F3B3-4E28-805A-B8D92336D056}" type="presParOf" srcId="{4913D108-BBA8-40E4-A5DD-FDA8C5983573}" destId="{89998E32-2460-4B8E-B271-B079C8DFD3A4}" srcOrd="2" destOrd="0" presId="urn:microsoft.com/office/officeart/2018/5/layout/IconLeafLabelList"/>
    <dgm:cxn modelId="{8EF84698-9F77-4E1A-889F-54D3F219937A}" type="presParOf" srcId="{4913D108-BBA8-40E4-A5DD-FDA8C5983573}" destId="{AD90E921-194C-44CA-AC1C-7C59ED1C1AE3}" srcOrd="3" destOrd="0" presId="urn:microsoft.com/office/officeart/2018/5/layout/IconLeafLabelList"/>
    <dgm:cxn modelId="{2DD84ED8-132F-46F4-8A5F-4C3478A6B038}" type="presParOf" srcId="{DEE039C6-4655-4EA5-A76E-35196CA9C57D}" destId="{42238720-E68B-45F6-A760-0B893727899D}" srcOrd="3" destOrd="0" presId="urn:microsoft.com/office/officeart/2018/5/layout/IconLeafLabelList"/>
    <dgm:cxn modelId="{D8C7DEFE-52A8-4FA0-8440-E130FF23BB22}" type="presParOf" srcId="{DEE039C6-4655-4EA5-A76E-35196CA9C57D}" destId="{33F3B3BB-76A5-4706-A92B-BD08BF24A65F}" srcOrd="4" destOrd="0" presId="urn:microsoft.com/office/officeart/2018/5/layout/IconLeafLabelList"/>
    <dgm:cxn modelId="{FC6ED7EA-C889-4736-9C32-8BF40CB6FD4E}" type="presParOf" srcId="{33F3B3BB-76A5-4706-A92B-BD08BF24A65F}" destId="{1303338C-1948-40B4-869B-D6C999F796E2}" srcOrd="0" destOrd="0" presId="urn:microsoft.com/office/officeart/2018/5/layout/IconLeafLabelList"/>
    <dgm:cxn modelId="{DD1C9713-1775-41E8-B83C-4492874547CB}" type="presParOf" srcId="{33F3B3BB-76A5-4706-A92B-BD08BF24A65F}" destId="{EA6A0A60-E193-41AC-9F5B-09548A9E942C}" srcOrd="1" destOrd="0" presId="urn:microsoft.com/office/officeart/2018/5/layout/IconLeafLabelList"/>
    <dgm:cxn modelId="{F94430EA-4A1A-4E62-8028-532C748A431E}" type="presParOf" srcId="{33F3B3BB-76A5-4706-A92B-BD08BF24A65F}" destId="{DF2F15E6-5151-4B90-9D7A-2E37029FDED0}" srcOrd="2" destOrd="0" presId="urn:microsoft.com/office/officeart/2018/5/layout/IconLeafLabelList"/>
    <dgm:cxn modelId="{64E4A0CF-8348-4C03-BA81-C38FB07A6493}" type="presParOf" srcId="{33F3B3BB-76A5-4706-A92B-BD08BF24A65F}" destId="{8276D698-F9B2-481E-9107-B05F39CD4C7F}" srcOrd="3" destOrd="0" presId="urn:microsoft.com/office/officeart/2018/5/layout/IconLeafLabelList"/>
    <dgm:cxn modelId="{758C70B3-7704-46C1-B025-6A0851A99198}" type="presParOf" srcId="{DEE039C6-4655-4EA5-A76E-35196CA9C57D}" destId="{EE6D4C51-CF3A-4E67-A63E-59B7A8D65BE7}" srcOrd="5" destOrd="0" presId="urn:microsoft.com/office/officeart/2018/5/layout/IconLeafLabelList"/>
    <dgm:cxn modelId="{451C0771-9DDC-4729-9335-BCC0FB37926D}" type="presParOf" srcId="{DEE039C6-4655-4EA5-A76E-35196CA9C57D}" destId="{956E10EB-FE7C-42CF-905F-717AE3F221EF}" srcOrd="6" destOrd="0" presId="urn:microsoft.com/office/officeart/2018/5/layout/IconLeafLabelList"/>
    <dgm:cxn modelId="{EC17A8F7-FFFD-4EF8-9DFF-F4DE32F9CE95}" type="presParOf" srcId="{956E10EB-FE7C-42CF-905F-717AE3F221EF}" destId="{E9190DB6-418C-4651-9F39-8A8D35A3411D}" srcOrd="0" destOrd="0" presId="urn:microsoft.com/office/officeart/2018/5/layout/IconLeafLabelList"/>
    <dgm:cxn modelId="{8F7E9793-CCC7-40C5-9EE1-AA36F32ABF81}" type="presParOf" srcId="{956E10EB-FE7C-42CF-905F-717AE3F221EF}" destId="{93F2C619-BA9A-4FDA-91BD-2F1728C2E788}" srcOrd="1" destOrd="0" presId="urn:microsoft.com/office/officeart/2018/5/layout/IconLeafLabelList"/>
    <dgm:cxn modelId="{8F649BF1-539D-4EEE-9E36-CA853DDE50BB}" type="presParOf" srcId="{956E10EB-FE7C-42CF-905F-717AE3F221EF}" destId="{BF244BEC-BC01-46C4-AFAB-A4ECEC27F7A1}" srcOrd="2" destOrd="0" presId="urn:microsoft.com/office/officeart/2018/5/layout/IconLeafLabelList"/>
    <dgm:cxn modelId="{B92614FF-26EA-47F2-8D44-50ADA95E897C}" type="presParOf" srcId="{956E10EB-FE7C-42CF-905F-717AE3F221EF}" destId="{1A1CBBEF-0CCC-4F47-A30A-A75D1D3112F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D68B49-D6A1-484B-A1EB-7CA77CE4E4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06239A3-539D-4158-AD54-391648476273}">
      <dgm:prSet/>
      <dgm:spPr/>
      <dgm:t>
        <a:bodyPr/>
        <a:lstStyle/>
        <a:p>
          <a:r>
            <a:rPr lang="en-GB" dirty="0"/>
            <a:t>Gastric motility is decreased and this slows down absorption of fluids</a:t>
          </a:r>
          <a:endParaRPr lang="en-US" dirty="0"/>
        </a:p>
      </dgm:t>
    </dgm:pt>
    <dgm:pt modelId="{41841D25-875F-47F7-805F-168FACDAF736}" type="parTrans" cxnId="{B976D003-1830-4131-B264-E4A6D2F417A7}">
      <dgm:prSet/>
      <dgm:spPr/>
      <dgm:t>
        <a:bodyPr/>
        <a:lstStyle/>
        <a:p>
          <a:endParaRPr lang="en-US"/>
        </a:p>
      </dgm:t>
    </dgm:pt>
    <dgm:pt modelId="{A4455FA1-E863-4C29-9ACD-5C1EEBCB50A1}" type="sibTrans" cxnId="{B976D003-1830-4131-B264-E4A6D2F417A7}">
      <dgm:prSet/>
      <dgm:spPr/>
      <dgm:t>
        <a:bodyPr/>
        <a:lstStyle/>
        <a:p>
          <a:endParaRPr lang="en-US"/>
        </a:p>
      </dgm:t>
    </dgm:pt>
    <dgm:pt modelId="{ACE9A5B3-9261-4F49-80F1-072A341C5893}">
      <dgm:prSet/>
      <dgm:spPr/>
      <dgm:t>
        <a:bodyPr/>
        <a:lstStyle/>
        <a:p>
          <a:r>
            <a:rPr lang="en-GB" dirty="0"/>
            <a:t>Athletes will generally go for a range of  - drinks, gels, cereal bars etc.</a:t>
          </a:r>
          <a:endParaRPr lang="en-US" dirty="0"/>
        </a:p>
      </dgm:t>
    </dgm:pt>
    <dgm:pt modelId="{892EE342-121B-4FA2-9A1D-4480806B6B6E}" type="parTrans" cxnId="{A0983B04-E3D4-4E8A-9045-6022714B24A2}">
      <dgm:prSet/>
      <dgm:spPr/>
      <dgm:t>
        <a:bodyPr/>
        <a:lstStyle/>
        <a:p>
          <a:endParaRPr lang="en-US"/>
        </a:p>
      </dgm:t>
    </dgm:pt>
    <dgm:pt modelId="{2417A2FB-5951-490F-855B-3F07239DED19}" type="sibTrans" cxnId="{A0983B04-E3D4-4E8A-9045-6022714B24A2}">
      <dgm:prSet/>
      <dgm:spPr/>
      <dgm:t>
        <a:bodyPr/>
        <a:lstStyle/>
        <a:p>
          <a:endParaRPr lang="en-US"/>
        </a:p>
      </dgm:t>
    </dgm:pt>
    <dgm:pt modelId="{DF722385-5037-44D0-839D-885C71749D24}" type="pres">
      <dgm:prSet presAssocID="{89D68B49-D6A1-484B-A1EB-7CA77CE4E45C}" presName="root" presStyleCnt="0">
        <dgm:presLayoutVars>
          <dgm:dir/>
          <dgm:resizeHandles val="exact"/>
        </dgm:presLayoutVars>
      </dgm:prSet>
      <dgm:spPr/>
    </dgm:pt>
    <dgm:pt modelId="{6E330501-CB57-496E-8821-BFAAC77F813E}" type="pres">
      <dgm:prSet presAssocID="{106239A3-539D-4158-AD54-391648476273}" presName="compNode" presStyleCnt="0"/>
      <dgm:spPr/>
    </dgm:pt>
    <dgm:pt modelId="{DD2F5DA1-6D61-4F2D-9E81-610C7713047E}" type="pres">
      <dgm:prSet presAssocID="{106239A3-539D-4158-AD54-391648476273}" presName="bgRect" presStyleLbl="bgShp" presStyleIdx="0" presStyleCnt="2"/>
      <dgm:spPr/>
    </dgm:pt>
    <dgm:pt modelId="{CA2450E4-6DD8-4CD7-8DF7-2F970B3DE9F9}" type="pres">
      <dgm:prSet presAssocID="{106239A3-539D-4158-AD54-39164847627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46AD768C-EEBF-46B6-8552-74ECCFF848F0}" type="pres">
      <dgm:prSet presAssocID="{106239A3-539D-4158-AD54-391648476273}" presName="spaceRect" presStyleCnt="0"/>
      <dgm:spPr/>
    </dgm:pt>
    <dgm:pt modelId="{3DC4BB9F-4700-48DA-88BE-6F2CF033B165}" type="pres">
      <dgm:prSet presAssocID="{106239A3-539D-4158-AD54-391648476273}" presName="parTx" presStyleLbl="revTx" presStyleIdx="0" presStyleCnt="2">
        <dgm:presLayoutVars>
          <dgm:chMax val="0"/>
          <dgm:chPref val="0"/>
        </dgm:presLayoutVars>
      </dgm:prSet>
      <dgm:spPr/>
    </dgm:pt>
    <dgm:pt modelId="{3601EB28-1C5B-49DA-8918-18C2FC66C3C0}" type="pres">
      <dgm:prSet presAssocID="{A4455FA1-E863-4C29-9ACD-5C1EEBCB50A1}" presName="sibTrans" presStyleCnt="0"/>
      <dgm:spPr/>
    </dgm:pt>
    <dgm:pt modelId="{BA579FCE-37B6-430B-A1D1-DB83851D0DA2}" type="pres">
      <dgm:prSet presAssocID="{ACE9A5B3-9261-4F49-80F1-072A341C5893}" presName="compNode" presStyleCnt="0"/>
      <dgm:spPr/>
    </dgm:pt>
    <dgm:pt modelId="{A6EB514B-AB8D-4E94-A5A2-B7240C4D2FBA}" type="pres">
      <dgm:prSet presAssocID="{ACE9A5B3-9261-4F49-80F1-072A341C5893}" presName="bgRect" presStyleLbl="bgShp" presStyleIdx="1" presStyleCnt="2"/>
      <dgm:spPr/>
    </dgm:pt>
    <dgm:pt modelId="{0406CAA2-6FBB-41D8-A000-905EF2F71C33}" type="pres">
      <dgm:prSet presAssocID="{ACE9A5B3-9261-4F49-80F1-072A341C58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F404D7FD-159B-4030-864B-88C901592667}" type="pres">
      <dgm:prSet presAssocID="{ACE9A5B3-9261-4F49-80F1-072A341C5893}" presName="spaceRect" presStyleCnt="0"/>
      <dgm:spPr/>
    </dgm:pt>
    <dgm:pt modelId="{85FB7646-5768-479D-8751-016F63811F8D}" type="pres">
      <dgm:prSet presAssocID="{ACE9A5B3-9261-4F49-80F1-072A341C58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976D003-1830-4131-B264-E4A6D2F417A7}" srcId="{89D68B49-D6A1-484B-A1EB-7CA77CE4E45C}" destId="{106239A3-539D-4158-AD54-391648476273}" srcOrd="0" destOrd="0" parTransId="{41841D25-875F-47F7-805F-168FACDAF736}" sibTransId="{A4455FA1-E863-4C29-9ACD-5C1EEBCB50A1}"/>
    <dgm:cxn modelId="{A0983B04-E3D4-4E8A-9045-6022714B24A2}" srcId="{89D68B49-D6A1-484B-A1EB-7CA77CE4E45C}" destId="{ACE9A5B3-9261-4F49-80F1-072A341C5893}" srcOrd="1" destOrd="0" parTransId="{892EE342-121B-4FA2-9A1D-4480806B6B6E}" sibTransId="{2417A2FB-5951-490F-855B-3F07239DED19}"/>
    <dgm:cxn modelId="{DF47839B-FD9B-4321-BDA4-9CD5A3F55CB0}" type="presOf" srcId="{ACE9A5B3-9261-4F49-80F1-072A341C5893}" destId="{85FB7646-5768-479D-8751-016F63811F8D}" srcOrd="0" destOrd="0" presId="urn:microsoft.com/office/officeart/2018/2/layout/IconVerticalSolidList"/>
    <dgm:cxn modelId="{544163AB-3C0D-433F-9F08-D3AEA0214B14}" type="presOf" srcId="{106239A3-539D-4158-AD54-391648476273}" destId="{3DC4BB9F-4700-48DA-88BE-6F2CF033B165}" srcOrd="0" destOrd="0" presId="urn:microsoft.com/office/officeart/2018/2/layout/IconVerticalSolidList"/>
    <dgm:cxn modelId="{C87FD8C7-6EEA-433F-A3F4-7D82099BF7F0}" type="presOf" srcId="{89D68B49-D6A1-484B-A1EB-7CA77CE4E45C}" destId="{DF722385-5037-44D0-839D-885C71749D24}" srcOrd="0" destOrd="0" presId="urn:microsoft.com/office/officeart/2018/2/layout/IconVerticalSolidList"/>
    <dgm:cxn modelId="{06C08BB0-278D-46F8-A3F4-8C07F9ECB445}" type="presParOf" srcId="{DF722385-5037-44D0-839D-885C71749D24}" destId="{6E330501-CB57-496E-8821-BFAAC77F813E}" srcOrd="0" destOrd="0" presId="urn:microsoft.com/office/officeart/2018/2/layout/IconVerticalSolidList"/>
    <dgm:cxn modelId="{D1DD9F81-BBFA-402A-9D5D-83983EE761D9}" type="presParOf" srcId="{6E330501-CB57-496E-8821-BFAAC77F813E}" destId="{DD2F5DA1-6D61-4F2D-9E81-610C7713047E}" srcOrd="0" destOrd="0" presId="urn:microsoft.com/office/officeart/2018/2/layout/IconVerticalSolidList"/>
    <dgm:cxn modelId="{9555F1F0-D228-47C4-B1EA-1B3712DD0EE4}" type="presParOf" srcId="{6E330501-CB57-496E-8821-BFAAC77F813E}" destId="{CA2450E4-6DD8-4CD7-8DF7-2F970B3DE9F9}" srcOrd="1" destOrd="0" presId="urn:microsoft.com/office/officeart/2018/2/layout/IconVerticalSolidList"/>
    <dgm:cxn modelId="{6CC32E92-25D6-4B60-8160-A40D6C891D5C}" type="presParOf" srcId="{6E330501-CB57-496E-8821-BFAAC77F813E}" destId="{46AD768C-EEBF-46B6-8552-74ECCFF848F0}" srcOrd="2" destOrd="0" presId="urn:microsoft.com/office/officeart/2018/2/layout/IconVerticalSolidList"/>
    <dgm:cxn modelId="{5F3B35EF-DC33-4B95-A523-8623DDBC2B39}" type="presParOf" srcId="{6E330501-CB57-496E-8821-BFAAC77F813E}" destId="{3DC4BB9F-4700-48DA-88BE-6F2CF033B165}" srcOrd="3" destOrd="0" presId="urn:microsoft.com/office/officeart/2018/2/layout/IconVerticalSolidList"/>
    <dgm:cxn modelId="{B29B5457-773E-4B01-85F2-47BF4E7D69AD}" type="presParOf" srcId="{DF722385-5037-44D0-839D-885C71749D24}" destId="{3601EB28-1C5B-49DA-8918-18C2FC66C3C0}" srcOrd="1" destOrd="0" presId="urn:microsoft.com/office/officeart/2018/2/layout/IconVerticalSolidList"/>
    <dgm:cxn modelId="{EDFFB0BF-A2ED-4BDB-A4D9-777C59404A41}" type="presParOf" srcId="{DF722385-5037-44D0-839D-885C71749D24}" destId="{BA579FCE-37B6-430B-A1D1-DB83851D0DA2}" srcOrd="2" destOrd="0" presId="urn:microsoft.com/office/officeart/2018/2/layout/IconVerticalSolidList"/>
    <dgm:cxn modelId="{4CFD9ECC-25E1-4908-844B-2FADFC38CDBD}" type="presParOf" srcId="{BA579FCE-37B6-430B-A1D1-DB83851D0DA2}" destId="{A6EB514B-AB8D-4E94-A5A2-B7240C4D2FBA}" srcOrd="0" destOrd="0" presId="urn:microsoft.com/office/officeart/2018/2/layout/IconVerticalSolidList"/>
    <dgm:cxn modelId="{7948A452-9294-4C02-A955-4A1B17651621}" type="presParOf" srcId="{BA579FCE-37B6-430B-A1D1-DB83851D0DA2}" destId="{0406CAA2-6FBB-41D8-A000-905EF2F71C33}" srcOrd="1" destOrd="0" presId="urn:microsoft.com/office/officeart/2018/2/layout/IconVerticalSolidList"/>
    <dgm:cxn modelId="{7C90AA07-EC59-47AC-91EB-25A6980B52B1}" type="presParOf" srcId="{BA579FCE-37B6-430B-A1D1-DB83851D0DA2}" destId="{F404D7FD-159B-4030-864B-88C901592667}" srcOrd="2" destOrd="0" presId="urn:microsoft.com/office/officeart/2018/2/layout/IconVerticalSolidList"/>
    <dgm:cxn modelId="{7A32BC9D-91B7-4F1E-AA01-92DB934B0ECA}" type="presParOf" srcId="{BA579FCE-37B6-430B-A1D1-DB83851D0DA2}" destId="{85FB7646-5768-479D-8751-016F63811F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DC43FF5-5B73-4825-9CEC-5F5098A3286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0DD1F4-4266-45FE-BAE1-1689580F7210}">
      <dgm:prSet/>
      <dgm:spPr/>
      <dgm:t>
        <a:bodyPr/>
        <a:lstStyle/>
        <a:p>
          <a:r>
            <a:rPr lang="en-GB" dirty="0"/>
            <a:t>Should meet the following:-</a:t>
          </a:r>
          <a:endParaRPr lang="en-US" dirty="0"/>
        </a:p>
      </dgm:t>
    </dgm:pt>
    <dgm:pt modelId="{7742D6AE-C6F8-4DBE-A9AD-7BD85B04439C}" type="parTrans" cxnId="{DCDC2FC0-529F-4FED-9971-9E8308F65694}">
      <dgm:prSet/>
      <dgm:spPr/>
      <dgm:t>
        <a:bodyPr/>
        <a:lstStyle/>
        <a:p>
          <a:endParaRPr lang="en-US"/>
        </a:p>
      </dgm:t>
    </dgm:pt>
    <dgm:pt modelId="{5B2386C1-67DA-42F5-91FD-F9CB4541EFA1}" type="sibTrans" cxnId="{DCDC2FC0-529F-4FED-9971-9E8308F65694}">
      <dgm:prSet/>
      <dgm:spPr/>
      <dgm:t>
        <a:bodyPr/>
        <a:lstStyle/>
        <a:p>
          <a:endParaRPr lang="en-US" dirty="0"/>
        </a:p>
      </dgm:t>
    </dgm:pt>
    <dgm:pt modelId="{2B3F7316-14AE-4F22-ABA5-D9245F37A570}">
      <dgm:prSet/>
      <dgm:spPr/>
      <dgm:t>
        <a:bodyPr/>
        <a:lstStyle/>
        <a:p>
          <a:r>
            <a:rPr lang="en-GB" dirty="0"/>
            <a:t>Taste – important</a:t>
          </a:r>
          <a:endParaRPr lang="en-US" dirty="0"/>
        </a:p>
      </dgm:t>
    </dgm:pt>
    <dgm:pt modelId="{C9E1525D-6AC7-4BE0-B4BD-BA63ADDB3DF3}" type="parTrans" cxnId="{15D0A7DA-56E0-4E52-A1A1-E4D248DB4353}">
      <dgm:prSet/>
      <dgm:spPr/>
      <dgm:t>
        <a:bodyPr/>
        <a:lstStyle/>
        <a:p>
          <a:endParaRPr lang="en-US"/>
        </a:p>
      </dgm:t>
    </dgm:pt>
    <dgm:pt modelId="{B5190431-BC69-4354-A5A3-C8F940675A61}" type="sibTrans" cxnId="{15D0A7DA-56E0-4E52-A1A1-E4D248DB4353}">
      <dgm:prSet/>
      <dgm:spPr/>
      <dgm:t>
        <a:bodyPr/>
        <a:lstStyle/>
        <a:p>
          <a:endParaRPr lang="en-US" dirty="0"/>
        </a:p>
      </dgm:t>
    </dgm:pt>
    <dgm:pt modelId="{311E260C-19E1-490F-97AC-406647A40AA7}">
      <dgm:prSet/>
      <dgm:spPr/>
      <dgm:t>
        <a:bodyPr/>
        <a:lstStyle/>
        <a:p>
          <a:r>
            <a:rPr lang="en-GB" dirty="0"/>
            <a:t>Not cause GI problems – individual</a:t>
          </a:r>
          <a:endParaRPr lang="en-US" dirty="0"/>
        </a:p>
      </dgm:t>
    </dgm:pt>
    <dgm:pt modelId="{E74172C3-B0B4-436A-8760-3CBB07AB4DF1}" type="parTrans" cxnId="{83D809F0-99F8-457F-8C7F-838CA17DADEB}">
      <dgm:prSet/>
      <dgm:spPr/>
      <dgm:t>
        <a:bodyPr/>
        <a:lstStyle/>
        <a:p>
          <a:endParaRPr lang="en-US"/>
        </a:p>
      </dgm:t>
    </dgm:pt>
    <dgm:pt modelId="{E7F82145-91E1-41A5-AA65-D21FE938C204}" type="sibTrans" cxnId="{83D809F0-99F8-457F-8C7F-838CA17DADEB}">
      <dgm:prSet/>
      <dgm:spPr/>
      <dgm:t>
        <a:bodyPr/>
        <a:lstStyle/>
        <a:p>
          <a:endParaRPr lang="en-US" dirty="0"/>
        </a:p>
      </dgm:t>
    </dgm:pt>
    <dgm:pt modelId="{724DA287-7666-4947-9C08-3625FC722BD5}">
      <dgm:prSet/>
      <dgm:spPr/>
      <dgm:t>
        <a:bodyPr/>
        <a:lstStyle/>
        <a:p>
          <a:r>
            <a:rPr lang="en-GB" dirty="0"/>
            <a:t>Provide 60-70g CHO  / hour – at not more than a concentration of 8% ( 80g CHO/l)</a:t>
          </a:r>
          <a:endParaRPr lang="en-US" dirty="0"/>
        </a:p>
      </dgm:t>
    </dgm:pt>
    <dgm:pt modelId="{8E7B2BD7-1672-46F3-8303-51B66D2E77FB}" type="parTrans" cxnId="{F022A0FE-5101-48A4-9ED4-74F574B6617B}">
      <dgm:prSet/>
      <dgm:spPr/>
      <dgm:t>
        <a:bodyPr/>
        <a:lstStyle/>
        <a:p>
          <a:endParaRPr lang="en-US"/>
        </a:p>
      </dgm:t>
    </dgm:pt>
    <dgm:pt modelId="{A8F3A5F7-0EF5-4552-A14E-07767AFA7F1F}" type="sibTrans" cxnId="{F022A0FE-5101-48A4-9ED4-74F574B6617B}">
      <dgm:prSet/>
      <dgm:spPr/>
      <dgm:t>
        <a:bodyPr/>
        <a:lstStyle/>
        <a:p>
          <a:endParaRPr lang="en-US" dirty="0"/>
        </a:p>
      </dgm:t>
    </dgm:pt>
    <dgm:pt modelId="{38CFB319-0A46-4E76-BE5B-3346114154F1}">
      <dgm:prSet/>
      <dgm:spPr/>
      <dgm:t>
        <a:bodyPr/>
        <a:lstStyle/>
        <a:p>
          <a:r>
            <a:rPr lang="en-GB" dirty="0"/>
            <a:t>Should contain sodium – increase fluid absorption</a:t>
          </a:r>
          <a:endParaRPr lang="en-US" dirty="0"/>
        </a:p>
      </dgm:t>
    </dgm:pt>
    <dgm:pt modelId="{28C357F3-8233-4738-A8FA-3296A039A430}" type="parTrans" cxnId="{597F5D24-3000-4DA6-9881-8C1AC2942685}">
      <dgm:prSet/>
      <dgm:spPr/>
      <dgm:t>
        <a:bodyPr/>
        <a:lstStyle/>
        <a:p>
          <a:endParaRPr lang="en-US"/>
        </a:p>
      </dgm:t>
    </dgm:pt>
    <dgm:pt modelId="{86F854BE-8A6C-4579-991D-99D9F89D6F18}" type="sibTrans" cxnId="{597F5D24-3000-4DA6-9881-8C1AC2942685}">
      <dgm:prSet/>
      <dgm:spPr/>
      <dgm:t>
        <a:bodyPr/>
        <a:lstStyle/>
        <a:p>
          <a:endParaRPr lang="en-US" dirty="0"/>
        </a:p>
      </dgm:t>
    </dgm:pt>
    <dgm:pt modelId="{C53A3D57-33A7-4A91-A956-11E97609F21C}">
      <dgm:prSet/>
      <dgm:spPr/>
      <dgm:t>
        <a:bodyPr/>
        <a:lstStyle/>
        <a:p>
          <a:r>
            <a:rPr lang="en-GB" dirty="0"/>
            <a:t>Should contain too many other salts – potassium etc.</a:t>
          </a:r>
          <a:endParaRPr lang="en-US" dirty="0"/>
        </a:p>
      </dgm:t>
    </dgm:pt>
    <dgm:pt modelId="{CC52BC7F-D3ED-41AD-A531-940FAE745619}" type="parTrans" cxnId="{CD91D5E2-B3CA-43EE-BF42-E89D27BE6E49}">
      <dgm:prSet/>
      <dgm:spPr/>
      <dgm:t>
        <a:bodyPr/>
        <a:lstStyle/>
        <a:p>
          <a:endParaRPr lang="en-US"/>
        </a:p>
      </dgm:t>
    </dgm:pt>
    <dgm:pt modelId="{728A0304-8F3F-4F64-B2F1-5A00694D0487}" type="sibTrans" cxnId="{CD91D5E2-B3CA-43EE-BF42-E89D27BE6E49}">
      <dgm:prSet/>
      <dgm:spPr/>
      <dgm:t>
        <a:bodyPr/>
        <a:lstStyle/>
        <a:p>
          <a:endParaRPr lang="en-US"/>
        </a:p>
      </dgm:t>
    </dgm:pt>
    <dgm:pt modelId="{BCF347EA-1263-4B8F-BAC0-106699DEDF0F}" type="pres">
      <dgm:prSet presAssocID="{EDC43FF5-5B73-4825-9CEC-5F5098A3286D}" presName="Name0" presStyleCnt="0">
        <dgm:presLayoutVars>
          <dgm:dir/>
          <dgm:resizeHandles val="exact"/>
        </dgm:presLayoutVars>
      </dgm:prSet>
      <dgm:spPr/>
    </dgm:pt>
    <dgm:pt modelId="{B84FD764-3069-46F5-8958-325773889087}" type="pres">
      <dgm:prSet presAssocID="{B20DD1F4-4266-45FE-BAE1-1689580F7210}" presName="node" presStyleLbl="node1" presStyleIdx="0" presStyleCnt="6">
        <dgm:presLayoutVars>
          <dgm:bulletEnabled val="1"/>
        </dgm:presLayoutVars>
      </dgm:prSet>
      <dgm:spPr/>
    </dgm:pt>
    <dgm:pt modelId="{72C244BA-023F-4873-BA73-AEB1C3168C3F}" type="pres">
      <dgm:prSet presAssocID="{5B2386C1-67DA-42F5-91FD-F9CB4541EFA1}" presName="sibTrans" presStyleLbl="sibTrans1D1" presStyleIdx="0" presStyleCnt="5"/>
      <dgm:spPr/>
    </dgm:pt>
    <dgm:pt modelId="{192B0DD6-D79C-4BFC-B999-5C7F8BE674A1}" type="pres">
      <dgm:prSet presAssocID="{5B2386C1-67DA-42F5-91FD-F9CB4541EFA1}" presName="connectorText" presStyleLbl="sibTrans1D1" presStyleIdx="0" presStyleCnt="5"/>
      <dgm:spPr/>
    </dgm:pt>
    <dgm:pt modelId="{FE77096D-F3A9-4E6C-BB71-D27F4BFDDA53}" type="pres">
      <dgm:prSet presAssocID="{2B3F7316-14AE-4F22-ABA5-D9245F37A570}" presName="node" presStyleLbl="node1" presStyleIdx="1" presStyleCnt="6">
        <dgm:presLayoutVars>
          <dgm:bulletEnabled val="1"/>
        </dgm:presLayoutVars>
      </dgm:prSet>
      <dgm:spPr/>
    </dgm:pt>
    <dgm:pt modelId="{70C6F1A6-D5A6-4B5D-A545-8A650D12930D}" type="pres">
      <dgm:prSet presAssocID="{B5190431-BC69-4354-A5A3-C8F940675A61}" presName="sibTrans" presStyleLbl="sibTrans1D1" presStyleIdx="1" presStyleCnt="5"/>
      <dgm:spPr/>
    </dgm:pt>
    <dgm:pt modelId="{2C06DD56-1E37-4F6C-89F2-E76DA2F849B5}" type="pres">
      <dgm:prSet presAssocID="{B5190431-BC69-4354-A5A3-C8F940675A61}" presName="connectorText" presStyleLbl="sibTrans1D1" presStyleIdx="1" presStyleCnt="5"/>
      <dgm:spPr/>
    </dgm:pt>
    <dgm:pt modelId="{FA449E74-3BF6-48B4-AD62-6ED6466E7283}" type="pres">
      <dgm:prSet presAssocID="{311E260C-19E1-490F-97AC-406647A40AA7}" presName="node" presStyleLbl="node1" presStyleIdx="2" presStyleCnt="6">
        <dgm:presLayoutVars>
          <dgm:bulletEnabled val="1"/>
        </dgm:presLayoutVars>
      </dgm:prSet>
      <dgm:spPr/>
    </dgm:pt>
    <dgm:pt modelId="{D4410136-19E5-4986-8B8A-450894F8E5A4}" type="pres">
      <dgm:prSet presAssocID="{E7F82145-91E1-41A5-AA65-D21FE938C204}" presName="sibTrans" presStyleLbl="sibTrans1D1" presStyleIdx="2" presStyleCnt="5"/>
      <dgm:spPr/>
    </dgm:pt>
    <dgm:pt modelId="{0C9B3997-4225-486A-92D3-E390E38C5C58}" type="pres">
      <dgm:prSet presAssocID="{E7F82145-91E1-41A5-AA65-D21FE938C204}" presName="connectorText" presStyleLbl="sibTrans1D1" presStyleIdx="2" presStyleCnt="5"/>
      <dgm:spPr/>
    </dgm:pt>
    <dgm:pt modelId="{E864637D-3CD1-4D90-B08D-E6D2CF917831}" type="pres">
      <dgm:prSet presAssocID="{724DA287-7666-4947-9C08-3625FC722BD5}" presName="node" presStyleLbl="node1" presStyleIdx="3" presStyleCnt="6">
        <dgm:presLayoutVars>
          <dgm:bulletEnabled val="1"/>
        </dgm:presLayoutVars>
      </dgm:prSet>
      <dgm:spPr/>
    </dgm:pt>
    <dgm:pt modelId="{3741BC9E-FD90-4303-B5E3-A65FBE41E68A}" type="pres">
      <dgm:prSet presAssocID="{A8F3A5F7-0EF5-4552-A14E-07767AFA7F1F}" presName="sibTrans" presStyleLbl="sibTrans1D1" presStyleIdx="3" presStyleCnt="5"/>
      <dgm:spPr/>
    </dgm:pt>
    <dgm:pt modelId="{134C151D-87CD-4847-94E4-1ACC5412FE42}" type="pres">
      <dgm:prSet presAssocID="{A8F3A5F7-0EF5-4552-A14E-07767AFA7F1F}" presName="connectorText" presStyleLbl="sibTrans1D1" presStyleIdx="3" presStyleCnt="5"/>
      <dgm:spPr/>
    </dgm:pt>
    <dgm:pt modelId="{9DBE249A-A7F7-46E7-8D67-A537D92D8C49}" type="pres">
      <dgm:prSet presAssocID="{38CFB319-0A46-4E76-BE5B-3346114154F1}" presName="node" presStyleLbl="node1" presStyleIdx="4" presStyleCnt="6">
        <dgm:presLayoutVars>
          <dgm:bulletEnabled val="1"/>
        </dgm:presLayoutVars>
      </dgm:prSet>
      <dgm:spPr/>
    </dgm:pt>
    <dgm:pt modelId="{CBC7140F-4F9F-4BF9-8E44-2922D1030F07}" type="pres">
      <dgm:prSet presAssocID="{86F854BE-8A6C-4579-991D-99D9F89D6F18}" presName="sibTrans" presStyleLbl="sibTrans1D1" presStyleIdx="4" presStyleCnt="5"/>
      <dgm:spPr/>
    </dgm:pt>
    <dgm:pt modelId="{1A076E3F-21C6-4E02-80EF-FDE0E34B47E7}" type="pres">
      <dgm:prSet presAssocID="{86F854BE-8A6C-4579-991D-99D9F89D6F18}" presName="connectorText" presStyleLbl="sibTrans1D1" presStyleIdx="4" presStyleCnt="5"/>
      <dgm:spPr/>
    </dgm:pt>
    <dgm:pt modelId="{91ABB2F0-127F-413E-B8D4-1913E9DF4285}" type="pres">
      <dgm:prSet presAssocID="{C53A3D57-33A7-4A91-A956-11E97609F21C}" presName="node" presStyleLbl="node1" presStyleIdx="5" presStyleCnt="6">
        <dgm:presLayoutVars>
          <dgm:bulletEnabled val="1"/>
        </dgm:presLayoutVars>
      </dgm:prSet>
      <dgm:spPr/>
    </dgm:pt>
  </dgm:ptLst>
  <dgm:cxnLst>
    <dgm:cxn modelId="{8BDC5001-3F11-47DE-87B8-5D81FDB280F0}" type="presOf" srcId="{B5190431-BC69-4354-A5A3-C8F940675A61}" destId="{2C06DD56-1E37-4F6C-89F2-E76DA2F849B5}" srcOrd="1" destOrd="0" presId="urn:microsoft.com/office/officeart/2016/7/layout/RepeatingBendingProcessNew"/>
    <dgm:cxn modelId="{1B8A0D07-C728-41E8-A4C7-8F3252A554C7}" type="presOf" srcId="{B20DD1F4-4266-45FE-BAE1-1689580F7210}" destId="{B84FD764-3069-46F5-8958-325773889087}" srcOrd="0" destOrd="0" presId="urn:microsoft.com/office/officeart/2016/7/layout/RepeatingBendingProcessNew"/>
    <dgm:cxn modelId="{6ADE8D12-8D5B-4AA9-A0C4-28E090EFDC12}" type="presOf" srcId="{2B3F7316-14AE-4F22-ABA5-D9245F37A570}" destId="{FE77096D-F3A9-4E6C-BB71-D27F4BFDDA53}" srcOrd="0" destOrd="0" presId="urn:microsoft.com/office/officeart/2016/7/layout/RepeatingBendingProcessNew"/>
    <dgm:cxn modelId="{E7204514-ED2B-4A07-806F-5B6986D68EAA}" type="presOf" srcId="{A8F3A5F7-0EF5-4552-A14E-07767AFA7F1F}" destId="{3741BC9E-FD90-4303-B5E3-A65FBE41E68A}" srcOrd="0" destOrd="0" presId="urn:microsoft.com/office/officeart/2016/7/layout/RepeatingBendingProcessNew"/>
    <dgm:cxn modelId="{597F5D24-3000-4DA6-9881-8C1AC2942685}" srcId="{EDC43FF5-5B73-4825-9CEC-5F5098A3286D}" destId="{38CFB319-0A46-4E76-BE5B-3346114154F1}" srcOrd="4" destOrd="0" parTransId="{28C357F3-8233-4738-A8FA-3296A039A430}" sibTransId="{86F854BE-8A6C-4579-991D-99D9F89D6F18}"/>
    <dgm:cxn modelId="{E1D5225D-3F96-4566-B899-D9E2A335FC9F}" type="presOf" srcId="{5B2386C1-67DA-42F5-91FD-F9CB4541EFA1}" destId="{72C244BA-023F-4873-BA73-AEB1C3168C3F}" srcOrd="0" destOrd="0" presId="urn:microsoft.com/office/officeart/2016/7/layout/RepeatingBendingProcessNew"/>
    <dgm:cxn modelId="{E909A45F-85F1-4571-AA80-F92F3DD4D185}" type="presOf" srcId="{38CFB319-0A46-4E76-BE5B-3346114154F1}" destId="{9DBE249A-A7F7-46E7-8D67-A537D92D8C49}" srcOrd="0" destOrd="0" presId="urn:microsoft.com/office/officeart/2016/7/layout/RepeatingBendingProcessNew"/>
    <dgm:cxn modelId="{7E1A0341-C19C-4F87-B233-644F8D3FF403}" type="presOf" srcId="{86F854BE-8A6C-4579-991D-99D9F89D6F18}" destId="{CBC7140F-4F9F-4BF9-8E44-2922D1030F07}" srcOrd="0" destOrd="0" presId="urn:microsoft.com/office/officeart/2016/7/layout/RepeatingBendingProcessNew"/>
    <dgm:cxn modelId="{33695F4D-6CE1-4720-9D90-22F2F930A734}" type="presOf" srcId="{EDC43FF5-5B73-4825-9CEC-5F5098A3286D}" destId="{BCF347EA-1263-4B8F-BAC0-106699DEDF0F}" srcOrd="0" destOrd="0" presId="urn:microsoft.com/office/officeart/2016/7/layout/RepeatingBendingProcessNew"/>
    <dgm:cxn modelId="{AB975A56-AD50-49B0-B0AD-5F41C4A4FBDD}" type="presOf" srcId="{86F854BE-8A6C-4579-991D-99D9F89D6F18}" destId="{1A076E3F-21C6-4E02-80EF-FDE0E34B47E7}" srcOrd="1" destOrd="0" presId="urn:microsoft.com/office/officeart/2016/7/layout/RepeatingBendingProcessNew"/>
    <dgm:cxn modelId="{28B1077F-A909-4EFF-9364-34BF9AB852AA}" type="presOf" srcId="{E7F82145-91E1-41A5-AA65-D21FE938C204}" destId="{D4410136-19E5-4986-8B8A-450894F8E5A4}" srcOrd="0" destOrd="0" presId="urn:microsoft.com/office/officeart/2016/7/layout/RepeatingBendingProcessNew"/>
    <dgm:cxn modelId="{0FB8A382-DFD7-4B88-B3D2-0D9CEEDD0912}" type="presOf" srcId="{B5190431-BC69-4354-A5A3-C8F940675A61}" destId="{70C6F1A6-D5A6-4B5D-A545-8A650D12930D}" srcOrd="0" destOrd="0" presId="urn:microsoft.com/office/officeart/2016/7/layout/RepeatingBendingProcessNew"/>
    <dgm:cxn modelId="{18EE6C84-6D72-4F36-9578-AEDEDA5169A9}" type="presOf" srcId="{C53A3D57-33A7-4A91-A956-11E97609F21C}" destId="{91ABB2F0-127F-413E-B8D4-1913E9DF4285}" srcOrd="0" destOrd="0" presId="urn:microsoft.com/office/officeart/2016/7/layout/RepeatingBendingProcessNew"/>
    <dgm:cxn modelId="{3C0073A7-5EFC-45B8-A2CF-75D08D4041BB}" type="presOf" srcId="{A8F3A5F7-0EF5-4552-A14E-07767AFA7F1F}" destId="{134C151D-87CD-4847-94E4-1ACC5412FE42}" srcOrd="1" destOrd="0" presId="urn:microsoft.com/office/officeart/2016/7/layout/RepeatingBendingProcessNew"/>
    <dgm:cxn modelId="{DCDC2FC0-529F-4FED-9971-9E8308F65694}" srcId="{EDC43FF5-5B73-4825-9CEC-5F5098A3286D}" destId="{B20DD1F4-4266-45FE-BAE1-1689580F7210}" srcOrd="0" destOrd="0" parTransId="{7742D6AE-C6F8-4DBE-A9AD-7BD85B04439C}" sibTransId="{5B2386C1-67DA-42F5-91FD-F9CB4541EFA1}"/>
    <dgm:cxn modelId="{0EEA82C3-07DF-4860-8A66-FC920B888D8E}" type="presOf" srcId="{311E260C-19E1-490F-97AC-406647A40AA7}" destId="{FA449E74-3BF6-48B4-AD62-6ED6466E7283}" srcOrd="0" destOrd="0" presId="urn:microsoft.com/office/officeart/2016/7/layout/RepeatingBendingProcessNew"/>
    <dgm:cxn modelId="{AA9811D9-360B-4049-9F82-50284369C75E}" type="presOf" srcId="{724DA287-7666-4947-9C08-3625FC722BD5}" destId="{E864637D-3CD1-4D90-B08D-E6D2CF917831}" srcOrd="0" destOrd="0" presId="urn:microsoft.com/office/officeart/2016/7/layout/RepeatingBendingProcessNew"/>
    <dgm:cxn modelId="{4E810DDA-522C-4FB3-98BD-123254BB4BAA}" type="presOf" srcId="{5B2386C1-67DA-42F5-91FD-F9CB4541EFA1}" destId="{192B0DD6-D79C-4BFC-B999-5C7F8BE674A1}" srcOrd="1" destOrd="0" presId="urn:microsoft.com/office/officeart/2016/7/layout/RepeatingBendingProcessNew"/>
    <dgm:cxn modelId="{15D0A7DA-56E0-4E52-A1A1-E4D248DB4353}" srcId="{EDC43FF5-5B73-4825-9CEC-5F5098A3286D}" destId="{2B3F7316-14AE-4F22-ABA5-D9245F37A570}" srcOrd="1" destOrd="0" parTransId="{C9E1525D-6AC7-4BE0-B4BD-BA63ADDB3DF3}" sibTransId="{B5190431-BC69-4354-A5A3-C8F940675A61}"/>
    <dgm:cxn modelId="{CD91D5E2-B3CA-43EE-BF42-E89D27BE6E49}" srcId="{EDC43FF5-5B73-4825-9CEC-5F5098A3286D}" destId="{C53A3D57-33A7-4A91-A956-11E97609F21C}" srcOrd="5" destOrd="0" parTransId="{CC52BC7F-D3ED-41AD-A531-940FAE745619}" sibTransId="{728A0304-8F3F-4F64-B2F1-5A00694D0487}"/>
    <dgm:cxn modelId="{83D809F0-99F8-457F-8C7F-838CA17DADEB}" srcId="{EDC43FF5-5B73-4825-9CEC-5F5098A3286D}" destId="{311E260C-19E1-490F-97AC-406647A40AA7}" srcOrd="2" destOrd="0" parTransId="{E74172C3-B0B4-436A-8760-3CBB07AB4DF1}" sibTransId="{E7F82145-91E1-41A5-AA65-D21FE938C204}"/>
    <dgm:cxn modelId="{D07F5CF1-04FA-44F1-B6E3-48E9F096FFE6}" type="presOf" srcId="{E7F82145-91E1-41A5-AA65-D21FE938C204}" destId="{0C9B3997-4225-486A-92D3-E390E38C5C58}" srcOrd="1" destOrd="0" presId="urn:microsoft.com/office/officeart/2016/7/layout/RepeatingBendingProcessNew"/>
    <dgm:cxn modelId="{F022A0FE-5101-48A4-9ED4-74F574B6617B}" srcId="{EDC43FF5-5B73-4825-9CEC-5F5098A3286D}" destId="{724DA287-7666-4947-9C08-3625FC722BD5}" srcOrd="3" destOrd="0" parTransId="{8E7B2BD7-1672-46F3-8303-51B66D2E77FB}" sibTransId="{A8F3A5F7-0EF5-4552-A14E-07767AFA7F1F}"/>
    <dgm:cxn modelId="{99384DE3-EA5C-42E2-8B6B-38C4B7B5F7D3}" type="presParOf" srcId="{BCF347EA-1263-4B8F-BAC0-106699DEDF0F}" destId="{B84FD764-3069-46F5-8958-325773889087}" srcOrd="0" destOrd="0" presId="urn:microsoft.com/office/officeart/2016/7/layout/RepeatingBendingProcessNew"/>
    <dgm:cxn modelId="{1DFD79DB-3959-4501-A050-DFB53483A3D7}" type="presParOf" srcId="{BCF347EA-1263-4B8F-BAC0-106699DEDF0F}" destId="{72C244BA-023F-4873-BA73-AEB1C3168C3F}" srcOrd="1" destOrd="0" presId="urn:microsoft.com/office/officeart/2016/7/layout/RepeatingBendingProcessNew"/>
    <dgm:cxn modelId="{10B3CA7C-66C6-4207-8D79-E220AAFD9F8A}" type="presParOf" srcId="{72C244BA-023F-4873-BA73-AEB1C3168C3F}" destId="{192B0DD6-D79C-4BFC-B999-5C7F8BE674A1}" srcOrd="0" destOrd="0" presId="urn:microsoft.com/office/officeart/2016/7/layout/RepeatingBendingProcessNew"/>
    <dgm:cxn modelId="{A14803A1-F21D-4327-BE0B-AD2A3626312D}" type="presParOf" srcId="{BCF347EA-1263-4B8F-BAC0-106699DEDF0F}" destId="{FE77096D-F3A9-4E6C-BB71-D27F4BFDDA53}" srcOrd="2" destOrd="0" presId="urn:microsoft.com/office/officeart/2016/7/layout/RepeatingBendingProcessNew"/>
    <dgm:cxn modelId="{CD9A1823-4CEE-4597-9044-D71F6A88621B}" type="presParOf" srcId="{BCF347EA-1263-4B8F-BAC0-106699DEDF0F}" destId="{70C6F1A6-D5A6-4B5D-A545-8A650D12930D}" srcOrd="3" destOrd="0" presId="urn:microsoft.com/office/officeart/2016/7/layout/RepeatingBendingProcessNew"/>
    <dgm:cxn modelId="{3F5FDA6F-F773-4803-90A8-5466F6603702}" type="presParOf" srcId="{70C6F1A6-D5A6-4B5D-A545-8A650D12930D}" destId="{2C06DD56-1E37-4F6C-89F2-E76DA2F849B5}" srcOrd="0" destOrd="0" presId="urn:microsoft.com/office/officeart/2016/7/layout/RepeatingBendingProcessNew"/>
    <dgm:cxn modelId="{3D76CE8F-9D4D-4066-850B-53EC3140E0E1}" type="presParOf" srcId="{BCF347EA-1263-4B8F-BAC0-106699DEDF0F}" destId="{FA449E74-3BF6-48B4-AD62-6ED6466E7283}" srcOrd="4" destOrd="0" presId="urn:microsoft.com/office/officeart/2016/7/layout/RepeatingBendingProcessNew"/>
    <dgm:cxn modelId="{80275AC4-2A21-4023-99AF-FFCD0584C848}" type="presParOf" srcId="{BCF347EA-1263-4B8F-BAC0-106699DEDF0F}" destId="{D4410136-19E5-4986-8B8A-450894F8E5A4}" srcOrd="5" destOrd="0" presId="urn:microsoft.com/office/officeart/2016/7/layout/RepeatingBendingProcessNew"/>
    <dgm:cxn modelId="{424A8719-CEF9-4E4F-B39A-CA03B86C5923}" type="presParOf" srcId="{D4410136-19E5-4986-8B8A-450894F8E5A4}" destId="{0C9B3997-4225-486A-92D3-E390E38C5C58}" srcOrd="0" destOrd="0" presId="urn:microsoft.com/office/officeart/2016/7/layout/RepeatingBendingProcessNew"/>
    <dgm:cxn modelId="{43D38B50-4753-4A53-9DF5-C0C40D463778}" type="presParOf" srcId="{BCF347EA-1263-4B8F-BAC0-106699DEDF0F}" destId="{E864637D-3CD1-4D90-B08D-E6D2CF917831}" srcOrd="6" destOrd="0" presId="urn:microsoft.com/office/officeart/2016/7/layout/RepeatingBendingProcessNew"/>
    <dgm:cxn modelId="{C2BAF0B1-9E72-4798-BFFB-9933CFD11B09}" type="presParOf" srcId="{BCF347EA-1263-4B8F-BAC0-106699DEDF0F}" destId="{3741BC9E-FD90-4303-B5E3-A65FBE41E68A}" srcOrd="7" destOrd="0" presId="urn:microsoft.com/office/officeart/2016/7/layout/RepeatingBendingProcessNew"/>
    <dgm:cxn modelId="{3D63B38A-238D-4FB8-A7C7-838670E4AD29}" type="presParOf" srcId="{3741BC9E-FD90-4303-B5E3-A65FBE41E68A}" destId="{134C151D-87CD-4847-94E4-1ACC5412FE42}" srcOrd="0" destOrd="0" presId="urn:microsoft.com/office/officeart/2016/7/layout/RepeatingBendingProcessNew"/>
    <dgm:cxn modelId="{82CC3DC4-3BF0-4F9F-A294-FA6424E87B36}" type="presParOf" srcId="{BCF347EA-1263-4B8F-BAC0-106699DEDF0F}" destId="{9DBE249A-A7F7-46E7-8D67-A537D92D8C49}" srcOrd="8" destOrd="0" presId="urn:microsoft.com/office/officeart/2016/7/layout/RepeatingBendingProcessNew"/>
    <dgm:cxn modelId="{BCE4112E-179E-4509-B062-9E2E038D0F7B}" type="presParOf" srcId="{BCF347EA-1263-4B8F-BAC0-106699DEDF0F}" destId="{CBC7140F-4F9F-4BF9-8E44-2922D1030F07}" srcOrd="9" destOrd="0" presId="urn:microsoft.com/office/officeart/2016/7/layout/RepeatingBendingProcessNew"/>
    <dgm:cxn modelId="{EEC6E1C7-1CA5-4C65-8E90-7C7F4CCFC492}" type="presParOf" srcId="{CBC7140F-4F9F-4BF9-8E44-2922D1030F07}" destId="{1A076E3F-21C6-4E02-80EF-FDE0E34B47E7}" srcOrd="0" destOrd="0" presId="urn:microsoft.com/office/officeart/2016/7/layout/RepeatingBendingProcessNew"/>
    <dgm:cxn modelId="{77F08F48-D40C-4D1A-BD0C-BC2C249ED55A}" type="presParOf" srcId="{BCF347EA-1263-4B8F-BAC0-106699DEDF0F}" destId="{91ABB2F0-127F-413E-B8D4-1913E9DF428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C43FF5-5B73-4825-9CEC-5F5098A3286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0DD1F4-4266-45FE-BAE1-1689580F7210}">
      <dgm:prSet/>
      <dgm:spPr/>
      <dgm:t>
        <a:bodyPr/>
        <a:lstStyle/>
        <a:p>
          <a:r>
            <a:rPr lang="en-GB" dirty="0"/>
            <a:t>Should meet the following:-</a:t>
          </a:r>
          <a:endParaRPr lang="en-US" dirty="0"/>
        </a:p>
      </dgm:t>
    </dgm:pt>
    <dgm:pt modelId="{7742D6AE-C6F8-4DBE-A9AD-7BD85B04439C}" type="parTrans" cxnId="{DCDC2FC0-529F-4FED-9971-9E8308F65694}">
      <dgm:prSet/>
      <dgm:spPr/>
      <dgm:t>
        <a:bodyPr/>
        <a:lstStyle/>
        <a:p>
          <a:endParaRPr lang="en-US"/>
        </a:p>
      </dgm:t>
    </dgm:pt>
    <dgm:pt modelId="{5B2386C1-67DA-42F5-91FD-F9CB4541EFA1}" type="sibTrans" cxnId="{DCDC2FC0-529F-4FED-9971-9E8308F65694}">
      <dgm:prSet/>
      <dgm:spPr/>
      <dgm:t>
        <a:bodyPr/>
        <a:lstStyle/>
        <a:p>
          <a:endParaRPr lang="en-US" dirty="0"/>
        </a:p>
      </dgm:t>
    </dgm:pt>
    <dgm:pt modelId="{2B3F7316-14AE-4F22-ABA5-D9245F37A570}">
      <dgm:prSet/>
      <dgm:spPr/>
      <dgm:t>
        <a:bodyPr/>
        <a:lstStyle/>
        <a:p>
          <a:r>
            <a:rPr lang="en-GB" dirty="0"/>
            <a:t>Taste – important</a:t>
          </a:r>
          <a:endParaRPr lang="en-US" dirty="0"/>
        </a:p>
      </dgm:t>
    </dgm:pt>
    <dgm:pt modelId="{C9E1525D-6AC7-4BE0-B4BD-BA63ADDB3DF3}" type="parTrans" cxnId="{15D0A7DA-56E0-4E52-A1A1-E4D248DB4353}">
      <dgm:prSet/>
      <dgm:spPr/>
      <dgm:t>
        <a:bodyPr/>
        <a:lstStyle/>
        <a:p>
          <a:endParaRPr lang="en-US"/>
        </a:p>
      </dgm:t>
    </dgm:pt>
    <dgm:pt modelId="{B5190431-BC69-4354-A5A3-C8F940675A61}" type="sibTrans" cxnId="{15D0A7DA-56E0-4E52-A1A1-E4D248DB4353}">
      <dgm:prSet/>
      <dgm:spPr/>
      <dgm:t>
        <a:bodyPr/>
        <a:lstStyle/>
        <a:p>
          <a:endParaRPr lang="en-US" dirty="0"/>
        </a:p>
      </dgm:t>
    </dgm:pt>
    <dgm:pt modelId="{311E260C-19E1-490F-97AC-406647A40AA7}">
      <dgm:prSet/>
      <dgm:spPr/>
      <dgm:t>
        <a:bodyPr/>
        <a:lstStyle/>
        <a:p>
          <a:r>
            <a:rPr lang="en-GB" dirty="0"/>
            <a:t>Not cause GI problems – individual</a:t>
          </a:r>
          <a:endParaRPr lang="en-US" dirty="0"/>
        </a:p>
      </dgm:t>
    </dgm:pt>
    <dgm:pt modelId="{E74172C3-B0B4-436A-8760-3CBB07AB4DF1}" type="parTrans" cxnId="{83D809F0-99F8-457F-8C7F-838CA17DADEB}">
      <dgm:prSet/>
      <dgm:spPr/>
      <dgm:t>
        <a:bodyPr/>
        <a:lstStyle/>
        <a:p>
          <a:endParaRPr lang="en-US"/>
        </a:p>
      </dgm:t>
    </dgm:pt>
    <dgm:pt modelId="{E7F82145-91E1-41A5-AA65-D21FE938C204}" type="sibTrans" cxnId="{83D809F0-99F8-457F-8C7F-838CA17DADEB}">
      <dgm:prSet/>
      <dgm:spPr/>
      <dgm:t>
        <a:bodyPr/>
        <a:lstStyle/>
        <a:p>
          <a:endParaRPr lang="en-US" dirty="0"/>
        </a:p>
      </dgm:t>
    </dgm:pt>
    <dgm:pt modelId="{724DA287-7666-4947-9C08-3625FC722BD5}">
      <dgm:prSet/>
      <dgm:spPr/>
      <dgm:t>
        <a:bodyPr/>
        <a:lstStyle/>
        <a:p>
          <a:r>
            <a:rPr lang="en-GB" dirty="0"/>
            <a:t>Provide 60-70g CHO  / hour – at not more than a concentration of 8% ( 80g CHO/l)</a:t>
          </a:r>
          <a:endParaRPr lang="en-US" dirty="0"/>
        </a:p>
      </dgm:t>
    </dgm:pt>
    <dgm:pt modelId="{8E7B2BD7-1672-46F3-8303-51B66D2E77FB}" type="parTrans" cxnId="{F022A0FE-5101-48A4-9ED4-74F574B6617B}">
      <dgm:prSet/>
      <dgm:spPr/>
      <dgm:t>
        <a:bodyPr/>
        <a:lstStyle/>
        <a:p>
          <a:endParaRPr lang="en-US"/>
        </a:p>
      </dgm:t>
    </dgm:pt>
    <dgm:pt modelId="{A8F3A5F7-0EF5-4552-A14E-07767AFA7F1F}" type="sibTrans" cxnId="{F022A0FE-5101-48A4-9ED4-74F574B6617B}">
      <dgm:prSet/>
      <dgm:spPr/>
      <dgm:t>
        <a:bodyPr/>
        <a:lstStyle/>
        <a:p>
          <a:endParaRPr lang="en-US" dirty="0"/>
        </a:p>
      </dgm:t>
    </dgm:pt>
    <dgm:pt modelId="{38CFB319-0A46-4E76-BE5B-3346114154F1}">
      <dgm:prSet/>
      <dgm:spPr/>
      <dgm:t>
        <a:bodyPr/>
        <a:lstStyle/>
        <a:p>
          <a:r>
            <a:rPr lang="en-GB" dirty="0"/>
            <a:t>Should contain sodium – increase fluid absorption</a:t>
          </a:r>
          <a:endParaRPr lang="en-US" dirty="0"/>
        </a:p>
      </dgm:t>
    </dgm:pt>
    <dgm:pt modelId="{28C357F3-8233-4738-A8FA-3296A039A430}" type="parTrans" cxnId="{597F5D24-3000-4DA6-9881-8C1AC2942685}">
      <dgm:prSet/>
      <dgm:spPr/>
      <dgm:t>
        <a:bodyPr/>
        <a:lstStyle/>
        <a:p>
          <a:endParaRPr lang="en-US"/>
        </a:p>
      </dgm:t>
    </dgm:pt>
    <dgm:pt modelId="{86F854BE-8A6C-4579-991D-99D9F89D6F18}" type="sibTrans" cxnId="{597F5D24-3000-4DA6-9881-8C1AC2942685}">
      <dgm:prSet/>
      <dgm:spPr/>
      <dgm:t>
        <a:bodyPr/>
        <a:lstStyle/>
        <a:p>
          <a:endParaRPr lang="en-US" dirty="0"/>
        </a:p>
      </dgm:t>
    </dgm:pt>
    <dgm:pt modelId="{C53A3D57-33A7-4A91-A956-11E97609F21C}">
      <dgm:prSet/>
      <dgm:spPr/>
      <dgm:t>
        <a:bodyPr/>
        <a:lstStyle/>
        <a:p>
          <a:r>
            <a:rPr lang="en-GB" dirty="0"/>
            <a:t>Should contain too many other salts – potassium etc.</a:t>
          </a:r>
          <a:endParaRPr lang="en-US" dirty="0"/>
        </a:p>
      </dgm:t>
    </dgm:pt>
    <dgm:pt modelId="{CC52BC7F-D3ED-41AD-A531-940FAE745619}" type="parTrans" cxnId="{CD91D5E2-B3CA-43EE-BF42-E89D27BE6E49}">
      <dgm:prSet/>
      <dgm:spPr/>
      <dgm:t>
        <a:bodyPr/>
        <a:lstStyle/>
        <a:p>
          <a:endParaRPr lang="en-US"/>
        </a:p>
      </dgm:t>
    </dgm:pt>
    <dgm:pt modelId="{728A0304-8F3F-4F64-B2F1-5A00694D0487}" type="sibTrans" cxnId="{CD91D5E2-B3CA-43EE-BF42-E89D27BE6E49}">
      <dgm:prSet/>
      <dgm:spPr/>
      <dgm:t>
        <a:bodyPr/>
        <a:lstStyle/>
        <a:p>
          <a:endParaRPr lang="en-US"/>
        </a:p>
      </dgm:t>
    </dgm:pt>
    <dgm:pt modelId="{BCF347EA-1263-4B8F-BAC0-106699DEDF0F}" type="pres">
      <dgm:prSet presAssocID="{EDC43FF5-5B73-4825-9CEC-5F5098A3286D}" presName="Name0" presStyleCnt="0">
        <dgm:presLayoutVars>
          <dgm:dir/>
          <dgm:resizeHandles val="exact"/>
        </dgm:presLayoutVars>
      </dgm:prSet>
      <dgm:spPr/>
    </dgm:pt>
    <dgm:pt modelId="{B84FD764-3069-46F5-8958-325773889087}" type="pres">
      <dgm:prSet presAssocID="{B20DD1F4-4266-45FE-BAE1-1689580F7210}" presName="node" presStyleLbl="node1" presStyleIdx="0" presStyleCnt="6">
        <dgm:presLayoutVars>
          <dgm:bulletEnabled val="1"/>
        </dgm:presLayoutVars>
      </dgm:prSet>
      <dgm:spPr/>
    </dgm:pt>
    <dgm:pt modelId="{72C244BA-023F-4873-BA73-AEB1C3168C3F}" type="pres">
      <dgm:prSet presAssocID="{5B2386C1-67DA-42F5-91FD-F9CB4541EFA1}" presName="sibTrans" presStyleLbl="sibTrans1D1" presStyleIdx="0" presStyleCnt="5"/>
      <dgm:spPr/>
    </dgm:pt>
    <dgm:pt modelId="{192B0DD6-D79C-4BFC-B999-5C7F8BE674A1}" type="pres">
      <dgm:prSet presAssocID="{5B2386C1-67DA-42F5-91FD-F9CB4541EFA1}" presName="connectorText" presStyleLbl="sibTrans1D1" presStyleIdx="0" presStyleCnt="5"/>
      <dgm:spPr/>
    </dgm:pt>
    <dgm:pt modelId="{FE77096D-F3A9-4E6C-BB71-D27F4BFDDA53}" type="pres">
      <dgm:prSet presAssocID="{2B3F7316-14AE-4F22-ABA5-D9245F37A570}" presName="node" presStyleLbl="node1" presStyleIdx="1" presStyleCnt="6">
        <dgm:presLayoutVars>
          <dgm:bulletEnabled val="1"/>
        </dgm:presLayoutVars>
      </dgm:prSet>
      <dgm:spPr/>
    </dgm:pt>
    <dgm:pt modelId="{70C6F1A6-D5A6-4B5D-A545-8A650D12930D}" type="pres">
      <dgm:prSet presAssocID="{B5190431-BC69-4354-A5A3-C8F940675A61}" presName="sibTrans" presStyleLbl="sibTrans1D1" presStyleIdx="1" presStyleCnt="5"/>
      <dgm:spPr/>
    </dgm:pt>
    <dgm:pt modelId="{2C06DD56-1E37-4F6C-89F2-E76DA2F849B5}" type="pres">
      <dgm:prSet presAssocID="{B5190431-BC69-4354-A5A3-C8F940675A61}" presName="connectorText" presStyleLbl="sibTrans1D1" presStyleIdx="1" presStyleCnt="5"/>
      <dgm:spPr/>
    </dgm:pt>
    <dgm:pt modelId="{FA449E74-3BF6-48B4-AD62-6ED6466E7283}" type="pres">
      <dgm:prSet presAssocID="{311E260C-19E1-490F-97AC-406647A40AA7}" presName="node" presStyleLbl="node1" presStyleIdx="2" presStyleCnt="6">
        <dgm:presLayoutVars>
          <dgm:bulletEnabled val="1"/>
        </dgm:presLayoutVars>
      </dgm:prSet>
      <dgm:spPr/>
    </dgm:pt>
    <dgm:pt modelId="{D4410136-19E5-4986-8B8A-450894F8E5A4}" type="pres">
      <dgm:prSet presAssocID="{E7F82145-91E1-41A5-AA65-D21FE938C204}" presName="sibTrans" presStyleLbl="sibTrans1D1" presStyleIdx="2" presStyleCnt="5"/>
      <dgm:spPr/>
    </dgm:pt>
    <dgm:pt modelId="{0C9B3997-4225-486A-92D3-E390E38C5C58}" type="pres">
      <dgm:prSet presAssocID="{E7F82145-91E1-41A5-AA65-D21FE938C204}" presName="connectorText" presStyleLbl="sibTrans1D1" presStyleIdx="2" presStyleCnt="5"/>
      <dgm:spPr/>
    </dgm:pt>
    <dgm:pt modelId="{E864637D-3CD1-4D90-B08D-E6D2CF917831}" type="pres">
      <dgm:prSet presAssocID="{724DA287-7666-4947-9C08-3625FC722BD5}" presName="node" presStyleLbl="node1" presStyleIdx="3" presStyleCnt="6">
        <dgm:presLayoutVars>
          <dgm:bulletEnabled val="1"/>
        </dgm:presLayoutVars>
      </dgm:prSet>
      <dgm:spPr/>
    </dgm:pt>
    <dgm:pt modelId="{3741BC9E-FD90-4303-B5E3-A65FBE41E68A}" type="pres">
      <dgm:prSet presAssocID="{A8F3A5F7-0EF5-4552-A14E-07767AFA7F1F}" presName="sibTrans" presStyleLbl="sibTrans1D1" presStyleIdx="3" presStyleCnt="5"/>
      <dgm:spPr/>
    </dgm:pt>
    <dgm:pt modelId="{134C151D-87CD-4847-94E4-1ACC5412FE42}" type="pres">
      <dgm:prSet presAssocID="{A8F3A5F7-0EF5-4552-A14E-07767AFA7F1F}" presName="connectorText" presStyleLbl="sibTrans1D1" presStyleIdx="3" presStyleCnt="5"/>
      <dgm:spPr/>
    </dgm:pt>
    <dgm:pt modelId="{9DBE249A-A7F7-46E7-8D67-A537D92D8C49}" type="pres">
      <dgm:prSet presAssocID="{38CFB319-0A46-4E76-BE5B-3346114154F1}" presName="node" presStyleLbl="node1" presStyleIdx="4" presStyleCnt="6">
        <dgm:presLayoutVars>
          <dgm:bulletEnabled val="1"/>
        </dgm:presLayoutVars>
      </dgm:prSet>
      <dgm:spPr/>
    </dgm:pt>
    <dgm:pt modelId="{CBC7140F-4F9F-4BF9-8E44-2922D1030F07}" type="pres">
      <dgm:prSet presAssocID="{86F854BE-8A6C-4579-991D-99D9F89D6F18}" presName="sibTrans" presStyleLbl="sibTrans1D1" presStyleIdx="4" presStyleCnt="5"/>
      <dgm:spPr/>
    </dgm:pt>
    <dgm:pt modelId="{1A076E3F-21C6-4E02-80EF-FDE0E34B47E7}" type="pres">
      <dgm:prSet presAssocID="{86F854BE-8A6C-4579-991D-99D9F89D6F18}" presName="connectorText" presStyleLbl="sibTrans1D1" presStyleIdx="4" presStyleCnt="5"/>
      <dgm:spPr/>
    </dgm:pt>
    <dgm:pt modelId="{91ABB2F0-127F-413E-B8D4-1913E9DF4285}" type="pres">
      <dgm:prSet presAssocID="{C53A3D57-33A7-4A91-A956-11E97609F21C}" presName="node" presStyleLbl="node1" presStyleIdx="5" presStyleCnt="6">
        <dgm:presLayoutVars>
          <dgm:bulletEnabled val="1"/>
        </dgm:presLayoutVars>
      </dgm:prSet>
      <dgm:spPr/>
    </dgm:pt>
  </dgm:ptLst>
  <dgm:cxnLst>
    <dgm:cxn modelId="{8BDC5001-3F11-47DE-87B8-5D81FDB280F0}" type="presOf" srcId="{B5190431-BC69-4354-A5A3-C8F940675A61}" destId="{2C06DD56-1E37-4F6C-89F2-E76DA2F849B5}" srcOrd="1" destOrd="0" presId="urn:microsoft.com/office/officeart/2016/7/layout/RepeatingBendingProcessNew"/>
    <dgm:cxn modelId="{1B8A0D07-C728-41E8-A4C7-8F3252A554C7}" type="presOf" srcId="{B20DD1F4-4266-45FE-BAE1-1689580F7210}" destId="{B84FD764-3069-46F5-8958-325773889087}" srcOrd="0" destOrd="0" presId="urn:microsoft.com/office/officeart/2016/7/layout/RepeatingBendingProcessNew"/>
    <dgm:cxn modelId="{6ADE8D12-8D5B-4AA9-A0C4-28E090EFDC12}" type="presOf" srcId="{2B3F7316-14AE-4F22-ABA5-D9245F37A570}" destId="{FE77096D-F3A9-4E6C-BB71-D27F4BFDDA53}" srcOrd="0" destOrd="0" presId="urn:microsoft.com/office/officeart/2016/7/layout/RepeatingBendingProcessNew"/>
    <dgm:cxn modelId="{E7204514-ED2B-4A07-806F-5B6986D68EAA}" type="presOf" srcId="{A8F3A5F7-0EF5-4552-A14E-07767AFA7F1F}" destId="{3741BC9E-FD90-4303-B5E3-A65FBE41E68A}" srcOrd="0" destOrd="0" presId="urn:microsoft.com/office/officeart/2016/7/layout/RepeatingBendingProcessNew"/>
    <dgm:cxn modelId="{597F5D24-3000-4DA6-9881-8C1AC2942685}" srcId="{EDC43FF5-5B73-4825-9CEC-5F5098A3286D}" destId="{38CFB319-0A46-4E76-BE5B-3346114154F1}" srcOrd="4" destOrd="0" parTransId="{28C357F3-8233-4738-A8FA-3296A039A430}" sibTransId="{86F854BE-8A6C-4579-991D-99D9F89D6F18}"/>
    <dgm:cxn modelId="{E1D5225D-3F96-4566-B899-D9E2A335FC9F}" type="presOf" srcId="{5B2386C1-67DA-42F5-91FD-F9CB4541EFA1}" destId="{72C244BA-023F-4873-BA73-AEB1C3168C3F}" srcOrd="0" destOrd="0" presId="urn:microsoft.com/office/officeart/2016/7/layout/RepeatingBendingProcessNew"/>
    <dgm:cxn modelId="{E909A45F-85F1-4571-AA80-F92F3DD4D185}" type="presOf" srcId="{38CFB319-0A46-4E76-BE5B-3346114154F1}" destId="{9DBE249A-A7F7-46E7-8D67-A537D92D8C49}" srcOrd="0" destOrd="0" presId="urn:microsoft.com/office/officeart/2016/7/layout/RepeatingBendingProcessNew"/>
    <dgm:cxn modelId="{7E1A0341-C19C-4F87-B233-644F8D3FF403}" type="presOf" srcId="{86F854BE-8A6C-4579-991D-99D9F89D6F18}" destId="{CBC7140F-4F9F-4BF9-8E44-2922D1030F07}" srcOrd="0" destOrd="0" presId="urn:microsoft.com/office/officeart/2016/7/layout/RepeatingBendingProcessNew"/>
    <dgm:cxn modelId="{33695F4D-6CE1-4720-9D90-22F2F930A734}" type="presOf" srcId="{EDC43FF5-5B73-4825-9CEC-5F5098A3286D}" destId="{BCF347EA-1263-4B8F-BAC0-106699DEDF0F}" srcOrd="0" destOrd="0" presId="urn:microsoft.com/office/officeart/2016/7/layout/RepeatingBendingProcessNew"/>
    <dgm:cxn modelId="{AB975A56-AD50-49B0-B0AD-5F41C4A4FBDD}" type="presOf" srcId="{86F854BE-8A6C-4579-991D-99D9F89D6F18}" destId="{1A076E3F-21C6-4E02-80EF-FDE0E34B47E7}" srcOrd="1" destOrd="0" presId="urn:microsoft.com/office/officeart/2016/7/layout/RepeatingBendingProcessNew"/>
    <dgm:cxn modelId="{28B1077F-A909-4EFF-9364-34BF9AB852AA}" type="presOf" srcId="{E7F82145-91E1-41A5-AA65-D21FE938C204}" destId="{D4410136-19E5-4986-8B8A-450894F8E5A4}" srcOrd="0" destOrd="0" presId="urn:microsoft.com/office/officeart/2016/7/layout/RepeatingBendingProcessNew"/>
    <dgm:cxn modelId="{0FB8A382-DFD7-4B88-B3D2-0D9CEEDD0912}" type="presOf" srcId="{B5190431-BC69-4354-A5A3-C8F940675A61}" destId="{70C6F1A6-D5A6-4B5D-A545-8A650D12930D}" srcOrd="0" destOrd="0" presId="urn:microsoft.com/office/officeart/2016/7/layout/RepeatingBendingProcessNew"/>
    <dgm:cxn modelId="{18EE6C84-6D72-4F36-9578-AEDEDA5169A9}" type="presOf" srcId="{C53A3D57-33A7-4A91-A956-11E97609F21C}" destId="{91ABB2F0-127F-413E-B8D4-1913E9DF4285}" srcOrd="0" destOrd="0" presId="urn:microsoft.com/office/officeart/2016/7/layout/RepeatingBendingProcessNew"/>
    <dgm:cxn modelId="{3C0073A7-5EFC-45B8-A2CF-75D08D4041BB}" type="presOf" srcId="{A8F3A5F7-0EF5-4552-A14E-07767AFA7F1F}" destId="{134C151D-87CD-4847-94E4-1ACC5412FE42}" srcOrd="1" destOrd="0" presId="urn:microsoft.com/office/officeart/2016/7/layout/RepeatingBendingProcessNew"/>
    <dgm:cxn modelId="{DCDC2FC0-529F-4FED-9971-9E8308F65694}" srcId="{EDC43FF5-5B73-4825-9CEC-5F5098A3286D}" destId="{B20DD1F4-4266-45FE-BAE1-1689580F7210}" srcOrd="0" destOrd="0" parTransId="{7742D6AE-C6F8-4DBE-A9AD-7BD85B04439C}" sibTransId="{5B2386C1-67DA-42F5-91FD-F9CB4541EFA1}"/>
    <dgm:cxn modelId="{0EEA82C3-07DF-4860-8A66-FC920B888D8E}" type="presOf" srcId="{311E260C-19E1-490F-97AC-406647A40AA7}" destId="{FA449E74-3BF6-48B4-AD62-6ED6466E7283}" srcOrd="0" destOrd="0" presId="urn:microsoft.com/office/officeart/2016/7/layout/RepeatingBendingProcessNew"/>
    <dgm:cxn modelId="{AA9811D9-360B-4049-9F82-50284369C75E}" type="presOf" srcId="{724DA287-7666-4947-9C08-3625FC722BD5}" destId="{E864637D-3CD1-4D90-B08D-E6D2CF917831}" srcOrd="0" destOrd="0" presId="urn:microsoft.com/office/officeart/2016/7/layout/RepeatingBendingProcessNew"/>
    <dgm:cxn modelId="{4E810DDA-522C-4FB3-98BD-123254BB4BAA}" type="presOf" srcId="{5B2386C1-67DA-42F5-91FD-F9CB4541EFA1}" destId="{192B0DD6-D79C-4BFC-B999-5C7F8BE674A1}" srcOrd="1" destOrd="0" presId="urn:microsoft.com/office/officeart/2016/7/layout/RepeatingBendingProcessNew"/>
    <dgm:cxn modelId="{15D0A7DA-56E0-4E52-A1A1-E4D248DB4353}" srcId="{EDC43FF5-5B73-4825-9CEC-5F5098A3286D}" destId="{2B3F7316-14AE-4F22-ABA5-D9245F37A570}" srcOrd="1" destOrd="0" parTransId="{C9E1525D-6AC7-4BE0-B4BD-BA63ADDB3DF3}" sibTransId="{B5190431-BC69-4354-A5A3-C8F940675A61}"/>
    <dgm:cxn modelId="{CD91D5E2-B3CA-43EE-BF42-E89D27BE6E49}" srcId="{EDC43FF5-5B73-4825-9CEC-5F5098A3286D}" destId="{C53A3D57-33A7-4A91-A956-11E97609F21C}" srcOrd="5" destOrd="0" parTransId="{CC52BC7F-D3ED-41AD-A531-940FAE745619}" sibTransId="{728A0304-8F3F-4F64-B2F1-5A00694D0487}"/>
    <dgm:cxn modelId="{83D809F0-99F8-457F-8C7F-838CA17DADEB}" srcId="{EDC43FF5-5B73-4825-9CEC-5F5098A3286D}" destId="{311E260C-19E1-490F-97AC-406647A40AA7}" srcOrd="2" destOrd="0" parTransId="{E74172C3-B0B4-436A-8760-3CBB07AB4DF1}" sibTransId="{E7F82145-91E1-41A5-AA65-D21FE938C204}"/>
    <dgm:cxn modelId="{D07F5CF1-04FA-44F1-B6E3-48E9F096FFE6}" type="presOf" srcId="{E7F82145-91E1-41A5-AA65-D21FE938C204}" destId="{0C9B3997-4225-486A-92D3-E390E38C5C58}" srcOrd="1" destOrd="0" presId="urn:microsoft.com/office/officeart/2016/7/layout/RepeatingBendingProcessNew"/>
    <dgm:cxn modelId="{F022A0FE-5101-48A4-9ED4-74F574B6617B}" srcId="{EDC43FF5-5B73-4825-9CEC-5F5098A3286D}" destId="{724DA287-7666-4947-9C08-3625FC722BD5}" srcOrd="3" destOrd="0" parTransId="{8E7B2BD7-1672-46F3-8303-51B66D2E77FB}" sibTransId="{A8F3A5F7-0EF5-4552-A14E-07767AFA7F1F}"/>
    <dgm:cxn modelId="{99384DE3-EA5C-42E2-8B6B-38C4B7B5F7D3}" type="presParOf" srcId="{BCF347EA-1263-4B8F-BAC0-106699DEDF0F}" destId="{B84FD764-3069-46F5-8958-325773889087}" srcOrd="0" destOrd="0" presId="urn:microsoft.com/office/officeart/2016/7/layout/RepeatingBendingProcessNew"/>
    <dgm:cxn modelId="{1DFD79DB-3959-4501-A050-DFB53483A3D7}" type="presParOf" srcId="{BCF347EA-1263-4B8F-BAC0-106699DEDF0F}" destId="{72C244BA-023F-4873-BA73-AEB1C3168C3F}" srcOrd="1" destOrd="0" presId="urn:microsoft.com/office/officeart/2016/7/layout/RepeatingBendingProcessNew"/>
    <dgm:cxn modelId="{10B3CA7C-66C6-4207-8D79-E220AAFD9F8A}" type="presParOf" srcId="{72C244BA-023F-4873-BA73-AEB1C3168C3F}" destId="{192B0DD6-D79C-4BFC-B999-5C7F8BE674A1}" srcOrd="0" destOrd="0" presId="urn:microsoft.com/office/officeart/2016/7/layout/RepeatingBendingProcessNew"/>
    <dgm:cxn modelId="{A14803A1-F21D-4327-BE0B-AD2A3626312D}" type="presParOf" srcId="{BCF347EA-1263-4B8F-BAC0-106699DEDF0F}" destId="{FE77096D-F3A9-4E6C-BB71-D27F4BFDDA53}" srcOrd="2" destOrd="0" presId="urn:microsoft.com/office/officeart/2016/7/layout/RepeatingBendingProcessNew"/>
    <dgm:cxn modelId="{CD9A1823-4CEE-4597-9044-D71F6A88621B}" type="presParOf" srcId="{BCF347EA-1263-4B8F-BAC0-106699DEDF0F}" destId="{70C6F1A6-D5A6-4B5D-A545-8A650D12930D}" srcOrd="3" destOrd="0" presId="urn:microsoft.com/office/officeart/2016/7/layout/RepeatingBendingProcessNew"/>
    <dgm:cxn modelId="{3F5FDA6F-F773-4803-90A8-5466F6603702}" type="presParOf" srcId="{70C6F1A6-D5A6-4B5D-A545-8A650D12930D}" destId="{2C06DD56-1E37-4F6C-89F2-E76DA2F849B5}" srcOrd="0" destOrd="0" presId="urn:microsoft.com/office/officeart/2016/7/layout/RepeatingBendingProcessNew"/>
    <dgm:cxn modelId="{3D76CE8F-9D4D-4066-850B-53EC3140E0E1}" type="presParOf" srcId="{BCF347EA-1263-4B8F-BAC0-106699DEDF0F}" destId="{FA449E74-3BF6-48B4-AD62-6ED6466E7283}" srcOrd="4" destOrd="0" presId="urn:microsoft.com/office/officeart/2016/7/layout/RepeatingBendingProcessNew"/>
    <dgm:cxn modelId="{80275AC4-2A21-4023-99AF-FFCD0584C848}" type="presParOf" srcId="{BCF347EA-1263-4B8F-BAC0-106699DEDF0F}" destId="{D4410136-19E5-4986-8B8A-450894F8E5A4}" srcOrd="5" destOrd="0" presId="urn:microsoft.com/office/officeart/2016/7/layout/RepeatingBendingProcessNew"/>
    <dgm:cxn modelId="{424A8719-CEF9-4E4F-B39A-CA03B86C5923}" type="presParOf" srcId="{D4410136-19E5-4986-8B8A-450894F8E5A4}" destId="{0C9B3997-4225-486A-92D3-E390E38C5C58}" srcOrd="0" destOrd="0" presId="urn:microsoft.com/office/officeart/2016/7/layout/RepeatingBendingProcessNew"/>
    <dgm:cxn modelId="{43D38B50-4753-4A53-9DF5-C0C40D463778}" type="presParOf" srcId="{BCF347EA-1263-4B8F-BAC0-106699DEDF0F}" destId="{E864637D-3CD1-4D90-B08D-E6D2CF917831}" srcOrd="6" destOrd="0" presId="urn:microsoft.com/office/officeart/2016/7/layout/RepeatingBendingProcessNew"/>
    <dgm:cxn modelId="{C2BAF0B1-9E72-4798-BFFB-9933CFD11B09}" type="presParOf" srcId="{BCF347EA-1263-4B8F-BAC0-106699DEDF0F}" destId="{3741BC9E-FD90-4303-B5E3-A65FBE41E68A}" srcOrd="7" destOrd="0" presId="urn:microsoft.com/office/officeart/2016/7/layout/RepeatingBendingProcessNew"/>
    <dgm:cxn modelId="{3D63B38A-238D-4FB8-A7C7-838670E4AD29}" type="presParOf" srcId="{3741BC9E-FD90-4303-B5E3-A65FBE41E68A}" destId="{134C151D-87CD-4847-94E4-1ACC5412FE42}" srcOrd="0" destOrd="0" presId="urn:microsoft.com/office/officeart/2016/7/layout/RepeatingBendingProcessNew"/>
    <dgm:cxn modelId="{82CC3DC4-3BF0-4F9F-A294-FA6424E87B36}" type="presParOf" srcId="{BCF347EA-1263-4B8F-BAC0-106699DEDF0F}" destId="{9DBE249A-A7F7-46E7-8D67-A537D92D8C49}" srcOrd="8" destOrd="0" presId="urn:microsoft.com/office/officeart/2016/7/layout/RepeatingBendingProcessNew"/>
    <dgm:cxn modelId="{BCE4112E-179E-4509-B062-9E2E038D0F7B}" type="presParOf" srcId="{BCF347EA-1263-4B8F-BAC0-106699DEDF0F}" destId="{CBC7140F-4F9F-4BF9-8E44-2922D1030F07}" srcOrd="9" destOrd="0" presId="urn:microsoft.com/office/officeart/2016/7/layout/RepeatingBendingProcessNew"/>
    <dgm:cxn modelId="{EEC6E1C7-1CA5-4C65-8E90-7C7F4CCFC492}" type="presParOf" srcId="{CBC7140F-4F9F-4BF9-8E44-2922D1030F07}" destId="{1A076E3F-21C6-4E02-80EF-FDE0E34B47E7}" srcOrd="0" destOrd="0" presId="urn:microsoft.com/office/officeart/2016/7/layout/RepeatingBendingProcessNew"/>
    <dgm:cxn modelId="{77F08F48-D40C-4D1A-BD0C-BC2C249ED55A}" type="presParOf" srcId="{BCF347EA-1263-4B8F-BAC0-106699DEDF0F}" destId="{91ABB2F0-127F-413E-B8D4-1913E9DF428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FDF81-1051-48DB-9332-29141A646540}">
      <dsp:nvSpPr>
        <dsp:cNvPr id="0" name=""/>
        <dsp:cNvSpPr/>
      </dsp:nvSpPr>
      <dsp:spPr>
        <a:xfrm>
          <a:off x="0" y="41320"/>
          <a:ext cx="4885203" cy="8225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Calculate the amount of CHO required per day </a:t>
          </a:r>
          <a:endParaRPr lang="en-US" sz="1900" kern="1200" dirty="0"/>
        </a:p>
      </dsp:txBody>
      <dsp:txXfrm>
        <a:off x="40152" y="81472"/>
        <a:ext cx="4804899" cy="742206"/>
      </dsp:txXfrm>
    </dsp:sp>
    <dsp:sp modelId="{3F8760CE-BD56-4AE4-B09F-F4E305AB3EB4}">
      <dsp:nvSpPr>
        <dsp:cNvPr id="0" name=""/>
        <dsp:cNvSpPr/>
      </dsp:nvSpPr>
      <dsp:spPr>
        <a:xfrm>
          <a:off x="0" y="918550"/>
          <a:ext cx="4885203" cy="8225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If the athlete is 70kg and exercising for 10 hours he would require </a:t>
          </a:r>
          <a:endParaRPr lang="en-US" sz="1900" kern="1200" dirty="0"/>
        </a:p>
      </dsp:txBody>
      <dsp:txXfrm>
        <a:off x="40152" y="958702"/>
        <a:ext cx="4804899" cy="742206"/>
      </dsp:txXfrm>
    </dsp:sp>
    <dsp:sp modelId="{4F4457AD-DDD7-4BFB-8D5A-A3FC1FE50D3B}">
      <dsp:nvSpPr>
        <dsp:cNvPr id="0" name=""/>
        <dsp:cNvSpPr/>
      </dsp:nvSpPr>
      <dsp:spPr>
        <a:xfrm>
          <a:off x="0" y="1795780"/>
          <a:ext cx="4885203" cy="82251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350 – 490g  </a:t>
          </a:r>
          <a:endParaRPr lang="en-US" sz="1900" kern="1200" dirty="0"/>
        </a:p>
      </dsp:txBody>
      <dsp:txXfrm>
        <a:off x="40152" y="1835932"/>
        <a:ext cx="4804899" cy="742206"/>
      </dsp:txXfrm>
    </dsp:sp>
    <dsp:sp modelId="{9B3049E5-906A-48F0-B264-25AAA2D0FEF5}">
      <dsp:nvSpPr>
        <dsp:cNvPr id="0" name=""/>
        <dsp:cNvSpPr/>
      </dsp:nvSpPr>
      <dsp:spPr>
        <a:xfrm>
          <a:off x="0" y="2673010"/>
          <a:ext cx="4885203" cy="8225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Aim for around 450g </a:t>
          </a:r>
          <a:endParaRPr lang="en-US" sz="1900" kern="1200" dirty="0"/>
        </a:p>
      </dsp:txBody>
      <dsp:txXfrm>
        <a:off x="40152" y="2713162"/>
        <a:ext cx="4804899" cy="742206"/>
      </dsp:txXfrm>
    </dsp:sp>
    <dsp:sp modelId="{468CAE94-291C-4B99-81DA-1970A8521B7A}">
      <dsp:nvSpPr>
        <dsp:cNvPr id="0" name=""/>
        <dsp:cNvSpPr/>
      </dsp:nvSpPr>
      <dsp:spPr>
        <a:xfrm>
          <a:off x="0" y="3550240"/>
          <a:ext cx="4885203" cy="8225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Now class exercise – try and spread that out through the day</a:t>
          </a:r>
          <a:endParaRPr lang="en-US" sz="1900" kern="1200" dirty="0"/>
        </a:p>
      </dsp:txBody>
      <dsp:txXfrm>
        <a:off x="40152" y="3590392"/>
        <a:ext cx="4804899" cy="742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3C27B-3DB4-4DD1-BF94-8204E7BC4F78}">
      <dsp:nvSpPr>
        <dsp:cNvPr id="0" name=""/>
        <dsp:cNvSpPr/>
      </dsp:nvSpPr>
      <dsp:spPr>
        <a:xfrm>
          <a:off x="0" y="1869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4548F-1D23-420C-A350-A9F8F34FEFD4}">
      <dsp:nvSpPr>
        <dsp:cNvPr id="0" name=""/>
        <dsp:cNvSpPr/>
      </dsp:nvSpPr>
      <dsp:spPr>
        <a:xfrm>
          <a:off x="0" y="1869"/>
          <a:ext cx="4869656" cy="1275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Ingestion of high CHO meal around 3-4 hours prior to exercise has been shown to increase muscle glycogen</a:t>
          </a:r>
          <a:endParaRPr lang="en-US" sz="2300" kern="1200" dirty="0"/>
        </a:p>
      </dsp:txBody>
      <dsp:txXfrm>
        <a:off x="0" y="1869"/>
        <a:ext cx="4869656" cy="1275103"/>
      </dsp:txXfrm>
    </dsp:sp>
    <dsp:sp modelId="{65077EC2-35C3-41E9-A611-1DAE2C32C5A6}">
      <dsp:nvSpPr>
        <dsp:cNvPr id="0" name=""/>
        <dsp:cNvSpPr/>
      </dsp:nvSpPr>
      <dsp:spPr>
        <a:xfrm>
          <a:off x="0" y="1276973"/>
          <a:ext cx="4869656" cy="0"/>
        </a:xfrm>
        <a:prstGeom prst="line">
          <a:avLst/>
        </a:prstGeom>
        <a:solidFill>
          <a:schemeClr val="accent2">
            <a:hueOff val="587745"/>
            <a:satOff val="-29060"/>
            <a:lumOff val="2059"/>
            <a:alphaOff val="0"/>
          </a:schemeClr>
        </a:solidFill>
        <a:ln w="25400" cap="flat" cmpd="sng" algn="ctr">
          <a:solidFill>
            <a:schemeClr val="accent2">
              <a:hueOff val="587745"/>
              <a:satOff val="-29060"/>
              <a:lumOff val="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86589-86D5-474C-BFEB-05CBC3662DA1}">
      <dsp:nvSpPr>
        <dsp:cNvPr id="0" name=""/>
        <dsp:cNvSpPr/>
      </dsp:nvSpPr>
      <dsp:spPr>
        <a:xfrm>
          <a:off x="0" y="1276973"/>
          <a:ext cx="4869656" cy="1275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Casey (2000) showed that CHO appeared to maintain blood glucose levels.</a:t>
          </a:r>
          <a:endParaRPr lang="en-US" sz="2300" kern="1200" dirty="0"/>
        </a:p>
      </dsp:txBody>
      <dsp:txXfrm>
        <a:off x="0" y="1276973"/>
        <a:ext cx="4869656" cy="1275103"/>
      </dsp:txXfrm>
    </dsp:sp>
    <dsp:sp modelId="{4407DE87-6AC7-40DE-BF08-8E54E903B76C}">
      <dsp:nvSpPr>
        <dsp:cNvPr id="0" name=""/>
        <dsp:cNvSpPr/>
      </dsp:nvSpPr>
      <dsp:spPr>
        <a:xfrm>
          <a:off x="0" y="2552076"/>
          <a:ext cx="4869656" cy="0"/>
        </a:xfrm>
        <a:prstGeom prst="line">
          <a:avLst/>
        </a:prstGeom>
        <a:solidFill>
          <a:schemeClr val="accent2">
            <a:hueOff val="1175490"/>
            <a:satOff val="-58120"/>
            <a:lumOff val="4118"/>
            <a:alphaOff val="0"/>
          </a:schemeClr>
        </a:solidFill>
        <a:ln w="25400" cap="flat" cmpd="sng" algn="ctr">
          <a:solidFill>
            <a:schemeClr val="accent2">
              <a:hueOff val="1175490"/>
              <a:satOff val="-58120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B28C7-6E9A-43F2-9757-A4FCBD7F5645}">
      <dsp:nvSpPr>
        <dsp:cNvPr id="0" name=""/>
        <dsp:cNvSpPr/>
      </dsp:nvSpPr>
      <dsp:spPr>
        <a:xfrm>
          <a:off x="0" y="2552076"/>
          <a:ext cx="4869656" cy="1275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Overall studies seem to indicate that 100g+ CHO 3-4 hours before exercise is optimal</a:t>
          </a:r>
          <a:endParaRPr lang="en-US" sz="2300" kern="1200" dirty="0"/>
        </a:p>
      </dsp:txBody>
      <dsp:txXfrm>
        <a:off x="0" y="2552076"/>
        <a:ext cx="4869656" cy="12751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BA47C-D033-499A-B6B3-D335B1CB3CB4}">
      <dsp:nvSpPr>
        <dsp:cNvPr id="0" name=""/>
        <dsp:cNvSpPr/>
      </dsp:nvSpPr>
      <dsp:spPr>
        <a:xfrm>
          <a:off x="0" y="5600"/>
          <a:ext cx="4885203" cy="6522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BADBCA-3529-4C00-BAA1-C7BD750599EF}">
      <dsp:nvSpPr>
        <dsp:cNvPr id="0" name=""/>
        <dsp:cNvSpPr/>
      </dsp:nvSpPr>
      <dsp:spPr>
        <a:xfrm>
          <a:off x="197313" y="152362"/>
          <a:ext cx="359102" cy="3587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A2508-9364-456C-9640-7B7301CEC32F}">
      <dsp:nvSpPr>
        <dsp:cNvPr id="0" name=""/>
        <dsp:cNvSpPr/>
      </dsp:nvSpPr>
      <dsp:spPr>
        <a:xfrm>
          <a:off x="753730" y="5600"/>
          <a:ext cx="4086198" cy="733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2" tIns="77662" rIns="77662" bIns="7766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a confused area as studies appear to contradict each other</a:t>
          </a:r>
          <a:endParaRPr lang="en-US" sz="1400" kern="1200" dirty="0"/>
        </a:p>
      </dsp:txBody>
      <dsp:txXfrm>
        <a:off x="753730" y="5600"/>
        <a:ext cx="4086198" cy="733811"/>
      </dsp:txXfrm>
    </dsp:sp>
    <dsp:sp modelId="{DDE59CD7-8F81-42B2-87B7-4E75A0115BA8}">
      <dsp:nvSpPr>
        <dsp:cNvPr id="0" name=""/>
        <dsp:cNvSpPr/>
      </dsp:nvSpPr>
      <dsp:spPr>
        <a:xfrm>
          <a:off x="0" y="922864"/>
          <a:ext cx="4885203" cy="6522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BC437-EA88-4DB9-ABAE-D1DC8F8A3875}">
      <dsp:nvSpPr>
        <dsp:cNvPr id="0" name=""/>
        <dsp:cNvSpPr/>
      </dsp:nvSpPr>
      <dsp:spPr>
        <a:xfrm>
          <a:off x="197313" y="1069627"/>
          <a:ext cx="359102" cy="3587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9CF72-90FF-4046-8096-224225E5F474}">
      <dsp:nvSpPr>
        <dsp:cNvPr id="0" name=""/>
        <dsp:cNvSpPr/>
      </dsp:nvSpPr>
      <dsp:spPr>
        <a:xfrm>
          <a:off x="753730" y="922864"/>
          <a:ext cx="4086198" cy="733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2" tIns="77662" rIns="77662" bIns="7766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is clear that some individuals can experience hypo like symptoms after some CHO but the evidence is inconclusive.</a:t>
          </a:r>
          <a:endParaRPr lang="en-US" sz="1400" kern="1200" dirty="0"/>
        </a:p>
      </dsp:txBody>
      <dsp:txXfrm>
        <a:off x="753730" y="922864"/>
        <a:ext cx="4086198" cy="733811"/>
      </dsp:txXfrm>
    </dsp:sp>
    <dsp:sp modelId="{37E6C751-30E3-4C54-B9D6-1521F1E80A85}">
      <dsp:nvSpPr>
        <dsp:cNvPr id="0" name=""/>
        <dsp:cNvSpPr/>
      </dsp:nvSpPr>
      <dsp:spPr>
        <a:xfrm>
          <a:off x="0" y="1840129"/>
          <a:ext cx="4885203" cy="6522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205C9D-E8EE-4942-8D89-2F996B3A7D8A}">
      <dsp:nvSpPr>
        <dsp:cNvPr id="0" name=""/>
        <dsp:cNvSpPr/>
      </dsp:nvSpPr>
      <dsp:spPr>
        <a:xfrm>
          <a:off x="197313" y="1986891"/>
          <a:ext cx="359102" cy="3587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6BCF3-8FAD-4FD8-BBB6-E588EB80FBD0}">
      <dsp:nvSpPr>
        <dsp:cNvPr id="0" name=""/>
        <dsp:cNvSpPr/>
      </dsp:nvSpPr>
      <dsp:spPr>
        <a:xfrm>
          <a:off x="753730" y="1840129"/>
          <a:ext cx="4086198" cy="733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2" tIns="77662" rIns="77662" bIns="7766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Some researchers have concluded that perhaps some individuals are susceptible.</a:t>
          </a:r>
          <a:endParaRPr lang="en-US" sz="1400" kern="1200" dirty="0"/>
        </a:p>
      </dsp:txBody>
      <dsp:txXfrm>
        <a:off x="753730" y="1840129"/>
        <a:ext cx="4086198" cy="733811"/>
      </dsp:txXfrm>
    </dsp:sp>
    <dsp:sp modelId="{34A5D3A4-EB94-4B42-B4A8-90E8363CBD1F}">
      <dsp:nvSpPr>
        <dsp:cNvPr id="0" name=""/>
        <dsp:cNvSpPr/>
      </dsp:nvSpPr>
      <dsp:spPr>
        <a:xfrm>
          <a:off x="0" y="2757393"/>
          <a:ext cx="4885203" cy="65227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2BAF4B-7FDA-4C0B-A41A-10FCFF7D264E}">
      <dsp:nvSpPr>
        <dsp:cNvPr id="0" name=""/>
        <dsp:cNvSpPr/>
      </dsp:nvSpPr>
      <dsp:spPr>
        <a:xfrm>
          <a:off x="197313" y="2904155"/>
          <a:ext cx="359102" cy="3587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59313-8099-4F8D-804E-EF36777EE2C7}">
      <dsp:nvSpPr>
        <dsp:cNvPr id="0" name=""/>
        <dsp:cNvSpPr/>
      </dsp:nvSpPr>
      <dsp:spPr>
        <a:xfrm>
          <a:off x="753730" y="2757393"/>
          <a:ext cx="4086198" cy="733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2" tIns="77662" rIns="77662" bIns="7766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 some studies carried out by Jeukendrup they found that it often happened if the amount of CHO was &lt; 25g</a:t>
          </a:r>
          <a:endParaRPr lang="en-US" sz="1400" kern="1200" dirty="0"/>
        </a:p>
      </dsp:txBody>
      <dsp:txXfrm>
        <a:off x="753730" y="2757393"/>
        <a:ext cx="4086198" cy="733811"/>
      </dsp:txXfrm>
    </dsp:sp>
    <dsp:sp modelId="{CC0EAB9A-5E69-4962-98F6-0EEE0B111464}">
      <dsp:nvSpPr>
        <dsp:cNvPr id="0" name=""/>
        <dsp:cNvSpPr/>
      </dsp:nvSpPr>
      <dsp:spPr>
        <a:xfrm>
          <a:off x="0" y="3674658"/>
          <a:ext cx="4885203" cy="65227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C5B2E-FC1F-4169-AE3A-4BFEA747F8FC}">
      <dsp:nvSpPr>
        <dsp:cNvPr id="0" name=""/>
        <dsp:cNvSpPr/>
      </dsp:nvSpPr>
      <dsp:spPr>
        <a:xfrm>
          <a:off x="197313" y="3821420"/>
          <a:ext cx="359102" cy="3587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D75EB-0174-4ED7-89DF-F29E25937284}">
      <dsp:nvSpPr>
        <dsp:cNvPr id="0" name=""/>
        <dsp:cNvSpPr/>
      </dsp:nvSpPr>
      <dsp:spPr>
        <a:xfrm>
          <a:off x="753730" y="3674658"/>
          <a:ext cx="4086198" cy="733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62" tIns="77662" rIns="77662" bIns="7766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Athletes need to develop their own strategies</a:t>
          </a:r>
          <a:endParaRPr lang="en-US" sz="1400" kern="1200" dirty="0"/>
        </a:p>
      </dsp:txBody>
      <dsp:txXfrm>
        <a:off x="753730" y="3674658"/>
        <a:ext cx="4086198" cy="7338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77A09-8964-4860-B8D2-CE38971E1EEC}">
      <dsp:nvSpPr>
        <dsp:cNvPr id="0" name=""/>
        <dsp:cNvSpPr/>
      </dsp:nvSpPr>
      <dsp:spPr>
        <a:xfrm>
          <a:off x="285549" y="1833"/>
          <a:ext cx="571134" cy="5711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FA0CD-E959-47D9-AEBE-B0EAFAAA8F56}">
      <dsp:nvSpPr>
        <dsp:cNvPr id="0" name=""/>
        <dsp:cNvSpPr/>
      </dsp:nvSpPr>
      <dsp:spPr>
        <a:xfrm>
          <a:off x="405487" y="121771"/>
          <a:ext cx="331257" cy="331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468698-B709-4ED2-98D3-1021EDB627F8}">
      <dsp:nvSpPr>
        <dsp:cNvPr id="0" name=""/>
        <dsp:cNvSpPr/>
      </dsp:nvSpPr>
      <dsp:spPr>
        <a:xfrm>
          <a:off x="979069" y="1833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Avoid CHO in the hour before</a:t>
          </a:r>
          <a:endParaRPr lang="en-US" sz="1200" kern="1200" dirty="0"/>
        </a:p>
      </dsp:txBody>
      <dsp:txXfrm>
        <a:off x="979069" y="1833"/>
        <a:ext cx="1346245" cy="571134"/>
      </dsp:txXfrm>
    </dsp:sp>
    <dsp:sp modelId="{6B204323-56D1-4CC9-9908-062B4F225B9A}">
      <dsp:nvSpPr>
        <dsp:cNvPr id="0" name=""/>
        <dsp:cNvSpPr/>
      </dsp:nvSpPr>
      <dsp:spPr>
        <a:xfrm>
          <a:off x="2559888" y="1833"/>
          <a:ext cx="571134" cy="5711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3AE40-C558-492E-9A9B-7BBBEB07C74A}">
      <dsp:nvSpPr>
        <dsp:cNvPr id="0" name=""/>
        <dsp:cNvSpPr/>
      </dsp:nvSpPr>
      <dsp:spPr>
        <a:xfrm>
          <a:off x="2679826" y="121771"/>
          <a:ext cx="331257" cy="331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DCE55-8634-4171-9096-7A1D1B0832B1}">
      <dsp:nvSpPr>
        <dsp:cNvPr id="0" name=""/>
        <dsp:cNvSpPr/>
      </dsp:nvSpPr>
      <dsp:spPr>
        <a:xfrm>
          <a:off x="3253408" y="1833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Take the CHO 5 mins before exercise</a:t>
          </a:r>
          <a:endParaRPr lang="en-US" sz="1200" kern="1200" dirty="0"/>
        </a:p>
      </dsp:txBody>
      <dsp:txXfrm>
        <a:off x="3253408" y="1833"/>
        <a:ext cx="1346245" cy="571134"/>
      </dsp:txXfrm>
    </dsp:sp>
    <dsp:sp modelId="{FBD81EE7-1242-44C9-9B66-8F1A19CB1F5C}">
      <dsp:nvSpPr>
        <dsp:cNvPr id="0" name=""/>
        <dsp:cNvSpPr/>
      </dsp:nvSpPr>
      <dsp:spPr>
        <a:xfrm>
          <a:off x="285549" y="1281589"/>
          <a:ext cx="571134" cy="5711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91009-8F5F-4C59-B6AE-548961B12349}">
      <dsp:nvSpPr>
        <dsp:cNvPr id="0" name=""/>
        <dsp:cNvSpPr/>
      </dsp:nvSpPr>
      <dsp:spPr>
        <a:xfrm>
          <a:off x="405487" y="1401527"/>
          <a:ext cx="331257" cy="331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68507-B6FF-4646-A46C-E2DB570C4024}">
      <dsp:nvSpPr>
        <dsp:cNvPr id="0" name=""/>
        <dsp:cNvSpPr/>
      </dsp:nvSpPr>
      <dsp:spPr>
        <a:xfrm>
          <a:off x="979069" y="1281589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Take some CHO in the warm up</a:t>
          </a:r>
          <a:endParaRPr lang="en-US" sz="1200" kern="1200" dirty="0"/>
        </a:p>
      </dsp:txBody>
      <dsp:txXfrm>
        <a:off x="979069" y="1281589"/>
        <a:ext cx="1346245" cy="571134"/>
      </dsp:txXfrm>
    </dsp:sp>
    <dsp:sp modelId="{F19D6AFC-D1CD-4E3F-AAC1-D8C5DD0D6759}">
      <dsp:nvSpPr>
        <dsp:cNvPr id="0" name=""/>
        <dsp:cNvSpPr/>
      </dsp:nvSpPr>
      <dsp:spPr>
        <a:xfrm>
          <a:off x="2559888" y="1281589"/>
          <a:ext cx="571134" cy="5711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0127A-4322-49C0-ACAC-84AD9EFA7A33}">
      <dsp:nvSpPr>
        <dsp:cNvPr id="0" name=""/>
        <dsp:cNvSpPr/>
      </dsp:nvSpPr>
      <dsp:spPr>
        <a:xfrm>
          <a:off x="2679826" y="1401527"/>
          <a:ext cx="331257" cy="331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BDA55-DF0B-475B-A132-A957679F0887}">
      <dsp:nvSpPr>
        <dsp:cNvPr id="0" name=""/>
        <dsp:cNvSpPr/>
      </dsp:nvSpPr>
      <dsp:spPr>
        <a:xfrm>
          <a:off x="3253408" y="1281589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Choose low GI CHO</a:t>
          </a:r>
          <a:endParaRPr lang="en-US" sz="1200" kern="1200" dirty="0"/>
        </a:p>
      </dsp:txBody>
      <dsp:txXfrm>
        <a:off x="3253408" y="1281589"/>
        <a:ext cx="1346245" cy="571134"/>
      </dsp:txXfrm>
    </dsp:sp>
    <dsp:sp modelId="{338F333F-FC78-40B7-9E68-DD8DB411FEAC}">
      <dsp:nvSpPr>
        <dsp:cNvPr id="0" name=""/>
        <dsp:cNvSpPr/>
      </dsp:nvSpPr>
      <dsp:spPr>
        <a:xfrm>
          <a:off x="285549" y="2561346"/>
          <a:ext cx="571134" cy="57113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A009C9-7234-4F7A-AD8E-14FAE4C41035}">
      <dsp:nvSpPr>
        <dsp:cNvPr id="0" name=""/>
        <dsp:cNvSpPr/>
      </dsp:nvSpPr>
      <dsp:spPr>
        <a:xfrm>
          <a:off x="405487" y="2681284"/>
          <a:ext cx="331257" cy="331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0BBB5-BD97-434D-9F13-35F5D4F33135}">
      <dsp:nvSpPr>
        <dsp:cNvPr id="0" name=""/>
        <dsp:cNvSpPr/>
      </dsp:nvSpPr>
      <dsp:spPr>
        <a:xfrm>
          <a:off x="979069" y="2561346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Use larger amounts</a:t>
          </a:r>
          <a:endParaRPr lang="en-US" sz="1200" kern="1200" dirty="0"/>
        </a:p>
      </dsp:txBody>
      <dsp:txXfrm>
        <a:off x="979069" y="2561346"/>
        <a:ext cx="1346245" cy="571134"/>
      </dsp:txXfrm>
    </dsp:sp>
    <dsp:sp modelId="{167D40BC-81AD-475D-877D-B9521E08138A}">
      <dsp:nvSpPr>
        <dsp:cNvPr id="0" name=""/>
        <dsp:cNvSpPr/>
      </dsp:nvSpPr>
      <dsp:spPr>
        <a:xfrm>
          <a:off x="2559888" y="2561346"/>
          <a:ext cx="571134" cy="5711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63376-13D7-42BC-BFB1-9E7C8006E808}">
      <dsp:nvSpPr>
        <dsp:cNvPr id="0" name=""/>
        <dsp:cNvSpPr/>
      </dsp:nvSpPr>
      <dsp:spPr>
        <a:xfrm>
          <a:off x="2679826" y="2681284"/>
          <a:ext cx="331257" cy="331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0CFAA-66F8-46BA-96C4-C3B2C01A3F65}">
      <dsp:nvSpPr>
        <dsp:cNvPr id="0" name=""/>
        <dsp:cNvSpPr/>
      </dsp:nvSpPr>
      <dsp:spPr>
        <a:xfrm>
          <a:off x="3253408" y="2561346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Don’t start too fast!!</a:t>
          </a:r>
          <a:endParaRPr lang="en-US" sz="1200" kern="1200" dirty="0"/>
        </a:p>
      </dsp:txBody>
      <dsp:txXfrm>
        <a:off x="3253408" y="2561346"/>
        <a:ext cx="1346245" cy="571134"/>
      </dsp:txXfrm>
    </dsp:sp>
    <dsp:sp modelId="{60C0CAD2-9FAE-41A9-8EF9-2FCA47A1D3AF}">
      <dsp:nvSpPr>
        <dsp:cNvPr id="0" name=""/>
        <dsp:cNvSpPr/>
      </dsp:nvSpPr>
      <dsp:spPr>
        <a:xfrm>
          <a:off x="285549" y="3841102"/>
          <a:ext cx="571134" cy="5711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B25F8F-AE47-4D84-BBF1-BFD1EC6C1DCD}">
      <dsp:nvSpPr>
        <dsp:cNvPr id="0" name=""/>
        <dsp:cNvSpPr/>
      </dsp:nvSpPr>
      <dsp:spPr>
        <a:xfrm>
          <a:off x="405487" y="3961040"/>
          <a:ext cx="331257" cy="33125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22465-98F4-4C9E-B10C-8D387544B99C}">
      <dsp:nvSpPr>
        <dsp:cNvPr id="0" name=""/>
        <dsp:cNvSpPr/>
      </dsp:nvSpPr>
      <dsp:spPr>
        <a:xfrm>
          <a:off x="979069" y="3841102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Once exercise has started keep ingesting CHO</a:t>
          </a:r>
          <a:endParaRPr lang="en-US" sz="1200" kern="1200" dirty="0"/>
        </a:p>
      </dsp:txBody>
      <dsp:txXfrm>
        <a:off x="979069" y="3841102"/>
        <a:ext cx="1346245" cy="571134"/>
      </dsp:txXfrm>
    </dsp:sp>
    <dsp:sp modelId="{4BA8034A-921B-4E6D-BA7F-970A5FE79121}">
      <dsp:nvSpPr>
        <dsp:cNvPr id="0" name=""/>
        <dsp:cNvSpPr/>
      </dsp:nvSpPr>
      <dsp:spPr>
        <a:xfrm>
          <a:off x="2559888" y="3841102"/>
          <a:ext cx="571134" cy="5711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15011-790B-4216-BB68-D322AB78AEC0}">
      <dsp:nvSpPr>
        <dsp:cNvPr id="0" name=""/>
        <dsp:cNvSpPr/>
      </dsp:nvSpPr>
      <dsp:spPr>
        <a:xfrm>
          <a:off x="2679826" y="3961040"/>
          <a:ext cx="331257" cy="33125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8A3E7-19C8-4EE4-A6D5-D44FC187A850}">
      <dsp:nvSpPr>
        <dsp:cNvPr id="0" name=""/>
        <dsp:cNvSpPr/>
      </dsp:nvSpPr>
      <dsp:spPr>
        <a:xfrm>
          <a:off x="3253408" y="3841102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Above all – PRACTICE!</a:t>
          </a:r>
          <a:endParaRPr lang="en-US" sz="1200" kern="1200" dirty="0"/>
        </a:p>
      </dsp:txBody>
      <dsp:txXfrm>
        <a:off x="3253408" y="3841102"/>
        <a:ext cx="1346245" cy="5711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ED1188-80B8-4618-B0F7-59F9D4B8EDA3}">
      <dsp:nvSpPr>
        <dsp:cNvPr id="0" name=""/>
        <dsp:cNvSpPr/>
      </dsp:nvSpPr>
      <dsp:spPr>
        <a:xfrm>
          <a:off x="491542" y="1761"/>
          <a:ext cx="912498" cy="9124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ED5A45-C372-4944-B64A-3FF0A6B9AC1E}">
      <dsp:nvSpPr>
        <dsp:cNvPr id="0" name=""/>
        <dsp:cNvSpPr/>
      </dsp:nvSpPr>
      <dsp:spPr>
        <a:xfrm>
          <a:off x="0" y="0"/>
          <a:ext cx="523564" cy="5235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7A5B5-8B4E-43B4-96CB-F52F706CD1DD}">
      <dsp:nvSpPr>
        <dsp:cNvPr id="0" name=""/>
        <dsp:cNvSpPr/>
      </dsp:nvSpPr>
      <dsp:spPr>
        <a:xfrm>
          <a:off x="199842" y="1198480"/>
          <a:ext cx="1495898" cy="991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Provides extra fuel – we have known since the 80s that this is performance enhancing</a:t>
          </a:r>
          <a:endParaRPr lang="en-US" sz="1100" kern="1200" dirty="0"/>
        </a:p>
      </dsp:txBody>
      <dsp:txXfrm>
        <a:off x="199842" y="1198480"/>
        <a:ext cx="1495898" cy="991032"/>
      </dsp:txXfrm>
    </dsp:sp>
    <dsp:sp modelId="{1BDAF900-58D2-40D0-8777-1E120346E4E2}">
      <dsp:nvSpPr>
        <dsp:cNvPr id="0" name=""/>
        <dsp:cNvSpPr/>
      </dsp:nvSpPr>
      <dsp:spPr>
        <a:xfrm>
          <a:off x="2249222" y="1761"/>
          <a:ext cx="912498" cy="9124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CCFEF-2335-49A3-BC8D-8263129ECE2C}">
      <dsp:nvSpPr>
        <dsp:cNvPr id="0" name=""/>
        <dsp:cNvSpPr/>
      </dsp:nvSpPr>
      <dsp:spPr>
        <a:xfrm>
          <a:off x="2443689" y="196228"/>
          <a:ext cx="523564" cy="5235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0E921-194C-44CA-AC1C-7C59ED1C1AE3}">
      <dsp:nvSpPr>
        <dsp:cNvPr id="0" name=""/>
        <dsp:cNvSpPr/>
      </dsp:nvSpPr>
      <dsp:spPr>
        <a:xfrm>
          <a:off x="1957522" y="1198480"/>
          <a:ext cx="1495898" cy="991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It is generally thought that during exercise that lasts more than an hour or a team sport lasting 2 hours extra CHO should be consumed.</a:t>
          </a:r>
          <a:endParaRPr lang="en-US" sz="1100" kern="1200" dirty="0"/>
        </a:p>
      </dsp:txBody>
      <dsp:txXfrm>
        <a:off x="1957522" y="1198480"/>
        <a:ext cx="1495898" cy="991032"/>
      </dsp:txXfrm>
    </dsp:sp>
    <dsp:sp modelId="{1303338C-1948-40B4-869B-D6C999F796E2}">
      <dsp:nvSpPr>
        <dsp:cNvPr id="0" name=""/>
        <dsp:cNvSpPr/>
      </dsp:nvSpPr>
      <dsp:spPr>
        <a:xfrm>
          <a:off x="4006903" y="1761"/>
          <a:ext cx="912498" cy="9124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A0A60-E193-41AC-9F5B-09548A9E942C}">
      <dsp:nvSpPr>
        <dsp:cNvPr id="0" name=""/>
        <dsp:cNvSpPr/>
      </dsp:nvSpPr>
      <dsp:spPr>
        <a:xfrm>
          <a:off x="4201370" y="196228"/>
          <a:ext cx="523564" cy="5235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76D698-F9B2-481E-9107-B05F39CD4C7F}">
      <dsp:nvSpPr>
        <dsp:cNvPr id="0" name=""/>
        <dsp:cNvSpPr/>
      </dsp:nvSpPr>
      <dsp:spPr>
        <a:xfrm>
          <a:off x="3715203" y="1198480"/>
          <a:ext cx="1495898" cy="991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The amount can range from 20-70g/ hour</a:t>
          </a:r>
          <a:endParaRPr lang="en-US" sz="1100" kern="1200" dirty="0"/>
        </a:p>
      </dsp:txBody>
      <dsp:txXfrm>
        <a:off x="3715203" y="1198480"/>
        <a:ext cx="1495898" cy="991032"/>
      </dsp:txXfrm>
    </dsp:sp>
    <dsp:sp modelId="{E9190DB6-418C-4651-9F39-8A8D35A3411D}">
      <dsp:nvSpPr>
        <dsp:cNvPr id="0" name=""/>
        <dsp:cNvSpPr/>
      </dsp:nvSpPr>
      <dsp:spPr>
        <a:xfrm>
          <a:off x="2249222" y="2563487"/>
          <a:ext cx="912498" cy="9124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2C619-BA9A-4FDA-91BD-2F1728C2E788}">
      <dsp:nvSpPr>
        <dsp:cNvPr id="0" name=""/>
        <dsp:cNvSpPr/>
      </dsp:nvSpPr>
      <dsp:spPr>
        <a:xfrm>
          <a:off x="1800197" y="2750268"/>
          <a:ext cx="523564" cy="5235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CBBEF-0CCC-4F47-A30A-A75D1D3112F0}">
      <dsp:nvSpPr>
        <dsp:cNvPr id="0" name=""/>
        <dsp:cNvSpPr/>
      </dsp:nvSpPr>
      <dsp:spPr>
        <a:xfrm>
          <a:off x="1957522" y="3760206"/>
          <a:ext cx="1495898" cy="991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The type of CHO does not matter</a:t>
          </a:r>
          <a:endParaRPr lang="en-US" sz="1100" kern="1200" dirty="0"/>
        </a:p>
      </dsp:txBody>
      <dsp:txXfrm>
        <a:off x="1957522" y="3760206"/>
        <a:ext cx="1495898" cy="9910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F5DA1-6D61-4F2D-9E81-610C7713047E}">
      <dsp:nvSpPr>
        <dsp:cNvPr id="0" name=""/>
        <dsp:cNvSpPr/>
      </dsp:nvSpPr>
      <dsp:spPr>
        <a:xfrm>
          <a:off x="0" y="461347"/>
          <a:ext cx="4939867" cy="8517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450E4-6DD8-4CD7-8DF7-2F970B3DE9F9}">
      <dsp:nvSpPr>
        <dsp:cNvPr id="0" name=""/>
        <dsp:cNvSpPr/>
      </dsp:nvSpPr>
      <dsp:spPr>
        <a:xfrm>
          <a:off x="257645" y="652984"/>
          <a:ext cx="468445" cy="46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4BB9F-4700-48DA-88BE-6F2CF033B165}">
      <dsp:nvSpPr>
        <dsp:cNvPr id="0" name=""/>
        <dsp:cNvSpPr/>
      </dsp:nvSpPr>
      <dsp:spPr>
        <a:xfrm>
          <a:off x="983735" y="461347"/>
          <a:ext cx="3956131" cy="851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40" tIns="90140" rIns="90140" bIns="90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Gastric motility is decreased and this slows down absorption of fluids</a:t>
          </a:r>
          <a:endParaRPr lang="en-US" sz="1800" kern="1200" dirty="0"/>
        </a:p>
      </dsp:txBody>
      <dsp:txXfrm>
        <a:off x="983735" y="461347"/>
        <a:ext cx="3956131" cy="851719"/>
      </dsp:txXfrm>
    </dsp:sp>
    <dsp:sp modelId="{A6EB514B-AB8D-4E94-A5A2-B7240C4D2FBA}">
      <dsp:nvSpPr>
        <dsp:cNvPr id="0" name=""/>
        <dsp:cNvSpPr/>
      </dsp:nvSpPr>
      <dsp:spPr>
        <a:xfrm>
          <a:off x="0" y="1525996"/>
          <a:ext cx="4939867" cy="8517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06CAA2-6FBB-41D8-A000-905EF2F71C33}">
      <dsp:nvSpPr>
        <dsp:cNvPr id="0" name=""/>
        <dsp:cNvSpPr/>
      </dsp:nvSpPr>
      <dsp:spPr>
        <a:xfrm>
          <a:off x="257645" y="1717633"/>
          <a:ext cx="468445" cy="46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B7646-5768-479D-8751-016F63811F8D}">
      <dsp:nvSpPr>
        <dsp:cNvPr id="0" name=""/>
        <dsp:cNvSpPr/>
      </dsp:nvSpPr>
      <dsp:spPr>
        <a:xfrm>
          <a:off x="983735" y="1525996"/>
          <a:ext cx="3956131" cy="851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40" tIns="90140" rIns="90140" bIns="90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Athletes will generally go for a range of  - drinks, gels, cereal bars etc.</a:t>
          </a:r>
          <a:endParaRPr lang="en-US" sz="1800" kern="1200" dirty="0"/>
        </a:p>
      </dsp:txBody>
      <dsp:txXfrm>
        <a:off x="983735" y="1525996"/>
        <a:ext cx="3956131" cy="8517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244BA-023F-4873-BA73-AEB1C3168C3F}">
      <dsp:nvSpPr>
        <dsp:cNvPr id="0" name=""/>
        <dsp:cNvSpPr/>
      </dsp:nvSpPr>
      <dsp:spPr>
        <a:xfrm>
          <a:off x="2238336" y="463642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507416"/>
        <a:ext cx="19469" cy="3893"/>
      </dsp:txXfrm>
    </dsp:sp>
    <dsp:sp modelId="{B84FD764-3069-46F5-8958-325773889087}">
      <dsp:nvSpPr>
        <dsp:cNvPr id="0" name=""/>
        <dsp:cNvSpPr/>
      </dsp:nvSpPr>
      <dsp:spPr>
        <a:xfrm>
          <a:off x="547170" y="1473"/>
          <a:ext cx="1692966" cy="1015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meet the following:-</a:t>
          </a:r>
          <a:endParaRPr lang="en-US" sz="1300" kern="1200" dirty="0"/>
        </a:p>
      </dsp:txBody>
      <dsp:txXfrm>
        <a:off x="547170" y="1473"/>
        <a:ext cx="1692966" cy="1015779"/>
      </dsp:txXfrm>
    </dsp:sp>
    <dsp:sp modelId="{70C6F1A6-D5A6-4B5D-A545-8A650D12930D}">
      <dsp:nvSpPr>
        <dsp:cNvPr id="0" name=""/>
        <dsp:cNvSpPr/>
      </dsp:nvSpPr>
      <dsp:spPr>
        <a:xfrm>
          <a:off x="1393653" y="1015452"/>
          <a:ext cx="2082348" cy="358782"/>
        </a:xfrm>
        <a:custGeom>
          <a:avLst/>
          <a:gdLst/>
          <a:ahLst/>
          <a:cxnLst/>
          <a:rect l="0" t="0" r="0" b="0"/>
          <a:pathLst>
            <a:path>
              <a:moveTo>
                <a:pt x="2082348" y="0"/>
              </a:moveTo>
              <a:lnTo>
                <a:pt x="2082348" y="196491"/>
              </a:lnTo>
              <a:lnTo>
                <a:pt x="0" y="196491"/>
              </a:lnTo>
              <a:lnTo>
                <a:pt x="0" y="358782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381866" y="1192897"/>
        <a:ext cx="105922" cy="3893"/>
      </dsp:txXfrm>
    </dsp:sp>
    <dsp:sp modelId="{FE77096D-F3A9-4E6C-BB71-D27F4BFDDA53}">
      <dsp:nvSpPr>
        <dsp:cNvPr id="0" name=""/>
        <dsp:cNvSpPr/>
      </dsp:nvSpPr>
      <dsp:spPr>
        <a:xfrm>
          <a:off x="2629519" y="1473"/>
          <a:ext cx="1692966" cy="10157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Taste – important</a:t>
          </a:r>
          <a:endParaRPr lang="en-US" sz="1300" kern="1200" dirty="0"/>
        </a:p>
      </dsp:txBody>
      <dsp:txXfrm>
        <a:off x="2629519" y="1473"/>
        <a:ext cx="1692966" cy="1015779"/>
      </dsp:txXfrm>
    </dsp:sp>
    <dsp:sp modelId="{D4410136-19E5-4986-8B8A-450894F8E5A4}">
      <dsp:nvSpPr>
        <dsp:cNvPr id="0" name=""/>
        <dsp:cNvSpPr/>
      </dsp:nvSpPr>
      <dsp:spPr>
        <a:xfrm>
          <a:off x="2238336" y="1868805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1912578"/>
        <a:ext cx="19469" cy="3893"/>
      </dsp:txXfrm>
    </dsp:sp>
    <dsp:sp modelId="{FA449E74-3BF6-48B4-AD62-6ED6466E7283}">
      <dsp:nvSpPr>
        <dsp:cNvPr id="0" name=""/>
        <dsp:cNvSpPr/>
      </dsp:nvSpPr>
      <dsp:spPr>
        <a:xfrm>
          <a:off x="547170" y="1406635"/>
          <a:ext cx="1692966" cy="10157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cause GI problems – individual</a:t>
          </a:r>
          <a:endParaRPr lang="en-US" sz="1300" kern="1200" dirty="0"/>
        </a:p>
      </dsp:txBody>
      <dsp:txXfrm>
        <a:off x="547170" y="1406635"/>
        <a:ext cx="1692966" cy="1015779"/>
      </dsp:txXfrm>
    </dsp:sp>
    <dsp:sp modelId="{3741BC9E-FD90-4303-B5E3-A65FBE41E68A}">
      <dsp:nvSpPr>
        <dsp:cNvPr id="0" name=""/>
        <dsp:cNvSpPr/>
      </dsp:nvSpPr>
      <dsp:spPr>
        <a:xfrm>
          <a:off x="1393653" y="2420614"/>
          <a:ext cx="2082348" cy="358782"/>
        </a:xfrm>
        <a:custGeom>
          <a:avLst/>
          <a:gdLst/>
          <a:ahLst/>
          <a:cxnLst/>
          <a:rect l="0" t="0" r="0" b="0"/>
          <a:pathLst>
            <a:path>
              <a:moveTo>
                <a:pt x="2082348" y="0"/>
              </a:moveTo>
              <a:lnTo>
                <a:pt x="2082348" y="196491"/>
              </a:lnTo>
              <a:lnTo>
                <a:pt x="0" y="196491"/>
              </a:lnTo>
              <a:lnTo>
                <a:pt x="0" y="358782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381866" y="2598059"/>
        <a:ext cx="105922" cy="3893"/>
      </dsp:txXfrm>
    </dsp:sp>
    <dsp:sp modelId="{E864637D-3CD1-4D90-B08D-E6D2CF917831}">
      <dsp:nvSpPr>
        <dsp:cNvPr id="0" name=""/>
        <dsp:cNvSpPr/>
      </dsp:nvSpPr>
      <dsp:spPr>
        <a:xfrm>
          <a:off x="2629519" y="1406635"/>
          <a:ext cx="1692966" cy="10157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 60-70g CHO  / hour – at not more than a concentration of 8% ( 80g CHO/l)</a:t>
          </a:r>
          <a:endParaRPr lang="en-US" sz="1300" kern="1200" dirty="0"/>
        </a:p>
      </dsp:txBody>
      <dsp:txXfrm>
        <a:off x="2629519" y="1406635"/>
        <a:ext cx="1692966" cy="1015779"/>
      </dsp:txXfrm>
    </dsp:sp>
    <dsp:sp modelId="{CBC7140F-4F9F-4BF9-8E44-2922D1030F07}">
      <dsp:nvSpPr>
        <dsp:cNvPr id="0" name=""/>
        <dsp:cNvSpPr/>
      </dsp:nvSpPr>
      <dsp:spPr>
        <a:xfrm>
          <a:off x="2238336" y="3273967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3317740"/>
        <a:ext cx="19469" cy="3893"/>
      </dsp:txXfrm>
    </dsp:sp>
    <dsp:sp modelId="{9DBE249A-A7F7-46E7-8D67-A537D92D8C49}">
      <dsp:nvSpPr>
        <dsp:cNvPr id="0" name=""/>
        <dsp:cNvSpPr/>
      </dsp:nvSpPr>
      <dsp:spPr>
        <a:xfrm>
          <a:off x="547170" y="2811797"/>
          <a:ext cx="1692966" cy="10157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contain sodium – increase fluid absorption</a:t>
          </a:r>
          <a:endParaRPr lang="en-US" sz="1300" kern="1200" dirty="0"/>
        </a:p>
      </dsp:txBody>
      <dsp:txXfrm>
        <a:off x="547170" y="2811797"/>
        <a:ext cx="1692966" cy="1015779"/>
      </dsp:txXfrm>
    </dsp:sp>
    <dsp:sp modelId="{91ABB2F0-127F-413E-B8D4-1913E9DF4285}">
      <dsp:nvSpPr>
        <dsp:cNvPr id="0" name=""/>
        <dsp:cNvSpPr/>
      </dsp:nvSpPr>
      <dsp:spPr>
        <a:xfrm>
          <a:off x="2629519" y="2811797"/>
          <a:ext cx="1692966" cy="1015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contain too many other salts – potassium etc.</a:t>
          </a:r>
          <a:endParaRPr lang="en-US" sz="1300" kern="1200" dirty="0"/>
        </a:p>
      </dsp:txBody>
      <dsp:txXfrm>
        <a:off x="2629519" y="2811797"/>
        <a:ext cx="1692966" cy="101577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244BA-023F-4873-BA73-AEB1C3168C3F}">
      <dsp:nvSpPr>
        <dsp:cNvPr id="0" name=""/>
        <dsp:cNvSpPr/>
      </dsp:nvSpPr>
      <dsp:spPr>
        <a:xfrm>
          <a:off x="2238336" y="463642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507416"/>
        <a:ext cx="19469" cy="3893"/>
      </dsp:txXfrm>
    </dsp:sp>
    <dsp:sp modelId="{B84FD764-3069-46F5-8958-325773889087}">
      <dsp:nvSpPr>
        <dsp:cNvPr id="0" name=""/>
        <dsp:cNvSpPr/>
      </dsp:nvSpPr>
      <dsp:spPr>
        <a:xfrm>
          <a:off x="547170" y="1473"/>
          <a:ext cx="1692966" cy="1015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meet the following:-</a:t>
          </a:r>
          <a:endParaRPr lang="en-US" sz="1300" kern="1200" dirty="0"/>
        </a:p>
      </dsp:txBody>
      <dsp:txXfrm>
        <a:off x="547170" y="1473"/>
        <a:ext cx="1692966" cy="1015779"/>
      </dsp:txXfrm>
    </dsp:sp>
    <dsp:sp modelId="{70C6F1A6-D5A6-4B5D-A545-8A650D12930D}">
      <dsp:nvSpPr>
        <dsp:cNvPr id="0" name=""/>
        <dsp:cNvSpPr/>
      </dsp:nvSpPr>
      <dsp:spPr>
        <a:xfrm>
          <a:off x="1393653" y="1015452"/>
          <a:ext cx="2082348" cy="358782"/>
        </a:xfrm>
        <a:custGeom>
          <a:avLst/>
          <a:gdLst/>
          <a:ahLst/>
          <a:cxnLst/>
          <a:rect l="0" t="0" r="0" b="0"/>
          <a:pathLst>
            <a:path>
              <a:moveTo>
                <a:pt x="2082348" y="0"/>
              </a:moveTo>
              <a:lnTo>
                <a:pt x="2082348" y="196491"/>
              </a:lnTo>
              <a:lnTo>
                <a:pt x="0" y="196491"/>
              </a:lnTo>
              <a:lnTo>
                <a:pt x="0" y="358782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381866" y="1192897"/>
        <a:ext cx="105922" cy="3893"/>
      </dsp:txXfrm>
    </dsp:sp>
    <dsp:sp modelId="{FE77096D-F3A9-4E6C-BB71-D27F4BFDDA53}">
      <dsp:nvSpPr>
        <dsp:cNvPr id="0" name=""/>
        <dsp:cNvSpPr/>
      </dsp:nvSpPr>
      <dsp:spPr>
        <a:xfrm>
          <a:off x="2629519" y="1473"/>
          <a:ext cx="1692966" cy="10157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Taste – important</a:t>
          </a:r>
          <a:endParaRPr lang="en-US" sz="1300" kern="1200" dirty="0"/>
        </a:p>
      </dsp:txBody>
      <dsp:txXfrm>
        <a:off x="2629519" y="1473"/>
        <a:ext cx="1692966" cy="1015779"/>
      </dsp:txXfrm>
    </dsp:sp>
    <dsp:sp modelId="{D4410136-19E5-4986-8B8A-450894F8E5A4}">
      <dsp:nvSpPr>
        <dsp:cNvPr id="0" name=""/>
        <dsp:cNvSpPr/>
      </dsp:nvSpPr>
      <dsp:spPr>
        <a:xfrm>
          <a:off x="2238336" y="1868805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1912578"/>
        <a:ext cx="19469" cy="3893"/>
      </dsp:txXfrm>
    </dsp:sp>
    <dsp:sp modelId="{FA449E74-3BF6-48B4-AD62-6ED6466E7283}">
      <dsp:nvSpPr>
        <dsp:cNvPr id="0" name=""/>
        <dsp:cNvSpPr/>
      </dsp:nvSpPr>
      <dsp:spPr>
        <a:xfrm>
          <a:off x="547170" y="1406635"/>
          <a:ext cx="1692966" cy="10157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cause GI problems – individual</a:t>
          </a:r>
          <a:endParaRPr lang="en-US" sz="1300" kern="1200" dirty="0"/>
        </a:p>
      </dsp:txBody>
      <dsp:txXfrm>
        <a:off x="547170" y="1406635"/>
        <a:ext cx="1692966" cy="1015779"/>
      </dsp:txXfrm>
    </dsp:sp>
    <dsp:sp modelId="{3741BC9E-FD90-4303-B5E3-A65FBE41E68A}">
      <dsp:nvSpPr>
        <dsp:cNvPr id="0" name=""/>
        <dsp:cNvSpPr/>
      </dsp:nvSpPr>
      <dsp:spPr>
        <a:xfrm>
          <a:off x="1393653" y="2420614"/>
          <a:ext cx="2082348" cy="358782"/>
        </a:xfrm>
        <a:custGeom>
          <a:avLst/>
          <a:gdLst/>
          <a:ahLst/>
          <a:cxnLst/>
          <a:rect l="0" t="0" r="0" b="0"/>
          <a:pathLst>
            <a:path>
              <a:moveTo>
                <a:pt x="2082348" y="0"/>
              </a:moveTo>
              <a:lnTo>
                <a:pt x="2082348" y="196491"/>
              </a:lnTo>
              <a:lnTo>
                <a:pt x="0" y="196491"/>
              </a:lnTo>
              <a:lnTo>
                <a:pt x="0" y="358782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381866" y="2598059"/>
        <a:ext cx="105922" cy="3893"/>
      </dsp:txXfrm>
    </dsp:sp>
    <dsp:sp modelId="{E864637D-3CD1-4D90-B08D-E6D2CF917831}">
      <dsp:nvSpPr>
        <dsp:cNvPr id="0" name=""/>
        <dsp:cNvSpPr/>
      </dsp:nvSpPr>
      <dsp:spPr>
        <a:xfrm>
          <a:off x="2629519" y="1406635"/>
          <a:ext cx="1692966" cy="10157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 60-70g CHO  / hour – at not more than a concentration of 8% ( 80g CHO/l)</a:t>
          </a:r>
          <a:endParaRPr lang="en-US" sz="1300" kern="1200" dirty="0"/>
        </a:p>
      </dsp:txBody>
      <dsp:txXfrm>
        <a:off x="2629519" y="1406635"/>
        <a:ext cx="1692966" cy="1015779"/>
      </dsp:txXfrm>
    </dsp:sp>
    <dsp:sp modelId="{CBC7140F-4F9F-4BF9-8E44-2922D1030F07}">
      <dsp:nvSpPr>
        <dsp:cNvPr id="0" name=""/>
        <dsp:cNvSpPr/>
      </dsp:nvSpPr>
      <dsp:spPr>
        <a:xfrm>
          <a:off x="2238336" y="3273967"/>
          <a:ext cx="358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782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407993" y="3317740"/>
        <a:ext cx="19469" cy="3893"/>
      </dsp:txXfrm>
    </dsp:sp>
    <dsp:sp modelId="{9DBE249A-A7F7-46E7-8D67-A537D92D8C49}">
      <dsp:nvSpPr>
        <dsp:cNvPr id="0" name=""/>
        <dsp:cNvSpPr/>
      </dsp:nvSpPr>
      <dsp:spPr>
        <a:xfrm>
          <a:off x="547170" y="2811797"/>
          <a:ext cx="1692966" cy="10157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contain sodium – increase fluid absorption</a:t>
          </a:r>
          <a:endParaRPr lang="en-US" sz="1300" kern="1200" dirty="0"/>
        </a:p>
      </dsp:txBody>
      <dsp:txXfrm>
        <a:off x="547170" y="2811797"/>
        <a:ext cx="1692966" cy="1015779"/>
      </dsp:txXfrm>
    </dsp:sp>
    <dsp:sp modelId="{91ABB2F0-127F-413E-B8D4-1913E9DF4285}">
      <dsp:nvSpPr>
        <dsp:cNvPr id="0" name=""/>
        <dsp:cNvSpPr/>
      </dsp:nvSpPr>
      <dsp:spPr>
        <a:xfrm>
          <a:off x="2629519" y="2811797"/>
          <a:ext cx="1692966" cy="1015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957" tIns="87078" rIns="82957" bIns="870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Should contain too many other salts – potassium etc.</a:t>
          </a:r>
          <a:endParaRPr lang="en-US" sz="1300" kern="1200" dirty="0"/>
        </a:p>
      </dsp:txBody>
      <dsp:txXfrm>
        <a:off x="2629519" y="2811797"/>
        <a:ext cx="1692966" cy="1015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A7784-8E15-4C6A-A2D9-276C0D7550E7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D5103-BB73-4353-9E27-233C3FCF00B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337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7BB2D2BE-130C-49C9-9D4D-9E34D4F4252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94739674-81FE-4012-9504-EAF7EFF8A22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8CBA7C23-062B-4416-87E6-49793140D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A10E2F-B265-4B2E-B8B9-70D2E9239BC1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848866E7-14C4-4547-10A0-544FCF4F792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A6187FC6-C1E4-8771-77E5-7196DDBA03F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D5103-BB73-4353-9E27-233C3FCF00B2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418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D5103-BB73-4353-9E27-233C3FCF00B2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20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A6E39E3-0AE0-4B41-817D-A24DEE9ADB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6D8D0C4-FB91-4F2D-8062-968810F4AF0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CEAD3AA6-B7E0-4921-B567-1887A7F320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143B35CE-824F-4177-B5A9-5E172838644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C4DA369A-0385-482C-AC20-83D22F7B822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E656A644-7C9F-4A04-8A9F-5E82D43DB14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da.uk.com/senr-sport-and-exercise-nutrition-register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Nutrition for the Prevention of Injury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Chris Cashin</a:t>
            </a:r>
          </a:p>
          <a:p>
            <a:r>
              <a:rPr lang="en-US" dirty="0"/>
              <a:t>RD, RNUTr, SENr, DPROF (C)</a:t>
            </a:r>
          </a:p>
        </p:txBody>
      </p:sp>
    </p:spTree>
    <p:extLst>
      <p:ext uri="{BB962C8B-B14F-4D97-AF65-F5344CB8AC3E}">
        <p14:creationId xmlns:p14="http://schemas.microsoft.com/office/powerpoint/2010/main" val="1716239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8C3E94F-22BE-473E-9E7E-7865F7D6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Chris Cashin – my background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0AE35FFD-EC8E-409F-9CDB-5B2136CEB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513" y="2540000"/>
            <a:ext cx="6446837" cy="2909888"/>
          </a:xfrm>
        </p:spPr>
        <p:txBody>
          <a:bodyPr rtlCol="0">
            <a:normAutofit fontScale="62500" lnSpcReduction="20000"/>
          </a:bodyPr>
          <a:lstStyle/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Registered Dietitian - HCPC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Registered Nutritionist - AFN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Sports Nutritionist – SENr 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Background in the NHS and academia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First Sports Dietitian to be appointed by the EIS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Worked for Sport Wales , Jockey Club, NGBs, private clients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Performance Nutritionist to Wales Netball and Bowls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 on Nutrition – University of Wales Trinity Saint David</a:t>
            </a:r>
          </a:p>
          <a:p>
            <a:pPr marL="91440" indent="-91440" eaLnBrk="1" fontAlgn="auto" hangingPunct="1"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Loves all sport – now mad on hill walking</a:t>
            </a:r>
          </a:p>
          <a:p>
            <a:pPr marL="0" indent="0" eaLnBrk="1" fontAlgn="auto" hangingPunct="1">
              <a:buNone/>
              <a:defRPr/>
            </a:pPr>
            <a:endParaRPr lang="en-GB" altLang="en-US" sz="3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5364" name="Picture 2" descr="https://encrypted-tbn3.gstatic.com/images?q=tbn:ANd9GcSTIIxSV-3jVWuBT--_1bG_w4pXeklBpIG1bh0v1RexL9NqEzfvS1etcIGl">
            <a:extLst>
              <a:ext uri="{FF2B5EF4-FFF2-40B4-BE49-F238E27FC236}">
                <a16:creationId xmlns:a16="http://schemas.microsoft.com/office/drawing/2014/main" id="{B7651E52-93B8-43B5-95EB-F4402417A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350" y="5149804"/>
            <a:ext cx="2149475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3">
            <a:extLst>
              <a:ext uri="{FF2B5EF4-FFF2-40B4-BE49-F238E27FC236}">
                <a16:creationId xmlns:a16="http://schemas.microsoft.com/office/drawing/2014/main" id="{E822CF7C-6E26-4C13-B817-A245A6F90B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100" y="1340768"/>
            <a:ext cx="1457325" cy="17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4">
            <a:extLst>
              <a:ext uri="{FF2B5EF4-FFF2-40B4-BE49-F238E27FC236}">
                <a16:creationId xmlns:a16="http://schemas.microsoft.com/office/drawing/2014/main" id="{11EAAAA0-8593-4EB2-848E-13BD9C23D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2642" y="1350216"/>
            <a:ext cx="1912937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7">
            <a:extLst>
              <a:ext uri="{FF2B5EF4-FFF2-40B4-BE49-F238E27FC236}">
                <a16:creationId xmlns:a16="http://schemas.microsoft.com/office/drawing/2014/main" id="{31517D77-B809-4198-88E5-00B7BB3A5C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516" y="3168651"/>
            <a:ext cx="2389188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822F2-6361-44A1-8020-BD5ABD229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of Wales Trinity Saint David – Carmarthen, Wales</a:t>
            </a:r>
          </a:p>
        </p:txBody>
      </p:sp>
      <p:pic>
        <p:nvPicPr>
          <p:cNvPr id="1026" name="Picture 2" descr="Image result for university of wales trinity saint david">
            <a:extLst>
              <a:ext uri="{FF2B5EF4-FFF2-40B4-BE49-F238E27FC236}">
                <a16:creationId xmlns:a16="http://schemas.microsoft.com/office/drawing/2014/main" id="{18246BC5-EE16-4F70-B4C2-2543020D14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71" y="1772817"/>
            <a:ext cx="3752668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niversity of wales trinity saint david">
            <a:extLst>
              <a:ext uri="{FF2B5EF4-FFF2-40B4-BE49-F238E27FC236}">
                <a16:creationId xmlns:a16="http://schemas.microsoft.com/office/drawing/2014/main" id="{1352713F-9E66-420F-97C2-ABD77187C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363722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llansteffan">
            <a:extLst>
              <a:ext uri="{FF2B5EF4-FFF2-40B4-BE49-F238E27FC236}">
                <a16:creationId xmlns:a16="http://schemas.microsoft.com/office/drawing/2014/main" id="{31A0929C-6AB8-47C4-A065-B1F4A0456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4005064"/>
            <a:ext cx="4536504" cy="196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343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3AF91-CD8E-E287-BD57-5B47946B6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sports Nutritionist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87EEB-A120-A0DE-B88F-DC2F57B5F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Generally a graduate of a </a:t>
            </a:r>
            <a:r>
              <a:rPr lang="en-GB" dirty="0" err="1"/>
              <a:t>a</a:t>
            </a:r>
            <a:r>
              <a:rPr lang="en-GB" dirty="0"/>
              <a:t> nutrition or sports degree</a:t>
            </a:r>
          </a:p>
          <a:p>
            <a:r>
              <a:rPr lang="en-GB" dirty="0"/>
              <a:t>Will need to complete a masters or PG Diploma in sports nutrition</a:t>
            </a:r>
          </a:p>
          <a:p>
            <a:r>
              <a:rPr lang="en-GB" dirty="0"/>
              <a:t>We now have a Masters in Sport and Exercise Nutrition!</a:t>
            </a:r>
          </a:p>
        </p:txBody>
      </p:sp>
    </p:spTree>
    <p:extLst>
      <p:ext uri="{BB962C8B-B14F-4D97-AF65-F5344CB8AC3E}">
        <p14:creationId xmlns:p14="http://schemas.microsoft.com/office/powerpoint/2010/main" val="1176775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4BC39-F9AA-8829-713B-20073CF5B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Sport and Exercise Nutrition Register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C3925-A5CD-2D8F-1010-37E404810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SENr – this is the gold standard across the world</a:t>
            </a:r>
          </a:p>
          <a:p>
            <a:r>
              <a:rPr lang="en-GB" dirty="0"/>
              <a:t>I was involved in setting it up and sat on the SENr Board until 2017</a:t>
            </a:r>
          </a:p>
          <a:p>
            <a:r>
              <a:rPr lang="en-GB" dirty="0"/>
              <a:t>Being a Registrant as a Graduate and then a Practitioner is a requisite for all jobs in sports nutrition</a:t>
            </a:r>
          </a:p>
        </p:txBody>
      </p:sp>
    </p:spTree>
    <p:extLst>
      <p:ext uri="{BB962C8B-B14F-4D97-AF65-F5344CB8AC3E}">
        <p14:creationId xmlns:p14="http://schemas.microsoft.com/office/powerpoint/2010/main" val="4228082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845C5-3CBC-65C6-9E92-55DB11867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CF13-8CEC-2EC3-40AE-4284F82D8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https://www.bda.uk.com/senr-sport-and-exercise-nutrition-register.html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Sets standards for Practitioners</a:t>
            </a:r>
          </a:p>
        </p:txBody>
      </p:sp>
    </p:spTree>
    <p:extLst>
      <p:ext uri="{BB962C8B-B14F-4D97-AF65-F5344CB8AC3E}">
        <p14:creationId xmlns:p14="http://schemas.microsoft.com/office/powerpoint/2010/main" val="2447389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5DB0F-17A9-9C32-E9F6-8F55073E7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a sports nutritionist role involve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09DC8-3FED-A116-B329-54BC0E863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Work with individual athletes</a:t>
            </a:r>
          </a:p>
          <a:p>
            <a:r>
              <a:rPr lang="en-GB" dirty="0"/>
              <a:t>Work with the coaches</a:t>
            </a:r>
          </a:p>
          <a:p>
            <a:r>
              <a:rPr lang="en-GB" dirty="0"/>
              <a:t>Plan food and nutrition at training camps, hotels and competitions</a:t>
            </a:r>
          </a:p>
          <a:p>
            <a:r>
              <a:rPr lang="en-GB" dirty="0"/>
              <a:t>Supplement use</a:t>
            </a:r>
          </a:p>
          <a:p>
            <a:r>
              <a:rPr lang="en-GB" dirty="0"/>
              <a:t>Carry the kit</a:t>
            </a:r>
          </a:p>
          <a:p>
            <a:r>
              <a:rPr lang="en-GB" dirty="0"/>
              <a:t>The list is endless as it is often a team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07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68960-11E2-78A4-1373-E48F82375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viewpoint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50AFF-0CE5-FD5F-3234-79141BF0B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worked in the NHS –hospital and GP practice</a:t>
            </a:r>
          </a:p>
          <a:p>
            <a:r>
              <a:rPr lang="en-GB" dirty="0"/>
              <a:t>The jobs in sport have been the best – my only regret is not going to the Olympics!</a:t>
            </a:r>
          </a:p>
        </p:txBody>
      </p:sp>
    </p:spTree>
    <p:extLst>
      <p:ext uri="{BB962C8B-B14F-4D97-AF65-F5344CB8AC3E}">
        <p14:creationId xmlns:p14="http://schemas.microsoft.com/office/powerpoint/2010/main" val="3003187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3FE98-9BB7-CD4F-9278-B1AA1FB93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athletes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B98A7-D9F1-B58A-C23E-E13DFE0AF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– looking at medical results, anthropometric information and dietary analysis</a:t>
            </a:r>
          </a:p>
          <a:p>
            <a:endParaRPr lang="en-GB" dirty="0"/>
          </a:p>
          <a:p>
            <a:r>
              <a:rPr lang="en-GB" dirty="0"/>
              <a:t>This leads to calculation of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059609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DB50F-1B8B-EA19-3E1E-FE580DAC5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FE8EB-0D24-9E1F-20C3-438865D8D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Sports Nutritionists need to understand the physiological requirements of the sport they are working with – do the research as we cannot work with every sport!</a:t>
            </a:r>
          </a:p>
          <a:p>
            <a:r>
              <a:rPr lang="en-GB" dirty="0"/>
              <a:t>Then do some calculations – how much protein or carbohydrate do they require </a:t>
            </a:r>
          </a:p>
        </p:txBody>
      </p:sp>
    </p:spTree>
    <p:extLst>
      <p:ext uri="{BB962C8B-B14F-4D97-AF65-F5344CB8AC3E}">
        <p14:creationId xmlns:p14="http://schemas.microsoft.com/office/powerpoint/2010/main" val="720162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15210-F0E6-1F77-FDBE-1BB1948D3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much?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29E93-6392-F3D6-9298-A70F68D73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Protein</a:t>
            </a:r>
          </a:p>
          <a:p>
            <a:endParaRPr lang="en-GB" dirty="0"/>
          </a:p>
          <a:p>
            <a:r>
              <a:rPr lang="en-GB" dirty="0"/>
              <a:t>Carbohydrate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891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6D7B219-8AC6-4DD2-BB0C-131E8B722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413023"/>
            <a:ext cx="2064266" cy="203195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68580" tIns="34290" rIns="68580" bIns="34290" rtlCol="0" anchor="ctr">
            <a:normAutofit fontScale="90000"/>
          </a:bodyPr>
          <a:lstStyle/>
          <a:p>
            <a:pPr algn="ctr">
              <a:defRPr/>
            </a:pPr>
            <a:r>
              <a:rPr lang="en-US" sz="1950" dirty="0">
                <a:solidFill>
                  <a:srgbClr val="FFFFFF"/>
                </a:solidFill>
              </a:rPr>
              <a:t>HOW MUCH CHO- adapted from Stear 2004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075A09A-9EB6-41E7-80A7-2F75DE6628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28950" y="1834754"/>
          <a:ext cx="5391150" cy="3185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70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0622">
                <a:tc>
                  <a:txBody>
                    <a:bodyPr/>
                    <a:lstStyle/>
                    <a:p>
                      <a:r>
                        <a:rPr lang="en-GB" sz="1200" dirty="0"/>
                        <a:t>ACTIVITY</a:t>
                      </a:r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CHO </a:t>
                      </a:r>
                      <a:r>
                        <a:rPr lang="en-GB" sz="1200" baseline="0" dirty="0"/>
                        <a:t> - GRAMS/KG BODY WT</a:t>
                      </a:r>
                      <a:endParaRPr lang="en-GB" sz="1200" dirty="0"/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136">
                <a:tc>
                  <a:txBody>
                    <a:bodyPr/>
                    <a:lstStyle/>
                    <a:p>
                      <a:r>
                        <a:rPr lang="en-GB" sz="1200" dirty="0"/>
                        <a:t>Immediate</a:t>
                      </a:r>
                      <a:r>
                        <a:rPr lang="en-GB" sz="1200" baseline="0" dirty="0"/>
                        <a:t> recovery after exercise (0-4 hours</a:t>
                      </a:r>
                      <a:endParaRPr lang="en-GB" sz="1200" dirty="0"/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1-1.3g/kg/ hour</a:t>
                      </a:r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5136">
                <a:tc>
                  <a:txBody>
                    <a:bodyPr/>
                    <a:lstStyle/>
                    <a:p>
                      <a:r>
                        <a:rPr lang="en-GB" sz="1200" dirty="0"/>
                        <a:t>Minimal</a:t>
                      </a:r>
                      <a:r>
                        <a:rPr lang="en-GB" sz="1200" baseline="0" dirty="0"/>
                        <a:t> recovery after exercise</a:t>
                      </a:r>
                      <a:endParaRPr lang="en-GB" sz="1200" dirty="0"/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2-3g</a:t>
                      </a:r>
                    </a:p>
                    <a:p>
                      <a:endParaRPr lang="en-GB" sz="1200" dirty="0"/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5136">
                <a:tc>
                  <a:txBody>
                    <a:bodyPr/>
                    <a:lstStyle/>
                    <a:p>
                      <a:r>
                        <a:rPr lang="en-GB" sz="1200" dirty="0"/>
                        <a:t>Light physical activity (3-5 hours/week)</a:t>
                      </a:r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4-5g</a:t>
                      </a:r>
                    </a:p>
                    <a:p>
                      <a:endParaRPr lang="en-GB" sz="1200" dirty="0"/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5136">
                <a:tc>
                  <a:txBody>
                    <a:bodyPr/>
                    <a:lstStyle/>
                    <a:p>
                      <a:r>
                        <a:rPr lang="en-GB" sz="1200" dirty="0"/>
                        <a:t>Daily recovery – moderate duration and intensity (</a:t>
                      </a:r>
                      <a:r>
                        <a:rPr lang="en-GB" sz="1200" baseline="0" dirty="0"/>
                        <a:t> 10 hours /  week)</a:t>
                      </a:r>
                      <a:endParaRPr lang="en-GB" sz="1200" dirty="0"/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5-7g</a:t>
                      </a:r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650">
                <a:tc>
                  <a:txBody>
                    <a:bodyPr/>
                    <a:lstStyle/>
                    <a:p>
                      <a:r>
                        <a:rPr lang="en-GB" sz="1200" dirty="0"/>
                        <a:t>Daily recovery</a:t>
                      </a:r>
                      <a:r>
                        <a:rPr lang="en-GB" sz="1200" baseline="0" dirty="0"/>
                        <a:t> – moderate to heavy endurance training ( 20 + hours / week</a:t>
                      </a:r>
                      <a:endParaRPr lang="en-GB" sz="1200" dirty="0"/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7-12g</a:t>
                      </a:r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5136">
                <a:tc>
                  <a:txBody>
                    <a:bodyPr/>
                    <a:lstStyle/>
                    <a:p>
                      <a:r>
                        <a:rPr lang="en-GB" sz="1200" dirty="0"/>
                        <a:t>Daily recovery – extreme exercise programme – ( 4-6 hours/day)</a:t>
                      </a:r>
                    </a:p>
                  </a:txBody>
                  <a:tcPr marL="47446" marR="47446" marT="30752" marB="30752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10-12g</a:t>
                      </a:r>
                    </a:p>
                  </a:txBody>
                  <a:tcPr marL="47446" marR="47446" marT="30752" marB="3075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C932C7F-5234-4C1A-8523-33C277869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2" y="1616253"/>
            <a:ext cx="2562119" cy="35965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FFF"/>
                </a:solidFill>
              </a:rPr>
              <a:t>First </a:t>
            </a:r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8783564A-3C42-4718-AB8F-E47816242D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1210443"/>
          <a:ext cx="4885203" cy="4414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F01D2B7-34B5-3DBE-4349-1F6A7ED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Protein Requirements</a:t>
            </a:r>
            <a:endParaRPr lang="en-US" altLang="en-US"/>
          </a:p>
        </p:txBody>
      </p:sp>
      <p:graphicFrame>
        <p:nvGraphicFramePr>
          <p:cNvPr id="14371" name="Group 35">
            <a:extLst>
              <a:ext uri="{FF2B5EF4-FFF2-40B4-BE49-F238E27FC236}">
                <a16:creationId xmlns:a16="http://schemas.microsoft.com/office/drawing/2014/main" id="{944E694D-7263-FA52-35FE-0E74AAC6C21D}"/>
              </a:ext>
            </a:extLst>
          </p:cNvPr>
          <p:cNvGraphicFramePr>
            <a:graphicFrameLocks noGrp="1"/>
          </p:cNvGraphicFramePr>
          <p:nvPr>
            <p:ph sz="quarter" idx="1"/>
          </p:nvPr>
        </p:nvGraphicFramePr>
        <p:xfrm>
          <a:off x="468313" y="1989138"/>
          <a:ext cx="8229600" cy="2589213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Type of athlete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Protein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g/kg body wt/ day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Sedentary individual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Non athlete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0.8 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Strength and speed events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1.6 – 1.7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Endurance athletes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1.2 – 1.8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9716" name="Text Box 36">
            <a:extLst>
              <a:ext uri="{FF2B5EF4-FFF2-40B4-BE49-F238E27FC236}">
                <a16:creationId xmlns:a16="http://schemas.microsoft.com/office/drawing/2014/main" id="{9280FB52-A982-C6CC-8205-B048374463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825" y="4868863"/>
            <a:ext cx="3240088" cy="63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Verdana" panose="020B0604030504040204" pitchFamily="34" charset="0"/>
              </a:rPr>
              <a:t>Jeukendrup &amp; Gleeson 2004</a:t>
            </a:r>
          </a:p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Verdana" panose="020B0604030504040204" pitchFamily="34" charset="0"/>
              </a:rPr>
              <a:t>Jeukendrup 2010</a:t>
            </a:r>
            <a:endParaRPr lang="en-US" altLang="en-US" sz="140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B1EDA-E5B4-7AF1-A523-23BF1792E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19679-7154-C021-763C-C15329D14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 a day around protein and CHO requirements</a:t>
            </a:r>
          </a:p>
          <a:p>
            <a:r>
              <a:rPr lang="en-GB" dirty="0"/>
              <a:t>Give the athlete a daily meal plan </a:t>
            </a:r>
          </a:p>
          <a:p>
            <a:r>
              <a:rPr lang="en-GB" dirty="0"/>
              <a:t>But periodise the CHO as fuel for activity, competition etc.</a:t>
            </a:r>
          </a:p>
        </p:txBody>
      </p:sp>
    </p:spTree>
    <p:extLst>
      <p:ext uri="{BB962C8B-B14F-4D97-AF65-F5344CB8AC3E}">
        <p14:creationId xmlns:p14="http://schemas.microsoft.com/office/powerpoint/2010/main" val="2047513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70F7D-8843-E427-89BA-B76320C20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B6E37-1068-B0BD-D734-EF58FAE68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304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E0F88E10-41E4-4E24-9E68-F88BA43EB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6" y="1371600"/>
            <a:ext cx="2085203" cy="38290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000" dirty="0">
                <a:solidFill>
                  <a:srgbClr val="FFFFFF"/>
                </a:solidFill>
              </a:rPr>
              <a:t>3 - 3 3-4 HOURS BEFORE</a:t>
            </a:r>
          </a:p>
        </p:txBody>
      </p:sp>
      <p:graphicFrame>
        <p:nvGraphicFramePr>
          <p:cNvPr id="39941" name="Content Placeholder 2">
            <a:extLst>
              <a:ext uri="{FF2B5EF4-FFF2-40B4-BE49-F238E27FC236}">
                <a16:creationId xmlns:a16="http://schemas.microsoft.com/office/drawing/2014/main" id="{806A1719-2AA4-4022-9909-8B83A2F251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57613" y="1371600"/>
          <a:ext cx="4869656" cy="3829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0034-034F-B7E0-363E-8CD9BFB8E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EA609-24CC-4466-7A75-F97417941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88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494D-2589-453D-BADB-43445D075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2" y="1616253"/>
            <a:ext cx="2562119" cy="35965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FFF"/>
                </a:solidFill>
              </a:rPr>
              <a:t>THE HOUR PRE EXERCISE</a:t>
            </a:r>
          </a:p>
        </p:txBody>
      </p:sp>
      <p:graphicFrame>
        <p:nvGraphicFramePr>
          <p:cNvPr id="40965" name="Content Placeholder 2">
            <a:extLst>
              <a:ext uri="{FF2B5EF4-FFF2-40B4-BE49-F238E27FC236}">
                <a16:creationId xmlns:a16="http://schemas.microsoft.com/office/drawing/2014/main" id="{E5478DA4-6E39-40C9-86E4-A2812B9406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1210443"/>
          <a:ext cx="4885203" cy="4414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A16F3-AE3A-4399-F4EA-78D3145D8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22D02-8935-39B4-4856-4EA260053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1806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61C05-7147-4184-B920-7F5B1E404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2" y="1616253"/>
            <a:ext cx="2562119" cy="35965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FFF"/>
                </a:solidFill>
              </a:rPr>
              <a:t>Ways to reduce hypos</a:t>
            </a:r>
          </a:p>
        </p:txBody>
      </p:sp>
      <p:graphicFrame>
        <p:nvGraphicFramePr>
          <p:cNvPr id="41989" name="Content Placeholder 2">
            <a:extLst>
              <a:ext uri="{FF2B5EF4-FFF2-40B4-BE49-F238E27FC236}">
                <a16:creationId xmlns:a16="http://schemas.microsoft.com/office/drawing/2014/main" id="{F0B65658-A023-478C-8EE0-DA50A5C1A6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1210443"/>
          <a:ext cx="4885203" cy="4414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77222-2185-5B13-52B9-9D48F475F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exercise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574CA8-38F8-E0EE-0C76-8933157839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4517" r="40364" b="-1"/>
          <a:stretch/>
        </p:blipFill>
        <p:spPr>
          <a:xfrm>
            <a:off x="457200" y="1470818"/>
            <a:ext cx="2651156" cy="3916363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F5EF92-61B7-B2C2-126E-2ED311AD87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8189334"/>
              </p:ext>
            </p:extLst>
          </p:nvPr>
        </p:nvGraphicFramePr>
        <p:xfrm>
          <a:off x="3275857" y="1470818"/>
          <a:ext cx="5410944" cy="4753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812341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07500-0C02-E9A1-3B54-8D48585F6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063F5-DE6E-1A4F-F601-8B52AB867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6409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597DD-160E-4D7F-BD59-09C067098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3" y="1329201"/>
            <a:ext cx="4939868" cy="964620"/>
          </a:xfrm>
        </p:spPr>
        <p:txBody>
          <a:bodyPr anchor="b">
            <a:normAutofit fontScale="90000"/>
          </a:bodyPr>
          <a:lstStyle/>
          <a:p>
            <a:pPr>
              <a:defRPr/>
            </a:pPr>
            <a:r>
              <a:rPr lang="en-GB" dirty="0"/>
              <a:t>CHO DURING EXERCISE </a:t>
            </a:r>
          </a:p>
        </p:txBody>
      </p:sp>
      <p:pic>
        <p:nvPicPr>
          <p:cNvPr id="44039" name="Picture 44038">
            <a:extLst>
              <a:ext uri="{FF2B5EF4-FFF2-40B4-BE49-F238E27FC236}">
                <a16:creationId xmlns:a16="http://schemas.microsoft.com/office/drawing/2014/main" id="{201809F6-F3C9-4A07-8A93-5D8A05A4B7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42" r="27637"/>
          <a:stretch/>
        </p:blipFill>
        <p:spPr>
          <a:xfrm>
            <a:off x="16" y="857257"/>
            <a:ext cx="3476678" cy="5143493"/>
          </a:xfrm>
          <a:prstGeom prst="rect">
            <a:avLst/>
          </a:prstGeom>
          <a:effectLst/>
        </p:spPr>
      </p:pic>
      <p:graphicFrame>
        <p:nvGraphicFramePr>
          <p:cNvPr id="44037" name="Content Placeholder 2">
            <a:extLst>
              <a:ext uri="{FF2B5EF4-FFF2-40B4-BE49-F238E27FC236}">
                <a16:creationId xmlns:a16="http://schemas.microsoft.com/office/drawing/2014/main" id="{DFBE2446-A773-40C0-B9D7-F5445F51EE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24074" y="2686051"/>
          <a:ext cx="4939867" cy="2839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7B75-93DD-B788-63B7-33F91AEBA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8F7FA-5CDB-CCF8-0082-730063214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1182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E59CF-5F7F-4451-BDF1-BEE4A7B50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6" y="1371600"/>
            <a:ext cx="2085203" cy="38290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000" dirty="0">
                <a:solidFill>
                  <a:srgbClr val="FFFFFF"/>
                </a:solidFill>
              </a:rPr>
              <a:t>Sports Drinks</a:t>
            </a:r>
          </a:p>
        </p:txBody>
      </p:sp>
      <p:graphicFrame>
        <p:nvGraphicFramePr>
          <p:cNvPr id="45061" name="Content Placeholder 2">
            <a:extLst>
              <a:ext uri="{FF2B5EF4-FFF2-40B4-BE49-F238E27FC236}">
                <a16:creationId xmlns:a16="http://schemas.microsoft.com/office/drawing/2014/main" id="{E9A60194-AE43-4FCC-A842-5609A06BF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57613" y="1371600"/>
          <a:ext cx="4869656" cy="3829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116B-E228-3F9F-B52C-210047DAE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9DED9-05BE-83C8-BCFA-580BE38AD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8456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3">
            <a:extLst>
              <a:ext uri="{FF2B5EF4-FFF2-40B4-BE49-F238E27FC236}">
                <a16:creationId xmlns:a16="http://schemas.microsoft.com/office/drawing/2014/main" id="{85A6F333-2C5C-4231-9869-FDC1159B3A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6802" y="1339851"/>
            <a:ext cx="5990396" cy="4178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E59CF-5F7F-4451-BDF1-BEE4A7B50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6" y="1371600"/>
            <a:ext cx="2085203" cy="38290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000" dirty="0">
                <a:solidFill>
                  <a:srgbClr val="FFFFFF"/>
                </a:solidFill>
              </a:rPr>
              <a:t>Sports Drinks</a:t>
            </a:r>
          </a:p>
        </p:txBody>
      </p:sp>
      <p:graphicFrame>
        <p:nvGraphicFramePr>
          <p:cNvPr id="45061" name="Content Placeholder 2">
            <a:extLst>
              <a:ext uri="{FF2B5EF4-FFF2-40B4-BE49-F238E27FC236}">
                <a16:creationId xmlns:a16="http://schemas.microsoft.com/office/drawing/2014/main" id="{E9A60194-AE43-4FCC-A842-5609A06BF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57613" y="1371600"/>
          <a:ext cx="4869656" cy="3829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E8EB2-5B46-4412-8764-627B530F7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Prevention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C2E9C-41A8-4C07-952A-6E4610771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consider the potential for Nutrition to prevent injury, although in a recent paper Close et al (2019) it reports that most of the research has been carried out in a laboratory situation</a:t>
            </a:r>
          </a:p>
          <a:p>
            <a:r>
              <a:rPr lang="en-GB" dirty="0"/>
              <a:t>Certainly the philosophy of injury prevention is “Food First”</a:t>
            </a:r>
          </a:p>
        </p:txBody>
      </p:sp>
    </p:spTree>
    <p:extLst>
      <p:ext uri="{BB962C8B-B14F-4D97-AF65-F5344CB8AC3E}">
        <p14:creationId xmlns:p14="http://schemas.microsoft.com/office/powerpoint/2010/main" val="12284843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32E8F-98DA-4972-92CE-19C34231D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3743C-A926-4E27-AAC6-0839CABB45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Important that an athlete is the right weight -  personalised programmes will ensure this.</a:t>
            </a:r>
          </a:p>
          <a:p>
            <a:r>
              <a:rPr lang="en-GB" dirty="0"/>
              <a:t>Being overweight can put an extra strain on joints and muscles but being underweight can have an effect on bone density and lead to fractures</a:t>
            </a:r>
          </a:p>
          <a:p>
            <a:r>
              <a:rPr lang="en-GB" dirty="0"/>
              <a:t>Red-s - Relative Energy Deficiency in Sport</a:t>
            </a:r>
          </a:p>
          <a:p>
            <a:r>
              <a:rPr lang="en-GB" dirty="0"/>
              <a:t>Low body weight increases the risk of injury  </a:t>
            </a:r>
          </a:p>
        </p:txBody>
      </p:sp>
    </p:spTree>
    <p:extLst>
      <p:ext uri="{BB962C8B-B14F-4D97-AF65-F5344CB8AC3E}">
        <p14:creationId xmlns:p14="http://schemas.microsoft.com/office/powerpoint/2010/main" val="17081026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B9DB9-D176-430F-A84B-9A9F9BE8D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Effects</a:t>
            </a:r>
          </a:p>
        </p:txBody>
      </p:sp>
      <p:pic>
        <p:nvPicPr>
          <p:cNvPr id="4" name="Picture 2" descr="Image result for Spoke and wheel figure (from Mountjoy et al1). RED-S, relative energy deficiency in sport.">
            <a:extLst>
              <a:ext uri="{FF2B5EF4-FFF2-40B4-BE49-F238E27FC236}">
                <a16:creationId xmlns:a16="http://schemas.microsoft.com/office/drawing/2014/main" id="{1EDABCFD-632D-45C0-B06F-2E92AC9668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274" y="1600200"/>
            <a:ext cx="3883452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293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30859-F143-47F6-BD23-3C08AB3C1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3151D-636E-4605-97A8-9D94C111E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that anyone taking part in sport has an adequate intake of protein</a:t>
            </a:r>
          </a:p>
          <a:p>
            <a:r>
              <a:rPr lang="en-GB" dirty="0"/>
              <a:t>However there is a tendency for some to over consume</a:t>
            </a:r>
          </a:p>
          <a:p>
            <a:r>
              <a:rPr lang="en-GB" dirty="0"/>
              <a:t>Current protein guidelines are:-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51029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C3B0297-DDAF-48D6-B1ED-AEB65036B6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Protein Requirements</a:t>
            </a:r>
            <a:endParaRPr lang="en-US" altLang="en-US" dirty="0"/>
          </a:p>
        </p:txBody>
      </p:sp>
      <p:graphicFrame>
        <p:nvGraphicFramePr>
          <p:cNvPr id="14371" name="Group 35">
            <a:extLst>
              <a:ext uri="{FF2B5EF4-FFF2-40B4-BE49-F238E27FC236}">
                <a16:creationId xmlns:a16="http://schemas.microsoft.com/office/drawing/2014/main" id="{9C1D6C7C-824D-492A-9AD9-72CEE88A5FD0}"/>
              </a:ext>
            </a:extLst>
          </p:cNvPr>
          <p:cNvGraphicFramePr>
            <a:graphicFrameLocks noGrp="1"/>
          </p:cNvGraphicFramePr>
          <p:nvPr>
            <p:ph sz="quarter" idx="1"/>
          </p:nvPr>
        </p:nvGraphicFramePr>
        <p:xfrm>
          <a:off x="468313" y="1989138"/>
          <a:ext cx="8229600" cy="2589213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Type of athlete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Protein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g/kg body wt/ day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Sedentary individual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Non athlete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0.8 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Strength and speed events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1.6 – 1.7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Endurance athletes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1.2 – 1.8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9716" name="Text Box 36">
            <a:extLst>
              <a:ext uri="{FF2B5EF4-FFF2-40B4-BE49-F238E27FC236}">
                <a16:creationId xmlns:a16="http://schemas.microsoft.com/office/drawing/2014/main" id="{CC157460-BA85-4B98-B210-10DF491DE3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825" y="4868863"/>
            <a:ext cx="3240088" cy="63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Verdana" panose="020B0604030504040204" pitchFamily="34" charset="0"/>
              </a:rPr>
              <a:t>Jeukendrup &amp; Gleeson 2004</a:t>
            </a:r>
          </a:p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Verdana" panose="020B0604030504040204" pitchFamily="34" charset="0"/>
              </a:rPr>
              <a:t>Jeukendrup 2010</a:t>
            </a:r>
            <a:endParaRPr lang="en-US" altLang="en-US" sz="1400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391DBB-A122-4E50-BF49-92E91437A7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Foods containing 20g Protein</a:t>
            </a:r>
            <a:endParaRPr lang="en-US" altLang="en-US" dirty="0"/>
          </a:p>
        </p:txBody>
      </p:sp>
      <p:graphicFrame>
        <p:nvGraphicFramePr>
          <p:cNvPr id="17479" name="Group 71">
            <a:extLst>
              <a:ext uri="{FF2B5EF4-FFF2-40B4-BE49-F238E27FC236}">
                <a16:creationId xmlns:a16="http://schemas.microsoft.com/office/drawing/2014/main" id="{8E41D5F4-F045-4F3C-97D8-33A5D2E97188}"/>
              </a:ext>
            </a:extLst>
          </p:cNvPr>
          <p:cNvGraphicFramePr>
            <a:graphicFrameLocks noGrp="1"/>
          </p:cNvGraphicFramePr>
          <p:nvPr>
            <p:ph sz="quarter" idx="1"/>
          </p:nvPr>
        </p:nvGraphicFramePr>
        <p:xfrm>
          <a:off x="468313" y="1844675"/>
          <a:ext cx="8229600" cy="4119565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Food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Handy household measure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75g lean beef, lamb, pork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 medium slices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75g turkey, chicken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small breast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100g salmon, tuna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small can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100g grilled fish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small fillet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Eggs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3 medium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75g cheddar cheese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 matchbox size pieces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150g cottage cheese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small carton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600mls semi, skimmed milk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pint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400g baked beans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can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426FFD01-B879-492F-929F-D31BEDBEA0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Foods containing 10g Protein</a:t>
            </a:r>
            <a:endParaRPr lang="en-US" altLang="en-US" dirty="0"/>
          </a:p>
        </p:txBody>
      </p:sp>
      <p:graphicFrame>
        <p:nvGraphicFramePr>
          <p:cNvPr id="19497" name="Group 41">
            <a:extLst>
              <a:ext uri="{FF2B5EF4-FFF2-40B4-BE49-F238E27FC236}">
                <a16:creationId xmlns:a16="http://schemas.microsoft.com/office/drawing/2014/main" id="{28B1B07E-DEE2-4F1C-A06C-EF76E6FFBCF8}"/>
              </a:ext>
            </a:extLst>
          </p:cNvPr>
          <p:cNvGraphicFramePr>
            <a:graphicFrameLocks noGrp="1"/>
          </p:cNvGraphicFramePr>
          <p:nvPr>
            <p:ph sz="quarter" idx="1"/>
          </p:nvPr>
        </p:nvGraphicFramePr>
        <p:xfrm>
          <a:off x="468313" y="1773238"/>
          <a:ext cx="8229600" cy="407829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2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Food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Handy household measure</a:t>
                      </a:r>
                      <a:endParaRPr kumimoji="0" 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100g bread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3 – 4 slices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250g pasta, noodles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8 tablespoons – cooked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100g cornflakes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 large bowls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100g wheat biscuits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5 biscuits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200g yoghurt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½ small pots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50g nuts, seeds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4 tablespoons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150g kidney beans, lentils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5 tablespoons – cooked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250g Tofu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</a:rPr>
                        <a:t>1 packet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ECACC-D6BD-4491-A6E6-617A618C1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athletes need protein shakes?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EEF6E-B16F-4B7E-8E68-1B6BAB6E8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100" dirty="0"/>
              <a:t>70 KG X 1.7 = 119G</a:t>
            </a:r>
          </a:p>
          <a:p>
            <a:r>
              <a:rPr lang="en-GB" altLang="en-US" sz="2100" dirty="0"/>
              <a:t>90KG X 1.7 = 153G </a:t>
            </a:r>
          </a:p>
          <a:p>
            <a:endParaRPr lang="en-GB" altLang="en-US" sz="2100" dirty="0"/>
          </a:p>
          <a:p>
            <a:endParaRPr lang="en-GB" altLang="en-US" sz="2100" dirty="0"/>
          </a:p>
          <a:p>
            <a:pPr>
              <a:lnSpc>
                <a:spcPct val="90000"/>
              </a:lnSpc>
            </a:pPr>
            <a:r>
              <a:rPr lang="en-GB" altLang="en-US" sz="2100" dirty="0"/>
              <a:t>A PINT OF MILK = 20G</a:t>
            </a:r>
          </a:p>
          <a:p>
            <a:pPr>
              <a:lnSpc>
                <a:spcPct val="90000"/>
              </a:lnSpc>
            </a:pPr>
            <a:r>
              <a:rPr lang="en-GB" altLang="en-US" sz="2100" dirty="0"/>
              <a:t>3 PROTEIN PORTIONS = 60</a:t>
            </a:r>
          </a:p>
          <a:p>
            <a:pPr>
              <a:lnSpc>
                <a:spcPct val="90000"/>
              </a:lnSpc>
            </a:pPr>
            <a:r>
              <a:rPr lang="en-GB" altLang="en-US" sz="2100" dirty="0"/>
              <a:t>6 CARB EXCHANGES = 60</a:t>
            </a:r>
          </a:p>
          <a:p>
            <a:pPr>
              <a:lnSpc>
                <a:spcPct val="90000"/>
              </a:lnSpc>
            </a:pPr>
            <a:endParaRPr lang="en-GB" altLang="en-US" sz="2100" dirty="0"/>
          </a:p>
          <a:p>
            <a:pPr>
              <a:lnSpc>
                <a:spcPct val="90000"/>
              </a:lnSpc>
            </a:pPr>
            <a:r>
              <a:rPr lang="en-GB" altLang="en-US" sz="2100" dirty="0"/>
              <a:t>TOTAL = 140G</a:t>
            </a:r>
          </a:p>
          <a:p>
            <a:pPr>
              <a:lnSpc>
                <a:spcPct val="90000"/>
              </a:lnSpc>
            </a:pPr>
            <a:endParaRPr lang="en-GB" altLang="en-US" sz="2100" dirty="0"/>
          </a:p>
          <a:p>
            <a:pPr>
              <a:lnSpc>
                <a:spcPct val="90000"/>
              </a:lnSpc>
            </a:pPr>
            <a:r>
              <a:rPr lang="en-GB" altLang="en-US" sz="2100" dirty="0"/>
              <a:t>SO IN REAL TERMS DO ATHLETES NEED PROTEIN SHAKES!</a:t>
            </a:r>
          </a:p>
          <a:p>
            <a:pPr>
              <a:lnSpc>
                <a:spcPct val="90000"/>
              </a:lnSpc>
            </a:pPr>
            <a:r>
              <a:rPr lang="en-GB" altLang="en-US" sz="2100" dirty="0"/>
              <a:t>IF YES THEY SHOULD BE TAKEN AT AN APPROPRIATE TIME!</a:t>
            </a:r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4547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F6C0F-7E96-41B6-A1BA-405DBBC50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FEF93-B95A-4752-AD68-1FB934DAD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appear to be afraid to eat them – maybe we have over prescribed them in the past but periodising CHO is the key</a:t>
            </a:r>
          </a:p>
          <a:p>
            <a:r>
              <a:rPr lang="en-GB" dirty="0"/>
              <a:t>Timing them to exercise – this will enable athletes to perform </a:t>
            </a:r>
          </a:p>
          <a:p>
            <a:r>
              <a:rPr lang="en-GB" dirty="0"/>
              <a:t>A review of the literature will show you this </a:t>
            </a:r>
          </a:p>
        </p:txBody>
      </p:sp>
    </p:spTree>
    <p:extLst>
      <p:ext uri="{BB962C8B-B14F-4D97-AF65-F5344CB8AC3E}">
        <p14:creationId xmlns:p14="http://schemas.microsoft.com/office/powerpoint/2010/main" val="38853058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AED3-AC35-4577-80B9-4648EFF2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Vitamins and minerals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D4E09-7898-444B-A3F3-3598C26AC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an adequate intake – meet requirements</a:t>
            </a:r>
          </a:p>
          <a:p>
            <a:r>
              <a:rPr lang="en-GB" dirty="0"/>
              <a:t>We do not have the evidence to show they need more but in practice many are overdosing on them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9095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3262-5AD0-4F86-9C85-1E39E4141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B711A-84A5-4C3F-8169-9EAD8C0AE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some evidence that athletes should consider Vitamin D, polyphenols found in fruit and vegetables(aid muscle recovery) and possibly creatine (aids muscle recovery)</a:t>
            </a:r>
          </a:p>
        </p:txBody>
      </p:sp>
    </p:spTree>
    <p:extLst>
      <p:ext uri="{BB962C8B-B14F-4D97-AF65-F5344CB8AC3E}">
        <p14:creationId xmlns:p14="http://schemas.microsoft.com/office/powerpoint/2010/main" val="213658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C194A-5136-449B-978A-18ED46A18B2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3916363"/>
          </a:xfrm>
        </p:spPr>
        <p:txBody>
          <a:bodyPr>
            <a:normAutofit/>
          </a:bodyPr>
          <a:lstStyle/>
          <a:p>
            <a:r>
              <a:rPr lang="en-GB" sz="6000" dirty="0"/>
              <a:t>Thank you and any questions?</a:t>
            </a:r>
          </a:p>
          <a:p>
            <a:r>
              <a:rPr lang="en-GB" sz="6000" dirty="0"/>
              <a:t>Diolch yn fawr</a:t>
            </a:r>
          </a:p>
        </p:txBody>
      </p:sp>
    </p:spTree>
    <p:extLst>
      <p:ext uri="{BB962C8B-B14F-4D97-AF65-F5344CB8AC3E}">
        <p14:creationId xmlns:p14="http://schemas.microsoft.com/office/powerpoint/2010/main" val="1291690473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3864</TotalTime>
  <Words>1382</Words>
  <Application>Microsoft Office PowerPoint</Application>
  <PresentationFormat>On-screen Show (4:3)</PresentationFormat>
  <Paragraphs>225</Paragraphs>
  <Slides>41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Myriad Pro</vt:lpstr>
      <vt:lpstr>Arial</vt:lpstr>
      <vt:lpstr>Calibri</vt:lpstr>
      <vt:lpstr>Verdana</vt:lpstr>
      <vt:lpstr>Wingdings</vt:lpstr>
      <vt:lpstr>201500625PowerPointPresentationTemplate</vt:lpstr>
      <vt:lpstr>Nutrition for the Prevention of Injury</vt:lpstr>
      <vt:lpstr>Chris Cashin – my background</vt:lpstr>
      <vt:lpstr>University of Wales Trinity Saint David – Carmarthen, Wales</vt:lpstr>
      <vt:lpstr>What is a sports Nutritionist</vt:lpstr>
      <vt:lpstr>Sport and Exercise Nutrition Register</vt:lpstr>
      <vt:lpstr>PowerPoint Presentation</vt:lpstr>
      <vt:lpstr>What does a sports nutritionist role involve</vt:lpstr>
      <vt:lpstr>Personal viewpoint</vt:lpstr>
      <vt:lpstr>Working with athletes</vt:lpstr>
      <vt:lpstr>Requirements</vt:lpstr>
      <vt:lpstr>How much?</vt:lpstr>
      <vt:lpstr>HOW MUCH CHO- adapted from Stear 2004</vt:lpstr>
      <vt:lpstr>First </vt:lpstr>
      <vt:lpstr>Protein Requirements</vt:lpstr>
      <vt:lpstr>PowerPoint Presentation</vt:lpstr>
      <vt:lpstr>PowerPoint Presentation</vt:lpstr>
      <vt:lpstr>3 - 3 3-4 HOURS BEFORE</vt:lpstr>
      <vt:lpstr>PowerPoint Presentation</vt:lpstr>
      <vt:lpstr>THE HOUR PRE EXERCISE</vt:lpstr>
      <vt:lpstr>PowerPoint Presentation</vt:lpstr>
      <vt:lpstr>Ways to reduce hypos</vt:lpstr>
      <vt:lpstr>During exercise</vt:lpstr>
      <vt:lpstr>PowerPoint Presentation</vt:lpstr>
      <vt:lpstr>CHO DURING EXERCISE </vt:lpstr>
      <vt:lpstr>PowerPoint Presentation</vt:lpstr>
      <vt:lpstr>Sports Drinks</vt:lpstr>
      <vt:lpstr>PowerPoint Presentation</vt:lpstr>
      <vt:lpstr>PowerPoint Presentation</vt:lpstr>
      <vt:lpstr>Sports Drinks</vt:lpstr>
      <vt:lpstr>Prevention of Injury</vt:lpstr>
      <vt:lpstr>Energy Requirements</vt:lpstr>
      <vt:lpstr>The Effects</vt:lpstr>
      <vt:lpstr>Protein</vt:lpstr>
      <vt:lpstr>Protein Requirements</vt:lpstr>
      <vt:lpstr>Foods containing 20g Protein</vt:lpstr>
      <vt:lpstr>Foods containing 10g Protein</vt:lpstr>
      <vt:lpstr>Do athletes need protein shakes?</vt:lpstr>
      <vt:lpstr>Carbohydrates</vt:lpstr>
      <vt:lpstr>Vitamins and minerals</vt:lpstr>
      <vt:lpstr>Supplements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DSAW8100</dc:title>
  <dc:creator>CPD</dc:creator>
  <cp:lastModifiedBy>Chris Cashin</cp:lastModifiedBy>
  <cp:revision>42</cp:revision>
  <dcterms:created xsi:type="dcterms:W3CDTF">2015-08-26T09:42:12Z</dcterms:created>
  <dcterms:modified xsi:type="dcterms:W3CDTF">2022-12-13T19:15:59Z</dcterms:modified>
</cp:coreProperties>
</file>