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1pPr>
    <a:lvl2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2pPr>
    <a:lvl3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3pPr>
    <a:lvl4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4pPr>
    <a:lvl5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5pPr>
    <a:lvl6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6pPr>
    <a:lvl7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7pPr>
    <a:lvl8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8pPr>
    <a:lvl9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Proxima Nova"/>
          <a:ea typeface="Proxima Nova"/>
          <a:cs typeface="Proxima Nova"/>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EAEAEA"/>
          </a:solidFill>
        </a:fill>
      </a:tcStyle>
    </a:band2H>
    <a:firstCol>
      <a:tcTxStyle b="on" i="off">
        <a:font>
          <a:latin typeface="Proxima Nova"/>
          <a:ea typeface="Proxima Nova"/>
          <a:cs typeface="Proxima Nova"/>
        </a:font>
        <a:srgbClr val="4CA5D2"/>
      </a:tcTxStyle>
      <a:tcStyle>
        <a:tcBdr>
          <a:left>
            <a:ln w="12700" cap="flat">
              <a:noFill/>
              <a:miter lim="400000"/>
            </a:ln>
          </a:left>
          <a:right>
            <a:ln w="50800" cap="flat">
              <a:solidFill>
                <a:srgbClr val="03A8D6"/>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ff" i="off">
        <a:font>
          <a:latin typeface="Proxima Nova Medium"/>
          <a:ea typeface="Proxima Nova Medium"/>
          <a:cs typeface="Proxima Nova Medium"/>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50800" cap="flat">
              <a:solidFill>
                <a:srgbClr val="0BA8D6"/>
              </a:solidFill>
              <a:prstDash val="solid"/>
              <a:miter lim="400000"/>
            </a:ln>
          </a:top>
          <a:bottom>
            <a:ln w="12700" cap="flat">
              <a:noFill/>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
          <a:latin typeface="Proxima Nova"/>
          <a:ea typeface="Proxima Nova"/>
          <a:cs typeface="Proxima Nova"/>
        </a:font>
        <a:srgbClr val="4CA5D2"/>
      </a:tcTxStyle>
      <a:tcStyle>
        <a:tcBdr>
          <a:left>
            <a:ln w="12700" cap="flat">
              <a:solidFill>
                <a:srgbClr val="000000"/>
              </a:solidFill>
              <a:prstDash val="solid"/>
              <a:miter lim="400000"/>
            </a:ln>
          </a:left>
          <a:right>
            <a:ln w="12700" cap="flat">
              <a:solidFill>
                <a:srgbClr val="000000"/>
              </a:solidFill>
              <a:prstDash val="solid"/>
              <a:miter lim="400000"/>
            </a:ln>
          </a:right>
          <a:top>
            <a:ln w="12700" cap="flat">
              <a:noFill/>
              <a:miter lim="400000"/>
            </a:ln>
          </a:top>
          <a:bottom>
            <a:ln w="50800" cap="flat">
              <a:solidFill>
                <a:srgbClr val="03A8D6"/>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
          <a:latin typeface="Proxima Nova"/>
          <a:ea typeface="Proxima Nova"/>
          <a:cs typeface="Proxima Nova"/>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wholeTbl>
    <a:band2H>
      <a:tcTxStyle b="def" i="def"/>
      <a:tcStyle>
        <a:tcBdr/>
        <a:fill>
          <a:solidFill>
            <a:srgbClr val="EAEAEA"/>
          </a:solidFill>
        </a:fill>
      </a:tcStyle>
    </a:band2H>
    <a:firstCol>
      <a:tcTxStyle b="off" i="off">
        <a:font>
          <a:latin typeface="Proxima Nova Medium"/>
          <a:ea typeface="Proxima Nova Medium"/>
          <a:cs typeface="Proxima Nova Medium"/>
        </a:font>
        <a:srgbClr val="000000"/>
      </a:tcTxStyle>
      <a:tcStyle>
        <a:tcBdr>
          <a:left>
            <a:ln w="12700" cap="flat">
              <a:noFill/>
              <a:miter lim="400000"/>
            </a:ln>
          </a:left>
          <a:right>
            <a:ln w="25400" cap="flat">
              <a:solidFill>
                <a:srgbClr val="008ABA"/>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firstCol>
    <a:lastRow>
      <a:tcTxStyle b="off" i="off">
        <a:font>
          <a:latin typeface="Proxima Nova Medium"/>
          <a:ea typeface="Proxima Nova Medium"/>
          <a:cs typeface="Proxima Nova Medium"/>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008ABA"/>
              </a:solidFill>
              <a:prstDash val="solid"/>
              <a:miter lim="400000"/>
            </a:ln>
          </a:top>
          <a:bottom>
            <a:ln w="12700" cap="flat">
              <a:noFill/>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lastRow>
    <a:firstRow>
      <a:tcTxStyle b="on" i="off">
        <a:font>
          <a:latin typeface="Proxima Nova"/>
          <a:ea typeface="Proxima Nova"/>
          <a:cs typeface="Proxima Nova"/>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noFill/>
              <a:miter lim="400000"/>
            </a:ln>
          </a:top>
          <a:bottom>
            <a:ln w="12700" cap="flat">
              <a:noFill/>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ADEFF"/>
          </a:solidFill>
        </a:fill>
      </a:tcStyle>
    </a:firstRow>
  </a:tblStyle>
  <a:tblStyle styleId="{EEE7283C-3CF3-47DC-8721-378D4A62B228}" styleName="">
    <a:tblBg/>
    <a:wholeTbl>
      <a:tcTxStyle b="off" i="off">
        <a:font>
          <a:latin typeface="Proxima Nova"/>
          <a:ea typeface="Proxima Nova"/>
          <a:cs typeface="Proxima Nova"/>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FFFFFF"/>
          </a:solidFill>
        </a:fill>
      </a:tcStyle>
    </a:wholeTbl>
    <a:band2H>
      <a:tcTxStyle b="def" i="def"/>
      <a:tcStyle>
        <a:tcBdr/>
        <a:fill>
          <a:solidFill>
            <a:srgbClr val="EAEAEB"/>
          </a:solidFill>
        </a:fill>
      </a:tcStyle>
    </a:band2H>
    <a:firstCol>
      <a:tcTxStyle b="off" i="off">
        <a:font>
          <a:latin typeface="Proxima Nova Medium"/>
          <a:ea typeface="Proxima Nova Medium"/>
          <a:cs typeface="Proxima Nova Medium"/>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2">
              <a:hueOff val="390196"/>
              <a:satOff val="16169"/>
              <a:lumOff val="-19584"/>
            </a:schemeClr>
          </a:solidFill>
        </a:fill>
      </a:tcStyle>
    </a:firstCol>
    <a:lastRow>
      <a:tcTxStyle b="off" i="off">
        <a:font>
          <a:latin typeface="Proxima Nova"/>
          <a:ea typeface="Proxima Nova"/>
          <a:cs typeface="Proxima Nova"/>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FFFFFF"/>
          </a:solidFill>
        </a:fill>
      </a:tcStyle>
    </a:lastRow>
    <a:firstRow>
      <a:tcTxStyle b="off" i="off">
        <a:font>
          <a:latin typeface="Proxima Nova Medium"/>
          <a:ea typeface="Proxima Nova Medium"/>
          <a:cs typeface="Proxima Nova Medium"/>
        </a:font>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chemeClr val="accent2">
              <a:hueOff val="312616"/>
              <a:satOff val="21048"/>
              <a:lumOff val="-29411"/>
            </a:schemeClr>
          </a:solidFill>
        </a:fill>
      </a:tcStyle>
    </a:firstRow>
  </a:tblStyle>
  <a:tblStyle styleId="{CF821DB8-F4EB-4A41-A1BA-3FCAFE7338EE}" styleName="">
    <a:tblBg/>
    <a:wholeTbl>
      <a:tcTxStyle b="off" i="off">
        <a:font>
          <a:latin typeface="Proxima Nova"/>
          <a:ea typeface="Proxima Nova"/>
          <a:cs typeface="Proxima Nova"/>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b="def" i="def"/>
      <a:tcStyle>
        <a:tcBdr/>
        <a:fill>
          <a:solidFill>
            <a:srgbClr val="EDEADD"/>
          </a:solidFill>
        </a:fill>
      </a:tcStyle>
    </a:band2H>
    <a:firstCol>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D238"/>
          </a:solidFill>
        </a:fill>
      </a:tcStyle>
    </a:firstCol>
    <a:lastRow>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F7EA"/>
          </a:solidFill>
        </a:fill>
      </a:tcStyle>
    </a:lastRow>
    <a:firstRow>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A00"/>
          </a:solidFill>
        </a:fill>
      </a:tcStyle>
    </a:firstRow>
  </a:tblStyle>
  <a:tblStyle styleId="{33BA23B1-9221-436E-865A-0063620EA4FD}" styleName="">
    <a:tblBg/>
    <a:wholeTbl>
      <a:tcTxStyle b="off" i="off">
        <a:font>
          <a:latin typeface="Proxima Nova"/>
          <a:ea typeface="Proxima Nova"/>
          <a:cs typeface="Proxima Nova"/>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FFFFFF"/>
          </a:solidFill>
        </a:fill>
      </a:tcStyle>
    </a:wholeTbl>
    <a:band2H>
      <a:tcTxStyle b="def" i="def"/>
      <a:tcStyle>
        <a:tcBdr/>
        <a:fill>
          <a:solidFill>
            <a:srgbClr val="EBEBEB"/>
          </a:solidFill>
        </a:fill>
      </a:tcStyle>
    </a:band2H>
    <a:firstCol>
      <a:tcTxStyle b="on" i="off">
        <a:font>
          <a:latin typeface="Proxima Nova"/>
          <a:ea typeface="Proxima Nova"/>
          <a:cs typeface="Proxima Nova"/>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219922"/>
              <a:satOff val="-56679"/>
              <a:lumOff val="-26479"/>
            </a:schemeClr>
          </a:solidFill>
        </a:fill>
      </a:tcStyle>
    </a:firstCol>
    <a:lastRow>
      <a:tcTxStyle b="off" i="off">
        <a:font>
          <a:latin typeface="Proxima Nova Medium"/>
          <a:ea typeface="Proxima Nova Medium"/>
          <a:cs typeface="Proxima Nova Medium"/>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AEBEB"/>
          </a:solidFill>
        </a:fill>
      </a:tcStyle>
    </a:lastRow>
    <a:firstRow>
      <a:tcTxStyle b="on" i="off">
        <a:font>
          <a:latin typeface="Proxima Nova"/>
          <a:ea typeface="Proxima Nova"/>
          <a:cs typeface="Proxima Nova"/>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228106"/>
              <a:satOff val="-38633"/>
              <a:lumOff val="-17889"/>
            </a:schemeClr>
          </a:solidFill>
        </a:fill>
      </a:tcStyle>
    </a:firstRow>
  </a:tblStyle>
  <a:tblStyle styleId="{2708684C-4D16-4618-839F-0558EEFCDFE6}" styleName="">
    <a:tblBg/>
    <a:wholeTbl>
      <a:tcTxStyle b="off" i="off">
        <a:font>
          <a:latin typeface="Proxima Nova"/>
          <a:ea typeface="Proxima Nova"/>
          <a:cs typeface="Proxima Nova"/>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5D5D5"/>
          </a:solidFill>
        </a:fill>
      </a:tcStyle>
    </a:wholeTbl>
    <a:band2H>
      <a:tcTxStyle b="def" i="def"/>
      <a:tcStyle>
        <a:tcBdr/>
        <a:fill>
          <a:solidFill>
            <a:srgbClr val="BBBBBB"/>
          </a:solidFill>
        </a:fill>
      </a:tcStyle>
    </a:band2H>
    <a:firstCol>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E5E5E"/>
          </a:solidFill>
        </a:fill>
      </a:tcStyle>
    </a:firstCol>
    <a:lastRow>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29292"/>
          </a:solidFill>
        </a:fill>
      </a:tcStyle>
    </a:lastRow>
    <a:firstRow>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2929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66" name="Shape 166"/>
          <p:cNvSpPr/>
          <p:nvPr>
            <p:ph type="sldImg"/>
          </p:nvPr>
        </p:nvSpPr>
        <p:spPr>
          <a:xfrm>
            <a:off x="1143000" y="685800"/>
            <a:ext cx="4572000" cy="3429000"/>
          </a:xfrm>
          <a:prstGeom prst="rect">
            <a:avLst/>
          </a:prstGeom>
        </p:spPr>
        <p:txBody>
          <a:bodyPr/>
          <a:lstStyle/>
          <a:p>
            <a:pPr/>
          </a:p>
        </p:txBody>
      </p:sp>
      <p:sp>
        <p:nvSpPr>
          <p:cNvPr id="167" name="Shape 16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bg>
      <p:bgPr>
        <a:solidFill>
          <a:srgbClr val="00BFF3"/>
        </a:solidFill>
      </p:bgPr>
    </p:bg>
    <p:spTree>
      <p:nvGrpSpPr>
        <p:cNvPr id="1" name=""/>
        <p:cNvGrpSpPr/>
        <p:nvPr/>
      </p:nvGrpSpPr>
      <p:grpSpPr>
        <a:xfrm>
          <a:off x="0" y="0"/>
          <a:ext cx="0" cy="0"/>
          <a:chOff x="0" y="0"/>
          <a:chExt cx="0" cy="0"/>
        </a:xfrm>
      </p:grpSpPr>
      <p:sp>
        <p:nvSpPr>
          <p:cNvPr id="11" name="Author and Date"/>
          <p:cNvSpPr txBox="1"/>
          <p:nvPr>
            <p:ph type="body" sz="quarter" idx="13" hasCustomPrompt="1"/>
          </p:nvPr>
        </p:nvSpPr>
        <p:spPr>
          <a:xfrm>
            <a:off x="1219200" y="2434335"/>
            <a:ext cx="21945600" cy="706629"/>
          </a:xfrm>
          <a:prstGeom prst="rect">
            <a:avLst/>
          </a:prstGeom>
        </p:spPr>
        <p:txBody>
          <a:bodyPr anchor="ctr"/>
          <a:lstStyle>
            <a:lvl1pPr marL="0" indent="0" defTabSz="825500">
              <a:lnSpc>
                <a:spcPct val="120000"/>
              </a:lnSpc>
              <a:spcBef>
                <a:spcPts val="0"/>
              </a:spcBef>
              <a:buClrTx/>
              <a:buSzTx/>
              <a:buNone/>
              <a:defRPr b="0" cap="all" sz="3600">
                <a:solidFill>
                  <a:srgbClr val="FFFFFF"/>
                </a:solidFill>
                <a:latin typeface="Proxima Nova Extrabold"/>
                <a:ea typeface="Proxima Nova Extrabold"/>
                <a:cs typeface="Proxima Nova Extrabold"/>
                <a:sym typeface="Proxima Nova Extrabold"/>
              </a:defRPr>
            </a:lvl1pPr>
          </a:lstStyle>
          <a:p>
            <a:pPr/>
            <a:r>
              <a:t>Author and Date</a:t>
            </a:r>
          </a:p>
        </p:txBody>
      </p:sp>
      <p:sp>
        <p:nvSpPr>
          <p:cNvPr id="12" name="Body Level One…"/>
          <p:cNvSpPr txBox="1"/>
          <p:nvPr>
            <p:ph type="body" sz="quarter" idx="1" hasCustomPrompt="1"/>
          </p:nvPr>
        </p:nvSpPr>
        <p:spPr>
          <a:xfrm>
            <a:off x="1219200" y="8648700"/>
            <a:ext cx="21945600" cy="2095500"/>
          </a:xfrm>
          <a:prstGeom prst="rect">
            <a:avLst/>
          </a:prstGeom>
        </p:spPr>
        <p:txBody>
          <a:bodyPr/>
          <a:lstStyle>
            <a:lvl1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1pPr>
            <a:lvl2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2pPr>
            <a:lvl3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3pPr>
            <a:lvl4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4pPr>
            <a:lvl5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5pPr>
          </a:lstStyle>
          <a:p>
            <a:pPr/>
            <a:r>
              <a:t>Presentation Subtitle</a:t>
            </a:r>
          </a:p>
          <a:p>
            <a:pPr lvl="1"/>
            <a:r>
              <a:t/>
            </a:r>
          </a:p>
          <a:p>
            <a:pPr lvl="2"/>
            <a:r>
              <a:t/>
            </a:r>
          </a:p>
          <a:p>
            <a:pPr lvl="3"/>
            <a:r>
              <a:t/>
            </a:r>
          </a:p>
          <a:p>
            <a:pPr lvl="4"/>
            <a:r>
              <a:t/>
            </a:r>
          </a:p>
        </p:txBody>
      </p:sp>
      <p:sp>
        <p:nvSpPr>
          <p:cNvPr id="13" name="Presentation Title"/>
          <p:cNvSpPr txBox="1"/>
          <p:nvPr>
            <p:ph type="title" hasCustomPrompt="1"/>
          </p:nvPr>
        </p:nvSpPr>
        <p:spPr>
          <a:xfrm>
            <a:off x="1219200" y="3127375"/>
            <a:ext cx="21945600" cy="5524500"/>
          </a:xfrm>
          <a:prstGeom prst="rect">
            <a:avLst/>
          </a:prstGeom>
        </p:spPr>
        <p:txBody>
          <a:bodyPr/>
          <a:lstStyle>
            <a:lvl1pPr defTabSz="584200">
              <a:defRPr spc="-220" sz="22000">
                <a:solidFill>
                  <a:srgbClr val="FFFFFF"/>
                </a:solidFill>
              </a:defRPr>
            </a:lvl1pPr>
          </a:lstStyle>
          <a:p>
            <a:pPr/>
            <a:r>
              <a:t>Presentation Title</a:t>
            </a:r>
          </a:p>
        </p:txBody>
      </p:sp>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bg>
      <p:bgPr>
        <a:noFill/>
      </p:bgPr>
    </p:bg>
    <p:spTree>
      <p:nvGrpSpPr>
        <p:cNvPr id="1" name=""/>
        <p:cNvGrpSpPr/>
        <p:nvPr/>
      </p:nvGrpSpPr>
      <p:grpSpPr>
        <a:xfrm>
          <a:off x="0" y="0"/>
          <a:ext cx="0" cy="0"/>
          <a:chOff x="0" y="0"/>
          <a:chExt cx="0" cy="0"/>
        </a:xfrm>
      </p:grpSpPr>
      <p:sp>
        <p:nvSpPr>
          <p:cNvPr id="21" name="496036167_2890x1683.jpg"/>
          <p:cNvSpPr/>
          <p:nvPr>
            <p:ph type="pic" idx="13"/>
          </p:nvPr>
        </p:nvSpPr>
        <p:spPr>
          <a:xfrm>
            <a:off x="-38100" y="-267934"/>
            <a:ext cx="24472902" cy="14251868"/>
          </a:xfrm>
          <a:prstGeom prst="rect">
            <a:avLst/>
          </a:prstGeom>
        </p:spPr>
        <p:txBody>
          <a:bodyPr lIns="91439" tIns="45719" rIns="91439" bIns="45719">
            <a:noAutofit/>
          </a:bodyPr>
          <a:lstStyle/>
          <a:p>
            <a:pPr/>
          </a:p>
        </p:txBody>
      </p:sp>
      <p:sp>
        <p:nvSpPr>
          <p:cNvPr id="22" name="Body Level One…"/>
          <p:cNvSpPr txBox="1"/>
          <p:nvPr>
            <p:ph type="body" sz="quarter" idx="1" hasCustomPrompt="1"/>
          </p:nvPr>
        </p:nvSpPr>
        <p:spPr>
          <a:xfrm>
            <a:off x="1219200" y="8648700"/>
            <a:ext cx="21945600" cy="2095500"/>
          </a:xfrm>
          <a:prstGeom prst="rect">
            <a:avLst/>
          </a:prstGeom>
        </p:spPr>
        <p:txBody>
          <a:bodyPr/>
          <a:lstStyle>
            <a:lvl1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1pPr>
            <a:lvl2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2pPr>
            <a:lvl3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3pPr>
            <a:lvl4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4pPr>
            <a:lvl5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5pPr>
          </a:lstStyle>
          <a:p>
            <a:pPr/>
            <a:r>
              <a:t>Presentation Subtitle</a:t>
            </a:r>
          </a:p>
          <a:p>
            <a:pPr lvl="1"/>
            <a:r>
              <a:t/>
            </a:r>
          </a:p>
          <a:p>
            <a:pPr lvl="2"/>
            <a:r>
              <a:t/>
            </a:r>
          </a:p>
          <a:p>
            <a:pPr lvl="3"/>
            <a:r>
              <a:t/>
            </a:r>
          </a:p>
          <a:p>
            <a:pPr lvl="4"/>
            <a:r>
              <a:t/>
            </a:r>
          </a:p>
        </p:txBody>
      </p:sp>
      <p:sp>
        <p:nvSpPr>
          <p:cNvPr id="23" name="Presentation Title"/>
          <p:cNvSpPr txBox="1"/>
          <p:nvPr>
            <p:ph type="title" hasCustomPrompt="1"/>
          </p:nvPr>
        </p:nvSpPr>
        <p:spPr>
          <a:xfrm>
            <a:off x="1219200" y="3124200"/>
            <a:ext cx="21945600" cy="5524500"/>
          </a:xfrm>
          <a:prstGeom prst="rect">
            <a:avLst/>
          </a:prstGeom>
        </p:spPr>
        <p:txBody>
          <a:bodyPr/>
          <a:lstStyle>
            <a:lvl1pPr defTabSz="584200">
              <a:defRPr spc="-220" sz="22000">
                <a:solidFill>
                  <a:srgbClr val="FFFFFF"/>
                </a:solidFill>
              </a:defRPr>
            </a:lvl1pPr>
          </a:lstStyle>
          <a:p>
            <a:pPr/>
            <a:r>
              <a:t>Presentation Title</a:t>
            </a:r>
          </a:p>
        </p:txBody>
      </p:sp>
      <p:sp>
        <p:nvSpPr>
          <p:cNvPr id="24" name="Author and Date"/>
          <p:cNvSpPr txBox="1"/>
          <p:nvPr>
            <p:ph type="body" sz="quarter" idx="14" hasCustomPrompt="1"/>
          </p:nvPr>
        </p:nvSpPr>
        <p:spPr>
          <a:xfrm>
            <a:off x="1219200" y="2438400"/>
            <a:ext cx="21945600" cy="711200"/>
          </a:xfrm>
          <a:prstGeom prst="rect">
            <a:avLst/>
          </a:prstGeom>
        </p:spPr>
        <p:txBody>
          <a:bodyPr anchor="ctr"/>
          <a:lstStyle>
            <a:lvl1pPr marL="0" indent="0" defTabSz="825500">
              <a:lnSpc>
                <a:spcPct val="120000"/>
              </a:lnSpc>
              <a:spcBef>
                <a:spcPts val="0"/>
              </a:spcBef>
              <a:buClrTx/>
              <a:buSzTx/>
              <a:buNone/>
              <a:defRPr b="0" cap="all" sz="3600">
                <a:solidFill>
                  <a:srgbClr val="FFFFFF"/>
                </a:solidFill>
                <a:latin typeface="Proxima Nova Extrabold"/>
                <a:ea typeface="Proxima Nova Extrabold"/>
                <a:cs typeface="Proxima Nova Extrabold"/>
                <a:sym typeface="Proxima Nova Extrabold"/>
              </a:defRPr>
            </a:lvl1pPr>
          </a:lstStyle>
          <a:p>
            <a:pPr/>
            <a:r>
              <a:t>Author and Date</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bg>
      <p:bgPr>
        <a:solidFill>
          <a:srgbClr val="00BFF3"/>
        </a:solidFill>
      </p:bgPr>
    </p:bg>
    <p:spTree>
      <p:nvGrpSpPr>
        <p:cNvPr id="1" name=""/>
        <p:cNvGrpSpPr/>
        <p:nvPr/>
      </p:nvGrpSpPr>
      <p:grpSpPr>
        <a:xfrm>
          <a:off x="0" y="0"/>
          <a:ext cx="0" cy="0"/>
          <a:chOff x="0" y="0"/>
          <a:chExt cx="0" cy="0"/>
        </a:xfrm>
      </p:grpSpPr>
      <p:sp>
        <p:nvSpPr>
          <p:cNvPr id="32" name="Body Level One…"/>
          <p:cNvSpPr txBox="1"/>
          <p:nvPr>
            <p:ph type="body" sz="quarter" idx="1" hasCustomPrompt="1"/>
          </p:nvPr>
        </p:nvSpPr>
        <p:spPr>
          <a:xfrm>
            <a:off x="19100800" y="8229600"/>
            <a:ext cx="4584700" cy="3123704"/>
          </a:xfrm>
          <a:prstGeom prst="rect">
            <a:avLst/>
          </a:prstGeom>
        </p:spPr>
        <p:txBody>
          <a:bodyPr/>
          <a:lstStyle>
            <a:lvl1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1pPr>
            <a:lvl2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2pPr>
            <a:lvl3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3pPr>
            <a:lvl4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4pPr>
            <a:lvl5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5pPr>
          </a:lstStyle>
          <a:p>
            <a:pPr/>
            <a:r>
              <a:t>Caption Text</a:t>
            </a:r>
          </a:p>
          <a:p>
            <a:pPr lvl="1"/>
            <a:r>
              <a:t/>
            </a:r>
          </a:p>
          <a:p>
            <a:pPr lvl="2"/>
            <a:r>
              <a:t/>
            </a:r>
          </a:p>
          <a:p>
            <a:pPr lvl="3"/>
            <a:r>
              <a:t/>
            </a:r>
          </a:p>
          <a:p>
            <a:pPr lvl="4"/>
            <a:r>
              <a:t/>
            </a:r>
          </a:p>
        </p:txBody>
      </p:sp>
      <p:sp>
        <p:nvSpPr>
          <p:cNvPr id="33" name="Image"/>
          <p:cNvSpPr/>
          <p:nvPr>
            <p:ph type="pic" idx="13"/>
          </p:nvPr>
        </p:nvSpPr>
        <p:spPr>
          <a:xfrm>
            <a:off x="528828" y="0"/>
            <a:ext cx="17992344" cy="12001500"/>
          </a:xfrm>
          <a:prstGeom prst="rect">
            <a:avLst/>
          </a:prstGeom>
        </p:spPr>
        <p:txBody>
          <a:bodyPr lIns="91439" tIns="45719" rIns="91439" bIns="45719">
            <a:noAutofit/>
          </a:bodyPr>
          <a:lstStyle/>
          <a:p>
            <a:pPr/>
          </a:p>
        </p:txBody>
      </p:sp>
      <p:sp>
        <p:nvSpPr>
          <p:cNvPr id="34" name="Slide Title"/>
          <p:cNvSpPr txBox="1"/>
          <p:nvPr>
            <p:ph type="title" hasCustomPrompt="1"/>
          </p:nvPr>
        </p:nvSpPr>
        <p:spPr>
          <a:xfrm>
            <a:off x="635000" y="7937906"/>
            <a:ext cx="17780000" cy="5651592"/>
          </a:xfrm>
          <a:prstGeom prst="rect">
            <a:avLst/>
          </a:prstGeom>
        </p:spPr>
        <p:txBody>
          <a:bodyPr anchor="b"/>
          <a:lstStyle>
            <a:lvl1pPr algn="ctr" defTabSz="584200">
              <a:defRPr spc="-220" sz="22000">
                <a:solidFill>
                  <a:srgbClr val="FFD74C"/>
                </a:solidFill>
              </a:defRPr>
            </a:lvl1pPr>
          </a:lstStyle>
          <a:p>
            <a:pPr/>
            <a:r>
              <a:t>Slide Title</a:t>
            </a:r>
          </a:p>
        </p:txBody>
      </p:sp>
      <p:sp>
        <p:nvSpPr>
          <p:cNvPr id="35" name="Line"/>
          <p:cNvSpPr/>
          <p:nvPr/>
        </p:nvSpPr>
        <p:spPr>
          <a:xfrm>
            <a:off x="19169012" y="11874500"/>
            <a:ext cx="1549401" cy="0"/>
          </a:xfrm>
          <a:prstGeom prst="ellipse">
            <a:avLst/>
          </a:prstGeom>
          <a:ln w="254000">
            <a:solidFill>
              <a:srgbClr val="FFD74C"/>
            </a:solidFill>
            <a:miter lim="400000"/>
          </a:ln>
        </p:spPr>
        <p:txBody>
          <a:bodyPr lIns="0" tIns="0" rIns="0" bIns="0" anchor="ctr"/>
          <a:lstStyle/>
          <a:p>
            <a:pPr algn="ctr" defTabSz="825500">
              <a:lnSpc>
                <a:spcPct val="120000"/>
              </a:lnSpc>
              <a:spcBef>
                <a:spcPts val="0"/>
              </a:spcBef>
              <a:defRPr b="0" cap="all" sz="3000">
                <a:solidFill>
                  <a:srgbClr val="FFFFFF"/>
                </a:solidFill>
                <a:latin typeface="Proxima Nova Extrabold"/>
                <a:ea typeface="Proxima Nova Extrabold"/>
                <a:cs typeface="Proxima Nova Extrabold"/>
                <a:sym typeface="Proxima Nova Extrabold"/>
              </a:defRPr>
            </a:pPr>
          </a:p>
        </p:txBody>
      </p:sp>
      <p:sp>
        <p:nvSpPr>
          <p:cNvPr id="3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43"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44" name="Slide Title"/>
          <p:cNvSpPr txBox="1"/>
          <p:nvPr>
            <p:ph type="title" hasCustomPrompt="1"/>
          </p:nvPr>
        </p:nvSpPr>
        <p:spPr>
          <a:prstGeom prst="rect">
            <a:avLst/>
          </a:prstGeom>
        </p:spPr>
        <p:txBody>
          <a:bodyPr/>
          <a:lstStyle/>
          <a:p>
            <a:pPr/>
            <a:r>
              <a:t>Slide Title</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52" name="Body Level One…"/>
          <p:cNvSpPr txBox="1"/>
          <p:nvPr>
            <p:ph type="body" idx="1" hasCustomPrompt="1"/>
          </p:nvPr>
        </p:nvSpPr>
        <p:spPr>
          <a:prstGeom prst="rect">
            <a:avLst/>
          </a:prstGeom>
        </p:spPr>
        <p:txBody>
          <a:bodyPr numCol="2" spcCol="1097280"/>
          <a:lstStyle/>
          <a:p>
            <a:pPr/>
            <a:r>
              <a:t>Slide bullet text</a:t>
            </a:r>
          </a:p>
          <a:p>
            <a:pPr lvl="1"/>
            <a:r>
              <a:t/>
            </a:r>
          </a:p>
          <a:p>
            <a:pPr lvl="2"/>
            <a:r>
              <a:t/>
            </a:r>
          </a:p>
          <a:p>
            <a:pPr lvl="3"/>
            <a:r>
              <a:t/>
            </a:r>
          </a:p>
          <a:p>
            <a:pPr lvl="4"/>
            <a:r>
              <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0" name="Body Level One…"/>
          <p:cNvSpPr txBox="1"/>
          <p:nvPr>
            <p:ph type="body" sz="quarter" idx="1" hasCustomPrompt="1"/>
          </p:nvPr>
        </p:nvSpPr>
        <p:spPr>
          <a:xfrm>
            <a:off x="1219200" y="6311900"/>
            <a:ext cx="8356600" cy="6184900"/>
          </a:xfrm>
          <a:prstGeom prst="rect">
            <a:avLst/>
          </a:prstGeom>
        </p:spPr>
        <p:txBody>
          <a:bodyPr/>
          <a:lstStyle/>
          <a:p>
            <a:pPr/>
            <a:r>
              <a:t>Slide bullet text</a:t>
            </a:r>
          </a:p>
          <a:p>
            <a:pPr lvl="1"/>
            <a:r>
              <a:t/>
            </a:r>
          </a:p>
          <a:p>
            <a:pPr lvl="2"/>
            <a:r>
              <a:t/>
            </a:r>
          </a:p>
          <a:p>
            <a:pPr lvl="3"/>
            <a:r>
              <a:t/>
            </a:r>
          </a:p>
          <a:p>
            <a:pPr lvl="4"/>
            <a:r>
              <a:t/>
            </a:r>
          </a:p>
        </p:txBody>
      </p:sp>
      <p:sp>
        <p:nvSpPr>
          <p:cNvPr id="61" name="Slide Title"/>
          <p:cNvSpPr txBox="1"/>
          <p:nvPr>
            <p:ph type="title" hasCustomPrompt="1"/>
          </p:nvPr>
        </p:nvSpPr>
        <p:spPr>
          <a:xfrm>
            <a:off x="1219200" y="2439639"/>
            <a:ext cx="8356600" cy="3068291"/>
          </a:xfrm>
          <a:prstGeom prst="rect">
            <a:avLst/>
          </a:prstGeom>
        </p:spPr>
        <p:txBody>
          <a:bodyPr/>
          <a:lstStyle>
            <a:lvl1pPr>
              <a:defRPr spc="-100" sz="10000"/>
            </a:lvl1pPr>
          </a:lstStyle>
          <a:p>
            <a:pPr/>
            <a:r>
              <a:t>Slide Title</a:t>
            </a:r>
          </a:p>
        </p:txBody>
      </p:sp>
      <p:sp>
        <p:nvSpPr>
          <p:cNvPr id="62" name="Rectangle"/>
          <p:cNvSpPr/>
          <p:nvPr/>
        </p:nvSpPr>
        <p:spPr>
          <a:xfrm>
            <a:off x="10795000" y="0"/>
            <a:ext cx="13614400" cy="13716000"/>
          </a:xfrm>
          <a:prstGeom prst="rect">
            <a:avLst/>
          </a:prstGeom>
          <a:solidFill>
            <a:srgbClr val="00BFF3"/>
          </a:solidFill>
          <a:ln w="12700">
            <a:miter lim="400000"/>
          </a:ln>
        </p:spPr>
        <p:txBody>
          <a:bodyPr lIns="50800" tIns="50800" rIns="50800" bIns="50800" anchor="ctr"/>
          <a:lstStyle/>
          <a:p>
            <a:pPr algn="ctr" defTabSz="825500">
              <a:lnSpc>
                <a:spcPct val="120000"/>
              </a:lnSpc>
              <a:spcBef>
                <a:spcPts val="0"/>
              </a:spcBef>
              <a:defRPr b="0" cap="all" sz="3000">
                <a:solidFill>
                  <a:srgbClr val="FFFFFF"/>
                </a:solidFill>
                <a:latin typeface="Proxima Nova Extrabold"/>
                <a:ea typeface="Proxima Nova Extrabold"/>
                <a:cs typeface="Proxima Nova Extrabold"/>
                <a:sym typeface="Proxima Nova Extrabold"/>
              </a:defRPr>
            </a:pPr>
          </a:p>
        </p:txBody>
      </p:sp>
      <p:sp>
        <p:nvSpPr>
          <p:cNvPr id="63" name="638623930_2326x1548.jpg"/>
          <p:cNvSpPr/>
          <p:nvPr>
            <p:ph type="pic" idx="13"/>
          </p:nvPr>
        </p:nvSpPr>
        <p:spPr>
          <a:xfrm>
            <a:off x="9156700" y="-38100"/>
            <a:ext cx="19693467" cy="13106400"/>
          </a:xfrm>
          <a:prstGeom prst="rect">
            <a:avLst/>
          </a:prstGeom>
        </p:spPr>
        <p:txBody>
          <a:bodyPr lIns="91439" tIns="45719" rIns="91439" bIns="45719">
            <a:noAutofit/>
          </a:bodyPr>
          <a:lstStyle/>
          <a:p>
            <a:pPr/>
          </a:p>
        </p:txBody>
      </p:sp>
      <p:sp>
        <p:nvSpPr>
          <p:cNvPr id="64" name="Author and Date"/>
          <p:cNvSpPr txBox="1"/>
          <p:nvPr>
            <p:ph type="body" sz="quarter" idx="14" hasCustomPrompt="1"/>
          </p:nvPr>
        </p:nvSpPr>
        <p:spPr>
          <a:xfrm>
            <a:off x="1219200" y="1646935"/>
            <a:ext cx="8356600" cy="770129"/>
          </a:xfrm>
          <a:prstGeom prst="rect">
            <a:avLst/>
          </a:prstGeom>
        </p:spPr>
        <p:txBody>
          <a:bodyPr anchor="ctr"/>
          <a:lstStyle>
            <a:lvl1pPr marL="0" indent="0">
              <a:lnSpc>
                <a:spcPct val="120000"/>
              </a:lnSpc>
              <a:spcBef>
                <a:spcPts val="0"/>
              </a:spcBef>
              <a:buClrTx/>
              <a:buSzTx/>
              <a:buNone/>
              <a:defRPr b="0" cap="all" sz="3600">
                <a:solidFill>
                  <a:srgbClr val="00C7FC"/>
                </a:solidFill>
                <a:latin typeface="Proxima Nova Extrabold"/>
                <a:ea typeface="Proxima Nova Extrabold"/>
                <a:cs typeface="Proxima Nova Extrabold"/>
                <a:sym typeface="Proxima Nova Extrabold"/>
              </a:defRPr>
            </a:lvl1pPr>
          </a:lstStyle>
          <a:p>
            <a:pPr/>
            <a:r>
              <a:t>Author and Date</a:t>
            </a:r>
          </a:p>
        </p:txBody>
      </p:sp>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bg>
      <p:bgPr>
        <a:solidFill>
          <a:srgbClr val="00BFF3"/>
        </a:solidFill>
      </p:bgPr>
    </p:bg>
    <p:spTree>
      <p:nvGrpSpPr>
        <p:cNvPr id="1" name=""/>
        <p:cNvGrpSpPr/>
        <p:nvPr/>
      </p:nvGrpSpPr>
      <p:grpSpPr>
        <a:xfrm>
          <a:off x="0" y="0"/>
          <a:ext cx="0" cy="0"/>
          <a:chOff x="0" y="0"/>
          <a:chExt cx="0" cy="0"/>
        </a:xfrm>
      </p:grpSpPr>
      <p:sp>
        <p:nvSpPr>
          <p:cNvPr id="72" name="Section Title"/>
          <p:cNvSpPr txBox="1"/>
          <p:nvPr>
            <p:ph type="title" hasCustomPrompt="1"/>
          </p:nvPr>
        </p:nvSpPr>
        <p:spPr>
          <a:xfrm>
            <a:off x="1219200" y="4064000"/>
            <a:ext cx="21945600" cy="5930900"/>
          </a:xfrm>
          <a:prstGeom prst="rect">
            <a:avLst/>
          </a:prstGeom>
        </p:spPr>
        <p:txBody>
          <a:bodyPr anchor="ctr"/>
          <a:lstStyle>
            <a:lvl1pPr marL="431800" indent="-431800">
              <a:defRPr spc="0">
                <a:solidFill>
                  <a:srgbClr val="FFFFFF"/>
                </a:solidFill>
              </a:defRPr>
            </a:lvl1pPr>
          </a:lstStyle>
          <a:p>
            <a:pPr/>
            <a:r>
              <a:t>Section Title</a:t>
            </a:r>
          </a:p>
        </p:txBody>
      </p:sp>
      <p:sp>
        <p:nvSpPr>
          <p:cNvPr id="7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80" name="Slide Title"/>
          <p:cNvSpPr txBox="1"/>
          <p:nvPr>
            <p:ph type="title" hasCustomPrompt="1"/>
          </p:nvPr>
        </p:nvSpPr>
        <p:spPr>
          <a:prstGeom prst="rect">
            <a:avLst/>
          </a:prstGeom>
        </p:spPr>
        <p:txBody>
          <a:bodyPr/>
          <a:lstStyle/>
          <a:p>
            <a:pPr/>
            <a:r>
              <a:t>Slide Title</a:t>
            </a:r>
          </a:p>
        </p:txBody>
      </p:sp>
      <p:sp>
        <p:nvSpPr>
          <p:cNvPr id="8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bg>
      <p:bgPr>
        <a:solidFill>
          <a:srgbClr val="FFC617"/>
        </a:solidFill>
      </p:bgPr>
    </p:bg>
    <p:spTree>
      <p:nvGrpSpPr>
        <p:cNvPr id="1" name=""/>
        <p:cNvGrpSpPr/>
        <p:nvPr/>
      </p:nvGrpSpPr>
      <p:grpSpPr>
        <a:xfrm>
          <a:off x="0" y="0"/>
          <a:ext cx="0" cy="0"/>
          <a:chOff x="0" y="0"/>
          <a:chExt cx="0" cy="0"/>
        </a:xfrm>
      </p:grpSpPr>
      <p:sp>
        <p:nvSpPr>
          <p:cNvPr id="88" name="Agenda Title"/>
          <p:cNvSpPr txBox="1"/>
          <p:nvPr>
            <p:ph type="title" hasCustomPrompt="1"/>
          </p:nvPr>
        </p:nvSpPr>
        <p:spPr>
          <a:prstGeom prst="rect">
            <a:avLst/>
          </a:prstGeom>
        </p:spPr>
        <p:txBody>
          <a:bodyPr/>
          <a:lstStyle>
            <a:lvl1pPr>
              <a:lnSpc>
                <a:spcPct val="60000"/>
              </a:lnSpc>
              <a:defRPr>
                <a:solidFill>
                  <a:srgbClr val="FFFFFF"/>
                </a:solidFill>
              </a:defRPr>
            </a:lvl1pPr>
          </a:lstStyle>
          <a:p>
            <a:pPr/>
            <a:r>
              <a:t>Agenda Title</a:t>
            </a:r>
          </a:p>
        </p:txBody>
      </p:sp>
      <p:sp>
        <p:nvSpPr>
          <p:cNvPr id="89" name="Body Level One…"/>
          <p:cNvSpPr txBox="1"/>
          <p:nvPr>
            <p:ph type="body" idx="1" hasCustomPrompt="1"/>
          </p:nvPr>
        </p:nvSpPr>
        <p:spPr>
          <a:xfrm>
            <a:off x="1219200" y="3594100"/>
            <a:ext cx="21945600" cy="8902700"/>
          </a:xfrm>
          <a:prstGeom prst="rect">
            <a:avLst/>
          </a:prstGeom>
        </p:spPr>
        <p:txBody>
          <a:bodyPr/>
          <a:lstStyle>
            <a:lvl1pPr marL="0" indent="0" defTabSz="825500">
              <a:lnSpc>
                <a:spcPct val="140000"/>
              </a:lnSpc>
              <a:spcBef>
                <a:spcPts val="0"/>
              </a:spcBef>
              <a:buClrTx/>
              <a:buSzTx/>
              <a:buNone/>
              <a:defRPr spc="-53" sz="5400">
                <a:solidFill>
                  <a:srgbClr val="000000"/>
                </a:solidFill>
              </a:defRPr>
            </a:lvl1pPr>
            <a:lvl2pPr marL="0" indent="0" defTabSz="825500">
              <a:lnSpc>
                <a:spcPct val="140000"/>
              </a:lnSpc>
              <a:spcBef>
                <a:spcPts val="0"/>
              </a:spcBef>
              <a:buClrTx/>
              <a:buSzTx/>
              <a:buNone/>
              <a:defRPr spc="-53" sz="5400">
                <a:solidFill>
                  <a:srgbClr val="000000"/>
                </a:solidFill>
              </a:defRPr>
            </a:lvl2pPr>
            <a:lvl3pPr marL="0" indent="0" defTabSz="825500">
              <a:lnSpc>
                <a:spcPct val="140000"/>
              </a:lnSpc>
              <a:spcBef>
                <a:spcPts val="0"/>
              </a:spcBef>
              <a:buClrTx/>
              <a:buSzTx/>
              <a:buNone/>
              <a:defRPr spc="-53" sz="5400">
                <a:solidFill>
                  <a:srgbClr val="000000"/>
                </a:solidFill>
              </a:defRPr>
            </a:lvl3pPr>
            <a:lvl4pPr marL="0" indent="0" defTabSz="825500">
              <a:lnSpc>
                <a:spcPct val="140000"/>
              </a:lnSpc>
              <a:spcBef>
                <a:spcPts val="0"/>
              </a:spcBef>
              <a:buClrTx/>
              <a:buSzTx/>
              <a:buNone/>
              <a:defRPr spc="-53" sz="5400">
                <a:solidFill>
                  <a:srgbClr val="000000"/>
                </a:solidFill>
              </a:defRPr>
            </a:lvl4pPr>
            <a:lvl5pPr marL="0" indent="0" defTabSz="825500">
              <a:lnSpc>
                <a:spcPct val="140000"/>
              </a:lnSpc>
              <a:spcBef>
                <a:spcPts val="0"/>
              </a:spcBef>
              <a:buClrTx/>
              <a:buSzTx/>
              <a:buNone/>
              <a:defRPr spc="-53" sz="5400">
                <a:solidFill>
                  <a:srgbClr val="000000"/>
                </a:solidFill>
              </a:defRPr>
            </a:lvl5pPr>
          </a:lstStyle>
          <a:p>
            <a:pPr/>
            <a:r>
              <a:t>Agenda Topics</a:t>
            </a:r>
          </a:p>
          <a:p>
            <a:pPr lvl="1"/>
            <a:r>
              <a:t/>
            </a:r>
          </a:p>
          <a:p>
            <a:pPr lvl="2"/>
            <a:r>
              <a:t/>
            </a:r>
          </a:p>
          <a:p>
            <a:pPr lvl="3"/>
            <a:r>
              <a:t/>
            </a:r>
          </a:p>
          <a:p>
            <a:pPr lvl="4"/>
            <a:r>
              <a:t/>
            </a:r>
          </a:p>
        </p:txBody>
      </p:sp>
      <p:sp>
        <p:nvSpPr>
          <p:cNvPr id="9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bg>
      <p:bgPr>
        <a:solidFill>
          <a:schemeClr val="accent6"/>
        </a:solidFill>
      </p:bgPr>
    </p:bg>
    <p:spTree>
      <p:nvGrpSpPr>
        <p:cNvPr id="1" name=""/>
        <p:cNvGrpSpPr/>
        <p:nvPr/>
      </p:nvGrpSpPr>
      <p:grpSpPr>
        <a:xfrm>
          <a:off x="0" y="0"/>
          <a:ext cx="0" cy="0"/>
          <a:chOff x="0" y="0"/>
          <a:chExt cx="0" cy="0"/>
        </a:xfrm>
      </p:grpSpPr>
      <p:sp>
        <p:nvSpPr>
          <p:cNvPr id="97" name="Body Level One…"/>
          <p:cNvSpPr txBox="1"/>
          <p:nvPr>
            <p:ph type="body" sz="half" idx="1" hasCustomPrompt="1"/>
          </p:nvPr>
        </p:nvSpPr>
        <p:spPr>
          <a:xfrm>
            <a:off x="1219200" y="4763675"/>
            <a:ext cx="21945600" cy="4192883"/>
          </a:xfrm>
          <a:prstGeom prst="rect">
            <a:avLst/>
          </a:prstGeom>
        </p:spPr>
        <p:txBody>
          <a:bodyPr anchor="ctr"/>
          <a:lstStyle>
            <a:lvl1pPr marL="0" indent="0" algn="ctr">
              <a:lnSpc>
                <a:spcPct val="70000"/>
              </a:lnSpc>
              <a:spcBef>
                <a:spcPts val="0"/>
              </a:spcBef>
              <a:buClrTx/>
              <a:buSzTx/>
              <a:buNone/>
              <a:defRPr b="0" cap="all" sz="14000">
                <a:solidFill>
                  <a:srgbClr val="FFFFFF"/>
                </a:solidFill>
                <a:latin typeface="+mn-lt"/>
                <a:ea typeface="+mn-ea"/>
                <a:cs typeface="+mn-cs"/>
                <a:sym typeface="Druk Medium"/>
              </a:defRPr>
            </a:lvl1pPr>
            <a:lvl2pPr marL="0" indent="0" algn="ctr">
              <a:lnSpc>
                <a:spcPct val="70000"/>
              </a:lnSpc>
              <a:spcBef>
                <a:spcPts val="0"/>
              </a:spcBef>
              <a:buClrTx/>
              <a:buSzTx/>
              <a:buNone/>
              <a:defRPr b="0" cap="all" sz="14000">
                <a:solidFill>
                  <a:srgbClr val="FFFFFF"/>
                </a:solidFill>
                <a:latin typeface="+mn-lt"/>
                <a:ea typeface="+mn-ea"/>
                <a:cs typeface="+mn-cs"/>
                <a:sym typeface="Druk Medium"/>
              </a:defRPr>
            </a:lvl2pPr>
            <a:lvl3pPr marL="0" indent="0" algn="ctr">
              <a:lnSpc>
                <a:spcPct val="70000"/>
              </a:lnSpc>
              <a:spcBef>
                <a:spcPts val="0"/>
              </a:spcBef>
              <a:buClrTx/>
              <a:buSzTx/>
              <a:buNone/>
              <a:defRPr b="0" cap="all" sz="14000">
                <a:solidFill>
                  <a:srgbClr val="FFFFFF"/>
                </a:solidFill>
                <a:latin typeface="+mn-lt"/>
                <a:ea typeface="+mn-ea"/>
                <a:cs typeface="+mn-cs"/>
                <a:sym typeface="Druk Medium"/>
              </a:defRPr>
            </a:lvl3pPr>
            <a:lvl4pPr marL="0" indent="0" algn="ctr">
              <a:lnSpc>
                <a:spcPct val="70000"/>
              </a:lnSpc>
              <a:spcBef>
                <a:spcPts val="0"/>
              </a:spcBef>
              <a:buClrTx/>
              <a:buSzTx/>
              <a:buNone/>
              <a:defRPr b="0" cap="all" sz="14000">
                <a:solidFill>
                  <a:srgbClr val="FFFFFF"/>
                </a:solidFill>
                <a:latin typeface="+mn-lt"/>
                <a:ea typeface="+mn-ea"/>
                <a:cs typeface="+mn-cs"/>
                <a:sym typeface="Druk Medium"/>
              </a:defRPr>
            </a:lvl4pPr>
            <a:lvl5pPr marL="0" indent="0" algn="ctr">
              <a:lnSpc>
                <a:spcPct val="70000"/>
              </a:lnSpc>
              <a:spcBef>
                <a:spcPts val="0"/>
              </a:spcBef>
              <a:buClrTx/>
              <a:buSzTx/>
              <a:buNone/>
              <a:defRPr b="0" cap="all" sz="14000">
                <a:solidFill>
                  <a:srgbClr val="FFFFFF"/>
                </a:solidFill>
                <a:latin typeface="+mn-lt"/>
                <a:ea typeface="+mn-ea"/>
                <a:cs typeface="+mn-cs"/>
                <a:sym typeface="Druk Medium"/>
              </a:defRPr>
            </a:lvl5pPr>
          </a:lstStyle>
          <a:p>
            <a:pPr/>
            <a:r>
              <a:t>Statement</a:t>
            </a:r>
          </a:p>
          <a:p>
            <a:pPr lvl="1"/>
            <a:r>
              <a:t/>
            </a:r>
          </a:p>
          <a:p>
            <a:pPr lvl="2"/>
            <a:r>
              <a:t/>
            </a:r>
          </a:p>
          <a:p>
            <a:pPr lvl="3"/>
            <a:r>
              <a:t/>
            </a:r>
          </a:p>
          <a:p>
            <a:pPr lvl="4"/>
            <a:r>
              <a:t/>
            </a:r>
          </a:p>
        </p:txBody>
      </p:sp>
      <p:sp>
        <p:nvSpPr>
          <p:cNvPr id="9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bg>
      <p:bgPr>
        <a:solidFill>
          <a:srgbClr val="FFC617"/>
        </a:solidFill>
      </p:bgPr>
    </p:bg>
    <p:spTree>
      <p:nvGrpSpPr>
        <p:cNvPr id="1" name=""/>
        <p:cNvGrpSpPr/>
        <p:nvPr/>
      </p:nvGrpSpPr>
      <p:grpSpPr>
        <a:xfrm>
          <a:off x="0" y="0"/>
          <a:ext cx="0" cy="0"/>
          <a:chOff x="0" y="0"/>
          <a:chExt cx="0" cy="0"/>
        </a:xfrm>
      </p:grpSpPr>
      <p:sp>
        <p:nvSpPr>
          <p:cNvPr id="105" name="Body Level One…"/>
          <p:cNvSpPr txBox="1"/>
          <p:nvPr>
            <p:ph type="body" idx="1" hasCustomPrompt="1"/>
          </p:nvPr>
        </p:nvSpPr>
        <p:spPr>
          <a:xfrm>
            <a:off x="1219200" y="2334623"/>
            <a:ext cx="21945600" cy="7612249"/>
          </a:xfrm>
          <a:prstGeom prst="rect">
            <a:avLst/>
          </a:prstGeom>
        </p:spPr>
        <p:txBody>
          <a:bodyPr anchor="b"/>
          <a:lstStyle>
            <a:lvl1pPr marL="0" indent="0" algn="ctr">
              <a:lnSpc>
                <a:spcPct val="70000"/>
              </a:lnSpc>
              <a:spcBef>
                <a:spcPts val="0"/>
              </a:spcBef>
              <a:buClrTx/>
              <a:buSzTx/>
              <a:buNone/>
              <a:defRPr b="0" cap="all" spc="-500" sz="50000">
                <a:solidFill>
                  <a:srgbClr val="FFFFFF"/>
                </a:solidFill>
                <a:latin typeface="+mn-lt"/>
                <a:ea typeface="+mn-ea"/>
                <a:cs typeface="+mn-cs"/>
                <a:sym typeface="Druk Medium"/>
              </a:defRPr>
            </a:lvl1pPr>
            <a:lvl2pPr marL="0" indent="0" algn="ctr">
              <a:lnSpc>
                <a:spcPct val="70000"/>
              </a:lnSpc>
              <a:spcBef>
                <a:spcPts val="0"/>
              </a:spcBef>
              <a:buClrTx/>
              <a:buSzTx/>
              <a:buNone/>
              <a:defRPr b="0" cap="all" spc="-500" sz="50000">
                <a:solidFill>
                  <a:srgbClr val="FFFFFF"/>
                </a:solidFill>
                <a:latin typeface="+mn-lt"/>
                <a:ea typeface="+mn-ea"/>
                <a:cs typeface="+mn-cs"/>
                <a:sym typeface="Druk Medium"/>
              </a:defRPr>
            </a:lvl2pPr>
            <a:lvl3pPr marL="0" indent="0" algn="ctr">
              <a:lnSpc>
                <a:spcPct val="70000"/>
              </a:lnSpc>
              <a:spcBef>
                <a:spcPts val="0"/>
              </a:spcBef>
              <a:buClrTx/>
              <a:buSzTx/>
              <a:buNone/>
              <a:defRPr b="0" cap="all" spc="-500" sz="50000">
                <a:solidFill>
                  <a:srgbClr val="FFFFFF"/>
                </a:solidFill>
                <a:latin typeface="+mn-lt"/>
                <a:ea typeface="+mn-ea"/>
                <a:cs typeface="+mn-cs"/>
                <a:sym typeface="Druk Medium"/>
              </a:defRPr>
            </a:lvl3pPr>
            <a:lvl4pPr marL="0" indent="0" algn="ctr">
              <a:lnSpc>
                <a:spcPct val="70000"/>
              </a:lnSpc>
              <a:spcBef>
                <a:spcPts val="0"/>
              </a:spcBef>
              <a:buClrTx/>
              <a:buSzTx/>
              <a:buNone/>
              <a:defRPr b="0" cap="all" spc="-500" sz="50000">
                <a:solidFill>
                  <a:srgbClr val="FFFFFF"/>
                </a:solidFill>
                <a:latin typeface="+mn-lt"/>
                <a:ea typeface="+mn-ea"/>
                <a:cs typeface="+mn-cs"/>
                <a:sym typeface="Druk Medium"/>
              </a:defRPr>
            </a:lvl4pPr>
            <a:lvl5pPr marL="0" indent="0" algn="ctr">
              <a:lnSpc>
                <a:spcPct val="70000"/>
              </a:lnSpc>
              <a:spcBef>
                <a:spcPts val="0"/>
              </a:spcBef>
              <a:buClrTx/>
              <a:buSzTx/>
              <a:buNone/>
              <a:defRPr b="0" cap="all" spc="-500" sz="50000">
                <a:solidFill>
                  <a:srgbClr val="FFFFFF"/>
                </a:solidFill>
                <a:latin typeface="+mn-lt"/>
                <a:ea typeface="+mn-ea"/>
                <a:cs typeface="+mn-cs"/>
                <a:sym typeface="Druk Medium"/>
              </a:defRPr>
            </a:lvl5pPr>
          </a:lstStyle>
          <a:p>
            <a:pPr/>
            <a:r>
              <a:t>100%</a:t>
            </a:r>
          </a:p>
          <a:p>
            <a:pPr lvl="1"/>
            <a:r>
              <a:t/>
            </a:r>
          </a:p>
          <a:p>
            <a:pPr lvl="2"/>
            <a:r>
              <a:t/>
            </a:r>
          </a:p>
          <a:p>
            <a:pPr lvl="3"/>
            <a:r>
              <a:t/>
            </a:r>
          </a:p>
          <a:p>
            <a:pPr lvl="4"/>
            <a:r>
              <a:t/>
            </a:r>
          </a:p>
        </p:txBody>
      </p:sp>
      <p:sp>
        <p:nvSpPr>
          <p:cNvPr id="106" name="Fact information"/>
          <p:cNvSpPr txBox="1"/>
          <p:nvPr>
            <p:ph type="body" sz="quarter" idx="13" hasCustomPrompt="1"/>
          </p:nvPr>
        </p:nvSpPr>
        <p:spPr>
          <a:xfrm>
            <a:off x="1219200" y="9436100"/>
            <a:ext cx="21945599" cy="629921"/>
          </a:xfrm>
          <a:prstGeom prst="rect">
            <a:avLst/>
          </a:prstGeom>
        </p:spPr>
        <p:txBody>
          <a:bodyPr/>
          <a:lstStyle>
            <a:lvl1pPr marL="0" indent="0" algn="ctr">
              <a:lnSpc>
                <a:spcPct val="110000"/>
              </a:lnSpc>
              <a:spcBef>
                <a:spcPts val="0"/>
              </a:spcBef>
              <a:buClrTx/>
              <a:buSzTx/>
              <a:buNone/>
              <a:defRPr b="0" cap="all" spc="-32" sz="3200">
                <a:solidFill>
                  <a:srgbClr val="000000"/>
                </a:solidFill>
                <a:latin typeface="Proxima Nova Extrabold"/>
                <a:ea typeface="Proxima Nova Extrabold"/>
                <a:cs typeface="Proxima Nova Extrabold"/>
                <a:sym typeface="Proxima Nova Extrabold"/>
              </a:defRPr>
            </a:lvl1pPr>
          </a:lstStyle>
          <a:p>
            <a:pPr/>
            <a:r>
              <a:t>Fact information</a:t>
            </a:r>
          </a:p>
        </p:txBody>
      </p:sp>
      <p:sp>
        <p:nvSpPr>
          <p:cNvPr id="10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bg>
      <p:bgPr>
        <a:solidFill>
          <a:srgbClr val="00BFF3"/>
        </a:solidFill>
      </p:bgPr>
    </p:bg>
    <p:spTree>
      <p:nvGrpSpPr>
        <p:cNvPr id="1" name=""/>
        <p:cNvGrpSpPr/>
        <p:nvPr/>
      </p:nvGrpSpPr>
      <p:grpSpPr>
        <a:xfrm>
          <a:off x="0" y="0"/>
          <a:ext cx="0" cy="0"/>
          <a:chOff x="0" y="0"/>
          <a:chExt cx="0" cy="0"/>
        </a:xfrm>
      </p:grpSpPr>
      <p:sp>
        <p:nvSpPr>
          <p:cNvPr id="114" name="Body Level One…"/>
          <p:cNvSpPr txBox="1"/>
          <p:nvPr>
            <p:ph type="body" sz="half" idx="1" hasCustomPrompt="1"/>
          </p:nvPr>
        </p:nvSpPr>
        <p:spPr>
          <a:xfrm>
            <a:off x="3771900" y="4464048"/>
            <a:ext cx="16840200" cy="4883152"/>
          </a:xfrm>
          <a:prstGeom prst="rect">
            <a:avLst/>
          </a:prstGeom>
        </p:spPr>
        <p:txBody>
          <a:bodyPr anchor="ctr"/>
          <a:lstStyle>
            <a:lvl1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1pPr>
            <a:lvl2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2pPr>
            <a:lvl3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3pPr>
            <a:lvl4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4pPr>
            <a:lvl5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5pPr>
          </a:lstStyle>
          <a:p>
            <a:pPr/>
            <a:r>
              <a:t>“Notable Quote”</a:t>
            </a:r>
          </a:p>
          <a:p>
            <a:pPr lvl="1"/>
            <a:r>
              <a:t/>
            </a:r>
          </a:p>
          <a:p>
            <a:pPr lvl="2"/>
            <a:r>
              <a:t/>
            </a:r>
          </a:p>
          <a:p>
            <a:pPr lvl="3"/>
            <a:r>
              <a:t/>
            </a:r>
          </a:p>
          <a:p>
            <a:pPr lvl="4"/>
            <a:r>
              <a:t/>
            </a:r>
          </a:p>
        </p:txBody>
      </p:sp>
      <p:sp>
        <p:nvSpPr>
          <p:cNvPr id="115" name="Attribution"/>
          <p:cNvSpPr txBox="1"/>
          <p:nvPr>
            <p:ph type="body" sz="quarter" idx="13" hasCustomPrompt="1"/>
          </p:nvPr>
        </p:nvSpPr>
        <p:spPr>
          <a:xfrm>
            <a:off x="4203700" y="9347200"/>
            <a:ext cx="16840200" cy="680721"/>
          </a:xfrm>
          <a:prstGeom prst="rect">
            <a:avLst/>
          </a:prstGeom>
        </p:spPr>
        <p:txBody>
          <a:bodyPr lIns="76200" tIns="76200" rIns="76200" bIns="76200"/>
          <a:lstStyle>
            <a:lvl1pPr marL="0" indent="0" defTabSz="825500">
              <a:lnSpc>
                <a:spcPts val="3600"/>
              </a:lnSpc>
              <a:spcBef>
                <a:spcPts val="0"/>
              </a:spcBef>
              <a:buClrTx/>
              <a:buSzTx/>
              <a:buNone/>
              <a:defRPr b="0" cap="all" spc="-32" sz="3200">
                <a:solidFill>
                  <a:srgbClr val="FFFFFF"/>
                </a:solidFill>
                <a:latin typeface="Proxima Nova Extrabold"/>
                <a:ea typeface="Proxima Nova Extrabold"/>
                <a:cs typeface="Proxima Nova Extrabold"/>
                <a:sym typeface="Proxima Nova Extrabold"/>
              </a:defRPr>
            </a:lvl1pPr>
          </a:lstStyle>
          <a:p>
            <a:pPr/>
            <a:r>
              <a:t>Attribution</a:t>
            </a:r>
          </a:p>
        </p:txBody>
      </p:sp>
      <p:sp>
        <p:nvSpPr>
          <p:cNvPr id="11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23" name="495873917_2724x1818.jpg"/>
          <p:cNvSpPr/>
          <p:nvPr>
            <p:ph type="pic" sz="half" idx="13"/>
          </p:nvPr>
        </p:nvSpPr>
        <p:spPr>
          <a:xfrm>
            <a:off x="635000" y="6832600"/>
            <a:ext cx="12877800" cy="8589928"/>
          </a:xfrm>
          <a:prstGeom prst="rect">
            <a:avLst/>
          </a:prstGeom>
        </p:spPr>
        <p:txBody>
          <a:bodyPr lIns="91439" tIns="45719" rIns="91439" bIns="45719">
            <a:noAutofit/>
          </a:bodyPr>
          <a:lstStyle/>
          <a:p>
            <a:pPr/>
          </a:p>
        </p:txBody>
      </p:sp>
      <p:sp>
        <p:nvSpPr>
          <p:cNvPr id="124" name="496036167_2890x1683.jpg"/>
          <p:cNvSpPr/>
          <p:nvPr>
            <p:ph type="pic" sz="half" idx="14"/>
          </p:nvPr>
        </p:nvSpPr>
        <p:spPr>
          <a:xfrm>
            <a:off x="88900" y="-177800"/>
            <a:ext cx="14008100" cy="8157658"/>
          </a:xfrm>
          <a:prstGeom prst="rect">
            <a:avLst/>
          </a:prstGeom>
        </p:spPr>
        <p:txBody>
          <a:bodyPr lIns="91439" tIns="45719" rIns="91439" bIns="45719">
            <a:noAutofit/>
          </a:bodyPr>
          <a:lstStyle/>
          <a:p>
            <a:pPr/>
          </a:p>
        </p:txBody>
      </p:sp>
      <p:sp>
        <p:nvSpPr>
          <p:cNvPr id="125" name="Image"/>
          <p:cNvSpPr/>
          <p:nvPr>
            <p:ph type="pic" idx="15"/>
          </p:nvPr>
        </p:nvSpPr>
        <p:spPr>
          <a:xfrm>
            <a:off x="12814300" y="-355600"/>
            <a:ext cx="12033950" cy="18034000"/>
          </a:xfrm>
          <a:prstGeom prst="rect">
            <a:avLst/>
          </a:prstGeom>
        </p:spPr>
        <p:txBody>
          <a:bodyPr lIns="91439" tIns="45719" rIns="91439" bIns="45719">
            <a:noAutofit/>
          </a:bodyPr>
          <a:lstStyle/>
          <a:p>
            <a:pPr/>
          </a:p>
        </p:txBody>
      </p:sp>
      <p:sp>
        <p:nvSpPr>
          <p:cNvPr id="12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33" name="495873917_2724x1818.jpg"/>
          <p:cNvSpPr/>
          <p:nvPr>
            <p:ph type="pic" idx="13"/>
          </p:nvPr>
        </p:nvSpPr>
        <p:spPr>
          <a:xfrm>
            <a:off x="635000" y="-1181110"/>
            <a:ext cx="23114000" cy="15417820"/>
          </a:xfrm>
          <a:prstGeom prst="rect">
            <a:avLst/>
          </a:prstGeom>
        </p:spPr>
        <p:txBody>
          <a:bodyPr lIns="91439" tIns="45719" rIns="91439" bIns="45719">
            <a:noAutofit/>
          </a:bodyPr>
          <a:lstStyle/>
          <a:p>
            <a:pPr/>
          </a:p>
        </p:txBody>
      </p:sp>
      <p:sp>
        <p:nvSpPr>
          <p:cNvPr id="13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bg>
      <p:bgPr>
        <a:solidFill>
          <a:srgbClr val="A6B727"/>
        </a:solidFill>
      </p:bgPr>
    </p:bg>
    <p:spTree>
      <p:nvGrpSpPr>
        <p:cNvPr id="1" name=""/>
        <p:cNvGrpSpPr/>
        <p:nvPr/>
      </p:nvGrpSpPr>
      <p:grpSpPr>
        <a:xfrm>
          <a:off x="0" y="0"/>
          <a:ext cx="0" cy="0"/>
          <a:chOff x="0" y="0"/>
          <a:chExt cx="0" cy="0"/>
        </a:xfrm>
      </p:grpSpPr>
      <p:sp>
        <p:nvSpPr>
          <p:cNvPr id="148" name="Rectangle 6"/>
          <p:cNvSpPr/>
          <p:nvPr/>
        </p:nvSpPr>
        <p:spPr>
          <a:xfrm>
            <a:off x="462279" y="487680"/>
            <a:ext cx="23449282" cy="12755879"/>
          </a:xfrm>
          <a:prstGeom prst="rect">
            <a:avLst/>
          </a:prstGeom>
          <a:solidFill>
            <a:srgbClr val="FFFFFF"/>
          </a:solidFill>
          <a:ln w="12700">
            <a:miter lim="400000"/>
          </a:ln>
        </p:spPr>
        <p:txBody>
          <a:bodyPr tIns="91439" bIns="91439"/>
          <a:lstStyle/>
          <a:p>
            <a:pPr defTabSz="914400">
              <a:lnSpc>
                <a:spcPct val="100000"/>
              </a:lnSpc>
              <a:spcBef>
                <a:spcPts val="0"/>
              </a:spcBef>
              <a:defRPr b="0" sz="3600">
                <a:solidFill>
                  <a:srgbClr val="000000"/>
                </a:solidFill>
                <a:latin typeface="Corbel"/>
                <a:ea typeface="Corbel"/>
                <a:cs typeface="Corbel"/>
                <a:sym typeface="Corbel"/>
              </a:defRPr>
            </a:pPr>
          </a:p>
        </p:txBody>
      </p:sp>
      <p:sp>
        <p:nvSpPr>
          <p:cNvPr id="149" name="Title Text"/>
          <p:cNvSpPr txBox="1"/>
          <p:nvPr>
            <p:ph type="title"/>
          </p:nvPr>
        </p:nvSpPr>
        <p:spPr>
          <a:xfrm>
            <a:off x="2286000" y="1219200"/>
            <a:ext cx="19751040" cy="2712721"/>
          </a:xfrm>
          <a:prstGeom prst="rect">
            <a:avLst/>
          </a:prstGeom>
        </p:spPr>
        <p:txBody>
          <a:bodyPr lIns="91439" tIns="91439" rIns="91439" bIns="91439" anchor="ctr"/>
          <a:lstStyle>
            <a:lvl1pPr defTabSz="1828800">
              <a:lnSpc>
                <a:spcPct val="90000"/>
              </a:lnSpc>
              <a:defRPr cap="none" spc="0" sz="8800">
                <a:solidFill>
                  <a:srgbClr val="A6B727"/>
                </a:solidFill>
                <a:latin typeface="Corbel"/>
                <a:ea typeface="Corbel"/>
                <a:cs typeface="Corbel"/>
                <a:sym typeface="Corbel"/>
              </a:defRPr>
            </a:lvl1pPr>
          </a:lstStyle>
          <a:p>
            <a:pPr/>
            <a:r>
              <a:t>Title Text</a:t>
            </a:r>
          </a:p>
        </p:txBody>
      </p:sp>
      <p:sp>
        <p:nvSpPr>
          <p:cNvPr id="150" name="Body Level One…"/>
          <p:cNvSpPr txBox="1"/>
          <p:nvPr>
            <p:ph type="body" idx="1"/>
          </p:nvPr>
        </p:nvSpPr>
        <p:spPr>
          <a:xfrm>
            <a:off x="2286000" y="4114800"/>
            <a:ext cx="19745743" cy="8077200"/>
          </a:xfrm>
          <a:prstGeom prst="rect">
            <a:avLst/>
          </a:prstGeom>
        </p:spPr>
        <p:txBody>
          <a:bodyPr lIns="91439" tIns="91439" rIns="91439" bIns="91439"/>
          <a:lstStyle>
            <a:lvl1pPr marL="411480" indent="-365760"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1pPr>
            <a:lvl2pPr marL="676655" indent="-402335"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2pPr>
            <a:lvl3pPr marL="995680" indent="-447040"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3pPr>
            <a:lvl4pPr marL="1325880" indent="-502920"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4pPr>
            <a:lvl5pPr marL="1600200" indent="-502920"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151" name="Slide Number"/>
          <p:cNvSpPr txBox="1"/>
          <p:nvPr>
            <p:ph type="sldNum" sz="quarter" idx="2"/>
          </p:nvPr>
        </p:nvSpPr>
        <p:spPr>
          <a:xfrm>
            <a:off x="21571113" y="12543540"/>
            <a:ext cx="500381" cy="538481"/>
          </a:xfrm>
          <a:prstGeom prst="rect">
            <a:avLst/>
          </a:prstGeom>
        </p:spPr>
        <p:txBody>
          <a:bodyPr lIns="91439" tIns="91439" rIns="91439" bIns="91439" anchor="ctr"/>
          <a:lstStyle>
            <a:lvl1pPr algn="r" defTabSz="914400">
              <a:lnSpc>
                <a:spcPct val="100000"/>
              </a:lnSpc>
              <a:defRPr sz="2400">
                <a:solidFill>
                  <a:srgbClr val="A6B727"/>
                </a:soli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158" name="Title Text"/>
          <p:cNvSpPr txBox="1"/>
          <p:nvPr>
            <p:ph type="title"/>
          </p:nvPr>
        </p:nvSpPr>
        <p:spPr>
          <a:xfrm>
            <a:off x="4833937" y="357187"/>
            <a:ext cx="14716126" cy="3429001"/>
          </a:xfrm>
          <a:prstGeom prst="rect">
            <a:avLst/>
          </a:prstGeom>
        </p:spPr>
        <p:txBody>
          <a:bodyPr lIns="71437" tIns="71437" rIns="71437" bIns="71437" anchor="ctr"/>
          <a:lstStyle>
            <a:lvl1pPr algn="ctr" defTabSz="1285875">
              <a:lnSpc>
                <a:spcPct val="100000"/>
              </a:lnSpc>
              <a:defRPr cap="none" spc="0" sz="11800">
                <a:solidFill>
                  <a:srgbClr val="000000"/>
                </a:solidFill>
                <a:latin typeface="Gill Sans"/>
                <a:ea typeface="Gill Sans"/>
                <a:cs typeface="Gill Sans"/>
                <a:sym typeface="Gill Sans"/>
              </a:defRPr>
            </a:lvl1pPr>
          </a:lstStyle>
          <a:p>
            <a:pPr/>
            <a:r>
              <a:t>Title Text</a:t>
            </a:r>
          </a:p>
        </p:txBody>
      </p:sp>
      <p:sp>
        <p:nvSpPr>
          <p:cNvPr id="159" name="Body Level One…"/>
          <p:cNvSpPr txBox="1"/>
          <p:nvPr>
            <p:ph type="body" sz="half" idx="1"/>
          </p:nvPr>
        </p:nvSpPr>
        <p:spPr>
          <a:xfrm>
            <a:off x="4833937" y="3893343"/>
            <a:ext cx="14716126" cy="8036720"/>
          </a:xfrm>
          <a:prstGeom prst="rect">
            <a:avLst/>
          </a:prstGeom>
        </p:spPr>
        <p:txBody>
          <a:bodyPr lIns="71437" tIns="71437" rIns="71437" bIns="71437" anchor="ctr"/>
          <a:lstStyle>
            <a:lvl1pPr marL="1055914" indent="-789214" defTabSz="1285875">
              <a:lnSpc>
                <a:spcPct val="100000"/>
              </a:lnSpc>
              <a:spcBef>
                <a:spcPts val="3300"/>
              </a:spcBef>
              <a:buClrTx/>
              <a:buSzPct val="171000"/>
              <a:buFont typeface="Gill Sans"/>
              <a:buChar char="•"/>
              <a:defRPr b="0" sz="5800">
                <a:solidFill>
                  <a:srgbClr val="000000"/>
                </a:solidFill>
                <a:latin typeface="Gill Sans"/>
                <a:ea typeface="Gill Sans"/>
                <a:cs typeface="Gill Sans"/>
                <a:sym typeface="Gill Sans"/>
              </a:defRPr>
            </a:lvl1pPr>
            <a:lvl2pPr marL="1500414" indent="-789214" defTabSz="1285875">
              <a:lnSpc>
                <a:spcPct val="100000"/>
              </a:lnSpc>
              <a:spcBef>
                <a:spcPts val="3300"/>
              </a:spcBef>
              <a:buClrTx/>
              <a:buSzPct val="171000"/>
              <a:buFont typeface="Gill Sans"/>
              <a:buChar char="•"/>
              <a:defRPr b="0" sz="5800">
                <a:solidFill>
                  <a:srgbClr val="000000"/>
                </a:solidFill>
                <a:latin typeface="Gill Sans"/>
                <a:ea typeface="Gill Sans"/>
                <a:cs typeface="Gill Sans"/>
                <a:sym typeface="Gill Sans"/>
              </a:defRPr>
            </a:lvl2pPr>
            <a:lvl3pPr marL="1944914" indent="-789214" defTabSz="1285875">
              <a:lnSpc>
                <a:spcPct val="100000"/>
              </a:lnSpc>
              <a:spcBef>
                <a:spcPts val="3300"/>
              </a:spcBef>
              <a:buClrTx/>
              <a:buSzPct val="171000"/>
              <a:buFont typeface="Gill Sans"/>
              <a:buChar char="•"/>
              <a:defRPr b="0" sz="5800">
                <a:solidFill>
                  <a:srgbClr val="000000"/>
                </a:solidFill>
                <a:latin typeface="Gill Sans"/>
                <a:ea typeface="Gill Sans"/>
                <a:cs typeface="Gill Sans"/>
                <a:sym typeface="Gill Sans"/>
              </a:defRPr>
            </a:lvl3pPr>
            <a:lvl4pPr marL="2389414" indent="-789214" defTabSz="1285875">
              <a:lnSpc>
                <a:spcPct val="100000"/>
              </a:lnSpc>
              <a:spcBef>
                <a:spcPts val="3300"/>
              </a:spcBef>
              <a:buClrTx/>
              <a:buSzPct val="171000"/>
              <a:buFont typeface="Gill Sans"/>
              <a:buChar char="•"/>
              <a:defRPr b="0" sz="5800">
                <a:solidFill>
                  <a:srgbClr val="000000"/>
                </a:solidFill>
                <a:latin typeface="Gill Sans"/>
                <a:ea typeface="Gill Sans"/>
                <a:cs typeface="Gill Sans"/>
                <a:sym typeface="Gill Sans"/>
              </a:defRPr>
            </a:lvl4pPr>
            <a:lvl5pPr marL="2833914" indent="-789214" defTabSz="1285875">
              <a:lnSpc>
                <a:spcPct val="100000"/>
              </a:lnSpc>
              <a:spcBef>
                <a:spcPts val="3300"/>
              </a:spcBef>
              <a:buClrTx/>
              <a:buSzPct val="171000"/>
              <a:buFont typeface="Gill Sans"/>
              <a:buChar char="•"/>
              <a:defRPr b="0" sz="5800">
                <a:solidFill>
                  <a:srgbClr val="000000"/>
                </a:solidFill>
                <a:latin typeface="Gill Sans"/>
                <a:ea typeface="Gill Sans"/>
                <a:cs typeface="Gill Sans"/>
                <a:sym typeface="Gill Sans"/>
              </a:defRPr>
            </a:lvl5pPr>
          </a:lstStyle>
          <a:p>
            <a:pPr/>
            <a:r>
              <a:t>Body Level One</a:t>
            </a:r>
          </a:p>
          <a:p>
            <a:pPr lvl="1"/>
            <a:r>
              <a:t>Body Level Two</a:t>
            </a:r>
          </a:p>
          <a:p>
            <a:pPr lvl="2"/>
            <a:r>
              <a:t>Body Level Three</a:t>
            </a:r>
          </a:p>
          <a:p>
            <a:pPr lvl="3"/>
            <a:r>
              <a:t>Body Level Four</a:t>
            </a:r>
          </a:p>
          <a:p>
            <a:pPr lvl="4"/>
            <a:r>
              <a:t>Body Level Five</a:t>
            </a:r>
          </a:p>
        </p:txBody>
      </p:sp>
      <p:sp>
        <p:nvSpPr>
          <p:cNvPr id="160" name="Slide Number"/>
          <p:cNvSpPr txBox="1"/>
          <p:nvPr>
            <p:ph type="sldNum" sz="quarter" idx="2"/>
          </p:nvPr>
        </p:nvSpPr>
        <p:spPr>
          <a:xfrm>
            <a:off x="11887199" y="12344399"/>
            <a:ext cx="4267201" cy="736601"/>
          </a:xfrm>
          <a:prstGeom prst="rect">
            <a:avLst/>
          </a:prstGeom>
        </p:spPr>
        <p:txBody>
          <a:bodyPr lIns="64293" tIns="64293" rIns="64293" bIns="64293" anchor="ctr"/>
          <a:lstStyle>
            <a:lvl1pPr algn="r" defTabSz="1285875">
              <a:lnSpc>
                <a:spcPct val="100000"/>
              </a:lnSpc>
              <a:defRPr sz="1600">
                <a:latin typeface="Gill Sans"/>
                <a:ea typeface="Gill Sans"/>
                <a:cs typeface="Gill Sans"/>
                <a:sym typeface="Gill Sans"/>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Body Level One…"/>
          <p:cNvSpPr txBox="1"/>
          <p:nvPr>
            <p:ph type="body" idx="1" hasCustomPrompt="1"/>
          </p:nvPr>
        </p:nvSpPr>
        <p:spPr>
          <a:xfrm>
            <a:off x="1219200" y="3733800"/>
            <a:ext cx="21945600" cy="8763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3" name="Slide Title"/>
          <p:cNvSpPr txBox="1"/>
          <p:nvPr>
            <p:ph type="title" hasCustomPrompt="1"/>
          </p:nvPr>
        </p:nvSpPr>
        <p:spPr>
          <a:xfrm>
            <a:off x="1219200" y="1219200"/>
            <a:ext cx="21945600" cy="22987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4" name="Slide Number"/>
          <p:cNvSpPr txBox="1"/>
          <p:nvPr>
            <p:ph type="sldNum" sz="quarter" idx="2"/>
          </p:nvPr>
        </p:nvSpPr>
        <p:spPr>
          <a:xfrm>
            <a:off x="23622000" y="13080999"/>
            <a:ext cx="336728" cy="413767"/>
          </a:xfrm>
          <a:prstGeom prst="rect">
            <a:avLst/>
          </a:prstGeom>
          <a:ln w="12700">
            <a:miter lim="400000"/>
          </a:ln>
        </p:spPr>
        <p:txBody>
          <a:bodyPr wrap="none" lIns="50800" tIns="50800" rIns="50800" bIns="50800" anchor="b">
            <a:spAutoFit/>
          </a:bodyPr>
          <a:lstStyle>
            <a:lvl1pPr defTabSz="825500">
              <a:lnSpc>
                <a:spcPts val="2600"/>
              </a:lnSpc>
              <a:spcBef>
                <a:spcPts val="0"/>
              </a:spcBef>
              <a:defRPr b="0" sz="1800">
                <a:solidFill>
                  <a:srgbClr val="000000"/>
                </a:solidFill>
                <a:latin typeface="Proxima Nova Medium"/>
                <a:ea typeface="Proxima Nova Medium"/>
                <a:cs typeface="Proxima Nova Medium"/>
                <a:sym typeface="Proxima Nova Medium"/>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Lst>
  <p:transition xmlns:p14="http://schemas.microsoft.com/office/powerpoint/2010/main" spd="med" advClick="1"/>
  <p:txStyles>
    <p:titleStyle>
      <a:lvl1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1pPr>
      <a:lvl2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2pPr>
      <a:lvl3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3pPr>
      <a:lvl4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4pPr>
      <a:lvl5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5pPr>
      <a:lvl6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6pPr>
      <a:lvl7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7pPr>
      <a:lvl8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8pPr>
      <a:lvl9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9pPr>
    </p:titleStyle>
    <p:bodyStyle>
      <a:lvl1pPr marL="6858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1pPr>
      <a:lvl2pPr marL="13716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2pPr>
      <a:lvl3pPr marL="20574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3pPr>
      <a:lvl4pPr marL="27432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4pPr>
      <a:lvl5pPr marL="34290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5pPr>
      <a:lvl6pPr marL="41148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6pPr>
      <a:lvl7pPr marL="48006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7pPr>
      <a:lvl8pPr marL="54864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8pPr>
      <a:lvl9pPr marL="61722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9pPr>
    </p:bodyStyle>
    <p:otherStyle>
      <a:lvl1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1pPr>
      <a:lvl2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2pPr>
      <a:lvl3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3pPr>
      <a:lvl4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4pPr>
      <a:lvl5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5pPr>
      <a:lvl6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6pPr>
      <a:lvl7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7pPr>
      <a:lvl8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8pPr>
      <a:lvl9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9" name="Dr Eloise Govier"/>
          <p:cNvSpPr txBox="1"/>
          <p:nvPr>
            <p:ph type="subTitle" sz="quarter" idx="1"/>
          </p:nvPr>
        </p:nvSpPr>
        <p:spPr>
          <a:prstGeom prst="rect">
            <a:avLst/>
          </a:prstGeom>
        </p:spPr>
        <p:txBody>
          <a:bodyPr/>
          <a:lstStyle/>
          <a:p>
            <a:pPr/>
            <a:r>
              <a:t>Dr Eloise Govier</a:t>
            </a:r>
          </a:p>
        </p:txBody>
      </p:sp>
      <p:sp>
        <p:nvSpPr>
          <p:cNvPr id="170" name="The FIELD AND ETHNOGRAPHIC WRITING"/>
          <p:cNvSpPr txBox="1"/>
          <p:nvPr>
            <p:ph type="ctrTitle"/>
          </p:nvPr>
        </p:nvSpPr>
        <p:spPr>
          <a:prstGeom prst="rect">
            <a:avLst/>
          </a:prstGeom>
        </p:spPr>
        <p:txBody>
          <a:bodyPr/>
          <a:lstStyle/>
          <a:p>
            <a:pPr/>
            <a:r>
              <a:t>The FIELD AND ETHNOGRAPHIC WRITING</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2" name="Reflexive field journal…"/>
          <p:cNvSpPr txBox="1"/>
          <p:nvPr>
            <p:ph type="body" idx="1"/>
          </p:nvPr>
        </p:nvSpPr>
        <p:spPr>
          <a:xfrm>
            <a:off x="1219200" y="3717272"/>
            <a:ext cx="21945600" cy="8763001"/>
          </a:xfrm>
          <a:prstGeom prst="rect">
            <a:avLst/>
          </a:prstGeom>
        </p:spPr>
        <p:txBody>
          <a:bodyPr/>
          <a:lstStyle/>
          <a:p>
            <a:pPr/>
            <a:r>
              <a:t>Reflexive field journal</a:t>
            </a:r>
          </a:p>
          <a:p>
            <a:pPr lvl="1"/>
            <a:r>
              <a:t>Tell us what you think, feel, how things are developing, changing, growing</a:t>
            </a:r>
          </a:p>
          <a:p>
            <a:pPr/>
            <a:r>
              <a:t>Whilst in the field we will learn about:</a:t>
            </a:r>
          </a:p>
          <a:p>
            <a:pPr lvl="1"/>
            <a:r>
              <a:t>The ‘social norms’</a:t>
            </a:r>
          </a:p>
          <a:p>
            <a:pPr lvl="1"/>
            <a:r>
              <a:t>The spoken and unspoken rules</a:t>
            </a:r>
          </a:p>
          <a:p>
            <a:pPr lvl="1"/>
            <a:r>
              <a:t>‘Esoteric’ is a good word to think about here, secret-like knowledge, only a few understand, it is specialist, often meant for a select few</a:t>
            </a:r>
          </a:p>
        </p:txBody>
      </p:sp>
      <p:sp>
        <p:nvSpPr>
          <p:cNvPr id="173" name="Conducting Anthropological Fieldwork"/>
          <p:cNvSpPr txBox="1"/>
          <p:nvPr>
            <p:ph type="title"/>
          </p:nvPr>
        </p:nvSpPr>
        <p:spPr>
          <a:prstGeom prst="rect">
            <a:avLst/>
          </a:prstGeom>
        </p:spPr>
        <p:txBody>
          <a:bodyPr/>
          <a:lstStyle/>
          <a:p>
            <a:pPr/>
            <a:r>
              <a:t>Conducting Anthropological Fieldwork </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5" name="“However much ethnographers may seek to leave the field, whether through travel, changes in activity or shifts in perspective, they cannot help but take it with them because the ‘field’ has now become incorporated into their biographies, understandings a"/>
          <p:cNvSpPr txBox="1"/>
          <p:nvPr>
            <p:ph type="body" sz="half" idx="1"/>
          </p:nvPr>
        </p:nvSpPr>
        <p:spPr>
          <a:prstGeom prst="rect">
            <a:avLst/>
          </a:prstGeom>
        </p:spPr>
        <p:txBody>
          <a:bodyPr/>
          <a:lstStyle>
            <a:lvl1pPr marL="250443" indent="-250443" defTabSz="478790">
              <a:defRPr sz="8119"/>
            </a:lvl1pPr>
          </a:lstStyle>
          <a:p>
            <a:pPr/>
            <a:r>
              <a:t>“However much ethnographers may seek to leave the field, whether through travel, changes in activity or shifts in perspective, they cannot help but take it with them because the ‘field’ has now become incorporated into their biographies, understandings and associations”.</a:t>
            </a:r>
          </a:p>
        </p:txBody>
      </p:sp>
      <p:sp>
        <p:nvSpPr>
          <p:cNvPr id="176" name="(Amit 2000: 9)"/>
          <p:cNvSpPr txBox="1"/>
          <p:nvPr>
            <p:ph type="body" idx="13"/>
          </p:nvPr>
        </p:nvSpPr>
        <p:spPr>
          <a:xfrm>
            <a:off x="4203700" y="9338862"/>
            <a:ext cx="16840200" cy="1093137"/>
          </a:xfrm>
          <a:prstGeom prst="rect">
            <a:avLst/>
          </a:prstGeom>
          <a:extLst>
            <a:ext uri="{C572A759-6A51-4108-AA02-DFA0A04FC94B}">
              <ma14:wrappingTextBoxFlag xmlns:ma14="http://schemas.microsoft.com/office/mac/drawingml/2011/main" val="1"/>
            </a:ext>
          </a:extLst>
        </p:spPr>
        <p:txBody>
          <a:bodyPr/>
          <a:lstStyle>
            <a:lvl1pPr marL="224536" indent="-224536" defTabSz="429259">
              <a:lnSpc>
                <a:spcPct val="70000"/>
              </a:lnSpc>
              <a:defRPr spc="0" sz="7279">
                <a:latin typeface="+mn-lt"/>
                <a:ea typeface="+mn-ea"/>
                <a:cs typeface="+mn-cs"/>
                <a:sym typeface="Druk Medium"/>
              </a:defRPr>
            </a:lvl1pPr>
          </a:lstStyle>
          <a:p>
            <a:pPr/>
            <a:r>
              <a:t>(Amit 2000: 9)</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8" name="Formal Interviews…"/>
          <p:cNvSpPr txBox="1"/>
          <p:nvPr>
            <p:ph type="body" idx="1"/>
          </p:nvPr>
        </p:nvSpPr>
        <p:spPr>
          <a:xfrm>
            <a:off x="1219200" y="3717272"/>
            <a:ext cx="21945600" cy="8763001"/>
          </a:xfrm>
          <a:prstGeom prst="rect">
            <a:avLst/>
          </a:prstGeom>
        </p:spPr>
        <p:txBody>
          <a:bodyPr/>
          <a:lstStyle/>
          <a:p>
            <a:pPr marL="685799" indent="-685799">
              <a:defRPr sz="7800"/>
            </a:pPr>
            <a:r>
              <a:t>Formal Interviews</a:t>
            </a:r>
          </a:p>
          <a:p>
            <a:pPr marL="685799" indent="-685799">
              <a:defRPr sz="7800"/>
            </a:pPr>
            <a:r>
              <a:t>Material Culture</a:t>
            </a:r>
          </a:p>
          <a:p>
            <a:pPr marL="685799" indent="-685799">
              <a:defRPr sz="7800"/>
            </a:pPr>
            <a:r>
              <a:t>Performances</a:t>
            </a:r>
          </a:p>
          <a:p>
            <a:pPr marL="685799" indent="-685799">
              <a:defRPr sz="7800"/>
            </a:pPr>
            <a:r>
              <a:t>Images</a:t>
            </a:r>
          </a:p>
          <a:p>
            <a:pPr marL="685799" indent="-685799">
              <a:defRPr sz="7800"/>
            </a:pPr>
            <a:r>
              <a:t>Texts</a:t>
            </a:r>
          </a:p>
          <a:p>
            <a:pPr marL="685799" indent="-685799">
              <a:defRPr sz="7800"/>
            </a:pPr>
            <a:r>
              <a:t>Observation, Reflection, Learning</a:t>
            </a:r>
          </a:p>
        </p:txBody>
      </p:sp>
      <p:sp>
        <p:nvSpPr>
          <p:cNvPr id="179" name="Ethnographic ‘Knowledges’"/>
          <p:cNvSpPr txBox="1"/>
          <p:nvPr>
            <p:ph type="title"/>
          </p:nvPr>
        </p:nvSpPr>
        <p:spPr>
          <a:prstGeom prst="rect">
            <a:avLst/>
          </a:prstGeom>
        </p:spPr>
        <p:txBody>
          <a:bodyPr/>
          <a:lstStyle/>
          <a:p>
            <a:pPr/>
            <a:r>
              <a:t>Ethnographic ‘Knowledges’</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1" name="Rich description…"/>
          <p:cNvSpPr txBox="1"/>
          <p:nvPr>
            <p:ph type="body" idx="1"/>
          </p:nvPr>
        </p:nvSpPr>
        <p:spPr>
          <a:prstGeom prst="rect">
            <a:avLst/>
          </a:prstGeom>
        </p:spPr>
        <p:txBody>
          <a:bodyPr/>
          <a:lstStyle/>
          <a:p>
            <a:pPr marL="685799" indent="-685799">
              <a:defRPr sz="7400"/>
            </a:pPr>
            <a:r>
              <a:t> Rich description</a:t>
            </a:r>
          </a:p>
          <a:p>
            <a:pPr marL="685799" indent="-685799">
              <a:defRPr sz="7400"/>
            </a:pPr>
            <a:r>
              <a:t> Detailed accounts</a:t>
            </a:r>
          </a:p>
          <a:p>
            <a:pPr marL="685799" indent="-685799">
              <a:defRPr sz="7400"/>
            </a:pPr>
            <a:r>
              <a:t> What happened? </a:t>
            </a:r>
          </a:p>
          <a:p>
            <a:pPr marL="685799" indent="-685799">
              <a:defRPr sz="7400"/>
            </a:pPr>
            <a:r>
              <a:t> ‘Paint a picture’ with words…</a:t>
            </a:r>
          </a:p>
          <a:p>
            <a:pPr marL="685799" indent="-685799">
              <a:defRPr sz="7400"/>
            </a:pPr>
            <a:r>
              <a:t> Interviews </a:t>
            </a:r>
          </a:p>
          <a:p>
            <a:pPr marL="685799" indent="-685799">
              <a:defRPr sz="7400"/>
            </a:pPr>
            <a:r>
              <a:t> Participant observation</a:t>
            </a:r>
          </a:p>
        </p:txBody>
      </p:sp>
      <p:sp>
        <p:nvSpPr>
          <p:cNvPr id="182" name="Ethnography"/>
          <p:cNvSpPr txBox="1"/>
          <p:nvPr>
            <p:ph type="title"/>
          </p:nvPr>
        </p:nvSpPr>
        <p:spPr>
          <a:prstGeom prst="rect">
            <a:avLst/>
          </a:prstGeom>
        </p:spPr>
        <p:txBody>
          <a:bodyPr/>
          <a:lstStyle/>
          <a:p>
            <a:pPr/>
            <a:r>
              <a:t>Ethnography </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4" name="What is a ‘social space’…"/>
          <p:cNvSpPr txBox="1"/>
          <p:nvPr>
            <p:ph type="body" idx="1"/>
          </p:nvPr>
        </p:nvSpPr>
        <p:spPr>
          <a:prstGeom prst="rect">
            <a:avLst/>
          </a:prstGeom>
        </p:spPr>
        <p:txBody>
          <a:bodyPr/>
          <a:lstStyle/>
          <a:p>
            <a:pPr marL="685799" indent="-685799">
              <a:defRPr sz="6400"/>
            </a:pPr>
            <a:r>
              <a:t> What is a ‘social space’</a:t>
            </a:r>
          </a:p>
          <a:p>
            <a:pPr marL="685799" indent="-685799">
              <a:defRPr sz="6400"/>
            </a:pPr>
            <a:r>
              <a:t> How do humans interact?</a:t>
            </a:r>
          </a:p>
          <a:p>
            <a:pPr marL="685799" indent="-685799">
              <a:defRPr sz="6400"/>
            </a:pPr>
            <a:r>
              <a:t> How do humans create inclusions and exclusions?</a:t>
            </a:r>
          </a:p>
          <a:p>
            <a:pPr marL="685799" indent="-685799">
              <a:defRPr sz="6400"/>
            </a:pPr>
            <a:r>
              <a:t> Ethnographers try to understand ‘lived experience’ </a:t>
            </a:r>
          </a:p>
          <a:p>
            <a:pPr marL="685799" indent="-685799">
              <a:defRPr sz="6400"/>
            </a:pPr>
            <a:r>
              <a:t> Different ‘emotional worlds’</a:t>
            </a:r>
          </a:p>
          <a:p>
            <a:pPr marL="685799" indent="-685799">
              <a:defRPr sz="6400"/>
            </a:pPr>
            <a:r>
              <a:t> Ethnographers value this type of knowledge</a:t>
            </a:r>
          </a:p>
        </p:txBody>
      </p:sp>
      <p:sp>
        <p:nvSpPr>
          <p:cNvPr id="185" name="Important things to consider"/>
          <p:cNvSpPr txBox="1"/>
          <p:nvPr>
            <p:ph type="title"/>
          </p:nvPr>
        </p:nvSpPr>
        <p:spPr>
          <a:prstGeom prst="rect">
            <a:avLst/>
          </a:prstGeom>
        </p:spPr>
        <p:txBody>
          <a:bodyPr/>
          <a:lstStyle/>
          <a:p>
            <a:pPr/>
            <a:r>
              <a:t>Important things to consider</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7" name="“We know what we mean by family, state, government, etc. As we overstep the limits of the one culture we do not know how far these may correspond to the equivalent concepts. If we choose to apply our classification to alien cultures we may combine forms "/>
          <p:cNvSpPr txBox="1"/>
          <p:nvPr>
            <p:ph type="body" sz="half" idx="1"/>
          </p:nvPr>
        </p:nvSpPr>
        <p:spPr>
          <a:prstGeom prst="rect">
            <a:avLst/>
          </a:prstGeom>
        </p:spPr>
        <p:txBody>
          <a:bodyPr/>
          <a:lstStyle>
            <a:lvl1pPr marL="241808" indent="-241808" defTabSz="462280">
              <a:defRPr sz="7840"/>
            </a:lvl1pPr>
          </a:lstStyle>
          <a:p>
            <a:pPr/>
            <a:r>
              <a:t>“We know what we mean by family, state, government, etc. As we overstep the limits of the one culture we do not know how far these may correspond to the equivalent concepts. If we choose to apply our classification to alien cultures we may combine forms that do not belong together”</a:t>
            </a:r>
          </a:p>
        </p:txBody>
      </p:sp>
      <p:sp>
        <p:nvSpPr>
          <p:cNvPr id="188" name="Franz Boas (1943: 311)"/>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Franz Boas (1943: 311)</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0" name="To produce cultural description (Spradely 1979: 25)…"/>
          <p:cNvSpPr txBox="1"/>
          <p:nvPr>
            <p:ph type="body" idx="1"/>
          </p:nvPr>
        </p:nvSpPr>
        <p:spPr>
          <a:prstGeom prst="rect">
            <a:avLst/>
          </a:prstGeom>
        </p:spPr>
        <p:txBody>
          <a:bodyPr/>
          <a:lstStyle/>
          <a:p>
            <a:pPr marL="685799" indent="-685799">
              <a:defRPr sz="6600"/>
            </a:pPr>
            <a:r>
              <a:t> To produce cultural description (Spradely 1979: 25)</a:t>
            </a:r>
          </a:p>
          <a:p>
            <a:pPr marL="685799" indent="-685799">
              <a:defRPr sz="6600"/>
            </a:pPr>
            <a:r>
              <a:t> As an ethnographer you want to hear your informants language or dialect (Spradely 1979: 25)</a:t>
            </a:r>
          </a:p>
          <a:p>
            <a:pPr marL="685799" indent="-685799">
              <a:defRPr sz="6600"/>
            </a:pPr>
            <a:r>
              <a:t> Ethnography relies on the language of the informant and question’s arise out of the informants culture (Spradely 1979: 31)</a:t>
            </a:r>
          </a:p>
        </p:txBody>
      </p:sp>
      <p:sp>
        <p:nvSpPr>
          <p:cNvPr id="191" name="Working WITH your informants"/>
          <p:cNvSpPr txBox="1"/>
          <p:nvPr>
            <p:ph type="title"/>
          </p:nvPr>
        </p:nvSpPr>
        <p:spPr>
          <a:xfrm>
            <a:off x="1219200" y="1213048"/>
            <a:ext cx="21945600" cy="2298701"/>
          </a:xfrm>
          <a:prstGeom prst="rect">
            <a:avLst/>
          </a:prstGeom>
        </p:spPr>
        <p:txBody>
          <a:bodyPr/>
          <a:lstStyle/>
          <a:p>
            <a:pPr/>
            <a:r>
              <a:t>Working WITH your informants</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3" name="“Ethnography is the work of describing a culture”…"/>
          <p:cNvSpPr txBox="1"/>
          <p:nvPr>
            <p:ph type="body" idx="1"/>
          </p:nvPr>
        </p:nvSpPr>
        <p:spPr>
          <a:xfrm>
            <a:off x="1219200" y="3845947"/>
            <a:ext cx="21945600" cy="8763001"/>
          </a:xfrm>
          <a:prstGeom prst="rect">
            <a:avLst/>
          </a:prstGeom>
        </p:spPr>
        <p:txBody>
          <a:bodyPr/>
          <a:lstStyle/>
          <a:p>
            <a:pPr marL="685799" indent="-685799">
              <a:defRPr sz="6300"/>
            </a:pPr>
            <a:r>
              <a:t> “Ethnography is the work of describing a culture”</a:t>
            </a:r>
          </a:p>
          <a:p>
            <a:pPr marL="685799" indent="-685799">
              <a:defRPr sz="6300"/>
            </a:pPr>
            <a:r>
              <a:t> We seek to understand: </a:t>
            </a:r>
          </a:p>
          <a:p>
            <a:pPr lvl="1">
              <a:defRPr sz="6300"/>
            </a:pPr>
            <a:r>
              <a:t> Meanings of actions</a:t>
            </a:r>
          </a:p>
          <a:p>
            <a:pPr lvl="1">
              <a:defRPr sz="6300"/>
            </a:pPr>
            <a:r>
              <a:t> Meanings of events</a:t>
            </a:r>
          </a:p>
          <a:p>
            <a:pPr lvl="1">
              <a:defRPr sz="6300"/>
            </a:pPr>
            <a:r>
              <a:t> A different point of view</a:t>
            </a:r>
          </a:p>
          <a:p>
            <a:pPr lvl="1">
              <a:defRPr sz="6300"/>
            </a:pPr>
            <a:r>
              <a:t> A different way of life</a:t>
            </a:r>
          </a:p>
          <a:p>
            <a:pPr marL="685799" indent="-685799">
              <a:defRPr sz="6300"/>
            </a:pPr>
            <a:r>
              <a:t> We learn from and with people</a:t>
            </a:r>
          </a:p>
        </p:txBody>
      </p:sp>
      <p:sp>
        <p:nvSpPr>
          <p:cNvPr id="194" name="Ethnographic Interviews"/>
          <p:cNvSpPr txBox="1"/>
          <p:nvPr>
            <p:ph type="title"/>
          </p:nvPr>
        </p:nvSpPr>
        <p:spPr>
          <a:prstGeom prst="rect">
            <a:avLst/>
          </a:prstGeom>
        </p:spPr>
        <p:txBody>
          <a:bodyPr/>
          <a:lstStyle/>
          <a:p>
            <a:pPr/>
            <a:r>
              <a:t>Ethnographic Interviews</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6" name="“The researchers job in an ethnographic interview […] is to communicate genuinely, in both subtle and direct ways that ‘I want to know what you know in the way that you know it”"/>
          <p:cNvSpPr txBox="1"/>
          <p:nvPr>
            <p:ph type="body" sz="half" idx="1"/>
          </p:nvPr>
        </p:nvSpPr>
        <p:spPr>
          <a:prstGeom prst="rect">
            <a:avLst/>
          </a:prstGeom>
        </p:spPr>
        <p:txBody>
          <a:bodyPr/>
          <a:lstStyle>
            <a:lvl1pPr marL="289306" indent="-289306" defTabSz="553084">
              <a:defRPr sz="9380"/>
            </a:lvl1pPr>
          </a:lstStyle>
          <a:p>
            <a:pPr/>
            <a:r>
              <a:t>“The researchers job in an ethnographic interview […] is to communicate genuinely, in both subtle and direct ways that ‘I want to know what you know in the way that you know it”</a:t>
            </a:r>
          </a:p>
        </p:txBody>
      </p:sp>
      <p:sp>
        <p:nvSpPr>
          <p:cNvPr id="197" name="(Heyl 2001)"/>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(Heyl 2001)</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9" name="A diary with daily entries and reflection that follows the course lectures and time in the field…"/>
          <p:cNvSpPr txBox="1"/>
          <p:nvPr>
            <p:ph type="body" idx="1"/>
          </p:nvPr>
        </p:nvSpPr>
        <p:spPr>
          <a:prstGeom prst="rect">
            <a:avLst/>
          </a:prstGeom>
        </p:spPr>
        <p:txBody>
          <a:bodyPr/>
          <a:lstStyle/>
          <a:p>
            <a:pPr/>
            <a:r>
              <a:t>A diary with daily entries and reflection that follows the course lectures and time in the field</a:t>
            </a:r>
          </a:p>
          <a:p>
            <a:pPr/>
            <a:r>
              <a:t>You are expected to include daily entries</a:t>
            </a:r>
          </a:p>
          <a:p>
            <a:pPr/>
            <a:r>
              <a:t>Details how you are feeling about your experiences, the lectures, the lecture content and the process you are going through during the module</a:t>
            </a:r>
          </a:p>
          <a:p>
            <a:pPr/>
            <a:r>
              <a:t>Consider the part you play in the process (reflexive)</a:t>
            </a:r>
          </a:p>
          <a:p>
            <a:pPr/>
            <a:r>
              <a:t>We are looking for you to form a reflection of the process as a whole</a:t>
            </a:r>
          </a:p>
          <a:p>
            <a:pPr/>
            <a:r>
              <a:t>You should be thinking of yourself as an anthropologist</a:t>
            </a:r>
          </a:p>
          <a:p>
            <a:pPr/>
            <a:r>
              <a:t>As anthropologists you can draw on other anthropological journals for inspiration </a:t>
            </a:r>
          </a:p>
        </p:txBody>
      </p:sp>
      <p:sp>
        <p:nvSpPr>
          <p:cNvPr id="200" name="Assessment 1: Introduction to Fieldwork  A reflexive field diary (2000 words)"/>
          <p:cNvSpPr txBox="1"/>
          <p:nvPr>
            <p:ph type="title"/>
          </p:nvPr>
        </p:nvSpPr>
        <p:spPr>
          <a:prstGeom prst="rect">
            <a:avLst/>
          </a:prstGeom>
        </p:spPr>
        <p:txBody>
          <a:bodyPr/>
          <a:lstStyle/>
          <a:p>
            <a:pPr defTabSz="536575">
              <a:defRPr spc="-91" sz="9100"/>
            </a:pPr>
            <a:r>
              <a:t>Assessment 1: Introduction to Fieldwork </a:t>
            </a:r>
            <a:br/>
            <a:r>
              <a:t>A reflexive field diary (2000 words)</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2" name="‘the ethnographic present does not simply imply that timelessness is a feature of other societies, ‘but we do stress that ethnographic knowledge transcends the empirical’"/>
          <p:cNvSpPr txBox="1"/>
          <p:nvPr>
            <p:ph type="body" sz="half" idx="1"/>
          </p:nvPr>
        </p:nvSpPr>
        <p:spPr>
          <a:prstGeom prst="rect">
            <a:avLst/>
          </a:prstGeom>
        </p:spPr>
        <p:txBody>
          <a:bodyPr/>
          <a:lstStyle>
            <a:lvl1pPr marL="306577" indent="-306577" defTabSz="586104">
              <a:defRPr sz="9939"/>
            </a:lvl1pPr>
          </a:lstStyle>
          <a:p>
            <a:pPr/>
            <a:r>
              <a:t>‘the ethnographic present does not simply imply that timelessness is a feature of other societies, ‘but we do stress that ethnographic knowledge transcends the empirical’</a:t>
            </a:r>
          </a:p>
        </p:txBody>
      </p:sp>
      <p:sp>
        <p:nvSpPr>
          <p:cNvPr id="203" name="Kirsten hastrup (1992, 128)"/>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Kirsten hastrup (1992, 128)</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5" name="Whilst one cannot engaged in participant observation of the past… (Hylland Ericksen 1995, 33)…"/>
          <p:cNvSpPr txBox="1"/>
          <p:nvPr>
            <p:ph type="body" idx="1"/>
          </p:nvPr>
        </p:nvSpPr>
        <p:spPr>
          <a:prstGeom prst="rect">
            <a:avLst/>
          </a:prstGeom>
        </p:spPr>
        <p:txBody>
          <a:bodyPr/>
          <a:lstStyle/>
          <a:p>
            <a:pPr/>
            <a:r>
              <a:t>Whilst one cannot engaged in participant observation of the past… (Hylland Ericksen 1995, 33)</a:t>
            </a:r>
          </a:p>
          <a:p>
            <a:pPr/>
            <a:r>
              <a:t>… it is important to study the history of a society and its contribution to the present p.33</a:t>
            </a:r>
          </a:p>
          <a:p>
            <a:pPr/>
            <a:r>
              <a:t>The ethnographic present and the historical dimension should not be seen as mutually exclusive p.33</a:t>
            </a:r>
          </a:p>
          <a:p>
            <a:pPr/>
            <a:r>
              <a:t>Ethnographies are shaped by the historical period in which they are written and by the character of fieldwork</a:t>
            </a:r>
          </a:p>
        </p:txBody>
      </p:sp>
      <p:sp>
        <p:nvSpPr>
          <p:cNvPr id="206" name="Ethnographic writing and the past"/>
          <p:cNvSpPr txBox="1"/>
          <p:nvPr>
            <p:ph type="title"/>
          </p:nvPr>
        </p:nvSpPr>
        <p:spPr>
          <a:prstGeom prst="rect">
            <a:avLst/>
          </a:prstGeom>
        </p:spPr>
        <p:txBody>
          <a:bodyPr/>
          <a:lstStyle/>
          <a:p>
            <a:pPr/>
            <a:r>
              <a:t>Ethnographic writing and the past</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8" name="‘[ethnographies are] far from neutral and objective descriptions and analyses of customs and cultural systems, anthropological writings are shaped by each author’s biography, literary style and rhetoric’"/>
          <p:cNvSpPr txBox="1"/>
          <p:nvPr>
            <p:ph type="body" sz="half" idx="1"/>
          </p:nvPr>
        </p:nvSpPr>
        <p:spPr>
          <a:xfrm>
            <a:off x="3771899" y="4464048"/>
            <a:ext cx="16840201" cy="5540077"/>
          </a:xfrm>
          <a:prstGeom prst="rect">
            <a:avLst/>
          </a:prstGeom>
        </p:spPr>
        <p:txBody>
          <a:bodyPr/>
          <a:lstStyle>
            <a:lvl1pPr marL="284988" indent="-284988" defTabSz="544830">
              <a:defRPr sz="9240"/>
            </a:lvl1pPr>
          </a:lstStyle>
          <a:p>
            <a:pPr/>
            <a:r>
              <a:t>‘[ethnographies are] far from neutral and objective descriptions and analyses of customs and cultural systems, anthropological writings are shaped by each author’s biography, literary style and rhetoric’</a:t>
            </a:r>
          </a:p>
        </p:txBody>
      </p:sp>
      <p:sp>
        <p:nvSpPr>
          <p:cNvPr id="209" name="Hylland Ericksen (1995, 33)"/>
          <p:cNvSpPr txBox="1"/>
          <p:nvPr>
            <p:ph type="body" idx="13"/>
          </p:nvPr>
        </p:nvSpPr>
        <p:spPr>
          <a:xfrm>
            <a:off x="4203700" y="10052125"/>
            <a:ext cx="16840200" cy="680721"/>
          </a:xfrm>
          <a:prstGeom prst="rect">
            <a:avLst/>
          </a:prstGeom>
          <a:extLst>
            <a:ext uri="{C572A759-6A51-4108-AA02-DFA0A04FC94B}">
              <ma14:wrappingTextBoxFlag xmlns:ma14="http://schemas.microsoft.com/office/mac/drawingml/2011/main" val="1"/>
            </a:ext>
          </a:extLst>
        </p:spPr>
        <p:txBody>
          <a:bodyPr/>
          <a:lstStyle/>
          <a:p>
            <a:pPr/>
            <a:r>
              <a:t>Hylland Ericksen (1995, 33)</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1" name="Ethnographic description lies closer in a sense to the world as experienced by the informant than the analysis does (Hylland Ericksen 1995, 36)…"/>
          <p:cNvSpPr txBox="1"/>
          <p:nvPr>
            <p:ph type="body" idx="1"/>
          </p:nvPr>
        </p:nvSpPr>
        <p:spPr>
          <a:prstGeom prst="rect">
            <a:avLst/>
          </a:prstGeom>
        </p:spPr>
        <p:txBody>
          <a:bodyPr/>
          <a:lstStyle/>
          <a:p>
            <a:pPr/>
            <a:r>
              <a:t>Ethnographic description lies closer in a sense to the world as experienced by the informant than the analysis does (Hylland Ericksen 1995, 36)</a:t>
            </a:r>
          </a:p>
          <a:p>
            <a:pPr/>
            <a:r>
              <a:t>Life as experienced  and described by the members of a society themselves is sometimes spoken of as the ‘emic’ level (1995, 36)</a:t>
            </a:r>
          </a:p>
          <a:p>
            <a:pPr/>
            <a:r>
              <a:t>Analytical descriptions or explanation of the researcher are the ‘etic’ level (1995, 36)</a:t>
            </a:r>
          </a:p>
          <a:p>
            <a:pPr/>
            <a:r>
              <a:t>Emic /Etic introduced by Marvin Harris (1964)</a:t>
            </a:r>
          </a:p>
          <a:p>
            <a:pPr/>
            <a:r>
              <a:t>First developed by Kenneth Pike</a:t>
            </a:r>
          </a:p>
          <a:p>
            <a:pPr/>
            <a:r>
              <a:t>Term derived from distinction between phonetics and phonemics</a:t>
            </a:r>
          </a:p>
          <a:p>
            <a:pPr/>
            <a:r>
              <a:t>Referring to the objective relationship between sounds and the meaning of sounds (Hylland Ericksen 1995, 36)</a:t>
            </a:r>
          </a:p>
        </p:txBody>
      </p:sp>
      <p:sp>
        <p:nvSpPr>
          <p:cNvPr id="212" name="Emic / Etic"/>
          <p:cNvSpPr txBox="1"/>
          <p:nvPr>
            <p:ph type="title"/>
          </p:nvPr>
        </p:nvSpPr>
        <p:spPr>
          <a:prstGeom prst="rect">
            <a:avLst/>
          </a:prstGeom>
        </p:spPr>
        <p:txBody>
          <a:bodyPr/>
          <a:lstStyle/>
          <a:p>
            <a:pPr/>
            <a:r>
              <a:t>Emic / Etic </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5_BoldColor">
  <a:themeElements>
    <a:clrScheme name="25_BoldColor">
      <a:dk1>
        <a:srgbClr val="53585F"/>
      </a:dk1>
      <a:lt1>
        <a:srgbClr val="00BFF3"/>
      </a:lt1>
      <a:dk2>
        <a:srgbClr val="5E5E5E"/>
      </a:dk2>
      <a:lt2>
        <a:srgbClr val="D6D5D5"/>
      </a:lt2>
      <a:accent1>
        <a:srgbClr val="01BFF4"/>
      </a:accent1>
      <a:accent2>
        <a:srgbClr val="43E9CB"/>
      </a:accent2>
      <a:accent3>
        <a:srgbClr val="BC80FF"/>
      </a:accent3>
      <a:accent4>
        <a:srgbClr val="FFC618"/>
      </a:accent4>
      <a:accent5>
        <a:srgbClr val="FF4000"/>
      </a:accent5>
      <a:accent6>
        <a:srgbClr val="FF87BB"/>
      </a:accent6>
      <a:hlink>
        <a:srgbClr val="0000FF"/>
      </a:hlink>
      <a:folHlink>
        <a:srgbClr val="FF00FF"/>
      </a:folHlink>
    </a:clrScheme>
    <a:fontScheme name="25_BoldColor">
      <a:majorFont>
        <a:latin typeface="Druk Medium"/>
        <a:ea typeface="Druk Medium"/>
        <a:cs typeface="Druk Medium"/>
      </a:majorFont>
      <a:minorFont>
        <a:latin typeface="Druk Medium"/>
        <a:ea typeface="Druk Medium"/>
        <a:cs typeface="Druk Medium"/>
      </a:minorFont>
    </a:fontScheme>
    <a:fmtScheme name="25_BoldCol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20000"/>
          </a:lnSpc>
          <a:spcBef>
            <a:spcPts val="0"/>
          </a:spcBef>
          <a:spcAft>
            <a:spcPts val="0"/>
          </a:spcAft>
          <a:buClrTx/>
          <a:buSzTx/>
          <a:buFontTx/>
          <a:buNone/>
          <a:tabLst/>
          <a:defRPr b="0" baseline="0" cap="all" i="0" spc="0" strike="noStrike" sz="3000" u="none" kumimoji="0" normalizeH="0">
            <a:ln>
              <a:noFill/>
            </a:ln>
            <a:solidFill>
              <a:srgbClr val="FFFFFF"/>
            </a:solidFill>
            <a:effectLst/>
            <a:uFillTx/>
            <a:latin typeface="Proxima Nova Extrabold"/>
            <a:ea typeface="Proxima Nova Extrabold"/>
            <a:cs typeface="Proxima Nova Extrabold"/>
            <a:sym typeface="Proxima Nova Extra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5_BoldColor">
  <a:themeElements>
    <a:clrScheme name="25_BoldColor">
      <a:dk1>
        <a:srgbClr val="000000"/>
      </a:dk1>
      <a:lt1>
        <a:srgbClr val="FFFFFF"/>
      </a:lt1>
      <a:dk2>
        <a:srgbClr val="5E5E5E"/>
      </a:dk2>
      <a:lt2>
        <a:srgbClr val="D6D5D5"/>
      </a:lt2>
      <a:accent1>
        <a:srgbClr val="01BFF4"/>
      </a:accent1>
      <a:accent2>
        <a:srgbClr val="43E9CB"/>
      </a:accent2>
      <a:accent3>
        <a:srgbClr val="BC80FF"/>
      </a:accent3>
      <a:accent4>
        <a:srgbClr val="FFC618"/>
      </a:accent4>
      <a:accent5>
        <a:srgbClr val="FF4000"/>
      </a:accent5>
      <a:accent6>
        <a:srgbClr val="FF87BB"/>
      </a:accent6>
      <a:hlink>
        <a:srgbClr val="0000FF"/>
      </a:hlink>
      <a:folHlink>
        <a:srgbClr val="FF00FF"/>
      </a:folHlink>
    </a:clrScheme>
    <a:fontScheme name="25_BoldColor">
      <a:majorFont>
        <a:latin typeface="Druk Medium"/>
        <a:ea typeface="Druk Medium"/>
        <a:cs typeface="Druk Medium"/>
      </a:majorFont>
      <a:minorFont>
        <a:latin typeface="Druk Medium"/>
        <a:ea typeface="Druk Medium"/>
        <a:cs typeface="Druk Medium"/>
      </a:minorFont>
    </a:fontScheme>
    <a:fmtScheme name="25_BoldCol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20000"/>
          </a:lnSpc>
          <a:spcBef>
            <a:spcPts val="0"/>
          </a:spcBef>
          <a:spcAft>
            <a:spcPts val="0"/>
          </a:spcAft>
          <a:buClrTx/>
          <a:buSzTx/>
          <a:buFontTx/>
          <a:buNone/>
          <a:tabLst/>
          <a:defRPr b="0" baseline="0" cap="all" i="0" spc="0" strike="noStrike" sz="3000" u="none" kumimoji="0" normalizeH="0">
            <a:ln>
              <a:noFill/>
            </a:ln>
            <a:solidFill>
              <a:srgbClr val="FFFFFF"/>
            </a:solidFill>
            <a:effectLst/>
            <a:uFillTx/>
            <a:latin typeface="Proxima Nova Extrabold"/>
            <a:ea typeface="Proxima Nova Extrabold"/>
            <a:cs typeface="Proxima Nova Extrabold"/>
            <a:sym typeface="Proxima Nova Extra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