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61" r:id="rId4"/>
    <p:sldId id="271" r:id="rId5"/>
    <p:sldId id="262" r:id="rId6"/>
    <p:sldId id="273" r:id="rId7"/>
    <p:sldId id="258" r:id="rId8"/>
    <p:sldId id="274" r:id="rId9"/>
    <p:sldId id="264" r:id="rId10"/>
    <p:sldId id="265" r:id="rId11"/>
    <p:sldId id="272" r:id="rId12"/>
    <p:sldId id="259" r:id="rId13"/>
    <p:sldId id="260" r:id="rId14"/>
    <p:sldId id="266" r:id="rId15"/>
    <p:sldId id="268" r:id="rId16"/>
    <p:sldId id="269" r:id="rId17"/>
    <p:sldId id="267"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82472-901C-4848-98FB-55EB6F600D55}" v="728" dt="2021-11-17T00:11:52.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540" y="0"/>
      </p:cViewPr>
      <p:guideLst/>
    </p:cSldViewPr>
  </p:slideViewPr>
  <p:notesTextViewPr>
    <p:cViewPr>
      <p:scale>
        <a:sx n="1" d="1"/>
        <a:sy n="1" d="1"/>
      </p:scale>
      <p:origin x="0" y="0"/>
    </p:cViewPr>
  </p:notesTextViewPr>
  <p:sorterViewPr>
    <p:cViewPr>
      <p:scale>
        <a:sx n="100" d="100"/>
        <a:sy n="100" d="100"/>
      </p:scale>
      <p:origin x="0" y="-10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lene" userId="7da3f95e-286d-45bf-9efc-9e5a51a946b3" providerId="ADAL" clId="{83682472-901C-4848-98FB-55EB6F600D55}"/>
    <pc:docChg chg="undo custSel addSld delSld modSld sldOrd">
      <pc:chgData name="Arlene" userId="7da3f95e-286d-45bf-9efc-9e5a51a946b3" providerId="ADAL" clId="{83682472-901C-4848-98FB-55EB6F600D55}" dt="2021-11-17T00:19:20.177" v="9002" actId="20577"/>
      <pc:docMkLst>
        <pc:docMk/>
      </pc:docMkLst>
      <pc:sldChg chg="modSp mod">
        <pc:chgData name="Arlene" userId="7da3f95e-286d-45bf-9efc-9e5a51a946b3" providerId="ADAL" clId="{83682472-901C-4848-98FB-55EB6F600D55}" dt="2021-11-17T00:14:19.277" v="8991" actId="207"/>
        <pc:sldMkLst>
          <pc:docMk/>
          <pc:sldMk cId="3007604066" sldId="256"/>
        </pc:sldMkLst>
        <pc:spChg chg="mod">
          <ac:chgData name="Arlene" userId="7da3f95e-286d-45bf-9efc-9e5a51a946b3" providerId="ADAL" clId="{83682472-901C-4848-98FB-55EB6F600D55}" dt="2021-11-15T21:30:48.561" v="117" actId="2711"/>
          <ac:spMkLst>
            <pc:docMk/>
            <pc:sldMk cId="3007604066" sldId="256"/>
            <ac:spMk id="2" creationId="{08247440-BB07-407A-84FD-33513F946B7A}"/>
          </ac:spMkLst>
        </pc:spChg>
        <pc:spChg chg="mod">
          <ac:chgData name="Arlene" userId="7da3f95e-286d-45bf-9efc-9e5a51a946b3" providerId="ADAL" clId="{83682472-901C-4848-98FB-55EB6F600D55}" dt="2021-11-17T00:14:19.277" v="8991" actId="207"/>
          <ac:spMkLst>
            <pc:docMk/>
            <pc:sldMk cId="3007604066" sldId="256"/>
            <ac:spMk id="3" creationId="{BFA9414D-2873-48D7-9388-D68A210623AE}"/>
          </ac:spMkLst>
        </pc:spChg>
      </pc:sldChg>
      <pc:sldChg chg="addSp delSp modSp new mod setBg addAnim delAnim">
        <pc:chgData name="Arlene" userId="7da3f95e-286d-45bf-9efc-9e5a51a946b3" providerId="ADAL" clId="{83682472-901C-4848-98FB-55EB6F600D55}" dt="2021-11-17T00:19:20.177" v="9002" actId="20577"/>
        <pc:sldMkLst>
          <pc:docMk/>
          <pc:sldMk cId="331091945" sldId="257"/>
        </pc:sldMkLst>
        <pc:spChg chg="mod">
          <ac:chgData name="Arlene" userId="7da3f95e-286d-45bf-9efc-9e5a51a946b3" providerId="ADAL" clId="{83682472-901C-4848-98FB-55EB6F600D55}" dt="2021-11-17T00:15:44.761" v="8994" actId="120"/>
          <ac:spMkLst>
            <pc:docMk/>
            <pc:sldMk cId="331091945" sldId="257"/>
            <ac:spMk id="2" creationId="{7E3676A7-0616-48A5-8433-6BC05BCC62D5}"/>
          </ac:spMkLst>
        </pc:spChg>
        <pc:spChg chg="del mod">
          <ac:chgData name="Arlene" userId="7da3f95e-286d-45bf-9efc-9e5a51a946b3" providerId="ADAL" clId="{83682472-901C-4848-98FB-55EB6F600D55}" dt="2021-11-16T23:17:14.930" v="6819" actId="478"/>
          <ac:spMkLst>
            <pc:docMk/>
            <pc:sldMk cId="331091945" sldId="257"/>
            <ac:spMk id="3" creationId="{E22615E5-0449-402F-A517-F631C56E9028}"/>
          </ac:spMkLst>
        </pc:spChg>
        <pc:spChg chg="add mod">
          <ac:chgData name="Arlene" userId="7da3f95e-286d-45bf-9efc-9e5a51a946b3" providerId="ADAL" clId="{83682472-901C-4848-98FB-55EB6F600D55}" dt="2021-11-17T00:19:20.177" v="9002" actId="20577"/>
          <ac:spMkLst>
            <pc:docMk/>
            <pc:sldMk cId="331091945" sldId="257"/>
            <ac:spMk id="5" creationId="{2AA1C142-1A6F-4D53-A03A-99FD3538D5AA}"/>
          </ac:spMkLst>
        </pc:spChg>
        <pc:spChg chg="add del">
          <ac:chgData name="Arlene" userId="7da3f95e-286d-45bf-9efc-9e5a51a946b3" providerId="ADAL" clId="{83682472-901C-4848-98FB-55EB6F600D55}" dt="2021-11-16T23:12:13.302" v="6817" actId="26606"/>
          <ac:spMkLst>
            <pc:docMk/>
            <pc:sldMk cId="331091945" sldId="257"/>
            <ac:spMk id="8" creationId="{0A46F010-D160-4609-8979-FFD8C1EA6C43}"/>
          </ac:spMkLst>
        </pc:spChg>
        <pc:spChg chg="add del">
          <ac:chgData name="Arlene" userId="7da3f95e-286d-45bf-9efc-9e5a51a946b3" providerId="ADAL" clId="{83682472-901C-4848-98FB-55EB6F600D55}" dt="2021-11-16T23:12:13.302" v="6817" actId="26606"/>
          <ac:spMkLst>
            <pc:docMk/>
            <pc:sldMk cId="331091945" sldId="257"/>
            <ac:spMk id="10" creationId="{81B8C4F6-C3AC-4C94-8EC7-E4F7B7E9CDB6}"/>
          </ac:spMkLst>
        </pc:spChg>
        <pc:spChg chg="add del">
          <ac:chgData name="Arlene" userId="7da3f95e-286d-45bf-9efc-9e5a51a946b3" providerId="ADAL" clId="{83682472-901C-4848-98FB-55EB6F600D55}" dt="2021-11-16T23:12:13.302" v="6817" actId="26606"/>
          <ac:spMkLst>
            <pc:docMk/>
            <pc:sldMk cId="331091945" sldId="257"/>
            <ac:spMk id="40" creationId="{91328346-8BAD-4616-B50B-5CFDA5648D6A}"/>
          </ac:spMkLst>
        </pc:spChg>
        <pc:grpChg chg="add del">
          <ac:chgData name="Arlene" userId="7da3f95e-286d-45bf-9efc-9e5a51a946b3" providerId="ADAL" clId="{83682472-901C-4848-98FB-55EB6F600D55}" dt="2021-11-16T23:12:13.302" v="6817" actId="26606"/>
          <ac:grpSpMkLst>
            <pc:docMk/>
            <pc:sldMk cId="331091945" sldId="257"/>
            <ac:grpSpMk id="12" creationId="{0B789310-9859-4942-98C8-3D2F12AAAE73}"/>
          </ac:grpSpMkLst>
        </pc:grpChg>
        <pc:grpChg chg="add del">
          <ac:chgData name="Arlene" userId="7da3f95e-286d-45bf-9efc-9e5a51a946b3" providerId="ADAL" clId="{83682472-901C-4848-98FB-55EB6F600D55}" dt="2021-11-16T23:12:13.302" v="6817" actId="26606"/>
          <ac:grpSpMkLst>
            <pc:docMk/>
            <pc:sldMk cId="331091945" sldId="257"/>
            <ac:grpSpMk id="26" creationId="{6F1CEC7A-E419-4950-AA57-B00546C29CAF}"/>
          </ac:grpSpMkLst>
        </pc:grpChg>
      </pc:sldChg>
      <pc:sldChg chg="modSp new mod ord">
        <pc:chgData name="Arlene" userId="7da3f95e-286d-45bf-9efc-9e5a51a946b3" providerId="ADAL" clId="{83682472-901C-4848-98FB-55EB6F600D55}" dt="2021-11-16T22:28:46.588" v="6387" actId="20577"/>
        <pc:sldMkLst>
          <pc:docMk/>
          <pc:sldMk cId="81829128" sldId="258"/>
        </pc:sldMkLst>
        <pc:spChg chg="mod">
          <ac:chgData name="Arlene" userId="7da3f95e-286d-45bf-9efc-9e5a51a946b3" providerId="ADAL" clId="{83682472-901C-4848-98FB-55EB6F600D55}" dt="2021-11-16T18:56:37.882" v="3123" actId="2711"/>
          <ac:spMkLst>
            <pc:docMk/>
            <pc:sldMk cId="81829128" sldId="258"/>
            <ac:spMk id="2" creationId="{8DC60065-3A70-4633-BDF7-164F16D7767D}"/>
          </ac:spMkLst>
        </pc:spChg>
        <pc:spChg chg="mod">
          <ac:chgData name="Arlene" userId="7da3f95e-286d-45bf-9efc-9e5a51a946b3" providerId="ADAL" clId="{83682472-901C-4848-98FB-55EB6F600D55}" dt="2021-11-16T22:28:46.588" v="6387" actId="20577"/>
          <ac:spMkLst>
            <pc:docMk/>
            <pc:sldMk cId="81829128" sldId="258"/>
            <ac:spMk id="3" creationId="{5827B91E-4C20-451A-96E9-912171F1B266}"/>
          </ac:spMkLst>
        </pc:spChg>
      </pc:sldChg>
      <pc:sldChg chg="addSp delSp modSp new mod ord">
        <pc:chgData name="Arlene" userId="7da3f95e-286d-45bf-9efc-9e5a51a946b3" providerId="ADAL" clId="{83682472-901C-4848-98FB-55EB6F600D55}" dt="2021-11-17T00:17:28.821" v="9000" actId="2711"/>
        <pc:sldMkLst>
          <pc:docMk/>
          <pc:sldMk cId="3051460625" sldId="259"/>
        </pc:sldMkLst>
        <pc:spChg chg="mod">
          <ac:chgData name="Arlene" userId="7da3f95e-286d-45bf-9efc-9e5a51a946b3" providerId="ADAL" clId="{83682472-901C-4848-98FB-55EB6F600D55}" dt="2021-11-17T00:17:28.821" v="9000" actId="2711"/>
          <ac:spMkLst>
            <pc:docMk/>
            <pc:sldMk cId="3051460625" sldId="259"/>
            <ac:spMk id="2" creationId="{87A67042-8B5A-489B-8290-14BF100F770A}"/>
          </ac:spMkLst>
        </pc:spChg>
        <pc:spChg chg="del">
          <ac:chgData name="Arlene" userId="7da3f95e-286d-45bf-9efc-9e5a51a946b3" providerId="ADAL" clId="{83682472-901C-4848-98FB-55EB6F600D55}" dt="2021-11-17T00:11:52.942" v="8976" actId="931"/>
          <ac:spMkLst>
            <pc:docMk/>
            <pc:sldMk cId="3051460625" sldId="259"/>
            <ac:spMk id="3" creationId="{C3412D32-068E-4F8F-A19F-245D5E462234}"/>
          </ac:spMkLst>
        </pc:spChg>
        <pc:picChg chg="add mod">
          <ac:chgData name="Arlene" userId="7da3f95e-286d-45bf-9efc-9e5a51a946b3" providerId="ADAL" clId="{83682472-901C-4848-98FB-55EB6F600D55}" dt="2021-11-17T00:13:50.842" v="8990" actId="14100"/>
          <ac:picMkLst>
            <pc:docMk/>
            <pc:sldMk cId="3051460625" sldId="259"/>
            <ac:picMk id="5" creationId="{BB83295A-FE2B-4C43-A361-514368A46FD5}"/>
          </ac:picMkLst>
        </pc:picChg>
      </pc:sldChg>
      <pc:sldChg chg="addSp delSp modSp new mod ord setBg setClrOvrMap">
        <pc:chgData name="Arlene" userId="7da3f95e-286d-45bf-9efc-9e5a51a946b3" providerId="ADAL" clId="{83682472-901C-4848-98FB-55EB6F600D55}" dt="2021-11-17T00:17:44.747" v="9001" actId="2711"/>
        <pc:sldMkLst>
          <pc:docMk/>
          <pc:sldMk cId="457521594" sldId="260"/>
        </pc:sldMkLst>
        <pc:spChg chg="mod">
          <ac:chgData name="Arlene" userId="7da3f95e-286d-45bf-9efc-9e5a51a946b3" providerId="ADAL" clId="{83682472-901C-4848-98FB-55EB6F600D55}" dt="2021-11-17T00:17:44.747" v="9001" actId="2711"/>
          <ac:spMkLst>
            <pc:docMk/>
            <pc:sldMk cId="457521594" sldId="260"/>
            <ac:spMk id="2" creationId="{2E2DA16A-6BD1-4146-837D-699004C2F6F5}"/>
          </ac:spMkLst>
        </pc:spChg>
        <pc:spChg chg="del">
          <ac:chgData name="Arlene" userId="7da3f95e-286d-45bf-9efc-9e5a51a946b3" providerId="ADAL" clId="{83682472-901C-4848-98FB-55EB6F600D55}" dt="2021-11-15T22:04:04" v="141" actId="931"/>
          <ac:spMkLst>
            <pc:docMk/>
            <pc:sldMk cId="457521594" sldId="260"/>
            <ac:spMk id="3" creationId="{9C34FF0E-EEDD-41B4-8DA0-2A2D41320068}"/>
          </ac:spMkLst>
        </pc:spChg>
        <pc:spChg chg="add mod">
          <ac:chgData name="Arlene" userId="7da3f95e-286d-45bf-9efc-9e5a51a946b3" providerId="ADAL" clId="{83682472-901C-4848-98FB-55EB6F600D55}" dt="2021-11-16T23:08:16.086" v="6811" actId="20577"/>
          <ac:spMkLst>
            <pc:docMk/>
            <pc:sldMk cId="457521594" sldId="260"/>
            <ac:spMk id="6" creationId="{4F4A80DF-6633-4667-A9CC-94F59FE77188}"/>
          </ac:spMkLst>
        </pc:spChg>
        <pc:spChg chg="add del">
          <ac:chgData name="Arlene" userId="7da3f95e-286d-45bf-9efc-9e5a51a946b3" providerId="ADAL" clId="{83682472-901C-4848-98FB-55EB6F600D55}" dt="2021-11-16T23:07:08.056" v="6772" actId="26606"/>
          <ac:spMkLst>
            <pc:docMk/>
            <pc:sldMk cId="457521594" sldId="260"/>
            <ac:spMk id="8" creationId="{2F21E579-4785-4A4E-8D09-42E5246D8E58}"/>
          </ac:spMkLst>
        </pc:spChg>
        <pc:spChg chg="add del">
          <ac:chgData name="Arlene" userId="7da3f95e-286d-45bf-9efc-9e5a51a946b3" providerId="ADAL" clId="{83682472-901C-4848-98FB-55EB6F600D55}" dt="2021-11-16T22:33:08.748" v="6389" actId="26606"/>
          <ac:spMkLst>
            <pc:docMk/>
            <pc:sldMk cId="457521594" sldId="260"/>
            <ac:spMk id="9" creationId="{F32A72B9-AA3A-4830-8132-C5F56C0702C2}"/>
          </ac:spMkLst>
        </pc:spChg>
        <pc:spChg chg="add del">
          <ac:chgData name="Arlene" userId="7da3f95e-286d-45bf-9efc-9e5a51a946b3" providerId="ADAL" clId="{83682472-901C-4848-98FB-55EB6F600D55}" dt="2021-11-16T22:33:10.669" v="6391" actId="26606"/>
          <ac:spMkLst>
            <pc:docMk/>
            <pc:sldMk cId="457521594" sldId="260"/>
            <ac:spMk id="11" creationId="{03303B21-4E6E-472E-8790-468F5FE9A446}"/>
          </ac:spMkLst>
        </pc:spChg>
        <pc:spChg chg="add del">
          <ac:chgData name="Arlene" userId="7da3f95e-286d-45bf-9efc-9e5a51a946b3" providerId="ADAL" clId="{83682472-901C-4848-98FB-55EB6F600D55}" dt="2021-11-16T22:33:10.669" v="6391" actId="26606"/>
          <ac:spMkLst>
            <pc:docMk/>
            <pc:sldMk cId="457521594" sldId="260"/>
            <ac:spMk id="12" creationId="{3F4C104D-5F30-4811-9376-566B26E4719A}"/>
          </ac:spMkLst>
        </pc:spChg>
        <pc:spChg chg="add del">
          <ac:chgData name="Arlene" userId="7da3f95e-286d-45bf-9efc-9e5a51a946b3" providerId="ADAL" clId="{83682472-901C-4848-98FB-55EB6F600D55}" dt="2021-11-16T23:07:08.056" v="6772" actId="26606"/>
          <ac:spMkLst>
            <pc:docMk/>
            <pc:sldMk cId="457521594" sldId="260"/>
            <ac:spMk id="13" creationId="{3BE96D34-9D7C-4984-961D-7165FA21612E}"/>
          </ac:spMkLst>
        </pc:spChg>
        <pc:spChg chg="add del">
          <ac:chgData name="Arlene" userId="7da3f95e-286d-45bf-9efc-9e5a51a946b3" providerId="ADAL" clId="{83682472-901C-4848-98FB-55EB6F600D55}" dt="2021-11-16T22:33:10.669" v="6391" actId="26606"/>
          <ac:spMkLst>
            <pc:docMk/>
            <pc:sldMk cId="457521594" sldId="260"/>
            <ac:spMk id="14" creationId="{0815E34B-5D02-4E01-A936-E8E1C0AB6F12}"/>
          </ac:spMkLst>
        </pc:spChg>
        <pc:spChg chg="add del">
          <ac:chgData name="Arlene" userId="7da3f95e-286d-45bf-9efc-9e5a51a946b3" providerId="ADAL" clId="{83682472-901C-4848-98FB-55EB6F600D55}" dt="2021-11-16T23:07:08.056" v="6772" actId="26606"/>
          <ac:spMkLst>
            <pc:docMk/>
            <pc:sldMk cId="457521594" sldId="260"/>
            <ac:spMk id="15" creationId="{C8DE1BEC-DAE3-43F4-8D9F-384C3D694130}"/>
          </ac:spMkLst>
        </pc:spChg>
        <pc:spChg chg="add del">
          <ac:chgData name="Arlene" userId="7da3f95e-286d-45bf-9efc-9e5a51a946b3" providerId="ADAL" clId="{83682472-901C-4848-98FB-55EB6F600D55}" dt="2021-11-16T22:33:10.669" v="6391" actId="26606"/>
          <ac:spMkLst>
            <pc:docMk/>
            <pc:sldMk cId="457521594" sldId="260"/>
            <ac:spMk id="16" creationId="{7DE3414B-B032-4710-A468-D3285E38C5FF}"/>
          </ac:spMkLst>
        </pc:spChg>
        <pc:spChg chg="add del">
          <ac:chgData name="Arlene" userId="7da3f95e-286d-45bf-9efc-9e5a51a946b3" providerId="ADAL" clId="{83682472-901C-4848-98FB-55EB6F600D55}" dt="2021-11-16T23:07:00.182" v="6767" actId="26606"/>
          <ac:spMkLst>
            <pc:docMk/>
            <pc:sldMk cId="457521594" sldId="260"/>
            <ac:spMk id="17" creationId="{35879851-1A1D-4246-AAA1-C484E858337D}"/>
          </ac:spMkLst>
        </pc:spChg>
        <pc:spChg chg="add del">
          <ac:chgData name="Arlene" userId="7da3f95e-286d-45bf-9efc-9e5a51a946b3" providerId="ADAL" clId="{83682472-901C-4848-98FB-55EB6F600D55}" dt="2021-11-16T22:33:13.893" v="6393" actId="26606"/>
          <ac:spMkLst>
            <pc:docMk/>
            <pc:sldMk cId="457521594" sldId="260"/>
            <ac:spMk id="18" creationId="{B2EC7880-C5D9-40A8-A6B0-3198AD07AD1B}"/>
          </ac:spMkLst>
        </pc:spChg>
        <pc:spChg chg="add del">
          <ac:chgData name="Arlene" userId="7da3f95e-286d-45bf-9efc-9e5a51a946b3" providerId="ADAL" clId="{83682472-901C-4848-98FB-55EB6F600D55}" dt="2021-11-16T22:33:13.893" v="6393" actId="26606"/>
          <ac:spMkLst>
            <pc:docMk/>
            <pc:sldMk cId="457521594" sldId="260"/>
            <ac:spMk id="19" creationId="{94543A62-A2AB-454A-878E-D3D9190D5FC7}"/>
          </ac:spMkLst>
        </pc:spChg>
        <pc:spChg chg="add del">
          <ac:chgData name="Arlene" userId="7da3f95e-286d-45bf-9efc-9e5a51a946b3" providerId="ADAL" clId="{83682472-901C-4848-98FB-55EB6F600D55}" dt="2021-11-16T22:33:13.893" v="6393" actId="26606"/>
          <ac:spMkLst>
            <pc:docMk/>
            <pc:sldMk cId="457521594" sldId="260"/>
            <ac:spMk id="20" creationId="{D46D7F1A-12AF-46BB-8544-FEEA539A594A}"/>
          </ac:spMkLst>
        </pc:spChg>
        <pc:spChg chg="add del">
          <ac:chgData name="Arlene" userId="7da3f95e-286d-45bf-9efc-9e5a51a946b3" providerId="ADAL" clId="{83682472-901C-4848-98FB-55EB6F600D55}" dt="2021-11-16T22:33:13.893" v="6393" actId="26606"/>
          <ac:spMkLst>
            <pc:docMk/>
            <pc:sldMk cId="457521594" sldId="260"/>
            <ac:spMk id="21" creationId="{50553464-41F1-4160-9D02-7C5EC7013BDA}"/>
          </ac:spMkLst>
        </pc:spChg>
        <pc:spChg chg="add del">
          <ac:chgData name="Arlene" userId="7da3f95e-286d-45bf-9efc-9e5a51a946b3" providerId="ADAL" clId="{83682472-901C-4848-98FB-55EB6F600D55}" dt="2021-11-16T23:07:03.557" v="6769" actId="26606"/>
          <ac:spMkLst>
            <pc:docMk/>
            <pc:sldMk cId="457521594" sldId="260"/>
            <ac:spMk id="22" creationId="{AFD53EBD-B361-45AD-8ABF-9270B20B4AFE}"/>
          </ac:spMkLst>
        </pc:spChg>
        <pc:spChg chg="add del">
          <ac:chgData name="Arlene" userId="7da3f95e-286d-45bf-9efc-9e5a51a946b3" providerId="ADAL" clId="{83682472-901C-4848-98FB-55EB6F600D55}" dt="2021-11-16T22:33:16.363" v="6395" actId="26606"/>
          <ac:spMkLst>
            <pc:docMk/>
            <pc:sldMk cId="457521594" sldId="260"/>
            <ac:spMk id="23" creationId="{3F4C104D-5F30-4811-9376-566B26E4719A}"/>
          </ac:spMkLst>
        </pc:spChg>
        <pc:spChg chg="add del">
          <ac:chgData name="Arlene" userId="7da3f95e-286d-45bf-9efc-9e5a51a946b3" providerId="ADAL" clId="{83682472-901C-4848-98FB-55EB6F600D55}" dt="2021-11-16T22:33:16.363" v="6395" actId="26606"/>
          <ac:spMkLst>
            <pc:docMk/>
            <pc:sldMk cId="457521594" sldId="260"/>
            <ac:spMk id="24" creationId="{0815E34B-5D02-4E01-A936-E8E1C0AB6F12}"/>
          </ac:spMkLst>
        </pc:spChg>
        <pc:spChg chg="add del">
          <ac:chgData name="Arlene" userId="7da3f95e-286d-45bf-9efc-9e5a51a946b3" providerId="ADAL" clId="{83682472-901C-4848-98FB-55EB6F600D55}" dt="2021-11-16T22:33:16.363" v="6395" actId="26606"/>
          <ac:spMkLst>
            <pc:docMk/>
            <pc:sldMk cId="457521594" sldId="260"/>
            <ac:spMk id="25" creationId="{03303B21-4E6E-472E-8790-468F5FE9A446}"/>
          </ac:spMkLst>
        </pc:spChg>
        <pc:spChg chg="add del">
          <ac:chgData name="Arlene" userId="7da3f95e-286d-45bf-9efc-9e5a51a946b3" providerId="ADAL" clId="{83682472-901C-4848-98FB-55EB6F600D55}" dt="2021-11-16T22:33:16.363" v="6395" actId="26606"/>
          <ac:spMkLst>
            <pc:docMk/>
            <pc:sldMk cId="457521594" sldId="260"/>
            <ac:spMk id="26" creationId="{7DE3414B-B032-4710-A468-D3285E38C5FF}"/>
          </ac:spMkLst>
        </pc:spChg>
        <pc:spChg chg="add del">
          <ac:chgData name="Arlene" userId="7da3f95e-286d-45bf-9efc-9e5a51a946b3" providerId="ADAL" clId="{83682472-901C-4848-98FB-55EB6F600D55}" dt="2021-11-16T23:07:03.557" v="6769" actId="26606"/>
          <ac:spMkLst>
            <pc:docMk/>
            <pc:sldMk cId="457521594" sldId="260"/>
            <ac:spMk id="27" creationId="{93262980-E907-4930-9E6E-3DC2025CE757}"/>
          </ac:spMkLst>
        </pc:spChg>
        <pc:spChg chg="add del">
          <ac:chgData name="Arlene" userId="7da3f95e-286d-45bf-9efc-9e5a51a946b3" providerId="ADAL" clId="{83682472-901C-4848-98FB-55EB6F600D55}" dt="2021-11-16T22:33:20.759" v="6397" actId="26606"/>
          <ac:spMkLst>
            <pc:docMk/>
            <pc:sldMk cId="457521594" sldId="260"/>
            <ac:spMk id="28" creationId="{B2EC7880-C5D9-40A8-A6B0-3198AD07AD1B}"/>
          </ac:spMkLst>
        </pc:spChg>
        <pc:spChg chg="add del">
          <ac:chgData name="Arlene" userId="7da3f95e-286d-45bf-9efc-9e5a51a946b3" providerId="ADAL" clId="{83682472-901C-4848-98FB-55EB6F600D55}" dt="2021-11-16T22:33:20.759" v="6397" actId="26606"/>
          <ac:spMkLst>
            <pc:docMk/>
            <pc:sldMk cId="457521594" sldId="260"/>
            <ac:spMk id="29" creationId="{94543A62-A2AB-454A-878E-D3D9190D5FC7}"/>
          </ac:spMkLst>
        </pc:spChg>
        <pc:spChg chg="add del">
          <ac:chgData name="Arlene" userId="7da3f95e-286d-45bf-9efc-9e5a51a946b3" providerId="ADAL" clId="{83682472-901C-4848-98FB-55EB6F600D55}" dt="2021-11-16T22:33:20.759" v="6397" actId="26606"/>
          <ac:spMkLst>
            <pc:docMk/>
            <pc:sldMk cId="457521594" sldId="260"/>
            <ac:spMk id="30" creationId="{D46D7F1A-12AF-46BB-8544-FEEA539A594A}"/>
          </ac:spMkLst>
        </pc:spChg>
        <pc:spChg chg="add del">
          <ac:chgData name="Arlene" userId="7da3f95e-286d-45bf-9efc-9e5a51a946b3" providerId="ADAL" clId="{83682472-901C-4848-98FB-55EB6F600D55}" dt="2021-11-16T22:33:20.759" v="6397" actId="26606"/>
          <ac:spMkLst>
            <pc:docMk/>
            <pc:sldMk cId="457521594" sldId="260"/>
            <ac:spMk id="31" creationId="{50553464-41F1-4160-9D02-7C5EC7013BDA}"/>
          </ac:spMkLst>
        </pc:spChg>
        <pc:spChg chg="add del">
          <ac:chgData name="Arlene" userId="7da3f95e-286d-45bf-9efc-9e5a51a946b3" providerId="ADAL" clId="{83682472-901C-4848-98FB-55EB6F600D55}" dt="2021-11-16T23:07:03.557" v="6769" actId="26606"/>
          <ac:spMkLst>
            <pc:docMk/>
            <pc:sldMk cId="457521594" sldId="260"/>
            <ac:spMk id="32" creationId="{DA1A4CE7-6399-4B37-ACE2-CFC4B4077B51}"/>
          </ac:spMkLst>
        </pc:spChg>
        <pc:spChg chg="add del">
          <ac:chgData name="Arlene" userId="7da3f95e-286d-45bf-9efc-9e5a51a946b3" providerId="ADAL" clId="{83682472-901C-4848-98FB-55EB6F600D55}" dt="2021-11-16T22:33:22.332" v="6399" actId="26606"/>
          <ac:spMkLst>
            <pc:docMk/>
            <pc:sldMk cId="457521594" sldId="260"/>
            <ac:spMk id="33" creationId="{3F4C104D-5F30-4811-9376-566B26E4719A}"/>
          </ac:spMkLst>
        </pc:spChg>
        <pc:spChg chg="add del">
          <ac:chgData name="Arlene" userId="7da3f95e-286d-45bf-9efc-9e5a51a946b3" providerId="ADAL" clId="{83682472-901C-4848-98FB-55EB6F600D55}" dt="2021-11-16T22:33:22.332" v="6399" actId="26606"/>
          <ac:spMkLst>
            <pc:docMk/>
            <pc:sldMk cId="457521594" sldId="260"/>
            <ac:spMk id="34" creationId="{0815E34B-5D02-4E01-A936-E8E1C0AB6F12}"/>
          </ac:spMkLst>
        </pc:spChg>
        <pc:spChg chg="add del">
          <ac:chgData name="Arlene" userId="7da3f95e-286d-45bf-9efc-9e5a51a946b3" providerId="ADAL" clId="{83682472-901C-4848-98FB-55EB6F600D55}" dt="2021-11-16T22:33:22.332" v="6399" actId="26606"/>
          <ac:spMkLst>
            <pc:docMk/>
            <pc:sldMk cId="457521594" sldId="260"/>
            <ac:spMk id="35" creationId="{03303B21-4E6E-472E-8790-468F5FE9A446}"/>
          </ac:spMkLst>
        </pc:spChg>
        <pc:spChg chg="add del">
          <ac:chgData name="Arlene" userId="7da3f95e-286d-45bf-9efc-9e5a51a946b3" providerId="ADAL" clId="{83682472-901C-4848-98FB-55EB6F600D55}" dt="2021-11-16T22:33:22.332" v="6399" actId="26606"/>
          <ac:spMkLst>
            <pc:docMk/>
            <pc:sldMk cId="457521594" sldId="260"/>
            <ac:spMk id="36" creationId="{7DE3414B-B032-4710-A468-D3285E38C5FF}"/>
          </ac:spMkLst>
        </pc:spChg>
        <pc:spChg chg="add">
          <ac:chgData name="Arlene" userId="7da3f95e-286d-45bf-9efc-9e5a51a946b3" providerId="ADAL" clId="{83682472-901C-4848-98FB-55EB6F600D55}" dt="2021-11-16T23:07:08.056" v="6772" actId="26606"/>
          <ac:spMkLst>
            <pc:docMk/>
            <pc:sldMk cId="457521594" sldId="260"/>
            <ac:spMk id="37" creationId="{1EDD21E1-BAF0-4314-AB31-82ECB8AC9EA9}"/>
          </ac:spMkLst>
        </pc:spChg>
        <pc:spChg chg="add del">
          <ac:chgData name="Arlene" userId="7da3f95e-286d-45bf-9efc-9e5a51a946b3" providerId="ADAL" clId="{83682472-901C-4848-98FB-55EB6F600D55}" dt="2021-11-16T22:36:38.246" v="6402" actId="478"/>
          <ac:spMkLst>
            <pc:docMk/>
            <pc:sldMk cId="457521594" sldId="260"/>
            <ac:spMk id="38" creationId="{F32A72B9-AA3A-4830-8132-C5F56C0702C2}"/>
          </ac:spMkLst>
        </pc:spChg>
        <pc:spChg chg="add">
          <ac:chgData name="Arlene" userId="7da3f95e-286d-45bf-9efc-9e5a51a946b3" providerId="ADAL" clId="{83682472-901C-4848-98FB-55EB6F600D55}" dt="2021-11-16T23:07:08.056" v="6772" actId="26606"/>
          <ac:spMkLst>
            <pc:docMk/>
            <pc:sldMk cId="457521594" sldId="260"/>
            <ac:spMk id="39" creationId="{FDC8619C-F25D-468E-95FA-2A2151D7DDD2}"/>
          </ac:spMkLst>
        </pc:spChg>
        <pc:spChg chg="add">
          <ac:chgData name="Arlene" userId="7da3f95e-286d-45bf-9efc-9e5a51a946b3" providerId="ADAL" clId="{83682472-901C-4848-98FB-55EB6F600D55}" dt="2021-11-16T23:07:08.056" v="6772" actId="26606"/>
          <ac:spMkLst>
            <pc:docMk/>
            <pc:sldMk cId="457521594" sldId="260"/>
            <ac:spMk id="40" creationId="{7D9439D6-DEAD-4CEB-A61B-BE3D64D1B598}"/>
          </ac:spMkLst>
        </pc:spChg>
        <pc:picChg chg="add mod ord">
          <ac:chgData name="Arlene" userId="7da3f95e-286d-45bf-9efc-9e5a51a946b3" providerId="ADAL" clId="{83682472-901C-4848-98FB-55EB6F600D55}" dt="2021-11-16T23:07:08.056" v="6771" actId="26606"/>
          <ac:picMkLst>
            <pc:docMk/>
            <pc:sldMk cId="457521594" sldId="260"/>
            <ac:picMk id="4" creationId="{E38D8152-6496-48CE-8069-4418E0BF37C1}"/>
          </ac:picMkLst>
        </pc:picChg>
        <pc:picChg chg="add del mod">
          <ac:chgData name="Arlene" userId="7da3f95e-286d-45bf-9efc-9e5a51a946b3" providerId="ADAL" clId="{83682472-901C-4848-98FB-55EB6F600D55}" dt="2021-11-16T22:36:28.358" v="6401" actId="478"/>
          <ac:picMkLst>
            <pc:docMk/>
            <pc:sldMk cId="457521594" sldId="260"/>
            <ac:picMk id="5" creationId="{0447BE44-5431-4C14-8009-C1828AB7293D}"/>
          </ac:picMkLst>
        </pc:picChg>
      </pc:sldChg>
      <pc:sldChg chg="addSp delSp modSp new mod">
        <pc:chgData name="Arlene" userId="7da3f95e-286d-45bf-9efc-9e5a51a946b3" providerId="ADAL" clId="{83682472-901C-4848-98FB-55EB6F600D55}" dt="2021-11-16T20:37:44.501" v="6174" actId="255"/>
        <pc:sldMkLst>
          <pc:docMk/>
          <pc:sldMk cId="3358848756" sldId="261"/>
        </pc:sldMkLst>
        <pc:spChg chg="mod">
          <ac:chgData name="Arlene" userId="7da3f95e-286d-45bf-9efc-9e5a51a946b3" providerId="ADAL" clId="{83682472-901C-4848-98FB-55EB6F600D55}" dt="2021-11-15T23:48:48.576" v="699" actId="20577"/>
          <ac:spMkLst>
            <pc:docMk/>
            <pc:sldMk cId="3358848756" sldId="261"/>
            <ac:spMk id="2" creationId="{2ACB4704-7E02-427E-9654-21E3FDE6727B}"/>
          </ac:spMkLst>
        </pc:spChg>
        <pc:spChg chg="del">
          <ac:chgData name="Arlene" userId="7da3f95e-286d-45bf-9efc-9e5a51a946b3" providerId="ADAL" clId="{83682472-901C-4848-98FB-55EB6F600D55}" dt="2021-11-15T22:04:53.644" v="147" actId="931"/>
          <ac:spMkLst>
            <pc:docMk/>
            <pc:sldMk cId="3358848756" sldId="261"/>
            <ac:spMk id="3" creationId="{D665AE7F-A895-41B7-8BD1-598BE50B2116}"/>
          </ac:spMkLst>
        </pc:spChg>
        <pc:spChg chg="add del mod">
          <ac:chgData name="Arlene" userId="7da3f95e-286d-45bf-9efc-9e5a51a946b3" providerId="ADAL" clId="{83682472-901C-4848-98FB-55EB6F600D55}" dt="2021-11-16T20:34:14.854" v="6131" actId="478"/>
          <ac:spMkLst>
            <pc:docMk/>
            <pc:sldMk cId="3358848756" sldId="261"/>
            <ac:spMk id="7" creationId="{192D530D-472C-4809-AD4D-751876C3A179}"/>
          </ac:spMkLst>
        </pc:spChg>
        <pc:spChg chg="add mod">
          <ac:chgData name="Arlene" userId="7da3f95e-286d-45bf-9efc-9e5a51a946b3" providerId="ADAL" clId="{83682472-901C-4848-98FB-55EB6F600D55}" dt="2021-11-16T20:37:44.501" v="6174" actId="255"/>
          <ac:spMkLst>
            <pc:docMk/>
            <pc:sldMk cId="3358848756" sldId="261"/>
            <ac:spMk id="8" creationId="{3C128530-FFCB-4029-A5E7-73971702C2A6}"/>
          </ac:spMkLst>
        </pc:spChg>
        <pc:graphicFrameChg chg="add del mod modGraphic">
          <ac:chgData name="Arlene" userId="7da3f95e-286d-45bf-9efc-9e5a51a946b3" providerId="ADAL" clId="{83682472-901C-4848-98FB-55EB6F600D55}" dt="2021-11-16T20:21:54.109" v="5983" actId="478"/>
          <ac:graphicFrameMkLst>
            <pc:docMk/>
            <pc:sldMk cId="3358848756" sldId="261"/>
            <ac:graphicFrameMk id="3" creationId="{E75EC725-4DB8-4D09-9343-F75727EA9520}"/>
          </ac:graphicFrameMkLst>
        </pc:graphicFrameChg>
        <pc:graphicFrameChg chg="add mod modGraphic">
          <ac:chgData name="Arlene" userId="7da3f95e-286d-45bf-9efc-9e5a51a946b3" providerId="ADAL" clId="{83682472-901C-4848-98FB-55EB6F600D55}" dt="2021-11-16T20:34:49.832" v="6134"/>
          <ac:graphicFrameMkLst>
            <pc:docMk/>
            <pc:sldMk cId="3358848756" sldId="261"/>
            <ac:graphicFrameMk id="4" creationId="{CB9F3C29-0F59-4851-A614-D233C0A9BDE5}"/>
          </ac:graphicFrameMkLst>
        </pc:graphicFrameChg>
        <pc:picChg chg="add del mod">
          <ac:chgData name="Arlene" userId="7da3f95e-286d-45bf-9efc-9e5a51a946b3" providerId="ADAL" clId="{83682472-901C-4848-98FB-55EB6F600D55}" dt="2021-11-16T20:33:38.608" v="6127" actId="478"/>
          <ac:picMkLst>
            <pc:docMk/>
            <pc:sldMk cId="3358848756" sldId="261"/>
            <ac:picMk id="5" creationId="{8996EB1C-55A7-4C50-B353-575F8AA70E1D}"/>
          </ac:picMkLst>
        </pc:picChg>
      </pc:sldChg>
      <pc:sldChg chg="addSp delSp modSp new mod ord">
        <pc:chgData name="Arlene" userId="7da3f95e-286d-45bf-9efc-9e5a51a946b3" providerId="ADAL" clId="{83682472-901C-4848-98FB-55EB6F600D55}" dt="2021-11-16T18:48:52.051" v="2990" actId="20577"/>
        <pc:sldMkLst>
          <pc:docMk/>
          <pc:sldMk cId="4205093492" sldId="262"/>
        </pc:sldMkLst>
        <pc:spChg chg="mod">
          <ac:chgData name="Arlene" userId="7da3f95e-286d-45bf-9efc-9e5a51a946b3" providerId="ADAL" clId="{83682472-901C-4848-98FB-55EB6F600D55}" dt="2021-11-15T23:32:35.507" v="391" actId="20577"/>
          <ac:spMkLst>
            <pc:docMk/>
            <pc:sldMk cId="4205093492" sldId="262"/>
            <ac:spMk id="2" creationId="{34A40F3E-05CD-4C52-9E21-37337648C394}"/>
          </ac:spMkLst>
        </pc:spChg>
        <pc:spChg chg="del">
          <ac:chgData name="Arlene" userId="7da3f95e-286d-45bf-9efc-9e5a51a946b3" providerId="ADAL" clId="{83682472-901C-4848-98FB-55EB6F600D55}" dt="2021-11-16T17:32:12.610" v="702" actId="1032"/>
          <ac:spMkLst>
            <pc:docMk/>
            <pc:sldMk cId="4205093492" sldId="262"/>
            <ac:spMk id="3" creationId="{FADC5738-590B-4052-B4BD-5FE7E5BFD88D}"/>
          </ac:spMkLst>
        </pc:spChg>
        <pc:spChg chg="add del mod">
          <ac:chgData name="Arlene" userId="7da3f95e-286d-45bf-9efc-9e5a51a946b3" providerId="ADAL" clId="{83682472-901C-4848-98FB-55EB6F600D55}" dt="2021-11-16T17:36:03.395" v="771" actId="1032"/>
          <ac:spMkLst>
            <pc:docMk/>
            <pc:sldMk cId="4205093492" sldId="262"/>
            <ac:spMk id="6" creationId="{5BE50018-3724-44F2-A108-367305793317}"/>
          </ac:spMkLst>
        </pc:spChg>
        <pc:spChg chg="add mod">
          <ac:chgData name="Arlene" userId="7da3f95e-286d-45bf-9efc-9e5a51a946b3" providerId="ADAL" clId="{83682472-901C-4848-98FB-55EB6F600D55}" dt="2021-11-16T18:48:52.051" v="2990" actId="20577"/>
          <ac:spMkLst>
            <pc:docMk/>
            <pc:sldMk cId="4205093492" sldId="262"/>
            <ac:spMk id="8" creationId="{7FA7FF49-204D-432F-8E1B-BF484B98EFDE}"/>
          </ac:spMkLst>
        </pc:spChg>
        <pc:graphicFrameChg chg="add del mod modGraphic">
          <ac:chgData name="Arlene" userId="7da3f95e-286d-45bf-9efc-9e5a51a946b3" providerId="ADAL" clId="{83682472-901C-4848-98FB-55EB6F600D55}" dt="2021-11-16T17:35:42.059" v="770" actId="478"/>
          <ac:graphicFrameMkLst>
            <pc:docMk/>
            <pc:sldMk cId="4205093492" sldId="262"/>
            <ac:graphicFrameMk id="4" creationId="{AA33BB49-A0CB-43DF-B0DA-4CA13F713BFD}"/>
          </ac:graphicFrameMkLst>
        </pc:graphicFrameChg>
        <pc:graphicFrameChg chg="add mod modGraphic">
          <ac:chgData name="Arlene" userId="7da3f95e-286d-45bf-9efc-9e5a51a946b3" providerId="ADAL" clId="{83682472-901C-4848-98FB-55EB6F600D55}" dt="2021-11-16T17:40:23.062" v="839" actId="1076"/>
          <ac:graphicFrameMkLst>
            <pc:docMk/>
            <pc:sldMk cId="4205093492" sldId="262"/>
            <ac:graphicFrameMk id="7" creationId="{06371FAE-AD36-470B-81E8-99D58C707C61}"/>
          </ac:graphicFrameMkLst>
        </pc:graphicFrameChg>
      </pc:sldChg>
      <pc:sldChg chg="addSp delSp modSp new del mod">
        <pc:chgData name="Arlene" userId="7da3f95e-286d-45bf-9efc-9e5a51a946b3" providerId="ADAL" clId="{83682472-901C-4848-98FB-55EB6F600D55}" dt="2021-11-15T23:11:07.383" v="262" actId="47"/>
        <pc:sldMkLst>
          <pc:docMk/>
          <pc:sldMk cId="1050932910" sldId="263"/>
        </pc:sldMkLst>
        <pc:spChg chg="del mod">
          <ac:chgData name="Arlene" userId="7da3f95e-286d-45bf-9efc-9e5a51a946b3" providerId="ADAL" clId="{83682472-901C-4848-98FB-55EB6F600D55}" dt="2021-11-15T23:03:20.095" v="261" actId="478"/>
          <ac:spMkLst>
            <pc:docMk/>
            <pc:sldMk cId="1050932910" sldId="263"/>
            <ac:spMk id="2" creationId="{175C3F00-315E-4335-AF8B-6CCCCFE85226}"/>
          </ac:spMkLst>
        </pc:spChg>
        <pc:spChg chg="del">
          <ac:chgData name="Arlene" userId="7da3f95e-286d-45bf-9efc-9e5a51a946b3" providerId="ADAL" clId="{83682472-901C-4848-98FB-55EB6F600D55}" dt="2021-11-15T23:02:38.895" v="252" actId="931"/>
          <ac:spMkLst>
            <pc:docMk/>
            <pc:sldMk cId="1050932910" sldId="263"/>
            <ac:spMk id="3" creationId="{8C84821E-8711-45C1-84DF-C0BAED5C2FFF}"/>
          </ac:spMkLst>
        </pc:spChg>
        <pc:picChg chg="add mod">
          <ac:chgData name="Arlene" userId="7da3f95e-286d-45bf-9efc-9e5a51a946b3" providerId="ADAL" clId="{83682472-901C-4848-98FB-55EB6F600D55}" dt="2021-11-15T23:03:10.957" v="259" actId="14100"/>
          <ac:picMkLst>
            <pc:docMk/>
            <pc:sldMk cId="1050932910" sldId="263"/>
            <ac:picMk id="5" creationId="{ADEC1EB1-F585-4AE2-A0F6-443445F410CA}"/>
          </ac:picMkLst>
        </pc:picChg>
      </pc:sldChg>
      <pc:sldChg chg="addSp modSp new mod ord setBg">
        <pc:chgData name="Arlene" userId="7da3f95e-286d-45bf-9efc-9e5a51a946b3" providerId="ADAL" clId="{83682472-901C-4848-98FB-55EB6F600D55}" dt="2021-11-17T00:16:54.181" v="8999" actId="1076"/>
        <pc:sldMkLst>
          <pc:docMk/>
          <pc:sldMk cId="1997032806" sldId="264"/>
        </pc:sldMkLst>
        <pc:spChg chg="mod">
          <ac:chgData name="Arlene" userId="7da3f95e-286d-45bf-9efc-9e5a51a946b3" providerId="ADAL" clId="{83682472-901C-4848-98FB-55EB6F600D55}" dt="2021-11-17T00:16:25.723" v="8996" actId="14100"/>
          <ac:spMkLst>
            <pc:docMk/>
            <pc:sldMk cId="1997032806" sldId="264"/>
            <ac:spMk id="2" creationId="{B22B725C-7441-42C7-B881-9179509F87B2}"/>
          </ac:spMkLst>
        </pc:spChg>
        <pc:spChg chg="mod">
          <ac:chgData name="Arlene" userId="7da3f95e-286d-45bf-9efc-9e5a51a946b3" providerId="ADAL" clId="{83682472-901C-4848-98FB-55EB6F600D55}" dt="2021-11-16T23:57:40.535" v="8654" actId="20577"/>
          <ac:spMkLst>
            <pc:docMk/>
            <pc:sldMk cId="1997032806" sldId="264"/>
            <ac:spMk id="3" creationId="{AE43B8D3-9E0D-403C-9707-E243CBE501B8}"/>
          </ac:spMkLst>
        </pc:spChg>
        <pc:spChg chg="add">
          <ac:chgData name="Arlene" userId="7da3f95e-286d-45bf-9efc-9e5a51a946b3" providerId="ADAL" clId="{83682472-901C-4848-98FB-55EB6F600D55}" dt="2021-11-16T23:57:30.188" v="8640" actId="26606"/>
          <ac:spMkLst>
            <pc:docMk/>
            <pc:sldMk cId="1997032806" sldId="264"/>
            <ac:spMk id="10" creationId="{E491B121-12B5-4977-A064-636AB0B9B0BD}"/>
          </ac:spMkLst>
        </pc:spChg>
        <pc:spChg chg="add">
          <ac:chgData name="Arlene" userId="7da3f95e-286d-45bf-9efc-9e5a51a946b3" providerId="ADAL" clId="{83682472-901C-4848-98FB-55EB6F600D55}" dt="2021-11-16T23:57:30.188" v="8640" actId="26606"/>
          <ac:spMkLst>
            <pc:docMk/>
            <pc:sldMk cId="1997032806" sldId="264"/>
            <ac:spMk id="12" creationId="{2ED05F70-AB3E-4472-B26B-EFE6A5A59BC8}"/>
          </ac:spMkLst>
        </pc:spChg>
        <pc:spChg chg="add">
          <ac:chgData name="Arlene" userId="7da3f95e-286d-45bf-9efc-9e5a51a946b3" providerId="ADAL" clId="{83682472-901C-4848-98FB-55EB6F600D55}" dt="2021-11-16T23:57:30.188" v="8640" actId="26606"/>
          <ac:spMkLst>
            <pc:docMk/>
            <pc:sldMk cId="1997032806" sldId="264"/>
            <ac:spMk id="14" creationId="{21F6BE39-9E37-45F0-B10C-92305CFB7C77}"/>
          </ac:spMkLst>
        </pc:spChg>
        <pc:picChg chg="add mod">
          <ac:chgData name="Arlene" userId="7da3f95e-286d-45bf-9efc-9e5a51a946b3" providerId="ADAL" clId="{83682472-901C-4848-98FB-55EB6F600D55}" dt="2021-11-17T00:16:54.181" v="8999" actId="1076"/>
          <ac:picMkLst>
            <pc:docMk/>
            <pc:sldMk cId="1997032806" sldId="264"/>
            <ac:picMk id="5" creationId="{7A26B077-8AEF-4F24-B5C4-6204D640D622}"/>
          </ac:picMkLst>
        </pc:picChg>
      </pc:sldChg>
      <pc:sldChg chg="addSp delSp modSp new mod ord">
        <pc:chgData name="Arlene" userId="7da3f95e-286d-45bf-9efc-9e5a51a946b3" providerId="ADAL" clId="{83682472-901C-4848-98FB-55EB6F600D55}" dt="2021-11-16T19:58:49.503" v="5235" actId="20577"/>
        <pc:sldMkLst>
          <pc:docMk/>
          <pc:sldMk cId="4210458119" sldId="265"/>
        </pc:sldMkLst>
        <pc:spChg chg="mod">
          <ac:chgData name="Arlene" userId="7da3f95e-286d-45bf-9efc-9e5a51a946b3" providerId="ADAL" clId="{83682472-901C-4848-98FB-55EB6F600D55}" dt="2021-11-16T19:46:15.664" v="4914" actId="14100"/>
          <ac:spMkLst>
            <pc:docMk/>
            <pc:sldMk cId="4210458119" sldId="265"/>
            <ac:spMk id="2" creationId="{83668A9B-D592-4A91-B9C4-6461818B6F61}"/>
          </ac:spMkLst>
        </pc:spChg>
        <pc:spChg chg="del mod">
          <ac:chgData name="Arlene" userId="7da3f95e-286d-45bf-9efc-9e5a51a946b3" providerId="ADAL" clId="{83682472-901C-4848-98FB-55EB6F600D55}" dt="2021-11-16T19:37:22.491" v="4443" actId="1032"/>
          <ac:spMkLst>
            <pc:docMk/>
            <pc:sldMk cId="4210458119" sldId="265"/>
            <ac:spMk id="3" creationId="{008E7617-4949-45A7-8C6B-EA584CABE2EB}"/>
          </ac:spMkLst>
        </pc:spChg>
        <pc:spChg chg="add mod">
          <ac:chgData name="Arlene" userId="7da3f95e-286d-45bf-9efc-9e5a51a946b3" providerId="ADAL" clId="{83682472-901C-4848-98FB-55EB6F600D55}" dt="2021-11-16T19:58:22.569" v="5233" actId="20577"/>
          <ac:spMkLst>
            <pc:docMk/>
            <pc:sldMk cId="4210458119" sldId="265"/>
            <ac:spMk id="5" creationId="{5CB4CE0F-FEEE-423F-B054-5D979886108E}"/>
          </ac:spMkLst>
        </pc:spChg>
        <pc:spChg chg="add del mod">
          <ac:chgData name="Arlene" userId="7da3f95e-286d-45bf-9efc-9e5a51a946b3" providerId="ADAL" clId="{83682472-901C-4848-98FB-55EB6F600D55}" dt="2021-11-16T19:48:40.854" v="4926" actId="767"/>
          <ac:spMkLst>
            <pc:docMk/>
            <pc:sldMk cId="4210458119" sldId="265"/>
            <ac:spMk id="6" creationId="{AF582463-DD63-4F92-BDD6-294CC21D34A7}"/>
          </ac:spMkLst>
        </pc:spChg>
        <pc:spChg chg="add del mod">
          <ac:chgData name="Arlene" userId="7da3f95e-286d-45bf-9efc-9e5a51a946b3" providerId="ADAL" clId="{83682472-901C-4848-98FB-55EB6F600D55}" dt="2021-11-16T19:58:06.210" v="5217" actId="478"/>
          <ac:spMkLst>
            <pc:docMk/>
            <pc:sldMk cId="4210458119" sldId="265"/>
            <ac:spMk id="7" creationId="{CBFC778A-02CF-47CF-93FE-AC3B815A91CC}"/>
          </ac:spMkLst>
        </pc:spChg>
        <pc:graphicFrameChg chg="add mod modGraphic">
          <ac:chgData name="Arlene" userId="7da3f95e-286d-45bf-9efc-9e5a51a946b3" providerId="ADAL" clId="{83682472-901C-4848-98FB-55EB6F600D55}" dt="2021-11-16T19:58:49.503" v="5235" actId="20577"/>
          <ac:graphicFrameMkLst>
            <pc:docMk/>
            <pc:sldMk cId="4210458119" sldId="265"/>
            <ac:graphicFrameMk id="4" creationId="{8938D8B1-BB92-471B-A0C7-C0CA3694A963}"/>
          </ac:graphicFrameMkLst>
        </pc:graphicFrameChg>
      </pc:sldChg>
      <pc:sldChg chg="addSp delSp modSp new mod">
        <pc:chgData name="Arlene" userId="7da3f95e-286d-45bf-9efc-9e5a51a946b3" providerId="ADAL" clId="{83682472-901C-4848-98FB-55EB6F600D55}" dt="2021-11-15T23:15:08.699" v="279" actId="14100"/>
        <pc:sldMkLst>
          <pc:docMk/>
          <pc:sldMk cId="1242378299" sldId="266"/>
        </pc:sldMkLst>
        <pc:spChg chg="del">
          <ac:chgData name="Arlene" userId="7da3f95e-286d-45bf-9efc-9e5a51a946b3" providerId="ADAL" clId="{83682472-901C-4848-98FB-55EB6F600D55}" dt="2021-11-15T23:11:33.657" v="268" actId="478"/>
          <ac:spMkLst>
            <pc:docMk/>
            <pc:sldMk cId="1242378299" sldId="266"/>
            <ac:spMk id="2" creationId="{91EB3B1C-7591-4E8D-B4F5-10BD98DB8DFA}"/>
          </ac:spMkLst>
        </pc:spChg>
        <pc:spChg chg="del">
          <ac:chgData name="Arlene" userId="7da3f95e-286d-45bf-9efc-9e5a51a946b3" providerId="ADAL" clId="{83682472-901C-4848-98FB-55EB6F600D55}" dt="2021-11-15T23:11:27.697" v="265" actId="931"/>
          <ac:spMkLst>
            <pc:docMk/>
            <pc:sldMk cId="1242378299" sldId="266"/>
            <ac:spMk id="3" creationId="{410C4003-1E61-4E29-A007-0A022D95B159}"/>
          </ac:spMkLst>
        </pc:spChg>
        <pc:picChg chg="add mod">
          <ac:chgData name="Arlene" userId="7da3f95e-286d-45bf-9efc-9e5a51a946b3" providerId="ADAL" clId="{83682472-901C-4848-98FB-55EB6F600D55}" dt="2021-11-15T23:15:08.699" v="279" actId="14100"/>
          <ac:picMkLst>
            <pc:docMk/>
            <pc:sldMk cId="1242378299" sldId="266"/>
            <ac:picMk id="5" creationId="{633E0428-ED20-4629-8ADF-93417BF506CB}"/>
          </ac:picMkLst>
        </pc:picChg>
      </pc:sldChg>
      <pc:sldChg chg="addSp delSp modSp new del mod">
        <pc:chgData name="Arlene" userId="7da3f95e-286d-45bf-9efc-9e5a51a946b3" providerId="ADAL" clId="{83682472-901C-4848-98FB-55EB6F600D55}" dt="2021-11-15T22:44:23.246" v="231" actId="47"/>
        <pc:sldMkLst>
          <pc:docMk/>
          <pc:sldMk cId="1911097915" sldId="266"/>
        </pc:sldMkLst>
        <pc:spChg chg="del mod">
          <ac:chgData name="Arlene" userId="7da3f95e-286d-45bf-9efc-9e5a51a946b3" providerId="ADAL" clId="{83682472-901C-4848-98FB-55EB6F600D55}" dt="2021-11-15T22:11:01.514" v="192" actId="478"/>
          <ac:spMkLst>
            <pc:docMk/>
            <pc:sldMk cId="1911097915" sldId="266"/>
            <ac:spMk id="2" creationId="{CDA9CDE7-6E63-411A-B588-27FA8C78D8C6}"/>
          </ac:spMkLst>
        </pc:spChg>
        <pc:spChg chg="del mod">
          <ac:chgData name="Arlene" userId="7da3f95e-286d-45bf-9efc-9e5a51a946b3" providerId="ADAL" clId="{83682472-901C-4848-98FB-55EB6F600D55}" dt="2021-11-15T22:10:55.074" v="190" actId="478"/>
          <ac:spMkLst>
            <pc:docMk/>
            <pc:sldMk cId="1911097915" sldId="266"/>
            <ac:spMk id="3" creationId="{BDA0E010-C108-49E0-A8F4-DF0EADB7507F}"/>
          </ac:spMkLst>
        </pc:spChg>
        <pc:spChg chg="add del">
          <ac:chgData name="Arlene" userId="7da3f95e-286d-45bf-9efc-9e5a51a946b3" providerId="ADAL" clId="{83682472-901C-4848-98FB-55EB6F600D55}" dt="2021-11-15T22:10:13.437" v="187" actId="22"/>
          <ac:spMkLst>
            <pc:docMk/>
            <pc:sldMk cId="1911097915" sldId="266"/>
            <ac:spMk id="5" creationId="{D1BE85D7-BB7A-4DD4-AA2A-AA639F6FBA95}"/>
          </ac:spMkLst>
        </pc:spChg>
        <pc:spChg chg="add del">
          <ac:chgData name="Arlene" userId="7da3f95e-286d-45bf-9efc-9e5a51a946b3" providerId="ADAL" clId="{83682472-901C-4848-98FB-55EB6F600D55}" dt="2021-11-15T22:11:31.143" v="194" actId="22"/>
          <ac:spMkLst>
            <pc:docMk/>
            <pc:sldMk cId="1911097915" sldId="266"/>
            <ac:spMk id="7" creationId="{A174F151-70DC-4728-82A7-93940D0A764C}"/>
          </ac:spMkLst>
        </pc:spChg>
        <pc:spChg chg="add del">
          <ac:chgData name="Arlene" userId="7da3f95e-286d-45bf-9efc-9e5a51a946b3" providerId="ADAL" clId="{83682472-901C-4848-98FB-55EB6F600D55}" dt="2021-11-15T22:12:39.148" v="196" actId="22"/>
          <ac:spMkLst>
            <pc:docMk/>
            <pc:sldMk cId="1911097915" sldId="266"/>
            <ac:spMk id="9" creationId="{42B8D061-A0E3-4ED7-8100-9BBD080D7F62}"/>
          </ac:spMkLst>
        </pc:spChg>
        <pc:picChg chg="add mod">
          <ac:chgData name="Arlene" userId="7da3f95e-286d-45bf-9efc-9e5a51a946b3" providerId="ADAL" clId="{83682472-901C-4848-98FB-55EB6F600D55}" dt="2021-11-15T22:44:14.104" v="230" actId="14100"/>
          <ac:picMkLst>
            <pc:docMk/>
            <pc:sldMk cId="1911097915" sldId="266"/>
            <ac:picMk id="11" creationId="{7698E712-51A8-4ABE-AEA2-B2D3E7F668AB}"/>
          </ac:picMkLst>
        </pc:picChg>
      </pc:sldChg>
      <pc:sldChg chg="addSp delSp modSp new mod">
        <pc:chgData name="Arlene" userId="7da3f95e-286d-45bf-9efc-9e5a51a946b3" providerId="ADAL" clId="{83682472-901C-4848-98FB-55EB6F600D55}" dt="2021-11-15T23:26:43.755" v="323" actId="14100"/>
        <pc:sldMkLst>
          <pc:docMk/>
          <pc:sldMk cId="155129408" sldId="267"/>
        </pc:sldMkLst>
        <pc:spChg chg="del mod">
          <ac:chgData name="Arlene" userId="7da3f95e-286d-45bf-9efc-9e5a51a946b3" providerId="ADAL" clId="{83682472-901C-4848-98FB-55EB6F600D55}" dt="2021-11-15T23:22:00.339" v="302" actId="478"/>
          <ac:spMkLst>
            <pc:docMk/>
            <pc:sldMk cId="155129408" sldId="267"/>
            <ac:spMk id="2" creationId="{1837B7C5-DF0D-4FD9-A23C-E45D6E1EA2D7}"/>
          </ac:spMkLst>
        </pc:spChg>
        <pc:spChg chg="del">
          <ac:chgData name="Arlene" userId="7da3f95e-286d-45bf-9efc-9e5a51a946b3" providerId="ADAL" clId="{83682472-901C-4848-98FB-55EB6F600D55}" dt="2021-11-15T22:48:38.622" v="247" actId="22"/>
          <ac:spMkLst>
            <pc:docMk/>
            <pc:sldMk cId="155129408" sldId="267"/>
            <ac:spMk id="3" creationId="{FD0222BF-12C3-446A-9A65-86747F400283}"/>
          </ac:spMkLst>
        </pc:spChg>
        <pc:spChg chg="add del mod">
          <ac:chgData name="Arlene" userId="7da3f95e-286d-45bf-9efc-9e5a51a946b3" providerId="ADAL" clId="{83682472-901C-4848-98FB-55EB6F600D55}" dt="2021-11-15T23:21:50.618" v="297" actId="931"/>
          <ac:spMkLst>
            <pc:docMk/>
            <pc:sldMk cId="155129408" sldId="267"/>
            <ac:spMk id="9" creationId="{490B9B52-486D-4C18-84CB-0F262C7D6F1D}"/>
          </ac:spMkLst>
        </pc:spChg>
        <pc:picChg chg="add del mod">
          <ac:chgData name="Arlene" userId="7da3f95e-286d-45bf-9efc-9e5a51a946b3" providerId="ADAL" clId="{83682472-901C-4848-98FB-55EB6F600D55}" dt="2021-11-15T22:48:06.904" v="246" actId="478"/>
          <ac:picMkLst>
            <pc:docMk/>
            <pc:sldMk cId="155129408" sldId="267"/>
            <ac:picMk id="5" creationId="{0AD177D6-2E84-49D6-8B7A-01B2612556F4}"/>
          </ac:picMkLst>
        </pc:picChg>
        <pc:picChg chg="add del mod ord">
          <ac:chgData name="Arlene" userId="7da3f95e-286d-45bf-9efc-9e5a51a946b3" providerId="ADAL" clId="{83682472-901C-4848-98FB-55EB6F600D55}" dt="2021-11-15T22:48:52.621" v="248" actId="478"/>
          <ac:picMkLst>
            <pc:docMk/>
            <pc:sldMk cId="155129408" sldId="267"/>
            <ac:picMk id="7" creationId="{2511E11E-ED46-4F09-960E-14F6E68DAC5B}"/>
          </ac:picMkLst>
        </pc:picChg>
        <pc:picChg chg="add del mod">
          <ac:chgData name="Arlene" userId="7da3f95e-286d-45bf-9efc-9e5a51a946b3" providerId="ADAL" clId="{83682472-901C-4848-98FB-55EB6F600D55}" dt="2021-11-15T22:49:10.347" v="251" actId="478"/>
          <ac:picMkLst>
            <pc:docMk/>
            <pc:sldMk cId="155129408" sldId="267"/>
            <ac:picMk id="11" creationId="{95379DD7-F1AD-4C17-8F97-C95F64FFEB4A}"/>
          </ac:picMkLst>
        </pc:picChg>
        <pc:picChg chg="add mod">
          <ac:chgData name="Arlene" userId="7da3f95e-286d-45bf-9efc-9e5a51a946b3" providerId="ADAL" clId="{83682472-901C-4848-98FB-55EB6F600D55}" dt="2021-11-15T23:26:43.755" v="323" actId="14100"/>
          <ac:picMkLst>
            <pc:docMk/>
            <pc:sldMk cId="155129408" sldId="267"/>
            <ac:picMk id="13" creationId="{EE385F94-A63A-4F37-8DAB-9B312E517AA0}"/>
          </ac:picMkLst>
        </pc:picChg>
      </pc:sldChg>
      <pc:sldChg chg="add del">
        <pc:chgData name="Arlene" userId="7da3f95e-286d-45bf-9efc-9e5a51a946b3" providerId="ADAL" clId="{83682472-901C-4848-98FB-55EB6F600D55}" dt="2021-11-15T22:17:39.140" v="225"/>
        <pc:sldMkLst>
          <pc:docMk/>
          <pc:sldMk cId="280669294" sldId="267"/>
        </pc:sldMkLst>
      </pc:sldChg>
      <pc:sldChg chg="add del">
        <pc:chgData name="Arlene" userId="7da3f95e-286d-45bf-9efc-9e5a51a946b3" providerId="ADAL" clId="{83682472-901C-4848-98FB-55EB6F600D55}" dt="2021-11-15T22:17:39.140" v="225"/>
        <pc:sldMkLst>
          <pc:docMk/>
          <pc:sldMk cId="1183818262" sldId="268"/>
        </pc:sldMkLst>
      </pc:sldChg>
      <pc:sldChg chg="addSp delSp modSp new mod">
        <pc:chgData name="Arlene" userId="7da3f95e-286d-45bf-9efc-9e5a51a946b3" providerId="ADAL" clId="{83682472-901C-4848-98FB-55EB6F600D55}" dt="2021-11-15T23:26:14.136" v="319" actId="14100"/>
        <pc:sldMkLst>
          <pc:docMk/>
          <pc:sldMk cId="1339288225" sldId="268"/>
        </pc:sldMkLst>
        <pc:spChg chg="del mod">
          <ac:chgData name="Arlene" userId="7da3f95e-286d-45bf-9efc-9e5a51a946b3" providerId="ADAL" clId="{83682472-901C-4848-98FB-55EB6F600D55}" dt="2021-11-15T23:15:41.160" v="284" actId="478"/>
          <ac:spMkLst>
            <pc:docMk/>
            <pc:sldMk cId="1339288225" sldId="268"/>
            <ac:spMk id="2" creationId="{E29934E2-B041-4C4D-A341-96589301492F}"/>
          </ac:spMkLst>
        </pc:spChg>
        <pc:spChg chg="add del">
          <ac:chgData name="Arlene" userId="7da3f95e-286d-45bf-9efc-9e5a51a946b3" providerId="ADAL" clId="{83682472-901C-4848-98FB-55EB6F600D55}" dt="2021-11-15T23:15:34.208" v="280" actId="931"/>
          <ac:spMkLst>
            <pc:docMk/>
            <pc:sldMk cId="1339288225" sldId="268"/>
            <ac:spMk id="3" creationId="{28BCDBB6-73B0-4845-8623-265FF0411C26}"/>
          </ac:spMkLst>
        </pc:spChg>
        <pc:picChg chg="add del mod">
          <ac:chgData name="Arlene" userId="7da3f95e-286d-45bf-9efc-9e5a51a946b3" providerId="ADAL" clId="{83682472-901C-4848-98FB-55EB6F600D55}" dt="2021-11-15T23:15:07.611" v="278" actId="931"/>
          <ac:picMkLst>
            <pc:docMk/>
            <pc:sldMk cId="1339288225" sldId="268"/>
            <ac:picMk id="5" creationId="{DE8A4E62-7DEE-42DD-BF81-22952C51CF34}"/>
          </ac:picMkLst>
        </pc:picChg>
        <pc:picChg chg="add mod">
          <ac:chgData name="Arlene" userId="7da3f95e-286d-45bf-9efc-9e5a51a946b3" providerId="ADAL" clId="{83682472-901C-4848-98FB-55EB6F600D55}" dt="2021-11-15T23:26:14.136" v="319" actId="14100"/>
          <ac:picMkLst>
            <pc:docMk/>
            <pc:sldMk cId="1339288225" sldId="268"/>
            <ac:picMk id="7" creationId="{8AFEF469-E13C-40EF-A9A5-F389B24B3704}"/>
          </ac:picMkLst>
        </pc:picChg>
      </pc:sldChg>
      <pc:sldChg chg="modSp add del mod">
        <pc:chgData name="Arlene" userId="7da3f95e-286d-45bf-9efc-9e5a51a946b3" providerId="ADAL" clId="{83682472-901C-4848-98FB-55EB6F600D55}" dt="2021-11-15T22:17:39.140" v="225"/>
        <pc:sldMkLst>
          <pc:docMk/>
          <pc:sldMk cId="2560678634" sldId="269"/>
        </pc:sldMkLst>
        <pc:spChg chg="mod">
          <ac:chgData name="Arlene" userId="7da3f95e-286d-45bf-9efc-9e5a51a946b3" providerId="ADAL" clId="{83682472-901C-4848-98FB-55EB6F600D55}" dt="2021-11-15T22:17:39.140" v="225"/>
          <ac:spMkLst>
            <pc:docMk/>
            <pc:sldMk cId="2560678634" sldId="269"/>
            <ac:spMk id="2" creationId="{3356DFD4-BB4D-42EA-A0A6-0FF88CEFD287}"/>
          </ac:spMkLst>
        </pc:spChg>
      </pc:sldChg>
      <pc:sldChg chg="addSp delSp modSp new mod">
        <pc:chgData name="Arlene" userId="7da3f95e-286d-45bf-9efc-9e5a51a946b3" providerId="ADAL" clId="{83682472-901C-4848-98FB-55EB6F600D55}" dt="2021-11-15T23:26:29.053" v="321" actId="14100"/>
        <pc:sldMkLst>
          <pc:docMk/>
          <pc:sldMk cId="3530323916" sldId="269"/>
        </pc:sldMkLst>
        <pc:spChg chg="del mod">
          <ac:chgData name="Arlene" userId="7da3f95e-286d-45bf-9efc-9e5a51a946b3" providerId="ADAL" clId="{83682472-901C-4848-98FB-55EB6F600D55}" dt="2021-11-15T23:18:12.980" v="293" actId="478"/>
          <ac:spMkLst>
            <pc:docMk/>
            <pc:sldMk cId="3530323916" sldId="269"/>
            <ac:spMk id="2" creationId="{6E98C3A9-39C6-4D2E-B7A7-D6932001D656}"/>
          </ac:spMkLst>
        </pc:spChg>
        <pc:spChg chg="del">
          <ac:chgData name="Arlene" userId="7da3f95e-286d-45bf-9efc-9e5a51a946b3" providerId="ADAL" clId="{83682472-901C-4848-98FB-55EB6F600D55}" dt="2021-11-15T23:18:02.409" v="288" actId="931"/>
          <ac:spMkLst>
            <pc:docMk/>
            <pc:sldMk cId="3530323916" sldId="269"/>
            <ac:spMk id="3" creationId="{CEF752E4-6DB3-43DA-8112-60B91B928A6A}"/>
          </ac:spMkLst>
        </pc:spChg>
        <pc:picChg chg="add mod">
          <ac:chgData name="Arlene" userId="7da3f95e-286d-45bf-9efc-9e5a51a946b3" providerId="ADAL" clId="{83682472-901C-4848-98FB-55EB6F600D55}" dt="2021-11-15T23:26:29.053" v="321" actId="14100"/>
          <ac:picMkLst>
            <pc:docMk/>
            <pc:sldMk cId="3530323916" sldId="269"/>
            <ac:picMk id="5" creationId="{06F27DFD-20B8-405C-8420-20FDF8093147}"/>
          </ac:picMkLst>
        </pc:picChg>
      </pc:sldChg>
      <pc:sldChg chg="add del">
        <pc:chgData name="Arlene" userId="7da3f95e-286d-45bf-9efc-9e5a51a946b3" providerId="ADAL" clId="{83682472-901C-4848-98FB-55EB6F600D55}" dt="2021-11-15T22:17:39.140" v="225"/>
        <pc:sldMkLst>
          <pc:docMk/>
          <pc:sldMk cId="662722548" sldId="270"/>
        </pc:sldMkLst>
      </pc:sldChg>
      <pc:sldChg chg="addSp delSp modSp new mod">
        <pc:chgData name="Arlene" userId="7da3f95e-286d-45bf-9efc-9e5a51a946b3" providerId="ADAL" clId="{83682472-901C-4848-98FB-55EB6F600D55}" dt="2021-11-15T23:26:53.400" v="324" actId="14100"/>
        <pc:sldMkLst>
          <pc:docMk/>
          <pc:sldMk cId="1834716484" sldId="270"/>
        </pc:sldMkLst>
        <pc:spChg chg="del">
          <ac:chgData name="Arlene" userId="7da3f95e-286d-45bf-9efc-9e5a51a946b3" providerId="ADAL" clId="{83682472-901C-4848-98FB-55EB6F600D55}" dt="2021-11-15T23:25:15.146" v="311" actId="478"/>
          <ac:spMkLst>
            <pc:docMk/>
            <pc:sldMk cId="1834716484" sldId="270"/>
            <ac:spMk id="2" creationId="{65C574F7-4FF1-456B-90B7-8AAF9A8F9B13}"/>
          </ac:spMkLst>
        </pc:spChg>
        <pc:spChg chg="del">
          <ac:chgData name="Arlene" userId="7da3f95e-286d-45bf-9efc-9e5a51a946b3" providerId="ADAL" clId="{83682472-901C-4848-98FB-55EB6F600D55}" dt="2021-11-15T23:25:01.913" v="307" actId="931"/>
          <ac:spMkLst>
            <pc:docMk/>
            <pc:sldMk cId="1834716484" sldId="270"/>
            <ac:spMk id="3" creationId="{EE0FA6D5-8EBD-435A-900F-A9B161AB4B14}"/>
          </ac:spMkLst>
        </pc:spChg>
        <pc:picChg chg="add mod">
          <ac:chgData name="Arlene" userId="7da3f95e-286d-45bf-9efc-9e5a51a946b3" providerId="ADAL" clId="{83682472-901C-4848-98FB-55EB6F600D55}" dt="2021-11-15T23:26:53.400" v="324" actId="14100"/>
          <ac:picMkLst>
            <pc:docMk/>
            <pc:sldMk cId="1834716484" sldId="270"/>
            <ac:picMk id="5" creationId="{BB7F44DF-6FC0-4899-A38F-FA0C62AC5643}"/>
          </ac:picMkLst>
        </pc:picChg>
      </pc:sldChg>
      <pc:sldChg chg="addSp delSp modSp new mod ord setBg">
        <pc:chgData name="Arlene" userId="7da3f95e-286d-45bf-9efc-9e5a51a946b3" providerId="ADAL" clId="{83682472-901C-4848-98FB-55EB6F600D55}" dt="2021-11-16T23:12:26.966" v="6818" actId="26606"/>
        <pc:sldMkLst>
          <pc:docMk/>
          <pc:sldMk cId="569658944" sldId="271"/>
        </pc:sldMkLst>
        <pc:spChg chg="mod">
          <ac:chgData name="Arlene" userId="7da3f95e-286d-45bf-9efc-9e5a51a946b3" providerId="ADAL" clId="{83682472-901C-4848-98FB-55EB6F600D55}" dt="2021-11-16T23:12:26.966" v="6818" actId="26606"/>
          <ac:spMkLst>
            <pc:docMk/>
            <pc:sldMk cId="569658944" sldId="271"/>
            <ac:spMk id="2" creationId="{5EBDEDDB-C338-4EE6-A763-D43B071F79DD}"/>
          </ac:spMkLst>
        </pc:spChg>
        <pc:spChg chg="mod">
          <ac:chgData name="Arlene" userId="7da3f95e-286d-45bf-9efc-9e5a51a946b3" providerId="ADAL" clId="{83682472-901C-4848-98FB-55EB6F600D55}" dt="2021-11-16T23:12:26.966" v="6818" actId="26606"/>
          <ac:spMkLst>
            <pc:docMk/>
            <pc:sldMk cId="569658944" sldId="271"/>
            <ac:spMk id="3" creationId="{97A7470B-44AE-4C00-86D8-211902D4956F}"/>
          </ac:spMkLst>
        </pc:spChg>
        <pc:spChg chg="add del">
          <ac:chgData name="Arlene" userId="7da3f95e-286d-45bf-9efc-9e5a51a946b3" providerId="ADAL" clId="{83682472-901C-4848-98FB-55EB6F600D55}" dt="2021-11-16T23:12:26.966" v="6818" actId="26606"/>
          <ac:spMkLst>
            <pc:docMk/>
            <pc:sldMk cId="569658944" sldId="271"/>
            <ac:spMk id="8" creationId="{0A46F010-D160-4609-8979-FFD8C1EA6C43}"/>
          </ac:spMkLst>
        </pc:spChg>
        <pc:spChg chg="add del">
          <ac:chgData name="Arlene" userId="7da3f95e-286d-45bf-9efc-9e5a51a946b3" providerId="ADAL" clId="{83682472-901C-4848-98FB-55EB6F600D55}" dt="2021-11-16T23:12:26.966" v="6818" actId="26606"/>
          <ac:spMkLst>
            <pc:docMk/>
            <pc:sldMk cId="569658944" sldId="271"/>
            <ac:spMk id="10" creationId="{81B8C4F6-C3AC-4C94-8EC7-E4F7B7E9CDB6}"/>
          </ac:spMkLst>
        </pc:spChg>
        <pc:spChg chg="add del">
          <ac:chgData name="Arlene" userId="7da3f95e-286d-45bf-9efc-9e5a51a946b3" providerId="ADAL" clId="{83682472-901C-4848-98FB-55EB6F600D55}" dt="2021-11-16T23:12:26.966" v="6818" actId="26606"/>
          <ac:spMkLst>
            <pc:docMk/>
            <pc:sldMk cId="569658944" sldId="271"/>
            <ac:spMk id="40" creationId="{91328346-8BAD-4616-B50B-5CFDA5648D6A}"/>
          </ac:spMkLst>
        </pc:spChg>
        <pc:grpChg chg="add del">
          <ac:chgData name="Arlene" userId="7da3f95e-286d-45bf-9efc-9e5a51a946b3" providerId="ADAL" clId="{83682472-901C-4848-98FB-55EB6F600D55}" dt="2021-11-16T23:12:26.966" v="6818" actId="26606"/>
          <ac:grpSpMkLst>
            <pc:docMk/>
            <pc:sldMk cId="569658944" sldId="271"/>
            <ac:grpSpMk id="12" creationId="{0B789310-9859-4942-98C8-3D2F12AAAE73}"/>
          </ac:grpSpMkLst>
        </pc:grpChg>
        <pc:grpChg chg="add del">
          <ac:chgData name="Arlene" userId="7da3f95e-286d-45bf-9efc-9e5a51a946b3" providerId="ADAL" clId="{83682472-901C-4848-98FB-55EB6F600D55}" dt="2021-11-16T23:12:26.966" v="6818" actId="26606"/>
          <ac:grpSpMkLst>
            <pc:docMk/>
            <pc:sldMk cId="569658944" sldId="271"/>
            <ac:grpSpMk id="26" creationId="{6F1CEC7A-E419-4950-AA57-B00546C29CAF}"/>
          </ac:grpSpMkLst>
        </pc:grpChg>
        <pc:graphicFrameChg chg="add del modGraphic">
          <ac:chgData name="Arlene" userId="7da3f95e-286d-45bf-9efc-9e5a51a946b3" providerId="ADAL" clId="{83682472-901C-4848-98FB-55EB6F600D55}" dt="2021-11-15T23:35:39.225" v="475" actId="478"/>
          <ac:graphicFrameMkLst>
            <pc:docMk/>
            <pc:sldMk cId="569658944" sldId="271"/>
            <ac:graphicFrameMk id="5" creationId="{EDE68BC9-4E05-4669-89DD-9A4DE57E3A6B}"/>
          </ac:graphicFrameMkLst>
        </pc:graphicFrameChg>
      </pc:sldChg>
      <pc:sldChg chg="add del">
        <pc:chgData name="Arlene" userId="7da3f95e-286d-45bf-9efc-9e5a51a946b3" providerId="ADAL" clId="{83682472-901C-4848-98FB-55EB6F600D55}" dt="2021-11-15T22:17:39.140" v="225"/>
        <pc:sldMkLst>
          <pc:docMk/>
          <pc:sldMk cId="728223284" sldId="271"/>
        </pc:sldMkLst>
      </pc:sldChg>
      <pc:sldChg chg="addSp delSp modSp new mod ord setBg">
        <pc:chgData name="Arlene" userId="7da3f95e-286d-45bf-9efc-9e5a51a946b3" providerId="ADAL" clId="{83682472-901C-4848-98FB-55EB6F600D55}" dt="2021-11-16T19:58:55.721" v="5237"/>
        <pc:sldMkLst>
          <pc:docMk/>
          <pc:sldMk cId="1181792617" sldId="272"/>
        </pc:sldMkLst>
        <pc:spChg chg="mod">
          <ac:chgData name="Arlene" userId="7da3f95e-286d-45bf-9efc-9e5a51a946b3" providerId="ADAL" clId="{83682472-901C-4848-98FB-55EB6F600D55}" dt="2021-11-16T19:17:12.286" v="3864" actId="26606"/>
          <ac:spMkLst>
            <pc:docMk/>
            <pc:sldMk cId="1181792617" sldId="272"/>
            <ac:spMk id="2" creationId="{E3A1B052-D90A-4A92-8537-9B1BDCC8E690}"/>
          </ac:spMkLst>
        </pc:spChg>
        <pc:spChg chg="del">
          <ac:chgData name="Arlene" userId="7da3f95e-286d-45bf-9efc-9e5a51a946b3" providerId="ADAL" clId="{83682472-901C-4848-98FB-55EB6F600D55}" dt="2021-11-16T18:54:36.409" v="3112" actId="931"/>
          <ac:spMkLst>
            <pc:docMk/>
            <pc:sldMk cId="1181792617" sldId="272"/>
            <ac:spMk id="3" creationId="{A1502AA3-CDDF-43C6-B8FD-0736E58A2186}"/>
          </ac:spMkLst>
        </pc:spChg>
        <pc:spChg chg="add mod">
          <ac:chgData name="Arlene" userId="7da3f95e-286d-45bf-9efc-9e5a51a946b3" providerId="ADAL" clId="{83682472-901C-4848-98FB-55EB6F600D55}" dt="2021-11-16T19:18:36.465" v="3874" actId="255"/>
          <ac:spMkLst>
            <pc:docMk/>
            <pc:sldMk cId="1181792617" sldId="272"/>
            <ac:spMk id="9" creationId="{0C217194-8724-49FD-9A20-B669829517F1}"/>
          </ac:spMkLst>
        </pc:spChg>
        <pc:spChg chg="add del">
          <ac:chgData name="Arlene" userId="7da3f95e-286d-45bf-9efc-9e5a51a946b3" providerId="ADAL" clId="{83682472-901C-4848-98FB-55EB6F600D55}" dt="2021-11-16T19:15:41.624" v="3849" actId="26606"/>
          <ac:spMkLst>
            <pc:docMk/>
            <pc:sldMk cId="1181792617" sldId="272"/>
            <ac:spMk id="12" creationId="{3F4C104D-5F30-4811-9376-566B26E4719A}"/>
          </ac:spMkLst>
        </pc:spChg>
        <pc:spChg chg="add del">
          <ac:chgData name="Arlene" userId="7da3f95e-286d-45bf-9efc-9e5a51a946b3" providerId="ADAL" clId="{83682472-901C-4848-98FB-55EB6F600D55}" dt="2021-11-16T19:15:41.624" v="3849" actId="26606"/>
          <ac:spMkLst>
            <pc:docMk/>
            <pc:sldMk cId="1181792617" sldId="272"/>
            <ac:spMk id="14" creationId="{0815E34B-5D02-4E01-A936-E8E1C0AB6F12}"/>
          </ac:spMkLst>
        </pc:spChg>
        <pc:spChg chg="add del">
          <ac:chgData name="Arlene" userId="7da3f95e-286d-45bf-9efc-9e5a51a946b3" providerId="ADAL" clId="{83682472-901C-4848-98FB-55EB6F600D55}" dt="2021-11-16T19:15:41.624" v="3849" actId="26606"/>
          <ac:spMkLst>
            <pc:docMk/>
            <pc:sldMk cId="1181792617" sldId="272"/>
            <ac:spMk id="16" creationId="{7DE3414B-B032-4710-A468-D3285E38C5FF}"/>
          </ac:spMkLst>
        </pc:spChg>
        <pc:spChg chg="add del">
          <ac:chgData name="Arlene" userId="7da3f95e-286d-45bf-9efc-9e5a51a946b3" providerId="ADAL" clId="{83682472-901C-4848-98FB-55EB6F600D55}" dt="2021-11-16T19:17:12.302" v="3865" actId="26606"/>
          <ac:spMkLst>
            <pc:docMk/>
            <pc:sldMk cId="1181792617" sldId="272"/>
            <ac:spMk id="21" creationId="{1EDD21E1-BAF0-4314-AB31-82ECB8AC9EA9}"/>
          </ac:spMkLst>
        </pc:spChg>
        <pc:spChg chg="add del">
          <ac:chgData name="Arlene" userId="7da3f95e-286d-45bf-9efc-9e5a51a946b3" providerId="ADAL" clId="{83682472-901C-4848-98FB-55EB6F600D55}" dt="2021-11-16T19:17:12.302" v="3865" actId="26606"/>
          <ac:spMkLst>
            <pc:docMk/>
            <pc:sldMk cId="1181792617" sldId="272"/>
            <ac:spMk id="23" creationId="{FDC8619C-F25D-468E-95FA-2A2151D7DDD2}"/>
          </ac:spMkLst>
        </pc:spChg>
        <pc:spChg chg="add del">
          <ac:chgData name="Arlene" userId="7da3f95e-286d-45bf-9efc-9e5a51a946b3" providerId="ADAL" clId="{83682472-901C-4848-98FB-55EB6F600D55}" dt="2021-11-16T19:17:12.302" v="3865" actId="26606"/>
          <ac:spMkLst>
            <pc:docMk/>
            <pc:sldMk cId="1181792617" sldId="272"/>
            <ac:spMk id="25" creationId="{7D9439D6-DEAD-4CEB-A61B-BE3D64D1B598}"/>
          </ac:spMkLst>
        </pc:spChg>
        <pc:spChg chg="add del">
          <ac:chgData name="Arlene" userId="7da3f95e-286d-45bf-9efc-9e5a51a946b3" providerId="ADAL" clId="{83682472-901C-4848-98FB-55EB6F600D55}" dt="2021-11-16T19:17:12.286" v="3864" actId="26606"/>
          <ac:spMkLst>
            <pc:docMk/>
            <pc:sldMk cId="1181792617" sldId="272"/>
            <ac:spMk id="30" creationId="{E491B121-12B5-4977-A064-636AB0B9B0BD}"/>
          </ac:spMkLst>
        </pc:spChg>
        <pc:spChg chg="add del">
          <ac:chgData name="Arlene" userId="7da3f95e-286d-45bf-9efc-9e5a51a946b3" providerId="ADAL" clId="{83682472-901C-4848-98FB-55EB6F600D55}" dt="2021-11-16T19:17:12.286" v="3864" actId="26606"/>
          <ac:spMkLst>
            <pc:docMk/>
            <pc:sldMk cId="1181792617" sldId="272"/>
            <ac:spMk id="32" creationId="{2ED05F70-AB3E-4472-B26B-EFE6A5A59BC8}"/>
          </ac:spMkLst>
        </pc:spChg>
        <pc:spChg chg="add del">
          <ac:chgData name="Arlene" userId="7da3f95e-286d-45bf-9efc-9e5a51a946b3" providerId="ADAL" clId="{83682472-901C-4848-98FB-55EB6F600D55}" dt="2021-11-16T19:17:12.286" v="3864" actId="26606"/>
          <ac:spMkLst>
            <pc:docMk/>
            <pc:sldMk cId="1181792617" sldId="272"/>
            <ac:spMk id="34" creationId="{21F6BE39-9E37-45F0-B10C-92305CFB7C77}"/>
          </ac:spMkLst>
        </pc:spChg>
        <pc:spChg chg="add">
          <ac:chgData name="Arlene" userId="7da3f95e-286d-45bf-9efc-9e5a51a946b3" providerId="ADAL" clId="{83682472-901C-4848-98FB-55EB6F600D55}" dt="2021-11-16T19:17:12.302" v="3865" actId="26606"/>
          <ac:spMkLst>
            <pc:docMk/>
            <pc:sldMk cId="1181792617" sldId="272"/>
            <ac:spMk id="36" creationId="{1EDD21E1-BAF0-4314-AB31-82ECB8AC9EA9}"/>
          </ac:spMkLst>
        </pc:spChg>
        <pc:spChg chg="add">
          <ac:chgData name="Arlene" userId="7da3f95e-286d-45bf-9efc-9e5a51a946b3" providerId="ADAL" clId="{83682472-901C-4848-98FB-55EB6F600D55}" dt="2021-11-16T19:17:12.302" v="3865" actId="26606"/>
          <ac:spMkLst>
            <pc:docMk/>
            <pc:sldMk cId="1181792617" sldId="272"/>
            <ac:spMk id="37" creationId="{FDC8619C-F25D-468E-95FA-2A2151D7DDD2}"/>
          </ac:spMkLst>
        </pc:spChg>
        <pc:spChg chg="add">
          <ac:chgData name="Arlene" userId="7da3f95e-286d-45bf-9efc-9e5a51a946b3" providerId="ADAL" clId="{83682472-901C-4848-98FB-55EB6F600D55}" dt="2021-11-16T19:17:12.302" v="3865" actId="26606"/>
          <ac:spMkLst>
            <pc:docMk/>
            <pc:sldMk cId="1181792617" sldId="272"/>
            <ac:spMk id="38" creationId="{7D9439D6-DEAD-4CEB-A61B-BE3D64D1B598}"/>
          </ac:spMkLst>
        </pc:spChg>
        <pc:picChg chg="add del mod">
          <ac:chgData name="Arlene" userId="7da3f95e-286d-45bf-9efc-9e5a51a946b3" providerId="ADAL" clId="{83682472-901C-4848-98FB-55EB6F600D55}" dt="2021-11-16T19:11:01.398" v="3845" actId="478"/>
          <ac:picMkLst>
            <pc:docMk/>
            <pc:sldMk cId="1181792617" sldId="272"/>
            <ac:picMk id="5" creationId="{873ED722-9EE3-4FEE-9051-4B77ABED4959}"/>
          </ac:picMkLst>
        </pc:picChg>
        <pc:picChg chg="add mod">
          <ac:chgData name="Arlene" userId="7da3f95e-286d-45bf-9efc-9e5a51a946b3" providerId="ADAL" clId="{83682472-901C-4848-98FB-55EB6F600D55}" dt="2021-11-16T19:18:49.300" v="3875" actId="14100"/>
          <ac:picMkLst>
            <pc:docMk/>
            <pc:sldMk cId="1181792617" sldId="272"/>
            <ac:picMk id="7" creationId="{1098C425-7400-46D0-90F8-68BEDB5BFBD2}"/>
          </ac:picMkLst>
        </pc:picChg>
      </pc:sldChg>
      <pc:sldChg chg="modSp add del mod">
        <pc:chgData name="Arlene" userId="7da3f95e-286d-45bf-9efc-9e5a51a946b3" providerId="ADAL" clId="{83682472-901C-4848-98FB-55EB6F600D55}" dt="2021-11-15T22:17:39.140" v="225"/>
        <pc:sldMkLst>
          <pc:docMk/>
          <pc:sldMk cId="1257918455" sldId="272"/>
        </pc:sldMkLst>
        <pc:spChg chg="mod">
          <ac:chgData name="Arlene" userId="7da3f95e-286d-45bf-9efc-9e5a51a946b3" providerId="ADAL" clId="{83682472-901C-4848-98FB-55EB6F600D55}" dt="2021-11-15T22:17:39.140" v="225"/>
          <ac:spMkLst>
            <pc:docMk/>
            <pc:sldMk cId="1257918455" sldId="272"/>
            <ac:spMk id="2" creationId="{B49F158F-EC40-4F12-9204-64585BA23C95}"/>
          </ac:spMkLst>
        </pc:spChg>
      </pc:sldChg>
      <pc:sldChg chg="addSp delSp modSp new mod ord setBg">
        <pc:chgData name="Arlene" userId="7da3f95e-286d-45bf-9efc-9e5a51a946b3" providerId="ADAL" clId="{83682472-901C-4848-98FB-55EB6F600D55}" dt="2021-11-16T23:12:11.531" v="6816" actId="26606"/>
        <pc:sldMkLst>
          <pc:docMk/>
          <pc:sldMk cId="134312242" sldId="273"/>
        </pc:sldMkLst>
        <pc:spChg chg="mod">
          <ac:chgData name="Arlene" userId="7da3f95e-286d-45bf-9efc-9e5a51a946b3" providerId="ADAL" clId="{83682472-901C-4848-98FB-55EB6F600D55}" dt="2021-11-16T23:12:11.531" v="6816" actId="26606"/>
          <ac:spMkLst>
            <pc:docMk/>
            <pc:sldMk cId="134312242" sldId="273"/>
            <ac:spMk id="2" creationId="{5E27FC6C-6F15-4A52-9DFD-E826501318DA}"/>
          </ac:spMkLst>
        </pc:spChg>
        <pc:spChg chg="mod">
          <ac:chgData name="Arlene" userId="7da3f95e-286d-45bf-9efc-9e5a51a946b3" providerId="ADAL" clId="{83682472-901C-4848-98FB-55EB6F600D55}" dt="2021-11-16T23:12:11.531" v="6816" actId="26606"/>
          <ac:spMkLst>
            <pc:docMk/>
            <pc:sldMk cId="134312242" sldId="273"/>
            <ac:spMk id="3" creationId="{6A4C5D08-D640-49BE-B39D-99B8CA312496}"/>
          </ac:spMkLst>
        </pc:spChg>
        <pc:spChg chg="add del">
          <ac:chgData name="Arlene" userId="7da3f95e-286d-45bf-9efc-9e5a51a946b3" providerId="ADAL" clId="{83682472-901C-4848-98FB-55EB6F600D55}" dt="2021-11-16T23:12:11.531" v="6816" actId="26606"/>
          <ac:spMkLst>
            <pc:docMk/>
            <pc:sldMk cId="134312242" sldId="273"/>
            <ac:spMk id="8" creationId="{0A46F010-D160-4609-8979-FFD8C1EA6C43}"/>
          </ac:spMkLst>
        </pc:spChg>
        <pc:spChg chg="add del">
          <ac:chgData name="Arlene" userId="7da3f95e-286d-45bf-9efc-9e5a51a946b3" providerId="ADAL" clId="{83682472-901C-4848-98FB-55EB6F600D55}" dt="2021-11-16T23:12:11.531" v="6816" actId="26606"/>
          <ac:spMkLst>
            <pc:docMk/>
            <pc:sldMk cId="134312242" sldId="273"/>
            <ac:spMk id="10" creationId="{81B8C4F6-C3AC-4C94-8EC7-E4F7B7E9CDB6}"/>
          </ac:spMkLst>
        </pc:spChg>
        <pc:spChg chg="add del">
          <ac:chgData name="Arlene" userId="7da3f95e-286d-45bf-9efc-9e5a51a946b3" providerId="ADAL" clId="{83682472-901C-4848-98FB-55EB6F600D55}" dt="2021-11-16T23:12:11.531" v="6816" actId="26606"/>
          <ac:spMkLst>
            <pc:docMk/>
            <pc:sldMk cId="134312242" sldId="273"/>
            <ac:spMk id="40" creationId="{91328346-8BAD-4616-B50B-5CFDA5648D6A}"/>
          </ac:spMkLst>
        </pc:spChg>
        <pc:grpChg chg="add del">
          <ac:chgData name="Arlene" userId="7da3f95e-286d-45bf-9efc-9e5a51a946b3" providerId="ADAL" clId="{83682472-901C-4848-98FB-55EB6F600D55}" dt="2021-11-16T23:12:11.531" v="6816" actId="26606"/>
          <ac:grpSpMkLst>
            <pc:docMk/>
            <pc:sldMk cId="134312242" sldId="273"/>
            <ac:grpSpMk id="12" creationId="{0B789310-9859-4942-98C8-3D2F12AAAE73}"/>
          </ac:grpSpMkLst>
        </pc:grpChg>
        <pc:grpChg chg="add del">
          <ac:chgData name="Arlene" userId="7da3f95e-286d-45bf-9efc-9e5a51a946b3" providerId="ADAL" clId="{83682472-901C-4848-98FB-55EB6F600D55}" dt="2021-11-16T23:12:11.531" v="6816" actId="26606"/>
          <ac:grpSpMkLst>
            <pc:docMk/>
            <pc:sldMk cId="134312242" sldId="273"/>
            <ac:grpSpMk id="26" creationId="{6F1CEC7A-E419-4950-AA57-B00546C29CAF}"/>
          </ac:grpSpMkLst>
        </pc:grpChg>
      </pc:sldChg>
      <pc:sldChg chg="add del">
        <pc:chgData name="Arlene" userId="7da3f95e-286d-45bf-9efc-9e5a51a946b3" providerId="ADAL" clId="{83682472-901C-4848-98FB-55EB6F600D55}" dt="2021-11-15T22:17:39.140" v="225"/>
        <pc:sldMkLst>
          <pc:docMk/>
          <pc:sldMk cId="3273621307" sldId="273"/>
        </pc:sldMkLst>
      </pc:sldChg>
      <pc:sldChg chg="addSp delSp modSp new mod setBg">
        <pc:chgData name="Arlene" userId="7da3f95e-286d-45bf-9efc-9e5a51a946b3" providerId="ADAL" clId="{83682472-901C-4848-98FB-55EB6F600D55}" dt="2021-11-17T00:01:43.771" v="8662" actId="113"/>
        <pc:sldMkLst>
          <pc:docMk/>
          <pc:sldMk cId="309454780" sldId="274"/>
        </pc:sldMkLst>
        <pc:spChg chg="del mod">
          <ac:chgData name="Arlene" userId="7da3f95e-286d-45bf-9efc-9e5a51a946b3" providerId="ADAL" clId="{83682472-901C-4848-98FB-55EB6F600D55}" dt="2021-11-16T21:56:23.283" v="6273" actId="478"/>
          <ac:spMkLst>
            <pc:docMk/>
            <pc:sldMk cId="309454780" sldId="274"/>
            <ac:spMk id="2" creationId="{A03A7611-45A6-466F-BFEA-86BA34E07F2B}"/>
          </ac:spMkLst>
        </pc:spChg>
        <pc:spChg chg="del">
          <ac:chgData name="Arlene" userId="7da3f95e-286d-45bf-9efc-9e5a51a946b3" providerId="ADAL" clId="{83682472-901C-4848-98FB-55EB6F600D55}" dt="2021-11-16T21:55:25.964" v="6253" actId="931"/>
          <ac:spMkLst>
            <pc:docMk/>
            <pc:sldMk cId="309454780" sldId="274"/>
            <ac:spMk id="3" creationId="{6C249FF5-6CB8-4C11-8C46-5D1D5D873242}"/>
          </ac:spMkLst>
        </pc:spChg>
        <pc:spChg chg="add del">
          <ac:chgData name="Arlene" userId="7da3f95e-286d-45bf-9efc-9e5a51a946b3" providerId="ADAL" clId="{83682472-901C-4848-98FB-55EB6F600D55}" dt="2021-11-16T21:55:56.168" v="6258" actId="26606"/>
          <ac:spMkLst>
            <pc:docMk/>
            <pc:sldMk cId="309454780" sldId="274"/>
            <ac:spMk id="9" creationId="{2BC0225C-0A32-4836-BFE5-3C9A13DD7C84}"/>
          </ac:spMkLst>
        </pc:spChg>
        <pc:spChg chg="add del">
          <ac:chgData name="Arlene" userId="7da3f95e-286d-45bf-9efc-9e5a51a946b3" providerId="ADAL" clId="{83682472-901C-4848-98FB-55EB6F600D55}" dt="2021-11-16T21:55:56.168" v="6258" actId="26606"/>
          <ac:spMkLst>
            <pc:docMk/>
            <pc:sldMk cId="309454780" sldId="274"/>
            <ac:spMk id="12" creationId="{B2EC7880-C5D9-40A8-A6B0-3198AD07AD1B}"/>
          </ac:spMkLst>
        </pc:spChg>
        <pc:spChg chg="add del">
          <ac:chgData name="Arlene" userId="7da3f95e-286d-45bf-9efc-9e5a51a946b3" providerId="ADAL" clId="{83682472-901C-4848-98FB-55EB6F600D55}" dt="2021-11-16T21:55:56.168" v="6258" actId="26606"/>
          <ac:spMkLst>
            <pc:docMk/>
            <pc:sldMk cId="309454780" sldId="274"/>
            <ac:spMk id="14" creationId="{94543A62-A2AB-454A-878E-D3D9190D5FC7}"/>
          </ac:spMkLst>
        </pc:spChg>
        <pc:spChg chg="add del">
          <ac:chgData name="Arlene" userId="7da3f95e-286d-45bf-9efc-9e5a51a946b3" providerId="ADAL" clId="{83682472-901C-4848-98FB-55EB6F600D55}" dt="2021-11-16T21:55:56.168" v="6258" actId="26606"/>
          <ac:spMkLst>
            <pc:docMk/>
            <pc:sldMk cId="309454780" sldId="274"/>
            <ac:spMk id="16" creationId="{50553464-41F1-4160-9D02-7C5EC7013BDA}"/>
          </ac:spMkLst>
        </pc:spChg>
        <pc:spChg chg="add">
          <ac:chgData name="Arlene" userId="7da3f95e-286d-45bf-9efc-9e5a51a946b3" providerId="ADAL" clId="{83682472-901C-4848-98FB-55EB6F600D55}" dt="2021-11-16T21:55:56.183" v="6259" actId="26606"/>
          <ac:spMkLst>
            <pc:docMk/>
            <pc:sldMk cId="309454780" sldId="274"/>
            <ac:spMk id="18" creationId="{3F4C104D-5F30-4811-9376-566B26E4719A}"/>
          </ac:spMkLst>
        </pc:spChg>
        <pc:spChg chg="add">
          <ac:chgData name="Arlene" userId="7da3f95e-286d-45bf-9efc-9e5a51a946b3" providerId="ADAL" clId="{83682472-901C-4848-98FB-55EB6F600D55}" dt="2021-11-16T21:55:56.183" v="6259" actId="26606"/>
          <ac:spMkLst>
            <pc:docMk/>
            <pc:sldMk cId="309454780" sldId="274"/>
            <ac:spMk id="19" creationId="{0815E34B-5D02-4E01-A936-E8E1C0AB6F12}"/>
          </ac:spMkLst>
        </pc:spChg>
        <pc:spChg chg="add mod">
          <ac:chgData name="Arlene" userId="7da3f95e-286d-45bf-9efc-9e5a51a946b3" providerId="ADAL" clId="{83682472-901C-4848-98FB-55EB6F600D55}" dt="2021-11-17T00:01:43.771" v="8662" actId="113"/>
          <ac:spMkLst>
            <pc:docMk/>
            <pc:sldMk cId="309454780" sldId="274"/>
            <ac:spMk id="20" creationId="{B532AD01-2D71-42EA-BB06-7AF061608BB5}"/>
          </ac:spMkLst>
        </pc:spChg>
        <pc:spChg chg="add">
          <ac:chgData name="Arlene" userId="7da3f95e-286d-45bf-9efc-9e5a51a946b3" providerId="ADAL" clId="{83682472-901C-4848-98FB-55EB6F600D55}" dt="2021-11-16T21:55:56.183" v="6259" actId="26606"/>
          <ac:spMkLst>
            <pc:docMk/>
            <pc:sldMk cId="309454780" sldId="274"/>
            <ac:spMk id="21" creationId="{7DE3414B-B032-4710-A468-D3285E38C5FF}"/>
          </ac:spMkLst>
        </pc:spChg>
        <pc:picChg chg="add mod">
          <ac:chgData name="Arlene" userId="7da3f95e-286d-45bf-9efc-9e5a51a946b3" providerId="ADAL" clId="{83682472-901C-4848-98FB-55EB6F600D55}" dt="2021-11-16T21:56:50.521" v="6274" actId="14100"/>
          <ac:picMkLst>
            <pc:docMk/>
            <pc:sldMk cId="309454780" sldId="274"/>
            <ac:picMk id="5" creationId="{1F67EE6A-B178-4C1D-9DDA-E486C499B621}"/>
          </ac:picMkLst>
        </pc:picChg>
      </pc:sldChg>
      <pc:sldChg chg="modSp add del mod">
        <pc:chgData name="Arlene" userId="7da3f95e-286d-45bf-9efc-9e5a51a946b3" providerId="ADAL" clId="{83682472-901C-4848-98FB-55EB6F600D55}" dt="2021-11-15T22:17:39.140" v="225"/>
        <pc:sldMkLst>
          <pc:docMk/>
          <pc:sldMk cId="1222169476" sldId="274"/>
        </pc:sldMkLst>
        <pc:spChg chg="mod">
          <ac:chgData name="Arlene" userId="7da3f95e-286d-45bf-9efc-9e5a51a946b3" providerId="ADAL" clId="{83682472-901C-4848-98FB-55EB6F600D55}" dt="2021-11-15T22:17:39.140" v="225"/>
          <ac:spMkLst>
            <pc:docMk/>
            <pc:sldMk cId="1222169476" sldId="274"/>
            <ac:spMk id="2" creationId="{2414666E-4DCE-4248-A1D5-B3EACE32FD0D}"/>
          </ac:spMkLst>
        </pc:spChg>
      </pc:sldChg>
      <pc:sldChg chg="add del">
        <pc:chgData name="Arlene" userId="7da3f95e-286d-45bf-9efc-9e5a51a946b3" providerId="ADAL" clId="{83682472-901C-4848-98FB-55EB6F600D55}" dt="2021-11-15T22:17:39.140" v="225"/>
        <pc:sldMkLst>
          <pc:docMk/>
          <pc:sldMk cId="2038815303" sldId="275"/>
        </pc:sldMkLst>
      </pc:sldChg>
      <pc:sldChg chg="modSp add del mod">
        <pc:chgData name="Arlene" userId="7da3f95e-286d-45bf-9efc-9e5a51a946b3" providerId="ADAL" clId="{83682472-901C-4848-98FB-55EB6F600D55}" dt="2021-11-15T22:17:39.140" v="225"/>
        <pc:sldMkLst>
          <pc:docMk/>
          <pc:sldMk cId="1092777444" sldId="276"/>
        </pc:sldMkLst>
        <pc:spChg chg="mod">
          <ac:chgData name="Arlene" userId="7da3f95e-286d-45bf-9efc-9e5a51a946b3" providerId="ADAL" clId="{83682472-901C-4848-98FB-55EB6F600D55}" dt="2021-11-15T22:17:39.140" v="225"/>
          <ac:spMkLst>
            <pc:docMk/>
            <pc:sldMk cId="1092777444" sldId="276"/>
            <ac:spMk id="2" creationId="{943ED92D-B8E1-4538-A9E3-86FDF4DF8C82}"/>
          </ac:spMkLst>
        </pc:spChg>
      </pc:sldChg>
      <pc:sldChg chg="add del">
        <pc:chgData name="Arlene" userId="7da3f95e-286d-45bf-9efc-9e5a51a946b3" providerId="ADAL" clId="{83682472-901C-4848-98FB-55EB6F600D55}" dt="2021-11-15T22:17:39.140" v="225"/>
        <pc:sldMkLst>
          <pc:docMk/>
          <pc:sldMk cId="1409877023" sldId="277"/>
        </pc:sldMkLst>
      </pc:sldChg>
      <pc:sldChg chg="add del">
        <pc:chgData name="Arlene" userId="7da3f95e-286d-45bf-9efc-9e5a51a946b3" providerId="ADAL" clId="{83682472-901C-4848-98FB-55EB6F600D55}" dt="2021-11-15T22:17:39.140" v="225"/>
        <pc:sldMkLst>
          <pc:docMk/>
          <pc:sldMk cId="922707150" sldId="278"/>
        </pc:sldMkLst>
      </pc:sldChg>
      <pc:sldChg chg="modSp add del mod">
        <pc:chgData name="Arlene" userId="7da3f95e-286d-45bf-9efc-9e5a51a946b3" providerId="ADAL" clId="{83682472-901C-4848-98FB-55EB6F600D55}" dt="2021-11-15T22:17:39.140" v="225"/>
        <pc:sldMkLst>
          <pc:docMk/>
          <pc:sldMk cId="135955757" sldId="279"/>
        </pc:sldMkLst>
        <pc:spChg chg="mod">
          <ac:chgData name="Arlene" userId="7da3f95e-286d-45bf-9efc-9e5a51a946b3" providerId="ADAL" clId="{83682472-901C-4848-98FB-55EB6F600D55}" dt="2021-11-15T22:17:39.140" v="225"/>
          <ac:spMkLst>
            <pc:docMk/>
            <pc:sldMk cId="135955757" sldId="279"/>
            <ac:spMk id="2" creationId="{8E2EFCED-D991-482E-9A00-96C130044218}"/>
          </ac:spMkLst>
        </pc:spChg>
      </pc:sldChg>
      <pc:sldChg chg="add del">
        <pc:chgData name="Arlene" userId="7da3f95e-286d-45bf-9efc-9e5a51a946b3" providerId="ADAL" clId="{83682472-901C-4848-98FB-55EB6F600D55}" dt="2021-11-15T22:17:39.140" v="225"/>
        <pc:sldMkLst>
          <pc:docMk/>
          <pc:sldMk cId="2334166893" sldId="280"/>
        </pc:sldMkLst>
      </pc:sldChg>
      <pc:sldChg chg="add del">
        <pc:chgData name="Arlene" userId="7da3f95e-286d-45bf-9efc-9e5a51a946b3" providerId="ADAL" clId="{83682472-901C-4848-98FB-55EB6F600D55}" dt="2021-11-15T22:17:39.140" v="225"/>
        <pc:sldMkLst>
          <pc:docMk/>
          <pc:sldMk cId="102825208" sldId="281"/>
        </pc:sldMkLst>
      </pc:sldChg>
      <pc:sldChg chg="add del">
        <pc:chgData name="Arlene" userId="7da3f95e-286d-45bf-9efc-9e5a51a946b3" providerId="ADAL" clId="{83682472-901C-4848-98FB-55EB6F600D55}" dt="2021-11-15T22:17:39.140" v="225"/>
        <pc:sldMkLst>
          <pc:docMk/>
          <pc:sldMk cId="2939161002" sldId="282"/>
        </pc:sldMkLst>
      </pc:sldChg>
      <pc:sldChg chg="modSp add del mod">
        <pc:chgData name="Arlene" userId="7da3f95e-286d-45bf-9efc-9e5a51a946b3" providerId="ADAL" clId="{83682472-901C-4848-98FB-55EB6F600D55}" dt="2021-11-15T22:17:39.140" v="225"/>
        <pc:sldMkLst>
          <pc:docMk/>
          <pc:sldMk cId="2279053476" sldId="283"/>
        </pc:sldMkLst>
        <pc:spChg chg="mod">
          <ac:chgData name="Arlene" userId="7da3f95e-286d-45bf-9efc-9e5a51a946b3" providerId="ADAL" clId="{83682472-901C-4848-98FB-55EB6F600D55}" dt="2021-11-15T22:17:39.140" v="225"/>
          <ac:spMkLst>
            <pc:docMk/>
            <pc:sldMk cId="2279053476" sldId="283"/>
            <ac:spMk id="2" creationId="{9B2C39E6-B089-45FB-B145-8D6B6FCF4E1B}"/>
          </ac:spMkLst>
        </pc:spChg>
      </pc:sldChg>
      <pc:sldChg chg="add del">
        <pc:chgData name="Arlene" userId="7da3f95e-286d-45bf-9efc-9e5a51a946b3" providerId="ADAL" clId="{83682472-901C-4848-98FB-55EB6F600D55}" dt="2021-11-15T22:17:39.140" v="225"/>
        <pc:sldMkLst>
          <pc:docMk/>
          <pc:sldMk cId="2441370978" sldId="284"/>
        </pc:sldMkLst>
      </pc:sldChg>
      <pc:sldChg chg="modSp add del mod">
        <pc:chgData name="Arlene" userId="7da3f95e-286d-45bf-9efc-9e5a51a946b3" providerId="ADAL" clId="{83682472-901C-4848-98FB-55EB6F600D55}" dt="2021-11-15T22:17:39.140" v="225"/>
        <pc:sldMkLst>
          <pc:docMk/>
          <pc:sldMk cId="1941338114" sldId="285"/>
        </pc:sldMkLst>
        <pc:spChg chg="mod">
          <ac:chgData name="Arlene" userId="7da3f95e-286d-45bf-9efc-9e5a51a946b3" providerId="ADAL" clId="{83682472-901C-4848-98FB-55EB6F600D55}" dt="2021-11-15T22:17:39.140" v="225"/>
          <ac:spMkLst>
            <pc:docMk/>
            <pc:sldMk cId="1941338114" sldId="285"/>
            <ac:spMk id="2" creationId="{F6F835A2-B31B-450D-93D1-66AC9AA0B0DF}"/>
          </ac:spMkLst>
        </pc:spChg>
      </pc:sldChg>
      <pc:sldChg chg="add del">
        <pc:chgData name="Arlene" userId="7da3f95e-286d-45bf-9efc-9e5a51a946b3" providerId="ADAL" clId="{83682472-901C-4848-98FB-55EB6F600D55}" dt="2021-11-15T22:17:39.140" v="225"/>
        <pc:sldMkLst>
          <pc:docMk/>
          <pc:sldMk cId="3089690449" sldId="286"/>
        </pc:sldMkLst>
      </pc:sldChg>
      <pc:sldChg chg="add del">
        <pc:chgData name="Arlene" userId="7da3f95e-286d-45bf-9efc-9e5a51a946b3" providerId="ADAL" clId="{83682472-901C-4848-98FB-55EB6F600D55}" dt="2021-11-15T22:17:39.140" v="225"/>
        <pc:sldMkLst>
          <pc:docMk/>
          <pc:sldMk cId="3378881067" sldId="287"/>
        </pc:sldMkLst>
      </pc:sldChg>
      <pc:sldChg chg="add del">
        <pc:chgData name="Arlene" userId="7da3f95e-286d-45bf-9efc-9e5a51a946b3" providerId="ADAL" clId="{83682472-901C-4848-98FB-55EB6F600D55}" dt="2021-11-15T22:17:39.140" v="225"/>
        <pc:sldMkLst>
          <pc:docMk/>
          <pc:sldMk cId="3027156081" sldId="288"/>
        </pc:sldMkLst>
      </pc:sldChg>
      <pc:sldChg chg="modSp add del mod">
        <pc:chgData name="Arlene" userId="7da3f95e-286d-45bf-9efc-9e5a51a946b3" providerId="ADAL" clId="{83682472-901C-4848-98FB-55EB6F600D55}" dt="2021-11-15T22:17:39.140" v="225"/>
        <pc:sldMkLst>
          <pc:docMk/>
          <pc:sldMk cId="2190471820" sldId="289"/>
        </pc:sldMkLst>
        <pc:spChg chg="mod">
          <ac:chgData name="Arlene" userId="7da3f95e-286d-45bf-9efc-9e5a51a946b3" providerId="ADAL" clId="{83682472-901C-4848-98FB-55EB6F600D55}" dt="2021-11-15T22:17:39.140" v="225"/>
          <ac:spMkLst>
            <pc:docMk/>
            <pc:sldMk cId="2190471820" sldId="289"/>
            <ac:spMk id="2" creationId="{FC9375DB-B740-4791-8CA1-A6E21446F8DE}"/>
          </ac:spMkLst>
        </pc:spChg>
      </pc:sldChg>
      <pc:sldChg chg="add del">
        <pc:chgData name="Arlene" userId="7da3f95e-286d-45bf-9efc-9e5a51a946b3" providerId="ADAL" clId="{83682472-901C-4848-98FB-55EB6F600D55}" dt="2021-11-15T22:17:39.140" v="225"/>
        <pc:sldMkLst>
          <pc:docMk/>
          <pc:sldMk cId="2778258567" sldId="290"/>
        </pc:sldMkLst>
      </pc:sldChg>
      <pc:sldChg chg="add del">
        <pc:chgData name="Arlene" userId="7da3f95e-286d-45bf-9efc-9e5a51a946b3" providerId="ADAL" clId="{83682472-901C-4848-98FB-55EB6F600D55}" dt="2021-11-15T22:17:39.140" v="225"/>
        <pc:sldMkLst>
          <pc:docMk/>
          <pc:sldMk cId="3677587164" sldId="291"/>
        </pc:sldMkLst>
      </pc:sldChg>
      <pc:sldChg chg="modSp add del mod">
        <pc:chgData name="Arlene" userId="7da3f95e-286d-45bf-9efc-9e5a51a946b3" providerId="ADAL" clId="{83682472-901C-4848-98FB-55EB6F600D55}" dt="2021-11-15T22:17:39.140" v="225"/>
        <pc:sldMkLst>
          <pc:docMk/>
          <pc:sldMk cId="1427269530" sldId="292"/>
        </pc:sldMkLst>
        <pc:spChg chg="mod">
          <ac:chgData name="Arlene" userId="7da3f95e-286d-45bf-9efc-9e5a51a946b3" providerId="ADAL" clId="{83682472-901C-4848-98FB-55EB6F600D55}" dt="2021-11-15T22:17:39.140" v="225"/>
          <ac:spMkLst>
            <pc:docMk/>
            <pc:sldMk cId="1427269530" sldId="292"/>
            <ac:spMk id="2" creationId="{CC25F506-1F09-49B7-BF2E-1C290206089B}"/>
          </ac:spMkLst>
        </pc:spChg>
      </pc:sldChg>
      <pc:sldChg chg="add del">
        <pc:chgData name="Arlene" userId="7da3f95e-286d-45bf-9efc-9e5a51a946b3" providerId="ADAL" clId="{83682472-901C-4848-98FB-55EB6F600D55}" dt="2021-11-15T22:17:39.140" v="225"/>
        <pc:sldMkLst>
          <pc:docMk/>
          <pc:sldMk cId="2591639169" sldId="293"/>
        </pc:sldMkLst>
      </pc:sldChg>
      <pc:sldChg chg="add del">
        <pc:chgData name="Arlene" userId="7da3f95e-286d-45bf-9efc-9e5a51a946b3" providerId="ADAL" clId="{83682472-901C-4848-98FB-55EB6F600D55}" dt="2021-11-15T22:17:39.140" v="225"/>
        <pc:sldMkLst>
          <pc:docMk/>
          <pc:sldMk cId="4020525289" sldId="294"/>
        </pc:sldMkLst>
      </pc:sldChg>
      <pc:sldChg chg="modSp add del mod">
        <pc:chgData name="Arlene" userId="7da3f95e-286d-45bf-9efc-9e5a51a946b3" providerId="ADAL" clId="{83682472-901C-4848-98FB-55EB6F600D55}" dt="2021-11-15T22:17:39.140" v="225"/>
        <pc:sldMkLst>
          <pc:docMk/>
          <pc:sldMk cId="2822131487" sldId="295"/>
        </pc:sldMkLst>
        <pc:spChg chg="mod">
          <ac:chgData name="Arlene" userId="7da3f95e-286d-45bf-9efc-9e5a51a946b3" providerId="ADAL" clId="{83682472-901C-4848-98FB-55EB6F600D55}" dt="2021-11-15T22:17:39.140" v="225"/>
          <ac:spMkLst>
            <pc:docMk/>
            <pc:sldMk cId="2822131487" sldId="295"/>
            <ac:spMk id="2" creationId="{A2658864-179D-4F58-ABA6-80EFFEFF3974}"/>
          </ac:spMkLst>
        </pc:spChg>
      </pc:sldChg>
      <pc:sldChg chg="add del">
        <pc:chgData name="Arlene" userId="7da3f95e-286d-45bf-9efc-9e5a51a946b3" providerId="ADAL" clId="{83682472-901C-4848-98FB-55EB6F600D55}" dt="2021-11-15T22:17:39.140" v="225"/>
        <pc:sldMkLst>
          <pc:docMk/>
          <pc:sldMk cId="3367055843" sldId="296"/>
        </pc:sldMkLst>
      </pc:sldChg>
      <pc:sldChg chg="modSp add del mod">
        <pc:chgData name="Arlene" userId="7da3f95e-286d-45bf-9efc-9e5a51a946b3" providerId="ADAL" clId="{83682472-901C-4848-98FB-55EB6F600D55}" dt="2021-11-15T22:17:39.140" v="225"/>
        <pc:sldMkLst>
          <pc:docMk/>
          <pc:sldMk cId="2652076836" sldId="297"/>
        </pc:sldMkLst>
        <pc:spChg chg="mod">
          <ac:chgData name="Arlene" userId="7da3f95e-286d-45bf-9efc-9e5a51a946b3" providerId="ADAL" clId="{83682472-901C-4848-98FB-55EB6F600D55}" dt="2021-11-15T22:17:39.140" v="225"/>
          <ac:spMkLst>
            <pc:docMk/>
            <pc:sldMk cId="2652076836" sldId="297"/>
            <ac:spMk id="2" creationId="{65530E92-02A1-4C58-8952-064117389D5C}"/>
          </ac:spMkLst>
        </pc:spChg>
      </pc:sldChg>
      <pc:sldChg chg="add del">
        <pc:chgData name="Arlene" userId="7da3f95e-286d-45bf-9efc-9e5a51a946b3" providerId="ADAL" clId="{83682472-901C-4848-98FB-55EB6F600D55}" dt="2021-11-15T22:17:39.140" v="225"/>
        <pc:sldMkLst>
          <pc:docMk/>
          <pc:sldMk cId="479884649" sldId="298"/>
        </pc:sldMkLst>
      </pc:sldChg>
      <pc:sldChg chg="modSp add del mod">
        <pc:chgData name="Arlene" userId="7da3f95e-286d-45bf-9efc-9e5a51a946b3" providerId="ADAL" clId="{83682472-901C-4848-98FB-55EB6F600D55}" dt="2021-11-15T22:17:39.140" v="225"/>
        <pc:sldMkLst>
          <pc:docMk/>
          <pc:sldMk cId="905146513" sldId="299"/>
        </pc:sldMkLst>
        <pc:spChg chg="mod">
          <ac:chgData name="Arlene" userId="7da3f95e-286d-45bf-9efc-9e5a51a946b3" providerId="ADAL" clId="{83682472-901C-4848-98FB-55EB6F600D55}" dt="2021-11-15T22:17:39.140" v="225"/>
          <ac:spMkLst>
            <pc:docMk/>
            <pc:sldMk cId="905146513" sldId="299"/>
            <ac:spMk id="2" creationId="{AE06F07B-3888-4268-8538-574B4EA172C0}"/>
          </ac:spMkLst>
        </pc:spChg>
      </pc:sldChg>
      <pc:sldChg chg="add del">
        <pc:chgData name="Arlene" userId="7da3f95e-286d-45bf-9efc-9e5a51a946b3" providerId="ADAL" clId="{83682472-901C-4848-98FB-55EB6F600D55}" dt="2021-11-15T22:17:39.140" v="225"/>
        <pc:sldMkLst>
          <pc:docMk/>
          <pc:sldMk cId="1502987763" sldId="300"/>
        </pc:sldMkLst>
      </pc:sldChg>
      <pc:sldChg chg="modSp add del mod">
        <pc:chgData name="Arlene" userId="7da3f95e-286d-45bf-9efc-9e5a51a946b3" providerId="ADAL" clId="{83682472-901C-4848-98FB-55EB6F600D55}" dt="2021-11-15T22:17:39.140" v="225"/>
        <pc:sldMkLst>
          <pc:docMk/>
          <pc:sldMk cId="739817063" sldId="301"/>
        </pc:sldMkLst>
        <pc:spChg chg="mod">
          <ac:chgData name="Arlene" userId="7da3f95e-286d-45bf-9efc-9e5a51a946b3" providerId="ADAL" clId="{83682472-901C-4848-98FB-55EB6F600D55}" dt="2021-11-15T22:17:39.140" v="225"/>
          <ac:spMkLst>
            <pc:docMk/>
            <pc:sldMk cId="739817063" sldId="301"/>
            <ac:spMk id="2" creationId="{7478AAA6-2C06-4B56-8181-C301A43FECF9}"/>
          </ac:spMkLst>
        </pc:spChg>
      </pc:sldChg>
      <pc:sldChg chg="add del">
        <pc:chgData name="Arlene" userId="7da3f95e-286d-45bf-9efc-9e5a51a946b3" providerId="ADAL" clId="{83682472-901C-4848-98FB-55EB6F600D55}" dt="2021-11-15T22:17:39.140" v="225"/>
        <pc:sldMkLst>
          <pc:docMk/>
          <pc:sldMk cId="243107018" sldId="302"/>
        </pc:sldMkLst>
      </pc:sldChg>
      <pc:sldChg chg="modSp add del mod">
        <pc:chgData name="Arlene" userId="7da3f95e-286d-45bf-9efc-9e5a51a946b3" providerId="ADAL" clId="{83682472-901C-4848-98FB-55EB6F600D55}" dt="2021-11-15T22:17:39.140" v="225"/>
        <pc:sldMkLst>
          <pc:docMk/>
          <pc:sldMk cId="555145061" sldId="303"/>
        </pc:sldMkLst>
        <pc:spChg chg="mod">
          <ac:chgData name="Arlene" userId="7da3f95e-286d-45bf-9efc-9e5a51a946b3" providerId="ADAL" clId="{83682472-901C-4848-98FB-55EB6F600D55}" dt="2021-11-15T22:17:39.140" v="225"/>
          <ac:spMkLst>
            <pc:docMk/>
            <pc:sldMk cId="555145061" sldId="303"/>
            <ac:spMk id="2" creationId="{76803D1D-F26E-4D67-833C-C670F1E6903E}"/>
          </ac:spMkLst>
        </pc:spChg>
      </pc:sldChg>
      <pc:sldChg chg="add del">
        <pc:chgData name="Arlene" userId="7da3f95e-286d-45bf-9efc-9e5a51a946b3" providerId="ADAL" clId="{83682472-901C-4848-98FB-55EB6F600D55}" dt="2021-11-15T22:17:39.140" v="225"/>
        <pc:sldMkLst>
          <pc:docMk/>
          <pc:sldMk cId="671808514" sldId="304"/>
        </pc:sldMkLst>
      </pc:sldChg>
      <pc:sldChg chg="modSp add del mod">
        <pc:chgData name="Arlene" userId="7da3f95e-286d-45bf-9efc-9e5a51a946b3" providerId="ADAL" clId="{83682472-901C-4848-98FB-55EB6F600D55}" dt="2021-11-15T22:17:39.140" v="225"/>
        <pc:sldMkLst>
          <pc:docMk/>
          <pc:sldMk cId="498841796" sldId="305"/>
        </pc:sldMkLst>
        <pc:spChg chg="mod">
          <ac:chgData name="Arlene" userId="7da3f95e-286d-45bf-9efc-9e5a51a946b3" providerId="ADAL" clId="{83682472-901C-4848-98FB-55EB6F600D55}" dt="2021-11-15T22:17:39.140" v="225"/>
          <ac:spMkLst>
            <pc:docMk/>
            <pc:sldMk cId="498841796" sldId="305"/>
            <ac:spMk id="2" creationId="{8C03379F-FC09-4332-8CF8-DA16DDA0D316}"/>
          </ac:spMkLst>
        </pc:spChg>
      </pc:sldChg>
      <pc:sldChg chg="add del">
        <pc:chgData name="Arlene" userId="7da3f95e-286d-45bf-9efc-9e5a51a946b3" providerId="ADAL" clId="{83682472-901C-4848-98FB-55EB6F600D55}" dt="2021-11-15T22:17:39.140" v="225"/>
        <pc:sldMkLst>
          <pc:docMk/>
          <pc:sldMk cId="4116599626" sldId="306"/>
        </pc:sldMkLst>
      </pc:sldChg>
      <pc:sldChg chg="modSp add del mod">
        <pc:chgData name="Arlene" userId="7da3f95e-286d-45bf-9efc-9e5a51a946b3" providerId="ADAL" clId="{83682472-901C-4848-98FB-55EB6F600D55}" dt="2021-11-15T22:17:39.140" v="225"/>
        <pc:sldMkLst>
          <pc:docMk/>
          <pc:sldMk cId="4044606975" sldId="307"/>
        </pc:sldMkLst>
        <pc:spChg chg="mod">
          <ac:chgData name="Arlene" userId="7da3f95e-286d-45bf-9efc-9e5a51a946b3" providerId="ADAL" clId="{83682472-901C-4848-98FB-55EB6F600D55}" dt="2021-11-15T22:17:39.140" v="225"/>
          <ac:spMkLst>
            <pc:docMk/>
            <pc:sldMk cId="4044606975" sldId="307"/>
            <ac:spMk id="2" creationId="{F67C6EC3-B5E3-420C-8576-81F55DEDB5A7}"/>
          </ac:spMkLst>
        </pc:spChg>
      </pc:sldChg>
      <pc:sldChg chg="add del">
        <pc:chgData name="Arlene" userId="7da3f95e-286d-45bf-9efc-9e5a51a946b3" providerId="ADAL" clId="{83682472-901C-4848-98FB-55EB6F600D55}" dt="2021-11-15T22:17:39.140" v="225"/>
        <pc:sldMkLst>
          <pc:docMk/>
          <pc:sldMk cId="1606851714" sldId="308"/>
        </pc:sldMkLst>
      </pc:sldChg>
      <pc:sldChg chg="add del">
        <pc:chgData name="Arlene" userId="7da3f95e-286d-45bf-9efc-9e5a51a946b3" providerId="ADAL" clId="{83682472-901C-4848-98FB-55EB6F600D55}" dt="2021-11-15T22:17:39.140" v="225"/>
        <pc:sldMkLst>
          <pc:docMk/>
          <pc:sldMk cId="3147324607" sldId="309"/>
        </pc:sldMkLst>
      </pc:sldChg>
      <pc:sldChg chg="modSp add del mod">
        <pc:chgData name="Arlene" userId="7da3f95e-286d-45bf-9efc-9e5a51a946b3" providerId="ADAL" clId="{83682472-901C-4848-98FB-55EB6F600D55}" dt="2021-11-15T22:17:39.140" v="225"/>
        <pc:sldMkLst>
          <pc:docMk/>
          <pc:sldMk cId="1625991892" sldId="310"/>
        </pc:sldMkLst>
        <pc:spChg chg="mod">
          <ac:chgData name="Arlene" userId="7da3f95e-286d-45bf-9efc-9e5a51a946b3" providerId="ADAL" clId="{83682472-901C-4848-98FB-55EB6F600D55}" dt="2021-11-15T22:17:39.140" v="225"/>
          <ac:spMkLst>
            <pc:docMk/>
            <pc:sldMk cId="1625991892" sldId="310"/>
            <ac:spMk id="2" creationId="{8BA6FD08-A5F4-4438-8B20-A27A8C84B637}"/>
          </ac:spMkLst>
        </pc:spChg>
      </pc:sldChg>
      <pc:sldChg chg="add del">
        <pc:chgData name="Arlene" userId="7da3f95e-286d-45bf-9efc-9e5a51a946b3" providerId="ADAL" clId="{83682472-901C-4848-98FB-55EB6F600D55}" dt="2021-11-15T22:17:39.140" v="225"/>
        <pc:sldMkLst>
          <pc:docMk/>
          <pc:sldMk cId="3650847630" sldId="311"/>
        </pc:sldMkLst>
      </pc:sldChg>
      <pc:sldChg chg="add del">
        <pc:chgData name="Arlene" userId="7da3f95e-286d-45bf-9efc-9e5a51a946b3" providerId="ADAL" clId="{83682472-901C-4848-98FB-55EB6F600D55}" dt="2021-11-15T22:17:39.140" v="225"/>
        <pc:sldMkLst>
          <pc:docMk/>
          <pc:sldMk cId="339498350" sldId="312"/>
        </pc:sldMkLst>
      </pc:sldChg>
      <pc:sldChg chg="modSp add del mod">
        <pc:chgData name="Arlene" userId="7da3f95e-286d-45bf-9efc-9e5a51a946b3" providerId="ADAL" clId="{83682472-901C-4848-98FB-55EB6F600D55}" dt="2021-11-15T22:17:39.140" v="225"/>
        <pc:sldMkLst>
          <pc:docMk/>
          <pc:sldMk cId="1703159650" sldId="313"/>
        </pc:sldMkLst>
        <pc:spChg chg="mod">
          <ac:chgData name="Arlene" userId="7da3f95e-286d-45bf-9efc-9e5a51a946b3" providerId="ADAL" clId="{83682472-901C-4848-98FB-55EB6F600D55}" dt="2021-11-15T22:17:39.140" v="225"/>
          <ac:spMkLst>
            <pc:docMk/>
            <pc:sldMk cId="1703159650" sldId="313"/>
            <ac:spMk id="2" creationId="{61CF3AFC-3304-4D36-B822-FE38F71EC472}"/>
          </ac:spMkLst>
        </pc:spChg>
      </pc:sldChg>
      <pc:sldChg chg="add del">
        <pc:chgData name="Arlene" userId="7da3f95e-286d-45bf-9efc-9e5a51a946b3" providerId="ADAL" clId="{83682472-901C-4848-98FB-55EB6F600D55}" dt="2021-11-15T22:17:39.140" v="225"/>
        <pc:sldMkLst>
          <pc:docMk/>
          <pc:sldMk cId="2030923040" sldId="314"/>
        </pc:sldMkLst>
      </pc:sldChg>
      <pc:sldChg chg="add del">
        <pc:chgData name="Arlene" userId="7da3f95e-286d-45bf-9efc-9e5a51a946b3" providerId="ADAL" clId="{83682472-901C-4848-98FB-55EB6F600D55}" dt="2021-11-15T22:17:39.140" v="225"/>
        <pc:sldMkLst>
          <pc:docMk/>
          <pc:sldMk cId="3736446728" sldId="315"/>
        </pc:sldMkLst>
      </pc:sldChg>
      <pc:sldChg chg="modSp add del mod">
        <pc:chgData name="Arlene" userId="7da3f95e-286d-45bf-9efc-9e5a51a946b3" providerId="ADAL" clId="{83682472-901C-4848-98FB-55EB6F600D55}" dt="2021-11-15T22:17:39.140" v="225"/>
        <pc:sldMkLst>
          <pc:docMk/>
          <pc:sldMk cId="3629585562" sldId="316"/>
        </pc:sldMkLst>
        <pc:spChg chg="mod">
          <ac:chgData name="Arlene" userId="7da3f95e-286d-45bf-9efc-9e5a51a946b3" providerId="ADAL" clId="{83682472-901C-4848-98FB-55EB6F600D55}" dt="2021-11-15T22:17:39.140" v="225"/>
          <ac:spMkLst>
            <pc:docMk/>
            <pc:sldMk cId="3629585562" sldId="316"/>
            <ac:spMk id="2" creationId="{33A35177-23FE-4BE7-9E1D-F1F09364B813}"/>
          </ac:spMkLst>
        </pc:spChg>
      </pc:sldChg>
      <pc:sldChg chg="add del">
        <pc:chgData name="Arlene" userId="7da3f95e-286d-45bf-9efc-9e5a51a946b3" providerId="ADAL" clId="{83682472-901C-4848-98FB-55EB6F600D55}" dt="2021-11-15T22:17:39.140" v="225"/>
        <pc:sldMkLst>
          <pc:docMk/>
          <pc:sldMk cId="2019082632" sldId="317"/>
        </pc:sldMkLst>
      </pc:sldChg>
      <pc:sldChg chg="add del">
        <pc:chgData name="Arlene" userId="7da3f95e-286d-45bf-9efc-9e5a51a946b3" providerId="ADAL" clId="{83682472-901C-4848-98FB-55EB6F600D55}" dt="2021-11-15T22:17:39.140" v="225"/>
        <pc:sldMkLst>
          <pc:docMk/>
          <pc:sldMk cId="1480270886" sldId="318"/>
        </pc:sldMkLst>
      </pc:sldChg>
      <pc:sldChg chg="modSp add del mod">
        <pc:chgData name="Arlene" userId="7da3f95e-286d-45bf-9efc-9e5a51a946b3" providerId="ADAL" clId="{83682472-901C-4848-98FB-55EB6F600D55}" dt="2021-11-15T22:17:39.140" v="225"/>
        <pc:sldMkLst>
          <pc:docMk/>
          <pc:sldMk cId="1761920316" sldId="319"/>
        </pc:sldMkLst>
        <pc:spChg chg="mod">
          <ac:chgData name="Arlene" userId="7da3f95e-286d-45bf-9efc-9e5a51a946b3" providerId="ADAL" clId="{83682472-901C-4848-98FB-55EB6F600D55}" dt="2021-11-15T22:17:39.140" v="225"/>
          <ac:spMkLst>
            <pc:docMk/>
            <pc:sldMk cId="1761920316" sldId="319"/>
            <ac:spMk id="2" creationId="{98DD5646-352B-4D0B-B407-515F3D9CA4BF}"/>
          </ac:spMkLst>
        </pc:spChg>
      </pc:sldChg>
      <pc:sldChg chg="add del">
        <pc:chgData name="Arlene" userId="7da3f95e-286d-45bf-9efc-9e5a51a946b3" providerId="ADAL" clId="{83682472-901C-4848-98FB-55EB6F600D55}" dt="2021-11-15T22:17:39.140" v="225"/>
        <pc:sldMkLst>
          <pc:docMk/>
          <pc:sldMk cId="1152010516" sldId="320"/>
        </pc:sldMkLst>
      </pc:sldChg>
      <pc:sldChg chg="modSp add del mod">
        <pc:chgData name="Arlene" userId="7da3f95e-286d-45bf-9efc-9e5a51a946b3" providerId="ADAL" clId="{83682472-901C-4848-98FB-55EB6F600D55}" dt="2021-11-15T22:17:39.140" v="225"/>
        <pc:sldMkLst>
          <pc:docMk/>
          <pc:sldMk cId="3408715538" sldId="321"/>
        </pc:sldMkLst>
        <pc:spChg chg="mod">
          <ac:chgData name="Arlene" userId="7da3f95e-286d-45bf-9efc-9e5a51a946b3" providerId="ADAL" clId="{83682472-901C-4848-98FB-55EB6F600D55}" dt="2021-11-15T22:17:39.140" v="225"/>
          <ac:spMkLst>
            <pc:docMk/>
            <pc:sldMk cId="3408715538" sldId="321"/>
            <ac:spMk id="2" creationId="{88885B69-368F-4211-8382-BAA61426D86F}"/>
          </ac:spMkLst>
        </pc:spChg>
      </pc:sldChg>
      <pc:sldChg chg="add del">
        <pc:chgData name="Arlene" userId="7da3f95e-286d-45bf-9efc-9e5a51a946b3" providerId="ADAL" clId="{83682472-901C-4848-98FB-55EB6F600D55}" dt="2021-11-15T22:17:39.140" v="225"/>
        <pc:sldMkLst>
          <pc:docMk/>
          <pc:sldMk cId="4041631742" sldId="322"/>
        </pc:sldMkLst>
      </pc:sldChg>
      <pc:sldChg chg="modSp add del mod">
        <pc:chgData name="Arlene" userId="7da3f95e-286d-45bf-9efc-9e5a51a946b3" providerId="ADAL" clId="{83682472-901C-4848-98FB-55EB6F600D55}" dt="2021-11-15T22:17:39.140" v="225"/>
        <pc:sldMkLst>
          <pc:docMk/>
          <pc:sldMk cId="881336756" sldId="323"/>
        </pc:sldMkLst>
        <pc:spChg chg="mod">
          <ac:chgData name="Arlene" userId="7da3f95e-286d-45bf-9efc-9e5a51a946b3" providerId="ADAL" clId="{83682472-901C-4848-98FB-55EB6F600D55}" dt="2021-11-15T22:17:39.140" v="225"/>
          <ac:spMkLst>
            <pc:docMk/>
            <pc:sldMk cId="881336756" sldId="323"/>
            <ac:spMk id="2" creationId="{644C905E-03FE-4B06-BAFF-813D7CC81E9A}"/>
          </ac:spMkLst>
        </pc:spChg>
      </pc:sldChg>
      <pc:sldChg chg="add del">
        <pc:chgData name="Arlene" userId="7da3f95e-286d-45bf-9efc-9e5a51a946b3" providerId="ADAL" clId="{83682472-901C-4848-98FB-55EB6F600D55}" dt="2021-11-15T22:17:39.140" v="225"/>
        <pc:sldMkLst>
          <pc:docMk/>
          <pc:sldMk cId="1934919359" sldId="324"/>
        </pc:sldMkLst>
      </pc:sldChg>
      <pc:sldChg chg="add del">
        <pc:chgData name="Arlene" userId="7da3f95e-286d-45bf-9efc-9e5a51a946b3" providerId="ADAL" clId="{83682472-901C-4848-98FB-55EB6F600D55}" dt="2021-11-15T22:17:39.140" v="225"/>
        <pc:sldMkLst>
          <pc:docMk/>
          <pc:sldMk cId="884437288" sldId="325"/>
        </pc:sldMkLst>
      </pc:sldChg>
      <pc:sldChg chg="modSp add del mod">
        <pc:chgData name="Arlene" userId="7da3f95e-286d-45bf-9efc-9e5a51a946b3" providerId="ADAL" clId="{83682472-901C-4848-98FB-55EB6F600D55}" dt="2021-11-15T22:17:39.140" v="225"/>
        <pc:sldMkLst>
          <pc:docMk/>
          <pc:sldMk cId="3652329588" sldId="326"/>
        </pc:sldMkLst>
        <pc:spChg chg="mod">
          <ac:chgData name="Arlene" userId="7da3f95e-286d-45bf-9efc-9e5a51a946b3" providerId="ADAL" clId="{83682472-901C-4848-98FB-55EB6F600D55}" dt="2021-11-15T22:17:39.140" v="225"/>
          <ac:spMkLst>
            <pc:docMk/>
            <pc:sldMk cId="3652329588" sldId="326"/>
            <ac:spMk id="2" creationId="{A042822F-DE34-4BA3-A786-F6E8095CF21C}"/>
          </ac:spMkLst>
        </pc:spChg>
      </pc:sldChg>
      <pc:sldChg chg="add del">
        <pc:chgData name="Arlene" userId="7da3f95e-286d-45bf-9efc-9e5a51a946b3" providerId="ADAL" clId="{83682472-901C-4848-98FB-55EB6F600D55}" dt="2021-11-15T22:17:39.140" v="225"/>
        <pc:sldMkLst>
          <pc:docMk/>
          <pc:sldMk cId="3532744004" sldId="327"/>
        </pc:sldMkLst>
      </pc:sldChg>
      <pc:sldChg chg="modSp add del mod">
        <pc:chgData name="Arlene" userId="7da3f95e-286d-45bf-9efc-9e5a51a946b3" providerId="ADAL" clId="{83682472-901C-4848-98FB-55EB6F600D55}" dt="2021-11-15T22:17:39.140" v="225"/>
        <pc:sldMkLst>
          <pc:docMk/>
          <pc:sldMk cId="3485673119" sldId="328"/>
        </pc:sldMkLst>
        <pc:spChg chg="mod">
          <ac:chgData name="Arlene" userId="7da3f95e-286d-45bf-9efc-9e5a51a946b3" providerId="ADAL" clId="{83682472-901C-4848-98FB-55EB6F600D55}" dt="2021-11-15T22:17:39.140" v="225"/>
          <ac:spMkLst>
            <pc:docMk/>
            <pc:sldMk cId="3485673119" sldId="328"/>
            <ac:spMk id="2" creationId="{F9196142-DCD6-43AC-9372-49D065611650}"/>
          </ac:spMkLst>
        </pc:spChg>
      </pc:sldChg>
      <pc:sldChg chg="add del">
        <pc:chgData name="Arlene" userId="7da3f95e-286d-45bf-9efc-9e5a51a946b3" providerId="ADAL" clId="{83682472-901C-4848-98FB-55EB6F600D55}" dt="2021-11-15T22:17:39.140" v="225"/>
        <pc:sldMkLst>
          <pc:docMk/>
          <pc:sldMk cId="2032231604" sldId="329"/>
        </pc:sldMkLst>
      </pc:sldChg>
      <pc:sldChg chg="modSp add del mod">
        <pc:chgData name="Arlene" userId="7da3f95e-286d-45bf-9efc-9e5a51a946b3" providerId="ADAL" clId="{83682472-901C-4848-98FB-55EB6F600D55}" dt="2021-11-15T22:17:39.140" v="225"/>
        <pc:sldMkLst>
          <pc:docMk/>
          <pc:sldMk cId="2615589296" sldId="330"/>
        </pc:sldMkLst>
        <pc:spChg chg="mod">
          <ac:chgData name="Arlene" userId="7da3f95e-286d-45bf-9efc-9e5a51a946b3" providerId="ADAL" clId="{83682472-901C-4848-98FB-55EB6F600D55}" dt="2021-11-15T22:17:39.140" v="225"/>
          <ac:spMkLst>
            <pc:docMk/>
            <pc:sldMk cId="2615589296" sldId="330"/>
            <ac:spMk id="2" creationId="{E35B9153-7940-40F3-ABA1-467EBD65D8D1}"/>
          </ac:spMkLst>
        </pc:spChg>
      </pc:sldChg>
      <pc:sldChg chg="add del">
        <pc:chgData name="Arlene" userId="7da3f95e-286d-45bf-9efc-9e5a51a946b3" providerId="ADAL" clId="{83682472-901C-4848-98FB-55EB6F600D55}" dt="2021-11-15T22:17:39.140" v="225"/>
        <pc:sldMkLst>
          <pc:docMk/>
          <pc:sldMk cId="741072698" sldId="331"/>
        </pc:sldMkLst>
      </pc:sldChg>
      <pc:sldChg chg="modSp add del mod">
        <pc:chgData name="Arlene" userId="7da3f95e-286d-45bf-9efc-9e5a51a946b3" providerId="ADAL" clId="{83682472-901C-4848-98FB-55EB6F600D55}" dt="2021-11-15T22:17:39.140" v="225"/>
        <pc:sldMkLst>
          <pc:docMk/>
          <pc:sldMk cId="3609086784" sldId="332"/>
        </pc:sldMkLst>
        <pc:spChg chg="mod">
          <ac:chgData name="Arlene" userId="7da3f95e-286d-45bf-9efc-9e5a51a946b3" providerId="ADAL" clId="{83682472-901C-4848-98FB-55EB6F600D55}" dt="2021-11-15T22:17:39.140" v="225"/>
          <ac:spMkLst>
            <pc:docMk/>
            <pc:sldMk cId="3609086784" sldId="332"/>
            <ac:spMk id="2" creationId="{0ECBCEA4-B6E5-4A47-AEA0-F31121A1FC1C}"/>
          </ac:spMkLst>
        </pc:spChg>
      </pc:sldChg>
      <pc:sldChg chg="add del">
        <pc:chgData name="Arlene" userId="7da3f95e-286d-45bf-9efc-9e5a51a946b3" providerId="ADAL" clId="{83682472-901C-4848-98FB-55EB6F600D55}" dt="2021-11-15T22:17:39.140" v="225"/>
        <pc:sldMkLst>
          <pc:docMk/>
          <pc:sldMk cId="3852432693" sldId="333"/>
        </pc:sldMkLst>
      </pc:sldChg>
      <pc:sldChg chg="add del">
        <pc:chgData name="Arlene" userId="7da3f95e-286d-45bf-9efc-9e5a51a946b3" providerId="ADAL" clId="{83682472-901C-4848-98FB-55EB6F600D55}" dt="2021-11-15T22:17:39.140" v="225"/>
        <pc:sldMkLst>
          <pc:docMk/>
          <pc:sldMk cId="1846383354" sldId="334"/>
        </pc:sldMkLst>
      </pc:sldChg>
      <pc:sldChg chg="add del">
        <pc:chgData name="Arlene" userId="7da3f95e-286d-45bf-9efc-9e5a51a946b3" providerId="ADAL" clId="{83682472-901C-4848-98FB-55EB6F600D55}" dt="2021-11-15T22:17:39.140" v="225"/>
        <pc:sldMkLst>
          <pc:docMk/>
          <pc:sldMk cId="64517303" sldId="335"/>
        </pc:sldMkLst>
      </pc:sldChg>
      <pc:sldChg chg="add del">
        <pc:chgData name="Arlene" userId="7da3f95e-286d-45bf-9efc-9e5a51a946b3" providerId="ADAL" clId="{83682472-901C-4848-98FB-55EB6F600D55}" dt="2021-11-15T22:17:39.140" v="225"/>
        <pc:sldMkLst>
          <pc:docMk/>
          <pc:sldMk cId="602633001" sldId="336"/>
        </pc:sldMkLst>
      </pc:sldChg>
      <pc:sldChg chg="add del">
        <pc:chgData name="Arlene" userId="7da3f95e-286d-45bf-9efc-9e5a51a946b3" providerId="ADAL" clId="{83682472-901C-4848-98FB-55EB6F600D55}" dt="2021-11-15T22:17:39.140" v="225"/>
        <pc:sldMkLst>
          <pc:docMk/>
          <pc:sldMk cId="2151369674" sldId="337"/>
        </pc:sldMkLst>
      </pc:sldChg>
      <pc:sldChg chg="add del">
        <pc:chgData name="Arlene" userId="7da3f95e-286d-45bf-9efc-9e5a51a946b3" providerId="ADAL" clId="{83682472-901C-4848-98FB-55EB6F600D55}" dt="2021-11-15T22:17:39.140" v="225"/>
        <pc:sldMkLst>
          <pc:docMk/>
          <pc:sldMk cId="3610809927" sldId="338"/>
        </pc:sldMkLst>
      </pc:sldChg>
      <pc:sldChg chg="add del">
        <pc:chgData name="Arlene" userId="7da3f95e-286d-45bf-9efc-9e5a51a946b3" providerId="ADAL" clId="{83682472-901C-4848-98FB-55EB6F600D55}" dt="2021-11-15T22:17:39.140" v="225"/>
        <pc:sldMkLst>
          <pc:docMk/>
          <pc:sldMk cId="1638674555" sldId="339"/>
        </pc:sldMkLst>
      </pc:sldChg>
      <pc:sldChg chg="add del">
        <pc:chgData name="Arlene" userId="7da3f95e-286d-45bf-9efc-9e5a51a946b3" providerId="ADAL" clId="{83682472-901C-4848-98FB-55EB6F600D55}" dt="2021-11-15T22:17:39.140" v="225"/>
        <pc:sldMkLst>
          <pc:docMk/>
          <pc:sldMk cId="205137260" sldId="34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3AD63A-E3FA-4D4D-B569-D4BC1236212B}" type="doc">
      <dgm:prSet loTypeId="urn:microsoft.com/office/officeart/2005/8/layout/chart3" loCatId="cycle" qsTypeId="urn:microsoft.com/office/officeart/2005/8/quickstyle/simple1" qsCatId="simple" csTypeId="urn:microsoft.com/office/officeart/2005/8/colors/accent3_3" csCatId="accent3" phldr="1"/>
      <dgm:spPr/>
    </dgm:pt>
    <dgm:pt modelId="{1026B433-6826-4F9F-9B20-032DD0C155CC}">
      <dgm:prSet phldrT="[Text]" custT="1"/>
      <dgm:spPr/>
      <dgm:t>
        <a:bodyPr/>
        <a:lstStyle/>
        <a:p>
          <a:r>
            <a:rPr lang="en-GB" sz="1800" dirty="0">
              <a:latin typeface="Bookman Old Style" panose="02050604050505020204" pitchFamily="18" charset="0"/>
            </a:rPr>
            <a:t>Disengagement Theory</a:t>
          </a:r>
        </a:p>
      </dgm:t>
    </dgm:pt>
    <dgm:pt modelId="{5CD44969-AA21-4A42-A028-7A821A36260D}" type="parTrans" cxnId="{7AD405E2-CFA3-4578-BE5B-28DCD16F8299}">
      <dgm:prSet/>
      <dgm:spPr/>
      <dgm:t>
        <a:bodyPr/>
        <a:lstStyle/>
        <a:p>
          <a:endParaRPr lang="en-GB"/>
        </a:p>
      </dgm:t>
    </dgm:pt>
    <dgm:pt modelId="{0284AA2A-00BC-478D-9FB8-9718178884FD}" type="sibTrans" cxnId="{7AD405E2-CFA3-4578-BE5B-28DCD16F8299}">
      <dgm:prSet/>
      <dgm:spPr/>
      <dgm:t>
        <a:bodyPr/>
        <a:lstStyle/>
        <a:p>
          <a:endParaRPr lang="en-GB"/>
        </a:p>
      </dgm:t>
    </dgm:pt>
    <dgm:pt modelId="{7EADC92A-0C02-41FA-9813-019607FA035F}">
      <dgm:prSet phldrT="[Text]" custT="1"/>
      <dgm:spPr/>
      <dgm:t>
        <a:bodyPr/>
        <a:lstStyle/>
        <a:p>
          <a:r>
            <a:rPr lang="en-GB" sz="1800" dirty="0">
              <a:latin typeface="Bookman Old Style" panose="02050604050505020204" pitchFamily="18" charset="0"/>
            </a:rPr>
            <a:t>Socioemotional Selectivity Theory</a:t>
          </a:r>
        </a:p>
      </dgm:t>
    </dgm:pt>
    <dgm:pt modelId="{C303AB79-EBCD-4661-AAC6-04974CED653B}" type="parTrans" cxnId="{162BB848-6F2D-48E4-8529-D92EB3482E19}">
      <dgm:prSet/>
      <dgm:spPr/>
      <dgm:t>
        <a:bodyPr/>
        <a:lstStyle/>
        <a:p>
          <a:endParaRPr lang="en-GB"/>
        </a:p>
      </dgm:t>
    </dgm:pt>
    <dgm:pt modelId="{36A8C21B-AB49-482B-9D5B-F497FC67A5DD}" type="sibTrans" cxnId="{162BB848-6F2D-48E4-8529-D92EB3482E19}">
      <dgm:prSet/>
      <dgm:spPr/>
      <dgm:t>
        <a:bodyPr/>
        <a:lstStyle/>
        <a:p>
          <a:endParaRPr lang="en-GB"/>
        </a:p>
      </dgm:t>
    </dgm:pt>
    <dgm:pt modelId="{D5612E7C-7D77-48B4-8822-2A76669425EB}">
      <dgm:prSet phldrT="[Text]" custT="1"/>
      <dgm:spPr/>
      <dgm:t>
        <a:bodyPr/>
        <a:lstStyle/>
        <a:p>
          <a:r>
            <a:rPr lang="en-GB" sz="1800" dirty="0">
              <a:latin typeface="Bookman Old Style" panose="02050604050505020204" pitchFamily="18" charset="0"/>
            </a:rPr>
            <a:t>Activity Theory</a:t>
          </a:r>
        </a:p>
      </dgm:t>
    </dgm:pt>
    <dgm:pt modelId="{A959EC99-0D85-416F-811D-D419C80E640D}" type="parTrans" cxnId="{D3441A7B-7594-4741-AE39-1C427F43C4A0}">
      <dgm:prSet/>
      <dgm:spPr/>
      <dgm:t>
        <a:bodyPr/>
        <a:lstStyle/>
        <a:p>
          <a:endParaRPr lang="en-GB"/>
        </a:p>
      </dgm:t>
    </dgm:pt>
    <dgm:pt modelId="{60B67F03-0926-4E5C-9E10-82ECE5C3AA32}" type="sibTrans" cxnId="{D3441A7B-7594-4741-AE39-1C427F43C4A0}">
      <dgm:prSet/>
      <dgm:spPr/>
      <dgm:t>
        <a:bodyPr/>
        <a:lstStyle/>
        <a:p>
          <a:endParaRPr lang="en-GB"/>
        </a:p>
      </dgm:t>
    </dgm:pt>
    <dgm:pt modelId="{B3C1C375-6962-472D-AA04-E804FAE2FBF3}" type="pres">
      <dgm:prSet presAssocID="{9F3AD63A-E3FA-4D4D-B569-D4BC1236212B}" presName="compositeShape" presStyleCnt="0">
        <dgm:presLayoutVars>
          <dgm:chMax val="7"/>
          <dgm:dir/>
          <dgm:resizeHandles val="exact"/>
        </dgm:presLayoutVars>
      </dgm:prSet>
      <dgm:spPr/>
    </dgm:pt>
    <dgm:pt modelId="{62DC3886-B500-4E40-AACB-4CB275EEC5F0}" type="pres">
      <dgm:prSet presAssocID="{9F3AD63A-E3FA-4D4D-B569-D4BC1236212B}" presName="wedge1" presStyleLbl="node1" presStyleIdx="0" presStyleCnt="3" custAng="0" custScaleX="112371" custLinFactNeighborX="-22940" custLinFactNeighborY="5270"/>
      <dgm:spPr/>
    </dgm:pt>
    <dgm:pt modelId="{46C68AD2-B02E-4EE5-A505-40A11739EACC}" type="pres">
      <dgm:prSet presAssocID="{9F3AD63A-E3FA-4D4D-B569-D4BC1236212B}" presName="wedge1Tx" presStyleLbl="node1" presStyleIdx="0" presStyleCnt="3">
        <dgm:presLayoutVars>
          <dgm:chMax val="0"/>
          <dgm:chPref val="0"/>
          <dgm:bulletEnabled val="1"/>
        </dgm:presLayoutVars>
      </dgm:prSet>
      <dgm:spPr/>
    </dgm:pt>
    <dgm:pt modelId="{47808FBF-5248-4EAC-9166-4829D3046A98}" type="pres">
      <dgm:prSet presAssocID="{9F3AD63A-E3FA-4D4D-B569-D4BC1236212B}" presName="wedge2" presStyleLbl="node1" presStyleIdx="1" presStyleCnt="3" custScaleX="108454" custScaleY="91547" custLinFactNeighborX="-23276" custLinFactNeighborY="1289"/>
      <dgm:spPr/>
    </dgm:pt>
    <dgm:pt modelId="{4E674472-F366-4F0E-87C1-7419ADB960B7}" type="pres">
      <dgm:prSet presAssocID="{9F3AD63A-E3FA-4D4D-B569-D4BC1236212B}" presName="wedge2Tx" presStyleLbl="node1" presStyleIdx="1" presStyleCnt="3">
        <dgm:presLayoutVars>
          <dgm:chMax val="0"/>
          <dgm:chPref val="0"/>
          <dgm:bulletEnabled val="1"/>
        </dgm:presLayoutVars>
      </dgm:prSet>
      <dgm:spPr/>
    </dgm:pt>
    <dgm:pt modelId="{A53B765D-6047-4931-85B1-0FBC4A08DA1F}" type="pres">
      <dgm:prSet presAssocID="{9F3AD63A-E3FA-4D4D-B569-D4BC1236212B}" presName="wedge3" presStyleLbl="node1" presStyleIdx="2" presStyleCnt="3" custLinFactNeighborX="-25039" custLinFactNeighborY="2294"/>
      <dgm:spPr/>
    </dgm:pt>
    <dgm:pt modelId="{43B008C8-4A9A-48BF-B402-9024C1EE754B}" type="pres">
      <dgm:prSet presAssocID="{9F3AD63A-E3FA-4D4D-B569-D4BC1236212B}" presName="wedge3Tx" presStyleLbl="node1" presStyleIdx="2" presStyleCnt="3">
        <dgm:presLayoutVars>
          <dgm:chMax val="0"/>
          <dgm:chPref val="0"/>
          <dgm:bulletEnabled val="1"/>
        </dgm:presLayoutVars>
      </dgm:prSet>
      <dgm:spPr/>
    </dgm:pt>
  </dgm:ptLst>
  <dgm:cxnLst>
    <dgm:cxn modelId="{19578B41-0F4C-4CF4-BA33-0AABAB301517}" type="presOf" srcId="{1026B433-6826-4F9F-9B20-032DD0C155CC}" destId="{62DC3886-B500-4E40-AACB-4CB275EEC5F0}" srcOrd="0" destOrd="0" presId="urn:microsoft.com/office/officeart/2005/8/layout/chart3"/>
    <dgm:cxn modelId="{162BB848-6F2D-48E4-8529-D92EB3482E19}" srcId="{9F3AD63A-E3FA-4D4D-B569-D4BC1236212B}" destId="{7EADC92A-0C02-41FA-9813-019607FA035F}" srcOrd="1" destOrd="0" parTransId="{C303AB79-EBCD-4661-AAC6-04974CED653B}" sibTransId="{36A8C21B-AB49-482B-9D5B-F497FC67A5DD}"/>
    <dgm:cxn modelId="{DA00EB7A-34AC-49AC-B097-48943448B3DE}" type="presOf" srcId="{9F3AD63A-E3FA-4D4D-B569-D4BC1236212B}" destId="{B3C1C375-6962-472D-AA04-E804FAE2FBF3}" srcOrd="0" destOrd="0" presId="urn:microsoft.com/office/officeart/2005/8/layout/chart3"/>
    <dgm:cxn modelId="{D3441A7B-7594-4741-AE39-1C427F43C4A0}" srcId="{9F3AD63A-E3FA-4D4D-B569-D4BC1236212B}" destId="{D5612E7C-7D77-48B4-8822-2A76669425EB}" srcOrd="2" destOrd="0" parTransId="{A959EC99-0D85-416F-811D-D419C80E640D}" sibTransId="{60B67F03-0926-4E5C-9E10-82ECE5C3AA32}"/>
    <dgm:cxn modelId="{47E92C7D-E7AF-4AD3-A97E-9251E98CD7E9}" type="presOf" srcId="{1026B433-6826-4F9F-9B20-032DD0C155CC}" destId="{46C68AD2-B02E-4EE5-A505-40A11739EACC}" srcOrd="1" destOrd="0" presId="urn:microsoft.com/office/officeart/2005/8/layout/chart3"/>
    <dgm:cxn modelId="{82BE93E0-9EFB-41A6-AB27-3239EA803A79}" type="presOf" srcId="{D5612E7C-7D77-48B4-8822-2A76669425EB}" destId="{43B008C8-4A9A-48BF-B402-9024C1EE754B}" srcOrd="1" destOrd="0" presId="urn:microsoft.com/office/officeart/2005/8/layout/chart3"/>
    <dgm:cxn modelId="{7AD405E2-CFA3-4578-BE5B-28DCD16F8299}" srcId="{9F3AD63A-E3FA-4D4D-B569-D4BC1236212B}" destId="{1026B433-6826-4F9F-9B20-032DD0C155CC}" srcOrd="0" destOrd="0" parTransId="{5CD44969-AA21-4A42-A028-7A821A36260D}" sibTransId="{0284AA2A-00BC-478D-9FB8-9718178884FD}"/>
    <dgm:cxn modelId="{B212D5E6-6D90-4A10-BE7C-35EBE5302590}" type="presOf" srcId="{D5612E7C-7D77-48B4-8822-2A76669425EB}" destId="{A53B765D-6047-4931-85B1-0FBC4A08DA1F}" srcOrd="0" destOrd="0" presId="urn:microsoft.com/office/officeart/2005/8/layout/chart3"/>
    <dgm:cxn modelId="{343112E7-38E2-4642-BAB7-B3FB8C89BC1F}" type="presOf" srcId="{7EADC92A-0C02-41FA-9813-019607FA035F}" destId="{4E674472-F366-4F0E-87C1-7419ADB960B7}" srcOrd="1" destOrd="0" presId="urn:microsoft.com/office/officeart/2005/8/layout/chart3"/>
    <dgm:cxn modelId="{402812EF-5719-47B5-86FA-442C23E45F8D}" type="presOf" srcId="{7EADC92A-0C02-41FA-9813-019607FA035F}" destId="{47808FBF-5248-4EAC-9166-4829D3046A98}" srcOrd="0" destOrd="0" presId="urn:microsoft.com/office/officeart/2005/8/layout/chart3"/>
    <dgm:cxn modelId="{41AA5971-FC85-43DD-BEE6-1A66ED4BB80F}" type="presParOf" srcId="{B3C1C375-6962-472D-AA04-E804FAE2FBF3}" destId="{62DC3886-B500-4E40-AACB-4CB275EEC5F0}" srcOrd="0" destOrd="0" presId="urn:microsoft.com/office/officeart/2005/8/layout/chart3"/>
    <dgm:cxn modelId="{71C67F57-E7B7-417E-A119-E3D3567C8E02}" type="presParOf" srcId="{B3C1C375-6962-472D-AA04-E804FAE2FBF3}" destId="{46C68AD2-B02E-4EE5-A505-40A11739EACC}" srcOrd="1" destOrd="0" presId="urn:microsoft.com/office/officeart/2005/8/layout/chart3"/>
    <dgm:cxn modelId="{CC949A59-E956-4E43-BB73-7B361E986BF3}" type="presParOf" srcId="{B3C1C375-6962-472D-AA04-E804FAE2FBF3}" destId="{47808FBF-5248-4EAC-9166-4829D3046A98}" srcOrd="2" destOrd="0" presId="urn:microsoft.com/office/officeart/2005/8/layout/chart3"/>
    <dgm:cxn modelId="{CC03A137-19F7-415A-9B57-0C0B929578CE}" type="presParOf" srcId="{B3C1C375-6962-472D-AA04-E804FAE2FBF3}" destId="{4E674472-F366-4F0E-87C1-7419ADB960B7}" srcOrd="3" destOrd="0" presId="urn:microsoft.com/office/officeart/2005/8/layout/chart3"/>
    <dgm:cxn modelId="{E4B05D86-E961-458E-A5F2-452D7157E6ED}" type="presParOf" srcId="{B3C1C375-6962-472D-AA04-E804FAE2FBF3}" destId="{A53B765D-6047-4931-85B1-0FBC4A08DA1F}" srcOrd="4" destOrd="0" presId="urn:microsoft.com/office/officeart/2005/8/layout/chart3"/>
    <dgm:cxn modelId="{E1602F43-EF47-4663-BC15-96FCE0AA7908}" type="presParOf" srcId="{B3C1C375-6962-472D-AA04-E804FAE2FBF3}" destId="{43B008C8-4A9A-48BF-B402-9024C1EE754B}"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7E3685-8C13-4AAA-9230-4EAA89B4475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847B1CD-90C1-450B-90E0-1E898F2E9D5F}">
      <dgm:prSet phldrT="[Text]" custT="1"/>
      <dgm:spPr/>
      <dgm:t>
        <a:bodyPr/>
        <a:lstStyle/>
        <a:p>
          <a:r>
            <a:rPr lang="en-GB" sz="3200" dirty="0">
              <a:latin typeface="Bookman Old Style" panose="02050604050505020204" pitchFamily="18" charset="0"/>
            </a:rPr>
            <a:t>Neglect</a:t>
          </a:r>
        </a:p>
      </dgm:t>
    </dgm:pt>
    <dgm:pt modelId="{904E473D-7CA2-4225-91BC-5710FB23FC67}" type="parTrans" cxnId="{6C37B72B-27F6-49D5-AC33-A5BE1E96D9BC}">
      <dgm:prSet/>
      <dgm:spPr/>
      <dgm:t>
        <a:bodyPr/>
        <a:lstStyle/>
        <a:p>
          <a:endParaRPr lang="en-GB"/>
        </a:p>
      </dgm:t>
    </dgm:pt>
    <dgm:pt modelId="{9DF1037A-5004-42CC-8CF1-5EAE807BBB52}" type="sibTrans" cxnId="{6C37B72B-27F6-49D5-AC33-A5BE1E96D9BC}">
      <dgm:prSet/>
      <dgm:spPr/>
      <dgm:t>
        <a:bodyPr/>
        <a:lstStyle/>
        <a:p>
          <a:endParaRPr lang="en-GB"/>
        </a:p>
      </dgm:t>
    </dgm:pt>
    <dgm:pt modelId="{769E4D5E-567E-452F-9FAD-EA743009E9BA}">
      <dgm:prSet phldrT="[Text]" custT="1"/>
      <dgm:spPr/>
      <dgm:t>
        <a:bodyPr/>
        <a:lstStyle/>
        <a:p>
          <a:r>
            <a:rPr lang="en-GB" sz="3200" dirty="0">
              <a:latin typeface="Bookman Old Style" panose="02050604050505020204" pitchFamily="18" charset="0"/>
            </a:rPr>
            <a:t>Psychological</a:t>
          </a:r>
        </a:p>
      </dgm:t>
    </dgm:pt>
    <dgm:pt modelId="{9BEF6EED-C554-4F72-8544-267518174872}" type="parTrans" cxnId="{E5CA0F7F-D5B0-446F-8D25-929DB104B7AE}">
      <dgm:prSet/>
      <dgm:spPr/>
      <dgm:t>
        <a:bodyPr/>
        <a:lstStyle/>
        <a:p>
          <a:endParaRPr lang="en-GB"/>
        </a:p>
      </dgm:t>
    </dgm:pt>
    <dgm:pt modelId="{D0827096-B8EE-4712-8291-B819E6183F23}" type="sibTrans" cxnId="{E5CA0F7F-D5B0-446F-8D25-929DB104B7AE}">
      <dgm:prSet/>
      <dgm:spPr/>
      <dgm:t>
        <a:bodyPr/>
        <a:lstStyle/>
        <a:p>
          <a:endParaRPr lang="en-GB"/>
        </a:p>
      </dgm:t>
    </dgm:pt>
    <dgm:pt modelId="{63022BB3-884E-4CEC-BFC9-C4EC1D56FD16}">
      <dgm:prSet phldrT="[Text]" custT="1"/>
      <dgm:spPr/>
      <dgm:t>
        <a:bodyPr/>
        <a:lstStyle/>
        <a:p>
          <a:r>
            <a:rPr lang="en-GB" sz="3200" dirty="0">
              <a:latin typeface="Bookman Old Style" panose="02050604050505020204" pitchFamily="18" charset="0"/>
            </a:rPr>
            <a:t>Sexual</a:t>
          </a:r>
        </a:p>
      </dgm:t>
    </dgm:pt>
    <dgm:pt modelId="{F09D3A23-C71C-4CA8-86BC-1ADE7B23AEB4}" type="parTrans" cxnId="{1BA994D0-3F97-4BDC-86E9-0E195793D654}">
      <dgm:prSet/>
      <dgm:spPr/>
      <dgm:t>
        <a:bodyPr/>
        <a:lstStyle/>
        <a:p>
          <a:endParaRPr lang="en-GB"/>
        </a:p>
      </dgm:t>
    </dgm:pt>
    <dgm:pt modelId="{436D9191-E544-4D5C-8E3E-D0AAAD2A697B}" type="sibTrans" cxnId="{1BA994D0-3F97-4BDC-86E9-0E195793D654}">
      <dgm:prSet/>
      <dgm:spPr/>
      <dgm:t>
        <a:bodyPr/>
        <a:lstStyle/>
        <a:p>
          <a:endParaRPr lang="en-GB"/>
        </a:p>
      </dgm:t>
    </dgm:pt>
    <dgm:pt modelId="{5F156F53-7EE2-4229-A7E6-247C17D570A6}">
      <dgm:prSet phldrT="[Text]" custT="1"/>
      <dgm:spPr/>
      <dgm:t>
        <a:bodyPr/>
        <a:lstStyle/>
        <a:p>
          <a:r>
            <a:rPr lang="en-GB" sz="3200" dirty="0">
              <a:latin typeface="Bookman Old Style" panose="02050604050505020204" pitchFamily="18" charset="0"/>
            </a:rPr>
            <a:t>Physical</a:t>
          </a:r>
        </a:p>
      </dgm:t>
    </dgm:pt>
    <dgm:pt modelId="{516D348F-9D1E-44CB-8F1C-772335C09AC1}" type="parTrans" cxnId="{B95530CA-051F-4D71-864C-4A655167647B}">
      <dgm:prSet/>
      <dgm:spPr/>
      <dgm:t>
        <a:bodyPr/>
        <a:lstStyle/>
        <a:p>
          <a:endParaRPr lang="en-GB"/>
        </a:p>
      </dgm:t>
    </dgm:pt>
    <dgm:pt modelId="{596D3CA0-77FE-4162-B1DB-1FD12FBB4204}" type="sibTrans" cxnId="{B95530CA-051F-4D71-864C-4A655167647B}">
      <dgm:prSet/>
      <dgm:spPr/>
      <dgm:t>
        <a:bodyPr/>
        <a:lstStyle/>
        <a:p>
          <a:endParaRPr lang="en-GB"/>
        </a:p>
      </dgm:t>
    </dgm:pt>
    <dgm:pt modelId="{00CF7B0D-CE8A-43E0-9443-5A13CCE8215D}">
      <dgm:prSet phldrT="[Text]" custT="1"/>
      <dgm:spPr/>
      <dgm:t>
        <a:bodyPr/>
        <a:lstStyle/>
        <a:p>
          <a:r>
            <a:rPr lang="en-GB" sz="3200" dirty="0">
              <a:latin typeface="Bookman Old Style" panose="02050604050505020204" pitchFamily="18" charset="0"/>
            </a:rPr>
            <a:t>Financial</a:t>
          </a:r>
        </a:p>
      </dgm:t>
    </dgm:pt>
    <dgm:pt modelId="{691A02F0-C492-4CE6-B030-83206CF01E16}" type="parTrans" cxnId="{440EB139-DB2C-4549-BABC-703DE1C5D406}">
      <dgm:prSet/>
      <dgm:spPr/>
      <dgm:t>
        <a:bodyPr/>
        <a:lstStyle/>
        <a:p>
          <a:endParaRPr lang="en-GB"/>
        </a:p>
      </dgm:t>
    </dgm:pt>
    <dgm:pt modelId="{3F33CAB3-7771-45C2-87B2-C43D828204A0}" type="sibTrans" cxnId="{440EB139-DB2C-4549-BABC-703DE1C5D406}">
      <dgm:prSet/>
      <dgm:spPr/>
      <dgm:t>
        <a:bodyPr/>
        <a:lstStyle/>
        <a:p>
          <a:endParaRPr lang="en-GB"/>
        </a:p>
      </dgm:t>
    </dgm:pt>
    <dgm:pt modelId="{0B66F6CA-7BAA-4CEE-AB13-089E129D83A4}" type="pres">
      <dgm:prSet presAssocID="{D87E3685-8C13-4AAA-9230-4EAA89B44756}" presName="diagram" presStyleCnt="0">
        <dgm:presLayoutVars>
          <dgm:dir/>
          <dgm:resizeHandles val="exact"/>
        </dgm:presLayoutVars>
      </dgm:prSet>
      <dgm:spPr/>
    </dgm:pt>
    <dgm:pt modelId="{BCC5BF1D-BF37-4B2C-BC0D-7E614EFA1A9A}" type="pres">
      <dgm:prSet presAssocID="{C847B1CD-90C1-450B-90E0-1E898F2E9D5F}" presName="node" presStyleLbl="node1" presStyleIdx="0" presStyleCnt="5">
        <dgm:presLayoutVars>
          <dgm:bulletEnabled val="1"/>
        </dgm:presLayoutVars>
      </dgm:prSet>
      <dgm:spPr/>
    </dgm:pt>
    <dgm:pt modelId="{39AF1F45-2AAA-4ED6-A89A-5EF6436FCC4F}" type="pres">
      <dgm:prSet presAssocID="{9DF1037A-5004-42CC-8CF1-5EAE807BBB52}" presName="sibTrans" presStyleCnt="0"/>
      <dgm:spPr/>
    </dgm:pt>
    <dgm:pt modelId="{C0AA83FB-951D-46FC-B032-96EEF0D66D0F}" type="pres">
      <dgm:prSet presAssocID="{769E4D5E-567E-452F-9FAD-EA743009E9BA}" presName="node" presStyleLbl="node1" presStyleIdx="1" presStyleCnt="5" custScaleX="108085">
        <dgm:presLayoutVars>
          <dgm:bulletEnabled val="1"/>
        </dgm:presLayoutVars>
      </dgm:prSet>
      <dgm:spPr/>
    </dgm:pt>
    <dgm:pt modelId="{D4CAC434-C5DF-4151-821A-42FDDC38060F}" type="pres">
      <dgm:prSet presAssocID="{D0827096-B8EE-4712-8291-B819E6183F23}" presName="sibTrans" presStyleCnt="0"/>
      <dgm:spPr/>
    </dgm:pt>
    <dgm:pt modelId="{9644E5C4-318C-4DBB-9609-C634BDFD56D6}" type="pres">
      <dgm:prSet presAssocID="{63022BB3-884E-4CEC-BFC9-C4EC1D56FD16}" presName="node" presStyleLbl="node1" presStyleIdx="2" presStyleCnt="5">
        <dgm:presLayoutVars>
          <dgm:bulletEnabled val="1"/>
        </dgm:presLayoutVars>
      </dgm:prSet>
      <dgm:spPr/>
    </dgm:pt>
    <dgm:pt modelId="{ADE2A007-3E64-4DF5-9BDF-8C57DD3564A0}" type="pres">
      <dgm:prSet presAssocID="{436D9191-E544-4D5C-8E3E-D0AAAD2A697B}" presName="sibTrans" presStyleCnt="0"/>
      <dgm:spPr/>
    </dgm:pt>
    <dgm:pt modelId="{79E4BB60-B9FF-4BB9-81A6-A9BB009D3009}" type="pres">
      <dgm:prSet presAssocID="{5F156F53-7EE2-4229-A7E6-247C17D570A6}" presName="node" presStyleLbl="node1" presStyleIdx="3" presStyleCnt="5">
        <dgm:presLayoutVars>
          <dgm:bulletEnabled val="1"/>
        </dgm:presLayoutVars>
      </dgm:prSet>
      <dgm:spPr/>
    </dgm:pt>
    <dgm:pt modelId="{09F2AAD4-FF3A-48FB-9A59-37EB8D29E03C}" type="pres">
      <dgm:prSet presAssocID="{596D3CA0-77FE-4162-B1DB-1FD12FBB4204}" presName="sibTrans" presStyleCnt="0"/>
      <dgm:spPr/>
    </dgm:pt>
    <dgm:pt modelId="{CA72AFEE-1FF5-4850-88F2-022315356437}" type="pres">
      <dgm:prSet presAssocID="{00CF7B0D-CE8A-43E0-9443-5A13CCE8215D}" presName="node" presStyleLbl="node1" presStyleIdx="4" presStyleCnt="5">
        <dgm:presLayoutVars>
          <dgm:bulletEnabled val="1"/>
        </dgm:presLayoutVars>
      </dgm:prSet>
      <dgm:spPr/>
    </dgm:pt>
  </dgm:ptLst>
  <dgm:cxnLst>
    <dgm:cxn modelId="{85E76210-9E23-4DE2-B2D8-F2592EF683AC}" type="presOf" srcId="{D87E3685-8C13-4AAA-9230-4EAA89B44756}" destId="{0B66F6CA-7BAA-4CEE-AB13-089E129D83A4}" srcOrd="0" destOrd="0" presId="urn:microsoft.com/office/officeart/2005/8/layout/default"/>
    <dgm:cxn modelId="{6C37B72B-27F6-49D5-AC33-A5BE1E96D9BC}" srcId="{D87E3685-8C13-4AAA-9230-4EAA89B44756}" destId="{C847B1CD-90C1-450B-90E0-1E898F2E9D5F}" srcOrd="0" destOrd="0" parTransId="{904E473D-7CA2-4225-91BC-5710FB23FC67}" sibTransId="{9DF1037A-5004-42CC-8CF1-5EAE807BBB52}"/>
    <dgm:cxn modelId="{269FDF34-5ECB-458E-B6A3-C45305D81F2B}" type="presOf" srcId="{769E4D5E-567E-452F-9FAD-EA743009E9BA}" destId="{C0AA83FB-951D-46FC-B032-96EEF0D66D0F}" srcOrd="0" destOrd="0" presId="urn:microsoft.com/office/officeart/2005/8/layout/default"/>
    <dgm:cxn modelId="{440EB139-DB2C-4549-BABC-703DE1C5D406}" srcId="{D87E3685-8C13-4AAA-9230-4EAA89B44756}" destId="{00CF7B0D-CE8A-43E0-9443-5A13CCE8215D}" srcOrd="4" destOrd="0" parTransId="{691A02F0-C492-4CE6-B030-83206CF01E16}" sibTransId="{3F33CAB3-7771-45C2-87B2-C43D828204A0}"/>
    <dgm:cxn modelId="{59828141-77D9-4185-8B08-3F53EDB2C124}" type="presOf" srcId="{63022BB3-884E-4CEC-BFC9-C4EC1D56FD16}" destId="{9644E5C4-318C-4DBB-9609-C634BDFD56D6}" srcOrd="0" destOrd="0" presId="urn:microsoft.com/office/officeart/2005/8/layout/default"/>
    <dgm:cxn modelId="{77664E7E-5119-48A8-950D-9B5D0694C87B}" type="presOf" srcId="{00CF7B0D-CE8A-43E0-9443-5A13CCE8215D}" destId="{CA72AFEE-1FF5-4850-88F2-022315356437}" srcOrd="0" destOrd="0" presId="urn:microsoft.com/office/officeart/2005/8/layout/default"/>
    <dgm:cxn modelId="{E5CA0F7F-D5B0-446F-8D25-929DB104B7AE}" srcId="{D87E3685-8C13-4AAA-9230-4EAA89B44756}" destId="{769E4D5E-567E-452F-9FAD-EA743009E9BA}" srcOrd="1" destOrd="0" parTransId="{9BEF6EED-C554-4F72-8544-267518174872}" sibTransId="{D0827096-B8EE-4712-8291-B819E6183F23}"/>
    <dgm:cxn modelId="{B95530CA-051F-4D71-864C-4A655167647B}" srcId="{D87E3685-8C13-4AAA-9230-4EAA89B44756}" destId="{5F156F53-7EE2-4229-A7E6-247C17D570A6}" srcOrd="3" destOrd="0" parTransId="{516D348F-9D1E-44CB-8F1C-772335C09AC1}" sibTransId="{596D3CA0-77FE-4162-B1DB-1FD12FBB4204}"/>
    <dgm:cxn modelId="{1BA994D0-3F97-4BDC-86E9-0E195793D654}" srcId="{D87E3685-8C13-4AAA-9230-4EAA89B44756}" destId="{63022BB3-884E-4CEC-BFC9-C4EC1D56FD16}" srcOrd="2" destOrd="0" parTransId="{F09D3A23-C71C-4CA8-86BC-1ADE7B23AEB4}" sibTransId="{436D9191-E544-4D5C-8E3E-D0AAAD2A697B}"/>
    <dgm:cxn modelId="{1BE5D1E8-83EA-4CD0-A28D-D0BC55E3CCE3}" type="presOf" srcId="{C847B1CD-90C1-450B-90E0-1E898F2E9D5F}" destId="{BCC5BF1D-BF37-4B2C-BC0D-7E614EFA1A9A}" srcOrd="0" destOrd="0" presId="urn:microsoft.com/office/officeart/2005/8/layout/default"/>
    <dgm:cxn modelId="{A1ACD1FA-FA0A-44CE-BB75-F9E6F4ABFCA3}" type="presOf" srcId="{5F156F53-7EE2-4229-A7E6-247C17D570A6}" destId="{79E4BB60-B9FF-4BB9-81A6-A9BB009D3009}" srcOrd="0" destOrd="0" presId="urn:microsoft.com/office/officeart/2005/8/layout/default"/>
    <dgm:cxn modelId="{F2BCB34D-302A-4471-A8F9-B90A940BBFBD}" type="presParOf" srcId="{0B66F6CA-7BAA-4CEE-AB13-089E129D83A4}" destId="{BCC5BF1D-BF37-4B2C-BC0D-7E614EFA1A9A}" srcOrd="0" destOrd="0" presId="urn:microsoft.com/office/officeart/2005/8/layout/default"/>
    <dgm:cxn modelId="{B09D0F94-34D8-4A28-875B-3DECFE98FB88}" type="presParOf" srcId="{0B66F6CA-7BAA-4CEE-AB13-089E129D83A4}" destId="{39AF1F45-2AAA-4ED6-A89A-5EF6436FCC4F}" srcOrd="1" destOrd="0" presId="urn:microsoft.com/office/officeart/2005/8/layout/default"/>
    <dgm:cxn modelId="{72776F75-7C5D-47B4-9967-FAEB05559E33}" type="presParOf" srcId="{0B66F6CA-7BAA-4CEE-AB13-089E129D83A4}" destId="{C0AA83FB-951D-46FC-B032-96EEF0D66D0F}" srcOrd="2" destOrd="0" presId="urn:microsoft.com/office/officeart/2005/8/layout/default"/>
    <dgm:cxn modelId="{062C388F-85A1-4150-97BE-0A835E5A741C}" type="presParOf" srcId="{0B66F6CA-7BAA-4CEE-AB13-089E129D83A4}" destId="{D4CAC434-C5DF-4151-821A-42FDDC38060F}" srcOrd="3" destOrd="0" presId="urn:microsoft.com/office/officeart/2005/8/layout/default"/>
    <dgm:cxn modelId="{67D4DFB7-B8E2-4D23-9FC4-C9DF499A80D8}" type="presParOf" srcId="{0B66F6CA-7BAA-4CEE-AB13-089E129D83A4}" destId="{9644E5C4-318C-4DBB-9609-C634BDFD56D6}" srcOrd="4" destOrd="0" presId="urn:microsoft.com/office/officeart/2005/8/layout/default"/>
    <dgm:cxn modelId="{9F179FAD-61DB-4958-B073-1E593A15B6D0}" type="presParOf" srcId="{0B66F6CA-7BAA-4CEE-AB13-089E129D83A4}" destId="{ADE2A007-3E64-4DF5-9BDF-8C57DD3564A0}" srcOrd="5" destOrd="0" presId="urn:microsoft.com/office/officeart/2005/8/layout/default"/>
    <dgm:cxn modelId="{23137D43-7B13-4EA6-A181-5DED7BAE2092}" type="presParOf" srcId="{0B66F6CA-7BAA-4CEE-AB13-089E129D83A4}" destId="{79E4BB60-B9FF-4BB9-81A6-A9BB009D3009}" srcOrd="6" destOrd="0" presId="urn:microsoft.com/office/officeart/2005/8/layout/default"/>
    <dgm:cxn modelId="{2F0EBF13-928D-4744-81DD-346F61DD59F5}" type="presParOf" srcId="{0B66F6CA-7BAA-4CEE-AB13-089E129D83A4}" destId="{09F2AAD4-FF3A-48FB-9A59-37EB8D29E03C}" srcOrd="7" destOrd="0" presId="urn:microsoft.com/office/officeart/2005/8/layout/default"/>
    <dgm:cxn modelId="{73B3636C-9F01-43EB-9896-39119D86FD78}" type="presParOf" srcId="{0B66F6CA-7BAA-4CEE-AB13-089E129D83A4}" destId="{CA72AFEE-1FF5-4850-88F2-02231535643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66C023-0AF8-4AB6-9091-F6915C8B1D8C}"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88067AD-4247-4D6A-AFC0-C25420FFFCA8}">
      <dgm:prSet phldrT="[Text]" custT="1"/>
      <dgm:spPr/>
      <dgm:t>
        <a:bodyPr/>
        <a:lstStyle/>
        <a:p>
          <a:r>
            <a:rPr lang="en-GB" sz="1800" dirty="0">
              <a:latin typeface="Bookman Old Style" panose="02050604050505020204" pitchFamily="18" charset="0"/>
            </a:rPr>
            <a:t>Human Rights Act (1998)</a:t>
          </a:r>
        </a:p>
      </dgm:t>
    </dgm:pt>
    <dgm:pt modelId="{B665DDB4-2AA9-475C-8207-6B4E67DC1FD1}" type="parTrans" cxnId="{1F441748-4B0A-4C46-BF5E-E9A652C76BFB}">
      <dgm:prSet/>
      <dgm:spPr/>
      <dgm:t>
        <a:bodyPr/>
        <a:lstStyle/>
        <a:p>
          <a:endParaRPr lang="en-GB"/>
        </a:p>
      </dgm:t>
    </dgm:pt>
    <dgm:pt modelId="{7D887611-5714-43BE-9057-04FC1A20A019}" type="sibTrans" cxnId="{1F441748-4B0A-4C46-BF5E-E9A652C76BFB}">
      <dgm:prSet/>
      <dgm:spPr/>
      <dgm:t>
        <a:bodyPr/>
        <a:lstStyle/>
        <a:p>
          <a:endParaRPr lang="en-GB"/>
        </a:p>
      </dgm:t>
    </dgm:pt>
    <dgm:pt modelId="{4E9E655D-3DFA-4E61-A257-8E2DD460C673}">
      <dgm:prSet phldrT="[Text]" custT="1"/>
      <dgm:spPr/>
      <dgm:t>
        <a:bodyPr/>
        <a:lstStyle/>
        <a:p>
          <a:r>
            <a:rPr lang="en-GB" sz="1800" dirty="0">
              <a:latin typeface="Bookman Old Style" panose="02050604050505020204" pitchFamily="18" charset="0"/>
            </a:rPr>
            <a:t>Mental Capacity Act (2005)</a:t>
          </a:r>
        </a:p>
      </dgm:t>
    </dgm:pt>
    <dgm:pt modelId="{92833AC1-8C7B-464C-A25C-F1E5AE0F3C0F}" type="parTrans" cxnId="{68BB009A-5C66-4F51-A861-6121A78287DF}">
      <dgm:prSet/>
      <dgm:spPr/>
      <dgm:t>
        <a:bodyPr/>
        <a:lstStyle/>
        <a:p>
          <a:endParaRPr lang="en-GB"/>
        </a:p>
      </dgm:t>
    </dgm:pt>
    <dgm:pt modelId="{24BEBF5A-8ED3-415B-BA30-86E6D79DD771}" type="sibTrans" cxnId="{68BB009A-5C66-4F51-A861-6121A78287DF}">
      <dgm:prSet/>
      <dgm:spPr/>
      <dgm:t>
        <a:bodyPr/>
        <a:lstStyle/>
        <a:p>
          <a:endParaRPr lang="en-GB"/>
        </a:p>
      </dgm:t>
    </dgm:pt>
    <dgm:pt modelId="{EEC6C619-4D07-42DD-B5DF-D71EA2C43CB9}">
      <dgm:prSet phldrT="[Text]" custT="1"/>
      <dgm:spPr/>
      <dgm:t>
        <a:bodyPr/>
        <a:lstStyle/>
        <a:p>
          <a:r>
            <a:rPr lang="en-GB" sz="1800" dirty="0">
              <a:latin typeface="Bookman Old Style" panose="02050604050505020204" pitchFamily="18" charset="0"/>
            </a:rPr>
            <a:t>Corporate Manslaughter &amp; Corporate Homicide Act (2007)</a:t>
          </a:r>
        </a:p>
      </dgm:t>
    </dgm:pt>
    <dgm:pt modelId="{C7CDB600-1E1E-4976-8EAF-1B13C8CE0E3E}" type="parTrans" cxnId="{9367D7D7-569C-4C8C-B529-71ACA0987E2E}">
      <dgm:prSet/>
      <dgm:spPr/>
      <dgm:t>
        <a:bodyPr/>
        <a:lstStyle/>
        <a:p>
          <a:endParaRPr lang="en-GB"/>
        </a:p>
      </dgm:t>
    </dgm:pt>
    <dgm:pt modelId="{3FE743BD-4641-4E41-B46B-96F02948CA8A}" type="sibTrans" cxnId="{9367D7D7-569C-4C8C-B529-71ACA0987E2E}">
      <dgm:prSet/>
      <dgm:spPr/>
      <dgm:t>
        <a:bodyPr/>
        <a:lstStyle/>
        <a:p>
          <a:endParaRPr lang="en-GB"/>
        </a:p>
      </dgm:t>
    </dgm:pt>
    <dgm:pt modelId="{2C3235F7-7AB1-4477-9610-07DA94DDB36F}">
      <dgm:prSet phldrT="[Text]" custT="1"/>
      <dgm:spPr/>
      <dgm:t>
        <a:bodyPr/>
        <a:lstStyle/>
        <a:p>
          <a:r>
            <a:rPr lang="en-GB" sz="1800" dirty="0">
              <a:latin typeface="Bookman Old Style" panose="02050604050505020204" pitchFamily="18" charset="0"/>
            </a:rPr>
            <a:t>Crown Prosecution Service (2017)</a:t>
          </a:r>
        </a:p>
      </dgm:t>
    </dgm:pt>
    <dgm:pt modelId="{FC4225D1-0FD9-4D56-93A7-0463AE6D6ECD}" type="parTrans" cxnId="{7E4104C0-FD8F-4BC8-A116-C9A76FB860F8}">
      <dgm:prSet/>
      <dgm:spPr/>
      <dgm:t>
        <a:bodyPr/>
        <a:lstStyle/>
        <a:p>
          <a:endParaRPr lang="en-GB"/>
        </a:p>
      </dgm:t>
    </dgm:pt>
    <dgm:pt modelId="{46D1C8D7-E759-4C83-804A-8A77E0B2E5A1}" type="sibTrans" cxnId="{7E4104C0-FD8F-4BC8-A116-C9A76FB860F8}">
      <dgm:prSet/>
      <dgm:spPr/>
      <dgm:t>
        <a:bodyPr/>
        <a:lstStyle/>
        <a:p>
          <a:endParaRPr lang="en-GB"/>
        </a:p>
      </dgm:t>
    </dgm:pt>
    <dgm:pt modelId="{6BACCDE9-6438-4F82-AFE6-1135C992EC76}">
      <dgm:prSet phldrT="[Text]" custT="1"/>
      <dgm:spPr/>
      <dgm:t>
        <a:bodyPr/>
        <a:lstStyle/>
        <a:p>
          <a:r>
            <a:rPr lang="en-GB" sz="1800" dirty="0">
              <a:latin typeface="Bookman Old Style" panose="02050604050505020204" pitchFamily="18" charset="0"/>
            </a:rPr>
            <a:t>Safeguarding Vulnerable Groups </a:t>
          </a:r>
          <a:r>
            <a:rPr lang="en-GB" sz="1800" dirty="0" err="1">
              <a:latin typeface="Bookman Old Style" panose="02050604050505020204" pitchFamily="18" charset="0"/>
            </a:rPr>
            <a:t>Avt</a:t>
          </a:r>
          <a:r>
            <a:rPr lang="en-GB" sz="1800" dirty="0">
              <a:latin typeface="Bookman Old Style" panose="02050604050505020204" pitchFamily="18" charset="0"/>
            </a:rPr>
            <a:t> (2006)</a:t>
          </a:r>
        </a:p>
      </dgm:t>
    </dgm:pt>
    <dgm:pt modelId="{A05FFCC0-E815-4B50-89CB-F661AC9E2FB8}" type="parTrans" cxnId="{D1BD8F0F-C0A1-4883-BF4F-4A38E1F030F0}">
      <dgm:prSet/>
      <dgm:spPr/>
      <dgm:t>
        <a:bodyPr/>
        <a:lstStyle/>
        <a:p>
          <a:endParaRPr lang="en-GB"/>
        </a:p>
      </dgm:t>
    </dgm:pt>
    <dgm:pt modelId="{BB213D48-A4FE-43CA-A0AA-C04C3854E994}" type="sibTrans" cxnId="{D1BD8F0F-C0A1-4883-BF4F-4A38E1F030F0}">
      <dgm:prSet/>
      <dgm:spPr/>
      <dgm:t>
        <a:bodyPr/>
        <a:lstStyle/>
        <a:p>
          <a:endParaRPr lang="en-GB"/>
        </a:p>
      </dgm:t>
    </dgm:pt>
    <dgm:pt modelId="{FC73062B-624C-48FD-B9E4-FE10273F458F}">
      <dgm:prSet phldrT="[Text]" custT="1"/>
      <dgm:spPr/>
      <dgm:t>
        <a:bodyPr/>
        <a:lstStyle/>
        <a:p>
          <a:r>
            <a:rPr lang="en-GB" sz="1800" dirty="0">
              <a:latin typeface="Bookman Old Style" panose="02050604050505020204" pitchFamily="18" charset="0"/>
            </a:rPr>
            <a:t>Equality Act (2010)</a:t>
          </a:r>
        </a:p>
      </dgm:t>
    </dgm:pt>
    <dgm:pt modelId="{0EE00274-23B7-4C50-AD47-318228DA4FBA}" type="parTrans" cxnId="{203079BB-A604-401E-8A53-2ACC37399F40}">
      <dgm:prSet/>
      <dgm:spPr/>
      <dgm:t>
        <a:bodyPr/>
        <a:lstStyle/>
        <a:p>
          <a:endParaRPr lang="en-GB"/>
        </a:p>
      </dgm:t>
    </dgm:pt>
    <dgm:pt modelId="{127BE995-34C2-4295-B43B-65EFB9A96104}" type="sibTrans" cxnId="{203079BB-A604-401E-8A53-2ACC37399F40}">
      <dgm:prSet/>
      <dgm:spPr/>
      <dgm:t>
        <a:bodyPr/>
        <a:lstStyle/>
        <a:p>
          <a:endParaRPr lang="en-GB"/>
        </a:p>
      </dgm:t>
    </dgm:pt>
    <dgm:pt modelId="{20907947-BE54-4741-B2D6-E4350AF9DE37}">
      <dgm:prSet phldrT="[Text]" custT="1"/>
      <dgm:spPr/>
      <dgm:t>
        <a:bodyPr/>
        <a:lstStyle/>
        <a:p>
          <a:r>
            <a:rPr lang="en-GB" sz="1800" dirty="0">
              <a:latin typeface="Bookman Old Style" panose="02050604050505020204" pitchFamily="18" charset="0"/>
            </a:rPr>
            <a:t>Sexual Offenders Act (2003)</a:t>
          </a:r>
        </a:p>
      </dgm:t>
    </dgm:pt>
    <dgm:pt modelId="{CAFD59D1-B977-4BF8-8D97-C57DD9E7140B}" type="parTrans" cxnId="{6031429C-A320-49DB-A8FA-F88EDF627638}">
      <dgm:prSet/>
      <dgm:spPr/>
      <dgm:t>
        <a:bodyPr/>
        <a:lstStyle/>
        <a:p>
          <a:endParaRPr lang="en-GB"/>
        </a:p>
      </dgm:t>
    </dgm:pt>
    <dgm:pt modelId="{33BB9331-140D-407A-AD57-107FE305698E}" type="sibTrans" cxnId="{6031429C-A320-49DB-A8FA-F88EDF627638}">
      <dgm:prSet/>
      <dgm:spPr/>
      <dgm:t>
        <a:bodyPr/>
        <a:lstStyle/>
        <a:p>
          <a:endParaRPr lang="en-GB"/>
        </a:p>
      </dgm:t>
    </dgm:pt>
    <dgm:pt modelId="{E3C52678-6CEE-4B13-ABE2-5138FFBD1D52}">
      <dgm:prSet phldrT="[Text]" custT="1"/>
      <dgm:spPr/>
      <dgm:t>
        <a:bodyPr/>
        <a:lstStyle/>
        <a:p>
          <a:r>
            <a:rPr lang="en-GB" sz="1800" dirty="0">
              <a:latin typeface="Bookman Old Style" panose="02050604050505020204" pitchFamily="18" charset="0"/>
            </a:rPr>
            <a:t>Criminal Justice &amp; Courts Act (2015)</a:t>
          </a:r>
        </a:p>
      </dgm:t>
    </dgm:pt>
    <dgm:pt modelId="{69D2665C-1F2D-4456-B421-AC074CB8678B}" type="parTrans" cxnId="{660FB03C-72FE-4CBE-BE9F-F9C9D3CAED70}">
      <dgm:prSet/>
      <dgm:spPr/>
      <dgm:t>
        <a:bodyPr/>
        <a:lstStyle/>
        <a:p>
          <a:endParaRPr lang="en-GB"/>
        </a:p>
      </dgm:t>
    </dgm:pt>
    <dgm:pt modelId="{574F0E41-651F-487E-B809-1590B9F4FDF6}" type="sibTrans" cxnId="{660FB03C-72FE-4CBE-BE9F-F9C9D3CAED70}">
      <dgm:prSet/>
      <dgm:spPr/>
      <dgm:t>
        <a:bodyPr/>
        <a:lstStyle/>
        <a:p>
          <a:endParaRPr lang="en-GB"/>
        </a:p>
      </dgm:t>
    </dgm:pt>
    <dgm:pt modelId="{453007AE-EC8C-4062-A7A6-B73159333262}">
      <dgm:prSet phldrT="[Text]" custT="1"/>
      <dgm:spPr/>
      <dgm:t>
        <a:bodyPr/>
        <a:lstStyle/>
        <a:p>
          <a:r>
            <a:rPr lang="en-GB" sz="1800" dirty="0">
              <a:latin typeface="Bookman Old Style" panose="02050604050505020204" pitchFamily="18" charset="0"/>
            </a:rPr>
            <a:t>Care Act (2014)</a:t>
          </a:r>
        </a:p>
      </dgm:t>
    </dgm:pt>
    <dgm:pt modelId="{BF17012F-865A-4458-9EDD-3F4A76625F4B}" type="parTrans" cxnId="{3E6C6008-0E02-4163-952B-35971AA10FA1}">
      <dgm:prSet/>
      <dgm:spPr/>
      <dgm:t>
        <a:bodyPr/>
        <a:lstStyle/>
        <a:p>
          <a:endParaRPr lang="en-GB"/>
        </a:p>
      </dgm:t>
    </dgm:pt>
    <dgm:pt modelId="{5329A8B9-680D-4718-B972-8B2EF53DFB6B}" type="sibTrans" cxnId="{3E6C6008-0E02-4163-952B-35971AA10FA1}">
      <dgm:prSet/>
      <dgm:spPr/>
      <dgm:t>
        <a:bodyPr/>
        <a:lstStyle/>
        <a:p>
          <a:endParaRPr lang="en-GB"/>
        </a:p>
      </dgm:t>
    </dgm:pt>
    <dgm:pt modelId="{5FB9E397-0A05-4074-A4BF-7D2292AFC59C}" type="pres">
      <dgm:prSet presAssocID="{7666C023-0AF8-4AB6-9091-F6915C8B1D8C}" presName="Name0" presStyleCnt="0">
        <dgm:presLayoutVars>
          <dgm:dir/>
          <dgm:resizeHandles/>
        </dgm:presLayoutVars>
      </dgm:prSet>
      <dgm:spPr/>
    </dgm:pt>
    <dgm:pt modelId="{DA914D7A-2BC9-4A9A-BE98-E30FD449FB5C}" type="pres">
      <dgm:prSet presAssocID="{188067AD-4247-4D6A-AFC0-C25420FFFCA8}" presName="compNode" presStyleCnt="0"/>
      <dgm:spPr/>
    </dgm:pt>
    <dgm:pt modelId="{3BCDC8DD-BBB8-4CC5-980E-448CF9DF9422}" type="pres">
      <dgm:prSet presAssocID="{188067AD-4247-4D6A-AFC0-C25420FFFCA8}" presName="dummyConnPt" presStyleCnt="0"/>
      <dgm:spPr/>
    </dgm:pt>
    <dgm:pt modelId="{EB1FD490-AE23-473D-9C90-3546C8F78F75}" type="pres">
      <dgm:prSet presAssocID="{188067AD-4247-4D6A-AFC0-C25420FFFCA8}" presName="node" presStyleLbl="node1" presStyleIdx="0" presStyleCnt="9" custScaleY="109301" custLinFactNeighborX="-753" custLinFactNeighborY="-2511">
        <dgm:presLayoutVars>
          <dgm:bulletEnabled val="1"/>
        </dgm:presLayoutVars>
      </dgm:prSet>
      <dgm:spPr/>
    </dgm:pt>
    <dgm:pt modelId="{F31E718B-72E8-48F3-AC32-1F785B6C3A37}" type="pres">
      <dgm:prSet presAssocID="{7D887611-5714-43BE-9057-04FC1A20A019}" presName="sibTrans" presStyleLbl="bgSibTrans2D1" presStyleIdx="0" presStyleCnt="8"/>
      <dgm:spPr/>
    </dgm:pt>
    <dgm:pt modelId="{B9AE3AFF-5924-4786-8764-8E9E6D762A2E}" type="pres">
      <dgm:prSet presAssocID="{4E9E655D-3DFA-4E61-A257-8E2DD460C673}" presName="compNode" presStyleCnt="0"/>
      <dgm:spPr/>
    </dgm:pt>
    <dgm:pt modelId="{60A3C101-CCF4-4252-8D51-551595CDE3D1}" type="pres">
      <dgm:prSet presAssocID="{4E9E655D-3DFA-4E61-A257-8E2DD460C673}" presName="dummyConnPt" presStyleCnt="0"/>
      <dgm:spPr/>
    </dgm:pt>
    <dgm:pt modelId="{BF554480-5254-466D-A5B8-350738741B6B}" type="pres">
      <dgm:prSet presAssocID="{4E9E655D-3DFA-4E61-A257-8E2DD460C673}" presName="node" presStyleLbl="node1" presStyleIdx="1" presStyleCnt="9" custLinFactNeighborX="-1368" custLinFactNeighborY="-1140">
        <dgm:presLayoutVars>
          <dgm:bulletEnabled val="1"/>
        </dgm:presLayoutVars>
      </dgm:prSet>
      <dgm:spPr/>
    </dgm:pt>
    <dgm:pt modelId="{8B4F04E2-4010-4350-ABD2-0C8DB4401F0E}" type="pres">
      <dgm:prSet presAssocID="{24BEBF5A-8ED3-415B-BA30-86E6D79DD771}" presName="sibTrans" presStyleLbl="bgSibTrans2D1" presStyleIdx="1" presStyleCnt="8"/>
      <dgm:spPr/>
    </dgm:pt>
    <dgm:pt modelId="{697750CC-79C6-4CE7-9BC6-DBE493C13C0D}" type="pres">
      <dgm:prSet presAssocID="{EEC6C619-4D07-42DD-B5DF-D71EA2C43CB9}" presName="compNode" presStyleCnt="0"/>
      <dgm:spPr/>
    </dgm:pt>
    <dgm:pt modelId="{28224AED-8BFB-48DB-804F-2742D5282AA7}" type="pres">
      <dgm:prSet presAssocID="{EEC6C619-4D07-42DD-B5DF-D71EA2C43CB9}" presName="dummyConnPt" presStyleCnt="0"/>
      <dgm:spPr/>
    </dgm:pt>
    <dgm:pt modelId="{5135E94F-07F8-41DC-99B5-BA7D53263593}" type="pres">
      <dgm:prSet presAssocID="{EEC6C619-4D07-42DD-B5DF-D71EA2C43CB9}" presName="node" presStyleLbl="node1" presStyleIdx="2" presStyleCnt="9" custScaleX="109108" custScaleY="114664">
        <dgm:presLayoutVars>
          <dgm:bulletEnabled val="1"/>
        </dgm:presLayoutVars>
      </dgm:prSet>
      <dgm:spPr/>
    </dgm:pt>
    <dgm:pt modelId="{A9A53184-AFEF-44AA-8B14-CC1E10AF78EF}" type="pres">
      <dgm:prSet presAssocID="{3FE743BD-4641-4E41-B46B-96F02948CA8A}" presName="sibTrans" presStyleLbl="bgSibTrans2D1" presStyleIdx="2" presStyleCnt="8"/>
      <dgm:spPr/>
    </dgm:pt>
    <dgm:pt modelId="{479098CB-CEB8-42AE-B3BC-5BF2BDE89D5F}" type="pres">
      <dgm:prSet presAssocID="{2C3235F7-7AB1-4477-9610-07DA94DDB36F}" presName="compNode" presStyleCnt="0"/>
      <dgm:spPr/>
    </dgm:pt>
    <dgm:pt modelId="{80EA8A53-8F10-4851-B325-607D04C48542}" type="pres">
      <dgm:prSet presAssocID="{2C3235F7-7AB1-4477-9610-07DA94DDB36F}" presName="dummyConnPt" presStyleCnt="0"/>
      <dgm:spPr/>
    </dgm:pt>
    <dgm:pt modelId="{EC883922-345D-4D7A-9B30-344C4BBE4210}" type="pres">
      <dgm:prSet presAssocID="{2C3235F7-7AB1-4477-9610-07DA94DDB36F}" presName="node" presStyleLbl="node1" presStyleIdx="3" presStyleCnt="9" custScaleY="110532">
        <dgm:presLayoutVars>
          <dgm:bulletEnabled val="1"/>
        </dgm:presLayoutVars>
      </dgm:prSet>
      <dgm:spPr/>
    </dgm:pt>
    <dgm:pt modelId="{D8512120-3662-4F49-A981-78F07D281E6F}" type="pres">
      <dgm:prSet presAssocID="{46D1C8D7-E759-4C83-804A-8A77E0B2E5A1}" presName="sibTrans" presStyleLbl="bgSibTrans2D1" presStyleIdx="3" presStyleCnt="8"/>
      <dgm:spPr/>
    </dgm:pt>
    <dgm:pt modelId="{3292FE5D-32ED-44B2-9B00-8410D014CF8F}" type="pres">
      <dgm:prSet presAssocID="{6BACCDE9-6438-4F82-AFE6-1135C992EC76}" presName="compNode" presStyleCnt="0"/>
      <dgm:spPr/>
    </dgm:pt>
    <dgm:pt modelId="{82BEA977-AF4C-4108-811D-B070B90BC7AC}" type="pres">
      <dgm:prSet presAssocID="{6BACCDE9-6438-4F82-AFE6-1135C992EC76}" presName="dummyConnPt" presStyleCnt="0"/>
      <dgm:spPr/>
    </dgm:pt>
    <dgm:pt modelId="{A20E6D5F-98E9-4FC6-B80F-8BE2EDD8C1CA}" type="pres">
      <dgm:prSet presAssocID="{6BACCDE9-6438-4F82-AFE6-1135C992EC76}" presName="node" presStyleLbl="node1" presStyleIdx="4" presStyleCnt="9">
        <dgm:presLayoutVars>
          <dgm:bulletEnabled val="1"/>
        </dgm:presLayoutVars>
      </dgm:prSet>
      <dgm:spPr/>
    </dgm:pt>
    <dgm:pt modelId="{998A4250-52D0-425B-B801-A79C294E782A}" type="pres">
      <dgm:prSet presAssocID="{BB213D48-A4FE-43CA-A0AA-C04C3854E994}" presName="sibTrans" presStyleLbl="bgSibTrans2D1" presStyleIdx="4" presStyleCnt="8"/>
      <dgm:spPr/>
    </dgm:pt>
    <dgm:pt modelId="{DEE566FA-72B9-4CFF-9A12-4615083F317E}" type="pres">
      <dgm:prSet presAssocID="{FC73062B-624C-48FD-B9E4-FE10273F458F}" presName="compNode" presStyleCnt="0"/>
      <dgm:spPr/>
    </dgm:pt>
    <dgm:pt modelId="{C746BD6D-7380-4C7A-BFA3-3E994340FA47}" type="pres">
      <dgm:prSet presAssocID="{FC73062B-624C-48FD-B9E4-FE10273F458F}" presName="dummyConnPt" presStyleCnt="0"/>
      <dgm:spPr/>
    </dgm:pt>
    <dgm:pt modelId="{4CB76D37-9FC0-4AE1-AFD8-B9F82C46425E}" type="pres">
      <dgm:prSet presAssocID="{FC73062B-624C-48FD-B9E4-FE10273F458F}" presName="node" presStyleLbl="node1" presStyleIdx="5" presStyleCnt="9" custScaleX="98482" custScaleY="121250" custLinFactNeighborX="3113" custLinFactNeighborY="1183">
        <dgm:presLayoutVars>
          <dgm:bulletEnabled val="1"/>
        </dgm:presLayoutVars>
      </dgm:prSet>
      <dgm:spPr/>
    </dgm:pt>
    <dgm:pt modelId="{AEDBDF06-A542-4ABC-ACF3-029A3CF4F015}" type="pres">
      <dgm:prSet presAssocID="{127BE995-34C2-4295-B43B-65EFB9A96104}" presName="sibTrans" presStyleLbl="bgSibTrans2D1" presStyleIdx="5" presStyleCnt="8"/>
      <dgm:spPr/>
    </dgm:pt>
    <dgm:pt modelId="{57C9BFD8-A336-41A3-A6A1-4D7045B06E4B}" type="pres">
      <dgm:prSet presAssocID="{20907947-BE54-4741-B2D6-E4350AF9DE37}" presName="compNode" presStyleCnt="0"/>
      <dgm:spPr/>
    </dgm:pt>
    <dgm:pt modelId="{EC016359-F568-442B-BC21-BF632CFDA91C}" type="pres">
      <dgm:prSet presAssocID="{20907947-BE54-4741-B2D6-E4350AF9DE37}" presName="dummyConnPt" presStyleCnt="0"/>
      <dgm:spPr/>
    </dgm:pt>
    <dgm:pt modelId="{24440AED-37D5-4232-8F1F-F489E5ADCBB1}" type="pres">
      <dgm:prSet presAssocID="{20907947-BE54-4741-B2D6-E4350AF9DE37}" presName="node" presStyleLbl="node1" presStyleIdx="6" presStyleCnt="9" custScaleX="100748" custScaleY="117702" custLinFactNeighborY="9588">
        <dgm:presLayoutVars>
          <dgm:bulletEnabled val="1"/>
        </dgm:presLayoutVars>
      </dgm:prSet>
      <dgm:spPr/>
    </dgm:pt>
    <dgm:pt modelId="{F537AABE-B7A5-4FFB-9C45-5AAEEA39A964}" type="pres">
      <dgm:prSet presAssocID="{33BB9331-140D-407A-AD57-107FE305698E}" presName="sibTrans" presStyleLbl="bgSibTrans2D1" presStyleIdx="6" presStyleCnt="8"/>
      <dgm:spPr/>
    </dgm:pt>
    <dgm:pt modelId="{D0ED97AD-BDC7-4AA8-86A3-CD923C71D74F}" type="pres">
      <dgm:prSet presAssocID="{E3C52678-6CEE-4B13-ABE2-5138FFBD1D52}" presName="compNode" presStyleCnt="0"/>
      <dgm:spPr/>
    </dgm:pt>
    <dgm:pt modelId="{483376AF-7BFA-4AD7-B5B0-BC1EA713F755}" type="pres">
      <dgm:prSet presAssocID="{E3C52678-6CEE-4B13-ABE2-5138FFBD1D52}" presName="dummyConnPt" presStyleCnt="0"/>
      <dgm:spPr/>
    </dgm:pt>
    <dgm:pt modelId="{90024340-B1DA-413C-8060-E59BC58EF2D2}" type="pres">
      <dgm:prSet presAssocID="{E3C52678-6CEE-4B13-ABE2-5138FFBD1D52}" presName="node" presStyleLbl="node1" presStyleIdx="7" presStyleCnt="9" custLinFactNeighborX="2466" custLinFactNeighborY="23246">
        <dgm:presLayoutVars>
          <dgm:bulletEnabled val="1"/>
        </dgm:presLayoutVars>
      </dgm:prSet>
      <dgm:spPr/>
    </dgm:pt>
    <dgm:pt modelId="{E241451E-80AE-42D0-A561-9F48DD0FA8A3}" type="pres">
      <dgm:prSet presAssocID="{574F0E41-651F-487E-B809-1590B9F4FDF6}" presName="sibTrans" presStyleLbl="bgSibTrans2D1" presStyleIdx="7" presStyleCnt="8"/>
      <dgm:spPr/>
    </dgm:pt>
    <dgm:pt modelId="{861B5822-A237-46F0-93BA-EB6DA3A35280}" type="pres">
      <dgm:prSet presAssocID="{453007AE-EC8C-4062-A7A6-B73159333262}" presName="compNode" presStyleCnt="0"/>
      <dgm:spPr/>
    </dgm:pt>
    <dgm:pt modelId="{85ADFE89-921A-449B-88FE-E3DA5296AC7A}" type="pres">
      <dgm:prSet presAssocID="{453007AE-EC8C-4062-A7A6-B73159333262}" presName="dummyConnPt" presStyleCnt="0"/>
      <dgm:spPr/>
    </dgm:pt>
    <dgm:pt modelId="{EE414AE9-04CA-4C51-A312-91FD5435DDD1}" type="pres">
      <dgm:prSet presAssocID="{453007AE-EC8C-4062-A7A6-B73159333262}" presName="node" presStyleLbl="node1" presStyleIdx="8" presStyleCnt="9" custScaleX="97462" custScaleY="102183" custLinFactNeighborX="-2466" custLinFactNeighborY="21916">
        <dgm:presLayoutVars>
          <dgm:bulletEnabled val="1"/>
        </dgm:presLayoutVars>
      </dgm:prSet>
      <dgm:spPr/>
    </dgm:pt>
  </dgm:ptLst>
  <dgm:cxnLst>
    <dgm:cxn modelId="{3E6C6008-0E02-4163-952B-35971AA10FA1}" srcId="{7666C023-0AF8-4AB6-9091-F6915C8B1D8C}" destId="{453007AE-EC8C-4062-A7A6-B73159333262}" srcOrd="8" destOrd="0" parTransId="{BF17012F-865A-4458-9EDD-3F4A76625F4B}" sibTransId="{5329A8B9-680D-4718-B972-8B2EF53DFB6B}"/>
    <dgm:cxn modelId="{D1BD8F0F-C0A1-4883-BF4F-4A38E1F030F0}" srcId="{7666C023-0AF8-4AB6-9091-F6915C8B1D8C}" destId="{6BACCDE9-6438-4F82-AFE6-1135C992EC76}" srcOrd="4" destOrd="0" parTransId="{A05FFCC0-E815-4B50-89CB-F661AC9E2FB8}" sibTransId="{BB213D48-A4FE-43CA-A0AA-C04C3854E994}"/>
    <dgm:cxn modelId="{6934B411-78D9-48FC-9F15-9981B5F7FF46}" type="presOf" srcId="{33BB9331-140D-407A-AD57-107FE305698E}" destId="{F537AABE-B7A5-4FFB-9C45-5AAEEA39A964}" srcOrd="0" destOrd="0" presId="urn:microsoft.com/office/officeart/2005/8/layout/bProcess4"/>
    <dgm:cxn modelId="{0BB3DC20-5B2B-43BF-8A7A-19FCD3D36A01}" type="presOf" srcId="{E3C52678-6CEE-4B13-ABE2-5138FFBD1D52}" destId="{90024340-B1DA-413C-8060-E59BC58EF2D2}" srcOrd="0" destOrd="0" presId="urn:microsoft.com/office/officeart/2005/8/layout/bProcess4"/>
    <dgm:cxn modelId="{E945463B-80FB-4F2B-B082-37F9F7C34553}" type="presOf" srcId="{6BACCDE9-6438-4F82-AFE6-1135C992EC76}" destId="{A20E6D5F-98E9-4FC6-B80F-8BE2EDD8C1CA}" srcOrd="0" destOrd="0" presId="urn:microsoft.com/office/officeart/2005/8/layout/bProcess4"/>
    <dgm:cxn modelId="{660FB03C-72FE-4CBE-BE9F-F9C9D3CAED70}" srcId="{7666C023-0AF8-4AB6-9091-F6915C8B1D8C}" destId="{E3C52678-6CEE-4B13-ABE2-5138FFBD1D52}" srcOrd="7" destOrd="0" parTransId="{69D2665C-1F2D-4456-B421-AC074CB8678B}" sibTransId="{574F0E41-651F-487E-B809-1590B9F4FDF6}"/>
    <dgm:cxn modelId="{A8BF5B3D-7EAA-408B-B928-E9F1245DAB3C}" type="presOf" srcId="{2C3235F7-7AB1-4477-9610-07DA94DDB36F}" destId="{EC883922-345D-4D7A-9B30-344C4BBE4210}" srcOrd="0" destOrd="0" presId="urn:microsoft.com/office/officeart/2005/8/layout/bProcess4"/>
    <dgm:cxn modelId="{109B8C62-5359-4D93-9E1D-F280F16DE457}" type="presOf" srcId="{46D1C8D7-E759-4C83-804A-8A77E0B2E5A1}" destId="{D8512120-3662-4F49-A981-78F07D281E6F}" srcOrd="0" destOrd="0" presId="urn:microsoft.com/office/officeart/2005/8/layout/bProcess4"/>
    <dgm:cxn modelId="{1F441748-4B0A-4C46-BF5E-E9A652C76BFB}" srcId="{7666C023-0AF8-4AB6-9091-F6915C8B1D8C}" destId="{188067AD-4247-4D6A-AFC0-C25420FFFCA8}" srcOrd="0" destOrd="0" parTransId="{B665DDB4-2AA9-475C-8207-6B4E67DC1FD1}" sibTransId="{7D887611-5714-43BE-9057-04FC1A20A019}"/>
    <dgm:cxn modelId="{A496F187-925A-4EB1-866E-52C63C1D1387}" type="presOf" srcId="{4E9E655D-3DFA-4E61-A257-8E2DD460C673}" destId="{BF554480-5254-466D-A5B8-350738741B6B}" srcOrd="0" destOrd="0" presId="urn:microsoft.com/office/officeart/2005/8/layout/bProcess4"/>
    <dgm:cxn modelId="{921CA18C-0E2A-44BD-AC0C-2E61DA734AFA}" type="presOf" srcId="{7D887611-5714-43BE-9057-04FC1A20A019}" destId="{F31E718B-72E8-48F3-AC32-1F785B6C3A37}" srcOrd="0" destOrd="0" presId="urn:microsoft.com/office/officeart/2005/8/layout/bProcess4"/>
    <dgm:cxn modelId="{52689492-6FD9-42F2-B154-74A3F8E6DFFB}" type="presOf" srcId="{FC73062B-624C-48FD-B9E4-FE10273F458F}" destId="{4CB76D37-9FC0-4AE1-AFD8-B9F82C46425E}" srcOrd="0" destOrd="0" presId="urn:microsoft.com/office/officeart/2005/8/layout/bProcess4"/>
    <dgm:cxn modelId="{4FDDF994-6A13-4064-A0C2-F8DB7A04EAB1}" type="presOf" srcId="{453007AE-EC8C-4062-A7A6-B73159333262}" destId="{EE414AE9-04CA-4C51-A312-91FD5435DDD1}" srcOrd="0" destOrd="0" presId="urn:microsoft.com/office/officeart/2005/8/layout/bProcess4"/>
    <dgm:cxn modelId="{68BB009A-5C66-4F51-A861-6121A78287DF}" srcId="{7666C023-0AF8-4AB6-9091-F6915C8B1D8C}" destId="{4E9E655D-3DFA-4E61-A257-8E2DD460C673}" srcOrd="1" destOrd="0" parTransId="{92833AC1-8C7B-464C-A25C-F1E5AE0F3C0F}" sibTransId="{24BEBF5A-8ED3-415B-BA30-86E6D79DD771}"/>
    <dgm:cxn modelId="{6031429C-A320-49DB-A8FA-F88EDF627638}" srcId="{7666C023-0AF8-4AB6-9091-F6915C8B1D8C}" destId="{20907947-BE54-4741-B2D6-E4350AF9DE37}" srcOrd="6" destOrd="0" parTransId="{CAFD59D1-B977-4BF8-8D97-C57DD9E7140B}" sibTransId="{33BB9331-140D-407A-AD57-107FE305698E}"/>
    <dgm:cxn modelId="{DDD9A79E-DBA2-4323-8777-BBF41508AB34}" type="presOf" srcId="{127BE995-34C2-4295-B43B-65EFB9A96104}" destId="{AEDBDF06-A542-4ABC-ACF3-029A3CF4F015}" srcOrd="0" destOrd="0" presId="urn:microsoft.com/office/officeart/2005/8/layout/bProcess4"/>
    <dgm:cxn modelId="{7AC3F1A2-4EC4-40F1-83F4-120099B057B9}" type="presOf" srcId="{20907947-BE54-4741-B2D6-E4350AF9DE37}" destId="{24440AED-37D5-4232-8F1F-F489E5ADCBB1}" srcOrd="0" destOrd="0" presId="urn:microsoft.com/office/officeart/2005/8/layout/bProcess4"/>
    <dgm:cxn modelId="{A91BEDB8-3949-41E5-8EA0-52231FB19EF3}" type="presOf" srcId="{EEC6C619-4D07-42DD-B5DF-D71EA2C43CB9}" destId="{5135E94F-07F8-41DC-99B5-BA7D53263593}" srcOrd="0" destOrd="0" presId="urn:microsoft.com/office/officeart/2005/8/layout/bProcess4"/>
    <dgm:cxn modelId="{203079BB-A604-401E-8A53-2ACC37399F40}" srcId="{7666C023-0AF8-4AB6-9091-F6915C8B1D8C}" destId="{FC73062B-624C-48FD-B9E4-FE10273F458F}" srcOrd="5" destOrd="0" parTransId="{0EE00274-23B7-4C50-AD47-318228DA4FBA}" sibTransId="{127BE995-34C2-4295-B43B-65EFB9A96104}"/>
    <dgm:cxn modelId="{7E4104C0-FD8F-4BC8-A116-C9A76FB860F8}" srcId="{7666C023-0AF8-4AB6-9091-F6915C8B1D8C}" destId="{2C3235F7-7AB1-4477-9610-07DA94DDB36F}" srcOrd="3" destOrd="0" parTransId="{FC4225D1-0FD9-4D56-93A7-0463AE6D6ECD}" sibTransId="{46D1C8D7-E759-4C83-804A-8A77E0B2E5A1}"/>
    <dgm:cxn modelId="{C2A6B8C7-671A-475C-8D3E-F42EB6C7BF4A}" type="presOf" srcId="{24BEBF5A-8ED3-415B-BA30-86E6D79DD771}" destId="{8B4F04E2-4010-4350-ABD2-0C8DB4401F0E}" srcOrd="0" destOrd="0" presId="urn:microsoft.com/office/officeart/2005/8/layout/bProcess4"/>
    <dgm:cxn modelId="{C42D53D1-B15B-403D-BAD8-2C83EC41C17D}" type="presOf" srcId="{188067AD-4247-4D6A-AFC0-C25420FFFCA8}" destId="{EB1FD490-AE23-473D-9C90-3546C8F78F75}" srcOrd="0" destOrd="0" presId="urn:microsoft.com/office/officeart/2005/8/layout/bProcess4"/>
    <dgm:cxn modelId="{BAF918D4-A4B1-43D0-9B9B-C0BE26EB27B6}" type="presOf" srcId="{BB213D48-A4FE-43CA-A0AA-C04C3854E994}" destId="{998A4250-52D0-425B-B801-A79C294E782A}" srcOrd="0" destOrd="0" presId="urn:microsoft.com/office/officeart/2005/8/layout/bProcess4"/>
    <dgm:cxn modelId="{9367D7D7-569C-4C8C-B529-71ACA0987E2E}" srcId="{7666C023-0AF8-4AB6-9091-F6915C8B1D8C}" destId="{EEC6C619-4D07-42DD-B5DF-D71EA2C43CB9}" srcOrd="2" destOrd="0" parTransId="{C7CDB600-1E1E-4976-8EAF-1B13C8CE0E3E}" sibTransId="{3FE743BD-4641-4E41-B46B-96F02948CA8A}"/>
    <dgm:cxn modelId="{FA086EDF-17EF-4884-B5DC-6573B5E01458}" type="presOf" srcId="{3FE743BD-4641-4E41-B46B-96F02948CA8A}" destId="{A9A53184-AFEF-44AA-8B14-CC1E10AF78EF}" srcOrd="0" destOrd="0" presId="urn:microsoft.com/office/officeart/2005/8/layout/bProcess4"/>
    <dgm:cxn modelId="{C46D2CEE-3FCF-4E60-8CFE-637078B0E6EA}" type="presOf" srcId="{574F0E41-651F-487E-B809-1590B9F4FDF6}" destId="{E241451E-80AE-42D0-A561-9F48DD0FA8A3}" srcOrd="0" destOrd="0" presId="urn:microsoft.com/office/officeart/2005/8/layout/bProcess4"/>
    <dgm:cxn modelId="{F0A773EE-8364-417E-A9FD-0630B0AECE04}" type="presOf" srcId="{7666C023-0AF8-4AB6-9091-F6915C8B1D8C}" destId="{5FB9E397-0A05-4074-A4BF-7D2292AFC59C}" srcOrd="0" destOrd="0" presId="urn:microsoft.com/office/officeart/2005/8/layout/bProcess4"/>
    <dgm:cxn modelId="{2E46853A-D1F1-432B-9391-F16C5F9511AA}" type="presParOf" srcId="{5FB9E397-0A05-4074-A4BF-7D2292AFC59C}" destId="{DA914D7A-2BC9-4A9A-BE98-E30FD449FB5C}" srcOrd="0" destOrd="0" presId="urn:microsoft.com/office/officeart/2005/8/layout/bProcess4"/>
    <dgm:cxn modelId="{842AE8E7-DB71-4D1A-921B-92204047803B}" type="presParOf" srcId="{DA914D7A-2BC9-4A9A-BE98-E30FD449FB5C}" destId="{3BCDC8DD-BBB8-4CC5-980E-448CF9DF9422}" srcOrd="0" destOrd="0" presId="urn:microsoft.com/office/officeart/2005/8/layout/bProcess4"/>
    <dgm:cxn modelId="{5015FF62-46F2-48F3-BD33-C48CC12D3A1B}" type="presParOf" srcId="{DA914D7A-2BC9-4A9A-BE98-E30FD449FB5C}" destId="{EB1FD490-AE23-473D-9C90-3546C8F78F75}" srcOrd="1" destOrd="0" presId="urn:microsoft.com/office/officeart/2005/8/layout/bProcess4"/>
    <dgm:cxn modelId="{3B6D45B6-9D67-4DBA-B370-F9CD42555BED}" type="presParOf" srcId="{5FB9E397-0A05-4074-A4BF-7D2292AFC59C}" destId="{F31E718B-72E8-48F3-AC32-1F785B6C3A37}" srcOrd="1" destOrd="0" presId="urn:microsoft.com/office/officeart/2005/8/layout/bProcess4"/>
    <dgm:cxn modelId="{DA8B89F6-D49F-4FA8-AAAA-7E48378BEA97}" type="presParOf" srcId="{5FB9E397-0A05-4074-A4BF-7D2292AFC59C}" destId="{B9AE3AFF-5924-4786-8764-8E9E6D762A2E}" srcOrd="2" destOrd="0" presId="urn:microsoft.com/office/officeart/2005/8/layout/bProcess4"/>
    <dgm:cxn modelId="{89DB6ECB-D1A8-4CD1-A39A-8657D554DA5B}" type="presParOf" srcId="{B9AE3AFF-5924-4786-8764-8E9E6D762A2E}" destId="{60A3C101-CCF4-4252-8D51-551595CDE3D1}" srcOrd="0" destOrd="0" presId="urn:microsoft.com/office/officeart/2005/8/layout/bProcess4"/>
    <dgm:cxn modelId="{9948E0DB-B9DE-4A6E-B014-4D4168DAA80E}" type="presParOf" srcId="{B9AE3AFF-5924-4786-8764-8E9E6D762A2E}" destId="{BF554480-5254-466D-A5B8-350738741B6B}" srcOrd="1" destOrd="0" presId="urn:microsoft.com/office/officeart/2005/8/layout/bProcess4"/>
    <dgm:cxn modelId="{C464FB55-33DA-4DA5-A2AB-DE45223EA053}" type="presParOf" srcId="{5FB9E397-0A05-4074-A4BF-7D2292AFC59C}" destId="{8B4F04E2-4010-4350-ABD2-0C8DB4401F0E}" srcOrd="3" destOrd="0" presId="urn:microsoft.com/office/officeart/2005/8/layout/bProcess4"/>
    <dgm:cxn modelId="{40DB827C-6F68-4CF7-AC3B-28B3F60F97E6}" type="presParOf" srcId="{5FB9E397-0A05-4074-A4BF-7D2292AFC59C}" destId="{697750CC-79C6-4CE7-9BC6-DBE493C13C0D}" srcOrd="4" destOrd="0" presId="urn:microsoft.com/office/officeart/2005/8/layout/bProcess4"/>
    <dgm:cxn modelId="{DB94A295-65B0-40D7-82A9-57A7DFFA44C7}" type="presParOf" srcId="{697750CC-79C6-4CE7-9BC6-DBE493C13C0D}" destId="{28224AED-8BFB-48DB-804F-2742D5282AA7}" srcOrd="0" destOrd="0" presId="urn:microsoft.com/office/officeart/2005/8/layout/bProcess4"/>
    <dgm:cxn modelId="{EE9493F7-AA85-4D16-82AE-8122A16BBFB5}" type="presParOf" srcId="{697750CC-79C6-4CE7-9BC6-DBE493C13C0D}" destId="{5135E94F-07F8-41DC-99B5-BA7D53263593}" srcOrd="1" destOrd="0" presId="urn:microsoft.com/office/officeart/2005/8/layout/bProcess4"/>
    <dgm:cxn modelId="{7297F7CB-4E84-4690-9317-44698D8CB226}" type="presParOf" srcId="{5FB9E397-0A05-4074-A4BF-7D2292AFC59C}" destId="{A9A53184-AFEF-44AA-8B14-CC1E10AF78EF}" srcOrd="5" destOrd="0" presId="urn:microsoft.com/office/officeart/2005/8/layout/bProcess4"/>
    <dgm:cxn modelId="{38042C2F-9F6D-4F57-826C-D2256EDC2085}" type="presParOf" srcId="{5FB9E397-0A05-4074-A4BF-7D2292AFC59C}" destId="{479098CB-CEB8-42AE-B3BC-5BF2BDE89D5F}" srcOrd="6" destOrd="0" presId="urn:microsoft.com/office/officeart/2005/8/layout/bProcess4"/>
    <dgm:cxn modelId="{E22038F0-D6EA-42CC-B3AF-7BCE71677E61}" type="presParOf" srcId="{479098CB-CEB8-42AE-B3BC-5BF2BDE89D5F}" destId="{80EA8A53-8F10-4851-B325-607D04C48542}" srcOrd="0" destOrd="0" presId="urn:microsoft.com/office/officeart/2005/8/layout/bProcess4"/>
    <dgm:cxn modelId="{AC0B7AA9-5763-44EF-9DE1-0A6F5B5C9AB6}" type="presParOf" srcId="{479098CB-CEB8-42AE-B3BC-5BF2BDE89D5F}" destId="{EC883922-345D-4D7A-9B30-344C4BBE4210}" srcOrd="1" destOrd="0" presId="urn:microsoft.com/office/officeart/2005/8/layout/bProcess4"/>
    <dgm:cxn modelId="{533E5699-D2B0-490B-8890-6455025C6C12}" type="presParOf" srcId="{5FB9E397-0A05-4074-A4BF-7D2292AFC59C}" destId="{D8512120-3662-4F49-A981-78F07D281E6F}" srcOrd="7" destOrd="0" presId="urn:microsoft.com/office/officeart/2005/8/layout/bProcess4"/>
    <dgm:cxn modelId="{565DAF25-3F26-41FC-8FBB-2644F1DC5A70}" type="presParOf" srcId="{5FB9E397-0A05-4074-A4BF-7D2292AFC59C}" destId="{3292FE5D-32ED-44B2-9B00-8410D014CF8F}" srcOrd="8" destOrd="0" presId="urn:microsoft.com/office/officeart/2005/8/layout/bProcess4"/>
    <dgm:cxn modelId="{0859373B-7879-4AFC-BCE2-7ECC71BB1EF8}" type="presParOf" srcId="{3292FE5D-32ED-44B2-9B00-8410D014CF8F}" destId="{82BEA977-AF4C-4108-811D-B070B90BC7AC}" srcOrd="0" destOrd="0" presId="urn:microsoft.com/office/officeart/2005/8/layout/bProcess4"/>
    <dgm:cxn modelId="{24169104-7D6C-4D1C-A449-5C2E2DFE7A78}" type="presParOf" srcId="{3292FE5D-32ED-44B2-9B00-8410D014CF8F}" destId="{A20E6D5F-98E9-4FC6-B80F-8BE2EDD8C1CA}" srcOrd="1" destOrd="0" presId="urn:microsoft.com/office/officeart/2005/8/layout/bProcess4"/>
    <dgm:cxn modelId="{59279AEE-AB57-4B99-ACED-D00E187907FC}" type="presParOf" srcId="{5FB9E397-0A05-4074-A4BF-7D2292AFC59C}" destId="{998A4250-52D0-425B-B801-A79C294E782A}" srcOrd="9" destOrd="0" presId="urn:microsoft.com/office/officeart/2005/8/layout/bProcess4"/>
    <dgm:cxn modelId="{96B72B20-6ECA-47B1-81D2-328F93B86C8F}" type="presParOf" srcId="{5FB9E397-0A05-4074-A4BF-7D2292AFC59C}" destId="{DEE566FA-72B9-4CFF-9A12-4615083F317E}" srcOrd="10" destOrd="0" presId="urn:microsoft.com/office/officeart/2005/8/layout/bProcess4"/>
    <dgm:cxn modelId="{C3EB18BA-C761-4369-BEE3-FF4012BA65E2}" type="presParOf" srcId="{DEE566FA-72B9-4CFF-9A12-4615083F317E}" destId="{C746BD6D-7380-4C7A-BFA3-3E994340FA47}" srcOrd="0" destOrd="0" presId="urn:microsoft.com/office/officeart/2005/8/layout/bProcess4"/>
    <dgm:cxn modelId="{0B0BF793-D891-46A9-8966-A99AE969C12D}" type="presParOf" srcId="{DEE566FA-72B9-4CFF-9A12-4615083F317E}" destId="{4CB76D37-9FC0-4AE1-AFD8-B9F82C46425E}" srcOrd="1" destOrd="0" presId="urn:microsoft.com/office/officeart/2005/8/layout/bProcess4"/>
    <dgm:cxn modelId="{7D7042D7-DAEB-4010-B56B-9681F07915F6}" type="presParOf" srcId="{5FB9E397-0A05-4074-A4BF-7D2292AFC59C}" destId="{AEDBDF06-A542-4ABC-ACF3-029A3CF4F015}" srcOrd="11" destOrd="0" presId="urn:microsoft.com/office/officeart/2005/8/layout/bProcess4"/>
    <dgm:cxn modelId="{638FDDC8-C0AB-4D2B-A938-E772BCE57B7E}" type="presParOf" srcId="{5FB9E397-0A05-4074-A4BF-7D2292AFC59C}" destId="{57C9BFD8-A336-41A3-A6A1-4D7045B06E4B}" srcOrd="12" destOrd="0" presId="urn:microsoft.com/office/officeart/2005/8/layout/bProcess4"/>
    <dgm:cxn modelId="{4EA01479-F16E-4C94-8A0F-95A85F0DF18A}" type="presParOf" srcId="{57C9BFD8-A336-41A3-A6A1-4D7045B06E4B}" destId="{EC016359-F568-442B-BC21-BF632CFDA91C}" srcOrd="0" destOrd="0" presId="urn:microsoft.com/office/officeart/2005/8/layout/bProcess4"/>
    <dgm:cxn modelId="{6CA365BB-8BA6-47B9-A3D1-8F6CDBF7170A}" type="presParOf" srcId="{57C9BFD8-A336-41A3-A6A1-4D7045B06E4B}" destId="{24440AED-37D5-4232-8F1F-F489E5ADCBB1}" srcOrd="1" destOrd="0" presId="urn:microsoft.com/office/officeart/2005/8/layout/bProcess4"/>
    <dgm:cxn modelId="{CAD85452-D0DB-4B06-9FE0-A56EA143713F}" type="presParOf" srcId="{5FB9E397-0A05-4074-A4BF-7D2292AFC59C}" destId="{F537AABE-B7A5-4FFB-9C45-5AAEEA39A964}" srcOrd="13" destOrd="0" presId="urn:microsoft.com/office/officeart/2005/8/layout/bProcess4"/>
    <dgm:cxn modelId="{151DA298-E627-4247-9C5F-F7FA699714AC}" type="presParOf" srcId="{5FB9E397-0A05-4074-A4BF-7D2292AFC59C}" destId="{D0ED97AD-BDC7-4AA8-86A3-CD923C71D74F}" srcOrd="14" destOrd="0" presId="urn:microsoft.com/office/officeart/2005/8/layout/bProcess4"/>
    <dgm:cxn modelId="{C50B8F2D-57F5-4787-A2BF-D8D2B4439FB8}" type="presParOf" srcId="{D0ED97AD-BDC7-4AA8-86A3-CD923C71D74F}" destId="{483376AF-7BFA-4AD7-B5B0-BC1EA713F755}" srcOrd="0" destOrd="0" presId="urn:microsoft.com/office/officeart/2005/8/layout/bProcess4"/>
    <dgm:cxn modelId="{BFC1FCAF-8E49-4BCA-B0C5-05C59A5E22B8}" type="presParOf" srcId="{D0ED97AD-BDC7-4AA8-86A3-CD923C71D74F}" destId="{90024340-B1DA-413C-8060-E59BC58EF2D2}" srcOrd="1" destOrd="0" presId="urn:microsoft.com/office/officeart/2005/8/layout/bProcess4"/>
    <dgm:cxn modelId="{2C1FD56E-44EF-42EF-B8A2-614187425ECA}" type="presParOf" srcId="{5FB9E397-0A05-4074-A4BF-7D2292AFC59C}" destId="{E241451E-80AE-42D0-A561-9F48DD0FA8A3}" srcOrd="15" destOrd="0" presId="urn:microsoft.com/office/officeart/2005/8/layout/bProcess4"/>
    <dgm:cxn modelId="{434648E0-8AD5-4BA3-930A-811C23CBBE68}" type="presParOf" srcId="{5FB9E397-0A05-4074-A4BF-7D2292AFC59C}" destId="{861B5822-A237-46F0-93BA-EB6DA3A35280}" srcOrd="16" destOrd="0" presId="urn:microsoft.com/office/officeart/2005/8/layout/bProcess4"/>
    <dgm:cxn modelId="{BE761E3B-16C1-4CF2-A260-66B303FCDAAF}" type="presParOf" srcId="{861B5822-A237-46F0-93BA-EB6DA3A35280}" destId="{85ADFE89-921A-449B-88FE-E3DA5296AC7A}" srcOrd="0" destOrd="0" presId="urn:microsoft.com/office/officeart/2005/8/layout/bProcess4"/>
    <dgm:cxn modelId="{ABEEA189-2551-41AD-B134-B60184182CDB}" type="presParOf" srcId="{861B5822-A237-46F0-93BA-EB6DA3A35280}" destId="{EE414AE9-04CA-4C51-A312-91FD5435DDD1}"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DC3886-B500-4E40-AACB-4CB275EEC5F0}">
      <dsp:nvSpPr>
        <dsp:cNvPr id="0" name=""/>
        <dsp:cNvSpPr/>
      </dsp:nvSpPr>
      <dsp:spPr>
        <a:xfrm>
          <a:off x="290984" y="647547"/>
          <a:ext cx="5468745" cy="4866687"/>
        </a:xfrm>
        <a:prstGeom prst="pie">
          <a:avLst>
            <a:gd name="adj1" fmla="val 16200000"/>
            <a:gd name="adj2" fmla="val 1800000"/>
          </a:avLst>
        </a:prstGeom>
        <a:solidFill>
          <a:schemeClr val="accent3">
            <a:shade val="8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Disengagement Theory</a:t>
          </a:r>
        </a:p>
      </dsp:txBody>
      <dsp:txXfrm>
        <a:off x="3264289" y="1545567"/>
        <a:ext cx="1855467" cy="1622229"/>
      </dsp:txXfrm>
    </dsp:sp>
    <dsp:sp modelId="{47808FBF-5248-4EAC-9166-4829D3046A98}">
      <dsp:nvSpPr>
        <dsp:cNvPr id="0" name=""/>
        <dsp:cNvSpPr/>
      </dsp:nvSpPr>
      <dsp:spPr>
        <a:xfrm>
          <a:off x="119080" y="804337"/>
          <a:ext cx="5278117" cy="4455306"/>
        </a:xfrm>
        <a:prstGeom prst="pie">
          <a:avLst>
            <a:gd name="adj1" fmla="val 1800000"/>
            <a:gd name="adj2" fmla="val 9000000"/>
          </a:avLst>
        </a:prstGeom>
        <a:solidFill>
          <a:schemeClr val="accent3">
            <a:shade val="80000"/>
            <a:hueOff val="-115628"/>
            <a:satOff val="-5653"/>
            <a:lumOff val="136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Socioemotional Selectivity Theory</a:t>
          </a:r>
        </a:p>
      </dsp:txBody>
      <dsp:txXfrm>
        <a:off x="1564279" y="3615423"/>
        <a:ext cx="2387719" cy="1379023"/>
      </dsp:txXfrm>
    </dsp:sp>
    <dsp:sp modelId="{A53B765D-6047-4931-85B1-0FBC4A08DA1F}">
      <dsp:nvSpPr>
        <dsp:cNvPr id="0" name=""/>
        <dsp:cNvSpPr/>
      </dsp:nvSpPr>
      <dsp:spPr>
        <a:xfrm>
          <a:off x="238995" y="647556"/>
          <a:ext cx="4866687" cy="4866687"/>
        </a:xfrm>
        <a:prstGeom prst="pie">
          <a:avLst>
            <a:gd name="adj1" fmla="val 9000000"/>
            <a:gd name="adj2" fmla="val 16200000"/>
          </a:avLst>
        </a:prstGeom>
        <a:solidFill>
          <a:schemeClr val="accent3">
            <a:shade val="80000"/>
            <a:hueOff val="-231256"/>
            <a:satOff val="-11306"/>
            <a:lumOff val="2736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Activity Theory</a:t>
          </a:r>
        </a:p>
      </dsp:txBody>
      <dsp:txXfrm>
        <a:off x="760426" y="1603513"/>
        <a:ext cx="1651197" cy="1622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5BF1D-BF37-4B2C-BC0D-7E614EFA1A9A}">
      <dsp:nvSpPr>
        <dsp:cNvPr id="0" name=""/>
        <dsp:cNvSpPr/>
      </dsp:nvSpPr>
      <dsp:spPr>
        <a:xfrm>
          <a:off x="1441613" y="50241"/>
          <a:ext cx="2829050" cy="16974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Bookman Old Style" panose="02050604050505020204" pitchFamily="18" charset="0"/>
            </a:rPr>
            <a:t>Neglect</a:t>
          </a:r>
        </a:p>
      </dsp:txBody>
      <dsp:txXfrm>
        <a:off x="1441613" y="50241"/>
        <a:ext cx="2829050" cy="1697430"/>
      </dsp:txXfrm>
    </dsp:sp>
    <dsp:sp modelId="{C0AA83FB-951D-46FC-B032-96EEF0D66D0F}">
      <dsp:nvSpPr>
        <dsp:cNvPr id="0" name=""/>
        <dsp:cNvSpPr/>
      </dsp:nvSpPr>
      <dsp:spPr>
        <a:xfrm>
          <a:off x="4553568" y="50241"/>
          <a:ext cx="3057779" cy="16974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Bookman Old Style" panose="02050604050505020204" pitchFamily="18" charset="0"/>
            </a:rPr>
            <a:t>Psychological</a:t>
          </a:r>
        </a:p>
      </dsp:txBody>
      <dsp:txXfrm>
        <a:off x="4553568" y="50241"/>
        <a:ext cx="3057779" cy="1697430"/>
      </dsp:txXfrm>
    </dsp:sp>
    <dsp:sp modelId="{9644E5C4-318C-4DBB-9609-C634BDFD56D6}">
      <dsp:nvSpPr>
        <dsp:cNvPr id="0" name=""/>
        <dsp:cNvSpPr/>
      </dsp:nvSpPr>
      <dsp:spPr>
        <a:xfrm>
          <a:off x="0" y="2030577"/>
          <a:ext cx="2829050" cy="16974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Bookman Old Style" panose="02050604050505020204" pitchFamily="18" charset="0"/>
            </a:rPr>
            <a:t>Sexual</a:t>
          </a:r>
        </a:p>
      </dsp:txBody>
      <dsp:txXfrm>
        <a:off x="0" y="2030577"/>
        <a:ext cx="2829050" cy="1697430"/>
      </dsp:txXfrm>
    </dsp:sp>
    <dsp:sp modelId="{79E4BB60-B9FF-4BB9-81A6-A9BB009D3009}">
      <dsp:nvSpPr>
        <dsp:cNvPr id="0" name=""/>
        <dsp:cNvSpPr/>
      </dsp:nvSpPr>
      <dsp:spPr>
        <a:xfrm>
          <a:off x="3111955" y="2030577"/>
          <a:ext cx="2829050" cy="16974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Bookman Old Style" panose="02050604050505020204" pitchFamily="18" charset="0"/>
            </a:rPr>
            <a:t>Physical</a:t>
          </a:r>
        </a:p>
      </dsp:txBody>
      <dsp:txXfrm>
        <a:off x="3111955" y="2030577"/>
        <a:ext cx="2829050" cy="1697430"/>
      </dsp:txXfrm>
    </dsp:sp>
    <dsp:sp modelId="{CA72AFEE-1FF5-4850-88F2-022315356437}">
      <dsp:nvSpPr>
        <dsp:cNvPr id="0" name=""/>
        <dsp:cNvSpPr/>
      </dsp:nvSpPr>
      <dsp:spPr>
        <a:xfrm>
          <a:off x="6223910" y="2030577"/>
          <a:ext cx="2829050" cy="16974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Bookman Old Style" panose="02050604050505020204" pitchFamily="18" charset="0"/>
            </a:rPr>
            <a:t>Financial</a:t>
          </a:r>
        </a:p>
      </dsp:txBody>
      <dsp:txXfrm>
        <a:off x="6223910" y="2030577"/>
        <a:ext cx="2829050" cy="1697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E718B-72E8-48F3-AC32-1F785B6C3A37}">
      <dsp:nvSpPr>
        <dsp:cNvPr id="0" name=""/>
        <dsp:cNvSpPr/>
      </dsp:nvSpPr>
      <dsp:spPr>
        <a:xfrm rot="5427027">
          <a:off x="1361014" y="950686"/>
          <a:ext cx="1339020"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1FD490-AE23-473D-9C90-3546C8F78F75}">
      <dsp:nvSpPr>
        <dsp:cNvPr id="0" name=""/>
        <dsp:cNvSpPr/>
      </dsp:nvSpPr>
      <dsp:spPr>
        <a:xfrm>
          <a:off x="1690260" y="55602"/>
          <a:ext cx="1711727" cy="11225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Human Rights Act (1998)</a:t>
          </a:r>
        </a:p>
      </dsp:txBody>
      <dsp:txXfrm>
        <a:off x="1723139" y="88481"/>
        <a:ext cx="1645969" cy="1056802"/>
      </dsp:txXfrm>
    </dsp:sp>
    <dsp:sp modelId="{8B4F04E2-4010-4350-ABD2-0C8DB4401F0E}">
      <dsp:nvSpPr>
        <dsp:cNvPr id="0" name=""/>
        <dsp:cNvSpPr/>
      </dsp:nvSpPr>
      <dsp:spPr>
        <a:xfrm rot="5340987">
          <a:off x="1354880" y="2308526"/>
          <a:ext cx="1364176"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554480-5254-466D-A5B8-350738741B6B}">
      <dsp:nvSpPr>
        <dsp:cNvPr id="0" name=""/>
        <dsp:cNvSpPr/>
      </dsp:nvSpPr>
      <dsp:spPr>
        <a:xfrm>
          <a:off x="1679733" y="1449002"/>
          <a:ext cx="1711727" cy="102703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Mental Capacity Act (2005)</a:t>
          </a:r>
        </a:p>
      </dsp:txBody>
      <dsp:txXfrm>
        <a:off x="1709814" y="1479083"/>
        <a:ext cx="1651565" cy="966874"/>
      </dsp:txXfrm>
    </dsp:sp>
    <dsp:sp modelId="{A9A53184-AFEF-44AA-8B14-CC1E10AF78EF}">
      <dsp:nvSpPr>
        <dsp:cNvPr id="0" name=""/>
        <dsp:cNvSpPr/>
      </dsp:nvSpPr>
      <dsp:spPr>
        <a:xfrm rot="20519">
          <a:off x="2048656" y="3004838"/>
          <a:ext cx="2354591"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35E94F-07F8-41DC-99B5-BA7D53263593}">
      <dsp:nvSpPr>
        <dsp:cNvPr id="0" name=""/>
        <dsp:cNvSpPr/>
      </dsp:nvSpPr>
      <dsp:spPr>
        <a:xfrm>
          <a:off x="1625198" y="2744506"/>
          <a:ext cx="1867631" cy="117764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Corporate Manslaughter &amp; Corporate Homicide Act (2007)</a:t>
          </a:r>
        </a:p>
      </dsp:txBody>
      <dsp:txXfrm>
        <a:off x="1659690" y="2778998"/>
        <a:ext cx="1798647" cy="1108656"/>
      </dsp:txXfrm>
    </dsp:sp>
    <dsp:sp modelId="{D8512120-3662-4F49-A981-78F07D281E6F}">
      <dsp:nvSpPr>
        <dsp:cNvPr id="0" name=""/>
        <dsp:cNvSpPr/>
      </dsp:nvSpPr>
      <dsp:spPr>
        <a:xfrm rot="16200000">
          <a:off x="3737635" y="2346274"/>
          <a:ext cx="1331180"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883922-345D-4D7A-9B30-344C4BBE4210}">
      <dsp:nvSpPr>
        <dsp:cNvPr id="0" name=""/>
        <dsp:cNvSpPr/>
      </dsp:nvSpPr>
      <dsp:spPr>
        <a:xfrm>
          <a:off x="4057699" y="2786943"/>
          <a:ext cx="1711727" cy="113520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Crown Prosecution Service (2017)</a:t>
          </a:r>
        </a:p>
      </dsp:txBody>
      <dsp:txXfrm>
        <a:off x="4090948" y="2820192"/>
        <a:ext cx="1645229" cy="1068705"/>
      </dsp:txXfrm>
    </dsp:sp>
    <dsp:sp modelId="{998A4250-52D0-425B-B801-A79C294E782A}">
      <dsp:nvSpPr>
        <dsp:cNvPr id="0" name=""/>
        <dsp:cNvSpPr/>
      </dsp:nvSpPr>
      <dsp:spPr>
        <a:xfrm rot="16325041">
          <a:off x="3742549" y="989047"/>
          <a:ext cx="1377821"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0E6D5F-98E9-4FC6-B80F-8BE2EDD8C1CA}">
      <dsp:nvSpPr>
        <dsp:cNvPr id="0" name=""/>
        <dsp:cNvSpPr/>
      </dsp:nvSpPr>
      <dsp:spPr>
        <a:xfrm>
          <a:off x="4057699" y="1503148"/>
          <a:ext cx="1711727" cy="102703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Safeguarding Vulnerable Groups </a:t>
          </a:r>
          <a:r>
            <a:rPr lang="en-GB" sz="1800" kern="1200" dirty="0" err="1">
              <a:latin typeface="Bookman Old Style" panose="02050604050505020204" pitchFamily="18" charset="0"/>
            </a:rPr>
            <a:t>Avt</a:t>
          </a:r>
          <a:r>
            <a:rPr lang="en-GB" sz="1800" kern="1200" dirty="0">
              <a:latin typeface="Bookman Old Style" panose="02050604050505020204" pitchFamily="18" charset="0"/>
            </a:rPr>
            <a:t> (2006)</a:t>
          </a:r>
        </a:p>
      </dsp:txBody>
      <dsp:txXfrm>
        <a:off x="4087780" y="1533229"/>
        <a:ext cx="1651565" cy="966874"/>
      </dsp:txXfrm>
    </dsp:sp>
    <dsp:sp modelId="{AEDBDF06-A542-4ABC-ACF3-029A3CF4F015}">
      <dsp:nvSpPr>
        <dsp:cNvPr id="0" name=""/>
        <dsp:cNvSpPr/>
      </dsp:nvSpPr>
      <dsp:spPr>
        <a:xfrm rot="93256">
          <a:off x="4456101" y="330842"/>
          <a:ext cx="2230533"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B76D37-9FC0-4AE1-AFD8-B9F82C46425E}">
      <dsp:nvSpPr>
        <dsp:cNvPr id="0" name=""/>
        <dsp:cNvSpPr/>
      </dsp:nvSpPr>
      <dsp:spPr>
        <a:xfrm>
          <a:off x="4123977" y="13257"/>
          <a:ext cx="1685743" cy="124528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Equality Act (2010)</a:t>
          </a:r>
        </a:p>
      </dsp:txBody>
      <dsp:txXfrm>
        <a:off x="4160450" y="49730"/>
        <a:ext cx="1612797" cy="1172335"/>
      </dsp:txXfrm>
    </dsp:sp>
    <dsp:sp modelId="{F537AABE-B7A5-4FFB-9C45-5AAEEA39A964}">
      <dsp:nvSpPr>
        <dsp:cNvPr id="0" name=""/>
        <dsp:cNvSpPr/>
      </dsp:nvSpPr>
      <dsp:spPr>
        <a:xfrm rot="5311235">
          <a:off x="5949874" y="1124195"/>
          <a:ext cx="1511729"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440AED-37D5-4232-8F1F-F489E5ADCBB1}">
      <dsp:nvSpPr>
        <dsp:cNvPr id="0" name=""/>
        <dsp:cNvSpPr/>
      </dsp:nvSpPr>
      <dsp:spPr>
        <a:xfrm>
          <a:off x="6334296" y="99579"/>
          <a:ext cx="1724530" cy="1208842"/>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Sexual Offenders Act (2003)</a:t>
          </a:r>
        </a:p>
      </dsp:txBody>
      <dsp:txXfrm>
        <a:off x="6369702" y="134985"/>
        <a:ext cx="1653718" cy="1138030"/>
      </dsp:txXfrm>
    </dsp:sp>
    <dsp:sp modelId="{E241451E-80AE-42D0-A561-9F48DD0FA8A3}">
      <dsp:nvSpPr>
        <dsp:cNvPr id="0" name=""/>
        <dsp:cNvSpPr/>
      </dsp:nvSpPr>
      <dsp:spPr>
        <a:xfrm rot="5646968">
          <a:off x="6098147" y="2469550"/>
          <a:ext cx="1176155" cy="15405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0024340-B1DA-413C-8060-E59BC58EF2D2}">
      <dsp:nvSpPr>
        <dsp:cNvPr id="0" name=""/>
        <dsp:cNvSpPr/>
      </dsp:nvSpPr>
      <dsp:spPr>
        <a:xfrm>
          <a:off x="6382909" y="1705453"/>
          <a:ext cx="1711727" cy="102703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Criminal Justice &amp; Courts Act (2015)</a:t>
          </a:r>
        </a:p>
      </dsp:txBody>
      <dsp:txXfrm>
        <a:off x="6412990" y="1735534"/>
        <a:ext cx="1651565" cy="966874"/>
      </dsp:txXfrm>
    </dsp:sp>
    <dsp:sp modelId="{EE414AE9-04CA-4C51-A312-91FD5435DDD1}">
      <dsp:nvSpPr>
        <dsp:cNvPr id="0" name=""/>
        <dsp:cNvSpPr/>
      </dsp:nvSpPr>
      <dsp:spPr>
        <a:xfrm>
          <a:off x="6320208" y="2873798"/>
          <a:ext cx="1668283" cy="104945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Bookman Old Style" panose="02050604050505020204" pitchFamily="18" charset="0"/>
            </a:rPr>
            <a:t>Care Act (2014)</a:t>
          </a:r>
        </a:p>
      </dsp:txBody>
      <dsp:txXfrm>
        <a:off x="6350946" y="2904536"/>
        <a:ext cx="1606807" cy="987980"/>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151546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58354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154440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711085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1ECF3E-66D2-4FD4-9187-CA28A37881F1}"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071743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1ECF3E-66D2-4FD4-9187-CA28A37881F1}"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41727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1ECF3E-66D2-4FD4-9187-CA28A37881F1}"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698800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583813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824255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264316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8EA9C9D-A26E-4DD9-A254-5D742BD5F17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44350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515536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8EA9C9D-A26E-4DD9-A254-5D742BD5F17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18561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1ECF3E-66D2-4FD4-9187-CA28A37881F1}"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360968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3001774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1ECF3E-66D2-4FD4-9187-CA28A37881F1}"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8EA9C9D-A26E-4DD9-A254-5D742BD5F17D}" type="slidenum">
              <a:rPr lang="en-GB" smtClean="0"/>
              <a:t>‹#›</a:t>
            </a:fld>
            <a:endParaRPr lang="en-GB"/>
          </a:p>
        </p:txBody>
      </p:sp>
    </p:spTree>
    <p:extLst>
      <p:ext uri="{BB962C8B-B14F-4D97-AF65-F5344CB8AC3E}">
        <p14:creationId xmlns:p14="http://schemas.microsoft.com/office/powerpoint/2010/main" val="1461833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61ECF3E-66D2-4FD4-9187-CA28A37881F1}" type="datetimeFigureOut">
              <a:rPr lang="en-GB" smtClean="0"/>
              <a:t>16/11/2021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8EA9C9D-A26E-4DD9-A254-5D742BD5F17D}" type="slidenum">
              <a:rPr lang="en-GB" smtClean="0"/>
              <a:t>‹#›</a:t>
            </a:fld>
            <a:endParaRPr lang="en-GB"/>
          </a:p>
        </p:txBody>
      </p:sp>
    </p:spTree>
    <p:extLst>
      <p:ext uri="{BB962C8B-B14F-4D97-AF65-F5344CB8AC3E}">
        <p14:creationId xmlns:p14="http://schemas.microsoft.com/office/powerpoint/2010/main" val="392566828"/>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7440-BB07-407A-84FD-33513F946B7A}"/>
              </a:ext>
            </a:extLst>
          </p:cNvPr>
          <p:cNvSpPr>
            <a:spLocks noGrp="1"/>
          </p:cNvSpPr>
          <p:nvPr>
            <p:ph type="ctrTitle"/>
          </p:nvPr>
        </p:nvSpPr>
        <p:spPr/>
        <p:txBody>
          <a:bodyPr>
            <a:normAutofit fontScale="90000"/>
          </a:bodyPr>
          <a:lstStyle/>
          <a:p>
            <a:r>
              <a:rPr lang="en-GB" b="1" dirty="0">
                <a:latin typeface="Bookman Old Style" panose="02050604050505020204" pitchFamily="18" charset="0"/>
              </a:rPr>
              <a:t>Raising awareness of elder abuse in residential care homes</a:t>
            </a:r>
          </a:p>
        </p:txBody>
      </p:sp>
      <p:sp>
        <p:nvSpPr>
          <p:cNvPr id="3" name="Subtitle 2">
            <a:extLst>
              <a:ext uri="{FF2B5EF4-FFF2-40B4-BE49-F238E27FC236}">
                <a16:creationId xmlns:a16="http://schemas.microsoft.com/office/drawing/2014/main" id="{BFA9414D-2873-48D7-9388-D68A210623AE}"/>
              </a:ext>
            </a:extLst>
          </p:cNvPr>
          <p:cNvSpPr>
            <a:spLocks noGrp="1"/>
          </p:cNvSpPr>
          <p:nvPr>
            <p:ph type="subTitle" idx="1"/>
          </p:nvPr>
        </p:nvSpPr>
        <p:spPr>
          <a:xfrm>
            <a:off x="2589213" y="4777379"/>
            <a:ext cx="8915399" cy="1862572"/>
          </a:xfrm>
        </p:spPr>
        <p:txBody>
          <a:bodyPr>
            <a:normAutofit/>
          </a:bodyPr>
          <a:lstStyle/>
          <a:p>
            <a:endParaRPr lang="en-GB" sz="3600" b="1" dirty="0">
              <a:latin typeface="Bookman Old Style" panose="02050604050505020204" pitchFamily="18" charset="0"/>
            </a:endParaRPr>
          </a:p>
          <a:p>
            <a:r>
              <a:rPr lang="en-GB" sz="3600" b="1" dirty="0">
                <a:solidFill>
                  <a:schemeClr val="tx1"/>
                </a:solidFill>
                <a:latin typeface="Bookman Old Style" panose="02050604050505020204" pitchFamily="18" charset="0"/>
              </a:rPr>
              <a:t>Presenter: Arlene Lawrence</a:t>
            </a:r>
          </a:p>
          <a:p>
            <a:endParaRPr lang="en-GB" sz="3600" b="1" dirty="0">
              <a:latin typeface="Bookman Old Style" panose="02050604050505020204" pitchFamily="18" charset="0"/>
            </a:endParaRPr>
          </a:p>
          <a:p>
            <a:endParaRPr lang="en-GB" sz="3600" b="1" dirty="0">
              <a:latin typeface="Bookman Old Style" panose="02050604050505020204" pitchFamily="18" charset="0"/>
            </a:endParaRPr>
          </a:p>
        </p:txBody>
      </p:sp>
    </p:spTree>
    <p:extLst>
      <p:ext uri="{BB962C8B-B14F-4D97-AF65-F5344CB8AC3E}">
        <p14:creationId xmlns:p14="http://schemas.microsoft.com/office/powerpoint/2010/main" val="3007604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76A7-0616-48A5-8433-6BC05BCC62D5}"/>
              </a:ext>
            </a:extLst>
          </p:cNvPr>
          <p:cNvSpPr>
            <a:spLocks noGrp="1"/>
          </p:cNvSpPr>
          <p:nvPr>
            <p:ph type="title"/>
          </p:nvPr>
        </p:nvSpPr>
        <p:spPr>
          <a:xfrm>
            <a:off x="2592925" y="284922"/>
            <a:ext cx="8911687" cy="974035"/>
          </a:xfrm>
        </p:spPr>
        <p:txBody>
          <a:bodyPr>
            <a:normAutofit/>
          </a:bodyPr>
          <a:lstStyle/>
          <a:p>
            <a:r>
              <a:rPr lang="en-GB" dirty="0">
                <a:latin typeface="Bookman Old Style" panose="02050604050505020204" pitchFamily="18" charset="0"/>
              </a:rPr>
              <a:t>Introduction</a:t>
            </a:r>
          </a:p>
        </p:txBody>
      </p:sp>
      <p:sp>
        <p:nvSpPr>
          <p:cNvPr id="5" name="Content Placeholder 4">
            <a:extLst>
              <a:ext uri="{FF2B5EF4-FFF2-40B4-BE49-F238E27FC236}">
                <a16:creationId xmlns:a16="http://schemas.microsoft.com/office/drawing/2014/main" id="{2AA1C142-1A6F-4D53-A03A-99FD3538D5AA}"/>
              </a:ext>
            </a:extLst>
          </p:cNvPr>
          <p:cNvSpPr>
            <a:spLocks noGrp="1"/>
          </p:cNvSpPr>
          <p:nvPr>
            <p:ph idx="1"/>
          </p:nvPr>
        </p:nvSpPr>
        <p:spPr>
          <a:xfrm>
            <a:off x="1762539" y="1258957"/>
            <a:ext cx="9742073" cy="5314121"/>
          </a:xfrm>
        </p:spPr>
        <p:txBody>
          <a:bodyPr>
            <a:normAutofit lnSpcReduction="10000"/>
          </a:bodyPr>
          <a:lstStyle/>
          <a:p>
            <a:r>
              <a:rPr lang="en-GB" sz="1600" dirty="0">
                <a:latin typeface="Bookman Old Style" panose="02050604050505020204" pitchFamily="18" charset="0"/>
              </a:rPr>
              <a:t>The theories related to ageing: activity, disengagement and socioemotional selectivity.</a:t>
            </a:r>
          </a:p>
          <a:p>
            <a:r>
              <a:rPr lang="en-GB" sz="1600" dirty="0">
                <a:latin typeface="Bookman Old Style" panose="02050604050505020204" pitchFamily="18" charset="0"/>
              </a:rPr>
              <a:t>Person centred care, what is it and how does that model fit into residential care.</a:t>
            </a:r>
          </a:p>
          <a:p>
            <a:r>
              <a:rPr lang="en-GB" sz="1600" dirty="0">
                <a:latin typeface="Bookman Old Style" panose="02050604050505020204" pitchFamily="18" charset="0"/>
              </a:rPr>
              <a:t>The five forms of elder abuse</a:t>
            </a:r>
          </a:p>
          <a:p>
            <a:r>
              <a:rPr lang="en-GB" sz="1600" dirty="0">
                <a:latin typeface="Bookman Old Style" panose="02050604050505020204" pitchFamily="18" charset="0"/>
              </a:rPr>
              <a:t>Statistics</a:t>
            </a:r>
          </a:p>
          <a:p>
            <a:r>
              <a:rPr lang="en-GB" sz="1600" dirty="0">
                <a:latin typeface="Bookman Old Style" panose="02050604050505020204" pitchFamily="18" charset="0"/>
              </a:rPr>
              <a:t>Sexual abuse of an elder explained </a:t>
            </a:r>
          </a:p>
          <a:p>
            <a:r>
              <a:rPr lang="en-GB" sz="1600" dirty="0">
                <a:latin typeface="Bookman Old Style" panose="02050604050505020204" pitchFamily="18" charset="0"/>
              </a:rPr>
              <a:t>Case study</a:t>
            </a:r>
          </a:p>
          <a:p>
            <a:r>
              <a:rPr lang="en-GB" sz="1600" dirty="0">
                <a:latin typeface="Bookman Old Style" panose="02050604050505020204" pitchFamily="18" charset="0"/>
              </a:rPr>
              <a:t>How funding impacts elder care</a:t>
            </a:r>
          </a:p>
          <a:p>
            <a:r>
              <a:rPr lang="en-GB" sz="1600" dirty="0">
                <a:latin typeface="Bookman Old Style" panose="02050604050505020204" pitchFamily="18" charset="0"/>
              </a:rPr>
              <a:t>Legislation that incorporates older adults</a:t>
            </a:r>
          </a:p>
          <a:p>
            <a:r>
              <a:rPr lang="en-GB" sz="1600" dirty="0">
                <a:latin typeface="Bookman Old Style" panose="02050604050505020204" pitchFamily="18" charset="0"/>
              </a:rPr>
              <a:t>Safeguarding and whistleblowing</a:t>
            </a:r>
          </a:p>
          <a:p>
            <a:r>
              <a:rPr lang="en-GB" sz="1600" dirty="0">
                <a:latin typeface="Bookman Old Style" panose="02050604050505020204" pitchFamily="18" charset="0"/>
              </a:rPr>
              <a:t>Conclusion</a:t>
            </a:r>
          </a:p>
          <a:p>
            <a:r>
              <a:rPr lang="en-GB" sz="1600" dirty="0">
                <a:latin typeface="Bookman Old Style" panose="02050604050505020204" pitchFamily="18" charset="0"/>
              </a:rPr>
              <a:t>Recommendation</a:t>
            </a:r>
          </a:p>
          <a:p>
            <a:pPr marL="0" indent="0">
              <a:buNone/>
            </a:pPr>
            <a:endParaRPr lang="en-GB" sz="1600" dirty="0">
              <a:latin typeface="Bookman Old Style" panose="02050604050505020204" pitchFamily="18" charset="0"/>
            </a:endParaRPr>
          </a:p>
          <a:p>
            <a:pPr marL="0" indent="0">
              <a:buNone/>
            </a:pPr>
            <a:r>
              <a:rPr lang="en-GB" sz="1600" dirty="0">
                <a:latin typeface="Bookman Old Style" panose="02050604050505020204" pitchFamily="18" charset="0"/>
              </a:rPr>
              <a:t>Elder abuse is a singular or recurrent act or the absence of adequate action, that transpires in any relationship, where there is likelihood of trust whereby the motives are harm or causes distress to an older person.</a:t>
            </a:r>
          </a:p>
          <a:p>
            <a:pPr marL="0" indent="0">
              <a:buNone/>
            </a:pPr>
            <a:r>
              <a:rPr lang="en-GB" sz="1600" dirty="0">
                <a:latin typeface="Bookman Old Style" panose="02050604050505020204" pitchFamily="18" charset="0"/>
              </a:rPr>
              <a:t>                                                                                                    (</a:t>
            </a:r>
            <a:r>
              <a:rPr lang="en-GB" sz="1600" dirty="0" err="1">
                <a:latin typeface="Bookman Old Style" panose="02050604050505020204" pitchFamily="18" charset="0"/>
              </a:rPr>
              <a:t>Radermacher</a:t>
            </a:r>
            <a:r>
              <a:rPr lang="en-GB" sz="1600" dirty="0">
                <a:latin typeface="Bookman Old Style" panose="02050604050505020204" pitchFamily="18" charset="0"/>
              </a:rPr>
              <a:t>, et al. 2018)</a:t>
            </a:r>
          </a:p>
          <a:p>
            <a:pPr marL="0" indent="0">
              <a:buNone/>
            </a:pPr>
            <a:endParaRPr lang="en-GB" sz="1600" dirty="0">
              <a:latin typeface="Bookman Old Style" panose="02050604050505020204" pitchFamily="18" charset="0"/>
            </a:endParaRPr>
          </a:p>
          <a:p>
            <a:pPr marL="0" indent="0">
              <a:buNone/>
            </a:pPr>
            <a:endParaRPr lang="en-GB" sz="1600" dirty="0">
              <a:latin typeface="Bookman Old Style" panose="02050604050505020204" pitchFamily="18" charset="0"/>
            </a:endParaRPr>
          </a:p>
          <a:p>
            <a:pPr marL="0" indent="0">
              <a:buNone/>
            </a:pPr>
            <a:endParaRPr lang="en-GB" sz="1600" dirty="0">
              <a:latin typeface="Bookman Old Style" panose="02050604050505020204" pitchFamily="18" charset="0"/>
            </a:endParaRPr>
          </a:p>
        </p:txBody>
      </p:sp>
    </p:spTree>
    <p:extLst>
      <p:ext uri="{BB962C8B-B14F-4D97-AF65-F5344CB8AC3E}">
        <p14:creationId xmlns:p14="http://schemas.microsoft.com/office/powerpoint/2010/main" val="331091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B4704-7E02-427E-9654-21E3FDE6727B}"/>
              </a:ext>
            </a:extLst>
          </p:cNvPr>
          <p:cNvSpPr>
            <a:spLocks noGrp="1"/>
          </p:cNvSpPr>
          <p:nvPr>
            <p:ph type="title"/>
          </p:nvPr>
        </p:nvSpPr>
        <p:spPr/>
        <p:txBody>
          <a:bodyPr/>
          <a:lstStyle/>
          <a:p>
            <a:r>
              <a:rPr lang="en-GB" dirty="0"/>
              <a:t>Theories </a:t>
            </a:r>
            <a:r>
              <a:rPr lang="en-GB"/>
              <a:t>related ageing</a:t>
            </a:r>
            <a:endParaRPr lang="en-GB" dirty="0"/>
          </a:p>
        </p:txBody>
      </p:sp>
      <p:graphicFrame>
        <p:nvGraphicFramePr>
          <p:cNvPr id="4" name="Diagram 3">
            <a:extLst>
              <a:ext uri="{FF2B5EF4-FFF2-40B4-BE49-F238E27FC236}">
                <a16:creationId xmlns:a16="http://schemas.microsoft.com/office/drawing/2014/main" id="{CB9F3C29-0F59-4851-A614-D233C0A9BDE5}"/>
              </a:ext>
            </a:extLst>
          </p:cNvPr>
          <p:cNvGraphicFramePr/>
          <p:nvPr>
            <p:extLst>
              <p:ext uri="{D42A27DB-BD31-4B8C-83A1-F6EECF244321}">
                <p14:modId xmlns:p14="http://schemas.microsoft.com/office/powerpoint/2010/main" val="515347463"/>
              </p:ext>
            </p:extLst>
          </p:nvPr>
        </p:nvGraphicFramePr>
        <p:xfrm>
          <a:off x="2032000" y="719666"/>
          <a:ext cx="8128000" cy="5793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3C128530-FFCB-4029-A5E7-73971702C2A6}"/>
              </a:ext>
            </a:extLst>
          </p:cNvPr>
          <p:cNvSpPr txBox="1"/>
          <p:nvPr/>
        </p:nvSpPr>
        <p:spPr>
          <a:xfrm>
            <a:off x="8597900" y="6328676"/>
            <a:ext cx="3402012" cy="338554"/>
          </a:xfrm>
          <a:prstGeom prst="rect">
            <a:avLst/>
          </a:prstGeom>
          <a:noFill/>
        </p:spPr>
        <p:txBody>
          <a:bodyPr wrap="square" rtlCol="0">
            <a:spAutoFit/>
          </a:bodyPr>
          <a:lstStyle/>
          <a:p>
            <a:r>
              <a:rPr lang="en-GB" sz="1600" dirty="0">
                <a:latin typeface="Bookman Old Style" panose="02050604050505020204" pitchFamily="18" charset="0"/>
              </a:rPr>
              <a:t>(Olanrewaju, et al. 2016)</a:t>
            </a:r>
          </a:p>
        </p:txBody>
      </p:sp>
    </p:spTree>
    <p:extLst>
      <p:ext uri="{BB962C8B-B14F-4D97-AF65-F5344CB8AC3E}">
        <p14:creationId xmlns:p14="http://schemas.microsoft.com/office/powerpoint/2010/main" val="3358848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DEDDB-C338-4EE6-A763-D43B071F79DD}"/>
              </a:ext>
            </a:extLst>
          </p:cNvPr>
          <p:cNvSpPr>
            <a:spLocks noGrp="1"/>
          </p:cNvSpPr>
          <p:nvPr>
            <p:ph type="title"/>
          </p:nvPr>
        </p:nvSpPr>
        <p:spPr/>
        <p:txBody>
          <a:bodyPr/>
          <a:lstStyle/>
          <a:p>
            <a:r>
              <a:rPr lang="en-GB" dirty="0"/>
              <a:t>Person centred care</a:t>
            </a:r>
          </a:p>
        </p:txBody>
      </p:sp>
      <p:sp>
        <p:nvSpPr>
          <p:cNvPr id="3" name="Content Placeholder 2">
            <a:extLst>
              <a:ext uri="{FF2B5EF4-FFF2-40B4-BE49-F238E27FC236}">
                <a16:creationId xmlns:a16="http://schemas.microsoft.com/office/drawing/2014/main" id="{97A7470B-44AE-4C00-86D8-211902D4956F}"/>
              </a:ext>
            </a:extLst>
          </p:cNvPr>
          <p:cNvSpPr>
            <a:spLocks noGrp="1"/>
          </p:cNvSpPr>
          <p:nvPr>
            <p:ph idx="1"/>
          </p:nvPr>
        </p:nvSpPr>
        <p:spPr>
          <a:xfrm>
            <a:off x="1509933" y="1800665"/>
            <a:ext cx="9985301" cy="4600135"/>
          </a:xfrm>
        </p:spPr>
        <p:txBody>
          <a:bodyPr/>
          <a:lstStyle/>
          <a:p>
            <a:endParaRPr lang="en-GB">
              <a:latin typeface="Bookman Old Style" panose="02050604050505020204" pitchFamily="18" charset="0"/>
            </a:endParaRPr>
          </a:p>
          <a:p>
            <a:r>
              <a:rPr lang="en-GB">
                <a:latin typeface="Bookman Old Style" panose="02050604050505020204" pitchFamily="18" charset="0"/>
              </a:rPr>
              <a:t>Identifies the individual as unique, putting the individual in the centre regards their history, family, strengths and weaknesses.  They actively take part in their care and decision making.</a:t>
            </a:r>
          </a:p>
          <a:p>
            <a:pPr marL="0" indent="0">
              <a:buNone/>
            </a:pPr>
            <a:r>
              <a:rPr lang="en-GB">
                <a:latin typeface="Bookman Old Style" panose="02050604050505020204" pitchFamily="18" charset="0"/>
              </a:rPr>
              <a:t>                                                                                           (Hakansson, et al. 2019).</a:t>
            </a:r>
          </a:p>
          <a:p>
            <a:pPr marL="0" indent="0">
              <a:buNone/>
            </a:pPr>
            <a:endParaRPr lang="en-GB">
              <a:latin typeface="Bookman Old Style" panose="02050604050505020204" pitchFamily="18" charset="0"/>
            </a:endParaRPr>
          </a:p>
          <a:p>
            <a:r>
              <a:rPr lang="en-GB">
                <a:latin typeface="Bookman Old Style" panose="02050604050505020204" pitchFamily="18" charset="0"/>
              </a:rPr>
              <a:t>Knowing how to put person centred care (PCC) into practice, by giving support to staff is crucial as a manager in regards to leading and promoting person centred care within the establishment. </a:t>
            </a:r>
          </a:p>
          <a:p>
            <a:pPr marL="0" indent="0">
              <a:buNone/>
            </a:pPr>
            <a:endParaRPr lang="en-GB">
              <a:latin typeface="Bookman Old Style" panose="02050604050505020204" pitchFamily="18" charset="0"/>
            </a:endParaRPr>
          </a:p>
          <a:p>
            <a:pPr marL="0" indent="0">
              <a:buNone/>
            </a:pPr>
            <a:r>
              <a:rPr lang="en-GB">
                <a:latin typeface="Bookman Old Style" panose="02050604050505020204" pitchFamily="18" charset="0"/>
              </a:rPr>
              <a:t>                                                                                               (Backman, et al. 2020).</a:t>
            </a:r>
            <a:endParaRPr lang="en-GB" dirty="0">
              <a:latin typeface="Bookman Old Style" panose="02050604050505020204" pitchFamily="18" charset="0"/>
            </a:endParaRPr>
          </a:p>
        </p:txBody>
      </p:sp>
    </p:spTree>
    <p:extLst>
      <p:ext uri="{BB962C8B-B14F-4D97-AF65-F5344CB8AC3E}">
        <p14:creationId xmlns:p14="http://schemas.microsoft.com/office/powerpoint/2010/main" val="569658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40F3E-05CD-4C52-9E21-37337648C394}"/>
              </a:ext>
            </a:extLst>
          </p:cNvPr>
          <p:cNvSpPr>
            <a:spLocks noGrp="1"/>
          </p:cNvSpPr>
          <p:nvPr>
            <p:ph type="title"/>
          </p:nvPr>
        </p:nvSpPr>
        <p:spPr/>
        <p:txBody>
          <a:bodyPr/>
          <a:lstStyle/>
          <a:p>
            <a:r>
              <a:rPr lang="en-GB" dirty="0"/>
              <a:t>The Five Forms of Elder Abuse</a:t>
            </a:r>
          </a:p>
        </p:txBody>
      </p:sp>
      <p:graphicFrame>
        <p:nvGraphicFramePr>
          <p:cNvPr id="7" name="Content Placeholder 6">
            <a:extLst>
              <a:ext uri="{FF2B5EF4-FFF2-40B4-BE49-F238E27FC236}">
                <a16:creationId xmlns:a16="http://schemas.microsoft.com/office/drawing/2014/main" id="{06371FAE-AD36-470B-81E8-99D58C707C61}"/>
              </a:ext>
            </a:extLst>
          </p:cNvPr>
          <p:cNvGraphicFramePr>
            <a:graphicFrameLocks noGrp="1"/>
          </p:cNvGraphicFramePr>
          <p:nvPr>
            <p:ph idx="1"/>
            <p:extLst>
              <p:ext uri="{D42A27DB-BD31-4B8C-83A1-F6EECF244321}">
                <p14:modId xmlns:p14="http://schemas.microsoft.com/office/powerpoint/2010/main" val="1836172063"/>
              </p:ext>
            </p:extLst>
          </p:nvPr>
        </p:nvGraphicFramePr>
        <p:xfrm>
          <a:off x="1569519" y="2001078"/>
          <a:ext cx="9052961" cy="3778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FA7FF49-204D-432F-8E1B-BF484B98EFDE}"/>
              </a:ext>
            </a:extLst>
          </p:cNvPr>
          <p:cNvSpPr txBox="1"/>
          <p:nvPr/>
        </p:nvSpPr>
        <p:spPr>
          <a:xfrm flipH="1">
            <a:off x="2663686" y="6029739"/>
            <a:ext cx="8335617" cy="338554"/>
          </a:xfrm>
          <a:prstGeom prst="rect">
            <a:avLst/>
          </a:prstGeom>
          <a:noFill/>
        </p:spPr>
        <p:txBody>
          <a:bodyPr wrap="square" rtlCol="0">
            <a:spAutoFit/>
          </a:bodyPr>
          <a:lstStyle/>
          <a:p>
            <a:r>
              <a:rPr lang="en-GB" sz="1600" dirty="0">
                <a:latin typeface="Bookman Old Style" panose="02050604050505020204" pitchFamily="18" charset="0"/>
              </a:rPr>
              <a:t>                                                             (National centre for social research, 2007)</a:t>
            </a:r>
          </a:p>
        </p:txBody>
      </p:sp>
    </p:spTree>
    <p:extLst>
      <p:ext uri="{BB962C8B-B14F-4D97-AF65-F5344CB8AC3E}">
        <p14:creationId xmlns:p14="http://schemas.microsoft.com/office/powerpoint/2010/main" val="4205093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FC6C-6F15-4A52-9DFD-E826501318DA}"/>
              </a:ext>
            </a:extLst>
          </p:cNvPr>
          <p:cNvSpPr>
            <a:spLocks noGrp="1"/>
          </p:cNvSpPr>
          <p:nvPr>
            <p:ph type="title"/>
          </p:nvPr>
        </p:nvSpPr>
        <p:spPr/>
        <p:txBody>
          <a:bodyPr/>
          <a:lstStyle/>
          <a:p>
            <a:r>
              <a:rPr lang="en-GB" dirty="0"/>
              <a:t>Statistics</a:t>
            </a:r>
          </a:p>
        </p:txBody>
      </p:sp>
      <p:sp>
        <p:nvSpPr>
          <p:cNvPr id="3" name="Content Placeholder 2">
            <a:extLst>
              <a:ext uri="{FF2B5EF4-FFF2-40B4-BE49-F238E27FC236}">
                <a16:creationId xmlns:a16="http://schemas.microsoft.com/office/drawing/2014/main" id="{6A4C5D08-D640-49BE-B39D-99B8CA312496}"/>
              </a:ext>
            </a:extLst>
          </p:cNvPr>
          <p:cNvSpPr>
            <a:spLocks noGrp="1"/>
          </p:cNvSpPr>
          <p:nvPr>
            <p:ph idx="1"/>
          </p:nvPr>
        </p:nvSpPr>
        <p:spPr>
          <a:xfrm>
            <a:off x="2443438" y="1540188"/>
            <a:ext cx="8915400" cy="4693701"/>
          </a:xfrm>
        </p:spPr>
        <p:txBody>
          <a:bodyPr>
            <a:normAutofit lnSpcReduction="10000"/>
          </a:bodyPr>
          <a:lstStyle/>
          <a:p>
            <a:r>
              <a:rPr lang="en-GB">
                <a:latin typeface="Bookman Old Style" panose="02050604050505020204" pitchFamily="18" charset="0"/>
              </a:rPr>
              <a:t>A care staff survey conducted by Cooper et al. (2018) at the time the largest survey undertaken with 1,544 staff in 92 care home units found that </a:t>
            </a:r>
            <a:r>
              <a:rPr lang="en-GB" b="1">
                <a:latin typeface="Bookman Old Style" panose="02050604050505020204" pitchFamily="18" charset="0"/>
              </a:rPr>
              <a:t>47% to 54% </a:t>
            </a:r>
            <a:r>
              <a:rPr lang="en-GB">
                <a:latin typeface="Bookman Old Style" panose="02050604050505020204" pitchFamily="18" charset="0"/>
              </a:rPr>
              <a:t>of care home workers declared that they virtually executed or witnessed abusive or neglectful behaviour (3 moths prior to the survey). </a:t>
            </a:r>
          </a:p>
          <a:p>
            <a:r>
              <a:rPr lang="en-GB">
                <a:latin typeface="Bookman Old Style" panose="02050604050505020204" pitchFamily="18" charset="0"/>
              </a:rPr>
              <a:t>In the same survey </a:t>
            </a:r>
            <a:r>
              <a:rPr lang="en-GB" b="1">
                <a:latin typeface="Bookman Old Style" panose="02050604050505020204" pitchFamily="18" charset="0"/>
              </a:rPr>
              <a:t>34%</a:t>
            </a:r>
            <a:r>
              <a:rPr lang="en-GB">
                <a:latin typeface="Bookman Old Style" panose="02050604050505020204" pitchFamily="18" charset="0"/>
              </a:rPr>
              <a:t> of staff stated they were unaware if residents accessed community activities. </a:t>
            </a:r>
            <a:r>
              <a:rPr lang="en-GB" b="1">
                <a:latin typeface="Bookman Old Style" panose="02050604050505020204" pitchFamily="18" charset="0"/>
              </a:rPr>
              <a:t>26%</a:t>
            </a:r>
            <a:r>
              <a:rPr lang="en-GB">
                <a:latin typeface="Bookman Old Style" panose="02050604050505020204" pitchFamily="18" charset="0"/>
              </a:rPr>
              <a:t> stated they would neglect residents such as leaving them to wait for care. </a:t>
            </a:r>
            <a:r>
              <a:rPr lang="en-GB" b="1">
                <a:latin typeface="Bookman Old Style" panose="02050604050505020204" pitchFamily="18" charset="0"/>
              </a:rPr>
              <a:t>25%</a:t>
            </a:r>
            <a:r>
              <a:rPr lang="en-GB">
                <a:latin typeface="Bookman Old Style" panose="02050604050505020204" pitchFamily="18" charset="0"/>
              </a:rPr>
              <a:t> ignored residents who expressed challenging behaviour. </a:t>
            </a:r>
            <a:r>
              <a:rPr lang="en-GB" b="1">
                <a:latin typeface="Bookman Old Style" panose="02050604050505020204" pitchFamily="18" charset="0"/>
              </a:rPr>
              <a:t>5%</a:t>
            </a:r>
            <a:r>
              <a:rPr lang="en-GB">
                <a:latin typeface="Bookman Old Style" panose="02050604050505020204" pitchFamily="18" charset="0"/>
              </a:rPr>
              <a:t> disclosed that verbal abuse takes place, </a:t>
            </a:r>
            <a:r>
              <a:rPr lang="en-GB" b="1">
                <a:latin typeface="Bookman Old Style" panose="02050604050505020204" pitchFamily="18" charset="0"/>
              </a:rPr>
              <a:t>19%</a:t>
            </a:r>
            <a:r>
              <a:rPr lang="en-GB">
                <a:latin typeface="Bookman Old Style" panose="02050604050505020204" pitchFamily="18" charset="0"/>
              </a:rPr>
              <a:t> reported not allowing residents enough time to consume food, </a:t>
            </a:r>
            <a:r>
              <a:rPr lang="en-GB" b="1">
                <a:latin typeface="Bookman Old Style" panose="02050604050505020204" pitchFamily="18" charset="0"/>
              </a:rPr>
              <a:t>1.1%</a:t>
            </a:r>
            <a:r>
              <a:rPr lang="en-GB">
                <a:latin typeface="Bookman Old Style" panose="02050604050505020204" pitchFamily="18" charset="0"/>
              </a:rPr>
              <a:t> declared physical abuse took place and </a:t>
            </a:r>
            <a:r>
              <a:rPr lang="en-GB" b="1">
                <a:latin typeface="Bookman Old Style" panose="02050604050505020204" pitchFamily="18" charset="0"/>
              </a:rPr>
              <a:t>11% </a:t>
            </a:r>
            <a:r>
              <a:rPr lang="en-GB">
                <a:latin typeface="Bookman Old Style" panose="02050604050505020204" pitchFamily="18" charset="0"/>
              </a:rPr>
              <a:t>disclosed poor care was given when moving residents. </a:t>
            </a:r>
          </a:p>
          <a:p>
            <a:r>
              <a:rPr lang="en-GB">
                <a:latin typeface="Bookman Old Style" panose="02050604050505020204" pitchFamily="18" charset="0"/>
              </a:rPr>
              <a:t>Elder abuse affects 1 in 6 older people worldwide, which equates to approximately 141 million people. </a:t>
            </a:r>
          </a:p>
          <a:p>
            <a:pPr marL="0" indent="0">
              <a:buNone/>
            </a:pPr>
            <a:r>
              <a:rPr lang="en-GB">
                <a:latin typeface="Bookman Old Style" panose="02050604050505020204" pitchFamily="18" charset="0"/>
              </a:rPr>
              <a:t>                                                           </a:t>
            </a:r>
          </a:p>
          <a:p>
            <a:pPr marL="0" indent="0">
              <a:buNone/>
            </a:pPr>
            <a:r>
              <a:rPr lang="en-GB"/>
              <a:t>                                                            </a:t>
            </a:r>
            <a:r>
              <a:rPr lang="en-GB" sz="1700">
                <a:latin typeface="Bookman Old Style" panose="02050604050505020204" pitchFamily="18" charset="0"/>
              </a:rPr>
              <a:t>(Yon, Mikton, Gassoumis and Wilber, 2017). </a:t>
            </a:r>
          </a:p>
          <a:p>
            <a:endParaRPr lang="en-GB" sz="1700">
              <a:latin typeface="Bookman Old Style" panose="02050604050505020204" pitchFamily="18" charset="0"/>
            </a:endParaRPr>
          </a:p>
          <a:p>
            <a:endParaRPr lang="en-GB" dirty="0"/>
          </a:p>
        </p:txBody>
      </p:sp>
    </p:spTree>
    <p:extLst>
      <p:ext uri="{BB962C8B-B14F-4D97-AF65-F5344CB8AC3E}">
        <p14:creationId xmlns:p14="http://schemas.microsoft.com/office/powerpoint/2010/main" val="13431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0065-3A70-4633-BDF7-164F16D7767D}"/>
              </a:ext>
            </a:extLst>
          </p:cNvPr>
          <p:cNvSpPr>
            <a:spLocks noGrp="1"/>
          </p:cNvSpPr>
          <p:nvPr>
            <p:ph type="title"/>
          </p:nvPr>
        </p:nvSpPr>
        <p:spPr/>
        <p:txBody>
          <a:bodyPr/>
          <a:lstStyle/>
          <a:p>
            <a:r>
              <a:rPr lang="en-GB" dirty="0">
                <a:latin typeface="Bookman Old Style" panose="02050604050505020204" pitchFamily="18" charset="0"/>
              </a:rPr>
              <a:t>Sexual Abuse</a:t>
            </a:r>
          </a:p>
        </p:txBody>
      </p:sp>
      <p:sp>
        <p:nvSpPr>
          <p:cNvPr id="3" name="Content Placeholder 2">
            <a:extLst>
              <a:ext uri="{FF2B5EF4-FFF2-40B4-BE49-F238E27FC236}">
                <a16:creationId xmlns:a16="http://schemas.microsoft.com/office/drawing/2014/main" id="{5827B91E-4C20-451A-96E9-912171F1B266}"/>
              </a:ext>
            </a:extLst>
          </p:cNvPr>
          <p:cNvSpPr>
            <a:spLocks noGrp="1"/>
          </p:cNvSpPr>
          <p:nvPr>
            <p:ph idx="1"/>
          </p:nvPr>
        </p:nvSpPr>
        <p:spPr>
          <a:xfrm>
            <a:off x="2589212" y="2133599"/>
            <a:ext cx="8915400" cy="4373218"/>
          </a:xfrm>
        </p:spPr>
        <p:txBody>
          <a:bodyPr>
            <a:normAutofit/>
          </a:bodyPr>
          <a:lstStyle/>
          <a:p>
            <a:r>
              <a:rPr lang="en-GB" dirty="0">
                <a:latin typeface="Bookman Old Style" panose="02050604050505020204" pitchFamily="18" charset="0"/>
              </a:rPr>
              <a:t>Most cases of sexual abuse are rarely addressed, it is targeted against women over the age of 70 who live alone and are frail and occurs in the victims abode, 20% of cases transpire in residential homes.  </a:t>
            </a:r>
          </a:p>
          <a:p>
            <a:r>
              <a:rPr lang="en-GB" dirty="0">
                <a:latin typeface="Bookman Old Style" panose="02050604050505020204" pitchFamily="18" charset="0"/>
              </a:rPr>
              <a:t>It is non consensual sexual activity or an act, committed toward an older person.  It can involve forcing them into explicit acts, use of sexual images, attempted rape or rape, sexual harassment, innuendo, non consensual masturbation and indecent exposure. </a:t>
            </a:r>
          </a:p>
          <a:p>
            <a:pPr marL="0" indent="0">
              <a:buNone/>
            </a:pPr>
            <a:endParaRPr lang="en-GB" sz="2400" b="1" dirty="0">
              <a:latin typeface="Bookman Old Style" panose="02050604050505020204" pitchFamily="18" charset="0"/>
            </a:endParaRPr>
          </a:p>
          <a:p>
            <a:pPr marL="0" indent="0">
              <a:buNone/>
            </a:pPr>
            <a:r>
              <a:rPr lang="en-GB" sz="2400" b="1" dirty="0">
                <a:latin typeface="Bookman Old Style" panose="02050604050505020204" pitchFamily="18" charset="0"/>
              </a:rPr>
              <a:t>     </a:t>
            </a:r>
            <a:endParaRPr lang="en-GB" sz="2400" b="1" dirty="0">
              <a:highlight>
                <a:srgbClr val="FFFF00"/>
              </a:highlight>
              <a:latin typeface="Bookman Old Style" panose="02050604050505020204" pitchFamily="18" charset="0"/>
            </a:endParaRPr>
          </a:p>
          <a:p>
            <a:pPr marL="0" indent="0">
              <a:buNone/>
            </a:pPr>
            <a:endParaRPr lang="en-GB" sz="2400" b="1" dirty="0">
              <a:latin typeface="Bookman Old Style" panose="02050604050505020204" pitchFamily="18" charset="0"/>
            </a:endParaRPr>
          </a:p>
          <a:p>
            <a:pPr marL="0" indent="0">
              <a:buNone/>
            </a:pPr>
            <a:r>
              <a:rPr lang="en-GB" sz="1600" dirty="0">
                <a:latin typeface="Bookman Old Style" panose="02050604050505020204" pitchFamily="18" charset="0"/>
              </a:rPr>
              <a:t>                                                                                               (Hourglass, no date). </a:t>
            </a:r>
          </a:p>
          <a:p>
            <a:pPr marL="0" indent="0">
              <a:buNone/>
            </a:pPr>
            <a:endParaRPr lang="en-GB" sz="2400" b="1" dirty="0">
              <a:latin typeface="Bookman Old Style" panose="02050604050505020204" pitchFamily="18" charset="0"/>
            </a:endParaRPr>
          </a:p>
          <a:p>
            <a:pPr marL="0" indent="0">
              <a:buNone/>
            </a:pPr>
            <a:endParaRPr lang="en-GB" sz="2400" b="1" dirty="0">
              <a:latin typeface="Bookman Old Style" panose="02050604050505020204" pitchFamily="18" charset="0"/>
            </a:endParaRPr>
          </a:p>
        </p:txBody>
      </p:sp>
    </p:spTree>
    <p:extLst>
      <p:ext uri="{BB962C8B-B14F-4D97-AF65-F5344CB8AC3E}">
        <p14:creationId xmlns:p14="http://schemas.microsoft.com/office/powerpoint/2010/main" val="81829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0" name="Content Placeholder 8">
            <a:extLst>
              <a:ext uri="{FF2B5EF4-FFF2-40B4-BE49-F238E27FC236}">
                <a16:creationId xmlns:a16="http://schemas.microsoft.com/office/drawing/2014/main" id="{B532AD01-2D71-42EA-BB06-7AF061608BB5}"/>
              </a:ext>
            </a:extLst>
          </p:cNvPr>
          <p:cNvSpPr>
            <a:spLocks noGrp="1"/>
          </p:cNvSpPr>
          <p:nvPr>
            <p:ph idx="1"/>
          </p:nvPr>
        </p:nvSpPr>
        <p:spPr>
          <a:xfrm>
            <a:off x="649225" y="2133600"/>
            <a:ext cx="3650278" cy="3759253"/>
          </a:xfrm>
        </p:spPr>
        <p:txBody>
          <a:bodyPr>
            <a:normAutofit/>
          </a:bodyPr>
          <a:lstStyle/>
          <a:p>
            <a:r>
              <a:rPr lang="en-US" sz="2800" dirty="0">
                <a:latin typeface="Bookman Old Style" panose="02050604050505020204" pitchFamily="18" charset="0"/>
              </a:rPr>
              <a:t>Male owner of private nursing home jailed for indecent assault. </a:t>
            </a:r>
          </a:p>
        </p:txBody>
      </p:sp>
      <p:pic>
        <p:nvPicPr>
          <p:cNvPr id="5" name="Content Placeholder 4" descr="Diagram&#10;&#10;Description automatically generated with medium confidence">
            <a:extLst>
              <a:ext uri="{FF2B5EF4-FFF2-40B4-BE49-F238E27FC236}">
                <a16:creationId xmlns:a16="http://schemas.microsoft.com/office/drawing/2014/main" id="{1F67EE6A-B178-4C1D-9DDA-E486C499B6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9543" y="1153551"/>
            <a:ext cx="6953577" cy="4739302"/>
          </a:xfrm>
          <a:prstGeom prst="rect">
            <a:avLst/>
          </a:prstGeom>
        </p:spPr>
      </p:pic>
      <p:sp>
        <p:nvSpPr>
          <p:cNvPr id="21"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454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B725C-7441-42C7-B881-9179509F87B2}"/>
              </a:ext>
            </a:extLst>
          </p:cNvPr>
          <p:cNvSpPr>
            <a:spLocks noGrp="1"/>
          </p:cNvSpPr>
          <p:nvPr>
            <p:ph type="title"/>
          </p:nvPr>
        </p:nvSpPr>
        <p:spPr>
          <a:xfrm>
            <a:off x="649224" y="645106"/>
            <a:ext cx="8037576" cy="1259894"/>
          </a:xfrm>
        </p:spPr>
        <p:txBody>
          <a:bodyPr>
            <a:normAutofit/>
          </a:bodyPr>
          <a:lstStyle/>
          <a:p>
            <a:r>
              <a:rPr lang="en-GB" dirty="0"/>
              <a:t>How funding impacts elder care</a:t>
            </a:r>
          </a:p>
        </p:txBody>
      </p:sp>
      <p:sp>
        <p:nvSpPr>
          <p:cNvPr id="12" name="Rectangle 1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E43B8D3-9E0D-403C-9707-E243CBE501B8}"/>
              </a:ext>
            </a:extLst>
          </p:cNvPr>
          <p:cNvSpPr>
            <a:spLocks noGrp="1"/>
          </p:cNvSpPr>
          <p:nvPr>
            <p:ph idx="1"/>
          </p:nvPr>
        </p:nvSpPr>
        <p:spPr>
          <a:xfrm>
            <a:off x="649224" y="2133600"/>
            <a:ext cx="6574535" cy="3759253"/>
          </a:xfrm>
        </p:spPr>
        <p:txBody>
          <a:bodyPr>
            <a:normAutofit/>
          </a:bodyPr>
          <a:lstStyle/>
          <a:p>
            <a:pPr>
              <a:lnSpc>
                <a:spcPct val="90000"/>
              </a:lnSpc>
            </a:pPr>
            <a:r>
              <a:rPr lang="en-GB" sz="1500" dirty="0">
                <a:latin typeface="Bookman Old Style" panose="02050604050505020204" pitchFamily="18" charset="0"/>
              </a:rPr>
              <a:t>There are 1.5 million people employed in social care, albeit local authority spending continually declines in regards support necessary for older people. Residents are increasingly needing higher levels of care, however poor pay levels, training and the skills of care staff and high turn over of staff and recruitment difficulties, raises concerns about the quality of care. With reductions in how many people are placed in residential care, along with long term care being withdrawn from local authorities due to freezing fees, therefore operating under great financial difficulties. </a:t>
            </a:r>
          </a:p>
          <a:p>
            <a:pPr>
              <a:lnSpc>
                <a:spcPct val="90000"/>
              </a:lnSpc>
            </a:pPr>
            <a:r>
              <a:rPr lang="en-GB" sz="1500" dirty="0">
                <a:latin typeface="Bookman Old Style" panose="02050604050505020204" pitchFamily="18" charset="0"/>
              </a:rPr>
              <a:t>Devastating repercussions upon adult social care policy in the last 30 years. </a:t>
            </a:r>
          </a:p>
          <a:p>
            <a:pPr>
              <a:lnSpc>
                <a:spcPct val="90000"/>
              </a:lnSpc>
            </a:pPr>
            <a:endParaRPr lang="en-GB" sz="1500" dirty="0">
              <a:latin typeface="Bookman Old Style" panose="02050604050505020204" pitchFamily="18" charset="0"/>
            </a:endParaRPr>
          </a:p>
          <a:p>
            <a:pPr marL="0" indent="0">
              <a:lnSpc>
                <a:spcPct val="90000"/>
              </a:lnSpc>
              <a:buNone/>
            </a:pPr>
            <a:r>
              <a:rPr lang="en-GB" sz="1500" dirty="0">
                <a:latin typeface="Bookman Old Style" panose="02050604050505020204" pitchFamily="18" charset="0"/>
              </a:rPr>
              <a:t>                                                                 (The Kings Fund, 2016).</a:t>
            </a:r>
          </a:p>
        </p:txBody>
      </p:sp>
      <p:pic>
        <p:nvPicPr>
          <p:cNvPr id="5" name="Picture 4" descr="A pile of coins&#10;&#10;Description automatically generated with low confidence">
            <a:extLst>
              <a:ext uri="{FF2B5EF4-FFF2-40B4-BE49-F238E27FC236}">
                <a16:creationId xmlns:a16="http://schemas.microsoft.com/office/drawing/2014/main" id="{7A26B077-8AEF-4F24-B5C4-6204D640D6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0103" y="1676400"/>
            <a:ext cx="3981455" cy="3898089"/>
          </a:xfrm>
          <a:prstGeom prst="rect">
            <a:avLst/>
          </a:prstGeom>
        </p:spPr>
      </p:pic>
      <p:sp>
        <p:nvSpPr>
          <p:cNvPr id="1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7032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8A9B-D592-4A91-B9C4-6461818B6F61}"/>
              </a:ext>
            </a:extLst>
          </p:cNvPr>
          <p:cNvSpPr>
            <a:spLocks noGrp="1"/>
          </p:cNvSpPr>
          <p:nvPr>
            <p:ph type="title"/>
          </p:nvPr>
        </p:nvSpPr>
        <p:spPr>
          <a:xfrm>
            <a:off x="2592925" y="238540"/>
            <a:ext cx="8911687" cy="715618"/>
          </a:xfrm>
        </p:spPr>
        <p:txBody>
          <a:bodyPr/>
          <a:lstStyle/>
          <a:p>
            <a:r>
              <a:rPr lang="en-GB" dirty="0"/>
              <a:t>Legislation</a:t>
            </a:r>
          </a:p>
        </p:txBody>
      </p:sp>
      <p:graphicFrame>
        <p:nvGraphicFramePr>
          <p:cNvPr id="4" name="Content Placeholder 3">
            <a:extLst>
              <a:ext uri="{FF2B5EF4-FFF2-40B4-BE49-F238E27FC236}">
                <a16:creationId xmlns:a16="http://schemas.microsoft.com/office/drawing/2014/main" id="{8938D8B1-BB92-471B-A0C7-C0CA3694A963}"/>
              </a:ext>
            </a:extLst>
          </p:cNvPr>
          <p:cNvGraphicFramePr>
            <a:graphicFrameLocks noGrp="1"/>
          </p:cNvGraphicFramePr>
          <p:nvPr>
            <p:ph idx="1"/>
            <p:extLst>
              <p:ext uri="{D42A27DB-BD31-4B8C-83A1-F6EECF244321}">
                <p14:modId xmlns:p14="http://schemas.microsoft.com/office/powerpoint/2010/main" val="823716156"/>
              </p:ext>
            </p:extLst>
          </p:nvPr>
        </p:nvGraphicFramePr>
        <p:xfrm>
          <a:off x="1253987" y="1467372"/>
          <a:ext cx="9684025" cy="3923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CB4CE0F-FEEE-423F-B054-5D979886108E}"/>
              </a:ext>
            </a:extLst>
          </p:cNvPr>
          <p:cNvSpPr txBox="1"/>
          <p:nvPr/>
        </p:nvSpPr>
        <p:spPr>
          <a:xfrm>
            <a:off x="6096000" y="5136146"/>
            <a:ext cx="5170073" cy="1323439"/>
          </a:xfrm>
          <a:prstGeom prst="rect">
            <a:avLst/>
          </a:prstGeom>
          <a:noFill/>
        </p:spPr>
        <p:txBody>
          <a:bodyPr wrap="square" rtlCol="0">
            <a:spAutoFit/>
          </a:bodyPr>
          <a:lstStyle/>
          <a:p>
            <a:r>
              <a:rPr lang="en-GB" sz="1600" dirty="0">
                <a:latin typeface="Bookman Old Style" panose="02050604050505020204" pitchFamily="18" charset="0"/>
              </a:rPr>
              <a:t>        </a:t>
            </a:r>
          </a:p>
          <a:p>
            <a:endParaRPr lang="en-GB" sz="1600" dirty="0">
              <a:latin typeface="Bookman Old Style" panose="02050604050505020204" pitchFamily="18" charset="0"/>
            </a:endParaRPr>
          </a:p>
          <a:p>
            <a:endParaRPr lang="en-GB" sz="1600" dirty="0">
              <a:latin typeface="Bookman Old Style" panose="02050604050505020204" pitchFamily="18" charset="0"/>
            </a:endParaRPr>
          </a:p>
          <a:p>
            <a:endParaRPr lang="en-GB" sz="1600" dirty="0">
              <a:latin typeface="Bookman Old Style" panose="02050604050505020204" pitchFamily="18" charset="0"/>
            </a:endParaRPr>
          </a:p>
          <a:p>
            <a:r>
              <a:rPr lang="en-GB" sz="1600" dirty="0">
                <a:latin typeface="Bookman Old Style" panose="02050604050505020204" pitchFamily="18" charset="0"/>
              </a:rPr>
              <a:t>             Social care institute of excellence (2020).</a:t>
            </a:r>
          </a:p>
        </p:txBody>
      </p:sp>
    </p:spTree>
    <p:extLst>
      <p:ext uri="{BB962C8B-B14F-4D97-AF65-F5344CB8AC3E}">
        <p14:creationId xmlns:p14="http://schemas.microsoft.com/office/powerpoint/2010/main" val="4210458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6" name="Rectangle 29">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1B052-D90A-4A92-8537-9B1BDCC8E690}"/>
              </a:ext>
            </a:extLst>
          </p:cNvPr>
          <p:cNvSpPr>
            <a:spLocks noGrp="1"/>
          </p:cNvSpPr>
          <p:nvPr>
            <p:ph type="title"/>
          </p:nvPr>
        </p:nvSpPr>
        <p:spPr>
          <a:xfrm>
            <a:off x="649224" y="645106"/>
            <a:ext cx="5122652" cy="1259894"/>
          </a:xfrm>
        </p:spPr>
        <p:txBody>
          <a:bodyPr>
            <a:normAutofit/>
          </a:bodyPr>
          <a:lstStyle/>
          <a:p>
            <a:r>
              <a:rPr lang="en-GB" dirty="0">
                <a:latin typeface="Bookman Old Style" panose="02050604050505020204" pitchFamily="18" charset="0"/>
              </a:rPr>
              <a:t>Safe guarding and Whistle blowing </a:t>
            </a:r>
          </a:p>
        </p:txBody>
      </p:sp>
      <p:sp>
        <p:nvSpPr>
          <p:cNvPr id="37" name="Rectangle 31">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0C217194-8724-49FD-9A20-B669829517F1}"/>
              </a:ext>
            </a:extLst>
          </p:cNvPr>
          <p:cNvSpPr>
            <a:spLocks noGrp="1"/>
          </p:cNvSpPr>
          <p:nvPr>
            <p:ph idx="1"/>
          </p:nvPr>
        </p:nvSpPr>
        <p:spPr>
          <a:xfrm>
            <a:off x="649225" y="2133600"/>
            <a:ext cx="5122652" cy="3759253"/>
          </a:xfrm>
        </p:spPr>
        <p:txBody>
          <a:bodyPr>
            <a:normAutofit fontScale="92500" lnSpcReduction="20000"/>
          </a:bodyPr>
          <a:lstStyle/>
          <a:p>
            <a:pPr>
              <a:lnSpc>
                <a:spcPct val="90000"/>
              </a:lnSpc>
            </a:pPr>
            <a:r>
              <a:rPr lang="en-US" dirty="0">
                <a:latin typeface="Bookman Old Style" panose="02050604050505020204" pitchFamily="18" charset="0"/>
              </a:rPr>
              <a:t>Safeguarding an adult is to protect an individuals right to live in safety free from abuse and neglect.  Safeguarding procedures must be adhered to all times, in reporting incidents and risks. </a:t>
            </a:r>
          </a:p>
          <a:p>
            <a:pPr marL="0" indent="0">
              <a:lnSpc>
                <a:spcPct val="90000"/>
              </a:lnSpc>
              <a:buNone/>
            </a:pPr>
            <a:r>
              <a:rPr lang="en-US" sz="1400" dirty="0"/>
              <a:t>                                          </a:t>
            </a:r>
            <a:r>
              <a:rPr lang="en-US" sz="1700" dirty="0">
                <a:latin typeface="Bookman Old Style" panose="02050604050505020204" pitchFamily="18" charset="0"/>
              </a:rPr>
              <a:t>(NHS England, 2017)</a:t>
            </a:r>
          </a:p>
          <a:p>
            <a:pPr marL="0" indent="0">
              <a:lnSpc>
                <a:spcPct val="90000"/>
              </a:lnSpc>
              <a:buNone/>
            </a:pPr>
            <a:endParaRPr lang="en-US" sz="1400" dirty="0"/>
          </a:p>
          <a:p>
            <a:pPr marL="0" indent="0">
              <a:lnSpc>
                <a:spcPct val="90000"/>
              </a:lnSpc>
              <a:buNone/>
            </a:pPr>
            <a:endParaRPr lang="en-US" sz="1400" dirty="0"/>
          </a:p>
          <a:p>
            <a:pPr>
              <a:lnSpc>
                <a:spcPct val="90000"/>
              </a:lnSpc>
            </a:pPr>
            <a:r>
              <a:rPr lang="en-US" dirty="0">
                <a:latin typeface="Bookman Old Style" panose="02050604050505020204" pitchFamily="18" charset="0"/>
              </a:rPr>
              <a:t>You have a duty as a professional to take immediate action and raise a concern if you have witnessed or believe that care or dignity is being undermined. Concerns should be raised with your line manager or someone more senior. Follow the workplace procedure for whistleblowing.</a:t>
            </a:r>
          </a:p>
          <a:p>
            <a:pPr marL="0" indent="0">
              <a:lnSpc>
                <a:spcPct val="90000"/>
              </a:lnSpc>
              <a:buNone/>
            </a:pPr>
            <a:r>
              <a:rPr lang="en-US" sz="1400" dirty="0">
                <a:latin typeface="Bookman Old Style" panose="02050604050505020204" pitchFamily="18" charset="0"/>
              </a:rPr>
              <a:t>                                       </a:t>
            </a:r>
            <a:r>
              <a:rPr lang="en-US" sz="1700" dirty="0">
                <a:latin typeface="Bookman Old Style" panose="02050604050505020204" pitchFamily="18" charset="0"/>
              </a:rPr>
              <a:t>(Citizens advice, 2021). </a:t>
            </a:r>
          </a:p>
          <a:p>
            <a:pPr marL="0" indent="0">
              <a:lnSpc>
                <a:spcPct val="90000"/>
              </a:lnSpc>
              <a:buNone/>
            </a:pPr>
            <a:endParaRPr lang="en-US" sz="1400" dirty="0">
              <a:latin typeface="Bookman Old Style" panose="02050604050505020204" pitchFamily="18" charset="0"/>
            </a:endParaRPr>
          </a:p>
          <a:p>
            <a:pPr marL="0" indent="0">
              <a:lnSpc>
                <a:spcPct val="90000"/>
              </a:lnSpc>
              <a:buNone/>
            </a:pPr>
            <a:endParaRPr lang="en-US" sz="1400" dirty="0"/>
          </a:p>
          <a:p>
            <a:pPr marL="0" indent="0">
              <a:lnSpc>
                <a:spcPct val="90000"/>
              </a:lnSpc>
              <a:buNone/>
            </a:pPr>
            <a:endParaRPr lang="en-US" sz="1400" dirty="0"/>
          </a:p>
          <a:p>
            <a:pPr marL="0" indent="0">
              <a:lnSpc>
                <a:spcPct val="90000"/>
              </a:lnSpc>
              <a:buNone/>
            </a:pPr>
            <a:endParaRPr lang="en-US" sz="1400" dirty="0"/>
          </a:p>
          <a:p>
            <a:pPr marL="0" indent="0">
              <a:lnSpc>
                <a:spcPct val="90000"/>
              </a:lnSpc>
              <a:buNone/>
            </a:pPr>
            <a:endParaRPr lang="en-US" sz="1400" dirty="0"/>
          </a:p>
        </p:txBody>
      </p:sp>
      <p:pic>
        <p:nvPicPr>
          <p:cNvPr id="7" name="Picture 6" descr="A picture containing whistle&#10;&#10;Description automatically generated">
            <a:extLst>
              <a:ext uri="{FF2B5EF4-FFF2-40B4-BE49-F238E27FC236}">
                <a16:creationId xmlns:a16="http://schemas.microsoft.com/office/drawing/2014/main" id="{1098C425-7400-46D0-90F8-68BEDB5BFB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856" y="801858"/>
            <a:ext cx="5247747" cy="4768948"/>
          </a:xfrm>
          <a:prstGeom prst="rect">
            <a:avLst/>
          </a:prstGeom>
        </p:spPr>
      </p:pic>
      <p:sp>
        <p:nvSpPr>
          <p:cNvPr id="38"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1792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7042-8B5A-489B-8290-14BF100F770A}"/>
              </a:ext>
            </a:extLst>
          </p:cNvPr>
          <p:cNvSpPr>
            <a:spLocks noGrp="1"/>
          </p:cNvSpPr>
          <p:nvPr>
            <p:ph type="title"/>
          </p:nvPr>
        </p:nvSpPr>
        <p:spPr/>
        <p:txBody>
          <a:bodyPr/>
          <a:lstStyle/>
          <a:p>
            <a:r>
              <a:rPr lang="en-GB" dirty="0">
                <a:latin typeface="Bookman Old Style" panose="02050604050505020204" pitchFamily="18" charset="0"/>
              </a:rPr>
              <a:t>Conclusion</a:t>
            </a:r>
          </a:p>
        </p:txBody>
      </p:sp>
      <p:pic>
        <p:nvPicPr>
          <p:cNvPr id="5" name="Content Placeholder 4" descr="Text&#10;&#10;Description automatically generated">
            <a:extLst>
              <a:ext uri="{FF2B5EF4-FFF2-40B4-BE49-F238E27FC236}">
                <a16:creationId xmlns:a16="http://schemas.microsoft.com/office/drawing/2014/main" id="{BB83295A-FE2B-4C43-A361-514368A46F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92925" y="1575582"/>
            <a:ext cx="8562755" cy="4854292"/>
          </a:xfrm>
        </p:spPr>
      </p:pic>
    </p:spTree>
    <p:extLst>
      <p:ext uri="{BB962C8B-B14F-4D97-AF65-F5344CB8AC3E}">
        <p14:creationId xmlns:p14="http://schemas.microsoft.com/office/powerpoint/2010/main" val="305146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7" name="Rectangle 19">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DA16A-6BD1-4146-837D-699004C2F6F5}"/>
              </a:ext>
            </a:extLst>
          </p:cNvPr>
          <p:cNvSpPr>
            <a:spLocks noGrp="1"/>
          </p:cNvSpPr>
          <p:nvPr>
            <p:ph type="title"/>
          </p:nvPr>
        </p:nvSpPr>
        <p:spPr>
          <a:xfrm>
            <a:off x="649224" y="645106"/>
            <a:ext cx="5122652" cy="1259894"/>
          </a:xfrm>
        </p:spPr>
        <p:txBody>
          <a:bodyPr vert="horz" lIns="91440" tIns="45720" rIns="91440" bIns="45720" rtlCol="0" anchor="t">
            <a:normAutofit/>
          </a:bodyPr>
          <a:lstStyle/>
          <a:p>
            <a:r>
              <a:rPr lang="en-US" dirty="0">
                <a:latin typeface="Bookman Old Style" panose="02050604050505020204" pitchFamily="18" charset="0"/>
              </a:rPr>
              <a:t>Recommendations</a:t>
            </a:r>
          </a:p>
        </p:txBody>
      </p:sp>
      <p:sp>
        <p:nvSpPr>
          <p:cNvPr id="39" name="Rectangle 21">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4F4A80DF-6633-4667-A9CC-94F59FE77188}"/>
              </a:ext>
            </a:extLst>
          </p:cNvPr>
          <p:cNvSpPr txBox="1"/>
          <p:nvPr/>
        </p:nvSpPr>
        <p:spPr>
          <a:xfrm>
            <a:off x="649225" y="1659988"/>
            <a:ext cx="5122652" cy="4232865"/>
          </a:xfrm>
          <a:prstGeom prst="rect">
            <a:avLst/>
          </a:prstGeom>
        </p:spPr>
        <p:txBody>
          <a:bodyPr vert="horz" lIns="91440" tIns="45720" rIns="91440" bIns="45720" rtlCol="0">
            <a:normAutofit/>
          </a:bodyPr>
          <a:lstStyle/>
          <a:p>
            <a:pPr marL="342900" indent="-342900">
              <a:spcBef>
                <a:spcPts val="1000"/>
              </a:spcBef>
              <a:buClr>
                <a:schemeClr val="accent1"/>
              </a:buClr>
              <a:buFont typeface="Wingdings 3" charset="2"/>
              <a:buChar char=""/>
            </a:pPr>
            <a:r>
              <a:rPr lang="en-US" dirty="0">
                <a:solidFill>
                  <a:schemeClr val="tx1">
                    <a:lumMod val="75000"/>
                    <a:lumOff val="25000"/>
                  </a:schemeClr>
                </a:solidFill>
              </a:rPr>
              <a:t>Observation</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Resident Questionnaires</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Staff questionnaires</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Induction day for staff</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Supervision (quarterly)</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Care plan reviewed quarterly </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Advocate workshop</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Residents and family made aware of Action on Elder abuse, Hourglass and Silverline (as well as others)</a:t>
            </a:r>
          </a:p>
          <a:p>
            <a:pPr marL="342900" indent="-342900">
              <a:spcBef>
                <a:spcPts val="1000"/>
              </a:spcBef>
              <a:buClr>
                <a:schemeClr val="accent1"/>
              </a:buClr>
              <a:buFont typeface="Wingdings 3" charset="2"/>
              <a:buChar char=""/>
            </a:pPr>
            <a:r>
              <a:rPr lang="en-US" dirty="0">
                <a:solidFill>
                  <a:schemeClr val="tx1">
                    <a:lumMod val="75000"/>
                    <a:lumOff val="25000"/>
                  </a:schemeClr>
                </a:solidFill>
              </a:rPr>
              <a:t>Surveillance technology</a:t>
            </a:r>
          </a:p>
          <a:p>
            <a:pPr>
              <a:spcBef>
                <a:spcPts val="1000"/>
              </a:spcBef>
              <a:buClr>
                <a:schemeClr val="accent1"/>
              </a:buClr>
            </a:pPr>
            <a:endParaRPr lang="en-US" dirty="0">
              <a:solidFill>
                <a:schemeClr val="tx1">
                  <a:lumMod val="75000"/>
                  <a:lumOff val="25000"/>
                </a:schemeClr>
              </a:solidFill>
            </a:endParaRPr>
          </a:p>
          <a:p>
            <a:pPr marL="342900" indent="-342900">
              <a:spcBef>
                <a:spcPts val="1000"/>
              </a:spcBef>
              <a:buClr>
                <a:schemeClr val="accent1"/>
              </a:buClr>
              <a:buFont typeface="Wingdings 3" charset="2"/>
              <a:buChar char=""/>
            </a:pPr>
            <a:endParaRPr lang="en-US" dirty="0">
              <a:solidFill>
                <a:schemeClr val="tx1">
                  <a:lumMod val="75000"/>
                  <a:lumOff val="25000"/>
                </a:schemeClr>
              </a:solidFill>
            </a:endParaRPr>
          </a:p>
          <a:p>
            <a:pPr marL="342900" indent="-342900">
              <a:spcBef>
                <a:spcPts val="1000"/>
              </a:spcBef>
              <a:buClr>
                <a:schemeClr val="accent1"/>
              </a:buClr>
              <a:buFont typeface="Wingdings 3" charset="2"/>
              <a:buChar char=""/>
            </a:pPr>
            <a:endParaRPr lang="en-US" dirty="0">
              <a:solidFill>
                <a:schemeClr val="tx1">
                  <a:lumMod val="75000"/>
                  <a:lumOff val="25000"/>
                </a:schemeClr>
              </a:solidFill>
            </a:endParaRPr>
          </a:p>
          <a:p>
            <a:pPr marL="342900" indent="-342900">
              <a:spcBef>
                <a:spcPts val="1000"/>
              </a:spcBef>
              <a:buClr>
                <a:schemeClr val="accent1"/>
              </a:buClr>
              <a:buFont typeface="Wingdings 3" charset="2"/>
              <a:buChar char=""/>
            </a:pPr>
            <a:endParaRPr lang="en-US" dirty="0">
              <a:solidFill>
                <a:schemeClr val="tx1">
                  <a:lumMod val="75000"/>
                  <a:lumOff val="25000"/>
                </a:schemeClr>
              </a:solidFill>
            </a:endParaRPr>
          </a:p>
        </p:txBody>
      </p:sp>
      <p:pic>
        <p:nvPicPr>
          <p:cNvPr id="4" name="Picture 3" descr="A picture containing person, sitting, person, people&#10;&#10;Description automatically generated">
            <a:extLst>
              <a:ext uri="{FF2B5EF4-FFF2-40B4-BE49-F238E27FC236}">
                <a16:creationId xmlns:a16="http://schemas.microsoft.com/office/drawing/2014/main" id="{E38D8152-6496-48CE-8069-4418E0BF37C1}"/>
              </a:ext>
            </a:extLst>
          </p:cNvPr>
          <p:cNvPicPr>
            <a:picLocks noChangeAspect="1"/>
          </p:cNvPicPr>
          <p:nvPr/>
        </p:nvPicPr>
        <p:blipFill rotWithShape="1">
          <a:blip r:embed="rId2">
            <a:extLst>
              <a:ext uri="{28A0092B-C50C-407E-A947-70E740481C1C}">
                <a14:useLocalDpi xmlns:a14="http://schemas.microsoft.com/office/drawing/2010/main" val="0"/>
              </a:ext>
            </a:extLst>
          </a:blip>
          <a:srcRect l="20596" r="29799"/>
          <a:stretch/>
        </p:blipFill>
        <p:spPr>
          <a:xfrm>
            <a:off x="6091916" y="645106"/>
            <a:ext cx="5451627" cy="5247747"/>
          </a:xfrm>
          <a:prstGeom prst="rect">
            <a:avLst/>
          </a:prstGeom>
        </p:spPr>
      </p:pic>
      <p:sp>
        <p:nvSpPr>
          <p:cNvPr id="40"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7521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633E0428-ED20-4629-8ADF-93417BF506C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8627" y="534572"/>
            <a:ext cx="8637563" cy="5683348"/>
          </a:xfrm>
        </p:spPr>
      </p:pic>
    </p:spTree>
    <p:extLst>
      <p:ext uri="{BB962C8B-B14F-4D97-AF65-F5344CB8AC3E}">
        <p14:creationId xmlns:p14="http://schemas.microsoft.com/office/powerpoint/2010/main" val="1242378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ext, letter&#10;&#10;Description automatically generated">
            <a:extLst>
              <a:ext uri="{FF2B5EF4-FFF2-40B4-BE49-F238E27FC236}">
                <a16:creationId xmlns:a16="http://schemas.microsoft.com/office/drawing/2014/main" id="{8AFEF469-E13C-40EF-A9A5-F389B24B37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05575" y="1055077"/>
            <a:ext cx="8215533" cy="4856773"/>
          </a:xfrm>
        </p:spPr>
      </p:pic>
    </p:spTree>
    <p:extLst>
      <p:ext uri="{BB962C8B-B14F-4D97-AF65-F5344CB8AC3E}">
        <p14:creationId xmlns:p14="http://schemas.microsoft.com/office/powerpoint/2010/main" val="1339288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application&#10;&#10;Description automatically generated">
            <a:extLst>
              <a:ext uri="{FF2B5EF4-FFF2-40B4-BE49-F238E27FC236}">
                <a16:creationId xmlns:a16="http://schemas.microsoft.com/office/drawing/2014/main" id="{06F27DFD-20B8-405C-8420-20FDF80931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49305" y="1181685"/>
            <a:ext cx="8398412" cy="4811151"/>
          </a:xfrm>
        </p:spPr>
      </p:pic>
    </p:spTree>
    <p:extLst>
      <p:ext uri="{BB962C8B-B14F-4D97-AF65-F5344CB8AC3E}">
        <p14:creationId xmlns:p14="http://schemas.microsoft.com/office/powerpoint/2010/main" val="3530323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Text&#10;&#10;Description automatically generated">
            <a:extLst>
              <a:ext uri="{FF2B5EF4-FFF2-40B4-BE49-F238E27FC236}">
                <a16:creationId xmlns:a16="http://schemas.microsoft.com/office/drawing/2014/main" id="{EE385F94-A63A-4F37-8DAB-9B312E517A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8966" y="1111348"/>
            <a:ext cx="8328074" cy="4909624"/>
          </a:xfrm>
        </p:spPr>
      </p:pic>
    </p:spTree>
    <p:extLst>
      <p:ext uri="{BB962C8B-B14F-4D97-AF65-F5344CB8AC3E}">
        <p14:creationId xmlns:p14="http://schemas.microsoft.com/office/powerpoint/2010/main" val="155129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BB7F44DF-6FC0-4899-A38F-FA0C62AC56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1169" y="1336431"/>
            <a:ext cx="8553157" cy="4684541"/>
          </a:xfrm>
        </p:spPr>
      </p:pic>
    </p:spTree>
    <p:extLst>
      <p:ext uri="{BB962C8B-B14F-4D97-AF65-F5344CB8AC3E}">
        <p14:creationId xmlns:p14="http://schemas.microsoft.com/office/powerpoint/2010/main" val="183471648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871</Words>
  <Application>Microsoft Office PowerPoint</Application>
  <PresentationFormat>Widescreen</PresentationFormat>
  <Paragraphs>96</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Bookman Old Style</vt:lpstr>
      <vt:lpstr>Century Gothic</vt:lpstr>
      <vt:lpstr>Wingdings 3</vt:lpstr>
      <vt:lpstr>Wisp</vt:lpstr>
      <vt:lpstr>Raising awareness of elder abuse in residential care homes</vt:lpstr>
      <vt:lpstr>Introduction</vt:lpstr>
      <vt:lpstr>Theories related ageing</vt:lpstr>
      <vt:lpstr>Person centred care</vt:lpstr>
      <vt:lpstr>The Five Forms of Elder Abuse</vt:lpstr>
      <vt:lpstr>Statistics</vt:lpstr>
      <vt:lpstr>Sexual Abuse</vt:lpstr>
      <vt:lpstr>PowerPoint Presentation</vt:lpstr>
      <vt:lpstr>How funding impacts elder care</vt:lpstr>
      <vt:lpstr>Legislation</vt:lpstr>
      <vt:lpstr>Safe guarding and Whistle blowing </vt:lpstr>
      <vt:lpstr>Conclusion</vt:lpstr>
      <vt:lpstr>Recommendations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Arlene Lawrence</dc:creator>
  <cp:lastModifiedBy>Arlene Lawrence</cp:lastModifiedBy>
  <cp:revision>1</cp:revision>
  <dcterms:created xsi:type="dcterms:W3CDTF">2021-11-15T21:22:31Z</dcterms:created>
  <dcterms:modified xsi:type="dcterms:W3CDTF">2021-11-17T00:19:46Z</dcterms:modified>
</cp:coreProperties>
</file>