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65" r:id="rId4"/>
    <p:sldId id="257" r:id="rId5"/>
    <p:sldId id="258" r:id="rId6"/>
    <p:sldId id="260" r:id="rId7"/>
    <p:sldId id="261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C47F8C-85A9-44CB-9037-72185B289DCD}" v="33" dt="2025-01-12T21:13:00.8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77" d="100"/>
          <a:sy n="77" d="100"/>
        </p:scale>
        <p:origin x="120" y="8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3FC47F8C-85A9-44CB-9037-72185B289DCD}"/>
    <pc:docChg chg="undo custSel addSld delSld modSld">
      <pc:chgData name="Aliyu Sambo" userId="d9766618-3e46-45d4-99f2-08120d84987f" providerId="ADAL" clId="{3FC47F8C-85A9-44CB-9037-72185B289DCD}" dt="2025-01-12T22:05:15.232" v="1436" actId="1076"/>
      <pc:docMkLst>
        <pc:docMk/>
      </pc:docMkLst>
      <pc:sldChg chg="modSp mod">
        <pc:chgData name="Aliyu Sambo" userId="d9766618-3e46-45d4-99f2-08120d84987f" providerId="ADAL" clId="{3FC47F8C-85A9-44CB-9037-72185B289DCD}" dt="2025-01-12T20:12:07.581" v="1039" actId="404"/>
        <pc:sldMkLst>
          <pc:docMk/>
          <pc:sldMk cId="106626388" sldId="256"/>
        </pc:sldMkLst>
        <pc:spChg chg="mod">
          <ac:chgData name="Aliyu Sambo" userId="d9766618-3e46-45d4-99f2-08120d84987f" providerId="ADAL" clId="{3FC47F8C-85A9-44CB-9037-72185B289DCD}" dt="2025-01-12T20:12:07.581" v="1039" actId="404"/>
          <ac:spMkLst>
            <pc:docMk/>
            <pc:sldMk cId="106626388" sldId="256"/>
            <ac:spMk id="2" creationId="{B3B5AEF0-D583-F808-9413-26335B3A3ACA}"/>
          </ac:spMkLst>
        </pc:spChg>
        <pc:spChg chg="mod">
          <ac:chgData name="Aliyu Sambo" userId="d9766618-3e46-45d4-99f2-08120d84987f" providerId="ADAL" clId="{3FC47F8C-85A9-44CB-9037-72185B289DCD}" dt="2025-01-12T20:12:02.533" v="1036" actId="403"/>
          <ac:spMkLst>
            <pc:docMk/>
            <pc:sldMk cId="106626388" sldId="256"/>
            <ac:spMk id="3" creationId="{7556A44B-5BF7-BDE8-67E1-A58020A45148}"/>
          </ac:spMkLst>
        </pc:spChg>
      </pc:sldChg>
      <pc:sldChg chg="addSp modSp mod">
        <pc:chgData name="Aliyu Sambo" userId="d9766618-3e46-45d4-99f2-08120d84987f" providerId="ADAL" clId="{3FC47F8C-85A9-44CB-9037-72185B289DCD}" dt="2025-01-11T16:49:19.190" v="559" actId="164"/>
        <pc:sldMkLst>
          <pc:docMk/>
          <pc:sldMk cId="1069702239" sldId="257"/>
        </pc:sldMkLst>
        <pc:spChg chg="mod">
          <ac:chgData name="Aliyu Sambo" userId="d9766618-3e46-45d4-99f2-08120d84987f" providerId="ADAL" clId="{3FC47F8C-85A9-44CB-9037-72185B289DCD}" dt="2025-01-11T16:35:10.448" v="457" actId="21"/>
          <ac:spMkLst>
            <pc:docMk/>
            <pc:sldMk cId="1069702239" sldId="257"/>
            <ac:spMk id="2" creationId="{44FD76D7-EC01-E47B-112E-5ED8EF08D347}"/>
          </ac:spMkLst>
        </pc:spChg>
        <pc:spChg chg="mod">
          <ac:chgData name="Aliyu Sambo" userId="d9766618-3e46-45d4-99f2-08120d84987f" providerId="ADAL" clId="{3FC47F8C-85A9-44CB-9037-72185B289DCD}" dt="2025-01-11T16:48:20.139" v="548" actId="1076"/>
          <ac:spMkLst>
            <pc:docMk/>
            <pc:sldMk cId="1069702239" sldId="257"/>
            <ac:spMk id="3" creationId="{6C48D646-9AE5-9E10-2E76-F25A6342C127}"/>
          </ac:spMkLst>
        </pc:spChg>
        <pc:grpChg chg="add mod">
          <ac:chgData name="Aliyu Sambo" userId="d9766618-3e46-45d4-99f2-08120d84987f" providerId="ADAL" clId="{3FC47F8C-85A9-44CB-9037-72185B289DCD}" dt="2025-01-11T16:49:19.190" v="559" actId="164"/>
          <ac:grpSpMkLst>
            <pc:docMk/>
            <pc:sldMk cId="1069702239" sldId="257"/>
            <ac:grpSpMk id="10" creationId="{146B5552-CF11-6960-91BF-3C9EE6E7086A}"/>
          </ac:grpSpMkLst>
        </pc:grpChg>
        <pc:picChg chg="mod">
          <ac:chgData name="Aliyu Sambo" userId="d9766618-3e46-45d4-99f2-08120d84987f" providerId="ADAL" clId="{3FC47F8C-85A9-44CB-9037-72185B289DCD}" dt="2025-01-11T16:49:19.190" v="559" actId="164"/>
          <ac:picMkLst>
            <pc:docMk/>
            <pc:sldMk cId="1069702239" sldId="257"/>
            <ac:picMk id="5" creationId="{35D3D03C-FD68-8A9B-CF44-3A718710DB40}"/>
          </ac:picMkLst>
        </pc:picChg>
        <pc:picChg chg="add mod">
          <ac:chgData name="Aliyu Sambo" userId="d9766618-3e46-45d4-99f2-08120d84987f" providerId="ADAL" clId="{3FC47F8C-85A9-44CB-9037-72185B289DCD}" dt="2025-01-11T16:48:31.143" v="553" actId="1076"/>
          <ac:picMkLst>
            <pc:docMk/>
            <pc:sldMk cId="1069702239" sldId="257"/>
            <ac:picMk id="7" creationId="{363C2301-3830-EC3B-AD24-32480E9CE0D1}"/>
          </ac:picMkLst>
        </pc:picChg>
        <pc:inkChg chg="add mod">
          <ac:chgData name="Aliyu Sambo" userId="d9766618-3e46-45d4-99f2-08120d84987f" providerId="ADAL" clId="{3FC47F8C-85A9-44CB-9037-72185B289DCD}" dt="2025-01-11T16:49:19.190" v="559" actId="164"/>
          <ac:inkMkLst>
            <pc:docMk/>
            <pc:sldMk cId="1069702239" sldId="257"/>
            <ac:inkMk id="8" creationId="{6D14E83A-12EB-AAC7-E687-389A655C40D5}"/>
          </ac:inkMkLst>
        </pc:inkChg>
        <pc:inkChg chg="add">
          <ac:chgData name="Aliyu Sambo" userId="d9766618-3e46-45d4-99f2-08120d84987f" providerId="ADAL" clId="{3FC47F8C-85A9-44CB-9037-72185B289DCD}" dt="2025-01-11T16:49:04.191" v="558" actId="9405"/>
          <ac:inkMkLst>
            <pc:docMk/>
            <pc:sldMk cId="1069702239" sldId="257"/>
            <ac:inkMk id="9" creationId="{4773A8E0-F07F-F9FE-F792-325F7E876939}"/>
          </ac:inkMkLst>
        </pc:inkChg>
      </pc:sldChg>
      <pc:sldChg chg="addSp modSp mod">
        <pc:chgData name="Aliyu Sambo" userId="d9766618-3e46-45d4-99f2-08120d84987f" providerId="ADAL" clId="{3FC47F8C-85A9-44CB-9037-72185B289DCD}" dt="2025-01-11T16:51:51.581" v="616" actId="1076"/>
        <pc:sldMkLst>
          <pc:docMk/>
          <pc:sldMk cId="3932283385" sldId="258"/>
        </pc:sldMkLst>
        <pc:spChg chg="mod">
          <ac:chgData name="Aliyu Sambo" userId="d9766618-3e46-45d4-99f2-08120d84987f" providerId="ADAL" clId="{3FC47F8C-85A9-44CB-9037-72185B289DCD}" dt="2025-01-11T16:44:49.608" v="546" actId="20577"/>
          <ac:spMkLst>
            <pc:docMk/>
            <pc:sldMk cId="3932283385" sldId="258"/>
            <ac:spMk id="2" creationId="{EBDEDC11-8F0A-9196-279C-DF20D5DC8CF1}"/>
          </ac:spMkLst>
        </pc:spChg>
        <pc:spChg chg="mod ord">
          <ac:chgData name="Aliyu Sambo" userId="d9766618-3e46-45d4-99f2-08120d84987f" providerId="ADAL" clId="{3FC47F8C-85A9-44CB-9037-72185B289DCD}" dt="2025-01-11T16:50:52.986" v="603" actId="166"/>
          <ac:spMkLst>
            <pc:docMk/>
            <pc:sldMk cId="3932283385" sldId="258"/>
            <ac:spMk id="3" creationId="{58C9D63C-9920-9B5C-641A-5C713640AB30}"/>
          </ac:spMkLst>
        </pc:spChg>
        <pc:spChg chg="mod">
          <ac:chgData name="Aliyu Sambo" userId="d9766618-3e46-45d4-99f2-08120d84987f" providerId="ADAL" clId="{3FC47F8C-85A9-44CB-9037-72185B289DCD}" dt="2025-01-11T16:50:27.150" v="595"/>
          <ac:spMkLst>
            <pc:docMk/>
            <pc:sldMk cId="3932283385" sldId="258"/>
            <ac:spMk id="11" creationId="{69225925-1374-23FD-E746-0E6CCBEC5681}"/>
          </ac:spMkLst>
        </pc:spChg>
        <pc:spChg chg="add mod">
          <ac:chgData name="Aliyu Sambo" userId="d9766618-3e46-45d4-99f2-08120d84987f" providerId="ADAL" clId="{3FC47F8C-85A9-44CB-9037-72185B289DCD}" dt="2025-01-11T16:51:41.680" v="615" actId="1076"/>
          <ac:spMkLst>
            <pc:docMk/>
            <pc:sldMk cId="3932283385" sldId="258"/>
            <ac:spMk id="18" creationId="{3B152565-282F-E9A4-4644-FC4AC80959CB}"/>
          </ac:spMkLst>
        </pc:spChg>
        <pc:grpChg chg="add mod">
          <ac:chgData name="Aliyu Sambo" userId="d9766618-3e46-45d4-99f2-08120d84987f" providerId="ADAL" clId="{3FC47F8C-85A9-44CB-9037-72185B289DCD}" dt="2025-01-11T16:51:51.581" v="616" actId="1076"/>
          <ac:grpSpMkLst>
            <pc:docMk/>
            <pc:sldMk cId="3932283385" sldId="258"/>
            <ac:grpSpMk id="8" creationId="{B931CDB8-57FA-B534-7340-4C8B6A467D9B}"/>
          </ac:grpSpMkLst>
        </pc:grpChg>
        <pc:grpChg chg="mod">
          <ac:chgData name="Aliyu Sambo" userId="d9766618-3e46-45d4-99f2-08120d84987f" providerId="ADAL" clId="{3FC47F8C-85A9-44CB-9037-72185B289DCD}" dt="2025-01-11T16:50:27.150" v="595"/>
          <ac:grpSpMkLst>
            <pc:docMk/>
            <pc:sldMk cId="3932283385" sldId="258"/>
            <ac:grpSpMk id="10" creationId="{353DCEF3-277E-CFA7-018B-F1CED59E6969}"/>
          </ac:grpSpMkLst>
        </pc:grpChg>
        <pc:picChg chg="mod">
          <ac:chgData name="Aliyu Sambo" userId="d9766618-3e46-45d4-99f2-08120d84987f" providerId="ADAL" clId="{3FC47F8C-85A9-44CB-9037-72185B289DCD}" dt="2025-01-11T16:49:43.577" v="561" actId="1076"/>
          <ac:picMkLst>
            <pc:docMk/>
            <pc:sldMk cId="3932283385" sldId="258"/>
            <ac:picMk id="7" creationId="{63BFA3AC-4965-5DB8-9852-5FB6EEDFFCE2}"/>
          </ac:picMkLst>
        </pc:picChg>
        <pc:picChg chg="mod">
          <ac:chgData name="Aliyu Sambo" userId="d9766618-3e46-45d4-99f2-08120d84987f" providerId="ADAL" clId="{3FC47F8C-85A9-44CB-9037-72185B289DCD}" dt="2025-01-11T16:50:27.150" v="595"/>
          <ac:picMkLst>
            <pc:docMk/>
            <pc:sldMk cId="3932283385" sldId="258"/>
            <ac:picMk id="9" creationId="{93292302-B70A-F105-B2AD-93E6E50703BE}"/>
          </ac:picMkLst>
        </pc:picChg>
        <pc:picChg chg="add mod">
          <ac:chgData name="Aliyu Sambo" userId="d9766618-3e46-45d4-99f2-08120d84987f" providerId="ADAL" clId="{3FC47F8C-85A9-44CB-9037-72185B289DCD}" dt="2025-01-11T16:51:28.025" v="610" actId="1076"/>
          <ac:picMkLst>
            <pc:docMk/>
            <pc:sldMk cId="3932283385" sldId="258"/>
            <ac:picMk id="17" creationId="{1DCDD3B1-744D-F892-C565-5DBD46F67BFE}"/>
          </ac:picMkLst>
        </pc:picChg>
        <pc:inkChg chg="mod">
          <ac:chgData name="Aliyu Sambo" userId="d9766618-3e46-45d4-99f2-08120d84987f" providerId="ADAL" clId="{3FC47F8C-85A9-44CB-9037-72185B289DCD}" dt="2025-01-11T16:50:27.150" v="595"/>
          <ac:inkMkLst>
            <pc:docMk/>
            <pc:sldMk cId="3932283385" sldId="258"/>
            <ac:inkMk id="12" creationId="{E541F9D6-66BE-7525-ADC1-8A3E55750790}"/>
          </ac:inkMkLst>
        </pc:inkChg>
        <pc:inkChg chg="mod">
          <ac:chgData name="Aliyu Sambo" userId="d9766618-3e46-45d4-99f2-08120d84987f" providerId="ADAL" clId="{3FC47F8C-85A9-44CB-9037-72185B289DCD}" dt="2025-01-11T16:50:27.150" v="595"/>
          <ac:inkMkLst>
            <pc:docMk/>
            <pc:sldMk cId="3932283385" sldId="258"/>
            <ac:inkMk id="13" creationId="{D1C980BA-8142-540C-A1A5-3FB12A88EAB9}"/>
          </ac:inkMkLst>
        </pc:inkChg>
        <pc:inkChg chg="mod">
          <ac:chgData name="Aliyu Sambo" userId="d9766618-3e46-45d4-99f2-08120d84987f" providerId="ADAL" clId="{3FC47F8C-85A9-44CB-9037-72185B289DCD}" dt="2025-01-11T16:50:27.150" v="595"/>
          <ac:inkMkLst>
            <pc:docMk/>
            <pc:sldMk cId="3932283385" sldId="258"/>
            <ac:inkMk id="14" creationId="{88C7A382-3443-8774-CCE9-DEF6B15A4240}"/>
          </ac:inkMkLst>
        </pc:inkChg>
        <pc:inkChg chg="mod">
          <ac:chgData name="Aliyu Sambo" userId="d9766618-3e46-45d4-99f2-08120d84987f" providerId="ADAL" clId="{3FC47F8C-85A9-44CB-9037-72185B289DCD}" dt="2025-01-11T16:50:27.150" v="595"/>
          <ac:inkMkLst>
            <pc:docMk/>
            <pc:sldMk cId="3932283385" sldId="258"/>
            <ac:inkMk id="15" creationId="{930D06FE-4BBB-DD4C-283C-8955AF68134C}"/>
          </ac:inkMkLst>
        </pc:inkChg>
        <pc:inkChg chg="mod">
          <ac:chgData name="Aliyu Sambo" userId="d9766618-3e46-45d4-99f2-08120d84987f" providerId="ADAL" clId="{3FC47F8C-85A9-44CB-9037-72185B289DCD}" dt="2025-01-11T16:50:27.150" v="595"/>
          <ac:inkMkLst>
            <pc:docMk/>
            <pc:sldMk cId="3932283385" sldId="258"/>
            <ac:inkMk id="16" creationId="{D7DE6E9D-C6C4-D83B-7CD2-09097B7BB351}"/>
          </ac:inkMkLst>
        </pc:inkChg>
      </pc:sldChg>
      <pc:sldChg chg="addSp delSp modSp del mod">
        <pc:chgData name="Aliyu Sambo" userId="d9766618-3e46-45d4-99f2-08120d84987f" providerId="ADAL" clId="{3FC47F8C-85A9-44CB-9037-72185B289DCD}" dt="2025-01-11T16:51:57.476" v="617" actId="47"/>
        <pc:sldMkLst>
          <pc:docMk/>
          <pc:sldMk cId="3486610793" sldId="259"/>
        </pc:sldMkLst>
        <pc:spChg chg="del">
          <ac:chgData name="Aliyu Sambo" userId="d9766618-3e46-45d4-99f2-08120d84987f" providerId="ADAL" clId="{3FC47F8C-85A9-44CB-9037-72185B289DCD}" dt="2025-01-11T16:42:20.493" v="494"/>
          <ac:spMkLst>
            <pc:docMk/>
            <pc:sldMk cId="3486610793" sldId="259"/>
            <ac:spMk id="3" creationId="{5C1FCD8A-6319-DA31-4B8F-0383ED9BEFB9}"/>
          </ac:spMkLst>
        </pc:spChg>
        <pc:spChg chg="add mod">
          <ac:chgData name="Aliyu Sambo" userId="d9766618-3e46-45d4-99f2-08120d84987f" providerId="ADAL" clId="{3FC47F8C-85A9-44CB-9037-72185B289DCD}" dt="2025-01-11T16:50:21.789" v="594" actId="20577"/>
          <ac:spMkLst>
            <pc:docMk/>
            <pc:sldMk cId="3486610793" sldId="259"/>
            <ac:spMk id="18" creationId="{D20F9A78-F3DD-99CC-AD2A-59BC8B74836D}"/>
          </ac:spMkLst>
        </pc:spChg>
        <pc:spChg chg="add mod">
          <ac:chgData name="Aliyu Sambo" userId="d9766618-3e46-45d4-99f2-08120d84987f" providerId="ADAL" clId="{3FC47F8C-85A9-44CB-9037-72185B289DCD}" dt="2025-01-11T16:43:56.719" v="535" actId="1076"/>
          <ac:spMkLst>
            <pc:docMk/>
            <pc:sldMk cId="3486610793" sldId="259"/>
            <ac:spMk id="20" creationId="{FD1BC440-93B7-713E-B9D2-57AE5FCDA884}"/>
          </ac:spMkLst>
        </pc:spChg>
        <pc:grpChg chg="del mod">
          <ac:chgData name="Aliyu Sambo" userId="d9766618-3e46-45d4-99f2-08120d84987f" providerId="ADAL" clId="{3FC47F8C-85A9-44CB-9037-72185B289DCD}" dt="2025-01-11T16:39:21.473" v="466"/>
          <ac:grpSpMkLst>
            <pc:docMk/>
            <pc:sldMk cId="3486610793" sldId="259"/>
            <ac:grpSpMk id="10" creationId="{CA8E0596-726B-CF7B-3F1A-3D9963DC94B5}"/>
          </ac:grpSpMkLst>
        </pc:grpChg>
        <pc:grpChg chg="del mod">
          <ac:chgData name="Aliyu Sambo" userId="d9766618-3e46-45d4-99f2-08120d84987f" providerId="ADAL" clId="{3FC47F8C-85A9-44CB-9037-72185B289DCD}" dt="2025-01-11T16:39:25.728" v="468"/>
          <ac:grpSpMkLst>
            <pc:docMk/>
            <pc:sldMk cId="3486610793" sldId="259"/>
            <ac:grpSpMk id="13" creationId="{D6ECE40E-A7E3-243D-CD46-F58F9CD60584}"/>
          </ac:grpSpMkLst>
        </pc:grpChg>
        <pc:grpChg chg="del mod">
          <ac:chgData name="Aliyu Sambo" userId="d9766618-3e46-45d4-99f2-08120d84987f" providerId="ADAL" clId="{3FC47F8C-85A9-44CB-9037-72185B289DCD}" dt="2025-01-11T16:39:28.804" v="470"/>
          <ac:grpSpMkLst>
            <pc:docMk/>
            <pc:sldMk cId="3486610793" sldId="259"/>
            <ac:grpSpMk id="15" creationId="{25C8C4F1-8F90-9430-84C1-84FBC955A697}"/>
          </ac:grpSpMkLst>
        </pc:grpChg>
        <pc:grpChg chg="mod">
          <ac:chgData name="Aliyu Sambo" userId="d9766618-3e46-45d4-99f2-08120d84987f" providerId="ADAL" clId="{3FC47F8C-85A9-44CB-9037-72185B289DCD}" dt="2025-01-11T16:42:13.419" v="493" actId="164"/>
          <ac:grpSpMkLst>
            <pc:docMk/>
            <pc:sldMk cId="3486610793" sldId="259"/>
            <ac:grpSpMk id="17" creationId="{A3F24C5C-4ECC-9D3B-826F-3E72FD6416C0}"/>
          </ac:grpSpMkLst>
        </pc:grpChg>
        <pc:grpChg chg="add mod">
          <ac:chgData name="Aliyu Sambo" userId="d9766618-3e46-45d4-99f2-08120d84987f" providerId="ADAL" clId="{3FC47F8C-85A9-44CB-9037-72185B289DCD}" dt="2025-01-11T16:43:14.168" v="534" actId="1582"/>
          <ac:grpSpMkLst>
            <pc:docMk/>
            <pc:sldMk cId="3486610793" sldId="259"/>
            <ac:grpSpMk id="19" creationId="{F5F83DE4-4ADC-6090-3BDB-EE8CD981D3CC}"/>
          </ac:grpSpMkLst>
        </pc:grpChg>
        <pc:picChg chg="mod">
          <ac:chgData name="Aliyu Sambo" userId="d9766618-3e46-45d4-99f2-08120d84987f" providerId="ADAL" clId="{3FC47F8C-85A9-44CB-9037-72185B289DCD}" dt="2025-01-11T16:42:13.419" v="493" actId="164"/>
          <ac:picMkLst>
            <pc:docMk/>
            <pc:sldMk cId="3486610793" sldId="259"/>
            <ac:picMk id="5" creationId="{5ADE289B-8A4B-0C24-2787-8301B760394F}"/>
          </ac:picMkLst>
        </pc:picChg>
        <pc:picChg chg="mod">
          <ac:chgData name="Aliyu Sambo" userId="d9766618-3e46-45d4-99f2-08120d84987f" providerId="ADAL" clId="{3FC47F8C-85A9-44CB-9037-72185B289DCD}" dt="2025-01-11T16:40:16.374" v="478" actId="1076"/>
          <ac:picMkLst>
            <pc:docMk/>
            <pc:sldMk cId="3486610793" sldId="259"/>
            <ac:picMk id="7" creationId="{04FD005B-D5E5-7B56-31AC-5D2363A30F3A}"/>
          </ac:picMkLst>
        </pc:picChg>
        <pc:inkChg chg="add mod">
          <ac:chgData name="Aliyu Sambo" userId="d9766618-3e46-45d4-99f2-08120d84987f" providerId="ADAL" clId="{3FC47F8C-85A9-44CB-9037-72185B289DCD}" dt="2025-01-11T16:39:28.804" v="470"/>
          <ac:inkMkLst>
            <pc:docMk/>
            <pc:sldMk cId="3486610793" sldId="259"/>
            <ac:inkMk id="8" creationId="{778FC0B4-1CE6-FC01-BC3E-49635F8C7396}"/>
          </ac:inkMkLst>
        </pc:inkChg>
        <pc:inkChg chg="add mod">
          <ac:chgData name="Aliyu Sambo" userId="d9766618-3e46-45d4-99f2-08120d84987f" providerId="ADAL" clId="{3FC47F8C-85A9-44CB-9037-72185B289DCD}" dt="2025-01-11T16:39:28.804" v="470"/>
          <ac:inkMkLst>
            <pc:docMk/>
            <pc:sldMk cId="3486610793" sldId="259"/>
            <ac:inkMk id="9" creationId="{B1635A90-E842-CCE9-BA31-FAB9C59D44CF}"/>
          </ac:inkMkLst>
        </pc:inkChg>
        <pc:inkChg chg="add mod">
          <ac:chgData name="Aliyu Sambo" userId="d9766618-3e46-45d4-99f2-08120d84987f" providerId="ADAL" clId="{3FC47F8C-85A9-44CB-9037-72185B289DCD}" dt="2025-01-11T16:39:28.804" v="470"/>
          <ac:inkMkLst>
            <pc:docMk/>
            <pc:sldMk cId="3486610793" sldId="259"/>
            <ac:inkMk id="11" creationId="{AE5DD1BB-D660-FA44-D534-309A8015EB7F}"/>
          </ac:inkMkLst>
        </pc:inkChg>
        <pc:inkChg chg="add mod">
          <ac:chgData name="Aliyu Sambo" userId="d9766618-3e46-45d4-99f2-08120d84987f" providerId="ADAL" clId="{3FC47F8C-85A9-44CB-9037-72185B289DCD}" dt="2025-01-11T16:39:28.804" v="470"/>
          <ac:inkMkLst>
            <pc:docMk/>
            <pc:sldMk cId="3486610793" sldId="259"/>
            <ac:inkMk id="12" creationId="{9838A0DC-AC94-020C-57B5-EE141D6D326B}"/>
          </ac:inkMkLst>
        </pc:inkChg>
        <pc:inkChg chg="add del mod">
          <ac:chgData name="Aliyu Sambo" userId="d9766618-3e46-45d4-99f2-08120d84987f" providerId="ADAL" clId="{3FC47F8C-85A9-44CB-9037-72185B289DCD}" dt="2025-01-11T16:40:11.017" v="476" actId="478"/>
          <ac:inkMkLst>
            <pc:docMk/>
            <pc:sldMk cId="3486610793" sldId="259"/>
            <ac:inkMk id="14" creationId="{1389E614-C07C-C9A7-D61B-6234C06C9609}"/>
          </ac:inkMkLst>
        </pc:inkChg>
        <pc:inkChg chg="add mod">
          <ac:chgData name="Aliyu Sambo" userId="d9766618-3e46-45d4-99f2-08120d84987f" providerId="ADAL" clId="{3FC47F8C-85A9-44CB-9037-72185B289DCD}" dt="2025-01-11T16:39:28.804" v="470"/>
          <ac:inkMkLst>
            <pc:docMk/>
            <pc:sldMk cId="3486610793" sldId="259"/>
            <ac:inkMk id="16" creationId="{91FFB33B-7AB9-89F0-AC98-275071D1D273}"/>
          </ac:inkMkLst>
        </pc:inkChg>
      </pc:sldChg>
      <pc:sldChg chg="addSp modSp mod">
        <pc:chgData name="Aliyu Sambo" userId="d9766618-3e46-45d4-99f2-08120d84987f" providerId="ADAL" clId="{3FC47F8C-85A9-44CB-9037-72185B289DCD}" dt="2025-01-11T16:54:10.643" v="704" actId="1076"/>
        <pc:sldMkLst>
          <pc:docMk/>
          <pc:sldMk cId="9187758" sldId="260"/>
        </pc:sldMkLst>
        <pc:spChg chg="mod">
          <ac:chgData name="Aliyu Sambo" userId="d9766618-3e46-45d4-99f2-08120d84987f" providerId="ADAL" clId="{3FC47F8C-85A9-44CB-9037-72185B289DCD}" dt="2025-01-11T16:52:29.034" v="622" actId="114"/>
          <ac:spMkLst>
            <pc:docMk/>
            <pc:sldMk cId="9187758" sldId="260"/>
            <ac:spMk id="2" creationId="{18911B47-A9A8-BCA4-EFB3-4DFFBAF94F51}"/>
          </ac:spMkLst>
        </pc:spChg>
        <pc:spChg chg="mod">
          <ac:chgData name="Aliyu Sambo" userId="d9766618-3e46-45d4-99f2-08120d84987f" providerId="ADAL" clId="{3FC47F8C-85A9-44CB-9037-72185B289DCD}" dt="2025-01-11T16:54:10.643" v="704" actId="1076"/>
          <ac:spMkLst>
            <pc:docMk/>
            <pc:sldMk cId="9187758" sldId="260"/>
            <ac:spMk id="3" creationId="{0969B0F8-6E4A-0076-D870-CFA08EACCC6E}"/>
          </ac:spMkLst>
        </pc:spChg>
        <pc:grpChg chg="add mod">
          <ac:chgData name="Aliyu Sambo" userId="d9766618-3e46-45d4-99f2-08120d84987f" providerId="ADAL" clId="{3FC47F8C-85A9-44CB-9037-72185B289DCD}" dt="2025-01-11T16:53:18.346" v="630" actId="1076"/>
          <ac:grpSpMkLst>
            <pc:docMk/>
            <pc:sldMk cId="9187758" sldId="260"/>
            <ac:grpSpMk id="10" creationId="{CAD71262-5DA2-0B0A-5D60-D10455785B49}"/>
          </ac:grpSpMkLst>
        </pc:grpChg>
        <pc:grpChg chg="add mod">
          <ac:chgData name="Aliyu Sambo" userId="d9766618-3e46-45d4-99f2-08120d84987f" providerId="ADAL" clId="{3FC47F8C-85A9-44CB-9037-72185B289DCD}" dt="2025-01-11T16:53:31.552" v="631" actId="164"/>
          <ac:grpSpMkLst>
            <pc:docMk/>
            <pc:sldMk cId="9187758" sldId="260"/>
            <ac:grpSpMk id="11" creationId="{591346BA-D9AD-2743-23C5-DF343C2BB867}"/>
          </ac:grpSpMkLst>
        </pc:grpChg>
        <pc:picChg chg="mod">
          <ac:chgData name="Aliyu Sambo" userId="d9766618-3e46-45d4-99f2-08120d84987f" providerId="ADAL" clId="{3FC47F8C-85A9-44CB-9037-72185B289DCD}" dt="2025-01-11T16:53:16.463" v="629" actId="164"/>
          <ac:picMkLst>
            <pc:docMk/>
            <pc:sldMk cId="9187758" sldId="260"/>
            <ac:picMk id="5" creationId="{E4D64A14-D6A5-EBD7-3713-9FB1E3897E4E}"/>
          </ac:picMkLst>
        </pc:picChg>
        <pc:picChg chg="add mod">
          <ac:chgData name="Aliyu Sambo" userId="d9766618-3e46-45d4-99f2-08120d84987f" providerId="ADAL" clId="{3FC47F8C-85A9-44CB-9037-72185B289DCD}" dt="2025-01-11T16:53:31.552" v="631" actId="164"/>
          <ac:picMkLst>
            <pc:docMk/>
            <pc:sldMk cId="9187758" sldId="260"/>
            <ac:picMk id="7" creationId="{E12AECB2-F6BD-8381-7886-3A36690C9875}"/>
          </ac:picMkLst>
        </pc:picChg>
        <pc:inkChg chg="add mod">
          <ac:chgData name="Aliyu Sambo" userId="d9766618-3e46-45d4-99f2-08120d84987f" providerId="ADAL" clId="{3FC47F8C-85A9-44CB-9037-72185B289DCD}" dt="2025-01-11T16:53:16.463" v="629" actId="164"/>
          <ac:inkMkLst>
            <pc:docMk/>
            <pc:sldMk cId="9187758" sldId="260"/>
            <ac:inkMk id="8" creationId="{807EE50E-D400-C775-611F-4AE09DD0A9F2}"/>
          </ac:inkMkLst>
        </pc:inkChg>
        <pc:inkChg chg="add mod">
          <ac:chgData name="Aliyu Sambo" userId="d9766618-3e46-45d4-99f2-08120d84987f" providerId="ADAL" clId="{3FC47F8C-85A9-44CB-9037-72185B289DCD}" dt="2025-01-11T16:53:31.552" v="631" actId="164"/>
          <ac:inkMkLst>
            <pc:docMk/>
            <pc:sldMk cId="9187758" sldId="260"/>
            <ac:inkMk id="9" creationId="{BBA5653A-3BAB-EA83-93FB-1DD2155F888D}"/>
          </ac:inkMkLst>
        </pc:inkChg>
      </pc:sldChg>
      <pc:sldChg chg="addSp delSp modSp mod modNotesTx">
        <pc:chgData name="Aliyu Sambo" userId="d9766618-3e46-45d4-99f2-08120d84987f" providerId="ADAL" clId="{3FC47F8C-85A9-44CB-9037-72185B289DCD}" dt="2025-01-11T17:02:03.277" v="828" actId="1076"/>
        <pc:sldMkLst>
          <pc:docMk/>
          <pc:sldMk cId="680604679" sldId="261"/>
        </pc:sldMkLst>
        <pc:spChg chg="mod">
          <ac:chgData name="Aliyu Sambo" userId="d9766618-3e46-45d4-99f2-08120d84987f" providerId="ADAL" clId="{3FC47F8C-85A9-44CB-9037-72185B289DCD}" dt="2025-01-11T17:00:44.015" v="806" actId="20577"/>
          <ac:spMkLst>
            <pc:docMk/>
            <pc:sldMk cId="680604679" sldId="261"/>
            <ac:spMk id="2" creationId="{A0E07FF4-E3B6-A4D4-443C-B6C858160C80}"/>
          </ac:spMkLst>
        </pc:spChg>
        <pc:spChg chg="mod">
          <ac:chgData name="Aliyu Sambo" userId="d9766618-3e46-45d4-99f2-08120d84987f" providerId="ADAL" clId="{3FC47F8C-85A9-44CB-9037-72185B289DCD}" dt="2025-01-11T16:59:24.702" v="786" actId="113"/>
          <ac:spMkLst>
            <pc:docMk/>
            <pc:sldMk cId="680604679" sldId="261"/>
            <ac:spMk id="3" creationId="{C94C05F7-5A56-B183-1320-89FD56044FE6}"/>
          </ac:spMkLst>
        </pc:spChg>
        <pc:spChg chg="add mod">
          <ac:chgData name="Aliyu Sambo" userId="d9766618-3e46-45d4-99f2-08120d84987f" providerId="ADAL" clId="{3FC47F8C-85A9-44CB-9037-72185B289DCD}" dt="2025-01-11T17:00:09.749" v="795" actId="1076"/>
          <ac:spMkLst>
            <pc:docMk/>
            <pc:sldMk cId="680604679" sldId="261"/>
            <ac:spMk id="13" creationId="{A20FFDA6-D2B5-A9D2-8EC4-EB618C063A65}"/>
          </ac:spMkLst>
        </pc:spChg>
        <pc:spChg chg="add mod">
          <ac:chgData name="Aliyu Sambo" userId="d9766618-3e46-45d4-99f2-08120d84987f" providerId="ADAL" clId="{3FC47F8C-85A9-44CB-9037-72185B289DCD}" dt="2025-01-11T17:02:03.277" v="828" actId="1076"/>
          <ac:spMkLst>
            <pc:docMk/>
            <pc:sldMk cId="680604679" sldId="261"/>
            <ac:spMk id="14" creationId="{C1AAD9A3-7BB9-8FEA-390F-E5C724F62431}"/>
          </ac:spMkLst>
        </pc:spChg>
        <pc:picChg chg="add del mod">
          <ac:chgData name="Aliyu Sambo" userId="d9766618-3e46-45d4-99f2-08120d84987f" providerId="ADAL" clId="{3FC47F8C-85A9-44CB-9037-72185B289DCD}" dt="2025-01-11T17:00:16.442" v="797" actId="478"/>
          <ac:picMkLst>
            <pc:docMk/>
            <pc:sldMk cId="680604679" sldId="261"/>
            <ac:picMk id="5" creationId="{1797C0B4-B293-338C-4EC4-C11B9D17D191}"/>
          </ac:picMkLst>
        </pc:picChg>
        <pc:picChg chg="add mod">
          <ac:chgData name="Aliyu Sambo" userId="d9766618-3e46-45d4-99f2-08120d84987f" providerId="ADAL" clId="{3FC47F8C-85A9-44CB-9037-72185B289DCD}" dt="2025-01-11T17:00:31.104" v="802" actId="1076"/>
          <ac:picMkLst>
            <pc:docMk/>
            <pc:sldMk cId="680604679" sldId="261"/>
            <ac:picMk id="7" creationId="{86CDBE69-86EA-B859-66B5-B7C11B163B42}"/>
          </ac:picMkLst>
        </pc:picChg>
        <pc:picChg chg="add mod">
          <ac:chgData name="Aliyu Sambo" userId="d9766618-3e46-45d4-99f2-08120d84987f" providerId="ADAL" clId="{3FC47F8C-85A9-44CB-9037-72185B289DCD}" dt="2025-01-11T17:00:24.102" v="799" actId="1076"/>
          <ac:picMkLst>
            <pc:docMk/>
            <pc:sldMk cId="680604679" sldId="261"/>
            <ac:picMk id="9" creationId="{986A71EA-823B-ECDF-5F0F-C51629ECDDA7}"/>
          </ac:picMkLst>
        </pc:picChg>
        <pc:picChg chg="add mod">
          <ac:chgData name="Aliyu Sambo" userId="d9766618-3e46-45d4-99f2-08120d84987f" providerId="ADAL" clId="{3FC47F8C-85A9-44CB-9037-72185B289DCD}" dt="2025-01-11T17:00:12.303" v="796" actId="1076"/>
          <ac:picMkLst>
            <pc:docMk/>
            <pc:sldMk cId="680604679" sldId="261"/>
            <ac:picMk id="11" creationId="{A0AEC265-EF7B-A696-DE19-B366A7E178B9}"/>
          </ac:picMkLst>
        </pc:picChg>
      </pc:sldChg>
      <pc:sldChg chg="addSp new del mod">
        <pc:chgData name="Aliyu Sambo" userId="d9766618-3e46-45d4-99f2-08120d84987f" providerId="ADAL" clId="{3FC47F8C-85A9-44CB-9037-72185B289DCD}" dt="2025-01-11T17:02:21.129" v="829" actId="47"/>
        <pc:sldMkLst>
          <pc:docMk/>
          <pc:sldMk cId="240665850" sldId="262"/>
        </pc:sldMkLst>
        <pc:picChg chg="add">
          <ac:chgData name="Aliyu Sambo" userId="d9766618-3e46-45d4-99f2-08120d84987f" providerId="ADAL" clId="{3FC47F8C-85A9-44CB-9037-72185B289DCD}" dt="2025-01-10T17:25:07.416" v="50" actId="22"/>
          <ac:picMkLst>
            <pc:docMk/>
            <pc:sldMk cId="240665850" sldId="262"/>
            <ac:picMk id="5" creationId="{DAF532F4-1F63-B001-2D1C-D685544CB18B}"/>
          </ac:picMkLst>
        </pc:picChg>
      </pc:sldChg>
      <pc:sldChg chg="modSp new mod">
        <pc:chgData name="Aliyu Sambo" userId="d9766618-3e46-45d4-99f2-08120d84987f" providerId="ADAL" clId="{3FC47F8C-85A9-44CB-9037-72185B289DCD}" dt="2025-01-12T21:59:36.893" v="1403" actId="207"/>
        <pc:sldMkLst>
          <pc:docMk/>
          <pc:sldMk cId="4272962476" sldId="263"/>
        </pc:sldMkLst>
        <pc:spChg chg="mod">
          <ac:chgData name="Aliyu Sambo" userId="d9766618-3e46-45d4-99f2-08120d84987f" providerId="ADAL" clId="{3FC47F8C-85A9-44CB-9037-72185B289DCD}" dt="2025-01-11T14:22:19.522" v="317" actId="20577"/>
          <ac:spMkLst>
            <pc:docMk/>
            <pc:sldMk cId="4272962476" sldId="263"/>
            <ac:spMk id="2" creationId="{F461F008-B15B-EBA1-E293-7F9A938FE2F6}"/>
          </ac:spMkLst>
        </pc:spChg>
        <pc:spChg chg="mod">
          <ac:chgData name="Aliyu Sambo" userId="d9766618-3e46-45d4-99f2-08120d84987f" providerId="ADAL" clId="{3FC47F8C-85A9-44CB-9037-72185B289DCD}" dt="2025-01-12T21:59:36.893" v="1403" actId="207"/>
          <ac:spMkLst>
            <pc:docMk/>
            <pc:sldMk cId="4272962476" sldId="263"/>
            <ac:spMk id="3" creationId="{A55B0E1C-073B-A1A2-1DC9-386F65C81A3E}"/>
          </ac:spMkLst>
        </pc:spChg>
      </pc:sldChg>
      <pc:sldChg chg="addSp delSp modSp new mod">
        <pc:chgData name="Aliyu Sambo" userId="d9766618-3e46-45d4-99f2-08120d84987f" providerId="ADAL" clId="{3FC47F8C-85A9-44CB-9037-72185B289DCD}" dt="2025-01-12T21:30:25.356" v="1319" actId="1076"/>
        <pc:sldMkLst>
          <pc:docMk/>
          <pc:sldMk cId="3368628625" sldId="264"/>
        </pc:sldMkLst>
        <pc:spChg chg="mod">
          <ac:chgData name="Aliyu Sambo" userId="d9766618-3e46-45d4-99f2-08120d84987f" providerId="ADAL" clId="{3FC47F8C-85A9-44CB-9037-72185B289DCD}" dt="2025-01-11T17:13:39.893" v="876" actId="20577"/>
          <ac:spMkLst>
            <pc:docMk/>
            <pc:sldMk cId="3368628625" sldId="264"/>
            <ac:spMk id="2" creationId="{3650BA5C-3946-FA62-287B-878E3221C13F}"/>
          </ac:spMkLst>
        </pc:spChg>
        <pc:spChg chg="mod">
          <ac:chgData name="Aliyu Sambo" userId="d9766618-3e46-45d4-99f2-08120d84987f" providerId="ADAL" clId="{3FC47F8C-85A9-44CB-9037-72185B289DCD}" dt="2025-01-12T21:30:25.356" v="1319" actId="1076"/>
          <ac:spMkLst>
            <pc:docMk/>
            <pc:sldMk cId="3368628625" sldId="264"/>
            <ac:spMk id="3" creationId="{591650F5-16ED-A60F-52F8-BAB5757B16CC}"/>
          </ac:spMkLst>
        </pc:spChg>
        <pc:picChg chg="add del mod">
          <ac:chgData name="Aliyu Sambo" userId="d9766618-3e46-45d4-99f2-08120d84987f" providerId="ADAL" clId="{3FC47F8C-85A9-44CB-9037-72185B289DCD}" dt="2025-01-11T17:14:19.568" v="884" actId="478"/>
          <ac:picMkLst>
            <pc:docMk/>
            <pc:sldMk cId="3368628625" sldId="264"/>
            <ac:picMk id="5" creationId="{5C680B9E-A7D0-BFA8-00AF-51768B8B3736}"/>
          </ac:picMkLst>
        </pc:picChg>
        <pc:picChg chg="add mod">
          <ac:chgData name="Aliyu Sambo" userId="d9766618-3e46-45d4-99f2-08120d84987f" providerId="ADAL" clId="{3FC47F8C-85A9-44CB-9037-72185B289DCD}" dt="2025-01-11T17:14:25.273" v="886" actId="1076"/>
          <ac:picMkLst>
            <pc:docMk/>
            <pc:sldMk cId="3368628625" sldId="264"/>
            <ac:picMk id="7" creationId="{6DADEEEC-3414-D43E-E566-404971F31D2B}"/>
          </ac:picMkLst>
        </pc:picChg>
        <pc:picChg chg="add mod modCrop">
          <ac:chgData name="Aliyu Sambo" userId="d9766618-3e46-45d4-99f2-08120d84987f" providerId="ADAL" clId="{3FC47F8C-85A9-44CB-9037-72185B289DCD}" dt="2025-01-12T21:30:22.906" v="1318" actId="14100"/>
          <ac:picMkLst>
            <pc:docMk/>
            <pc:sldMk cId="3368628625" sldId="264"/>
            <ac:picMk id="9" creationId="{90E361D3-CBFA-F213-367E-7F76EB5D5EE3}"/>
          </ac:picMkLst>
        </pc:picChg>
      </pc:sldChg>
      <pc:sldChg chg="modSp new del mod">
        <pc:chgData name="Aliyu Sambo" userId="d9766618-3e46-45d4-99f2-08120d84987f" providerId="ADAL" clId="{3FC47F8C-85A9-44CB-9037-72185B289DCD}" dt="2025-01-12T21:56:32.725" v="1320" actId="2696"/>
        <pc:sldMkLst>
          <pc:docMk/>
          <pc:sldMk cId="1530036586" sldId="265"/>
        </pc:sldMkLst>
        <pc:spChg chg="mod">
          <ac:chgData name="Aliyu Sambo" userId="d9766618-3e46-45d4-99f2-08120d84987f" providerId="ADAL" clId="{3FC47F8C-85A9-44CB-9037-72185B289DCD}" dt="2025-01-12T20:34:25.383" v="1252" actId="404"/>
          <ac:spMkLst>
            <pc:docMk/>
            <pc:sldMk cId="1530036586" sldId="265"/>
            <ac:spMk id="2" creationId="{67C6AAA9-BC6E-DC4B-BBA2-D1D91F4FDD39}"/>
          </ac:spMkLst>
        </pc:spChg>
        <pc:spChg chg="mod">
          <ac:chgData name="Aliyu Sambo" userId="d9766618-3e46-45d4-99f2-08120d84987f" providerId="ADAL" clId="{3FC47F8C-85A9-44CB-9037-72185B289DCD}" dt="2025-01-12T20:38:22.858" v="1294" actId="15"/>
          <ac:spMkLst>
            <pc:docMk/>
            <pc:sldMk cId="1530036586" sldId="265"/>
            <ac:spMk id="3" creationId="{7C89DC7B-4324-4806-C2A7-879BAF822250}"/>
          </ac:spMkLst>
        </pc:spChg>
      </pc:sldChg>
      <pc:sldChg chg="addSp delSp modSp new mod">
        <pc:chgData name="Aliyu Sambo" userId="d9766618-3e46-45d4-99f2-08120d84987f" providerId="ADAL" clId="{3FC47F8C-85A9-44CB-9037-72185B289DCD}" dt="2025-01-12T22:05:15.232" v="1436" actId="1076"/>
        <pc:sldMkLst>
          <pc:docMk/>
          <pc:sldMk cId="3160777490" sldId="265"/>
        </pc:sldMkLst>
        <pc:spChg chg="mod">
          <ac:chgData name="Aliyu Sambo" userId="d9766618-3e46-45d4-99f2-08120d84987f" providerId="ADAL" clId="{3FC47F8C-85A9-44CB-9037-72185B289DCD}" dt="2025-01-12T22:03:12.563" v="1422" actId="1076"/>
          <ac:spMkLst>
            <pc:docMk/>
            <pc:sldMk cId="3160777490" sldId="265"/>
            <ac:spMk id="2" creationId="{280C7F32-5DF6-0AD0-3D03-BE4B2F46F512}"/>
          </ac:spMkLst>
        </pc:spChg>
        <pc:spChg chg="del mod">
          <ac:chgData name="Aliyu Sambo" userId="d9766618-3e46-45d4-99f2-08120d84987f" providerId="ADAL" clId="{3FC47F8C-85A9-44CB-9037-72185B289DCD}" dt="2025-01-12T22:05:07.204" v="1434" actId="478"/>
          <ac:spMkLst>
            <pc:docMk/>
            <pc:sldMk cId="3160777490" sldId="265"/>
            <ac:spMk id="3" creationId="{CE01016F-C2FF-DDA4-1C02-803B2F24B3AD}"/>
          </ac:spMkLst>
        </pc:spChg>
        <pc:spChg chg="add">
          <ac:chgData name="Aliyu Sambo" userId="d9766618-3e46-45d4-99f2-08120d84987f" providerId="ADAL" clId="{3FC47F8C-85A9-44CB-9037-72185B289DCD}" dt="2025-01-12T22:03:47.964" v="1428" actId="11529"/>
          <ac:spMkLst>
            <pc:docMk/>
            <pc:sldMk cId="3160777490" sldId="265"/>
            <ac:spMk id="10" creationId="{22E22FA3-B942-C755-0C21-AC056DA34D6D}"/>
          </ac:spMkLst>
        </pc:spChg>
        <pc:spChg chg="add mod">
          <ac:chgData name="Aliyu Sambo" userId="d9766618-3e46-45d4-99f2-08120d84987f" providerId="ADAL" clId="{3FC47F8C-85A9-44CB-9037-72185B289DCD}" dt="2025-01-12T22:05:04.356" v="1433" actId="1076"/>
          <ac:spMkLst>
            <pc:docMk/>
            <pc:sldMk cId="3160777490" sldId="265"/>
            <ac:spMk id="11" creationId="{2CDCDDFC-08FE-38D6-B29B-1A8F2CD9739C}"/>
          </ac:spMkLst>
        </pc:spChg>
        <pc:picChg chg="add mod">
          <ac:chgData name="Aliyu Sambo" userId="d9766618-3e46-45d4-99f2-08120d84987f" providerId="ADAL" clId="{3FC47F8C-85A9-44CB-9037-72185B289DCD}" dt="2025-01-12T22:05:15.232" v="1436" actId="1076"/>
          <ac:picMkLst>
            <pc:docMk/>
            <pc:sldMk cId="3160777490" sldId="265"/>
            <ac:picMk id="5" creationId="{ABA1FFDE-E382-810B-2180-255CDAB82357}"/>
          </ac:picMkLst>
        </pc:picChg>
        <pc:picChg chg="add mod">
          <ac:chgData name="Aliyu Sambo" userId="d9766618-3e46-45d4-99f2-08120d84987f" providerId="ADAL" clId="{3FC47F8C-85A9-44CB-9037-72185B289DCD}" dt="2025-01-12T22:05:10.784" v="1435" actId="1076"/>
          <ac:picMkLst>
            <pc:docMk/>
            <pc:sldMk cId="3160777490" sldId="265"/>
            <ac:picMk id="7" creationId="{4E62EFAA-E7E2-CB45-4BFB-A0AE5A465E3C}"/>
          </ac:picMkLst>
        </pc:picChg>
        <pc:picChg chg="add mod">
          <ac:chgData name="Aliyu Sambo" userId="d9766618-3e46-45d4-99f2-08120d84987f" providerId="ADAL" clId="{3FC47F8C-85A9-44CB-9037-72185B289DCD}" dt="2025-01-12T22:05:02.189" v="1432" actId="1076"/>
          <ac:picMkLst>
            <pc:docMk/>
            <pc:sldMk cId="3160777490" sldId="265"/>
            <ac:picMk id="9" creationId="{2FCFDB07-4499-07FC-B664-C7BCBAD5F6D5}"/>
          </ac:picMkLst>
        </pc:picChg>
      </pc:sldChg>
      <pc:sldChg chg="addSp modSp add del mod modAnim">
        <pc:chgData name="Aliyu Sambo" userId="d9766618-3e46-45d4-99f2-08120d84987f" providerId="ADAL" clId="{3FC47F8C-85A9-44CB-9037-72185B289DCD}" dt="2025-01-12T21:56:32.725" v="1320" actId="2696"/>
        <pc:sldMkLst>
          <pc:docMk/>
          <pc:sldMk cId="136818727" sldId="266"/>
        </pc:sldMkLst>
        <pc:spChg chg="mod">
          <ac:chgData name="Aliyu Sambo" userId="d9766618-3e46-45d4-99f2-08120d84987f" providerId="ADAL" clId="{3FC47F8C-85A9-44CB-9037-72185B289DCD}" dt="2025-01-12T21:07:24.472" v="1311" actId="255"/>
          <ac:spMkLst>
            <pc:docMk/>
            <pc:sldMk cId="136818727" sldId="266"/>
            <ac:spMk id="2" creationId="{79E65D67-61BB-0E0C-CFA6-93809FF6BDDC}"/>
          </ac:spMkLst>
        </pc:spChg>
        <pc:spChg chg="mod">
          <ac:chgData name="Aliyu Sambo" userId="d9766618-3e46-45d4-99f2-08120d84987f" providerId="ADAL" clId="{3FC47F8C-85A9-44CB-9037-72185B289DCD}" dt="2025-01-12T21:12:58.388" v="1314" actId="1076"/>
          <ac:spMkLst>
            <pc:docMk/>
            <pc:sldMk cId="136818727" sldId="266"/>
            <ac:spMk id="3" creationId="{41795FAF-CE2B-5973-8654-40C447CE901A}"/>
          </ac:spMkLst>
        </pc:spChg>
        <pc:spChg chg="add mod ord">
          <ac:chgData name="Aliyu Sambo" userId="d9766618-3e46-45d4-99f2-08120d84987f" providerId="ADAL" clId="{3FC47F8C-85A9-44CB-9037-72185B289DCD}" dt="2025-01-12T20:30:12.589" v="1240" actId="164"/>
          <ac:spMkLst>
            <pc:docMk/>
            <pc:sldMk cId="136818727" sldId="266"/>
            <ac:spMk id="5" creationId="{C709E174-3199-B556-467C-3AF39D6645DE}"/>
          </ac:spMkLst>
        </pc:spChg>
        <pc:spChg chg="add mod">
          <ac:chgData name="Aliyu Sambo" userId="d9766618-3e46-45d4-99f2-08120d84987f" providerId="ADAL" clId="{3FC47F8C-85A9-44CB-9037-72185B289DCD}" dt="2025-01-12T20:30:25.152" v="1241" actId="164"/>
          <ac:spMkLst>
            <pc:docMk/>
            <pc:sldMk cId="136818727" sldId="266"/>
            <ac:spMk id="6" creationId="{A95ADF46-5D7E-8499-2000-6F40C8006E7D}"/>
          </ac:spMkLst>
        </pc:spChg>
        <pc:spChg chg="add mod">
          <ac:chgData name="Aliyu Sambo" userId="d9766618-3e46-45d4-99f2-08120d84987f" providerId="ADAL" clId="{3FC47F8C-85A9-44CB-9037-72185B289DCD}" dt="2025-01-12T20:30:25.152" v="1241" actId="164"/>
          <ac:spMkLst>
            <pc:docMk/>
            <pc:sldMk cId="136818727" sldId="266"/>
            <ac:spMk id="7" creationId="{8FCCFF2E-937A-375E-C7DC-DF9968E69E05}"/>
          </ac:spMkLst>
        </pc:spChg>
        <pc:spChg chg="add mod">
          <ac:chgData name="Aliyu Sambo" userId="d9766618-3e46-45d4-99f2-08120d84987f" providerId="ADAL" clId="{3FC47F8C-85A9-44CB-9037-72185B289DCD}" dt="2025-01-12T20:30:12.589" v="1240" actId="164"/>
          <ac:spMkLst>
            <pc:docMk/>
            <pc:sldMk cId="136818727" sldId="266"/>
            <ac:spMk id="8" creationId="{CF04E7E8-9A04-396F-9964-CC8FAD922971}"/>
          </ac:spMkLst>
        </pc:spChg>
        <pc:grpChg chg="add mod">
          <ac:chgData name="Aliyu Sambo" userId="d9766618-3e46-45d4-99f2-08120d84987f" providerId="ADAL" clId="{3FC47F8C-85A9-44CB-9037-72185B289DCD}" dt="2025-01-12T20:30:12.589" v="1240" actId="164"/>
          <ac:grpSpMkLst>
            <pc:docMk/>
            <pc:sldMk cId="136818727" sldId="266"/>
            <ac:grpSpMk id="9" creationId="{EBB4FB9F-6ADF-211C-EB6C-9ED893F2B2CF}"/>
          </ac:grpSpMkLst>
        </pc:grpChg>
        <pc:grpChg chg="add mod">
          <ac:chgData name="Aliyu Sambo" userId="d9766618-3e46-45d4-99f2-08120d84987f" providerId="ADAL" clId="{3FC47F8C-85A9-44CB-9037-72185B289DCD}" dt="2025-01-12T20:30:25.152" v="1241" actId="164"/>
          <ac:grpSpMkLst>
            <pc:docMk/>
            <pc:sldMk cId="136818727" sldId="266"/>
            <ac:grpSpMk id="10" creationId="{F8631D87-AE9E-1342-76C2-C1D45DEAAB7D}"/>
          </ac:grpSpMkLst>
        </pc:grpChg>
        <pc:picChg chg="add mod">
          <ac:chgData name="Aliyu Sambo" userId="d9766618-3e46-45d4-99f2-08120d84987f" providerId="ADAL" clId="{3FC47F8C-85A9-44CB-9037-72185B289DCD}" dt="2025-01-12T20:28:03.162" v="1203" actId="1076"/>
          <ac:picMkLst>
            <pc:docMk/>
            <pc:sldMk cId="136818727" sldId="266"/>
            <ac:picMk id="4" creationId="{0B199120-C165-5C0A-9FB7-EF31C14A37A6}"/>
          </ac:picMkLst>
        </pc:picChg>
      </pc:sldChg>
      <pc:sldChg chg="modSp add del mod">
        <pc:chgData name="Aliyu Sambo" userId="d9766618-3e46-45d4-99f2-08120d84987f" providerId="ADAL" clId="{3FC47F8C-85A9-44CB-9037-72185B289DCD}" dt="2025-01-12T21:56:32.725" v="1320" actId="2696"/>
        <pc:sldMkLst>
          <pc:docMk/>
          <pc:sldMk cId="3260807619" sldId="267"/>
        </pc:sldMkLst>
        <pc:spChg chg="mod">
          <ac:chgData name="Aliyu Sambo" userId="d9766618-3e46-45d4-99f2-08120d84987f" providerId="ADAL" clId="{3FC47F8C-85A9-44CB-9037-72185B289DCD}" dt="2025-01-12T20:31:49.706" v="1249" actId="403"/>
          <ac:spMkLst>
            <pc:docMk/>
            <pc:sldMk cId="3260807619" sldId="267"/>
            <ac:spMk id="2" creationId="{B97E20E8-94FD-FAEF-A97F-3DAAA63B1F04}"/>
          </ac:spMkLst>
        </pc:spChg>
        <pc:spChg chg="mod">
          <ac:chgData name="Aliyu Sambo" userId="d9766618-3e46-45d4-99f2-08120d84987f" providerId="ADAL" clId="{3FC47F8C-85A9-44CB-9037-72185B289DCD}" dt="2025-01-12T21:06:18.491" v="1299" actId="403"/>
          <ac:spMkLst>
            <pc:docMk/>
            <pc:sldMk cId="3260807619" sldId="267"/>
            <ac:spMk id="3" creationId="{135BB4F2-3385-0CD4-7537-09C82FC69FAA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1T16:48:55.9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2767 533 24575,'-1'-1'0,"0"1"0,0 0 0,0-1 0,0 1 0,0-1 0,0 1 0,0-1 0,1 1 0,-1-1 0,0 0 0,0 1 0,0-1 0,0 0 0,1 0 0,-1 1 0,0-1 0,1 0 0,-1 0 0,1 0 0,-1 0 0,1 0 0,-1 0 0,1 0 0,0 0 0,-1-1 0,-8-36 0,5 21 0,-2-3 0,-1 1 0,-1 0 0,-1 1 0,0 0 0,-1 0 0,-1 1 0,0 1 0,-2-1 0,0 2 0,-19-18 0,22 26 0,-1 0 0,0 1 0,-1 1 0,0 0 0,1 0 0,-22-4 0,-23-10 0,30 9 0,0 1 0,0 2 0,0 1 0,-1 1 0,1 1 0,-1 1 0,0 1 0,-39 3 0,25-3 0,1-2 0,-1-2 0,1-2 0,0-2 0,0-1 0,-38-17 0,35 12 0,-2 2 0,0 2 0,0 1 0,-62-5 0,-208 15 0,149 3 0,148-1 0,0 0 0,0 2 0,1 0 0,-1 1 0,0 1 0,-20 8 0,-102 52 0,15-7 0,68-40 0,-2-2 0,0-2 0,-65 6 0,-31 6 0,143-23 0,1 0 0,-1 1 0,0 1 0,1 0 0,0 0 0,0 1 0,1 1 0,-1 0 0,2 0 0,-1 1 0,1 0 0,0 0 0,0 1 0,1 0 0,0 1 0,1 0 0,0 0 0,1 1 0,0 0 0,0 0 0,1 0 0,1 1 0,0-1 0,1 1 0,0 0 0,0 0 0,0 16 0,1-13 0,1 0 0,1 0 0,0 0 0,2 0 0,-1 0 0,2 0 0,0-1 0,0 1 0,1-1 0,1 1 0,1-1 0,0-1 0,1 1 0,12 18 0,-6-12 0,1-1 0,32 35 0,-39-47 0,1 0 0,1-1 0,-1 1 0,1-1 0,0-1 0,0 0 0,1 0 0,0-1 0,11 4 0,44 15 0,-48-16 0,0-1 0,0 0 0,0-1 0,1-1 0,33 3 0,135-8 0,35 2 0,-69 24 0,400-19 0,-301-9 0,-136 5 0,129-5 0,-217-1 0,0-1 0,45-15 0,26-5 0,152-7 0,-245 32 0,0 0 0,0-1 0,0 0 0,0 0 0,-1 0 0,1-1 0,0 1 0,-1-1 0,1 0 0,-1-1 0,0 1 0,0-1 0,0 0 0,0 0 0,0 0 0,0 0 0,5-8 0,-4 5 0,-1-2 0,-1 1 0,1 0 0,-1-1 0,0 1 0,-1-1 0,0 0 0,0 0 0,-1 0 0,1-9 0,2-10 63,16-51 0,4-20-1554,-21 76-5335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1T16:49:04.1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1T16:50:27.143"/>
    </inkml:context>
    <inkml:brush xml:id="br0">
      <inkml:brushProperty name="width" value="0.10583" units="cm"/>
      <inkml:brushProperty name="height" value="0.10583" units="cm"/>
      <inkml:brushProperty name="color" value="#E71224"/>
    </inkml:brush>
  </inkml:definitions>
  <inkml:trace contextRef="#ctx0" brushRef="#br0">1745 142 24575,'0'1'0,"0"-1"0,0 0 0,1 0 0,-1 0 0,0 0 0,0 0 0,1 0 0,-1 0 0,0 0 0,1 0 0,-1 0 0,0 0 0,0 0 0,1 0 0,-1 0 0,0 0 0,0-1 0,1 1 0,-1 0 0,0 0 0,0 0 0,0 0 0,1 0 0,-1-1 0,0 1 0,0 0 0,0 0 0,1 0 0,-1-1 0,0 1 0,0 0 0,0 0 0,0-1 0,0 1 0,1 0 0,-1 0 0,0-1 0,0 1 0,0 0 0,0 0 0,0-1 0,-7-12 0,-16-8 0,8 12 0,0 1 0,-1 0 0,0 1 0,-1 1 0,-18-5 0,-91-15 0,83 19 0,-45-5 0,0 4 0,-154 8 0,105 2 0,-226-2 0,357 1 0,0 0 0,0 0 0,0 1 0,0 0 0,0 0 0,0 1 0,1 0 0,-1 0 0,1 0 0,0 0 0,0 1 0,0 0 0,0 0 0,0 1 0,1-1 0,-7 9 0,4-4 0,-1-2 0,0 1 0,0-1 0,-13 8 0,18-14 0,0 0 0,-1 0 0,1 0 0,-1 0 0,1 0 0,0-1 0,-1 0 0,1 0 0,-1 0 0,1 0 0,-1 0 0,-3-1 0,3 0 0,0 1 0,0-1 0,1 1 0,-1 0 0,0 0 0,0 1 0,1-1 0,-1 1 0,0 0 0,-6 2 0,5 0 0,0 0 0,0 1 0,1 0 0,0 0 0,0 0 0,0 0 0,0 0 0,0 1 0,1 0 0,0 0 0,0 0 0,-4 8 0,-25 74 0,22-58 0,-57 128 0,51-122 0,11-24 0,-57 138 0,55-129 0,1 1 0,2-1 0,0 1 0,1 0 0,-1 36 0,3 60 0,4 123 0,2-196 0,2 0 0,15 49 0,-11-45 0,-1-12 0,2 0 0,1-1 0,1-1 0,25 43 0,87 123 0,-106-171 0,1-1 0,26 27 0,-37-44 0,1-1 0,0 0 0,1-1 0,0 0 0,1-1 0,-1 0 0,22 8 0,93 35 0,3-6 0,174 36 0,-213-65 0,0-5 0,137 1 0,-101-10 0,112-4 0,-228 0 0,1-1 0,0 0 0,-1 0 0,0-1 0,0 0 0,0-1 0,0-1 0,-1 1 0,1-2 0,-1 1 0,12-12 0,8-8 0,-1-2 0,26-32 0,-16 12 0,33-57 0,-44 63 0,-17 23 0,0 0 0,9-25 0,3-6 0,-10 23 0,-2-1 0,-1 0 0,-1-1 0,-1 0 0,-2 0 0,0-1 0,0-31 0,-3-218 0,-6 145 0,4 109 0,-1 0 0,-1 0 0,-1-1 0,-2 1 0,0 0 0,-2 1 0,0-1 0,-2 1 0,-17-39 0,-76-153 0,71 157 0,-3 2 0,-2 1 0,-3 1 0,-2 3 0,-67-70 0,102 117-80,-1-1 0,-1 1-1,1 0 1,-1 0 0,0 1-1,0 0 1,0 0 0,0 1-1,-1 0 1,1 0 0,-1 0 0,0 1-1,0 1 1,0-1 0,0 1-1,-8 0 1,-1 2-6746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1T16:50:27.145"/>
    </inkml:context>
    <inkml:brush xml:id="br0">
      <inkml:brushProperty name="width" value="0.10583" units="cm"/>
      <inkml:brushProperty name="height" value="0.10583" units="cm"/>
      <inkml:brushProperty name="color" value="#E71224"/>
    </inkml:brush>
  </inkml:definitions>
  <inkml:trace contextRef="#ctx0" brushRef="#br0">2 448 24575,'-1'-110'0,"3"-118"0,0 211-341,0-1 0,2 1-1,6-19 1,-3 15-6485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1T16:50:27.146"/>
    </inkml:context>
    <inkml:brush xml:id="br0">
      <inkml:brushProperty name="width" value="0.10583" units="cm"/>
      <inkml:brushProperty name="height" value="0.10583" units="cm"/>
      <inkml:brushProperty name="color" value="#E71224"/>
    </inkml:brush>
  </inkml:definitions>
  <inkml:trace contextRef="#ctx0" brushRef="#br0">0 174 24575,'1'-4'0,"-1"-1"0,0 0 0,1 0 0,0 1 0,0-1 0,1 0 0,-1 1 0,1-1 0,0 1 0,0 0 0,1 0 0,-1 0 0,1 0 0,-1 0 0,1 0 0,1 1 0,4-6 0,-2 4 0,0 1 0,0-1 0,0 1 0,1 0 0,-1 1 0,1 0 0,0 0 0,0 0 0,0 1 0,9-2 0,37-6-77,-10 2-567,68-20 0,-99 23-6182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1T16:50:27.147"/>
    </inkml:context>
    <inkml:brush xml:id="br0">
      <inkml:brushProperty name="width" value="0.10583" units="cm"/>
      <inkml:brushProperty name="height" value="0.10583" units="cm"/>
      <inkml:brushProperty name="color" value="#E71224"/>
    </inkml:brush>
  </inkml:definitions>
  <inkml:trace contextRef="#ctx0" brushRef="#br0">18 1502 24575,'-1'0'0,"0"0"0,1-1 0,-1 1 0,0 0 0,0-1 0,1 1 0,-1-1 0,0 1 0,1-1 0,-1 1 0,1-1 0,-1 1 0,1-1 0,-1 1 0,1-1 0,-1 0 0,1 1 0,-1-1 0,1 0 0,0 1 0,-1-1 0,1 0 0,0 0 0,0 1 0,-1-1 0,1 0 0,0 0 0,0-1 0,-3-26 0,2 23 0,1-7 0,0 0 0,1 0 0,0 0 0,1 0 0,0 0 0,1 1 0,0-1 0,1 1 0,0-1 0,1 1 0,10-17 0,7-9 0,54-64 0,-44 60 0,456-610 0,-439 586 0,82-84 0,-123 142 0,1 0 0,0 1 0,0 0 0,0 0 0,15-5 0,17-11 0,43-31-682,134-63-1,-183 101-6143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1T16:50:27.148"/>
    </inkml:context>
    <inkml:brush xml:id="br0">
      <inkml:brushProperty name="width" value="0.10583" units="cm"/>
      <inkml:brushProperty name="height" value="0.10583" units="cm"/>
      <inkml:brushProperty name="color" value="#E71224"/>
    </inkml:brush>
  </inkml:definitions>
  <inkml:trace contextRef="#ctx0" brushRef="#br0">1 1 24575,'-1'24'0,"1"0"0,1-1 0,1 1 0,1 0 0,2 0 0,0-1 0,1 0 0,10 26 0,-12-41 0,2 7 0,0 0 0,1-1 0,1 0 0,13 18 0,-18-28 0,1 0 0,0-1 0,-1 1 0,1-1 0,1 1 0,-1-1 0,0-1 0,1 1 0,-1-1 0,1 1 0,0-1 0,0-1 0,0 1 0,0-1 0,0 0 0,0 0 0,7 1 0,89-3-39,-65 0-1287,-18 1-5500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1T16:52:53.2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3523 483 24575,'0'-6'0,"-1"-1"0,0 1 0,0 0 0,-1 0 0,0 1 0,0-1 0,0 0 0,-1 1 0,0-1 0,0 1 0,0 0 0,0 0 0,-6-6 0,1 2 0,0 0 0,0 1 0,-1 0 0,0 1 0,-19-13 0,-11-1 0,0 1 0,-1 3 0,-1 1 0,-1 2 0,0 2 0,0 2 0,-1 1 0,0 2 0,-1 3 0,-87 1 0,107 2 0,-1-2 0,1 0 0,-1-2 0,-45-15 0,-25-5 0,14 9 0,-1 4 0,-124-3 0,-508-17 0,546 9 0,28 3 0,-230-5 0,232 24 0,56-1 0,1 3 0,-85 13 0,152-11 0,1 0 0,-1 0 0,1 2 0,0 0 0,0 0 0,0 1 0,1 1 0,0 0 0,0 0 0,1 1 0,0 1 0,-17 16 0,8-3 0,1 2 0,1-1 0,1 2 0,-25 49 0,27-43 0,1 1 0,2 0 0,1 1 0,2 0 0,1 1 0,1 0 0,2 0 0,2 0 0,1 1 0,3 41 0,-2 14 0,3 72 0,0-153 0,1 0 0,-1-1 0,1 1 0,1-1 0,-1 0 0,1 0 0,1 0 0,0-1 0,0 1 0,0-1 0,1 0 0,0-1 0,0 1 0,1-1 0,-1 0 0,14 8 0,-1-1 0,0 0 0,1-2 0,1 0 0,0-1 0,28 9 0,92 15 0,-96-25 0,76 25 0,45 14 0,1 0 0,-68-11 0,2-4 0,1-5 0,2-5 0,0-3 0,143 7 0,-77-15 0,72 1 0,-41-12 0,155-4 0,-314-1 0,67-17 0,-69 12 0,81-7 0,-88 14 0,0-1 0,0-2 0,0-1 0,0-1 0,-1-2 0,0-1 0,0-2 0,-2-1 0,1-2 0,41-26 0,-7 1 0,-34 23 0,-1-2 0,-1-1 0,0-1 0,-2-1 0,35-37 0,-41 36 0,-11 13 0,-1 0 0,0 0 0,-1-1 0,0 0 0,0 0 0,-1-1 0,-1 0 0,0 0 0,0-1 0,-1 0 0,4-20 0,11-53 0,-11 49 0,-1 0 0,-2 0 0,2-44 0,-7 58 0,-1 0 0,-1 0 0,-2 0 0,0 1 0,-1-1 0,-7-23 0,8 39 0,0-1 0,0 2 0,-1-1 0,1 0 0,-2 1 0,1-1 0,-1 1 0,1 0 0,-2 1 0,1-1 0,-1 1 0,1 0 0,-2 0 0,1 1 0,0 0 0,-1 0 0,0 0 0,0 1 0,0 0 0,0 0 0,-15-3 0,-18-3-682,-49-5-1,58 12-6143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1T16:52:58.2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4230 303 24575,'0'-2'0,"-1"0"0,1-1 0,-1 1 0,1 0 0,-1 0 0,0 0 0,0 0 0,0 0 0,0 0 0,0 0 0,0 0 0,0 0 0,-1 0 0,1 1 0,-1-1 0,0 0 0,1 1 0,-4-3 0,-39-22 0,35 21 0,-44-20 0,-1 2 0,-1 2 0,-65-14 0,-178-29 0,215 54 0,-1 3 0,-145 8 0,96 1 0,-579-27 0,-265 0 0,950 27 0,1 2 0,0 0 0,0 2 0,0 1 0,-45 18 0,36-12 0,-70 16 0,14-13 0,16-5 0,1 3 0,0 3 0,-138 53 0,114-30 0,64-28 0,1 2 0,0 1 0,2 1 0,0 2 0,-43 32 0,69-46 0,-18 15 0,1 0 0,-32 37 0,48-49 0,1 0 0,0 1 0,0-1 0,1 1 0,0 0 0,0 0 0,1 0 0,0 1 0,1-1 0,-1 1 0,2-1 0,-1 1 0,0 11 0,1 5 0,1 1 0,2-1 0,0 0 0,1 0 0,13 47 0,-13-63 0,0-1 0,1 1 0,0-1 0,0 0 0,1 0 0,0 0 0,0-1 0,1 0 0,-1 0 0,2 0 0,-1-1 0,1 0 0,0 0 0,0 0 0,1-1 0,0 0 0,0-1 0,0 0 0,15 6 0,10 0 0,0-1 0,0-2 0,57 5 0,105-5 0,-13 0 0,248 26 0,17-26 0,-267-9 0,-7-10 0,-23 0 0,-11 13 0,70-3 0,-138-10 0,18-1 0,590 10 0,-349 6 0,-199-2 0,155-3 0,-281 2 0,0 0 0,0 0 0,0-1 0,0 0 0,0 0 0,0 0 0,0 0 0,0-1 0,0 0 0,8-4 0,-12 4 0,1 0 0,0 0 0,0 0 0,-1 0 0,1 0 0,-1 0 0,1 0 0,-1 0 0,0 0 0,0-1 0,0 1 0,0 0 0,0-1 0,-1 1 0,1-1 0,-1 1 0,1-1 0,-1 1 0,0-1 0,0 0 0,0 1 0,-1-5 0,0-6 0,-1-13 0,1 0 0,1-1 0,5-35 0,4 15 0,24-72 0,-30 110 0,43-169 0,-1 78-1365,-34 79-5461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332C94-0342-4019-A1EA-AA05D0F7C33E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A40537-E572-4C34-81DE-7F853CD44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571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bian.org/releases/stable/releasenotes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b="0" i="0" dirty="0">
                <a:solidFill>
                  <a:srgbClr val="111111"/>
                </a:solidFill>
                <a:effectLst/>
                <a:latin typeface="-apple-system"/>
              </a:rPr>
              <a:t>Debian 12, codenamed “Bookworm,” does not have separate versions specifically </a:t>
            </a:r>
            <a:r>
              <a:rPr lang="en-GB" sz="1200" b="0" i="0" dirty="0" err="1">
                <a:solidFill>
                  <a:srgbClr val="111111"/>
                </a:solidFill>
                <a:effectLst/>
                <a:latin typeface="-apple-system"/>
              </a:rPr>
              <a:t>labeled</a:t>
            </a:r>
            <a:r>
              <a:rPr lang="en-GB" sz="1200" b="0" i="0" dirty="0">
                <a:solidFill>
                  <a:srgbClr val="111111"/>
                </a:solidFill>
                <a:effectLst/>
                <a:latin typeface="-apple-system"/>
              </a:rPr>
              <a:t> as “server” or “client” operating systems. Instead, Debian provides a single, versatile distribution that can be customized for various use cases, including both server and desktop environments</a:t>
            </a:r>
            <a:r>
              <a:rPr lang="en-GB" sz="1200" b="0" i="0" baseline="30000" dirty="0">
                <a:solidFill>
                  <a:srgbClr val="111111"/>
                </a:solidFill>
                <a:effectLst/>
                <a:latin typeface="-apple-system"/>
              </a:rPr>
              <a:t>1</a:t>
            </a:r>
            <a:r>
              <a:rPr lang="en-GB" sz="1200" b="0" i="0" baseline="30000" dirty="0">
                <a:solidFill>
                  <a:srgbClr val="111111"/>
                </a:solidFill>
                <a:effectLst/>
                <a:latin typeface="-apple-system"/>
                <a:hlinkClick r:id="rId3"/>
              </a:rPr>
              <a:t>2</a:t>
            </a:r>
            <a:r>
              <a:rPr lang="en-GB" sz="1200" b="0" i="0" dirty="0">
                <a:solidFill>
                  <a:srgbClr val="111111"/>
                </a:solidFill>
                <a:effectLst/>
                <a:latin typeface="-apple-system"/>
              </a:rPr>
              <a:t>.</a:t>
            </a:r>
          </a:p>
          <a:p>
            <a:pPr algn="l">
              <a:spcBef>
                <a:spcPts val="600"/>
              </a:spcBef>
            </a:pPr>
            <a:r>
              <a:rPr lang="en-GB" sz="1200" b="0" i="0" dirty="0">
                <a:solidFill>
                  <a:srgbClr val="111111"/>
                </a:solidFill>
                <a:effectLst/>
                <a:latin typeface="-apple-system"/>
              </a:rPr>
              <a:t>When installing Debian, you can select different software packages and configurations based on your needs. For example, during the installation process, you can choose to install server-specific packages like Apache, MySQL, or other server tools, or you can opt for a desktop environment like GNOME, KDE, or XFCE for a more client-oriented setup</a:t>
            </a:r>
            <a:r>
              <a:rPr lang="en-GB" sz="1200" b="0" i="0" baseline="30000" dirty="0">
                <a:solidFill>
                  <a:srgbClr val="111111"/>
                </a:solidFill>
                <a:effectLst/>
                <a:latin typeface="-apple-system"/>
              </a:rPr>
              <a:t>3</a:t>
            </a:r>
            <a:r>
              <a:rPr lang="en-GB" sz="1200" b="0" i="0" dirty="0">
                <a:solidFill>
                  <a:srgbClr val="111111"/>
                </a:solidFill>
                <a:effectLst/>
                <a:latin typeface="-apple-system"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A40537-E572-4C34-81DE-7F853CD449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924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9A1D2-D125-DAC3-A3A0-D15532AF3B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47FB8B-1F52-6D31-9644-752583B54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BD3B-898D-D13A-92D9-C4F3032F4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C93BC-9A6B-C66A-38C3-0682266E5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2F738-DBE4-F367-8A38-237A3C203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57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CCEE1-5BF8-3B05-1CE7-FB56A3260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0DA79-08F6-9391-9B21-A4A4DBC7B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71DCA-CE82-B7E1-0C21-33CC0814B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B874F-5C20-B1DE-881F-0F348EAAF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8101BA-3F61-70C0-29B6-8115DA697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442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290E6-6707-4615-9BE6-3B990FDC2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3C27F9-DBE9-0ADE-A5D7-CC8D86766F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46AA5D-47E9-98D3-0ECA-2EBE08588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B9435-76EB-96C1-E7BF-5504A5A68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813CF-D6FE-DEEF-5DC2-9BF27398B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98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D77DA-E094-DD6F-EFEB-A2DD9A154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1E3AC-41F9-7C1B-D72E-2DE059AF3E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D7355-472D-3C7B-4D9D-C9E732B5CA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F18612-BDFC-0FF5-2051-B3FA17504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2F81A6-F91E-C1CB-BBA5-A33957310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84AA13-F191-5155-C9A1-20B180704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16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E173D-4C55-E433-B48A-5DE8D5E0C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852C5F-C50D-E0EF-AC75-791FAB2A47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1968D9-8EC7-7FED-079B-28EE874287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E31FC7-C1A9-A128-41BB-48DB16FD52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FB7783-4CFC-6009-AF35-D85EAF112F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343B56-5545-CF4E-3DE3-0382CA8F3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875488-0F94-B0CE-B1A6-268D7CD17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7FCA34-1797-1E13-E67C-1CF7CAFC4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83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BF597-F755-F893-892A-FBB703A9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5344BF-A2D1-8E1E-ED8B-6DC9E9306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A21E8F-758B-9A04-D67C-297174397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9A6718-A96C-4DD1-F6A3-3593703A8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564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50EDE4-20BA-AFA4-B5F5-1C10EA9D8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3F0E48-3B99-BF5C-2435-8ACD5095D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31EFC8-02C6-14C1-2BF4-C3F2D221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162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804F9-76E2-BF87-0CA8-D6C1EFB0C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62376-DDDE-64B5-DAFC-8BF2B2A2E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348FF9-E82A-58DA-906A-23A8D91CB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796F0D-7DEC-4F5E-75A8-6CDF83B68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122A30-5B16-C83B-9F10-84390E591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64A1B8-50E9-6FAE-C081-F5DD15C9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588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72124-8FDD-B7E1-D89E-092AC59AD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1E0C7B-56B7-C4FC-F5B3-BF3C8D5CE2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681994-FC4B-8383-0F60-C9A948D707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979C7-4EF2-E9B1-D770-B92F1BC13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73D540-6396-E543-DA7B-96A2BAA4D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7B4E6-7412-841A-9A37-AF85B9EBF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461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1E8E5-B9BC-E517-58B6-EC81E5F28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626F64-A125-16A6-0B06-85214BCDFB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FD7F4-44A6-E47A-D14B-89B1365B0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BFB1E-2251-3D52-6818-8EB3EDFE9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3D9C24-4D8B-F061-D8A8-C4D024557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85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DD55AA-4569-5D6F-914C-3DBBB074F8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BE18DE-2667-E54E-CE98-8E0B9BE6EB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A5C4B-0A4D-2C4A-028F-FB1D06D4C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46364-C5D7-EACE-9EA6-6E3596DA3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D126F-5018-1C20-B9A8-3A7C197B1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362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A00FF3-E05A-1336-0B6F-E9615E7AF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E47C59-E83D-EA7D-49B7-922D954CC6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D6FE3-F4D9-3294-5787-8FBAA4BD30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F7CDFC-4283-429D-9F51-7961CAF12D26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82EF4-7120-4626-78F2-682DF20541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21A6F-1CE6-4403-584E-35091CA721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DD027D-D9C2-4EB4-A9D8-EDDA0C9F4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541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4.png"/><Relationship Id="rId7" Type="http://schemas.openxmlformats.org/officeDocument/2006/relationships/customXml" Target="../ink/ink2.xml"/><Relationship Id="rId2" Type="http://schemas.openxmlformats.org/officeDocument/2006/relationships/hyperlink" Target="https://www.microsoft.com/en-gb/evalcenter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customXml" Target="../ink/ink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image" Target="../media/image11.png"/><Relationship Id="rId3" Type="http://schemas.openxmlformats.org/officeDocument/2006/relationships/image" Target="../media/image7.png"/><Relationship Id="rId7" Type="http://schemas.openxmlformats.org/officeDocument/2006/relationships/image" Target="../media/image8.png"/><Relationship Id="rId12" Type="http://schemas.openxmlformats.org/officeDocument/2006/relationships/customXml" Target="../ink/ink7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.xml"/><Relationship Id="rId11" Type="http://schemas.openxmlformats.org/officeDocument/2006/relationships/image" Target="../media/image10.png"/><Relationship Id="rId5" Type="http://schemas.openxmlformats.org/officeDocument/2006/relationships/image" Target="../media/image70.png"/><Relationship Id="rId10" Type="http://schemas.openxmlformats.org/officeDocument/2006/relationships/customXml" Target="../ink/ink6.xml"/><Relationship Id="rId4" Type="http://schemas.openxmlformats.org/officeDocument/2006/relationships/customXml" Target="../ink/ink3.xml"/><Relationship Id="rId9" Type="http://schemas.openxmlformats.org/officeDocument/2006/relationships/image" Target="../media/image9.png"/><Relationship Id="rId1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8.xml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9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hyperlink" Target="https://www.debian.org/distrib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bian.org/" TargetMode="Externa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5AEF0-D583-F808-9413-26335B3A3A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ACCA5023 – Network Operating Systems and Serve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56A44B-5BF7-BDE8-67E1-A58020A4514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Guide on How to Download the Operating Systems</a:t>
            </a:r>
          </a:p>
        </p:txBody>
      </p:sp>
    </p:spTree>
    <p:extLst>
      <p:ext uri="{BB962C8B-B14F-4D97-AF65-F5344CB8AC3E}">
        <p14:creationId xmlns:p14="http://schemas.microsoft.com/office/powerpoint/2010/main" val="106626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1F008-B15B-EBA1-E293-7F9A938FE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Downloading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B0E1C-073B-A1A2-1DC9-386F65C81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and Install a Hypervisor </a:t>
            </a:r>
            <a:r>
              <a:rPr lang="en-GB" dirty="0">
                <a:solidFill>
                  <a:srgbClr val="0070C0"/>
                </a:solidFill>
              </a:rPr>
              <a:t>e.g. Oracle VirtualBox</a:t>
            </a:r>
          </a:p>
          <a:p>
            <a:endParaRPr lang="en-GB" dirty="0"/>
          </a:p>
          <a:p>
            <a:r>
              <a:rPr lang="en-GB" dirty="0"/>
              <a:t>Windows Operating Systems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70C0"/>
                </a:solidFill>
              </a:rPr>
              <a:t>Windows Server 2022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70C0"/>
                </a:solidFill>
              </a:rPr>
              <a:t>Windows 10 (client)</a:t>
            </a:r>
          </a:p>
          <a:p>
            <a:endParaRPr lang="en-GB" dirty="0"/>
          </a:p>
          <a:p>
            <a:r>
              <a:rPr lang="en-GB" dirty="0"/>
              <a:t>Linux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70C0"/>
                </a:solidFill>
              </a:rPr>
              <a:t>Debian 12.*</a:t>
            </a:r>
          </a:p>
        </p:txBody>
      </p:sp>
    </p:spTree>
    <p:extLst>
      <p:ext uri="{BB962C8B-B14F-4D97-AF65-F5344CB8AC3E}">
        <p14:creationId xmlns:p14="http://schemas.microsoft.com/office/powerpoint/2010/main" val="4272962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C7F32-5DF6-0AD0-3D03-BE4B2F46F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0338"/>
            <a:ext cx="10515600" cy="779463"/>
          </a:xfrm>
        </p:spPr>
        <p:txBody>
          <a:bodyPr/>
          <a:lstStyle/>
          <a:p>
            <a:r>
              <a:rPr lang="en-GB" dirty="0"/>
              <a:t>Install a Hypervisor </a:t>
            </a:r>
            <a:r>
              <a:rPr lang="en-GB" dirty="0">
                <a:solidFill>
                  <a:srgbClr val="0070C0"/>
                </a:solidFill>
              </a:rPr>
              <a:t>e.g. Oracle VirtualBox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A1FFDE-E382-810B-2180-255CDAB82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46" y="1491463"/>
            <a:ext cx="3713245" cy="25165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62EFAA-E7E2-CB45-4BFB-A0AE5A465E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4239" y="1196611"/>
            <a:ext cx="3713244" cy="27043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FCFDB07-4499-07FC-B664-C7BCBAD5F6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8777" y="4146413"/>
            <a:ext cx="6326467" cy="2746374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22E22FA3-B942-C755-0C21-AC056DA34D6D}"/>
              </a:ext>
            </a:extLst>
          </p:cNvPr>
          <p:cNvSpPr/>
          <p:nvPr/>
        </p:nvSpPr>
        <p:spPr>
          <a:xfrm>
            <a:off x="4551445" y="2534194"/>
            <a:ext cx="608455" cy="4310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Bent 10">
            <a:extLst>
              <a:ext uri="{FF2B5EF4-FFF2-40B4-BE49-F238E27FC236}">
                <a16:creationId xmlns:a16="http://schemas.microsoft.com/office/drawing/2014/main" id="{2CDCDDFC-08FE-38D6-B29B-1A8F2CD9739C}"/>
              </a:ext>
            </a:extLst>
          </p:cNvPr>
          <p:cNvSpPr/>
          <p:nvPr/>
        </p:nvSpPr>
        <p:spPr>
          <a:xfrm rot="5400000">
            <a:off x="9729343" y="2886809"/>
            <a:ext cx="823965" cy="713376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777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D76D7-EC01-E47B-112E-5ED8EF08D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545" y="271205"/>
            <a:ext cx="11098262" cy="1325563"/>
          </a:xfrm>
        </p:spPr>
        <p:txBody>
          <a:bodyPr>
            <a:normAutofit/>
          </a:bodyPr>
          <a:lstStyle/>
          <a:p>
            <a:r>
              <a:rPr lang="en-GB" sz="4000" dirty="0"/>
              <a:t>Windows Operating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8D646-9AE5-9E10-2E76-F25A6342C1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309" y="2174968"/>
            <a:ext cx="5775691" cy="9665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Download ISO </a:t>
            </a:r>
            <a:r>
              <a:rPr lang="en-GB" sz="2000" dirty="0"/>
              <a:t>from </a:t>
            </a:r>
            <a:r>
              <a:rPr lang="en-GB" sz="2000" i="1" dirty="0"/>
              <a:t>Microsoft Evaluation </a:t>
            </a:r>
            <a:r>
              <a:rPr lang="en-GB" sz="2000" i="1" dirty="0" err="1"/>
              <a:t>Center</a:t>
            </a:r>
            <a:r>
              <a:rPr lang="en-GB" sz="2000" dirty="0"/>
              <a:t>: </a:t>
            </a:r>
            <a:br>
              <a:rPr lang="en-GB" sz="2000" dirty="0"/>
            </a:br>
            <a:r>
              <a:rPr lang="en-GB" sz="2000" dirty="0">
                <a:hlinkClick r:id="rId2"/>
              </a:rPr>
              <a:t>https://www.microsoft.com/en-gb/evalcenter</a:t>
            </a:r>
            <a:r>
              <a:rPr lang="en-GB" sz="2000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3C2301-3830-EC3B-AD24-32480E9CE0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717" y="3120014"/>
            <a:ext cx="5860283" cy="296092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146B5552-CF11-6960-91BF-3C9EE6E7086A}"/>
              </a:ext>
            </a:extLst>
          </p:cNvPr>
          <p:cNvGrpSpPr/>
          <p:nvPr/>
        </p:nvGrpSpPr>
        <p:grpSpPr>
          <a:xfrm>
            <a:off x="6702251" y="1530145"/>
            <a:ext cx="5362636" cy="4738114"/>
            <a:chOff x="6702251" y="1530145"/>
            <a:chExt cx="5362636" cy="473811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5D3D03C-FD68-8A9B-CF44-3A718710DB4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702251" y="1530145"/>
              <a:ext cx="5362636" cy="4738114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6D14E83A-12EB-AAC7-E687-389A655C40D5}"/>
                    </a:ext>
                  </a:extLst>
                </p14:cNvPr>
                <p14:cNvContentPartPr/>
                <p14:nvPr/>
              </p14:nvContentPartPr>
              <p14:xfrm>
                <a:off x="6881610" y="5133556"/>
                <a:ext cx="1006920" cy="35388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6D14E83A-12EB-AAC7-E687-389A655C40D5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6872610" y="5124916"/>
                  <a:ext cx="1024560" cy="371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773A8E0-F07F-F9FE-F792-325F7E876939}"/>
                  </a:ext>
                </a:extLst>
              </p14:cNvPr>
              <p14:cNvContentPartPr/>
              <p14:nvPr/>
            </p14:nvContentPartPr>
            <p14:xfrm>
              <a:off x="1406370" y="-643364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773A8E0-F07F-F9FE-F792-325F7E87693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397370" y="-652364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69702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EDC11-8F0A-9196-279C-DF20D5DC8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Windows OS - Server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BFA3AC-4965-5DB8-9852-5FB6EEDFF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869" y="1952374"/>
            <a:ext cx="4778063" cy="4975729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B931CDB8-57FA-B534-7340-4C8B6A467D9B}"/>
              </a:ext>
            </a:extLst>
          </p:cNvPr>
          <p:cNvGrpSpPr/>
          <p:nvPr/>
        </p:nvGrpSpPr>
        <p:grpSpPr>
          <a:xfrm>
            <a:off x="6464174" y="729495"/>
            <a:ext cx="5592024" cy="4322339"/>
            <a:chOff x="219021" y="1689162"/>
            <a:chExt cx="6188284" cy="468778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93292302-B70A-F105-B2AD-93E6E50703B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19021" y="1689162"/>
              <a:ext cx="6188284" cy="4687789"/>
            </a:xfrm>
            <a:prstGeom prst="rect">
              <a:avLst/>
            </a:prstGeom>
            <a:ln w="38100">
              <a:solidFill>
                <a:schemeClr val="tx1"/>
              </a:solidFill>
            </a:ln>
          </p:spPr>
        </p:pic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353DCEF3-277E-CFA7-018B-F1CED59E6969}"/>
                </a:ext>
              </a:extLst>
            </p:cNvPr>
            <p:cNvGrpSpPr/>
            <p:nvPr/>
          </p:nvGrpSpPr>
          <p:grpSpPr>
            <a:xfrm>
              <a:off x="1831684" y="2971301"/>
              <a:ext cx="1254600" cy="1437100"/>
              <a:chOff x="2288963" y="2085983"/>
              <a:chExt cx="1301760" cy="149112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4">
                <p14:nvContentPartPr>
                  <p14:cNvPr id="12" name="Ink 11">
                    <a:extLst>
                      <a:ext uri="{FF2B5EF4-FFF2-40B4-BE49-F238E27FC236}">
                        <a16:creationId xmlns:a16="http://schemas.microsoft.com/office/drawing/2014/main" id="{E541F9D6-66BE-7525-ADC1-8A3E55750790}"/>
                      </a:ext>
                    </a:extLst>
                  </p14:cNvPr>
                  <p14:cNvContentPartPr/>
                  <p14:nvPr/>
                </p14:nvContentPartPr>
                <p14:xfrm>
                  <a:off x="2288963" y="2677103"/>
                  <a:ext cx="965520" cy="900000"/>
                </p14:xfrm>
              </p:contentPart>
            </mc:Choice>
            <mc:Fallback xmlns="">
              <p:pic>
                <p:nvPicPr>
                  <p:cNvPr id="12" name="Ink 11">
                    <a:extLst>
                      <a:ext uri="{FF2B5EF4-FFF2-40B4-BE49-F238E27FC236}">
                        <a16:creationId xmlns:a16="http://schemas.microsoft.com/office/drawing/2014/main" id="{E541F9D6-66BE-7525-ADC1-8A3E55750790}"/>
                      </a:ext>
                    </a:extLst>
                  </p:cNvPr>
                  <p:cNvPicPr/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2267057" y="2656041"/>
                    <a:ext cx="1008919" cy="94252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6">
                <p14:nvContentPartPr>
                  <p14:cNvPr id="13" name="Ink 12">
                    <a:extLst>
                      <a:ext uri="{FF2B5EF4-FFF2-40B4-BE49-F238E27FC236}">
                        <a16:creationId xmlns:a16="http://schemas.microsoft.com/office/drawing/2014/main" id="{D1C980BA-8142-540C-A1A5-3FB12A88EAB9}"/>
                      </a:ext>
                    </a:extLst>
                  </p14:cNvPr>
                  <p14:cNvContentPartPr/>
                  <p14:nvPr/>
                </p14:nvContentPartPr>
                <p14:xfrm>
                  <a:off x="3049643" y="2537423"/>
                  <a:ext cx="11520" cy="181440"/>
                </p14:xfrm>
              </p:contentPart>
            </mc:Choice>
            <mc:Fallback xmlns="">
              <p:pic>
                <p:nvPicPr>
                  <p:cNvPr id="13" name="Ink 12">
                    <a:extLst>
                      <a:ext uri="{FF2B5EF4-FFF2-40B4-BE49-F238E27FC236}">
                        <a16:creationId xmlns:a16="http://schemas.microsoft.com/office/drawing/2014/main" id="{D1C980BA-8142-540C-A1A5-3FB12A88EAB9}"/>
                      </a:ext>
                    </a:extLst>
                  </p:cNvPr>
                  <p:cNvPicPr/>
                  <p:nvPr/>
                </p:nvPicPr>
                <p:blipFill>
                  <a:blip r:embed="rId7"/>
                  <a:stretch>
                    <a:fillRect/>
                  </a:stretch>
                </p:blipFill>
                <p:spPr>
                  <a:xfrm>
                    <a:off x="3028249" y="2516363"/>
                    <a:ext cx="54720" cy="223965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8">
                <p14:nvContentPartPr>
                  <p14:cNvPr id="14" name="Ink 13">
                    <a:extLst>
                      <a:ext uri="{FF2B5EF4-FFF2-40B4-BE49-F238E27FC236}">
                        <a16:creationId xmlns:a16="http://schemas.microsoft.com/office/drawing/2014/main" id="{88C7A382-3443-8774-CCE9-DEF6B15A4240}"/>
                      </a:ext>
                    </a:extLst>
                  </p14:cNvPr>
                  <p14:cNvContentPartPr/>
                  <p14:nvPr/>
                </p14:nvContentPartPr>
                <p14:xfrm>
                  <a:off x="3066563" y="2648303"/>
                  <a:ext cx="140040" cy="70560"/>
                </p14:xfrm>
              </p:contentPart>
            </mc:Choice>
            <mc:Fallback xmlns="">
              <p:pic>
                <p:nvPicPr>
                  <p:cNvPr id="14" name="Ink 13">
                    <a:extLst>
                      <a:ext uri="{FF2B5EF4-FFF2-40B4-BE49-F238E27FC236}">
                        <a16:creationId xmlns:a16="http://schemas.microsoft.com/office/drawing/2014/main" id="{88C7A382-3443-8774-CCE9-DEF6B15A4240}"/>
                      </a:ext>
                    </a:extLst>
                  </p:cNvPr>
                  <p:cNvPicPr/>
                  <p:nvPr/>
                </p:nvPicPr>
                <p:blipFill>
                  <a:blip r:embed="rId9"/>
                  <a:stretch>
                    <a:fillRect/>
                  </a:stretch>
                </p:blipFill>
                <p:spPr>
                  <a:xfrm>
                    <a:off x="3044669" y="2627216"/>
                    <a:ext cx="183415" cy="11313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0">
                <p14:nvContentPartPr>
                  <p14:cNvPr id="15" name="Ink 14">
                    <a:extLst>
                      <a:ext uri="{FF2B5EF4-FFF2-40B4-BE49-F238E27FC236}">
                        <a16:creationId xmlns:a16="http://schemas.microsoft.com/office/drawing/2014/main" id="{930D06FE-4BBB-DD4C-283C-8955AF68134C}"/>
                      </a:ext>
                    </a:extLst>
                  </p14:cNvPr>
                  <p14:cNvContentPartPr/>
                  <p14:nvPr/>
                </p14:nvContentPartPr>
                <p14:xfrm>
                  <a:off x="3059363" y="2085983"/>
                  <a:ext cx="531360" cy="608400"/>
                </p14:xfrm>
              </p:contentPart>
            </mc:Choice>
            <mc:Fallback xmlns="">
              <p:pic>
                <p:nvPicPr>
                  <p:cNvPr id="15" name="Ink 14">
                    <a:extLst>
                      <a:ext uri="{FF2B5EF4-FFF2-40B4-BE49-F238E27FC236}">
                        <a16:creationId xmlns:a16="http://schemas.microsoft.com/office/drawing/2014/main" id="{930D06FE-4BBB-DD4C-283C-8955AF68134C}"/>
                      </a:ext>
                    </a:extLst>
                  </p:cNvPr>
                  <p:cNvPicPr/>
                  <p:nvPr/>
                </p:nvPicPr>
                <p:blipFill>
                  <a:blip r:embed="rId11"/>
                  <a:stretch>
                    <a:fillRect/>
                  </a:stretch>
                </p:blipFill>
                <p:spPr>
                  <a:xfrm>
                    <a:off x="3037447" y="2064920"/>
                    <a:ext cx="574779" cy="650931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2">
                <p14:nvContentPartPr>
                  <p14:cNvPr id="16" name="Ink 15">
                    <a:extLst>
                      <a:ext uri="{FF2B5EF4-FFF2-40B4-BE49-F238E27FC236}">
                        <a16:creationId xmlns:a16="http://schemas.microsoft.com/office/drawing/2014/main" id="{D7DE6E9D-C6C4-D83B-7CD2-09097B7BB351}"/>
                      </a:ext>
                    </a:extLst>
                  </p14:cNvPr>
                  <p14:cNvContentPartPr/>
                  <p14:nvPr/>
                </p14:nvContentPartPr>
                <p14:xfrm>
                  <a:off x="3042083" y="2524463"/>
                  <a:ext cx="137520" cy="154800"/>
                </p14:xfrm>
              </p:contentPart>
            </mc:Choice>
            <mc:Fallback xmlns="">
              <p:pic>
                <p:nvPicPr>
                  <p:cNvPr id="16" name="Ink 15">
                    <a:extLst>
                      <a:ext uri="{FF2B5EF4-FFF2-40B4-BE49-F238E27FC236}">
                        <a16:creationId xmlns:a16="http://schemas.microsoft.com/office/drawing/2014/main" id="{D7DE6E9D-C6C4-D83B-7CD2-09097B7BB351}"/>
                      </a:ext>
                    </a:extLst>
                  </p:cNvPr>
                  <p:cNvPicPr/>
                  <p:nvPr/>
                </p:nvPicPr>
                <p:blipFill>
                  <a:blip r:embed="rId13"/>
                  <a:stretch>
                    <a:fillRect/>
                  </a:stretch>
                </p:blipFill>
                <p:spPr>
                  <a:xfrm>
                    <a:off x="3020195" y="2503391"/>
                    <a:ext cx="180882" cy="197350"/>
                  </a:xfrm>
                  <a:prstGeom prst="rect">
                    <a:avLst/>
                  </a:prstGeom>
                </p:spPr>
              </p:pic>
            </mc:Fallback>
          </mc:AlternateContent>
        </p:grp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9225925-1374-23FD-E746-0E6CCBEC5681}"/>
                </a:ext>
              </a:extLst>
            </p:cNvPr>
            <p:cNvSpPr txBox="1"/>
            <p:nvPr/>
          </p:nvSpPr>
          <p:spPr>
            <a:xfrm>
              <a:off x="3052976" y="2785933"/>
              <a:ext cx="512110" cy="707886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4000" dirty="0">
                  <a:solidFill>
                    <a:srgbClr val="FF0000"/>
                  </a:solidFill>
                </a:rPr>
                <a:t>2</a:t>
              </a: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9D63C-9920-9B5C-641A-5C713640A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11" y="1485125"/>
            <a:ext cx="2837507" cy="442990"/>
          </a:xfrm>
          <a:ln w="38100"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1 - Enter details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DCDD3B1-744D-F892-C565-5DBD46F67BF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102891" y="5837481"/>
            <a:ext cx="3590859" cy="917020"/>
          </a:xfrm>
          <a:prstGeom prst="rect">
            <a:avLst/>
          </a:prstGeom>
        </p:spPr>
      </p:pic>
      <p:sp>
        <p:nvSpPr>
          <p:cNvPr id="18" name="Content Placeholder 19">
            <a:extLst>
              <a:ext uri="{FF2B5EF4-FFF2-40B4-BE49-F238E27FC236}">
                <a16:creationId xmlns:a16="http://schemas.microsoft.com/office/drawing/2014/main" id="{3B152565-282F-E9A4-4644-FC4AC80959CB}"/>
              </a:ext>
            </a:extLst>
          </p:cNvPr>
          <p:cNvSpPr txBox="1">
            <a:spLocks/>
          </p:cNvSpPr>
          <p:nvPr/>
        </p:nvSpPr>
        <p:spPr>
          <a:xfrm>
            <a:off x="7498663" y="5464886"/>
            <a:ext cx="2799314" cy="37112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vert="horz" wrap="square" lIns="91440" tIns="45720" rIns="91440" bIns="4572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>
                <a:solidFill>
                  <a:srgbClr val="FF0000"/>
                </a:solidFill>
              </a:rPr>
              <a:t>Download commences</a:t>
            </a:r>
          </a:p>
        </p:txBody>
      </p:sp>
    </p:spTree>
    <p:extLst>
      <p:ext uri="{BB962C8B-B14F-4D97-AF65-F5344CB8AC3E}">
        <p14:creationId xmlns:p14="http://schemas.microsoft.com/office/powerpoint/2010/main" val="3932283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11B47-A9A8-BCA4-EFB3-4DFFBAF94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Windows Client – </a:t>
            </a:r>
            <a:r>
              <a:rPr lang="en-GB" i="1" dirty="0"/>
              <a:t>Windows 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9B0F8-6E4A-0076-D870-CFA08EACC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8256" y="1572969"/>
            <a:ext cx="5046552" cy="12763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Download the client operating system --  Windows 10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AD71262-5DA2-0B0A-5D60-D10455785B49}"/>
              </a:ext>
            </a:extLst>
          </p:cNvPr>
          <p:cNvGrpSpPr/>
          <p:nvPr/>
        </p:nvGrpSpPr>
        <p:grpSpPr>
          <a:xfrm>
            <a:off x="552271" y="2969166"/>
            <a:ext cx="6246778" cy="3147292"/>
            <a:chOff x="634523" y="1756002"/>
            <a:chExt cx="6246778" cy="314729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4D64A14-D6A5-EBD7-3713-9FB1E3897E4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34523" y="1756002"/>
              <a:ext cx="6246778" cy="3147292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807EE50E-D400-C775-611F-4AE09DD0A9F2}"/>
                    </a:ext>
                  </a:extLst>
                </p14:cNvPr>
                <p14:cNvContentPartPr/>
                <p14:nvPr/>
              </p14:nvContentPartPr>
              <p14:xfrm>
                <a:off x="3683837" y="4153552"/>
                <a:ext cx="1351080" cy="54612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807EE50E-D400-C775-611F-4AE09DD0A9F2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674837" y="4144912"/>
                  <a:ext cx="1368720" cy="563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1346BA-D9AD-2743-23C5-DF343C2BB867}"/>
              </a:ext>
            </a:extLst>
          </p:cNvPr>
          <p:cNvGrpSpPr/>
          <p:nvPr/>
        </p:nvGrpSpPr>
        <p:grpSpPr>
          <a:xfrm>
            <a:off x="7390985" y="1756002"/>
            <a:ext cx="4423787" cy="4736873"/>
            <a:chOff x="7390985" y="1756002"/>
            <a:chExt cx="4423787" cy="4736873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12AECB2-F6BD-8381-7886-3A36690C987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390985" y="1756002"/>
              <a:ext cx="4423787" cy="4736873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BBA5653A-3BAB-EA83-93FB-1DD2155F888D}"/>
                    </a:ext>
                  </a:extLst>
                </p14:cNvPr>
                <p14:cNvContentPartPr/>
                <p14:nvPr/>
              </p14:nvContentPartPr>
              <p14:xfrm>
                <a:off x="7412717" y="5196112"/>
                <a:ext cx="1536480" cy="37224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BBA5653A-3BAB-EA83-93FB-1DD2155F888D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7403717" y="5187472"/>
                  <a:ext cx="1554120" cy="3898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91877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07FF4-E3B6-A4D4-443C-B6C858160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451880" cy="897306"/>
          </a:xfrm>
        </p:spPr>
        <p:txBody>
          <a:bodyPr/>
          <a:lstStyle/>
          <a:p>
            <a:r>
              <a:rPr lang="en-GB" dirty="0"/>
              <a:t>Download Linux 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C05F7-5A56-B183-1320-89FD56044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39" y="1590574"/>
            <a:ext cx="5600002" cy="826702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300" b="0" i="0" dirty="0">
                <a:solidFill>
                  <a:srgbClr val="111111"/>
                </a:solidFill>
                <a:effectLst/>
                <a:latin typeface="-apple-system"/>
              </a:rPr>
              <a:t>Same Operating System for </a:t>
            </a:r>
            <a:r>
              <a:rPr lang="en-GB" sz="2300" b="1" i="1" dirty="0">
                <a:solidFill>
                  <a:srgbClr val="111111"/>
                </a:solidFill>
                <a:effectLst/>
                <a:latin typeface="-apple-system"/>
              </a:rPr>
              <a:t>Server</a:t>
            </a:r>
            <a:r>
              <a:rPr lang="en-GB" sz="2300" b="0" i="0" dirty="0">
                <a:solidFill>
                  <a:srgbClr val="111111"/>
                </a:solidFill>
                <a:effectLst/>
                <a:latin typeface="-apple-system"/>
              </a:rPr>
              <a:t> and </a:t>
            </a:r>
            <a:r>
              <a:rPr lang="en-GB" sz="2300" b="1" i="1" dirty="0">
                <a:solidFill>
                  <a:srgbClr val="111111"/>
                </a:solidFill>
                <a:effectLst/>
                <a:latin typeface="-apple-system"/>
              </a:rPr>
              <a:t>Client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CDBE69-86EA-B859-66B5-B7C11B163B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0080" y="1319279"/>
            <a:ext cx="5693305" cy="45635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86A71EA-823B-ECDF-5F0F-C51629ECDD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9603" y="5939657"/>
            <a:ext cx="3514725" cy="9429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0AEC265-EF7B-A696-DE19-B366A7E178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971" y="2739871"/>
            <a:ext cx="4513736" cy="308609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20FFDA6-D2B5-A9D2-8EC4-EB618C063A65}"/>
              </a:ext>
            </a:extLst>
          </p:cNvPr>
          <p:cNvSpPr txBox="1"/>
          <p:nvPr/>
        </p:nvSpPr>
        <p:spPr>
          <a:xfrm>
            <a:off x="1084153" y="2164510"/>
            <a:ext cx="42677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linkClick r:id="rId6"/>
              </a:rPr>
              <a:t>https://www.debian.org/</a:t>
            </a:r>
            <a:r>
              <a:rPr lang="en-GB" sz="2400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1AAD9A3-7BB9-8FEA-390F-E5C724F62431}"/>
              </a:ext>
            </a:extLst>
          </p:cNvPr>
          <p:cNvSpPr txBox="1"/>
          <p:nvPr/>
        </p:nvSpPr>
        <p:spPr>
          <a:xfrm>
            <a:off x="7228224" y="488282"/>
            <a:ext cx="43717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Or:</a:t>
            </a:r>
            <a:endParaRPr lang="en-GB" sz="2400" dirty="0">
              <a:hlinkClick r:id="rId7"/>
            </a:endParaRPr>
          </a:p>
          <a:p>
            <a:r>
              <a:rPr lang="en-GB" sz="2400" dirty="0">
                <a:hlinkClick r:id="rId7"/>
              </a:rPr>
              <a:t>https://www.debian.org/distrib/</a:t>
            </a:r>
            <a:r>
              <a:rPr lang="en-GB" sz="24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680604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0BA5C-3946-FA62-287B-878E3221C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Alternatively – OS available 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650F5-16ED-A60F-52F8-BAB5757B1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4335" y="1914637"/>
            <a:ext cx="4599465" cy="5357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If you get this error, click </a:t>
            </a:r>
            <a:r>
              <a:rPr lang="en-GB" b="1" dirty="0"/>
              <a:t>alternative link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ADEEEC-3414-D43E-E566-404971F31D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254" y="1825625"/>
            <a:ext cx="4599464" cy="48282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0E361D3-CBFA-F213-367E-7F76EB5D5E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00"/>
          <a:stretch/>
        </p:blipFill>
        <p:spPr>
          <a:xfrm>
            <a:off x="6538365" y="2523409"/>
            <a:ext cx="5214616" cy="379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628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256</Words>
  <Application>Microsoft Office PowerPoint</Application>
  <PresentationFormat>Widescreen</PresentationFormat>
  <Paragraphs>30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-apple-system</vt:lpstr>
      <vt:lpstr>Aptos</vt:lpstr>
      <vt:lpstr>Aptos Display</vt:lpstr>
      <vt:lpstr>Arial</vt:lpstr>
      <vt:lpstr>Courier New</vt:lpstr>
      <vt:lpstr>Office Theme</vt:lpstr>
      <vt:lpstr>ACCA5023 – Network Operating Systems and Serve</vt:lpstr>
      <vt:lpstr>Downloading</vt:lpstr>
      <vt:lpstr>Install a Hypervisor e.g. Oracle VirtualBox</vt:lpstr>
      <vt:lpstr>Windows Operating Systems</vt:lpstr>
      <vt:lpstr>Windows OS - Server</vt:lpstr>
      <vt:lpstr>Windows Client – Windows 10</vt:lpstr>
      <vt:lpstr>Download Linux OS</vt:lpstr>
      <vt:lpstr>Alternatively – OS available on Moodle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1</cp:revision>
  <dcterms:created xsi:type="dcterms:W3CDTF">2025-01-10T16:48:58Z</dcterms:created>
  <dcterms:modified xsi:type="dcterms:W3CDTF">2025-01-12T22:05:17Z</dcterms:modified>
</cp:coreProperties>
</file>