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4" r:id="rId11"/>
    <p:sldId id="265" r:id="rId12"/>
    <p:sldId id="267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7FD7DB-76C4-458A-AB77-3AB2FE016940}" v="109" dt="2026-07-19T20:01:38.5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0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55" y="37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asela enache" userId="af49f02e1dc2ab36" providerId="LiveId" clId="{C0BEB3EF-8965-4584-8EEA-24EEF52433B3}"/>
    <pc:docChg chg="undo redo custSel addSld delSld modSld sldOrd">
      <pc:chgData name="cerasela enache" userId="af49f02e1dc2ab36" providerId="LiveId" clId="{C0BEB3EF-8965-4584-8EEA-24EEF52433B3}" dt="2026-07-19T22:40:31.982" v="1783" actId="1076"/>
      <pc:docMkLst>
        <pc:docMk/>
      </pc:docMkLst>
      <pc:sldChg chg="addSp delSp modSp mod setBg addAnim delAnim">
        <pc:chgData name="cerasela enache" userId="af49f02e1dc2ab36" providerId="LiveId" clId="{C0BEB3EF-8965-4584-8EEA-24EEF52433B3}" dt="2026-07-19T18:44:15.875" v="560" actId="113"/>
        <pc:sldMkLst>
          <pc:docMk/>
          <pc:sldMk cId="0" sldId="256"/>
        </pc:sldMkLst>
        <pc:spChg chg="mod">
          <ac:chgData name="cerasela enache" userId="af49f02e1dc2ab36" providerId="LiveId" clId="{C0BEB3EF-8965-4584-8EEA-24EEF52433B3}" dt="2026-07-18T22:51:47.194" v="337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cerasela enache" userId="af49f02e1dc2ab36" providerId="LiveId" clId="{C0BEB3EF-8965-4584-8EEA-24EEF52433B3}" dt="2026-07-19T18:44:15.875" v="560" actId="113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cerasela enache" userId="af49f02e1dc2ab36" providerId="LiveId" clId="{C0BEB3EF-8965-4584-8EEA-24EEF52433B3}" dt="2026-07-18T21:58:19.333" v="4" actId="26606"/>
          <ac:spMkLst>
            <pc:docMk/>
            <pc:sldMk cId="0" sldId="256"/>
            <ac:spMk id="10" creationId="{B9D7E975-9161-4F2D-AC53-69E1912F6B5D}"/>
          </ac:spMkLst>
        </pc:spChg>
        <pc:spChg chg="add del">
          <ac:chgData name="cerasela enache" userId="af49f02e1dc2ab36" providerId="LiveId" clId="{C0BEB3EF-8965-4584-8EEA-24EEF52433B3}" dt="2026-07-18T21:58:19.333" v="4" actId="26606"/>
          <ac:spMkLst>
            <pc:docMk/>
            <pc:sldMk cId="0" sldId="256"/>
            <ac:spMk id="12" creationId="{827DC2C4-B485-428A-BF4A-472D2967F47F}"/>
          </ac:spMkLst>
        </pc:spChg>
        <pc:spChg chg="add del">
          <ac:chgData name="cerasela enache" userId="af49f02e1dc2ab36" providerId="LiveId" clId="{C0BEB3EF-8965-4584-8EEA-24EEF52433B3}" dt="2026-07-18T21:58:19.333" v="4" actId="26606"/>
          <ac:spMkLst>
            <pc:docMk/>
            <pc:sldMk cId="0" sldId="256"/>
            <ac:spMk id="14" creationId="{463E6235-1649-4B47-9862-4026FC473B6F}"/>
          </ac:spMkLst>
        </pc:spChg>
        <pc:spChg chg="add del">
          <ac:chgData name="cerasela enache" userId="af49f02e1dc2ab36" providerId="LiveId" clId="{C0BEB3EF-8965-4584-8EEA-24EEF52433B3}" dt="2026-07-18T21:58:21.524" v="6" actId="26606"/>
          <ac:spMkLst>
            <pc:docMk/>
            <pc:sldMk cId="0" sldId="256"/>
            <ac:spMk id="16" creationId="{5964CBE2-084A-47DF-A704-CF5F6217B569}"/>
          </ac:spMkLst>
        </pc:spChg>
        <pc:spChg chg="add del">
          <ac:chgData name="cerasela enache" userId="af49f02e1dc2ab36" providerId="LiveId" clId="{C0BEB3EF-8965-4584-8EEA-24EEF52433B3}" dt="2026-07-18T21:58:21.524" v="6" actId="26606"/>
          <ac:spMkLst>
            <pc:docMk/>
            <pc:sldMk cId="0" sldId="256"/>
            <ac:spMk id="17" creationId="{686A5CBB-E03B-4019-8BCD-78975D39E48C}"/>
          </ac:spMkLst>
        </pc:spChg>
        <pc:spChg chg="add del">
          <ac:chgData name="cerasela enache" userId="af49f02e1dc2ab36" providerId="LiveId" clId="{C0BEB3EF-8965-4584-8EEA-24EEF52433B3}" dt="2026-07-18T21:58:21.524" v="6" actId="26606"/>
          <ac:spMkLst>
            <pc:docMk/>
            <pc:sldMk cId="0" sldId="256"/>
            <ac:spMk id="18" creationId="{94993204-9792-4E61-A83C-73D4379E2B1C}"/>
          </ac:spMkLst>
        </pc:spChg>
        <pc:spChg chg="add del">
          <ac:chgData name="cerasela enache" userId="af49f02e1dc2ab36" providerId="LiveId" clId="{C0BEB3EF-8965-4584-8EEA-24EEF52433B3}" dt="2026-07-18T22:51:47.194" v="337" actId="26606"/>
          <ac:spMkLst>
            <pc:docMk/>
            <pc:sldMk cId="0" sldId="256"/>
            <ac:spMk id="19" creationId="{19C9EAEA-39D0-4B0E-A0EB-51E7B26740B1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0" creationId="{D2929CB1-0E3C-4B2D-ADC5-0154FB33BA44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1" creationId="{362D44EE-C852-4460-B8B5-C4F2BC20510C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2" creationId="{5F2F0C84-BE8C-4DC2-A6D3-30349A801D5C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3" creationId="{658970D8-8D1D-4B5C-894B-E871CC86543D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4" creationId="{F227E5B6-9132-43CA-B503-37A18562ADF2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5" creationId="{03C2051E-A88D-48E5-BACF-AAED17892722}"/>
          </ac:spMkLst>
        </pc:spChg>
        <pc:spChg chg="add del">
          <ac:chgData name="cerasela enache" userId="af49f02e1dc2ab36" providerId="LiveId" clId="{C0BEB3EF-8965-4584-8EEA-24EEF52433B3}" dt="2026-07-18T21:58:34.212" v="8" actId="26606"/>
          <ac:spMkLst>
            <pc:docMk/>
            <pc:sldMk cId="0" sldId="256"/>
            <ac:spMk id="26" creationId="{7821A508-2985-4905-874A-527429BAABFA}"/>
          </ac:spMkLst>
        </pc:spChg>
        <pc:spChg chg="add del">
          <ac:chgData name="cerasela enache" userId="af49f02e1dc2ab36" providerId="LiveId" clId="{C0BEB3EF-8965-4584-8EEA-24EEF52433B3}" dt="2026-07-18T21:58:36.116" v="10" actId="26606"/>
          <ac:spMkLst>
            <pc:docMk/>
            <pc:sldMk cId="0" sldId="256"/>
            <ac:spMk id="28" creationId="{5964CBE2-084A-47DF-A704-CF5F6217B569}"/>
          </ac:spMkLst>
        </pc:spChg>
        <pc:spChg chg="add del">
          <ac:chgData name="cerasela enache" userId="af49f02e1dc2ab36" providerId="LiveId" clId="{C0BEB3EF-8965-4584-8EEA-24EEF52433B3}" dt="2026-07-18T21:58:36.116" v="10" actId="26606"/>
          <ac:spMkLst>
            <pc:docMk/>
            <pc:sldMk cId="0" sldId="256"/>
            <ac:spMk id="29" creationId="{686A5CBB-E03B-4019-8BCD-78975D39E48C}"/>
          </ac:spMkLst>
        </pc:spChg>
        <pc:spChg chg="add del">
          <ac:chgData name="cerasela enache" userId="af49f02e1dc2ab36" providerId="LiveId" clId="{C0BEB3EF-8965-4584-8EEA-24EEF52433B3}" dt="2026-07-18T21:58:36.116" v="10" actId="26606"/>
          <ac:spMkLst>
            <pc:docMk/>
            <pc:sldMk cId="0" sldId="256"/>
            <ac:spMk id="30" creationId="{94993204-9792-4E61-A83C-73D4379E2B1C}"/>
          </ac:spMkLst>
        </pc:spChg>
        <pc:spChg chg="add del">
          <ac:chgData name="cerasela enache" userId="af49f02e1dc2ab36" providerId="LiveId" clId="{C0BEB3EF-8965-4584-8EEA-24EEF52433B3}" dt="2026-07-18T21:58:40.601" v="14" actId="26606"/>
          <ac:spMkLst>
            <pc:docMk/>
            <pc:sldMk cId="0" sldId="256"/>
            <ac:spMk id="32" creationId="{8C790BE2-4E4F-4AAF-81A2-4A6F4885EBE6}"/>
          </ac:spMkLst>
        </pc:spChg>
        <pc:spChg chg="add del">
          <ac:chgData name="cerasela enache" userId="af49f02e1dc2ab36" providerId="LiveId" clId="{C0BEB3EF-8965-4584-8EEA-24EEF52433B3}" dt="2026-07-18T21:58:40.601" v="14" actId="26606"/>
          <ac:spMkLst>
            <pc:docMk/>
            <pc:sldMk cId="0" sldId="256"/>
            <ac:spMk id="33" creationId="{D28B54C3-B57B-472A-B96E-1FCB67093DC2}"/>
          </ac:spMkLst>
        </pc:spChg>
        <pc:spChg chg="add del">
          <ac:chgData name="cerasela enache" userId="af49f02e1dc2ab36" providerId="LiveId" clId="{C0BEB3EF-8965-4584-8EEA-24EEF52433B3}" dt="2026-07-18T21:58:40.601" v="14" actId="26606"/>
          <ac:spMkLst>
            <pc:docMk/>
            <pc:sldMk cId="0" sldId="256"/>
            <ac:spMk id="34" creationId="{7DB3C429-F8DA-49B9-AF84-21996FCF78B5}"/>
          </ac:spMkLst>
        </pc:spChg>
        <pc:spChg chg="add del">
          <ac:chgData name="cerasela enache" userId="af49f02e1dc2ab36" providerId="LiveId" clId="{C0BEB3EF-8965-4584-8EEA-24EEF52433B3}" dt="2026-07-18T21:58:40.601" v="14" actId="26606"/>
          <ac:spMkLst>
            <pc:docMk/>
            <pc:sldMk cId="0" sldId="256"/>
            <ac:spMk id="35" creationId="{C4C9F2B0-1044-46EB-8AEB-C3BFFDE6C2CC}"/>
          </ac:spMkLst>
        </pc:spChg>
        <pc:spChg chg="add del">
          <ac:chgData name="cerasela enache" userId="af49f02e1dc2ab36" providerId="LiveId" clId="{C0BEB3EF-8965-4584-8EEA-24EEF52433B3}" dt="2026-07-18T21:58:40.601" v="14" actId="26606"/>
          <ac:spMkLst>
            <pc:docMk/>
            <pc:sldMk cId="0" sldId="256"/>
            <ac:spMk id="36" creationId="{32B3ACB3-D689-442E-8A40-8680B0FEB8A2}"/>
          </ac:spMkLst>
        </pc:spChg>
        <pc:spChg chg="add del">
          <ac:chgData name="cerasela enache" userId="af49f02e1dc2ab36" providerId="LiveId" clId="{C0BEB3EF-8965-4584-8EEA-24EEF52433B3}" dt="2026-07-18T21:58:54.166" v="16" actId="26606"/>
          <ac:spMkLst>
            <pc:docMk/>
            <pc:sldMk cId="0" sldId="256"/>
            <ac:spMk id="38" creationId="{5964CBE2-084A-47DF-A704-CF5F6217B569}"/>
          </ac:spMkLst>
        </pc:spChg>
        <pc:spChg chg="add del">
          <ac:chgData name="cerasela enache" userId="af49f02e1dc2ab36" providerId="LiveId" clId="{C0BEB3EF-8965-4584-8EEA-24EEF52433B3}" dt="2026-07-18T21:58:54.166" v="16" actId="26606"/>
          <ac:spMkLst>
            <pc:docMk/>
            <pc:sldMk cId="0" sldId="256"/>
            <ac:spMk id="39" creationId="{686A5CBB-E03B-4019-8BCD-78975D39E48C}"/>
          </ac:spMkLst>
        </pc:spChg>
        <pc:spChg chg="add del">
          <ac:chgData name="cerasela enache" userId="af49f02e1dc2ab36" providerId="LiveId" clId="{C0BEB3EF-8965-4584-8EEA-24EEF52433B3}" dt="2026-07-18T21:58:54.166" v="16" actId="26606"/>
          <ac:spMkLst>
            <pc:docMk/>
            <pc:sldMk cId="0" sldId="256"/>
            <ac:spMk id="40" creationId="{94993204-9792-4E61-A83C-73D4379E2B1C}"/>
          </ac:spMkLst>
        </pc:spChg>
        <pc:spChg chg="add del">
          <ac:chgData name="cerasela enache" userId="af49f02e1dc2ab36" providerId="LiveId" clId="{C0BEB3EF-8965-4584-8EEA-24EEF52433B3}" dt="2026-07-18T22:51:47.194" v="337" actId="26606"/>
          <ac:spMkLst>
            <pc:docMk/>
            <pc:sldMk cId="0" sldId="256"/>
            <ac:spMk id="42" creationId="{20D5D19D-0789-4518-B5DC-D47ADF69D25A}"/>
          </ac:spMkLst>
        </pc:spChg>
        <pc:spChg chg="add del">
          <ac:chgData name="cerasela enache" userId="af49f02e1dc2ab36" providerId="LiveId" clId="{C0BEB3EF-8965-4584-8EEA-24EEF52433B3}" dt="2026-07-18T22:51:47.194" v="337" actId="26606"/>
          <ac:spMkLst>
            <pc:docMk/>
            <pc:sldMk cId="0" sldId="256"/>
            <ac:spMk id="45" creationId="{B81933D1-5615-42C7-9C0B-4EB7105CCE2D}"/>
          </ac:spMkLst>
        </pc:spChg>
        <pc:spChg chg="add del">
          <ac:chgData name="cerasela enache" userId="af49f02e1dc2ab36" providerId="LiveId" clId="{C0BEB3EF-8965-4584-8EEA-24EEF52433B3}" dt="2026-07-18T22:49:59.680" v="330" actId="26606"/>
          <ac:spMkLst>
            <pc:docMk/>
            <pc:sldMk cId="0" sldId="256"/>
            <ac:spMk id="50" creationId="{B9D7E975-9161-4F2D-AC53-69E1912F6B5D}"/>
          </ac:spMkLst>
        </pc:spChg>
        <pc:spChg chg="add del">
          <ac:chgData name="cerasela enache" userId="af49f02e1dc2ab36" providerId="LiveId" clId="{C0BEB3EF-8965-4584-8EEA-24EEF52433B3}" dt="2026-07-18T22:49:59.680" v="330" actId="26606"/>
          <ac:spMkLst>
            <pc:docMk/>
            <pc:sldMk cId="0" sldId="256"/>
            <ac:spMk id="52" creationId="{827DC2C4-B485-428A-BF4A-472D2967F47F}"/>
          </ac:spMkLst>
        </pc:spChg>
        <pc:spChg chg="add del">
          <ac:chgData name="cerasela enache" userId="af49f02e1dc2ab36" providerId="LiveId" clId="{C0BEB3EF-8965-4584-8EEA-24EEF52433B3}" dt="2026-07-18T22:49:59.680" v="330" actId="26606"/>
          <ac:spMkLst>
            <pc:docMk/>
            <pc:sldMk cId="0" sldId="256"/>
            <ac:spMk id="54" creationId="{463E6235-1649-4B47-9862-4026FC473B6F}"/>
          </ac:spMkLst>
        </pc:spChg>
        <pc:spChg chg="add del">
          <ac:chgData name="cerasela enache" userId="af49f02e1dc2ab36" providerId="LiveId" clId="{C0BEB3EF-8965-4584-8EEA-24EEF52433B3}" dt="2026-07-18T22:50:56.540" v="332" actId="26606"/>
          <ac:spMkLst>
            <pc:docMk/>
            <pc:sldMk cId="0" sldId="256"/>
            <ac:spMk id="56" creationId="{E81BF4F6-F2CF-4984-9D14-D6966D92F99F}"/>
          </ac:spMkLst>
        </pc:spChg>
        <pc:spChg chg="add del">
          <ac:chgData name="cerasela enache" userId="af49f02e1dc2ab36" providerId="LiveId" clId="{C0BEB3EF-8965-4584-8EEA-24EEF52433B3}" dt="2026-07-18T22:51:47.115" v="336" actId="26606"/>
          <ac:spMkLst>
            <pc:docMk/>
            <pc:sldMk cId="0" sldId="256"/>
            <ac:spMk id="58" creationId="{E37EECFC-A684-4391-AE85-4CDAF5565F61}"/>
          </ac:spMkLst>
        </pc:spChg>
        <pc:spChg chg="add del">
          <ac:chgData name="cerasela enache" userId="af49f02e1dc2ab36" providerId="LiveId" clId="{C0BEB3EF-8965-4584-8EEA-24EEF52433B3}" dt="2026-07-18T22:51:02.192" v="334" actId="26606"/>
          <ac:spMkLst>
            <pc:docMk/>
            <pc:sldMk cId="0" sldId="256"/>
            <ac:spMk id="61" creationId="{C38CD1F2-2CDE-4B42-BB23-EC7686F92569}"/>
          </ac:spMkLst>
        </pc:spChg>
        <pc:spChg chg="add del">
          <ac:chgData name="cerasela enache" userId="af49f02e1dc2ab36" providerId="LiveId" clId="{C0BEB3EF-8965-4584-8EEA-24EEF52433B3}" dt="2026-07-18T22:51:02.192" v="334" actId="26606"/>
          <ac:spMkLst>
            <pc:docMk/>
            <pc:sldMk cId="0" sldId="256"/>
            <ac:spMk id="62" creationId="{E9827173-10F7-4BE6-8CC8-39A46D781209}"/>
          </ac:spMkLst>
        </pc:spChg>
        <pc:spChg chg="add del">
          <ac:chgData name="cerasela enache" userId="af49f02e1dc2ab36" providerId="LiveId" clId="{C0BEB3EF-8965-4584-8EEA-24EEF52433B3}" dt="2026-07-18T22:51:02.192" v="334" actId="26606"/>
          <ac:spMkLst>
            <pc:docMk/>
            <pc:sldMk cId="0" sldId="256"/>
            <ac:spMk id="63" creationId="{21301226-F3C6-4744-94AE-2460B381D86F}"/>
          </ac:spMkLst>
        </pc:spChg>
        <pc:spChg chg="add del">
          <ac:chgData name="cerasela enache" userId="af49f02e1dc2ab36" providerId="LiveId" clId="{C0BEB3EF-8965-4584-8EEA-24EEF52433B3}" dt="2026-07-18T22:51:02.192" v="334" actId="26606"/>
          <ac:spMkLst>
            <pc:docMk/>
            <pc:sldMk cId="0" sldId="256"/>
            <ac:spMk id="69" creationId="{4EC57637-D435-4155-993A-0E3A8BBBA560}"/>
          </ac:spMkLst>
        </pc:spChg>
        <pc:spChg chg="add del">
          <ac:chgData name="cerasela enache" userId="af49f02e1dc2ab36" providerId="LiveId" clId="{C0BEB3EF-8965-4584-8EEA-24EEF52433B3}" dt="2026-07-18T22:51:47.115" v="336" actId="26606"/>
          <ac:spMkLst>
            <pc:docMk/>
            <pc:sldMk cId="0" sldId="256"/>
            <ac:spMk id="84" creationId="{A8384FB5-9ADC-4DDC-881B-597D56F5B15D}"/>
          </ac:spMkLst>
        </pc:spChg>
        <pc:spChg chg="add del">
          <ac:chgData name="cerasela enache" userId="af49f02e1dc2ab36" providerId="LiveId" clId="{C0BEB3EF-8965-4584-8EEA-24EEF52433B3}" dt="2026-07-18T22:51:47.115" v="336" actId="26606"/>
          <ac:spMkLst>
            <pc:docMk/>
            <pc:sldMk cId="0" sldId="256"/>
            <ac:spMk id="85" creationId="{BC05CA36-AD6A-4ABF-9A05-52E5A143D2BB}"/>
          </ac:spMkLst>
        </pc:spChg>
        <pc:spChg chg="add del">
          <ac:chgData name="cerasela enache" userId="af49f02e1dc2ab36" providerId="LiveId" clId="{C0BEB3EF-8965-4584-8EEA-24EEF52433B3}" dt="2026-07-18T22:51:47.115" v="336" actId="26606"/>
          <ac:spMkLst>
            <pc:docMk/>
            <pc:sldMk cId="0" sldId="256"/>
            <ac:spMk id="86" creationId="{D4331EE8-85A4-4588-8D9E-70E534D477DB}"/>
          </ac:spMkLst>
        </pc:spChg>
        <pc:spChg chg="add del">
          <ac:chgData name="cerasela enache" userId="af49f02e1dc2ab36" providerId="LiveId" clId="{C0BEB3EF-8965-4584-8EEA-24EEF52433B3}" dt="2026-07-18T22:51:47.115" v="336" actId="26606"/>
          <ac:spMkLst>
            <pc:docMk/>
            <pc:sldMk cId="0" sldId="256"/>
            <ac:spMk id="87" creationId="{49D6C862-61CC-4B46-8080-96583D653BAB}"/>
          </ac:spMkLst>
        </pc:spChg>
        <pc:spChg chg="add">
          <ac:chgData name="cerasela enache" userId="af49f02e1dc2ab36" providerId="LiveId" clId="{C0BEB3EF-8965-4584-8EEA-24EEF52433B3}" dt="2026-07-18T22:51:47.194" v="337" actId="26606"/>
          <ac:spMkLst>
            <pc:docMk/>
            <pc:sldMk cId="0" sldId="256"/>
            <ac:spMk id="89" creationId="{C7D023E4-8DE1-436E-9847-ED6A4B4B04FD}"/>
          </ac:spMkLst>
        </pc:spChg>
        <pc:grpChg chg="add del">
          <ac:chgData name="cerasela enache" userId="af49f02e1dc2ab36" providerId="LiveId" clId="{C0BEB3EF-8965-4584-8EEA-24EEF52433B3}" dt="2026-07-18T22:51:47.194" v="337" actId="26606"/>
          <ac:grpSpMkLst>
            <pc:docMk/>
            <pc:sldMk cId="0" sldId="256"/>
            <ac:grpSpMk id="43" creationId="{032D8612-31EB-44CF-A1D0-14FD4C705424}"/>
          </ac:grpSpMkLst>
        </pc:grpChg>
        <pc:grpChg chg="add">
          <ac:chgData name="cerasela enache" userId="af49f02e1dc2ab36" providerId="LiveId" clId="{C0BEB3EF-8965-4584-8EEA-24EEF52433B3}" dt="2026-07-18T22:51:47.194" v="337" actId="26606"/>
          <ac:grpSpMkLst>
            <pc:docMk/>
            <pc:sldMk cId="0" sldId="256"/>
            <ac:grpSpMk id="90" creationId="{E4556D3F-F9E0-4DD4-A96F-6A8297B92405}"/>
          </ac:grpSpMkLst>
        </pc:grpChg>
        <pc:grpChg chg="add">
          <ac:chgData name="cerasela enache" userId="af49f02e1dc2ab36" providerId="LiveId" clId="{C0BEB3EF-8965-4584-8EEA-24EEF52433B3}" dt="2026-07-18T22:51:47.194" v="337" actId="26606"/>
          <ac:grpSpMkLst>
            <pc:docMk/>
            <pc:sldMk cId="0" sldId="256"/>
            <ac:grpSpMk id="92" creationId="{65EABBED-2B80-4B13-A7A8-1D34C4A02741}"/>
          </ac:grpSpMkLst>
        </pc:grpChg>
        <pc:picChg chg="add mod ord">
          <ac:chgData name="cerasela enache" userId="af49f02e1dc2ab36" providerId="LiveId" clId="{C0BEB3EF-8965-4584-8EEA-24EEF52433B3}" dt="2026-07-18T22:52:19.693" v="339" actId="1076"/>
          <ac:picMkLst>
            <pc:docMk/>
            <pc:sldMk cId="0" sldId="256"/>
            <ac:picMk id="5" creationId="{A9E47702-8589-0176-08FF-B8C3A5650C65}"/>
          </ac:picMkLst>
        </pc:picChg>
      </pc:sldChg>
      <pc:sldChg chg="addSp delSp modSp mod setBg">
        <pc:chgData name="cerasela enache" userId="af49f02e1dc2ab36" providerId="LiveId" clId="{C0BEB3EF-8965-4584-8EEA-24EEF52433B3}" dt="2026-07-19T22:40:31.982" v="1783" actId="1076"/>
        <pc:sldMkLst>
          <pc:docMk/>
          <pc:sldMk cId="0" sldId="257"/>
        </pc:sldMkLst>
        <pc:spChg chg="mod">
          <ac:chgData name="cerasela enache" userId="af49f02e1dc2ab36" providerId="LiveId" clId="{C0BEB3EF-8965-4584-8EEA-24EEF52433B3}" dt="2026-07-19T22:40:31.982" v="1783" actId="1076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cerasela enache" userId="af49f02e1dc2ab36" providerId="LiveId" clId="{C0BEB3EF-8965-4584-8EEA-24EEF52433B3}" dt="2026-07-19T22:34:08.761" v="1762" actId="1076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cerasela enache" userId="af49f02e1dc2ab36" providerId="LiveId" clId="{C0BEB3EF-8965-4584-8EEA-24EEF52433B3}" dt="2026-07-19T22:40:14.067" v="1782" actId="1076"/>
          <ac:spMkLst>
            <pc:docMk/>
            <pc:sldMk cId="0" sldId="257"/>
            <ac:spMk id="4" creationId="{BECB1D08-C2BA-B689-DEF0-2DD498E97987}"/>
          </ac:spMkLst>
        </pc:spChg>
        <pc:spChg chg="add mod">
          <ac:chgData name="cerasela enache" userId="af49f02e1dc2ab36" providerId="LiveId" clId="{C0BEB3EF-8965-4584-8EEA-24EEF52433B3}" dt="2026-07-19T22:39:30.532" v="1778" actId="1076"/>
          <ac:spMkLst>
            <pc:docMk/>
            <pc:sldMk cId="0" sldId="257"/>
            <ac:spMk id="6" creationId="{C03EA822-CC61-CDC0-183A-32DE79289008}"/>
          </ac:spMkLst>
        </pc:spChg>
        <pc:spChg chg="add del">
          <ac:chgData name="cerasela enache" userId="af49f02e1dc2ab36" providerId="LiveId" clId="{C0BEB3EF-8965-4584-8EEA-24EEF52433B3}" dt="2026-07-18T22:02:08.926" v="24" actId="26606"/>
          <ac:spMkLst>
            <pc:docMk/>
            <pc:sldMk cId="0" sldId="257"/>
            <ac:spMk id="7" creationId="{04812C46-200A-4DEB-A05E-3ED6C68C2387}"/>
          </ac:spMkLst>
        </pc:spChg>
        <pc:spChg chg="add mod">
          <ac:chgData name="cerasela enache" userId="af49f02e1dc2ab36" providerId="LiveId" clId="{C0BEB3EF-8965-4584-8EEA-24EEF52433B3}" dt="2026-07-19T22:39:16.780" v="1777" actId="1076"/>
          <ac:spMkLst>
            <pc:docMk/>
            <pc:sldMk cId="0" sldId="257"/>
            <ac:spMk id="7" creationId="{7E4CE041-4BE7-7D62-2384-4EBDFA161991}"/>
          </ac:spMkLst>
        </pc:spChg>
        <pc:spChg chg="add del">
          <ac:chgData name="cerasela enache" userId="af49f02e1dc2ab36" providerId="LiveId" clId="{C0BEB3EF-8965-4584-8EEA-24EEF52433B3}" dt="2026-07-18T22:02:08.926" v="24" actId="26606"/>
          <ac:spMkLst>
            <pc:docMk/>
            <pc:sldMk cId="0" sldId="257"/>
            <ac:spMk id="8" creationId="{D1EA859B-E555-4109-94F3-6700E046E008}"/>
          </ac:spMkLst>
        </pc:spChg>
        <pc:spChg chg="add del">
          <ac:chgData name="cerasela enache" userId="af49f02e1dc2ab36" providerId="LiveId" clId="{C0BEB3EF-8965-4584-8EEA-24EEF52433B3}" dt="2026-07-18T22:01:46" v="20" actId="26606"/>
          <ac:spMkLst>
            <pc:docMk/>
            <pc:sldMk cId="0" sldId="257"/>
            <ac:spMk id="10" creationId="{201CC55D-ED54-4C5C-95E6-10947BD1103B}"/>
          </ac:spMkLst>
        </pc:spChg>
        <pc:spChg chg="add del">
          <ac:chgData name="cerasela enache" userId="af49f02e1dc2ab36" providerId="LiveId" clId="{C0BEB3EF-8965-4584-8EEA-24EEF52433B3}" dt="2026-07-18T22:02:12.918" v="26" actId="26606"/>
          <ac:spMkLst>
            <pc:docMk/>
            <pc:sldMk cId="0" sldId="257"/>
            <ac:spMk id="11" creationId="{DBC6133C-0615-4CE4-9132-37E609A9BDFA}"/>
          </ac:spMkLst>
        </pc:spChg>
        <pc:spChg chg="add del">
          <ac:chgData name="cerasela enache" userId="af49f02e1dc2ab36" providerId="LiveId" clId="{C0BEB3EF-8965-4584-8EEA-24EEF52433B3}" dt="2026-07-18T22:02:12.918" v="26" actId="26606"/>
          <ac:spMkLst>
            <pc:docMk/>
            <pc:sldMk cId="0" sldId="257"/>
            <ac:spMk id="13" creationId="{169CC832-2974-4E8D-90ED-3E2941BA7336}"/>
          </ac:spMkLst>
        </pc:spChg>
        <pc:spChg chg="add del">
          <ac:chgData name="cerasela enache" userId="af49f02e1dc2ab36" providerId="LiveId" clId="{C0BEB3EF-8965-4584-8EEA-24EEF52433B3}" dt="2026-07-18T22:02:12.918" v="26" actId="26606"/>
          <ac:spMkLst>
            <pc:docMk/>
            <pc:sldMk cId="0" sldId="257"/>
            <ac:spMk id="14" creationId="{55222F96-971A-4F90-B841-6BAB416C7AC1}"/>
          </ac:spMkLst>
        </pc:spChg>
        <pc:spChg chg="add del">
          <ac:chgData name="cerasela enache" userId="af49f02e1dc2ab36" providerId="LiveId" clId="{C0BEB3EF-8965-4584-8EEA-24EEF52433B3}" dt="2026-07-18T22:02:12.918" v="26" actId="26606"/>
          <ac:spMkLst>
            <pc:docMk/>
            <pc:sldMk cId="0" sldId="257"/>
            <ac:spMk id="15" creationId="{08980754-6F4B-43C9-B9BE-127B6BED6586}"/>
          </ac:spMkLst>
        </pc:spChg>
        <pc:spChg chg="add del">
          <ac:chgData name="cerasela enache" userId="af49f02e1dc2ab36" providerId="LiveId" clId="{C0BEB3EF-8965-4584-8EEA-24EEF52433B3}" dt="2026-07-18T22:01:46" v="20" actId="26606"/>
          <ac:spMkLst>
            <pc:docMk/>
            <pc:sldMk cId="0" sldId="257"/>
            <ac:spMk id="16" creationId="{3873B707-463F-40B0-8227-E8CC6C67EB25}"/>
          </ac:spMkLst>
        </pc:spChg>
        <pc:spChg chg="add del">
          <ac:chgData name="cerasela enache" userId="af49f02e1dc2ab36" providerId="LiveId" clId="{C0BEB3EF-8965-4584-8EEA-24EEF52433B3}" dt="2026-07-18T22:02:12.918" v="26" actId="26606"/>
          <ac:spMkLst>
            <pc:docMk/>
            <pc:sldMk cId="0" sldId="257"/>
            <ac:spMk id="17" creationId="{2C1BBA94-3F40-40AA-8BB9-E69E25E537C1}"/>
          </ac:spMkLst>
        </pc:spChg>
        <pc:spChg chg="add del">
          <ac:chgData name="cerasela enache" userId="af49f02e1dc2ab36" providerId="LiveId" clId="{C0BEB3EF-8965-4584-8EEA-24EEF52433B3}" dt="2026-07-18T22:01:46" v="20" actId="26606"/>
          <ac:spMkLst>
            <pc:docMk/>
            <pc:sldMk cId="0" sldId="257"/>
            <ac:spMk id="18" creationId="{C13237C8-E62C-4F0D-A318-BD6FB6C2D138}"/>
          </ac:spMkLst>
        </pc:spChg>
        <pc:spChg chg="add del">
          <ac:chgData name="cerasela enache" userId="af49f02e1dc2ab36" providerId="LiveId" clId="{C0BEB3EF-8965-4584-8EEA-24EEF52433B3}" dt="2026-07-18T22:02:26.371" v="28" actId="26606"/>
          <ac:spMkLst>
            <pc:docMk/>
            <pc:sldMk cId="0" sldId="257"/>
            <ac:spMk id="19" creationId="{C0763A76-9F1C-4FC5-82B7-DD475DA461B2}"/>
          </ac:spMkLst>
        </pc:spChg>
        <pc:spChg chg="add del">
          <ac:chgData name="cerasela enache" userId="af49f02e1dc2ab36" providerId="LiveId" clId="{C0BEB3EF-8965-4584-8EEA-24EEF52433B3}" dt="2026-07-18T22:01:46" v="20" actId="26606"/>
          <ac:spMkLst>
            <pc:docMk/>
            <pc:sldMk cId="0" sldId="257"/>
            <ac:spMk id="20" creationId="{19C9EAEA-39D0-4B0E-A0EB-51E7B26740B1}"/>
          </ac:spMkLst>
        </pc:spChg>
        <pc:spChg chg="add del">
          <ac:chgData name="cerasela enache" userId="af49f02e1dc2ab36" providerId="LiveId" clId="{C0BEB3EF-8965-4584-8EEA-24EEF52433B3}" dt="2026-07-18T22:02:26.371" v="28" actId="26606"/>
          <ac:spMkLst>
            <pc:docMk/>
            <pc:sldMk cId="0" sldId="257"/>
            <ac:spMk id="21" creationId="{E81BF4F6-F2CF-4984-9D14-D6966D92F99F}"/>
          </ac:spMkLst>
        </pc:spChg>
        <pc:spChg chg="add del">
          <ac:chgData name="cerasela enache" userId="af49f02e1dc2ab36" providerId="LiveId" clId="{C0BEB3EF-8965-4584-8EEA-24EEF52433B3}" dt="2026-07-18T22:02:29.890" v="30" actId="26606"/>
          <ac:spMkLst>
            <pc:docMk/>
            <pc:sldMk cId="0" sldId="257"/>
            <ac:spMk id="23" creationId="{4F7EBAE4-9945-4473-9E34-B2C66EA0F03D}"/>
          </ac:spMkLst>
        </pc:spChg>
        <pc:spChg chg="add del">
          <ac:chgData name="cerasela enache" userId="af49f02e1dc2ab36" providerId="LiveId" clId="{C0BEB3EF-8965-4584-8EEA-24EEF52433B3}" dt="2026-07-18T22:02:29.890" v="30" actId="26606"/>
          <ac:spMkLst>
            <pc:docMk/>
            <pc:sldMk cId="0" sldId="257"/>
            <ac:spMk id="24" creationId="{70BEB1E7-2F88-40BC-B73D-42E5B6F80BFC}"/>
          </ac:spMkLst>
        </pc:spChg>
        <pc:spChg chg="add del">
          <ac:chgData name="cerasela enache" userId="af49f02e1dc2ab36" providerId="LiveId" clId="{C0BEB3EF-8965-4584-8EEA-24EEF52433B3}" dt="2026-07-18T22:02:29.890" v="30" actId="26606"/>
          <ac:spMkLst>
            <pc:docMk/>
            <pc:sldMk cId="0" sldId="257"/>
            <ac:spMk id="25" creationId="{A7B99495-F43F-4D80-A44F-2CB4764EB90B}"/>
          </ac:spMkLst>
        </pc:spChg>
        <pc:spChg chg="add">
          <ac:chgData name="cerasela enache" userId="af49f02e1dc2ab36" providerId="LiveId" clId="{C0BEB3EF-8965-4584-8EEA-24EEF52433B3}" dt="2026-07-18T22:02:29.899" v="31" actId="26606"/>
          <ac:spMkLst>
            <pc:docMk/>
            <pc:sldMk cId="0" sldId="257"/>
            <ac:spMk id="27" creationId="{04812C46-200A-4DEB-A05E-3ED6C68C2387}"/>
          </ac:spMkLst>
        </pc:spChg>
        <pc:spChg chg="add">
          <ac:chgData name="cerasela enache" userId="af49f02e1dc2ab36" providerId="LiveId" clId="{C0BEB3EF-8965-4584-8EEA-24EEF52433B3}" dt="2026-07-18T22:02:29.899" v="31" actId="26606"/>
          <ac:spMkLst>
            <pc:docMk/>
            <pc:sldMk cId="0" sldId="257"/>
            <ac:spMk id="28" creationId="{D1EA859B-E555-4109-94F3-6700E046E008}"/>
          </ac:spMkLst>
        </pc:spChg>
        <pc:grpChg chg="add del">
          <ac:chgData name="cerasela enache" userId="af49f02e1dc2ab36" providerId="LiveId" clId="{C0BEB3EF-8965-4584-8EEA-24EEF52433B3}" dt="2026-07-18T22:01:46" v="20" actId="26606"/>
          <ac:grpSpMkLst>
            <pc:docMk/>
            <pc:sldMk cId="0" sldId="257"/>
            <ac:grpSpMk id="12" creationId="{1DE889C7-FAD6-4397-98E2-05D503484459}"/>
          </ac:grpSpMkLst>
        </pc:grpChg>
        <pc:picChg chg="add mod ord">
          <ac:chgData name="cerasela enache" userId="af49f02e1dc2ab36" providerId="LiveId" clId="{C0BEB3EF-8965-4584-8EEA-24EEF52433B3}" dt="2026-07-19T22:39:47.721" v="1780" actId="1076"/>
          <ac:picMkLst>
            <pc:docMk/>
            <pc:sldMk cId="0" sldId="257"/>
            <ac:picMk id="5" creationId="{1A96D0FD-3987-B104-AE57-D8D4A8990EA4}"/>
          </ac:picMkLst>
        </pc:picChg>
      </pc:sldChg>
      <pc:sldChg chg="addSp delSp modSp mod setBg">
        <pc:chgData name="cerasela enache" userId="af49f02e1dc2ab36" providerId="LiveId" clId="{C0BEB3EF-8965-4584-8EEA-24EEF52433B3}" dt="2026-07-19T20:51:17.479" v="1682" actId="20577"/>
        <pc:sldMkLst>
          <pc:docMk/>
          <pc:sldMk cId="0" sldId="258"/>
        </pc:sldMkLst>
        <pc:spChg chg="mod ord">
          <ac:chgData name="cerasela enache" userId="af49f02e1dc2ab36" providerId="LiveId" clId="{C0BEB3EF-8965-4584-8EEA-24EEF52433B3}" dt="2026-07-19T19:57:56.289" v="1631" actId="107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cerasela enache" userId="af49f02e1dc2ab36" providerId="LiveId" clId="{C0BEB3EF-8965-4584-8EEA-24EEF52433B3}" dt="2026-07-19T20:51:17.479" v="1682" actId="20577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cerasela enache" userId="af49f02e1dc2ab36" providerId="LiveId" clId="{C0BEB3EF-8965-4584-8EEA-24EEF52433B3}" dt="2026-07-18T22:11:30.500" v="36" actId="26606"/>
          <ac:spMkLst>
            <pc:docMk/>
            <pc:sldMk cId="0" sldId="258"/>
            <ac:spMk id="14" creationId="{B43B9CA2-4B31-4ACD-9A9F-B8E6C6420386}"/>
          </ac:spMkLst>
        </pc:spChg>
        <pc:spChg chg="add del">
          <ac:chgData name="cerasela enache" userId="af49f02e1dc2ab36" providerId="LiveId" clId="{C0BEB3EF-8965-4584-8EEA-24EEF52433B3}" dt="2026-07-18T22:11:30.500" v="36" actId="26606"/>
          <ac:spMkLst>
            <pc:docMk/>
            <pc:sldMk cId="0" sldId="258"/>
            <ac:spMk id="16" creationId="{33F94DB1-BC5D-454D-845C-7BA3A1F46999}"/>
          </ac:spMkLst>
        </pc:spChg>
        <pc:spChg chg="add del">
          <ac:chgData name="cerasela enache" userId="af49f02e1dc2ab36" providerId="LiveId" clId="{C0BEB3EF-8965-4584-8EEA-24EEF52433B3}" dt="2026-07-18T22:11:30.500" v="36" actId="26606"/>
          <ac:spMkLst>
            <pc:docMk/>
            <pc:sldMk cId="0" sldId="258"/>
            <ac:spMk id="18" creationId="{5676B86F-860B-4586-BCAA-C0650C09B7B9}"/>
          </ac:spMkLst>
        </pc:spChg>
        <pc:spChg chg="add del">
          <ac:chgData name="cerasela enache" userId="af49f02e1dc2ab36" providerId="LiveId" clId="{C0BEB3EF-8965-4584-8EEA-24EEF52433B3}" dt="2026-07-18T22:11:30.500" v="36" actId="26606"/>
          <ac:spMkLst>
            <pc:docMk/>
            <pc:sldMk cId="0" sldId="258"/>
            <ac:spMk id="20" creationId="{8C818ED5-2F56-4171-9445-3AA4F4462396}"/>
          </ac:spMkLst>
        </pc:spChg>
        <pc:spChg chg="add del">
          <ac:chgData name="cerasela enache" userId="af49f02e1dc2ab36" providerId="LiveId" clId="{C0BEB3EF-8965-4584-8EEA-24EEF52433B3}" dt="2026-07-18T22:11:30.500" v="36" actId="26606"/>
          <ac:spMkLst>
            <pc:docMk/>
            <pc:sldMk cId="0" sldId="258"/>
            <ac:spMk id="22" creationId="{DE74FCE8-866C-4AFA-B45C-FACE2A6094E4}"/>
          </ac:spMkLst>
        </pc:spChg>
        <pc:spChg chg="add del">
          <ac:chgData name="cerasela enache" userId="af49f02e1dc2ab36" providerId="LiveId" clId="{C0BEB3EF-8965-4584-8EEA-24EEF52433B3}" dt="2026-07-18T22:11:31.452" v="38" actId="26606"/>
          <ac:spMkLst>
            <pc:docMk/>
            <pc:sldMk cId="0" sldId="258"/>
            <ac:spMk id="24" creationId="{5EBC18B6-E5C3-4AD1-97A4-E6A3477A0BB9}"/>
          </ac:spMkLst>
        </pc:spChg>
        <pc:spChg chg="add del">
          <ac:chgData name="cerasela enache" userId="af49f02e1dc2ab36" providerId="LiveId" clId="{C0BEB3EF-8965-4584-8EEA-24EEF52433B3}" dt="2026-07-18T22:11:31.452" v="38" actId="26606"/>
          <ac:spMkLst>
            <pc:docMk/>
            <pc:sldMk cId="0" sldId="258"/>
            <ac:spMk id="25" creationId="{136A4AB6-B72B-4CC6-ADCF-BE807B6C3D71}"/>
          </ac:spMkLst>
        </pc:spChg>
        <pc:spChg chg="add del">
          <ac:chgData name="cerasela enache" userId="af49f02e1dc2ab36" providerId="LiveId" clId="{C0BEB3EF-8965-4584-8EEA-24EEF52433B3}" dt="2026-07-18T22:11:31.452" v="38" actId="26606"/>
          <ac:spMkLst>
            <pc:docMk/>
            <pc:sldMk cId="0" sldId="258"/>
            <ac:spMk id="26" creationId="{B35D540D-9486-4236-952A-F72DC52D79BF}"/>
          </ac:spMkLst>
        </pc:spChg>
        <pc:spChg chg="add del">
          <ac:chgData name="cerasela enache" userId="af49f02e1dc2ab36" providerId="LiveId" clId="{C0BEB3EF-8965-4584-8EEA-24EEF52433B3}" dt="2026-07-18T22:11:44.494" v="40" actId="26606"/>
          <ac:spMkLst>
            <pc:docMk/>
            <pc:sldMk cId="0" sldId="258"/>
            <ac:spMk id="28" creationId="{AD96FDFD-4E42-4A06-B8B5-768A1DB9C2A9}"/>
          </ac:spMkLst>
        </pc:spChg>
        <pc:spChg chg="add">
          <ac:chgData name="cerasela enache" userId="af49f02e1dc2ab36" providerId="LiveId" clId="{C0BEB3EF-8965-4584-8EEA-24EEF52433B3}" dt="2026-07-18T22:11:44.557" v="41" actId="26606"/>
          <ac:spMkLst>
            <pc:docMk/>
            <pc:sldMk cId="0" sldId="258"/>
            <ac:spMk id="31" creationId="{9D9CE3C4-25D7-403C-9312-F3B39099D298}"/>
          </ac:spMkLst>
        </pc:spChg>
        <pc:grpChg chg="add">
          <ac:chgData name="cerasela enache" userId="af49f02e1dc2ab36" providerId="LiveId" clId="{C0BEB3EF-8965-4584-8EEA-24EEF52433B3}" dt="2026-07-18T22:11:44.557" v="41" actId="26606"/>
          <ac:grpSpMkLst>
            <pc:docMk/>
            <pc:sldMk cId="0" sldId="258"/>
            <ac:grpSpMk id="27" creationId="{51AC3D20-E4ED-49E6-AADF-E32D5427ECD0}"/>
          </ac:grpSpMkLst>
        </pc:grpChg>
        <pc:grpChg chg="add">
          <ac:chgData name="cerasela enache" userId="af49f02e1dc2ab36" providerId="LiveId" clId="{C0BEB3EF-8965-4584-8EEA-24EEF52433B3}" dt="2026-07-18T22:11:44.557" v="41" actId="26606"/>
          <ac:grpSpMkLst>
            <pc:docMk/>
            <pc:sldMk cId="0" sldId="258"/>
            <ac:grpSpMk id="32" creationId="{2E56C079-9BED-4728-8FAD-2F9E3A179149}"/>
          </ac:grpSpMkLst>
        </pc:grpChg>
        <pc:grpChg chg="add">
          <ac:chgData name="cerasela enache" userId="af49f02e1dc2ab36" providerId="LiveId" clId="{C0BEB3EF-8965-4584-8EEA-24EEF52433B3}" dt="2026-07-18T22:11:44.557" v="41" actId="26606"/>
          <ac:grpSpMkLst>
            <pc:docMk/>
            <pc:sldMk cId="0" sldId="258"/>
            <ac:grpSpMk id="35" creationId="{DE51D1B5-E12D-46A1-B0B3-7BAB36C342F8}"/>
          </ac:grpSpMkLst>
        </pc:grpChg>
        <pc:picChg chg="add mod ord">
          <ac:chgData name="cerasela enache" userId="af49f02e1dc2ab36" providerId="LiveId" clId="{C0BEB3EF-8965-4584-8EEA-24EEF52433B3}" dt="2026-07-18T22:11:44.557" v="41" actId="26606"/>
          <ac:picMkLst>
            <pc:docMk/>
            <pc:sldMk cId="0" sldId="258"/>
            <ac:picMk id="5" creationId="{1A60F051-8BE5-E8E1-373E-D69C4BB77E16}"/>
          </ac:picMkLst>
        </pc:picChg>
        <pc:picChg chg="add mod ord">
          <ac:chgData name="cerasela enache" userId="af49f02e1dc2ab36" providerId="LiveId" clId="{C0BEB3EF-8965-4584-8EEA-24EEF52433B3}" dt="2026-07-18T22:11:44.557" v="41" actId="26606"/>
          <ac:picMkLst>
            <pc:docMk/>
            <pc:sldMk cId="0" sldId="258"/>
            <ac:picMk id="7" creationId="{AF13D78E-7A21-FCAD-E8F0-FCA4BEC09D7D}"/>
          </ac:picMkLst>
        </pc:picChg>
        <pc:picChg chg="add mod ord">
          <ac:chgData name="cerasela enache" userId="af49f02e1dc2ab36" providerId="LiveId" clId="{C0BEB3EF-8965-4584-8EEA-24EEF52433B3}" dt="2026-07-18T22:11:44.557" v="41" actId="26606"/>
          <ac:picMkLst>
            <pc:docMk/>
            <pc:sldMk cId="0" sldId="258"/>
            <ac:picMk id="9" creationId="{1A10C8CA-008A-A587-FE0E-B43C1A26CC5A}"/>
          </ac:picMkLst>
        </pc:picChg>
      </pc:sldChg>
      <pc:sldChg chg="addSp delSp modSp mod setBg">
        <pc:chgData name="cerasela enache" userId="af49f02e1dc2ab36" providerId="LiveId" clId="{C0BEB3EF-8965-4584-8EEA-24EEF52433B3}" dt="2026-07-18T23:04:21.158" v="363" actId="255"/>
        <pc:sldMkLst>
          <pc:docMk/>
          <pc:sldMk cId="0" sldId="259"/>
        </pc:sldMkLst>
        <pc:spChg chg="mod ord">
          <ac:chgData name="cerasela enache" userId="af49f02e1dc2ab36" providerId="LiveId" clId="{C0BEB3EF-8965-4584-8EEA-24EEF52433B3}" dt="2026-07-18T22:16:42.900" v="60" actId="26606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cerasela enache" userId="af49f02e1dc2ab36" providerId="LiveId" clId="{C0BEB3EF-8965-4584-8EEA-24EEF52433B3}" dt="2026-07-18T23:04:21.158" v="363" actId="255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cerasela enache" userId="af49f02e1dc2ab36" providerId="LiveId" clId="{C0BEB3EF-8965-4584-8EEA-24EEF52433B3}" dt="2026-07-18T22:16:22.654" v="54" actId="26606"/>
          <ac:spMkLst>
            <pc:docMk/>
            <pc:sldMk cId="0" sldId="259"/>
            <ac:spMk id="10" creationId="{245A9F99-D9B1-4094-A2E2-B90AC1DB7B9C}"/>
          </ac:spMkLst>
        </pc:spChg>
        <pc:spChg chg="add del">
          <ac:chgData name="cerasela enache" userId="af49f02e1dc2ab36" providerId="LiveId" clId="{C0BEB3EF-8965-4584-8EEA-24EEF52433B3}" dt="2026-07-18T22:16:22.654" v="54" actId="26606"/>
          <ac:spMkLst>
            <pc:docMk/>
            <pc:sldMk cId="0" sldId="259"/>
            <ac:spMk id="12" creationId="{B7FAF607-473A-4A43-A23D-BBFF5C4117BB}"/>
          </ac:spMkLst>
        </pc:spChg>
        <pc:spChg chg="add del">
          <ac:chgData name="cerasela enache" userId="af49f02e1dc2ab36" providerId="LiveId" clId="{C0BEB3EF-8965-4584-8EEA-24EEF52433B3}" dt="2026-07-18T22:16:10.901" v="47" actId="26606"/>
          <ac:spMkLst>
            <pc:docMk/>
            <pc:sldMk cId="0" sldId="259"/>
            <ac:spMk id="22" creationId="{3BA513B0-82FF-4F41-8178-885375D1CFB5}"/>
          </ac:spMkLst>
        </pc:spChg>
        <pc:spChg chg="add del">
          <ac:chgData name="cerasela enache" userId="af49f02e1dc2ab36" providerId="LiveId" clId="{C0BEB3EF-8965-4584-8EEA-24EEF52433B3}" dt="2026-07-18T22:16:17.326" v="51" actId="26606"/>
          <ac:spMkLst>
            <pc:docMk/>
            <pc:sldMk cId="0" sldId="259"/>
            <ac:spMk id="26" creationId="{716248AD-805F-41BF-9B57-FC53E5B32F98}"/>
          </ac:spMkLst>
        </pc:spChg>
        <pc:spChg chg="add del">
          <ac:chgData name="cerasela enache" userId="af49f02e1dc2ab36" providerId="LiveId" clId="{C0BEB3EF-8965-4584-8EEA-24EEF52433B3}" dt="2026-07-18T22:16:17.326" v="51" actId="26606"/>
          <ac:spMkLst>
            <pc:docMk/>
            <pc:sldMk cId="0" sldId="259"/>
            <ac:spMk id="28" creationId="{1F82758F-B2B3-4F0A-BB90-4BFFEDD166D6}"/>
          </ac:spMkLst>
        </pc:spChg>
        <pc:spChg chg="add del">
          <ac:chgData name="cerasela enache" userId="af49f02e1dc2ab36" providerId="LiveId" clId="{C0BEB3EF-8965-4584-8EEA-24EEF52433B3}" dt="2026-07-18T22:16:12.875" v="49" actId="26606"/>
          <ac:spMkLst>
            <pc:docMk/>
            <pc:sldMk cId="0" sldId="259"/>
            <ac:spMk id="30" creationId="{04C21BAE-6866-4C7A-A7EC-C1B2E572D5BE}"/>
          </ac:spMkLst>
        </pc:spChg>
        <pc:spChg chg="add del">
          <ac:chgData name="cerasela enache" userId="af49f02e1dc2ab36" providerId="LiveId" clId="{C0BEB3EF-8965-4584-8EEA-24EEF52433B3}" dt="2026-07-18T22:16:12.875" v="49" actId="26606"/>
          <ac:spMkLst>
            <pc:docMk/>
            <pc:sldMk cId="0" sldId="259"/>
            <ac:spMk id="31" creationId="{7E7D0C94-08B4-48AE-8813-CC4D60294F42}"/>
          </ac:spMkLst>
        </pc:spChg>
        <pc:spChg chg="add del">
          <ac:chgData name="cerasela enache" userId="af49f02e1dc2ab36" providerId="LiveId" clId="{C0BEB3EF-8965-4584-8EEA-24EEF52433B3}" dt="2026-07-18T22:16:12.875" v="49" actId="26606"/>
          <ac:spMkLst>
            <pc:docMk/>
            <pc:sldMk cId="0" sldId="259"/>
            <ac:spMk id="32" creationId="{DD0D366F-455D-4298-97E9-89785ADAEC06}"/>
          </ac:spMkLst>
        </pc:spChg>
        <pc:spChg chg="add del">
          <ac:chgData name="cerasela enache" userId="af49f02e1dc2ab36" providerId="LiveId" clId="{C0BEB3EF-8965-4584-8EEA-24EEF52433B3}" dt="2026-07-18T22:16:12.875" v="49" actId="26606"/>
          <ac:spMkLst>
            <pc:docMk/>
            <pc:sldMk cId="0" sldId="259"/>
            <ac:spMk id="33" creationId="{F0C518C2-0AA4-470C-87B9-9CBF428FBA25}"/>
          </ac:spMkLst>
        </pc:spChg>
        <pc:spChg chg="add del">
          <ac:chgData name="cerasela enache" userId="af49f02e1dc2ab36" providerId="LiveId" clId="{C0BEB3EF-8965-4584-8EEA-24EEF52433B3}" dt="2026-07-18T22:16:17.326" v="51" actId="26606"/>
          <ac:spMkLst>
            <pc:docMk/>
            <pc:sldMk cId="0" sldId="259"/>
            <ac:spMk id="35" creationId="{4E2ED6F9-63C3-4A8D-9BB4-1EA62533B672}"/>
          </ac:spMkLst>
        </pc:spChg>
        <pc:spChg chg="add del">
          <ac:chgData name="cerasela enache" userId="af49f02e1dc2ab36" providerId="LiveId" clId="{C0BEB3EF-8965-4584-8EEA-24EEF52433B3}" dt="2026-07-18T22:16:17.326" v="51" actId="26606"/>
          <ac:spMkLst>
            <pc:docMk/>
            <pc:sldMk cId="0" sldId="259"/>
            <ac:spMk id="36" creationId="{6D72081E-AD41-4FBB-B02B-698A68DBCA5E}"/>
          </ac:spMkLst>
        </pc:spChg>
        <pc:spChg chg="add del">
          <ac:chgData name="cerasela enache" userId="af49f02e1dc2ab36" providerId="LiveId" clId="{C0BEB3EF-8965-4584-8EEA-24EEF52433B3}" dt="2026-07-18T22:16:22.641" v="53" actId="26606"/>
          <ac:spMkLst>
            <pc:docMk/>
            <pc:sldMk cId="0" sldId="259"/>
            <ac:spMk id="38" creationId="{8B3A2D1A-45FC-4F95-B150-1C13EF2F6D09}"/>
          </ac:spMkLst>
        </pc:spChg>
        <pc:spChg chg="add del">
          <ac:chgData name="cerasela enache" userId="af49f02e1dc2ab36" providerId="LiveId" clId="{C0BEB3EF-8965-4584-8EEA-24EEF52433B3}" dt="2026-07-18T22:16:22.641" v="53" actId="26606"/>
          <ac:spMkLst>
            <pc:docMk/>
            <pc:sldMk cId="0" sldId="259"/>
            <ac:spMk id="39" creationId="{F3768FD5-DD7A-43C7-8DEA-1F5DB3CB5B95}"/>
          </ac:spMkLst>
        </pc:spChg>
        <pc:spChg chg="add del">
          <ac:chgData name="cerasela enache" userId="af49f02e1dc2ab36" providerId="LiveId" clId="{C0BEB3EF-8965-4584-8EEA-24EEF52433B3}" dt="2026-07-18T22:16:42.900" v="60" actId="26606"/>
          <ac:spMkLst>
            <pc:docMk/>
            <pc:sldMk cId="0" sldId="259"/>
            <ac:spMk id="41" creationId="{1CDD8E39-EA14-4679-9655-1BFF5A7B63EE}"/>
          </ac:spMkLst>
        </pc:spChg>
        <pc:spChg chg="add">
          <ac:chgData name="cerasela enache" userId="af49f02e1dc2ab36" providerId="LiveId" clId="{C0BEB3EF-8965-4584-8EEA-24EEF52433B3}" dt="2026-07-18T22:16:42.900" v="60" actId="26606"/>
          <ac:spMkLst>
            <pc:docMk/>
            <pc:sldMk cId="0" sldId="259"/>
            <ac:spMk id="43" creationId="{3BA513B0-82FF-4F41-8178-885375D1CFB5}"/>
          </ac:spMkLst>
        </pc:spChg>
        <pc:spChg chg="add del">
          <ac:chgData name="cerasela enache" userId="af49f02e1dc2ab36" providerId="LiveId" clId="{C0BEB3EF-8965-4584-8EEA-24EEF52433B3}" dt="2026-07-18T22:16:39.613" v="57" actId="26606"/>
          <ac:spMkLst>
            <pc:docMk/>
            <pc:sldMk cId="0" sldId="259"/>
            <ac:spMk id="46" creationId="{B1595A09-E336-4D1B-9B3A-06A2287A54E2}"/>
          </ac:spMkLst>
        </pc:spChg>
        <pc:spChg chg="add del">
          <ac:chgData name="cerasela enache" userId="af49f02e1dc2ab36" providerId="LiveId" clId="{C0BEB3EF-8965-4584-8EEA-24EEF52433B3}" dt="2026-07-18T22:16:39.613" v="57" actId="26606"/>
          <ac:spMkLst>
            <pc:docMk/>
            <pc:sldMk cId="0" sldId="259"/>
            <ac:spMk id="48" creationId="{3540989C-C7B8-473B-BF87-6F2DA6A90006}"/>
          </ac:spMkLst>
        </pc:spChg>
        <pc:grpChg chg="add del">
          <ac:chgData name="cerasela enache" userId="af49f02e1dc2ab36" providerId="LiveId" clId="{C0BEB3EF-8965-4584-8EEA-24EEF52433B3}" dt="2026-07-18T22:16:22.654" v="54" actId="26606"/>
          <ac:grpSpMkLst>
            <pc:docMk/>
            <pc:sldMk cId="0" sldId="259"/>
            <ac:grpSpMk id="14" creationId="{C5F6476F-D303-44D3-B30F-1BA348F0F64A}"/>
          </ac:grpSpMkLst>
        </pc:grpChg>
        <pc:grpChg chg="add del">
          <ac:chgData name="cerasela enache" userId="af49f02e1dc2ab36" providerId="LiveId" clId="{C0BEB3EF-8965-4584-8EEA-24EEF52433B3}" dt="2026-07-18T22:16:10.901" v="47" actId="26606"/>
          <ac:grpSpMkLst>
            <pc:docMk/>
            <pc:sldMk cId="0" sldId="259"/>
            <ac:grpSpMk id="24" creationId="{93DB8501-F9F2-4ACD-B56A-9019CD5006D6}"/>
          </ac:grpSpMkLst>
        </pc:grpChg>
        <pc:grpChg chg="add">
          <ac:chgData name="cerasela enache" userId="af49f02e1dc2ab36" providerId="LiveId" clId="{C0BEB3EF-8965-4584-8EEA-24EEF52433B3}" dt="2026-07-18T22:16:42.900" v="60" actId="26606"/>
          <ac:grpSpMkLst>
            <pc:docMk/>
            <pc:sldMk cId="0" sldId="259"/>
            <ac:grpSpMk id="44" creationId="{93DB8501-F9F2-4ACD-B56A-9019CD5006D6}"/>
          </ac:grpSpMkLst>
        </pc:grpChg>
        <pc:picChg chg="add mod ord">
          <ac:chgData name="cerasela enache" userId="af49f02e1dc2ab36" providerId="LiveId" clId="{C0BEB3EF-8965-4584-8EEA-24EEF52433B3}" dt="2026-07-18T22:16:42.900" v="60" actId="26606"/>
          <ac:picMkLst>
            <pc:docMk/>
            <pc:sldMk cId="0" sldId="259"/>
            <ac:picMk id="5" creationId="{D982CE39-9D83-EA72-44BF-1A2EFF52F369}"/>
          </ac:picMkLst>
        </pc:picChg>
        <pc:picChg chg="add del">
          <ac:chgData name="cerasela enache" userId="af49f02e1dc2ab36" providerId="LiveId" clId="{C0BEB3EF-8965-4584-8EEA-24EEF52433B3}" dt="2026-07-18T22:15:40.275" v="45" actId="478"/>
          <ac:picMkLst>
            <pc:docMk/>
            <pc:sldMk cId="0" sldId="259"/>
            <ac:picMk id="7" creationId="{F780C3AF-9D91-4D0A-3D7B-B3E60C2EB074}"/>
          </ac:picMkLst>
        </pc:picChg>
      </pc:sldChg>
      <pc:sldChg chg="addSp delSp modSp mod setBg">
        <pc:chgData name="cerasela enache" userId="af49f02e1dc2ab36" providerId="LiveId" clId="{C0BEB3EF-8965-4584-8EEA-24EEF52433B3}" dt="2026-07-19T21:02:39.133" v="1716" actId="20577"/>
        <pc:sldMkLst>
          <pc:docMk/>
          <pc:sldMk cId="0" sldId="260"/>
        </pc:sldMkLst>
        <pc:spChg chg="del mod">
          <ac:chgData name="cerasela enache" userId="af49f02e1dc2ab36" providerId="LiveId" clId="{C0BEB3EF-8965-4584-8EEA-24EEF52433B3}" dt="2026-07-19T18:57:39.640" v="826" actId="478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cerasela enache" userId="af49f02e1dc2ab36" providerId="LiveId" clId="{C0BEB3EF-8965-4584-8EEA-24EEF52433B3}" dt="2026-07-19T18:57:49.746" v="829" actId="478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cerasela enache" userId="af49f02e1dc2ab36" providerId="LiveId" clId="{C0BEB3EF-8965-4584-8EEA-24EEF52433B3}" dt="2026-07-19T18:57:46.769" v="828" actId="478"/>
          <ac:spMkLst>
            <pc:docMk/>
            <pc:sldMk cId="0" sldId="260"/>
            <ac:spMk id="6" creationId="{929F8AAE-2D8F-DBDC-860E-3F0AACE11685}"/>
          </ac:spMkLst>
        </pc:spChg>
        <pc:spChg chg="add mod">
          <ac:chgData name="cerasela enache" userId="af49f02e1dc2ab36" providerId="LiveId" clId="{C0BEB3EF-8965-4584-8EEA-24EEF52433B3}" dt="2026-07-19T20:53:05.656" v="1683" actId="1076"/>
          <ac:spMkLst>
            <pc:docMk/>
            <pc:sldMk cId="0" sldId="260"/>
            <ac:spMk id="7" creationId="{8FDEECE5-5B97-FE26-F2AF-4084D7434162}"/>
          </ac:spMkLst>
        </pc:spChg>
        <pc:spChg chg="add mod">
          <ac:chgData name="cerasela enache" userId="af49f02e1dc2ab36" providerId="LiveId" clId="{C0BEB3EF-8965-4584-8EEA-24EEF52433B3}" dt="2026-07-19T21:02:39.133" v="1716" actId="20577"/>
          <ac:spMkLst>
            <pc:docMk/>
            <pc:sldMk cId="0" sldId="260"/>
            <ac:spMk id="8" creationId="{04049502-3CF6-5F7B-29D0-FDFA5BD315FD}"/>
          </ac:spMkLst>
        </pc:spChg>
        <pc:spChg chg="add del">
          <ac:chgData name="cerasela enache" userId="af49f02e1dc2ab36" providerId="LiveId" clId="{C0BEB3EF-8965-4584-8EEA-24EEF52433B3}" dt="2026-07-18T23:08:14.655" v="368" actId="26606"/>
          <ac:spMkLst>
            <pc:docMk/>
            <pc:sldMk cId="0" sldId="260"/>
            <ac:spMk id="9" creationId="{3BA513B0-82FF-4F41-8178-885375D1CFB5}"/>
          </ac:spMkLst>
        </pc:spChg>
        <pc:spChg chg="add del">
          <ac:chgData name="cerasela enache" userId="af49f02e1dc2ab36" providerId="LiveId" clId="{C0BEB3EF-8965-4584-8EEA-24EEF52433B3}" dt="2026-07-18T23:08:26.438" v="369" actId="26606"/>
          <ac:spMkLst>
            <pc:docMk/>
            <pc:sldMk cId="0" sldId="260"/>
            <ac:spMk id="20" creationId="{23E547B5-89CF-4EC0-96DE-25771AED0799}"/>
          </ac:spMkLst>
        </pc:spChg>
        <pc:spChg chg="add del">
          <ac:chgData name="cerasela enache" userId="af49f02e1dc2ab36" providerId="LiveId" clId="{C0BEB3EF-8965-4584-8EEA-24EEF52433B3}" dt="2026-07-18T23:08:26.438" v="369" actId="26606"/>
          <ac:spMkLst>
            <pc:docMk/>
            <pc:sldMk cId="0" sldId="260"/>
            <ac:spMk id="22" creationId="{3F0B8CEB-8279-4E5E-A0CE-1FC9F71736F2}"/>
          </ac:spMkLst>
        </pc:spChg>
        <pc:spChg chg="add del">
          <ac:chgData name="cerasela enache" userId="af49f02e1dc2ab36" providerId="LiveId" clId="{C0BEB3EF-8965-4584-8EEA-24EEF52433B3}" dt="2026-07-19T19:11:10.412" v="1026" actId="26606"/>
          <ac:spMkLst>
            <pc:docMk/>
            <pc:sldMk cId="0" sldId="260"/>
            <ac:spMk id="27" creationId="{9F79630B-0F0B-446E-A637-38FA8F61D10E}"/>
          </ac:spMkLst>
        </pc:spChg>
        <pc:spChg chg="add del">
          <ac:chgData name="cerasela enache" userId="af49f02e1dc2ab36" providerId="LiveId" clId="{C0BEB3EF-8965-4584-8EEA-24EEF52433B3}" dt="2026-07-19T19:11:10.412" v="1026" actId="26606"/>
          <ac:spMkLst>
            <pc:docMk/>
            <pc:sldMk cId="0" sldId="260"/>
            <ac:spMk id="29" creationId="{B3437C99-FC8E-4311-B48A-F0C4C329B154}"/>
          </ac:spMkLst>
        </pc:spChg>
        <pc:spChg chg="add del">
          <ac:chgData name="cerasela enache" userId="af49f02e1dc2ab36" providerId="LiveId" clId="{C0BEB3EF-8965-4584-8EEA-24EEF52433B3}" dt="2026-07-19T19:10:45.600" v="1017" actId="26606"/>
          <ac:spMkLst>
            <pc:docMk/>
            <pc:sldMk cId="0" sldId="260"/>
            <ac:spMk id="34" creationId="{C0763A76-9F1C-4FC5-82B7-DD475DA461B2}"/>
          </ac:spMkLst>
        </pc:spChg>
        <pc:spChg chg="add del">
          <ac:chgData name="cerasela enache" userId="af49f02e1dc2ab36" providerId="LiveId" clId="{C0BEB3EF-8965-4584-8EEA-24EEF52433B3}" dt="2026-07-19T19:10:45.600" v="1017" actId="26606"/>
          <ac:spMkLst>
            <pc:docMk/>
            <pc:sldMk cId="0" sldId="260"/>
            <ac:spMk id="36" creationId="{E81BF4F6-F2CF-4984-9D14-D6966D92F99F}"/>
          </ac:spMkLst>
        </pc:spChg>
        <pc:spChg chg="add del">
          <ac:chgData name="cerasela enache" userId="af49f02e1dc2ab36" providerId="LiveId" clId="{C0BEB3EF-8965-4584-8EEA-24EEF52433B3}" dt="2026-07-19T19:10:53.145" v="1019" actId="26606"/>
          <ac:spMkLst>
            <pc:docMk/>
            <pc:sldMk cId="0" sldId="260"/>
            <ac:spMk id="39" creationId="{201CC55D-ED54-4C5C-95E6-10947BD1103B}"/>
          </ac:spMkLst>
        </pc:spChg>
        <pc:spChg chg="add del">
          <ac:chgData name="cerasela enache" userId="af49f02e1dc2ab36" providerId="LiveId" clId="{C0BEB3EF-8965-4584-8EEA-24EEF52433B3}" dt="2026-07-19T19:10:53.145" v="1019" actId="26606"/>
          <ac:spMkLst>
            <pc:docMk/>
            <pc:sldMk cId="0" sldId="260"/>
            <ac:spMk id="40" creationId="{3873B707-463F-40B0-8227-E8CC6C67EB25}"/>
          </ac:spMkLst>
        </pc:spChg>
        <pc:spChg chg="add del">
          <ac:chgData name="cerasela enache" userId="af49f02e1dc2ab36" providerId="LiveId" clId="{C0BEB3EF-8965-4584-8EEA-24EEF52433B3}" dt="2026-07-19T19:10:53.145" v="1019" actId="26606"/>
          <ac:spMkLst>
            <pc:docMk/>
            <pc:sldMk cId="0" sldId="260"/>
            <ac:spMk id="42" creationId="{C13237C8-E62C-4F0D-A318-BD6FB6C2D138}"/>
          </ac:spMkLst>
        </pc:spChg>
        <pc:spChg chg="add del">
          <ac:chgData name="cerasela enache" userId="af49f02e1dc2ab36" providerId="LiveId" clId="{C0BEB3EF-8965-4584-8EEA-24EEF52433B3}" dt="2026-07-19T19:10:53.145" v="1019" actId="26606"/>
          <ac:spMkLst>
            <pc:docMk/>
            <pc:sldMk cId="0" sldId="260"/>
            <ac:spMk id="44" creationId="{19C9EAEA-39D0-4B0E-A0EB-51E7B26740B1}"/>
          </ac:spMkLst>
        </pc:spChg>
        <pc:spChg chg="add del">
          <ac:chgData name="cerasela enache" userId="af49f02e1dc2ab36" providerId="LiveId" clId="{C0BEB3EF-8965-4584-8EEA-24EEF52433B3}" dt="2026-07-19T19:10:56.692" v="1021" actId="26606"/>
          <ac:spMkLst>
            <pc:docMk/>
            <pc:sldMk cId="0" sldId="260"/>
            <ac:spMk id="46" creationId="{F13C74B1-5B17-4795-BED0-7140497B445A}"/>
          </ac:spMkLst>
        </pc:spChg>
        <pc:spChg chg="add del">
          <ac:chgData name="cerasela enache" userId="af49f02e1dc2ab36" providerId="LiveId" clId="{C0BEB3EF-8965-4584-8EEA-24EEF52433B3}" dt="2026-07-19T19:10:56.692" v="1021" actId="26606"/>
          <ac:spMkLst>
            <pc:docMk/>
            <pc:sldMk cId="0" sldId="260"/>
            <ac:spMk id="47" creationId="{D4974D33-8DC5-464E-8C6D-BE58F0669C17}"/>
          </ac:spMkLst>
        </pc:spChg>
        <pc:spChg chg="add del">
          <ac:chgData name="cerasela enache" userId="af49f02e1dc2ab36" providerId="LiveId" clId="{C0BEB3EF-8965-4584-8EEA-24EEF52433B3}" dt="2026-07-19T19:11:07.028" v="1023" actId="26606"/>
          <ac:spMkLst>
            <pc:docMk/>
            <pc:sldMk cId="0" sldId="260"/>
            <ac:spMk id="49" creationId="{3ECBE1F1-D69B-4AFA-ABD5-8E41720EF6DE}"/>
          </ac:spMkLst>
        </pc:spChg>
        <pc:spChg chg="add del">
          <ac:chgData name="cerasela enache" userId="af49f02e1dc2ab36" providerId="LiveId" clId="{C0BEB3EF-8965-4584-8EEA-24EEF52433B3}" dt="2026-07-19T19:11:07.028" v="1023" actId="26606"/>
          <ac:spMkLst>
            <pc:docMk/>
            <pc:sldMk cId="0" sldId="260"/>
            <ac:spMk id="50" creationId="{603A6265-E10C-4B85-9C20-E75FCAF9CC63}"/>
          </ac:spMkLst>
        </pc:spChg>
        <pc:spChg chg="add del">
          <ac:chgData name="cerasela enache" userId="af49f02e1dc2ab36" providerId="LiveId" clId="{C0BEB3EF-8965-4584-8EEA-24EEF52433B3}" dt="2026-07-19T19:11:10.398" v="1025" actId="26606"/>
          <ac:spMkLst>
            <pc:docMk/>
            <pc:sldMk cId="0" sldId="260"/>
            <ac:spMk id="52" creationId="{04812C46-200A-4DEB-A05E-3ED6C68C2387}"/>
          </ac:spMkLst>
        </pc:spChg>
        <pc:spChg chg="add del">
          <ac:chgData name="cerasela enache" userId="af49f02e1dc2ab36" providerId="LiveId" clId="{C0BEB3EF-8965-4584-8EEA-24EEF52433B3}" dt="2026-07-19T19:11:10.398" v="1025" actId="26606"/>
          <ac:spMkLst>
            <pc:docMk/>
            <pc:sldMk cId="0" sldId="260"/>
            <ac:spMk id="53" creationId="{D1EA859B-E555-4109-94F3-6700E046E008}"/>
          </ac:spMkLst>
        </pc:spChg>
        <pc:spChg chg="add del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55" creationId="{201CC55D-ED54-4C5C-95E6-10947BD1103B}"/>
          </ac:spMkLst>
        </pc:spChg>
        <pc:spChg chg="add del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57" creationId="{3873B707-463F-40B0-8227-E8CC6C67EB25}"/>
          </ac:spMkLst>
        </pc:spChg>
        <pc:spChg chg="add del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58" creationId="{C13237C8-E62C-4F0D-A318-BD6FB6C2D138}"/>
          </ac:spMkLst>
        </pc:spChg>
        <pc:spChg chg="add del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59" creationId="{19C9EAEA-39D0-4B0E-A0EB-51E7B26740B1}"/>
          </ac:spMkLst>
        </pc:spChg>
        <pc:spChg chg="add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64" creationId="{5DF40726-9B19-4165-9C26-757D16E19E23}"/>
          </ac:spMkLst>
        </pc:spChg>
        <pc:spChg chg="add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66" creationId="{2089CB41-F399-4AEB-980C-5BFB1049CBED}"/>
          </ac:spMkLst>
        </pc:spChg>
        <pc:spChg chg="add">
          <ac:chgData name="cerasela enache" userId="af49f02e1dc2ab36" providerId="LiveId" clId="{C0BEB3EF-8965-4584-8EEA-24EEF52433B3}" dt="2026-07-19T19:11:44.828" v="1033" actId="26606"/>
          <ac:spMkLst>
            <pc:docMk/>
            <pc:sldMk cId="0" sldId="260"/>
            <ac:spMk id="68" creationId="{1BFC967B-3DD6-463D-9DB9-6E4419AE0DAA}"/>
          </ac:spMkLst>
        </pc:spChg>
        <pc:grpChg chg="add del">
          <ac:chgData name="cerasela enache" userId="af49f02e1dc2ab36" providerId="LiveId" clId="{C0BEB3EF-8965-4584-8EEA-24EEF52433B3}" dt="2026-07-18T23:08:14.655" v="368" actId="26606"/>
          <ac:grpSpMkLst>
            <pc:docMk/>
            <pc:sldMk cId="0" sldId="260"/>
            <ac:grpSpMk id="11" creationId="{93DB8501-F9F2-4ACD-B56A-9019CD5006D6}"/>
          </ac:grpSpMkLst>
        </pc:grpChg>
        <pc:grpChg chg="add del">
          <ac:chgData name="cerasela enache" userId="af49f02e1dc2ab36" providerId="LiveId" clId="{C0BEB3EF-8965-4584-8EEA-24EEF52433B3}" dt="2026-07-19T19:10:53.145" v="1019" actId="26606"/>
          <ac:grpSpMkLst>
            <pc:docMk/>
            <pc:sldMk cId="0" sldId="260"/>
            <ac:grpSpMk id="41" creationId="{1DE889C7-FAD6-4397-98E2-05D503484459}"/>
          </ac:grpSpMkLst>
        </pc:grpChg>
        <pc:grpChg chg="add">
          <ac:chgData name="cerasela enache" userId="af49f02e1dc2ab36" providerId="LiveId" clId="{C0BEB3EF-8965-4584-8EEA-24EEF52433B3}" dt="2026-07-19T19:11:10.412" v="1026" actId="26606"/>
          <ac:grpSpMkLst>
            <pc:docMk/>
            <pc:sldMk cId="0" sldId="260"/>
            <ac:grpSpMk id="56" creationId="{1DE889C7-FAD6-4397-98E2-05D503484459}"/>
          </ac:grpSpMkLst>
        </pc:grpChg>
        <pc:picChg chg="add del mod ord">
          <ac:chgData name="cerasela enache" userId="af49f02e1dc2ab36" providerId="LiveId" clId="{C0BEB3EF-8965-4584-8EEA-24EEF52433B3}" dt="2026-07-19T18:57:43.780" v="827" actId="478"/>
          <ac:picMkLst>
            <pc:docMk/>
            <pc:sldMk cId="0" sldId="260"/>
            <ac:picMk id="5" creationId="{13B008B6-6422-C245-1235-CE38C7936F0C}"/>
          </ac:picMkLst>
        </pc:picChg>
        <pc:picChg chg="add mod ord">
          <ac:chgData name="cerasela enache" userId="af49f02e1dc2ab36" providerId="LiveId" clId="{C0BEB3EF-8965-4584-8EEA-24EEF52433B3}" dt="2026-07-19T19:11:44.828" v="1033" actId="26606"/>
          <ac:picMkLst>
            <pc:docMk/>
            <pc:sldMk cId="0" sldId="260"/>
            <ac:picMk id="10" creationId="{6D2988F1-F25A-804F-74FE-1AA467F88392}"/>
          </ac:picMkLst>
        </pc:picChg>
      </pc:sldChg>
      <pc:sldChg chg="addSp delSp modSp mod setBg">
        <pc:chgData name="cerasela enache" userId="af49f02e1dc2ab36" providerId="LiveId" clId="{C0BEB3EF-8965-4584-8EEA-24EEF52433B3}" dt="2026-07-18T22:23:36.248" v="72" actId="26606"/>
        <pc:sldMkLst>
          <pc:docMk/>
          <pc:sldMk cId="0" sldId="261"/>
        </pc:sldMkLst>
        <pc:spChg chg="mo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12" creationId="{231BF440-39FA-4087-84CC-2EEC0BBDAF29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14" creationId="{F04E4CBA-303B-48BD-8451-C2701CB0EEBF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16" creationId="{F6CA58B3-AFCC-4A40-9882-50D5080879B0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18" creationId="{75C56826-D4E5-42ED-8529-079651CB3005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20" creationId="{82095FCE-EF05-4443-B97A-85DEE3A5CA17}"/>
          </ac:spMkLst>
        </pc:spChg>
        <pc:spChg chg="add del">
          <ac:chgData name="cerasela enache" userId="af49f02e1dc2ab36" providerId="LiveId" clId="{C0BEB3EF-8965-4584-8EEA-24EEF52433B3}" dt="2026-07-18T22:23:18.701" v="65" actId="26606"/>
          <ac:spMkLst>
            <pc:docMk/>
            <pc:sldMk cId="0" sldId="261"/>
            <ac:spMk id="22" creationId="{CA00AE6B-AA30-4CF8-BA6F-339B780AD76C}"/>
          </ac:spMkLst>
        </pc:spChg>
        <pc:spChg chg="add del">
          <ac:chgData name="cerasela enache" userId="af49f02e1dc2ab36" providerId="LiveId" clId="{C0BEB3EF-8965-4584-8EEA-24EEF52433B3}" dt="2026-07-18T22:23:26.855" v="67" actId="26606"/>
          <ac:spMkLst>
            <pc:docMk/>
            <pc:sldMk cId="0" sldId="261"/>
            <ac:spMk id="24" creationId="{129F4FEF-3F4E-4042-8E6D-C24E201FB31A}"/>
          </ac:spMkLst>
        </pc:spChg>
        <pc:spChg chg="add del">
          <ac:chgData name="cerasela enache" userId="af49f02e1dc2ab36" providerId="LiveId" clId="{C0BEB3EF-8965-4584-8EEA-24EEF52433B3}" dt="2026-07-18T22:23:30.894" v="69" actId="26606"/>
          <ac:spMkLst>
            <pc:docMk/>
            <pc:sldMk cId="0" sldId="261"/>
            <ac:spMk id="26" creationId="{A2679492-7988-4050-9056-542444452411}"/>
          </ac:spMkLst>
        </pc:spChg>
        <pc:spChg chg="add del">
          <ac:chgData name="cerasela enache" userId="af49f02e1dc2ab36" providerId="LiveId" clId="{C0BEB3EF-8965-4584-8EEA-24EEF52433B3}" dt="2026-07-18T22:23:30.894" v="69" actId="26606"/>
          <ac:spMkLst>
            <pc:docMk/>
            <pc:sldMk cId="0" sldId="261"/>
            <ac:spMk id="27" creationId="{B091B163-7D61-4891-ABCF-5C13D9C418D0}"/>
          </ac:spMkLst>
        </pc:spChg>
        <pc:spChg chg="add del">
          <ac:chgData name="cerasela enache" userId="af49f02e1dc2ab36" providerId="LiveId" clId="{C0BEB3EF-8965-4584-8EEA-24EEF52433B3}" dt="2026-07-18T22:23:36.232" v="71" actId="26606"/>
          <ac:spMkLst>
            <pc:docMk/>
            <pc:sldMk cId="0" sldId="261"/>
            <ac:spMk id="30" creationId="{7E6D2D34-4BB4-460B-8844-027610FB21F5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5" creationId="{231BF440-39FA-4087-84CC-2EEC0BBDAF29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6" creationId="{F04E4CBA-303B-48BD-8451-C2701CB0EEBF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7" creationId="{F6CA58B3-AFCC-4A40-9882-50D5080879B0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8" creationId="{75C56826-D4E5-42ED-8529-079651CB3005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39" creationId="{82095FCE-EF05-4443-B97A-85DEE3A5CA17}"/>
          </ac:spMkLst>
        </pc:spChg>
        <pc:spChg chg="add">
          <ac:chgData name="cerasela enache" userId="af49f02e1dc2ab36" providerId="LiveId" clId="{C0BEB3EF-8965-4584-8EEA-24EEF52433B3}" dt="2026-07-18T22:23:36.248" v="72" actId="26606"/>
          <ac:spMkLst>
            <pc:docMk/>
            <pc:sldMk cId="0" sldId="261"/>
            <ac:spMk id="40" creationId="{CA00AE6B-AA30-4CF8-BA6F-339B780AD76C}"/>
          </ac:spMkLst>
        </pc:spChg>
        <pc:grpChg chg="add del">
          <ac:chgData name="cerasela enache" userId="af49f02e1dc2ab36" providerId="LiveId" clId="{C0BEB3EF-8965-4584-8EEA-24EEF52433B3}" dt="2026-07-18T22:23:36.232" v="71" actId="26606"/>
          <ac:grpSpMkLst>
            <pc:docMk/>
            <pc:sldMk cId="0" sldId="261"/>
            <ac:grpSpMk id="31" creationId="{C5314570-9B06-4D37-8CBD-EDD67C2FA205}"/>
          </ac:grpSpMkLst>
        </pc:grpChg>
        <pc:picChg chg="add mod ord">
          <ac:chgData name="cerasela enache" userId="af49f02e1dc2ab36" providerId="LiveId" clId="{C0BEB3EF-8965-4584-8EEA-24EEF52433B3}" dt="2026-07-18T22:23:36.248" v="72" actId="26606"/>
          <ac:picMkLst>
            <pc:docMk/>
            <pc:sldMk cId="0" sldId="261"/>
            <ac:picMk id="5" creationId="{46887FEB-AA18-0728-12FA-9E0E23BA1B54}"/>
          </ac:picMkLst>
        </pc:picChg>
        <pc:picChg chg="add mod ord">
          <ac:chgData name="cerasela enache" userId="af49f02e1dc2ab36" providerId="LiveId" clId="{C0BEB3EF-8965-4584-8EEA-24EEF52433B3}" dt="2026-07-18T22:23:36.248" v="72" actId="26606"/>
          <ac:picMkLst>
            <pc:docMk/>
            <pc:sldMk cId="0" sldId="261"/>
            <ac:picMk id="7" creationId="{1C222D22-9021-AE28-121E-159FDB94755E}"/>
          </ac:picMkLst>
        </pc:picChg>
        <pc:cxnChg chg="add del">
          <ac:chgData name="cerasela enache" userId="af49f02e1dc2ab36" providerId="LiveId" clId="{C0BEB3EF-8965-4584-8EEA-24EEF52433B3}" dt="2026-07-18T22:23:30.894" v="69" actId="26606"/>
          <ac:cxnSpMkLst>
            <pc:docMk/>
            <pc:sldMk cId="0" sldId="261"/>
            <ac:cxnSpMk id="28" creationId="{C49DA8F6-BCC1-4447-B54C-57856834B94B}"/>
          </ac:cxnSpMkLst>
        </pc:cxnChg>
      </pc:sldChg>
      <pc:sldChg chg="addSp delSp modSp mod setBg">
        <pc:chgData name="cerasela enache" userId="af49f02e1dc2ab36" providerId="LiveId" clId="{C0BEB3EF-8965-4584-8EEA-24EEF52433B3}" dt="2026-07-19T22:31:42.466" v="1760" actId="20577"/>
        <pc:sldMkLst>
          <pc:docMk/>
          <pc:sldMk cId="0" sldId="262"/>
        </pc:sldMkLst>
        <pc:spChg chg="add del mod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2" creationId="{00000000-0000-0000-0000-000000000000}"/>
          </ac:spMkLst>
        </pc:spChg>
        <pc:spChg chg="del mod ord">
          <ac:chgData name="cerasela enache" userId="af49f02e1dc2ab36" providerId="LiveId" clId="{C0BEB3EF-8965-4584-8EEA-24EEF52433B3}" dt="2026-07-19T19:15:24.968" v="1118" actId="478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cerasela enache" userId="af49f02e1dc2ab36" providerId="LiveId" clId="{C0BEB3EF-8965-4584-8EEA-24EEF52433B3}" dt="2026-07-19T19:15:21.636" v="1117" actId="478"/>
          <ac:spMkLst>
            <pc:docMk/>
            <pc:sldMk cId="0" sldId="262"/>
            <ac:spMk id="5" creationId="{746BA80F-B719-E0E1-367A-B7C00AD59EA4}"/>
          </ac:spMkLst>
        </pc:spChg>
        <pc:spChg chg="add mod ord">
          <ac:chgData name="cerasela enache" userId="af49f02e1dc2ab36" providerId="LiveId" clId="{C0BEB3EF-8965-4584-8EEA-24EEF52433B3}" dt="2026-07-19T22:31:42.466" v="1760" actId="20577"/>
          <ac:spMkLst>
            <pc:docMk/>
            <pc:sldMk cId="0" sldId="262"/>
            <ac:spMk id="8" creationId="{064DA203-5CE2-76B3-3481-3407F162F179}"/>
          </ac:spMkLst>
        </pc:spChg>
        <pc:spChg chg="add del">
          <ac:chgData name="cerasela enache" userId="af49f02e1dc2ab36" providerId="LiveId" clId="{C0BEB3EF-8965-4584-8EEA-24EEF52433B3}" dt="2026-07-18T22:26:25.792" v="87" actId="26606"/>
          <ac:spMkLst>
            <pc:docMk/>
            <pc:sldMk cId="0" sldId="262"/>
            <ac:spMk id="11" creationId="{04C21BAE-6866-4C7A-A7EC-C1B2E572D5BE}"/>
          </ac:spMkLst>
        </pc:spChg>
        <pc:spChg chg="add del">
          <ac:chgData name="cerasela enache" userId="af49f02e1dc2ab36" providerId="LiveId" clId="{C0BEB3EF-8965-4584-8EEA-24EEF52433B3}" dt="2026-07-18T22:26:01.256" v="79" actId="26606"/>
          <ac:spMkLst>
            <pc:docMk/>
            <pc:sldMk cId="0" sldId="262"/>
            <ac:spMk id="12" creationId="{C0763A76-9F1C-4FC5-82B7-DD475DA461B2}"/>
          </ac:spMkLst>
        </pc:spChg>
        <pc:spChg chg="add del">
          <ac:chgData name="cerasela enache" userId="af49f02e1dc2ab36" providerId="LiveId" clId="{C0BEB3EF-8965-4584-8EEA-24EEF52433B3}" dt="2026-07-18T22:26:25.792" v="87" actId="26606"/>
          <ac:spMkLst>
            <pc:docMk/>
            <pc:sldMk cId="0" sldId="262"/>
            <ac:spMk id="13" creationId="{7E7D0C94-08B4-48AE-8813-CC4D60294F42}"/>
          </ac:spMkLst>
        </pc:spChg>
        <pc:spChg chg="add del">
          <ac:chgData name="cerasela enache" userId="af49f02e1dc2ab36" providerId="LiveId" clId="{C0BEB3EF-8965-4584-8EEA-24EEF52433B3}" dt="2026-07-18T22:26:01.256" v="79" actId="26606"/>
          <ac:spMkLst>
            <pc:docMk/>
            <pc:sldMk cId="0" sldId="262"/>
            <ac:spMk id="14" creationId="{E81BF4F6-F2CF-4984-9D14-D6966D92F99F}"/>
          </ac:spMkLst>
        </pc:spChg>
        <pc:spChg chg="add del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15" creationId="{9CE0A68D-28EF-49D9-B84B-5DAB38714976}"/>
          </ac:spMkLst>
        </pc:spChg>
        <pc:spChg chg="add del">
          <ac:chgData name="cerasela enache" userId="af49f02e1dc2ab36" providerId="LiveId" clId="{C0BEB3EF-8965-4584-8EEA-24EEF52433B3}" dt="2026-07-18T22:26:25.792" v="87" actId="26606"/>
          <ac:spMkLst>
            <pc:docMk/>
            <pc:sldMk cId="0" sldId="262"/>
            <ac:spMk id="16" creationId="{F0C518C2-0AA4-470C-87B9-9CBF428FBA25}"/>
          </ac:spMkLst>
        </pc:spChg>
        <pc:spChg chg="add del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17" creationId="{1FA0C3DC-24DE-44E3-9D41-CAA5F3B20751}"/>
          </ac:spMkLst>
        </pc:spChg>
        <pc:spChg chg="add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22" creationId="{058A14AF-9FB5-4CC7-BA35-E8E85D3EDF0E}"/>
          </ac:spMkLst>
        </pc:spChg>
        <pc:spChg chg="add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24" creationId="{3A9A4357-BD1D-4622-A4FE-766E6AB8DE84}"/>
          </ac:spMkLst>
        </pc:spChg>
        <pc:spChg chg="add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26" creationId="{E659831F-0D9A-4C63-9EBB-8435B85A440F}"/>
          </ac:spMkLst>
        </pc:spChg>
        <pc:spChg chg="add">
          <ac:chgData name="cerasela enache" userId="af49f02e1dc2ab36" providerId="LiveId" clId="{C0BEB3EF-8965-4584-8EEA-24EEF52433B3}" dt="2026-07-19T19:20:20.912" v="1235" actId="26606"/>
          <ac:spMkLst>
            <pc:docMk/>
            <pc:sldMk cId="0" sldId="262"/>
            <ac:spMk id="28" creationId="{E6995CE5-F890-4ABA-82A2-26507CE8D2A3}"/>
          </ac:spMkLst>
        </pc:spChg>
        <pc:picChg chg="add del mod">
          <ac:chgData name="cerasela enache" userId="af49f02e1dc2ab36" providerId="LiveId" clId="{C0BEB3EF-8965-4584-8EEA-24EEF52433B3}" dt="2026-07-18T22:25:38.574" v="74" actId="478"/>
          <ac:picMkLst>
            <pc:docMk/>
            <pc:sldMk cId="0" sldId="262"/>
            <ac:picMk id="5" creationId="{AF183FAF-69FA-34BA-731C-C519C6B06AB5}"/>
          </ac:picMkLst>
        </pc:picChg>
        <pc:picChg chg="add del mod ord">
          <ac:chgData name="cerasela enache" userId="af49f02e1dc2ab36" providerId="LiveId" clId="{C0BEB3EF-8965-4584-8EEA-24EEF52433B3}" dt="2026-07-19T19:15:27.639" v="1119" actId="478"/>
          <ac:picMkLst>
            <pc:docMk/>
            <pc:sldMk cId="0" sldId="262"/>
            <ac:picMk id="7" creationId="{5F9A4180-0485-69EF-4FFB-871398390C4E}"/>
          </ac:picMkLst>
        </pc:picChg>
        <pc:picChg chg="add mod ord">
          <ac:chgData name="cerasela enache" userId="af49f02e1dc2ab36" providerId="LiveId" clId="{C0BEB3EF-8965-4584-8EEA-24EEF52433B3}" dt="2026-07-19T19:20:20.912" v="1235" actId="26606"/>
          <ac:picMkLst>
            <pc:docMk/>
            <pc:sldMk cId="0" sldId="262"/>
            <ac:picMk id="10" creationId="{AFF7F22D-E4EB-9426-5AE7-7CDEF035EDCD}"/>
          </ac:picMkLst>
        </pc:picChg>
        <pc:cxnChg chg="add del">
          <ac:chgData name="cerasela enache" userId="af49f02e1dc2ab36" providerId="LiveId" clId="{C0BEB3EF-8965-4584-8EEA-24EEF52433B3}" dt="2026-07-18T22:26:09.037" v="83" actId="26606"/>
          <ac:cxnSpMkLst>
            <pc:docMk/>
            <pc:sldMk cId="0" sldId="262"/>
            <ac:cxnSpMk id="9" creationId="{249EDD1B-F94D-B4E6-ACAA-566B9A26FDE3}"/>
          </ac:cxnSpMkLst>
        </pc:cxnChg>
      </pc:sldChg>
      <pc:sldChg chg="addSp delSp modSp del mod setBg">
        <pc:chgData name="cerasela enache" userId="af49f02e1dc2ab36" providerId="LiveId" clId="{C0BEB3EF-8965-4584-8EEA-24EEF52433B3}" dt="2026-07-19T19:38:18.106" v="1516" actId="47"/>
        <pc:sldMkLst>
          <pc:docMk/>
          <pc:sldMk cId="0" sldId="263"/>
        </pc:sldMkLst>
        <pc:spChg chg="mod">
          <ac:chgData name="cerasela enache" userId="af49f02e1dc2ab36" providerId="LiveId" clId="{C0BEB3EF-8965-4584-8EEA-24EEF52433B3}" dt="2026-07-19T19:37:09.967" v="1503" actId="20577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cerasela enache" userId="af49f02e1dc2ab36" providerId="LiveId" clId="{C0BEB3EF-8965-4584-8EEA-24EEF52433B3}" dt="2026-07-19T19:22:53.038" v="1277" actId="3680"/>
          <ac:spMkLst>
            <pc:docMk/>
            <pc:sldMk cId="0" sldId="263"/>
            <ac:spMk id="3" creationId="{00000000-0000-0000-0000-000000000000}"/>
          </ac:spMkLst>
        </pc:spChg>
        <pc:spChg chg="add del mod">
          <ac:chgData name="cerasela enache" userId="af49f02e1dc2ab36" providerId="LiveId" clId="{C0BEB3EF-8965-4584-8EEA-24EEF52433B3}" dt="2026-07-19T19:21:23.853" v="1251" actId="478"/>
          <ac:spMkLst>
            <pc:docMk/>
            <pc:sldMk cId="0" sldId="263"/>
            <ac:spMk id="6" creationId="{F47BDB08-13A9-628A-92F0-7B9F6D542766}"/>
          </ac:spMkLst>
        </pc:spChg>
        <pc:spChg chg="add mod">
          <ac:chgData name="cerasela enache" userId="af49f02e1dc2ab36" providerId="LiveId" clId="{C0BEB3EF-8965-4584-8EEA-24EEF52433B3}" dt="2026-07-19T19:34:41.797" v="1480" actId="1076"/>
          <ac:spMkLst>
            <pc:docMk/>
            <pc:sldMk cId="0" sldId="263"/>
            <ac:spMk id="7" creationId="{8303E4A2-E421-EC4C-DDF3-CD91CCC21F3F}"/>
          </ac:spMkLst>
        </pc:spChg>
        <pc:spChg chg="add mod">
          <ac:chgData name="cerasela enache" userId="af49f02e1dc2ab36" providerId="LiveId" clId="{C0BEB3EF-8965-4584-8EEA-24EEF52433B3}" dt="2026-07-19T19:34:47.058" v="1481" actId="1076"/>
          <ac:spMkLst>
            <pc:docMk/>
            <pc:sldMk cId="0" sldId="263"/>
            <ac:spMk id="8" creationId="{269C9FE4-4815-E8B0-7D01-C4432C8B0F5D}"/>
          </ac:spMkLst>
        </pc:spChg>
        <pc:spChg chg="add del">
          <ac:chgData name="cerasela enache" userId="af49f02e1dc2ab36" providerId="LiveId" clId="{C0BEB3EF-8965-4584-8EEA-24EEF52433B3}" dt="2026-07-18T22:27:23.321" v="90" actId="26606"/>
          <ac:spMkLst>
            <pc:docMk/>
            <pc:sldMk cId="0" sldId="263"/>
            <ac:spMk id="11" creationId="{04812C46-200A-4DEB-A05E-3ED6C68C2387}"/>
          </ac:spMkLst>
        </pc:spChg>
        <pc:spChg chg="add del mod">
          <ac:chgData name="cerasela enache" userId="af49f02e1dc2ab36" providerId="LiveId" clId="{C0BEB3EF-8965-4584-8EEA-24EEF52433B3}" dt="2026-07-19T19:30:07.793" v="1452" actId="478"/>
          <ac:spMkLst>
            <pc:docMk/>
            <pc:sldMk cId="0" sldId="263"/>
            <ac:spMk id="12" creationId="{40210849-455D-42FE-2B67-EBB34716C5B5}"/>
          </ac:spMkLst>
        </pc:spChg>
        <pc:spChg chg="add del">
          <ac:chgData name="cerasela enache" userId="af49f02e1dc2ab36" providerId="LiveId" clId="{C0BEB3EF-8965-4584-8EEA-24EEF52433B3}" dt="2026-07-18T22:27:23.321" v="90" actId="26606"/>
          <ac:spMkLst>
            <pc:docMk/>
            <pc:sldMk cId="0" sldId="263"/>
            <ac:spMk id="13" creationId="{D1EA859B-E555-4109-94F3-6700E046E008}"/>
          </ac:spMkLst>
        </pc:spChg>
        <pc:spChg chg="add del">
          <ac:chgData name="cerasela enache" userId="af49f02e1dc2ab36" providerId="LiveId" clId="{C0BEB3EF-8965-4584-8EEA-24EEF52433B3}" dt="2026-07-19T19:21:30.522" v="1252" actId="26606"/>
          <ac:spMkLst>
            <pc:docMk/>
            <pc:sldMk cId="0" sldId="263"/>
            <ac:spMk id="15" creationId="{C0A1ED06-4733-4020-9C60-81D4D801408D}"/>
          </ac:spMkLst>
        </pc:spChg>
        <pc:spChg chg="add del">
          <ac:chgData name="cerasela enache" userId="af49f02e1dc2ab36" providerId="LiveId" clId="{C0BEB3EF-8965-4584-8EEA-24EEF52433B3}" dt="2026-07-19T19:21:30.522" v="1252" actId="26606"/>
          <ac:spMkLst>
            <pc:docMk/>
            <pc:sldMk cId="0" sldId="263"/>
            <ac:spMk id="16" creationId="{B0CA3509-3AF9-45FE-93ED-57BB5D5E8E07}"/>
          </ac:spMkLst>
        </pc:spChg>
        <pc:spChg chg="add">
          <ac:chgData name="cerasela enache" userId="af49f02e1dc2ab36" providerId="LiveId" clId="{C0BEB3EF-8965-4584-8EEA-24EEF52433B3}" dt="2026-07-19T19:21:30.522" v="1252" actId="26606"/>
          <ac:spMkLst>
            <pc:docMk/>
            <pc:sldMk cId="0" sldId="263"/>
            <ac:spMk id="21" creationId="{B6CDA21F-E7AF-4C75-8395-33F58D5B0E45}"/>
          </ac:spMkLst>
        </pc:spChg>
        <pc:spChg chg="add">
          <ac:chgData name="cerasela enache" userId="af49f02e1dc2ab36" providerId="LiveId" clId="{C0BEB3EF-8965-4584-8EEA-24EEF52433B3}" dt="2026-07-19T19:21:30.522" v="1252" actId="26606"/>
          <ac:spMkLst>
            <pc:docMk/>
            <pc:sldMk cId="0" sldId="263"/>
            <ac:spMk id="28" creationId="{D5B0017B-2ECA-49AF-B397-DC140825DF8D}"/>
          </ac:spMkLst>
        </pc:spChg>
        <pc:grpChg chg="add">
          <ac:chgData name="cerasela enache" userId="af49f02e1dc2ab36" providerId="LiveId" clId="{C0BEB3EF-8965-4584-8EEA-24EEF52433B3}" dt="2026-07-19T19:21:30.522" v="1252" actId="26606"/>
          <ac:grpSpMkLst>
            <pc:docMk/>
            <pc:sldMk cId="0" sldId="263"/>
            <ac:grpSpMk id="23" creationId="{AE1C45F0-260A-458C-96ED-C1F6D2151219}"/>
          </ac:grpSpMkLst>
        </pc:grpChg>
        <pc:graphicFrameChg chg="add del mod ord modGraphic">
          <ac:chgData name="cerasela enache" userId="af49f02e1dc2ab36" providerId="LiveId" clId="{C0BEB3EF-8965-4584-8EEA-24EEF52433B3}" dt="2026-07-19T19:34:37.418" v="1479" actId="1076"/>
          <ac:graphicFrameMkLst>
            <pc:docMk/>
            <pc:sldMk cId="0" sldId="263"/>
            <ac:graphicFrameMk id="4" creationId="{42AB6695-D73E-B5D6-2CF9-E3DBEFCAC732}"/>
          </ac:graphicFrameMkLst>
        </pc:graphicFrameChg>
        <pc:picChg chg="add del mod ord">
          <ac:chgData name="cerasela enache" userId="af49f02e1dc2ab36" providerId="LiveId" clId="{C0BEB3EF-8965-4584-8EEA-24EEF52433B3}" dt="2026-07-19T19:21:23.853" v="1251" actId="478"/>
          <ac:picMkLst>
            <pc:docMk/>
            <pc:sldMk cId="0" sldId="263"/>
            <ac:picMk id="5" creationId="{B2A80722-0293-0562-EFDE-1B78584F8846}"/>
          </ac:picMkLst>
        </pc:picChg>
        <pc:picChg chg="add del mod ord">
          <ac:chgData name="cerasela enache" userId="af49f02e1dc2ab36" providerId="LiveId" clId="{C0BEB3EF-8965-4584-8EEA-24EEF52433B3}" dt="2026-07-19T19:30:40.421" v="1462" actId="478"/>
          <ac:picMkLst>
            <pc:docMk/>
            <pc:sldMk cId="0" sldId="263"/>
            <ac:picMk id="10" creationId="{D6848BF4-1F33-D1C5-3538-D78B9E576C9E}"/>
          </ac:picMkLst>
        </pc:picChg>
        <pc:cxnChg chg="add">
          <ac:chgData name="cerasela enache" userId="af49f02e1dc2ab36" providerId="LiveId" clId="{C0BEB3EF-8965-4584-8EEA-24EEF52433B3}" dt="2026-07-19T19:21:30.522" v="1252" actId="26606"/>
          <ac:cxnSpMkLst>
            <pc:docMk/>
            <pc:sldMk cId="0" sldId="263"/>
            <ac:cxnSpMk id="30" creationId="{6CF1BAF6-AD41-4082-B212-8A1F9A2E8779}"/>
          </ac:cxnSpMkLst>
        </pc:cxnChg>
      </pc:sldChg>
      <pc:sldChg chg="addSp delSp modSp mod setBg setClrOvrMap">
        <pc:chgData name="cerasela enache" userId="af49f02e1dc2ab36" providerId="LiveId" clId="{C0BEB3EF-8965-4584-8EEA-24EEF52433B3}" dt="2026-07-18T23:48:49.167" v="400" actId="1076"/>
        <pc:sldMkLst>
          <pc:docMk/>
          <pc:sldMk cId="0" sldId="264"/>
        </pc:sldMkLst>
        <pc:spChg chg="mod">
          <ac:chgData name="cerasela enache" userId="af49f02e1dc2ab36" providerId="LiveId" clId="{C0BEB3EF-8965-4584-8EEA-24EEF52433B3}" dt="2026-07-18T22:27:39.934" v="92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cerasela enache" userId="af49f02e1dc2ab36" providerId="LiveId" clId="{C0BEB3EF-8965-4584-8EEA-24EEF52433B3}" dt="2026-07-18T22:27:39.934" v="92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cerasela enache" userId="af49f02e1dc2ab36" providerId="LiveId" clId="{C0BEB3EF-8965-4584-8EEA-24EEF52433B3}" dt="2026-07-18T22:27:39.934" v="92" actId="26606"/>
          <ac:spMkLst>
            <pc:docMk/>
            <pc:sldMk cId="0" sldId="264"/>
            <ac:spMk id="10" creationId="{9228552E-C8B1-4A80-8448-0787CE0FC704}"/>
          </ac:spMkLst>
        </pc:spChg>
        <pc:graphicFrameChg chg="add mod modGraphic">
          <ac:chgData name="cerasela enache" userId="af49f02e1dc2ab36" providerId="LiveId" clId="{C0BEB3EF-8965-4584-8EEA-24EEF52433B3}" dt="2026-07-18T23:48:49.167" v="400" actId="1076"/>
          <ac:graphicFrameMkLst>
            <pc:docMk/>
            <pc:sldMk cId="0" sldId="264"/>
            <ac:graphicFrameMk id="5" creationId="{C4F3CCD6-11D8-22C0-F148-09D3166A67F5}"/>
          </ac:graphicFrameMkLst>
        </pc:graphicFrameChg>
        <pc:picChg chg="add">
          <ac:chgData name="cerasela enache" userId="af49f02e1dc2ab36" providerId="LiveId" clId="{C0BEB3EF-8965-4584-8EEA-24EEF52433B3}" dt="2026-07-18T22:27:39.934" v="92" actId="26606"/>
          <ac:picMkLst>
            <pc:docMk/>
            <pc:sldMk cId="0" sldId="264"/>
            <ac:picMk id="6" creationId="{CB8C9753-03FB-A43B-5D99-DD62FF1DF864}"/>
          </ac:picMkLst>
        </pc:picChg>
        <pc:cxnChg chg="add del">
          <ac:chgData name="cerasela enache" userId="af49f02e1dc2ab36" providerId="LiveId" clId="{C0BEB3EF-8965-4584-8EEA-24EEF52433B3}" dt="2026-07-18T22:30:14.273" v="103" actId="478"/>
          <ac:cxnSpMkLst>
            <pc:docMk/>
            <pc:sldMk cId="0" sldId="264"/>
            <ac:cxnSpMk id="7" creationId="{30D636A9-D8DD-012E-BAF5-AA30615E02AF}"/>
          </ac:cxnSpMkLst>
        </pc:cxnChg>
      </pc:sldChg>
      <pc:sldChg chg="addSp delSp modSp mod setBg">
        <pc:chgData name="cerasela enache" userId="af49f02e1dc2ab36" providerId="LiveId" clId="{C0BEB3EF-8965-4584-8EEA-24EEF52433B3}" dt="2026-07-18T23:50:11.083" v="415" actId="20577"/>
        <pc:sldMkLst>
          <pc:docMk/>
          <pc:sldMk cId="0" sldId="265"/>
        </pc:sldMkLst>
        <pc:spChg chg="mod">
          <ac:chgData name="cerasela enache" userId="af49f02e1dc2ab36" providerId="LiveId" clId="{C0BEB3EF-8965-4584-8EEA-24EEF52433B3}" dt="2026-07-18T22:33:16.079" v="112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cerasela enache" userId="af49f02e1dc2ab36" providerId="LiveId" clId="{C0BEB3EF-8965-4584-8EEA-24EEF52433B3}" dt="2026-07-18T23:50:11.083" v="415" actId="20577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cerasela enache" userId="af49f02e1dc2ab36" providerId="LiveId" clId="{C0BEB3EF-8965-4584-8EEA-24EEF52433B3}" dt="2026-07-18T22:32:59.879" v="107" actId="26606"/>
          <ac:spMkLst>
            <pc:docMk/>
            <pc:sldMk cId="0" sldId="265"/>
            <ac:spMk id="10" creationId="{C0A1ED06-4733-4020-9C60-81D4D801408D}"/>
          </ac:spMkLst>
        </pc:spChg>
        <pc:spChg chg="add del">
          <ac:chgData name="cerasela enache" userId="af49f02e1dc2ab36" providerId="LiveId" clId="{C0BEB3EF-8965-4584-8EEA-24EEF52433B3}" dt="2026-07-18T22:32:59.879" v="107" actId="26606"/>
          <ac:spMkLst>
            <pc:docMk/>
            <pc:sldMk cId="0" sldId="265"/>
            <ac:spMk id="12" creationId="{B0CA3509-3AF9-45FE-93ED-57BB5D5E8E07}"/>
          </ac:spMkLst>
        </pc:spChg>
        <pc:spChg chg="add del">
          <ac:chgData name="cerasela enache" userId="af49f02e1dc2ab36" providerId="LiveId" clId="{C0BEB3EF-8965-4584-8EEA-24EEF52433B3}" dt="2026-07-18T22:33:03.409" v="109" actId="26606"/>
          <ac:spMkLst>
            <pc:docMk/>
            <pc:sldMk cId="0" sldId="265"/>
            <ac:spMk id="14" creationId="{04812C46-200A-4DEB-A05E-3ED6C68C2387}"/>
          </ac:spMkLst>
        </pc:spChg>
        <pc:spChg chg="add del">
          <ac:chgData name="cerasela enache" userId="af49f02e1dc2ab36" providerId="LiveId" clId="{C0BEB3EF-8965-4584-8EEA-24EEF52433B3}" dt="2026-07-18T22:33:03.409" v="109" actId="26606"/>
          <ac:spMkLst>
            <pc:docMk/>
            <pc:sldMk cId="0" sldId="265"/>
            <ac:spMk id="15" creationId="{D1EA859B-E555-4109-94F3-6700E046E008}"/>
          </ac:spMkLst>
        </pc:spChg>
        <pc:spChg chg="add del">
          <ac:chgData name="cerasela enache" userId="af49f02e1dc2ab36" providerId="LiveId" clId="{C0BEB3EF-8965-4584-8EEA-24EEF52433B3}" dt="2026-07-18T22:33:16.070" v="111" actId="26606"/>
          <ac:spMkLst>
            <pc:docMk/>
            <pc:sldMk cId="0" sldId="265"/>
            <ac:spMk id="17" creationId="{96CF2A2B-0745-440C-9224-C5C6A0A4286F}"/>
          </ac:spMkLst>
        </pc:spChg>
        <pc:spChg chg="add del">
          <ac:chgData name="cerasela enache" userId="af49f02e1dc2ab36" providerId="LiveId" clId="{C0BEB3EF-8965-4584-8EEA-24EEF52433B3}" dt="2026-07-18T22:33:16.070" v="111" actId="26606"/>
          <ac:spMkLst>
            <pc:docMk/>
            <pc:sldMk cId="0" sldId="265"/>
            <ac:spMk id="18" creationId="{75BE6D6B-84C9-4D2B-97EB-773B7369EF82}"/>
          </ac:spMkLst>
        </pc:spChg>
        <pc:spChg chg="add">
          <ac:chgData name="cerasela enache" userId="af49f02e1dc2ab36" providerId="LiveId" clId="{C0BEB3EF-8965-4584-8EEA-24EEF52433B3}" dt="2026-07-18T22:33:16.079" v="112" actId="26606"/>
          <ac:spMkLst>
            <pc:docMk/>
            <pc:sldMk cId="0" sldId="265"/>
            <ac:spMk id="20" creationId="{04812C46-200A-4DEB-A05E-3ED6C68C2387}"/>
          </ac:spMkLst>
        </pc:spChg>
        <pc:spChg chg="add">
          <ac:chgData name="cerasela enache" userId="af49f02e1dc2ab36" providerId="LiveId" clId="{C0BEB3EF-8965-4584-8EEA-24EEF52433B3}" dt="2026-07-18T22:33:16.079" v="112" actId="26606"/>
          <ac:spMkLst>
            <pc:docMk/>
            <pc:sldMk cId="0" sldId="265"/>
            <ac:spMk id="21" creationId="{D1EA859B-E555-4109-94F3-6700E046E008}"/>
          </ac:spMkLst>
        </pc:spChg>
        <pc:picChg chg="add mod ord">
          <ac:chgData name="cerasela enache" userId="af49f02e1dc2ab36" providerId="LiveId" clId="{C0BEB3EF-8965-4584-8EEA-24EEF52433B3}" dt="2026-07-18T22:33:16.079" v="112" actId="26606"/>
          <ac:picMkLst>
            <pc:docMk/>
            <pc:sldMk cId="0" sldId="265"/>
            <ac:picMk id="5" creationId="{3E092D7E-F9FC-BFE9-73AD-ACCCC13AD2F1}"/>
          </ac:picMkLst>
        </pc:picChg>
      </pc:sldChg>
      <pc:sldChg chg="addSp delSp modSp new mod ord setBg addAnim delAnim">
        <pc:chgData name="cerasela enache" userId="af49f02e1dc2ab36" providerId="LiveId" clId="{C0BEB3EF-8965-4584-8EEA-24EEF52433B3}" dt="2026-07-18T22:40:39.332" v="199"/>
        <pc:sldMkLst>
          <pc:docMk/>
          <pc:sldMk cId="2783627649" sldId="266"/>
        </pc:sldMkLst>
        <pc:spChg chg="del mod">
          <ac:chgData name="cerasela enache" userId="af49f02e1dc2ab36" providerId="LiveId" clId="{C0BEB3EF-8965-4584-8EEA-24EEF52433B3}" dt="2026-07-18T22:36:06.066" v="153" actId="478"/>
          <ac:spMkLst>
            <pc:docMk/>
            <pc:sldMk cId="2783627649" sldId="266"/>
            <ac:spMk id="2" creationId="{E26F128A-33ED-BBA9-6999-7A91AE5B02A3}"/>
          </ac:spMkLst>
        </pc:spChg>
        <pc:spChg chg="del">
          <ac:chgData name="cerasela enache" userId="af49f02e1dc2ab36" providerId="LiveId" clId="{C0BEB3EF-8965-4584-8EEA-24EEF52433B3}" dt="2026-07-18T22:33:38.086" v="114" actId="478"/>
          <ac:spMkLst>
            <pc:docMk/>
            <pc:sldMk cId="2783627649" sldId="266"/>
            <ac:spMk id="3" creationId="{A6C27877-982A-8A0E-DD6C-8A74F3E6751C}"/>
          </ac:spMkLst>
        </pc:spChg>
        <pc:spChg chg="add del">
          <ac:chgData name="cerasela enache" userId="af49f02e1dc2ab36" providerId="LiveId" clId="{C0BEB3EF-8965-4584-8EEA-24EEF52433B3}" dt="2026-07-18T22:38:13.775" v="175" actId="478"/>
          <ac:spMkLst>
            <pc:docMk/>
            <pc:sldMk cId="2783627649" sldId="266"/>
            <ac:spMk id="8" creationId="{67D6254D-4C6D-9DE7-C933-CBB7744E3ACC}"/>
          </ac:spMkLst>
        </pc:spChg>
        <pc:spChg chg="add mod">
          <ac:chgData name="cerasela enache" userId="af49f02e1dc2ab36" providerId="LiveId" clId="{C0BEB3EF-8965-4584-8EEA-24EEF52433B3}" dt="2026-07-18T22:39:15.550" v="184" actId="207"/>
          <ac:spMkLst>
            <pc:docMk/>
            <pc:sldMk cId="2783627649" sldId="266"/>
            <ac:spMk id="9" creationId="{FCA0A654-55BB-4CE8-9699-D4F502598DC2}"/>
          </ac:spMkLst>
        </pc:spChg>
        <pc:spChg chg="add del">
          <ac:chgData name="cerasela enache" userId="af49f02e1dc2ab36" providerId="LiveId" clId="{C0BEB3EF-8965-4584-8EEA-24EEF52433B3}" dt="2026-07-18T22:34:38.212" v="134" actId="26606"/>
          <ac:spMkLst>
            <pc:docMk/>
            <pc:sldMk cId="2783627649" sldId="266"/>
            <ac:spMk id="10" creationId="{B5A8AFA4-5C32-4100-9C6D-839A47E15FA0}"/>
          </ac:spMkLst>
        </pc:spChg>
        <pc:spChg chg="add del">
          <ac:chgData name="cerasela enache" userId="af49f02e1dc2ab36" providerId="LiveId" clId="{C0BEB3EF-8965-4584-8EEA-24EEF52433B3}" dt="2026-07-18T22:34:38.212" v="134" actId="26606"/>
          <ac:spMkLst>
            <pc:docMk/>
            <pc:sldMk cId="2783627649" sldId="266"/>
            <ac:spMk id="12" creationId="{96B5F253-7949-47C2-9DBD-1570ECDA2296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14" creationId="{CF860788-3A6A-45A3-B3F1-06F159665603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15" creationId="{2B577FF9-3543-4875-815D-3D87BD8A2002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16" creationId="{DF1E3393-B852-4883-B778-ED3525112942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17" creationId="{F5569EEC-E12F-4856-B407-02B2813A4AA5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18" creationId="{39853D09-4205-4CC7-83EB-288E886AC9E4}"/>
          </ac:spMkLst>
        </pc:spChg>
        <pc:spChg chg="add mod">
          <ac:chgData name="cerasela enache" userId="af49f02e1dc2ab36" providerId="LiveId" clId="{C0BEB3EF-8965-4584-8EEA-24EEF52433B3}" dt="2026-07-18T22:39:57.696" v="189" actId="1076"/>
          <ac:spMkLst>
            <pc:docMk/>
            <pc:sldMk cId="2783627649" sldId="266"/>
            <ac:spMk id="19" creationId="{D9176DB0-0847-8013-8190-1DF8C973090C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20" creationId="{0D040B79-3E73-4A31-840D-D6B9C9FDFC46}"/>
          </ac:spMkLst>
        </pc:spChg>
        <pc:spChg chg="add del">
          <ac:chgData name="cerasela enache" userId="af49f02e1dc2ab36" providerId="LiveId" clId="{C0BEB3EF-8965-4584-8EEA-24EEF52433B3}" dt="2026-07-18T22:34:44.570" v="136" actId="26606"/>
          <ac:spMkLst>
            <pc:docMk/>
            <pc:sldMk cId="2783627649" sldId="266"/>
            <ac:spMk id="22" creationId="{156C6AE5-3F8B-42AC-9EA4-1B686A11E93F}"/>
          </ac:spMkLst>
        </pc:spChg>
        <pc:spChg chg="add mod">
          <ac:chgData name="cerasela enache" userId="af49f02e1dc2ab36" providerId="LiveId" clId="{C0BEB3EF-8965-4584-8EEA-24EEF52433B3}" dt="2026-07-18T22:40:30.798" v="197" actId="1076"/>
          <ac:spMkLst>
            <pc:docMk/>
            <pc:sldMk cId="2783627649" sldId="266"/>
            <ac:spMk id="23" creationId="{6A6D4FDE-E8F7-F541-441D-2798158F12D4}"/>
          </ac:spMkLst>
        </pc:spChg>
        <pc:spChg chg="add del">
          <ac:chgData name="cerasela enache" userId="af49f02e1dc2ab36" providerId="LiveId" clId="{C0BEB3EF-8965-4584-8EEA-24EEF52433B3}" dt="2026-07-18T22:34:48.077" v="139" actId="26606"/>
          <ac:spMkLst>
            <pc:docMk/>
            <pc:sldMk cId="2783627649" sldId="266"/>
            <ac:spMk id="24" creationId="{27427488-068E-4B55-AC8D-CD070B8CD46D}"/>
          </ac:spMkLst>
        </pc:spChg>
        <pc:spChg chg="add del">
          <ac:chgData name="cerasela enache" userId="af49f02e1dc2ab36" providerId="LiveId" clId="{C0BEB3EF-8965-4584-8EEA-24EEF52433B3}" dt="2026-07-18T22:34:48.077" v="139" actId="26606"/>
          <ac:spMkLst>
            <pc:docMk/>
            <pc:sldMk cId="2783627649" sldId="266"/>
            <ac:spMk id="27" creationId="{7E13C525-8EE3-4288-848F-C9B2A174F22B}"/>
          </ac:spMkLst>
        </pc:spChg>
        <pc:spChg chg="add del">
          <ac:chgData name="cerasela enache" userId="af49f02e1dc2ab36" providerId="LiveId" clId="{C0BEB3EF-8965-4584-8EEA-24EEF52433B3}" dt="2026-07-18T22:34:48.077" v="139" actId="26606"/>
          <ac:spMkLst>
            <pc:docMk/>
            <pc:sldMk cId="2783627649" sldId="266"/>
            <ac:spMk id="28" creationId="{A20AF199-99C2-4569-9CAF-24514AE5E82A}"/>
          </ac:spMkLst>
        </pc:spChg>
        <pc:spChg chg="add del">
          <ac:chgData name="cerasela enache" userId="af49f02e1dc2ab36" providerId="LiveId" clId="{C0BEB3EF-8965-4584-8EEA-24EEF52433B3}" dt="2026-07-18T22:37:34.178" v="169" actId="26606"/>
          <ac:spMkLst>
            <pc:docMk/>
            <pc:sldMk cId="2783627649" sldId="266"/>
            <ac:spMk id="30" creationId="{347D6575-0B06-40B2-9D0F-298202F6BCAC}"/>
          </ac:spMkLst>
        </pc:spChg>
        <pc:spChg chg="add del">
          <ac:chgData name="cerasela enache" userId="af49f02e1dc2ab36" providerId="LiveId" clId="{C0BEB3EF-8965-4584-8EEA-24EEF52433B3}" dt="2026-07-18T22:37:34.178" v="169" actId="26606"/>
          <ac:spMkLst>
            <pc:docMk/>
            <pc:sldMk cId="2783627649" sldId="266"/>
            <ac:spMk id="31" creationId="{E2B33195-5BCA-4BB7-A82D-6739522687DD}"/>
          </ac:spMkLst>
        </pc:spChg>
        <pc:spChg chg="add del">
          <ac:chgData name="cerasela enache" userId="af49f02e1dc2ab36" providerId="LiveId" clId="{C0BEB3EF-8965-4584-8EEA-24EEF52433B3}" dt="2026-07-18T22:37:34.178" v="169" actId="26606"/>
          <ac:spMkLst>
            <pc:docMk/>
            <pc:sldMk cId="2783627649" sldId="266"/>
            <ac:spMk id="32" creationId="{CF8AD9F3-9AF6-494F-83A3-2F677563935C}"/>
          </ac:spMkLst>
        </pc:spChg>
        <pc:spChg chg="add del">
          <ac:chgData name="cerasela enache" userId="af49f02e1dc2ab36" providerId="LiveId" clId="{C0BEB3EF-8965-4584-8EEA-24EEF52433B3}" dt="2026-07-18T22:37:34.178" v="169" actId="26606"/>
          <ac:spMkLst>
            <pc:docMk/>
            <pc:sldMk cId="2783627649" sldId="266"/>
            <ac:spMk id="33" creationId="{0DA5DB8B-7E5C-4ABC-8069-A9A8806F3976}"/>
          </ac:spMkLst>
        </pc:spChg>
        <pc:spChg chg="add mod">
          <ac:chgData name="cerasela enache" userId="af49f02e1dc2ab36" providerId="LiveId" clId="{C0BEB3EF-8965-4584-8EEA-24EEF52433B3}" dt="2026-07-18T22:40:25.380" v="196" actId="1076"/>
          <ac:spMkLst>
            <pc:docMk/>
            <pc:sldMk cId="2783627649" sldId="266"/>
            <ac:spMk id="34" creationId="{DEEDD051-B313-7687-EA8A-A5AB0227B807}"/>
          </ac:spMkLst>
        </pc:spChg>
        <pc:spChg chg="add del">
          <ac:chgData name="cerasela enache" userId="af49f02e1dc2ab36" providerId="LiveId" clId="{C0BEB3EF-8965-4584-8EEA-24EEF52433B3}" dt="2026-07-18T22:36:29.960" v="156" actId="26606"/>
          <ac:spMkLst>
            <pc:docMk/>
            <pc:sldMk cId="2783627649" sldId="266"/>
            <ac:spMk id="38" creationId="{42A4FC2C-047E-45A5-965D-8E1E3BF09BC6}"/>
          </ac:spMkLst>
        </pc:spChg>
        <pc:spChg chg="add del">
          <ac:chgData name="cerasela enache" userId="af49f02e1dc2ab36" providerId="LiveId" clId="{C0BEB3EF-8965-4584-8EEA-24EEF52433B3}" dt="2026-07-18T22:37:27.303" v="166" actId="26606"/>
          <ac:spMkLst>
            <pc:docMk/>
            <pc:sldMk cId="2783627649" sldId="266"/>
            <ac:spMk id="42" creationId="{8B4AF456-0671-432E-AD5B-FFAF8D6461E7}"/>
          </ac:spMkLst>
        </pc:spChg>
        <pc:spChg chg="add del">
          <ac:chgData name="cerasela enache" userId="af49f02e1dc2ab36" providerId="LiveId" clId="{C0BEB3EF-8965-4584-8EEA-24EEF52433B3}" dt="2026-07-18T22:36:35.805" v="158" actId="26606"/>
          <ac:spMkLst>
            <pc:docMk/>
            <pc:sldMk cId="2783627649" sldId="266"/>
            <ac:spMk id="45" creationId="{8B089790-F4B6-46A7-BB28-7B74A9A9EFDC}"/>
          </ac:spMkLst>
        </pc:spChg>
        <pc:spChg chg="add del">
          <ac:chgData name="cerasela enache" userId="af49f02e1dc2ab36" providerId="LiveId" clId="{C0BEB3EF-8965-4584-8EEA-24EEF52433B3}" dt="2026-07-18T22:36:52.808" v="160" actId="26606"/>
          <ac:spMkLst>
            <pc:docMk/>
            <pc:sldMk cId="2783627649" sldId="266"/>
            <ac:spMk id="47" creationId="{5D9FC6AC-4A12-4825-8ABE-0732B8EF4D16}"/>
          </ac:spMkLst>
        </pc:spChg>
        <pc:spChg chg="add del">
          <ac:chgData name="cerasela enache" userId="af49f02e1dc2ab36" providerId="LiveId" clId="{C0BEB3EF-8965-4584-8EEA-24EEF52433B3}" dt="2026-07-18T22:37:10.948" v="162" actId="26606"/>
          <ac:spMkLst>
            <pc:docMk/>
            <pc:sldMk cId="2783627649" sldId="266"/>
            <ac:spMk id="49" creationId="{9C6777B5-64F4-4200-B099-34168B69FE53}"/>
          </ac:spMkLst>
        </pc:spChg>
        <pc:spChg chg="add del">
          <ac:chgData name="cerasela enache" userId="af49f02e1dc2ab36" providerId="LiveId" clId="{C0BEB3EF-8965-4584-8EEA-24EEF52433B3}" dt="2026-07-18T22:37:13.789" v="164" actId="26606"/>
          <ac:spMkLst>
            <pc:docMk/>
            <pc:sldMk cId="2783627649" sldId="266"/>
            <ac:spMk id="52" creationId="{6680F1D3-7650-4307-A001-0163AD371D29}"/>
          </ac:spMkLst>
        </pc:spChg>
        <pc:spChg chg="add del">
          <ac:chgData name="cerasela enache" userId="af49f02e1dc2ab36" providerId="LiveId" clId="{C0BEB3EF-8965-4584-8EEA-24EEF52433B3}" dt="2026-07-18T22:37:27.303" v="166" actId="26606"/>
          <ac:spMkLst>
            <pc:docMk/>
            <pc:sldMk cId="2783627649" sldId="266"/>
            <ac:spMk id="54" creationId="{C7D023E4-8DE1-436E-9847-ED6A4B4B04FD}"/>
          </ac:spMkLst>
        </pc:spChg>
        <pc:spChg chg="add del">
          <ac:chgData name="cerasela enache" userId="af49f02e1dc2ab36" providerId="LiveId" clId="{C0BEB3EF-8965-4584-8EEA-24EEF52433B3}" dt="2026-07-18T22:37:27.303" v="166" actId="26606"/>
          <ac:spMkLst>
            <pc:docMk/>
            <pc:sldMk cId="2783627649" sldId="266"/>
            <ac:spMk id="55" creationId="{8B2B1708-8CE4-4A20-94F5-55118AE2CBD7}"/>
          </ac:spMkLst>
        </pc:spChg>
        <pc:spChg chg="add del">
          <ac:chgData name="cerasela enache" userId="af49f02e1dc2ab36" providerId="LiveId" clId="{C0BEB3EF-8965-4584-8EEA-24EEF52433B3}" dt="2026-07-18T22:37:34.172" v="168" actId="26606"/>
          <ac:spMkLst>
            <pc:docMk/>
            <pc:sldMk cId="2783627649" sldId="266"/>
            <ac:spMk id="61" creationId="{38CB19FB-7C96-4FEC-9331-E826E4E36CE4}"/>
          </ac:spMkLst>
        </pc:spChg>
        <pc:spChg chg="add del">
          <ac:chgData name="cerasela enache" userId="af49f02e1dc2ab36" providerId="LiveId" clId="{C0BEB3EF-8965-4584-8EEA-24EEF52433B3}" dt="2026-07-18T22:37:53.365" v="173" actId="26606"/>
          <ac:spMkLst>
            <pc:docMk/>
            <pc:sldMk cId="2783627649" sldId="266"/>
            <ac:spMk id="67" creationId="{22F15A2D-2324-487D-A02A-BF46C5C580EB}"/>
          </ac:spMkLst>
        </pc:spChg>
        <pc:spChg chg="add del">
          <ac:chgData name="cerasela enache" userId="af49f02e1dc2ab36" providerId="LiveId" clId="{C0BEB3EF-8965-4584-8EEA-24EEF52433B3}" dt="2026-07-18T22:37:53.365" v="173" actId="26606"/>
          <ac:spMkLst>
            <pc:docMk/>
            <pc:sldMk cId="2783627649" sldId="266"/>
            <ac:spMk id="68" creationId="{2AEAFA59-923A-4F54-8B49-44C970BCC323}"/>
          </ac:spMkLst>
        </pc:spChg>
        <pc:spChg chg="add del">
          <ac:chgData name="cerasela enache" userId="af49f02e1dc2ab36" providerId="LiveId" clId="{C0BEB3EF-8965-4584-8EEA-24EEF52433B3}" dt="2026-07-18T22:37:53.365" v="173" actId="26606"/>
          <ac:spMkLst>
            <pc:docMk/>
            <pc:sldMk cId="2783627649" sldId="266"/>
            <ac:spMk id="69" creationId="{C37E9D4B-7BFA-4D10-B666-547BAC499469}"/>
          </ac:spMkLst>
        </pc:spChg>
        <pc:spChg chg="add">
          <ac:chgData name="cerasela enache" userId="af49f02e1dc2ab36" providerId="LiveId" clId="{C0BEB3EF-8965-4584-8EEA-24EEF52433B3}" dt="2026-07-18T22:37:53.365" v="173" actId="26606"/>
          <ac:spMkLst>
            <pc:docMk/>
            <pc:sldMk cId="2783627649" sldId="266"/>
            <ac:spMk id="74" creationId="{42A4FC2C-047E-45A5-965D-8E1E3BF09BC6}"/>
          </ac:spMkLst>
        </pc:spChg>
        <pc:grpChg chg="add del">
          <ac:chgData name="cerasela enache" userId="af49f02e1dc2ab36" providerId="LiveId" clId="{C0BEB3EF-8965-4584-8EEA-24EEF52433B3}" dt="2026-07-18T22:34:48.077" v="139" actId="26606"/>
          <ac:grpSpMkLst>
            <pc:docMk/>
            <pc:sldMk cId="2783627649" sldId="266"/>
            <ac:grpSpMk id="25" creationId="{D77C2DC4-03FC-4BF3-9F66-E9A3066EE468}"/>
          </ac:grpSpMkLst>
        </pc:grpChg>
        <pc:grpChg chg="add del">
          <ac:chgData name="cerasela enache" userId="af49f02e1dc2ab36" providerId="LiveId" clId="{C0BEB3EF-8965-4584-8EEA-24EEF52433B3}" dt="2026-07-18T22:36:35.805" v="158" actId="26606"/>
          <ac:grpSpMkLst>
            <pc:docMk/>
            <pc:sldMk cId="2783627649" sldId="266"/>
            <ac:grpSpMk id="40" creationId="{9DE3F54D-33BC-4382-A2AB-5E002F0F1166}"/>
          </ac:grpSpMkLst>
        </pc:grpChg>
        <pc:grpChg chg="add del">
          <ac:chgData name="cerasela enache" userId="af49f02e1dc2ab36" providerId="LiveId" clId="{C0BEB3EF-8965-4584-8EEA-24EEF52433B3}" dt="2026-07-18T22:37:27.303" v="166" actId="26606"/>
          <ac:grpSpMkLst>
            <pc:docMk/>
            <pc:sldMk cId="2783627649" sldId="266"/>
            <ac:grpSpMk id="44" creationId="{43F5E015-E085-4624-B431-B42414448684}"/>
          </ac:grpSpMkLst>
        </pc:grpChg>
        <pc:grpChg chg="add del">
          <ac:chgData name="cerasela enache" userId="af49f02e1dc2ab36" providerId="LiveId" clId="{C0BEB3EF-8965-4584-8EEA-24EEF52433B3}" dt="2026-07-18T22:37:10.948" v="162" actId="26606"/>
          <ac:grpSpMkLst>
            <pc:docMk/>
            <pc:sldMk cId="2783627649" sldId="266"/>
            <ac:grpSpMk id="50" creationId="{4252769E-B9F0-4068-A645-5BBEF16E9C28}"/>
          </ac:grpSpMkLst>
        </pc:grpChg>
        <pc:grpChg chg="add del">
          <ac:chgData name="cerasela enache" userId="af49f02e1dc2ab36" providerId="LiveId" clId="{C0BEB3EF-8965-4584-8EEA-24EEF52433B3}" dt="2026-07-18T22:37:34.172" v="168" actId="26606"/>
          <ac:grpSpMkLst>
            <pc:docMk/>
            <pc:sldMk cId="2783627649" sldId="266"/>
            <ac:grpSpMk id="62" creationId="{DF071BB7-867E-46A9-A7C2-3FCB28CB8FBD}"/>
          </ac:grpSpMkLst>
        </pc:grpChg>
        <pc:picChg chg="add del mod">
          <ac:chgData name="cerasela enache" userId="af49f02e1dc2ab36" providerId="LiveId" clId="{C0BEB3EF-8965-4584-8EEA-24EEF52433B3}" dt="2026-07-18T22:35:55.521" v="142" actId="478"/>
          <ac:picMkLst>
            <pc:docMk/>
            <pc:sldMk cId="2783627649" sldId="266"/>
            <ac:picMk id="5" creationId="{02149CE2-683C-C117-1C35-749C5DC47C2C}"/>
          </ac:picMkLst>
        </pc:picChg>
        <pc:picChg chg="add del mod">
          <ac:chgData name="cerasela enache" userId="af49f02e1dc2ab36" providerId="LiveId" clId="{C0BEB3EF-8965-4584-8EEA-24EEF52433B3}" dt="2026-07-18T22:37:53.365" v="173" actId="26606"/>
          <ac:picMkLst>
            <pc:docMk/>
            <pc:sldMk cId="2783627649" sldId="266"/>
            <ac:picMk id="7" creationId="{BA0EED60-8EAC-21FF-22F0-6AE3BE62CD72}"/>
          </ac:picMkLst>
        </pc:picChg>
      </pc:sldChg>
      <pc:sldChg chg="addSp delSp modSp new mod setBg">
        <pc:chgData name="cerasela enache" userId="af49f02e1dc2ab36" providerId="LiveId" clId="{C0BEB3EF-8965-4584-8EEA-24EEF52433B3}" dt="2026-07-18T23:52:41.574" v="453" actId="26606"/>
        <pc:sldMkLst>
          <pc:docMk/>
          <pc:sldMk cId="3320319696" sldId="267"/>
        </pc:sldMkLst>
        <pc:spChg chg="del mod">
          <ac:chgData name="cerasela enache" userId="af49f02e1dc2ab36" providerId="LiveId" clId="{C0BEB3EF-8965-4584-8EEA-24EEF52433B3}" dt="2026-07-18T23:51:56.099" v="448" actId="478"/>
          <ac:spMkLst>
            <pc:docMk/>
            <pc:sldMk cId="3320319696" sldId="267"/>
            <ac:spMk id="2" creationId="{1330C4F9-AC0D-9D95-07E6-72A4D6340054}"/>
          </ac:spMkLst>
        </pc:spChg>
        <pc:spChg chg="del">
          <ac:chgData name="cerasela enache" userId="af49f02e1dc2ab36" providerId="LiveId" clId="{C0BEB3EF-8965-4584-8EEA-24EEF52433B3}" dt="2026-07-18T23:50:35.760" v="417" actId="478"/>
          <ac:spMkLst>
            <pc:docMk/>
            <pc:sldMk cId="3320319696" sldId="267"/>
            <ac:spMk id="3" creationId="{6DCD38A0-0CB6-1AF3-246C-0DF031E0E4E2}"/>
          </ac:spMkLst>
        </pc:spChg>
        <pc:spChg chg="add del">
          <ac:chgData name="cerasela enache" userId="af49f02e1dc2ab36" providerId="LiveId" clId="{C0BEB3EF-8965-4584-8EEA-24EEF52433B3}" dt="2026-07-18T23:51:15.711" v="438" actId="26606"/>
          <ac:spMkLst>
            <pc:docMk/>
            <pc:sldMk cId="3320319696" sldId="267"/>
            <ac:spMk id="7" creationId="{699F2931-70EC-414E-8957-39CC893D909E}"/>
          </ac:spMkLst>
        </pc:spChg>
        <pc:spChg chg="add del">
          <ac:chgData name="cerasela enache" userId="af49f02e1dc2ab36" providerId="LiveId" clId="{C0BEB3EF-8965-4584-8EEA-24EEF52433B3}" dt="2026-07-18T23:51:15.711" v="438" actId="26606"/>
          <ac:spMkLst>
            <pc:docMk/>
            <pc:sldMk cId="3320319696" sldId="267"/>
            <ac:spMk id="9" creationId="{78FFBE11-4B3E-48D7-94D4-2EC8CC9FE827}"/>
          </ac:spMkLst>
        </pc:spChg>
        <pc:spChg chg="add del">
          <ac:chgData name="cerasela enache" userId="af49f02e1dc2ab36" providerId="LiveId" clId="{C0BEB3EF-8965-4584-8EEA-24EEF52433B3}" dt="2026-07-18T23:51:14.201" v="436" actId="26606"/>
          <ac:spMkLst>
            <pc:docMk/>
            <pc:sldMk cId="3320319696" sldId="267"/>
            <ac:spMk id="11" creationId="{74751229-0244-4FBB-BED1-407467F4C951}"/>
          </ac:spMkLst>
        </pc:spChg>
        <pc:spChg chg="add del">
          <ac:chgData name="cerasela enache" userId="af49f02e1dc2ab36" providerId="LiveId" clId="{C0BEB3EF-8965-4584-8EEA-24EEF52433B3}" dt="2026-07-18T23:51:15.711" v="438" actId="26606"/>
          <ac:spMkLst>
            <pc:docMk/>
            <pc:sldMk cId="3320319696" sldId="267"/>
            <ac:spMk id="13" creationId="{AEFD2FD1-B3A5-4E1D-BCC8-7684A5440C4C}"/>
          </ac:spMkLst>
        </pc:spChg>
        <pc:spChg chg="add del mod">
          <ac:chgData name="cerasela enache" userId="af49f02e1dc2ab36" providerId="LiveId" clId="{C0BEB3EF-8965-4584-8EEA-24EEF52433B3}" dt="2026-07-18T23:51:58.668" v="449" actId="478"/>
          <ac:spMkLst>
            <pc:docMk/>
            <pc:sldMk cId="3320319696" sldId="267"/>
            <ac:spMk id="14" creationId="{C2347B10-E3C9-7800-9773-3F57C10031CC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15" creationId="{1064D5D5-227B-4F66-9AEA-46F570E793BD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16" creationId="{577D6B2E-37A3-429E-A37C-F30ED6487282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17" creationId="{646B67A4-D328-4747-A82B-65E84FA46368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18" creationId="{5CEAD642-85CF-4750-8432-7C80C901F001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19" creationId="{B5A1B09C-1565-46F8-B70F-621C5EB48A09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20" creationId="{FA33EEAE-15D5-4119-8C1E-89D943F911EF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21" creationId="{8C516CC8-80AC-446C-A56E-9F54B7210402}"/>
          </ac:spMkLst>
        </pc:spChg>
        <pc:spChg chg="add del">
          <ac:chgData name="cerasela enache" userId="af49f02e1dc2ab36" providerId="LiveId" clId="{C0BEB3EF-8965-4584-8EEA-24EEF52433B3}" dt="2026-07-18T23:51:17.105" v="440" actId="26606"/>
          <ac:spMkLst>
            <pc:docMk/>
            <pc:sldMk cId="3320319696" sldId="267"/>
            <ac:spMk id="22" creationId="{730D8B3B-9B80-4025-B934-26DC7D7CD231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29" creationId="{489B7BFD-8F45-4093-AD9C-91B15B0503D9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0" creationId="{033BC44A-0661-43B4-9C14-FD5963C226AE}"/>
          </ac:spMkLst>
        </pc:spChg>
        <pc:spChg chg="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2" creationId="{BE8CB2F0-2F5A-4EBD-B214-E0309C31F578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4" creationId="{FFD3887D-244B-4EC4-9208-E304984C5D0F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5" creationId="{498F8FF6-43B4-494A-AF8F-123A4983EDF7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6" creationId="{97224C31-855E-4593-8A58-5B2B0CC4F537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7" creationId="{2B06059C-C357-4011-82B9-9C0106301384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8" creationId="{5AFEC601-A132-47EE-B0C2-B38ACD9FCE6F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39" creationId="{279CAF82-0ECF-42BE-8F37-F71941E5D410}"/>
          </ac:spMkLst>
        </pc:spChg>
        <pc:spChg chg="add del">
          <ac:chgData name="cerasela enache" userId="af49f02e1dc2ab36" providerId="LiveId" clId="{C0BEB3EF-8965-4584-8EEA-24EEF52433B3}" dt="2026-07-18T23:51:18.649" v="442" actId="26606"/>
          <ac:spMkLst>
            <pc:docMk/>
            <pc:sldMk cId="3320319696" sldId="267"/>
            <ac:spMk id="40" creationId="{218E095B-4870-4AD5-9C41-C16D59523501}"/>
          </ac:spMkLst>
        </pc:spChg>
        <pc:spChg chg="add del">
          <ac:chgData name="cerasela enache" userId="af49f02e1dc2ab36" providerId="LiveId" clId="{C0BEB3EF-8965-4584-8EEA-24EEF52433B3}" dt="2026-07-18T23:51:20.854" v="444" actId="26606"/>
          <ac:spMkLst>
            <pc:docMk/>
            <pc:sldMk cId="3320319696" sldId="267"/>
            <ac:spMk id="42" creationId="{4522B21E-B2B9-4C72-9A71-C87EFD137480}"/>
          </ac:spMkLst>
        </pc:spChg>
        <pc:spChg chg="add del">
          <ac:chgData name="cerasela enache" userId="af49f02e1dc2ab36" providerId="LiveId" clId="{C0BEB3EF-8965-4584-8EEA-24EEF52433B3}" dt="2026-07-18T23:51:20.854" v="444" actId="26606"/>
          <ac:spMkLst>
            <pc:docMk/>
            <pc:sldMk cId="3320319696" sldId="267"/>
            <ac:spMk id="43" creationId="{5EB7D2A2-F448-44D4-938C-DC84CBCB3B1E}"/>
          </ac:spMkLst>
        </pc:spChg>
        <pc:spChg chg="add del">
          <ac:chgData name="cerasela enache" userId="af49f02e1dc2ab36" providerId="LiveId" clId="{C0BEB3EF-8965-4584-8EEA-24EEF52433B3}" dt="2026-07-18T23:51:20.854" v="444" actId="26606"/>
          <ac:spMkLst>
            <pc:docMk/>
            <pc:sldMk cId="3320319696" sldId="267"/>
            <ac:spMk id="44" creationId="{871AEA07-1E14-44B4-8E55-64EF049CD66F}"/>
          </ac:spMkLst>
        </pc:spChg>
        <pc:spChg chg="add del">
          <ac:chgData name="cerasela enache" userId="af49f02e1dc2ab36" providerId="LiveId" clId="{C0BEB3EF-8965-4584-8EEA-24EEF52433B3}" dt="2026-07-18T23:52:41.574" v="453" actId="26606"/>
          <ac:spMkLst>
            <pc:docMk/>
            <pc:sldMk cId="3320319696" sldId="267"/>
            <ac:spMk id="47" creationId="{289ED1AA-8684-4D37-B208-8777E1A7780D}"/>
          </ac:spMkLst>
        </pc:spChg>
        <pc:spChg chg="add del">
          <ac:chgData name="cerasela enache" userId="af49f02e1dc2ab36" providerId="LiveId" clId="{C0BEB3EF-8965-4584-8EEA-24EEF52433B3}" dt="2026-07-18T23:52:41.574" v="453" actId="26606"/>
          <ac:spMkLst>
            <pc:docMk/>
            <pc:sldMk cId="3320319696" sldId="267"/>
            <ac:spMk id="48" creationId="{4180E01B-B1F4-437C-807D-1C930718EE64}"/>
          </ac:spMkLst>
        </pc:spChg>
        <pc:spChg chg="add del">
          <ac:chgData name="cerasela enache" userId="af49f02e1dc2ab36" providerId="LiveId" clId="{C0BEB3EF-8965-4584-8EEA-24EEF52433B3}" dt="2026-07-18T23:52:41.574" v="453" actId="26606"/>
          <ac:spMkLst>
            <pc:docMk/>
            <pc:sldMk cId="3320319696" sldId="267"/>
            <ac:spMk id="49" creationId="{41F77738-2AF0-4750-A0C7-F97C2C17590E}"/>
          </ac:spMkLst>
        </pc:spChg>
        <pc:spChg chg="add">
          <ac:chgData name="cerasela enache" userId="af49f02e1dc2ab36" providerId="LiveId" clId="{C0BEB3EF-8965-4584-8EEA-24EEF52433B3}" dt="2026-07-18T23:52:41.574" v="453" actId="26606"/>
          <ac:spMkLst>
            <pc:docMk/>
            <pc:sldMk cId="3320319696" sldId="267"/>
            <ac:spMk id="54" creationId="{8B089790-F4B6-46A7-BB28-7B74A9A9EFDC}"/>
          </ac:spMkLst>
        </pc:spChg>
        <pc:grpChg chg="add">
          <ac:chgData name="cerasela enache" userId="af49f02e1dc2ab36" providerId="LiveId" clId="{C0BEB3EF-8965-4584-8EEA-24EEF52433B3}" dt="2026-07-18T23:52:41.574" v="453" actId="26606"/>
          <ac:grpSpMkLst>
            <pc:docMk/>
            <pc:sldMk cId="3320319696" sldId="267"/>
            <ac:grpSpMk id="56" creationId="{9DE3F54D-33BC-4382-A2AB-5E002F0F1166}"/>
          </ac:grpSpMkLst>
        </pc:grpChg>
        <pc:picChg chg="add del mod">
          <ac:chgData name="cerasela enache" userId="af49f02e1dc2ab36" providerId="LiveId" clId="{C0BEB3EF-8965-4584-8EEA-24EEF52433B3}" dt="2026-07-18T23:52:37.245" v="452" actId="478"/>
          <ac:picMkLst>
            <pc:docMk/>
            <pc:sldMk cId="3320319696" sldId="267"/>
            <ac:picMk id="5" creationId="{7A9946DA-05AE-F135-1E3C-785D830325A5}"/>
          </ac:picMkLst>
        </pc:picChg>
        <pc:picChg chg="add del">
          <ac:chgData name="cerasela enache" userId="af49f02e1dc2ab36" providerId="LiveId" clId="{C0BEB3EF-8965-4584-8EEA-24EEF52433B3}" dt="2026-07-18T23:51:14.201" v="436" actId="26606"/>
          <ac:picMkLst>
            <pc:docMk/>
            <pc:sldMk cId="3320319696" sldId="267"/>
            <ac:picMk id="6" creationId="{BB647674-4BC8-DEA6-06CD-BF2A3F9392D2}"/>
          </ac:picMkLst>
        </pc:picChg>
        <pc:picChg chg="add del">
          <ac:chgData name="cerasela enache" userId="af49f02e1dc2ab36" providerId="LiveId" clId="{C0BEB3EF-8965-4584-8EEA-24EEF52433B3}" dt="2026-07-18T23:51:14.201" v="436" actId="26606"/>
          <ac:picMkLst>
            <pc:docMk/>
            <pc:sldMk cId="3320319696" sldId="267"/>
            <ac:picMk id="8" creationId="{A36D360F-252B-4ADF-A4A8-5826FA35C2CE}"/>
          </ac:picMkLst>
        </pc:picChg>
        <pc:picChg chg="add mod">
          <ac:chgData name="cerasela enache" userId="af49f02e1dc2ab36" providerId="LiveId" clId="{C0BEB3EF-8965-4584-8EEA-24EEF52433B3}" dt="2026-07-18T23:52:41.574" v="453" actId="26606"/>
          <ac:picMkLst>
            <pc:docMk/>
            <pc:sldMk cId="3320319696" sldId="267"/>
            <ac:picMk id="46" creationId="{29585AEC-577B-0343-5A07-CA728FCB99A7}"/>
          </ac:picMkLst>
        </pc:picChg>
        <pc:cxnChg chg="add del">
          <ac:chgData name="cerasela enache" userId="af49f02e1dc2ab36" providerId="LiveId" clId="{C0BEB3EF-8965-4584-8EEA-24EEF52433B3}" dt="2026-07-18T23:51:20.854" v="444" actId="26606"/>
          <ac:cxnSpMkLst>
            <pc:docMk/>
            <pc:sldMk cId="3320319696" sldId="267"/>
            <ac:cxnSpMk id="45" creationId="{F7C8EA93-3210-4C62-99E9-153C275E3A87}"/>
          </ac:cxnSpMkLst>
        </pc:cxnChg>
      </pc:sldChg>
      <pc:sldChg chg="addSp delSp modSp new mod setBg">
        <pc:chgData name="cerasela enache" userId="af49f02e1dc2ab36" providerId="LiveId" clId="{C0BEB3EF-8965-4584-8EEA-24EEF52433B3}" dt="2026-07-19T22:01:48.576" v="1757" actId="1076"/>
        <pc:sldMkLst>
          <pc:docMk/>
          <pc:sldMk cId="2058453129" sldId="268"/>
        </pc:sldMkLst>
        <pc:spChg chg="add del">
          <ac:chgData name="cerasela enache" userId="af49f02e1dc2ab36" providerId="LiveId" clId="{C0BEB3EF-8965-4584-8EEA-24EEF52433B3}" dt="2026-07-19T19:35:40.652" v="1486" actId="26606"/>
          <ac:spMkLst>
            <pc:docMk/>
            <pc:sldMk cId="2058453129" sldId="268"/>
            <ac:spMk id="6" creationId="{32BC26D8-82FB-445E-AA49-62A77D7C1EE0}"/>
          </ac:spMkLst>
        </pc:spChg>
        <pc:spChg chg="add del">
          <ac:chgData name="cerasela enache" userId="af49f02e1dc2ab36" providerId="LiveId" clId="{C0BEB3EF-8965-4584-8EEA-24EEF52433B3}" dt="2026-07-19T19:33:35.797" v="1476" actId="26606"/>
          <ac:spMkLst>
            <pc:docMk/>
            <pc:sldMk cId="2058453129" sldId="268"/>
            <ac:spMk id="8" creationId="{42A4FC2C-047E-45A5-965D-8E1E3BF09BC6}"/>
          </ac:spMkLst>
        </pc:spChg>
        <pc:spChg chg="add del">
          <ac:chgData name="cerasela enache" userId="af49f02e1dc2ab36" providerId="LiveId" clId="{C0BEB3EF-8965-4584-8EEA-24EEF52433B3}" dt="2026-07-19T19:35:40.652" v="1486" actId="26606"/>
          <ac:spMkLst>
            <pc:docMk/>
            <pc:sldMk cId="2058453129" sldId="268"/>
            <ac:spMk id="10" creationId="{CB44330D-EA18-4254-AA95-EB49948539B8}"/>
          </ac:spMkLst>
        </pc:spChg>
        <pc:spChg chg="add mod">
          <ac:chgData name="cerasela enache" userId="af49f02e1dc2ab36" providerId="LiveId" clId="{C0BEB3EF-8965-4584-8EEA-24EEF52433B3}" dt="2026-07-19T22:00:04.248" v="1754" actId="2710"/>
          <ac:spMkLst>
            <pc:docMk/>
            <pc:sldMk cId="2058453129" sldId="268"/>
            <ac:spMk id="11" creationId="{78F88DCD-FEF9-C799-537D-94F9EBDB2329}"/>
          </ac:spMkLst>
        </pc:spChg>
        <pc:spChg chg="add del">
          <ac:chgData name="cerasela enache" userId="af49f02e1dc2ab36" providerId="LiveId" clId="{C0BEB3EF-8965-4584-8EEA-24EEF52433B3}" dt="2026-07-19T19:35:32.824" v="1485" actId="478"/>
          <ac:spMkLst>
            <pc:docMk/>
            <pc:sldMk cId="2058453129" sldId="268"/>
            <ac:spMk id="13" creationId="{7AB0C11E-7D91-C88F-CB80-7EFDFE5C652A}"/>
          </ac:spMkLst>
        </pc:spChg>
        <pc:spChg chg="add">
          <ac:chgData name="cerasela enache" userId="af49f02e1dc2ab36" providerId="LiveId" clId="{C0BEB3EF-8965-4584-8EEA-24EEF52433B3}" dt="2026-07-19T19:35:40.652" v="1486" actId="26606"/>
          <ac:spMkLst>
            <pc:docMk/>
            <pc:sldMk cId="2058453129" sldId="268"/>
            <ac:spMk id="16" creationId="{04812C46-200A-4DEB-A05E-3ED6C68C2387}"/>
          </ac:spMkLst>
        </pc:spChg>
        <pc:spChg chg="add mod">
          <ac:chgData name="cerasela enache" userId="af49f02e1dc2ab36" providerId="LiveId" clId="{C0BEB3EF-8965-4584-8EEA-24EEF52433B3}" dt="2026-07-19T22:01:48.576" v="1757" actId="1076"/>
          <ac:spMkLst>
            <pc:docMk/>
            <pc:sldMk cId="2058453129" sldId="268"/>
            <ac:spMk id="17" creationId="{C960BE72-3B59-D615-6232-056C0F61ABE6}"/>
          </ac:spMkLst>
        </pc:spChg>
        <pc:spChg chg="add">
          <ac:chgData name="cerasela enache" userId="af49f02e1dc2ab36" providerId="LiveId" clId="{C0BEB3EF-8965-4584-8EEA-24EEF52433B3}" dt="2026-07-19T19:35:40.652" v="1486" actId="26606"/>
          <ac:spMkLst>
            <pc:docMk/>
            <pc:sldMk cId="2058453129" sldId="268"/>
            <ac:spMk id="18" creationId="{D1EA859B-E555-4109-94F3-6700E046E008}"/>
          </ac:spMkLst>
        </pc:spChg>
        <pc:spChg chg="add mod">
          <ac:chgData name="cerasela enache" userId="af49f02e1dc2ab36" providerId="LiveId" clId="{C0BEB3EF-8965-4584-8EEA-24EEF52433B3}" dt="2026-07-19T19:37:48.555" v="1510" actId="255"/>
          <ac:spMkLst>
            <pc:docMk/>
            <pc:sldMk cId="2058453129" sldId="268"/>
            <ac:spMk id="20" creationId="{5745AA3C-17F5-1E89-21D1-0CFC8DA01E6F}"/>
          </ac:spMkLst>
        </pc:spChg>
        <pc:spChg chg="add mod">
          <ac:chgData name="cerasela enache" userId="af49f02e1dc2ab36" providerId="LiveId" clId="{C0BEB3EF-8965-4584-8EEA-24EEF52433B3}" dt="2026-07-19T19:59:37.861" v="1637" actId="255"/>
          <ac:spMkLst>
            <pc:docMk/>
            <pc:sldMk cId="2058453129" sldId="268"/>
            <ac:spMk id="21" creationId="{600F85CF-B66B-804E-5C9F-AD8C50791FF2}"/>
          </ac:spMkLst>
        </pc:spChg>
        <pc:graphicFrameChg chg="add del mod modGraphic">
          <ac:chgData name="cerasela enache" userId="af49f02e1dc2ab36" providerId="LiveId" clId="{C0BEB3EF-8965-4584-8EEA-24EEF52433B3}" dt="2026-07-19T19:33:35.251" v="1475" actId="1076"/>
          <ac:graphicFrameMkLst>
            <pc:docMk/>
            <pc:sldMk cId="2058453129" sldId="268"/>
            <ac:graphicFrameMk id="4" creationId="{52B6C611-2165-F910-C451-DB56EB06D537}"/>
          </ac:graphicFrameMkLst>
        </pc:graphicFrameChg>
        <pc:graphicFrameChg chg="add mod">
          <ac:chgData name="cerasela enache" userId="af49f02e1dc2ab36" providerId="LiveId" clId="{C0BEB3EF-8965-4584-8EEA-24EEF52433B3}" dt="2026-07-19T19:33:20.236" v="1472"/>
          <ac:graphicFrameMkLst>
            <pc:docMk/>
            <pc:sldMk cId="2058453129" sldId="268"/>
            <ac:graphicFrameMk id="5" creationId="{269F5F26-CB84-F6F6-E20C-FA9C1DB31824}"/>
          </ac:graphicFrameMkLst>
        </pc:graphicFrameChg>
        <pc:graphicFrameChg chg="add mod">
          <ac:chgData name="cerasela enache" userId="af49f02e1dc2ab36" providerId="LiveId" clId="{C0BEB3EF-8965-4584-8EEA-24EEF52433B3}" dt="2026-07-19T19:34:54.689" v="1482"/>
          <ac:graphicFrameMkLst>
            <pc:docMk/>
            <pc:sldMk cId="2058453129" sldId="268"/>
            <ac:graphicFrameMk id="7" creationId="{BEC3C9E3-66BB-BA7C-6DF9-0E16219FC62E}"/>
          </ac:graphicFrameMkLst>
        </pc:graphicFrameChg>
        <pc:graphicFrameChg chg="add mod modGraphic">
          <ac:chgData name="cerasela enache" userId="af49f02e1dc2ab36" providerId="LiveId" clId="{C0BEB3EF-8965-4584-8EEA-24EEF52433B3}" dt="2026-07-19T19:38:13.506" v="1515" actId="1076"/>
          <ac:graphicFrameMkLst>
            <pc:docMk/>
            <pc:sldMk cId="2058453129" sldId="268"/>
            <ac:graphicFrameMk id="14" creationId="{31415142-E613-ED2C-1199-102C7678F9C8}"/>
          </ac:graphicFrameMkLst>
        </pc:graphicFrameChg>
        <pc:picChg chg="add mod">
          <ac:chgData name="cerasela enache" userId="af49f02e1dc2ab36" providerId="LiveId" clId="{C0BEB3EF-8965-4584-8EEA-24EEF52433B3}" dt="2026-07-19T19:37:58.462" v="1512" actId="1076"/>
          <ac:picMkLst>
            <pc:docMk/>
            <pc:sldMk cId="2058453129" sldId="268"/>
            <ac:picMk id="3" creationId="{D97C3F50-8CC9-00BA-E712-C56752B6A604}"/>
          </ac:picMkLst>
        </pc:picChg>
      </pc:sldChg>
      <pc:sldChg chg="addSp delSp add del setBg delDesignElem">
        <pc:chgData name="cerasela enache" userId="af49f02e1dc2ab36" providerId="LiveId" clId="{C0BEB3EF-8965-4584-8EEA-24EEF52433B3}" dt="2026-07-19T19:37:01.878" v="1501"/>
        <pc:sldMkLst>
          <pc:docMk/>
          <pc:sldMk cId="2349200284" sldId="269"/>
        </pc:sldMkLst>
        <pc:spChg chg="add del">
          <ac:chgData name="cerasela enache" userId="af49f02e1dc2ab36" providerId="LiveId" clId="{C0BEB3EF-8965-4584-8EEA-24EEF52433B3}" dt="2026-07-19T19:37:01.878" v="1501"/>
          <ac:spMkLst>
            <pc:docMk/>
            <pc:sldMk cId="2349200284" sldId="269"/>
            <ac:spMk id="16" creationId="{FDF4FCF0-C721-33DB-D2A6-B6293043E0E8}"/>
          </ac:spMkLst>
        </pc:spChg>
        <pc:spChg chg="add del">
          <ac:chgData name="cerasela enache" userId="af49f02e1dc2ab36" providerId="LiveId" clId="{C0BEB3EF-8965-4584-8EEA-24EEF52433B3}" dt="2026-07-19T19:37:01.878" v="1501"/>
          <ac:spMkLst>
            <pc:docMk/>
            <pc:sldMk cId="2349200284" sldId="269"/>
            <ac:spMk id="18" creationId="{E5561E5F-0790-E88F-EE97-AD225EC39BBB}"/>
          </ac:spMkLst>
        </pc:spChg>
      </pc:sldChg>
      <pc:sldChg chg="addSp delSp modSp new mod">
        <pc:chgData name="cerasela enache" userId="af49f02e1dc2ab36" providerId="LiveId" clId="{C0BEB3EF-8965-4584-8EEA-24EEF52433B3}" dt="2026-07-19T20:03:41.510" v="1676" actId="1076"/>
        <pc:sldMkLst>
          <pc:docMk/>
          <pc:sldMk cId="3984523367" sldId="269"/>
        </pc:sldMkLst>
        <pc:spChg chg="add mod">
          <ac:chgData name="cerasela enache" userId="af49f02e1dc2ab36" providerId="LiveId" clId="{C0BEB3EF-8965-4584-8EEA-24EEF52433B3}" dt="2026-07-19T19:56:44.949" v="1627" actId="1076"/>
          <ac:spMkLst>
            <pc:docMk/>
            <pc:sldMk cId="3984523367" sldId="269"/>
            <ac:spMk id="5" creationId="{4B28DD41-E0C2-5946-D5DC-9DCAB94D8B07}"/>
          </ac:spMkLst>
        </pc:spChg>
        <pc:spChg chg="add mod">
          <ac:chgData name="cerasela enache" userId="af49f02e1dc2ab36" providerId="LiveId" clId="{C0BEB3EF-8965-4584-8EEA-24EEF52433B3}" dt="2026-07-19T20:03:24.585" v="1674" actId="1076"/>
          <ac:spMkLst>
            <pc:docMk/>
            <pc:sldMk cId="3984523367" sldId="269"/>
            <ac:spMk id="6" creationId="{F9078420-568D-F862-8D00-D115A5728441}"/>
          </ac:spMkLst>
        </pc:spChg>
        <pc:spChg chg="add mod">
          <ac:chgData name="cerasela enache" userId="af49f02e1dc2ab36" providerId="LiveId" clId="{C0BEB3EF-8965-4584-8EEA-24EEF52433B3}" dt="2026-07-19T20:03:41.510" v="1676" actId="1076"/>
          <ac:spMkLst>
            <pc:docMk/>
            <pc:sldMk cId="3984523367" sldId="269"/>
            <ac:spMk id="7" creationId="{948CEF64-DB0C-0B32-745C-6EE6C6E53C05}"/>
          </ac:spMkLst>
        </pc:spChg>
        <pc:spChg chg="add mod">
          <ac:chgData name="cerasela enache" userId="af49f02e1dc2ab36" providerId="LiveId" clId="{C0BEB3EF-8965-4584-8EEA-24EEF52433B3}" dt="2026-07-19T20:03:28.490" v="1675" actId="1076"/>
          <ac:spMkLst>
            <pc:docMk/>
            <pc:sldMk cId="3984523367" sldId="269"/>
            <ac:spMk id="8" creationId="{020A8BD3-D63D-9A4A-8E0F-0DCB69055052}"/>
          </ac:spMkLst>
        </pc:spChg>
        <pc:spChg chg="add mod">
          <ac:chgData name="cerasela enache" userId="af49f02e1dc2ab36" providerId="LiveId" clId="{C0BEB3EF-8965-4584-8EEA-24EEF52433B3}" dt="2026-07-19T20:02:22.155" v="1663" actId="1076"/>
          <ac:spMkLst>
            <pc:docMk/>
            <pc:sldMk cId="3984523367" sldId="269"/>
            <ac:spMk id="9" creationId="{F02A9BCB-06B0-A9F2-8823-0263D676CF3E}"/>
          </ac:spMkLst>
        </pc:spChg>
        <pc:spChg chg="add mod">
          <ac:chgData name="cerasela enache" userId="af49f02e1dc2ab36" providerId="LiveId" clId="{C0BEB3EF-8965-4584-8EEA-24EEF52433B3}" dt="2026-07-19T20:02:33.005" v="1666" actId="1076"/>
          <ac:spMkLst>
            <pc:docMk/>
            <pc:sldMk cId="3984523367" sldId="269"/>
            <ac:spMk id="10" creationId="{95D123AD-5F9A-8600-677B-CCC16BB5C955}"/>
          </ac:spMkLst>
        </pc:spChg>
        <pc:spChg chg="add mod">
          <ac:chgData name="cerasela enache" userId="af49f02e1dc2ab36" providerId="LiveId" clId="{C0BEB3EF-8965-4584-8EEA-24EEF52433B3}" dt="2026-07-19T20:02:02.382" v="1660" actId="1076"/>
          <ac:spMkLst>
            <pc:docMk/>
            <pc:sldMk cId="3984523367" sldId="269"/>
            <ac:spMk id="13" creationId="{B6AA8718-E7F1-3EEA-59AE-DE90A615D5EC}"/>
          </ac:spMkLst>
        </pc:spChg>
        <pc:graphicFrameChg chg="add mod">
          <ac:chgData name="cerasela enache" userId="af49f02e1dc2ab36" providerId="LiveId" clId="{C0BEB3EF-8965-4584-8EEA-24EEF52433B3}" dt="2026-07-19T20:01:35.955" v="1656"/>
          <ac:graphicFrameMkLst>
            <pc:docMk/>
            <pc:sldMk cId="3984523367" sldId="269"/>
            <ac:graphicFrameMk id="4" creationId="{EE83089D-1CC9-A6C0-4B17-3B3A16538F0E}"/>
          </ac:graphicFrameMkLst>
        </pc:graphicFrameChg>
        <pc:graphicFrameChg chg="add del">
          <ac:chgData name="cerasela enache" userId="af49f02e1dc2ab36" providerId="LiveId" clId="{C0BEB3EF-8965-4584-8EEA-24EEF52433B3}" dt="2026-07-19T20:01:28.746" v="1655" actId="478"/>
          <ac:graphicFrameMkLst>
            <pc:docMk/>
            <pc:sldMk cId="3984523367" sldId="269"/>
            <ac:graphicFrameMk id="15" creationId="{CC271ACC-5481-8ECD-323C-C9C79F70A89B}"/>
          </ac:graphicFrameMkLst>
        </pc:graphicFrameChg>
        <pc:picChg chg="add mod ord">
          <ac:chgData name="cerasela enache" userId="af49f02e1dc2ab36" providerId="LiveId" clId="{C0BEB3EF-8965-4584-8EEA-24EEF52433B3}" dt="2026-07-19T20:02:26.876" v="1665" actId="1076"/>
          <ac:picMkLst>
            <pc:docMk/>
            <pc:sldMk cId="3984523367" sldId="269"/>
            <ac:picMk id="12" creationId="{FE604799-25C0-F673-12A9-CF849F685447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2.1759126893616931E-2"/>
          <c:y val="8.9259574767826047E-2"/>
          <c:w val="0.61763902764972523"/>
          <c:h val="0.79352559911775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EED9-47FB-9CEA-031C33AD32D9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EED9-47FB-9CEA-031C33AD32D9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EED9-47FB-9CEA-031C33AD32D9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EED9-47FB-9CEA-031C33AD32D9}"/>
              </c:ext>
            </c:extLst>
          </c:dPt>
          <c:dPt>
            <c:idx val="4"/>
            <c:bubble3D val="0"/>
            <c:spPr>
              <a:solidFill>
                <a:schemeClr val="accent4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EED9-47FB-9CEA-031C33AD32D9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Daycare</c:v>
                </c:pt>
                <c:pt idx="1">
                  <c:v>Boarding</c:v>
                </c:pt>
                <c:pt idx="2">
                  <c:v>Veterinary Services</c:v>
                </c:pt>
                <c:pt idx="3">
                  <c:v>Grooming</c:v>
                </c:pt>
                <c:pt idx="4">
                  <c:v>Pet Transport</c:v>
                </c:pt>
              </c:strCache>
            </c:strRef>
          </c:cat>
          <c:val>
            <c:numRef>
              <c:f>Sheet1!$B$2:$B$6</c:f>
              <c:numCache>
                <c:formatCode>"£"#,##0_);[Red]\("£"#,##0\)</c:formatCode>
                <c:ptCount val="5"/>
                <c:pt idx="0">
                  <c:v>18000</c:v>
                </c:pt>
                <c:pt idx="1">
                  <c:v>12000</c:v>
                </c:pt>
                <c:pt idx="2">
                  <c:v>10000</c:v>
                </c:pt>
                <c:pt idx="3">
                  <c:v>6000</c:v>
                </c:pt>
                <c:pt idx="4">
                  <c:v>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47-4B11-AA37-4FB4B86461B5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DD2A75-E4F1-4E9C-9755-5DF416E668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3184BDB-7543-439E-A89B-C1A4CF959B48}">
      <dgm:prSet custT="1"/>
      <dgm:spPr/>
      <dgm:t>
        <a:bodyPr/>
        <a:lstStyle/>
        <a:p>
          <a:r>
            <a:rPr lang="en-US" sz="1600" dirty="0"/>
            <a:t>Future growth opportunities include opening additional branches across the West Midlands, expanding transport services and introducing pet training.</a:t>
          </a:r>
        </a:p>
      </dgm:t>
    </dgm:pt>
    <dgm:pt modelId="{492297B0-D47E-497E-B4F1-081D26A4A5C4}" type="parTrans" cxnId="{B1227A5F-FD28-4E19-AD1C-710FDC2D2E70}">
      <dgm:prSet/>
      <dgm:spPr/>
      <dgm:t>
        <a:bodyPr/>
        <a:lstStyle/>
        <a:p>
          <a:endParaRPr lang="en-US"/>
        </a:p>
      </dgm:t>
    </dgm:pt>
    <dgm:pt modelId="{9DD831F7-AF56-4E37-BAE5-43EF8683A979}" type="sibTrans" cxnId="{B1227A5F-FD28-4E19-AD1C-710FDC2D2E70}">
      <dgm:prSet/>
      <dgm:spPr/>
      <dgm:t>
        <a:bodyPr/>
        <a:lstStyle/>
        <a:p>
          <a:endParaRPr lang="en-US"/>
        </a:p>
      </dgm:t>
    </dgm:pt>
    <dgm:pt modelId="{FFFCAD82-00A3-45CA-AA6B-7522DFF62202}">
      <dgm:prSet custT="1"/>
      <dgm:spPr/>
      <dgm:t>
        <a:bodyPr/>
        <a:lstStyle/>
        <a:p>
          <a:r>
            <a:rPr lang="en-US" sz="1600" dirty="0"/>
            <a:t>Risks include competition, inflation and changing regulations. These risks will be managed through excellent customer service, high quality care, strong marketing and careful financial management.</a:t>
          </a:r>
        </a:p>
      </dgm:t>
    </dgm:pt>
    <dgm:pt modelId="{A7475D82-4994-436A-8BF0-AA84AECA7853}" type="parTrans" cxnId="{8788E336-7FF1-4195-9A2E-C1228DA1439F}">
      <dgm:prSet/>
      <dgm:spPr/>
      <dgm:t>
        <a:bodyPr/>
        <a:lstStyle/>
        <a:p>
          <a:endParaRPr lang="en-US"/>
        </a:p>
      </dgm:t>
    </dgm:pt>
    <dgm:pt modelId="{4262745A-7F82-4F8A-A567-00173A2F59E3}" type="sibTrans" cxnId="{8788E336-7FF1-4195-9A2E-C1228DA1439F}">
      <dgm:prSet/>
      <dgm:spPr/>
      <dgm:t>
        <a:bodyPr/>
        <a:lstStyle/>
        <a:p>
          <a:endParaRPr lang="en-US"/>
        </a:p>
      </dgm:t>
    </dgm:pt>
    <dgm:pt modelId="{87CC1183-9CF2-48D4-955D-24C7DF8FCDA7}" type="pres">
      <dgm:prSet presAssocID="{9DDD2A75-E4F1-4E9C-9755-5DF416E66839}" presName="root" presStyleCnt="0">
        <dgm:presLayoutVars>
          <dgm:dir/>
          <dgm:resizeHandles val="exact"/>
        </dgm:presLayoutVars>
      </dgm:prSet>
      <dgm:spPr/>
    </dgm:pt>
    <dgm:pt modelId="{8D469B61-DD35-4051-8230-7CFCF124B45B}" type="pres">
      <dgm:prSet presAssocID="{43184BDB-7543-439E-A89B-C1A4CF959B48}" presName="compNode" presStyleCnt="0"/>
      <dgm:spPr/>
    </dgm:pt>
    <dgm:pt modelId="{862DD569-429B-4B07-8CCB-C47DD49B2412}" type="pres">
      <dgm:prSet presAssocID="{43184BDB-7543-439E-A89B-C1A4CF959B4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75BCCADF-F2BB-4EC9-8030-C5DE28770586}" type="pres">
      <dgm:prSet presAssocID="{43184BDB-7543-439E-A89B-C1A4CF959B48}" presName="spaceRect" presStyleCnt="0"/>
      <dgm:spPr/>
    </dgm:pt>
    <dgm:pt modelId="{93E5F88C-4A13-4563-9B9C-044AA2D32A9D}" type="pres">
      <dgm:prSet presAssocID="{43184BDB-7543-439E-A89B-C1A4CF959B48}" presName="textRect" presStyleLbl="revTx" presStyleIdx="0" presStyleCnt="2" custLinFactX="17946" custLinFactNeighborX="100000" custLinFactNeighborY="-50577">
        <dgm:presLayoutVars>
          <dgm:chMax val="1"/>
          <dgm:chPref val="1"/>
        </dgm:presLayoutVars>
      </dgm:prSet>
      <dgm:spPr/>
    </dgm:pt>
    <dgm:pt modelId="{80EEBA81-5ABF-4467-B4B8-A0F37A3FFB3C}" type="pres">
      <dgm:prSet presAssocID="{9DD831F7-AF56-4E37-BAE5-43EF8683A979}" presName="sibTrans" presStyleCnt="0"/>
      <dgm:spPr/>
    </dgm:pt>
    <dgm:pt modelId="{35C23712-949B-4F00-954D-FF665158DC20}" type="pres">
      <dgm:prSet presAssocID="{FFFCAD82-00A3-45CA-AA6B-7522DFF62202}" presName="compNode" presStyleCnt="0"/>
      <dgm:spPr/>
    </dgm:pt>
    <dgm:pt modelId="{7A641748-25BC-444F-8A86-62DF2AE94634}" type="pres">
      <dgm:prSet presAssocID="{FFFCAD82-00A3-45CA-AA6B-7522DFF6220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E96DB88-482F-4847-AE00-71A420AFDB74}" type="pres">
      <dgm:prSet presAssocID="{FFFCAD82-00A3-45CA-AA6B-7522DFF62202}" presName="spaceRect" presStyleCnt="0"/>
      <dgm:spPr/>
    </dgm:pt>
    <dgm:pt modelId="{081F2E77-031E-4290-A14E-331C4AC73BD9}" type="pres">
      <dgm:prSet presAssocID="{FFFCAD82-00A3-45CA-AA6B-7522DFF62202}" presName="textRect" presStyleLbl="revTx" presStyleIdx="1" presStyleCnt="2" custLinFactX="-11901" custLinFactNeighborX="-100000" custLinFactNeighborY="-50527">
        <dgm:presLayoutVars>
          <dgm:chMax val="1"/>
          <dgm:chPref val="1"/>
        </dgm:presLayoutVars>
      </dgm:prSet>
      <dgm:spPr/>
    </dgm:pt>
  </dgm:ptLst>
  <dgm:cxnLst>
    <dgm:cxn modelId="{8788E336-7FF1-4195-9A2E-C1228DA1439F}" srcId="{9DDD2A75-E4F1-4E9C-9755-5DF416E66839}" destId="{FFFCAD82-00A3-45CA-AA6B-7522DFF62202}" srcOrd="1" destOrd="0" parTransId="{A7475D82-4994-436A-8BF0-AA84AECA7853}" sibTransId="{4262745A-7F82-4F8A-A567-00173A2F59E3}"/>
    <dgm:cxn modelId="{B1227A5F-FD28-4E19-AD1C-710FDC2D2E70}" srcId="{9DDD2A75-E4F1-4E9C-9755-5DF416E66839}" destId="{43184BDB-7543-439E-A89B-C1A4CF959B48}" srcOrd="0" destOrd="0" parTransId="{492297B0-D47E-497E-B4F1-081D26A4A5C4}" sibTransId="{9DD831F7-AF56-4E37-BAE5-43EF8683A979}"/>
    <dgm:cxn modelId="{12131F9C-FB11-4147-8750-8C3C8BE96218}" type="presOf" srcId="{FFFCAD82-00A3-45CA-AA6B-7522DFF62202}" destId="{081F2E77-031E-4290-A14E-331C4AC73BD9}" srcOrd="0" destOrd="0" presId="urn:microsoft.com/office/officeart/2018/2/layout/IconLabelList"/>
    <dgm:cxn modelId="{C342B4A8-6A4C-4583-AE53-2C5D3D779933}" type="presOf" srcId="{43184BDB-7543-439E-A89B-C1A4CF959B48}" destId="{93E5F88C-4A13-4563-9B9C-044AA2D32A9D}" srcOrd="0" destOrd="0" presId="urn:microsoft.com/office/officeart/2018/2/layout/IconLabelList"/>
    <dgm:cxn modelId="{D96A75BF-A542-488F-AB9B-26AC65E07427}" type="presOf" srcId="{9DDD2A75-E4F1-4E9C-9755-5DF416E66839}" destId="{87CC1183-9CF2-48D4-955D-24C7DF8FCDA7}" srcOrd="0" destOrd="0" presId="urn:microsoft.com/office/officeart/2018/2/layout/IconLabelList"/>
    <dgm:cxn modelId="{EC8AE0C6-08E6-4DE9-A2F3-EC5671D2804A}" type="presParOf" srcId="{87CC1183-9CF2-48D4-955D-24C7DF8FCDA7}" destId="{8D469B61-DD35-4051-8230-7CFCF124B45B}" srcOrd="0" destOrd="0" presId="urn:microsoft.com/office/officeart/2018/2/layout/IconLabelList"/>
    <dgm:cxn modelId="{2E467618-9EAE-4146-9A6D-90F08554AF20}" type="presParOf" srcId="{8D469B61-DD35-4051-8230-7CFCF124B45B}" destId="{862DD569-429B-4B07-8CCB-C47DD49B2412}" srcOrd="0" destOrd="0" presId="urn:microsoft.com/office/officeart/2018/2/layout/IconLabelList"/>
    <dgm:cxn modelId="{33922FAD-C6F6-486A-A544-29AFBF3B4A6A}" type="presParOf" srcId="{8D469B61-DD35-4051-8230-7CFCF124B45B}" destId="{75BCCADF-F2BB-4EC9-8030-C5DE28770586}" srcOrd="1" destOrd="0" presId="urn:microsoft.com/office/officeart/2018/2/layout/IconLabelList"/>
    <dgm:cxn modelId="{25313BED-94C4-4F05-AB83-E69FDBE0B49E}" type="presParOf" srcId="{8D469B61-DD35-4051-8230-7CFCF124B45B}" destId="{93E5F88C-4A13-4563-9B9C-044AA2D32A9D}" srcOrd="2" destOrd="0" presId="urn:microsoft.com/office/officeart/2018/2/layout/IconLabelList"/>
    <dgm:cxn modelId="{E1657DD1-D8FA-4549-8680-B8C70484DE69}" type="presParOf" srcId="{87CC1183-9CF2-48D4-955D-24C7DF8FCDA7}" destId="{80EEBA81-5ABF-4467-B4B8-A0F37A3FFB3C}" srcOrd="1" destOrd="0" presId="urn:microsoft.com/office/officeart/2018/2/layout/IconLabelList"/>
    <dgm:cxn modelId="{09996C19-70FA-4A3B-9054-7C7E4B182833}" type="presParOf" srcId="{87CC1183-9CF2-48D4-955D-24C7DF8FCDA7}" destId="{35C23712-949B-4F00-954D-FF665158DC20}" srcOrd="2" destOrd="0" presId="urn:microsoft.com/office/officeart/2018/2/layout/IconLabelList"/>
    <dgm:cxn modelId="{EA3CFB72-A075-4B2E-99DC-A244B47669C5}" type="presParOf" srcId="{35C23712-949B-4F00-954D-FF665158DC20}" destId="{7A641748-25BC-444F-8A86-62DF2AE94634}" srcOrd="0" destOrd="0" presId="urn:microsoft.com/office/officeart/2018/2/layout/IconLabelList"/>
    <dgm:cxn modelId="{60CC2419-16CA-4A24-A877-DBE263428BB3}" type="presParOf" srcId="{35C23712-949B-4F00-954D-FF665158DC20}" destId="{DE96DB88-482F-4847-AE00-71A420AFDB74}" srcOrd="1" destOrd="0" presId="urn:microsoft.com/office/officeart/2018/2/layout/IconLabelList"/>
    <dgm:cxn modelId="{8FA598DD-1E39-41C6-A0C4-4A32B2570AF2}" type="presParOf" srcId="{35C23712-949B-4F00-954D-FF665158DC20}" destId="{081F2E77-031E-4290-A14E-331C4AC73BD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2DD569-429B-4B07-8CCB-C47DD49B2412}">
      <dsp:nvSpPr>
        <dsp:cNvPr id="0" name=""/>
        <dsp:cNvSpPr/>
      </dsp:nvSpPr>
      <dsp:spPr>
        <a:xfrm>
          <a:off x="1131571" y="611498"/>
          <a:ext cx="1731375" cy="1731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5F88C-4A13-4563-9B9C-044AA2D32A9D}">
      <dsp:nvSpPr>
        <dsp:cNvPr id="0" name=""/>
        <dsp:cNvSpPr/>
      </dsp:nvSpPr>
      <dsp:spPr>
        <a:xfrm>
          <a:off x="4611481" y="2280272"/>
          <a:ext cx="3847500" cy="111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Future growth opportunities include opening additional branches across the West Midlands, expanding transport services and introducing pet training.</a:t>
          </a:r>
        </a:p>
      </dsp:txBody>
      <dsp:txXfrm>
        <a:off x="4611481" y="2280272"/>
        <a:ext cx="3847500" cy="1117968"/>
      </dsp:txXfrm>
    </dsp:sp>
    <dsp:sp modelId="{7A641748-25BC-444F-8A86-62DF2AE94634}">
      <dsp:nvSpPr>
        <dsp:cNvPr id="0" name=""/>
        <dsp:cNvSpPr/>
      </dsp:nvSpPr>
      <dsp:spPr>
        <a:xfrm>
          <a:off x="5652383" y="611498"/>
          <a:ext cx="1731375" cy="17313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F2E77-031E-4290-A14E-331C4AC73BD9}">
      <dsp:nvSpPr>
        <dsp:cNvPr id="0" name=""/>
        <dsp:cNvSpPr/>
      </dsp:nvSpPr>
      <dsp:spPr>
        <a:xfrm>
          <a:off x="288930" y="2280831"/>
          <a:ext cx="3847500" cy="111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Risks include competition, inflation and changing regulations. These risks will be managed through excellent customer service, high quality care, strong marketing and careful financial management.</a:t>
          </a:r>
        </a:p>
      </dsp:txBody>
      <dsp:txXfrm>
        <a:off x="288930" y="2280831"/>
        <a:ext cx="3847500" cy="1117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nko.pet/en/why-do-dogs-and-cats-get-along-better-today-experts-explain-t202607090007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133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llomagazine.com/tags/dog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bemag.com/articles/year-end-financial-planning-checklist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nb-no/bilde/bakgrunn-bakgrunnsbilde-bla-himmel-bue-1173987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jogja.tribunnews.com/lifestyle/1218769/di-antara-thank-you-dan-thanks-you-yang-benar-yang-mana?page=2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E4556D3F-F9E0-4DD4-A96F-6A8297B92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53" name="Color">
              <a:extLst>
                <a:ext uri="{FF2B5EF4-FFF2-40B4-BE49-F238E27FC236}">
                  <a16:creationId xmlns:a16="http://schemas.microsoft.com/office/drawing/2014/main" id="{86D4FF5D-6473-4BE3-A6EC-40CE2502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Color">
              <a:extLst>
                <a:ext uri="{FF2B5EF4-FFF2-40B4-BE49-F238E27FC236}">
                  <a16:creationId xmlns:a16="http://schemas.microsoft.com/office/drawing/2014/main" id="{993888FB-861F-4B4A-819C-BEB6D558A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9E47702-8589-0176-08FF-B8C3A5650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354" r="35484" b="-2"/>
          <a:stretch>
            <a:fillRect/>
          </a:stretch>
        </p:blipFill>
        <p:spPr>
          <a:xfrm>
            <a:off x="4714904" y="756345"/>
            <a:ext cx="3946800" cy="5259324"/>
          </a:xfrm>
          <a:prstGeom prst="rect">
            <a:avLst/>
          </a:prstGeom>
        </p:spPr>
      </p:pic>
      <p:grpSp>
        <p:nvGrpSpPr>
          <p:cNvPr id="92" name="Group 91">
            <a:extLst>
              <a:ext uri="{FF2B5EF4-FFF2-40B4-BE49-F238E27FC236}">
                <a16:creationId xmlns:a16="http://schemas.microsoft.com/office/drawing/2014/main" id="{65EABBED-2B80-4B13-A7A8-1D34C4A0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7" cy="6858000"/>
            <a:chOff x="0" y="0"/>
            <a:chExt cx="12188952" cy="68580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3A7A746-A7C1-443C-9B24-406D22245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57">
              <a:extLst>
                <a:ext uri="{FF2B5EF4-FFF2-40B4-BE49-F238E27FC236}">
                  <a16:creationId xmlns:a16="http://schemas.microsoft.com/office/drawing/2014/main" id="{1D71425D-6031-4121-BA40-815DACCD0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7A43343-A25B-49D5-9967-D5647ADF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066E434-22B6-48A1-BC19-A80163E81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Freeform: Shape 60">
              <a:extLst>
                <a:ext uri="{FF2B5EF4-FFF2-40B4-BE49-F238E27FC236}">
                  <a16:creationId xmlns:a16="http://schemas.microsoft.com/office/drawing/2014/main" id="{35470CE2-E5F8-489C-84E9-775AE8D3E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: Shape 61">
              <a:extLst>
                <a:ext uri="{FF2B5EF4-FFF2-40B4-BE49-F238E27FC236}">
                  <a16:creationId xmlns:a16="http://schemas.microsoft.com/office/drawing/2014/main" id="{12435DD6-F0FB-492A-9267-CE09EC2C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Freeform: Shape 62">
              <a:extLst>
                <a:ext uri="{FF2B5EF4-FFF2-40B4-BE49-F238E27FC236}">
                  <a16:creationId xmlns:a16="http://schemas.microsoft.com/office/drawing/2014/main" id="{5B17117C-64EA-4B8B-9DDC-D10E947C4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1014574"/>
            <a:ext cx="4225148" cy="2226769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Happy Paws Pet Care Centre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640633"/>
            <a:ext cx="4223562" cy="2487212"/>
          </a:xfrm>
        </p:spPr>
        <p:txBody>
          <a:bodyPr anchor="t">
            <a:normAutofit lnSpcReduction="10000"/>
          </a:bodyPr>
          <a:lstStyle/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</a:rPr>
              <a:t>Programme:</a:t>
            </a:r>
            <a:r>
              <a:rPr lang="en-GB" sz="1800" dirty="0">
                <a:solidFill>
                  <a:schemeClr val="tx2"/>
                </a:solidFill>
              </a:rPr>
              <a:t> Certificate in Higher Education Business     </a:t>
            </a:r>
          </a:p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</a:rPr>
              <a:t>Module:</a:t>
            </a:r>
            <a:r>
              <a:rPr lang="en-GB" sz="1800" dirty="0">
                <a:solidFill>
                  <a:schemeClr val="tx2"/>
                </a:solidFill>
              </a:rPr>
              <a:t> Skills for the Workplace</a:t>
            </a:r>
          </a:p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</a:rPr>
              <a:t>Module code</a:t>
            </a:r>
            <a:r>
              <a:rPr lang="en-GB" sz="1800" dirty="0">
                <a:solidFill>
                  <a:schemeClr val="tx2"/>
                </a:solidFill>
              </a:rPr>
              <a:t>: Enterprise and Entrepreneurship-LCLM4006</a:t>
            </a:r>
          </a:p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</a:rPr>
              <a:t>Lecturer:</a:t>
            </a:r>
            <a:r>
              <a:rPr lang="en-GB" sz="1800" dirty="0">
                <a:solidFill>
                  <a:schemeClr val="tx2"/>
                </a:solidFill>
              </a:rPr>
              <a:t> Dr Chung Lai Johnny Wan</a:t>
            </a:r>
          </a:p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2"/>
                </a:solidFill>
              </a:rPr>
              <a:t>Assignment: </a:t>
            </a:r>
            <a:r>
              <a:rPr lang="en-GB" sz="1800" dirty="0">
                <a:solidFill>
                  <a:schemeClr val="tx2"/>
                </a:solidFill>
              </a:rPr>
              <a:t>Individual Written Business Plan</a:t>
            </a:r>
          </a:p>
          <a:p>
            <a:pPr marL="457200" indent="-4572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2"/>
                </a:solidFill>
              </a:rPr>
              <a:t> </a:t>
            </a:r>
            <a:r>
              <a:rPr lang="en-GB" sz="1800" b="1" dirty="0">
                <a:solidFill>
                  <a:schemeClr val="tx2"/>
                </a:solidFill>
              </a:rPr>
              <a:t>Student: </a:t>
            </a:r>
            <a:r>
              <a:rPr lang="en-GB" sz="1800" dirty="0">
                <a:solidFill>
                  <a:schemeClr val="tx2"/>
                </a:solidFill>
              </a:rPr>
              <a:t>Georgeta Cerasela Enache</a:t>
            </a:r>
          </a:p>
          <a:p>
            <a:pPr algn="l">
              <a:lnSpc>
                <a:spcPct val="90000"/>
              </a:lnSpc>
            </a:pPr>
            <a:endParaRPr lang="en-GB" sz="1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96D0FD-3987-B104-AE57-D8D4A8990E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663" r="17832" b="2"/>
          <a:stretch>
            <a:fillRect/>
          </a:stretch>
        </p:blipFill>
        <p:spPr>
          <a:xfrm>
            <a:off x="1889483" y="36187"/>
            <a:ext cx="7252231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051" y="-135857"/>
            <a:ext cx="6328317" cy="1899912"/>
          </a:xfrm>
        </p:spPr>
        <p:txBody>
          <a:bodyPr>
            <a:normAutofit/>
          </a:bodyPr>
          <a:lstStyle/>
          <a:p>
            <a:r>
              <a:rPr lang="en-GB" sz="3500" dirty="0"/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51" y="1477726"/>
            <a:ext cx="2866641" cy="374276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/>
              <a:t> 📍</a:t>
            </a:r>
            <a:r>
              <a:rPr lang="en-GB" sz="1600" b="1" dirty="0"/>
              <a:t> Brindleyplace, Digbeth             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b="1" dirty="0"/>
              <a:t>        Birmingham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/>
              <a:t>Happy Paws is a premium pet care centre based in Birmingham offering daycare, overnight boarding, holiday accommodation, professional grooming, on-site veterinary clinic and a dedicated pet transport service.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/>
              <a:t>The aim is to provide a safe, reliable and convenient service for busy pet owners while maintaining high standards of animal welfare.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CB1D08-C2BA-B689-DEF0-2DD498E97987}"/>
              </a:ext>
            </a:extLst>
          </p:cNvPr>
          <p:cNvSpPr txBox="1"/>
          <p:nvPr/>
        </p:nvSpPr>
        <p:spPr>
          <a:xfrm>
            <a:off x="3666043" y="3452874"/>
            <a:ext cx="294369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 Unique selling points:</a:t>
            </a:r>
            <a:endParaRPr lang="en-GB" sz="1600" dirty="0"/>
          </a:p>
          <a:p>
            <a:r>
              <a:rPr lang="en-GB" sz="1600" dirty="0"/>
              <a:t> Unlike most competitors, </a:t>
            </a:r>
          </a:p>
          <a:p>
            <a:r>
              <a:rPr lang="en-GB" sz="1600" dirty="0"/>
              <a:t> Happy Paws provides all services</a:t>
            </a:r>
          </a:p>
          <a:p>
            <a:r>
              <a:rPr lang="en-GB" sz="1600" dirty="0"/>
              <a:t> in one location with an</a:t>
            </a:r>
          </a:p>
          <a:p>
            <a:r>
              <a:rPr lang="en-GB" sz="1600" dirty="0"/>
              <a:t> on-site veterinary clinic and</a:t>
            </a:r>
          </a:p>
          <a:p>
            <a:r>
              <a:rPr lang="en-GB" sz="1600" dirty="0"/>
              <a:t> door to door pet transport.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EA822-CC61-CDC0-183A-32DE79289008}"/>
              </a:ext>
            </a:extLst>
          </p:cNvPr>
          <p:cNvSpPr txBox="1"/>
          <p:nvPr/>
        </p:nvSpPr>
        <p:spPr>
          <a:xfrm>
            <a:off x="3632457" y="1384799"/>
            <a:ext cx="295465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  Management structure: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Owner/Managing Director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Veterinary Surgeon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Groomers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Animal Care Assistants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Driver/Transport Coordinator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Reception &amp; Administration</a:t>
            </a:r>
            <a:endParaRPr lang="en-GB" sz="1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4CE041-4BE7-7D62-2384-4EBDFA161991}"/>
              </a:ext>
            </a:extLst>
          </p:cNvPr>
          <p:cNvSpPr txBox="1"/>
          <p:nvPr/>
        </p:nvSpPr>
        <p:spPr>
          <a:xfrm>
            <a:off x="2066243" y="5320228"/>
            <a:ext cx="268862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Legal structure:</a:t>
            </a:r>
          </a:p>
          <a:p>
            <a:r>
              <a:rPr lang="en-GB" sz="1600" dirty="0"/>
              <a:t>Private Limited Company (Ltd)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8941" y="1071727"/>
            <a:ext cx="3250360" cy="1454051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Services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13D78E-7A21-FCAD-E8F0-FCA4BEC09D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1260" r="28471"/>
          <a:stretch>
            <a:fillRect/>
          </a:stretch>
        </p:blipFill>
        <p:spPr>
          <a:xfrm>
            <a:off x="228" y="-20320"/>
            <a:ext cx="3334096" cy="373071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60F051-8BE5-E8E1-373E-D69C4BB77E1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18135" r="25885" b="-2"/>
          <a:stretch>
            <a:fillRect/>
          </a:stretch>
        </p:blipFill>
        <p:spPr>
          <a:xfrm>
            <a:off x="6433" y="3917279"/>
            <a:ext cx="2580440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8" y="-20320"/>
            <a:ext cx="3464506" cy="3993680"/>
            <a:chOff x="6642" y="0"/>
            <a:chExt cx="4656944" cy="402618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17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4" name="Freeform: Shape 19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1A10C8CA-008A-A587-FE0E-B43C1A26CC5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12755" r="23709"/>
          <a:stretch>
            <a:fillRect/>
          </a:stretch>
        </p:blipFill>
        <p:spPr>
          <a:xfrm>
            <a:off x="2344476" y="2564970"/>
            <a:ext cx="2487291" cy="3278632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5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44453" y="2543765"/>
            <a:ext cx="2531355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23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37" name="Freeform: Shape 24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49" y="3757558"/>
            <a:ext cx="2705034" cy="3109922"/>
            <a:chOff x="6642" y="3804226"/>
            <a:chExt cx="3664532" cy="3063253"/>
          </a:xfrm>
        </p:grpSpPr>
        <p:sp>
          <p:nvSpPr>
            <p:cNvPr id="38" name="Freeform: Shape 27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0" name="Freeform: Shape 29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3103" y="2325411"/>
            <a:ext cx="3250101" cy="3639289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000"/>
            </a:pPr>
            <a:r>
              <a:rPr lang="en-GB" sz="1600" dirty="0">
                <a:solidFill>
                  <a:schemeClr val="tx2"/>
                </a:solidFill>
              </a:rPr>
              <a:t>• Dog and cat daycare with supervised activities.</a:t>
            </a:r>
            <a:br>
              <a:rPr lang="en-GB" sz="1600" dirty="0">
                <a:solidFill>
                  <a:schemeClr val="tx2"/>
                </a:solidFill>
              </a:rPr>
            </a:br>
            <a:r>
              <a:rPr lang="en-GB" sz="1600" dirty="0">
                <a:solidFill>
                  <a:schemeClr val="tx2"/>
                </a:solidFill>
              </a:rPr>
              <a:t>• Overnight and long term boarding in comfortable accommodation.</a:t>
            </a:r>
            <a:br>
              <a:rPr lang="en-GB" sz="1600" dirty="0">
                <a:solidFill>
                  <a:schemeClr val="tx2"/>
                </a:solidFill>
              </a:rPr>
            </a:br>
            <a:r>
              <a:rPr lang="en-GB" sz="1600" dirty="0">
                <a:solidFill>
                  <a:schemeClr val="tx2"/>
                </a:solidFill>
              </a:rPr>
              <a:t>• Professional grooming including bathing, nail trimming and coat care.</a:t>
            </a:r>
            <a:br>
              <a:rPr lang="en-GB" sz="1600" dirty="0">
                <a:solidFill>
                  <a:schemeClr val="tx2"/>
                </a:solidFill>
              </a:rPr>
            </a:br>
            <a:r>
              <a:rPr lang="en-GB" sz="1600" dirty="0">
                <a:solidFill>
                  <a:schemeClr val="tx2"/>
                </a:solidFill>
              </a:rPr>
              <a:t>• Veterinary clinic for health checks, vaccinations and emergency treatment.</a:t>
            </a:r>
            <a:br>
              <a:rPr lang="en-GB" sz="1600" dirty="0">
                <a:solidFill>
                  <a:schemeClr val="tx2"/>
                </a:solidFill>
              </a:rPr>
            </a:br>
            <a:r>
              <a:rPr lang="en-GB" sz="1600" dirty="0">
                <a:solidFill>
                  <a:schemeClr val="tx2"/>
                </a:solidFill>
              </a:rPr>
              <a:t>• Pet transport with home collection and drop off using GPS enabled vehicles.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82CE39-9D83-EA72-44BF-1A2EFF52F3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44" r="1" b="5086"/>
          <a:stretch>
            <a:fillRect/>
          </a:stretch>
        </p:blipFill>
        <p:spPr>
          <a:xfrm>
            <a:off x="20" y="10"/>
            <a:ext cx="9171076" cy="4666928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52" name="Freeform: Shape 51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Market &amp; Customers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685" y="4551037"/>
            <a:ext cx="3694808" cy="1509935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1600" dirty="0">
                <a:solidFill>
                  <a:schemeClr val="tx2"/>
                </a:solidFill>
              </a:rPr>
              <a:t>The UK pet care market continues to grow as more house holds own pets and owners spend more on premium services.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solidFill>
                  <a:schemeClr val="tx2"/>
                </a:solidFill>
              </a:rPr>
              <a:t>Target customers include working professionals, families, elderly owners, students, holiday travellers and business travellers who require reliable pet care while away from home.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DEECE5-5B97-FE26-F2AF-4084D7434162}"/>
              </a:ext>
            </a:extLst>
          </p:cNvPr>
          <p:cNvSpPr txBox="1"/>
          <p:nvPr/>
        </p:nvSpPr>
        <p:spPr>
          <a:xfrm>
            <a:off x="1072136" y="144663"/>
            <a:ext cx="3428999" cy="11650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dirty="0">
                <a:latin typeface="+mj-lt"/>
                <a:ea typeface="+mj-ea"/>
                <a:cs typeface="+mj-cs"/>
              </a:rPr>
              <a:t>Pestel Analysis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049502-3CF6-5F7B-29D0-FDFA5BD315FD}"/>
              </a:ext>
            </a:extLst>
          </p:cNvPr>
          <p:cNvSpPr txBox="1"/>
          <p:nvPr/>
        </p:nvSpPr>
        <p:spPr>
          <a:xfrm>
            <a:off x="630936" y="1540512"/>
            <a:ext cx="3428999" cy="3776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Political:</a:t>
            </a:r>
            <a:r>
              <a:rPr lang="en-US" sz="1500" dirty="0"/>
              <a:t> licensing, Animal Welfare Act 2006, local council regulations. These regulations ensure high standards of animal welfare and build customer trust.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Economic:</a:t>
            </a:r>
            <a:r>
              <a:rPr lang="en-US" sz="1500" dirty="0"/>
              <a:t> UK pet industry worth over £10 billion annually, pet ownership remains high.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Social: </a:t>
            </a:r>
            <a:r>
              <a:rPr lang="en-US" sz="1500" dirty="0"/>
              <a:t>Around </a:t>
            </a:r>
            <a:r>
              <a:rPr lang="en-US" sz="1500" b="1" dirty="0"/>
              <a:t>57% of UK households own a pet</a:t>
            </a:r>
            <a:r>
              <a:rPr lang="en-US" sz="1500" dirty="0"/>
              <a:t>, increasing demand for professional pet care services.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Technological: </a:t>
            </a:r>
            <a:r>
              <a:rPr lang="en-US" sz="1500" dirty="0"/>
              <a:t>online booking, CCTV access, GPS tracking and contactless payments improve customer experience.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Environmental &amp; Legal: </a:t>
            </a:r>
            <a:r>
              <a:rPr lang="en-US" sz="1500" dirty="0"/>
              <a:t>eco-friendly cleaning, recycling, GDPR, Health &amp; Safety compliance and insurance.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Legal: </a:t>
            </a:r>
            <a:r>
              <a:rPr lang="en-US" sz="1500" dirty="0"/>
              <a:t>Comply with the Animal Welfare Act 2006, UK GDPR, Health and Safety regulations, and local licensing requirements.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D2988F1-F25A-804F-74FE-1AA467F883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012" r="7816" b="-4"/>
          <a:stretch>
            <a:fillRect/>
          </a:stretch>
        </p:blipFill>
        <p:spPr>
          <a:xfrm>
            <a:off x="4642866" y="566928"/>
            <a:ext cx="3867912" cy="5286197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6112341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15718" y="4388904"/>
            <a:ext cx="54864" cy="3429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222D22-9021-AE28-121E-159FDB94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30" r="-2" b="5147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887FEB-AA18-0728-12FA-9E0E23BA1B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037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6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/>
              <a:t>Competitor Analysis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1700"/>
              <a:t>Many local competitors provide either boarding or grooming only.</a:t>
            </a:r>
          </a:p>
          <a:p>
            <a:pPr>
              <a:defRPr sz="2000"/>
            </a:pPr>
            <a:r>
              <a:rPr lang="en-GB" sz="1700"/>
              <a:t>Happy Paws differentiates itself by combining daycare, boarding, grooming, veterinary care and transport in one location.</a:t>
            </a:r>
          </a:p>
          <a:p>
            <a:pPr>
              <a:defRPr sz="2000"/>
            </a:pPr>
            <a:r>
              <a:rPr lang="en-GB" sz="1700"/>
              <a:t>This saves customers time, improves convenience and creates multiple income streams for the business.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GB" sz="4200" b="1"/>
              <a:t>Marketing Strategy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4DA203-5CE2-76B3-3481-3407F162F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Marketing strategy 1: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Digital Marketing: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Facebook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Instagram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TikTok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Google Ads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These platforms allow Happy Paws to target local pet owners within a 10 miles radius of Brindleyplace, Digbeth Birmingham.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Marketing strategy 2: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Partnership Marketing: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Local vets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Pet shops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Referral programme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Loyalty cards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These partnerships encourage repeat customers and increase brand awareness through recommendations.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F7F22D-E4EB-9426-5AE7-7CDEF035ED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649" y="3254991"/>
            <a:ext cx="3862707" cy="217277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7C3F50-8CC9-00BA-E712-C56752B6A6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638" r="19774" b="-1"/>
          <a:stretch>
            <a:fillRect/>
          </a:stretch>
        </p:blipFill>
        <p:spPr>
          <a:xfrm>
            <a:off x="-14058" y="10"/>
            <a:ext cx="72522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F88DCD-FEF9-C799-537D-94F9EBDB2329}"/>
              </a:ext>
            </a:extLst>
          </p:cNvPr>
          <p:cNvSpPr txBox="1"/>
          <p:nvPr/>
        </p:nvSpPr>
        <p:spPr>
          <a:xfrm>
            <a:off x="6731456" y="2162457"/>
            <a:ext cx="2866642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Pet bus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Animal safety cages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Air conditioning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GPS tracker </a:t>
            </a:r>
          </a:p>
          <a:p>
            <a:pPr marL="285750" indent="-228600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Vehicle branding </a:t>
            </a:r>
          </a:p>
          <a:p>
            <a:pPr defTabSz="914400">
              <a:spcAft>
                <a:spcPts val="600"/>
              </a:spcAft>
            </a:pPr>
            <a:r>
              <a:rPr lang="en-US" sz="1700" dirty="0"/>
              <a:t>   </a:t>
            </a:r>
            <a:r>
              <a:rPr lang="en-US" sz="1700" b="1" dirty="0"/>
              <a:t>Total £35,000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31415142-E613-ED2C-1199-102C7678F9C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1173203"/>
              </p:ext>
            </p:extLst>
          </p:nvPr>
        </p:nvGraphicFramePr>
        <p:xfrm>
          <a:off x="-2284" y="3195923"/>
          <a:ext cx="5618790" cy="36145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9395">
                  <a:extLst>
                    <a:ext uri="{9D8B030D-6E8A-4147-A177-3AD203B41FA5}">
                      <a16:colId xmlns:a16="http://schemas.microsoft.com/office/drawing/2014/main" val="3678284974"/>
                    </a:ext>
                  </a:extLst>
                </a:gridCol>
                <a:gridCol w="2809395">
                  <a:extLst>
                    <a:ext uri="{9D8B030D-6E8A-4147-A177-3AD203B41FA5}">
                      <a16:colId xmlns:a16="http://schemas.microsoft.com/office/drawing/2014/main" val="164538665"/>
                    </a:ext>
                  </a:extLst>
                </a:gridCol>
              </a:tblGrid>
              <a:tr h="596892">
                <a:tc>
                  <a:txBody>
                    <a:bodyPr/>
                    <a:lstStyle/>
                    <a:p>
                      <a:r>
                        <a:rPr lang="en-GB" dirty="0"/>
                        <a:t>Item: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3112695"/>
                  </a:ext>
                </a:extLst>
              </a:tr>
              <a:tr h="596892">
                <a:tc>
                  <a:txBody>
                    <a:bodyPr/>
                    <a:lstStyle/>
                    <a:p>
                      <a:r>
                        <a:rPr lang="en-GB" dirty="0"/>
                        <a:t>X-ray machine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137640"/>
                  </a:ext>
                </a:extLst>
              </a:tr>
              <a:tr h="605181">
                <a:tc>
                  <a:txBody>
                    <a:bodyPr/>
                    <a:lstStyle/>
                    <a:p>
                      <a:r>
                        <a:rPr lang="en-GB" dirty="0"/>
                        <a:t>Examination table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£3,500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3424157"/>
                  </a:ext>
                </a:extLst>
              </a:tr>
              <a:tr h="605181">
                <a:tc>
                  <a:txBody>
                    <a:bodyPr/>
                    <a:lstStyle/>
                    <a:p>
                      <a:r>
                        <a:rPr lang="en-GB" dirty="0"/>
                        <a:t>Surgical equipment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£6,000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1433336"/>
                  </a:ext>
                </a:extLst>
              </a:tr>
              <a:tr h="605181">
                <a:tc>
                  <a:txBody>
                    <a:bodyPr/>
                    <a:lstStyle/>
                    <a:p>
                      <a:r>
                        <a:rPr lang="en-GB" dirty="0"/>
                        <a:t>Vaccination fridge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025045"/>
                  </a:ext>
                </a:extLst>
              </a:tr>
              <a:tr h="605181">
                <a:tc>
                  <a:txBody>
                    <a:bodyPr/>
                    <a:lstStyle/>
                    <a:p>
                      <a:r>
                        <a:rPr lang="en-GB" dirty="0"/>
                        <a:t>Medical supplies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£8,500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8914022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C960BE72-3B59-D615-6232-056C0F61ABE6}"/>
              </a:ext>
            </a:extLst>
          </p:cNvPr>
          <p:cNvSpPr txBox="1"/>
          <p:nvPr/>
        </p:nvSpPr>
        <p:spPr>
          <a:xfrm>
            <a:off x="6799925" y="4379754"/>
            <a:ext cx="234178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Indoor dog kennels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Cat rooms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Bedding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Outdoor play equipment</a:t>
            </a:r>
          </a:p>
          <a:p>
            <a:r>
              <a:rPr lang="en-GB" sz="1700" dirty="0"/>
              <a:t> </a:t>
            </a:r>
            <a:r>
              <a:rPr lang="en-GB" sz="1700" b="1" dirty="0"/>
              <a:t>Total £18,000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745AA3C-17F5-1E89-21D1-0CFC8DA01E6F}"/>
              </a:ext>
            </a:extLst>
          </p:cNvPr>
          <p:cNvSpPr txBox="1"/>
          <p:nvPr/>
        </p:nvSpPr>
        <p:spPr>
          <a:xfrm>
            <a:off x="3468961" y="152009"/>
            <a:ext cx="480536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dirty="0"/>
              <a:t>Financial plan</a:t>
            </a:r>
            <a:endParaRPr lang="en-GB" sz="6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00F85CF-B66B-804E-5C9F-AD8C50791FF2}"/>
              </a:ext>
            </a:extLst>
          </p:cNvPr>
          <p:cNvSpPr txBox="1"/>
          <p:nvPr/>
        </p:nvSpPr>
        <p:spPr>
          <a:xfrm>
            <a:off x="3558569" y="1102637"/>
            <a:ext cx="443711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Start-up investment required: £128,000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453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E604799-25C0-F673-12A9-CF849F685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533401" y="-158750"/>
            <a:ext cx="10535661" cy="7016750"/>
          </a:xfrm>
          <a:prstGeom prst="rect">
            <a:avLst/>
          </a:prstGeom>
        </p:spPr>
      </p:pic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E83089D-1CC9-A6C0-4B17-3B3A16538F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5745154"/>
              </p:ext>
            </p:extLst>
          </p:nvPr>
        </p:nvGraphicFramePr>
        <p:xfrm>
          <a:off x="2243040" y="1347685"/>
          <a:ext cx="4669305" cy="36343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B28DD41-E0C2-5946-D5DC-9DCAB94D8B07}"/>
              </a:ext>
            </a:extLst>
          </p:cNvPr>
          <p:cNvSpPr txBox="1"/>
          <p:nvPr/>
        </p:nvSpPr>
        <p:spPr>
          <a:xfrm>
            <a:off x="1676400" y="201045"/>
            <a:ext cx="8142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Revenue Assumptions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078420-568D-F862-8D00-D115A5728441}"/>
              </a:ext>
            </a:extLst>
          </p:cNvPr>
          <p:cNvSpPr txBox="1"/>
          <p:nvPr/>
        </p:nvSpPr>
        <p:spPr>
          <a:xfrm>
            <a:off x="126049" y="1319483"/>
            <a:ext cx="2006511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Daycare:</a:t>
            </a:r>
            <a:endParaRPr lang="en-GB" sz="2000" dirty="0"/>
          </a:p>
          <a:p>
            <a:r>
              <a:rPr lang="en-GB" sz="2000" dirty="0"/>
              <a:t>30 pets</a:t>
            </a:r>
          </a:p>
          <a:p>
            <a:r>
              <a:rPr lang="en-GB" sz="2000" dirty="0"/>
              <a:t>£30 per day</a:t>
            </a:r>
          </a:p>
          <a:p>
            <a:r>
              <a:rPr lang="en-GB" sz="2000" dirty="0"/>
              <a:t>20 working days</a:t>
            </a:r>
          </a:p>
          <a:p>
            <a:r>
              <a:rPr lang="en-GB" sz="2000" dirty="0"/>
              <a:t>≈ £18,000/month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8CEF64-DB0C-0B32-745C-6EE6C6E53C05}"/>
              </a:ext>
            </a:extLst>
          </p:cNvPr>
          <p:cNvSpPr txBox="1"/>
          <p:nvPr/>
        </p:nvSpPr>
        <p:spPr>
          <a:xfrm>
            <a:off x="60036" y="4336664"/>
            <a:ext cx="2006511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Boarding:</a:t>
            </a:r>
            <a:endParaRPr lang="en-GB" sz="2000" dirty="0"/>
          </a:p>
          <a:p>
            <a:r>
              <a:rPr lang="en-GB" sz="2000" dirty="0"/>
              <a:t>20 pets</a:t>
            </a:r>
          </a:p>
          <a:p>
            <a:r>
              <a:rPr lang="en-GB" sz="2000" dirty="0"/>
              <a:t>£20 per night</a:t>
            </a:r>
          </a:p>
          <a:p>
            <a:r>
              <a:rPr lang="en-GB" sz="2000" dirty="0"/>
              <a:t>30 days</a:t>
            </a:r>
          </a:p>
          <a:p>
            <a:r>
              <a:rPr lang="en-GB" sz="2000" dirty="0"/>
              <a:t>≈ £12,000/month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0A8BD3-D63D-9A4A-8E0F-0DCB69055052}"/>
              </a:ext>
            </a:extLst>
          </p:cNvPr>
          <p:cNvSpPr txBox="1"/>
          <p:nvPr/>
        </p:nvSpPr>
        <p:spPr>
          <a:xfrm>
            <a:off x="60036" y="2992275"/>
            <a:ext cx="2297232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Veterinary Services:</a:t>
            </a:r>
            <a:endParaRPr lang="en-GB" sz="2000" dirty="0"/>
          </a:p>
          <a:p>
            <a:r>
              <a:rPr lang="en-GB" sz="2000" dirty="0"/>
              <a:t>200 appointments</a:t>
            </a:r>
          </a:p>
          <a:p>
            <a:r>
              <a:rPr lang="en-GB" sz="2000" dirty="0"/>
              <a:t>Average £50</a:t>
            </a:r>
          </a:p>
          <a:p>
            <a:r>
              <a:rPr lang="en-GB" sz="2000" dirty="0"/>
              <a:t>≈ £10,000/month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2A9BCB-06B0-A9F2-8823-0263D676CF3E}"/>
              </a:ext>
            </a:extLst>
          </p:cNvPr>
          <p:cNvSpPr txBox="1"/>
          <p:nvPr/>
        </p:nvSpPr>
        <p:spPr>
          <a:xfrm>
            <a:off x="7133304" y="1391837"/>
            <a:ext cx="2090701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Grooming:</a:t>
            </a:r>
            <a:endParaRPr lang="en-GB" sz="2000" dirty="0"/>
          </a:p>
          <a:p>
            <a:r>
              <a:rPr lang="en-GB" sz="2000" dirty="0"/>
              <a:t>120 appointments</a:t>
            </a:r>
          </a:p>
          <a:p>
            <a:r>
              <a:rPr lang="en-GB" sz="2000" dirty="0"/>
              <a:t>£50 each</a:t>
            </a:r>
          </a:p>
          <a:p>
            <a:r>
              <a:rPr lang="en-GB" sz="2000" dirty="0"/>
              <a:t>≈ £6,000/month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D123AD-5F9A-8600-677B-CCC16BB5C955}"/>
              </a:ext>
            </a:extLst>
          </p:cNvPr>
          <p:cNvSpPr txBox="1"/>
          <p:nvPr/>
        </p:nvSpPr>
        <p:spPr>
          <a:xfrm>
            <a:off x="7133304" y="2863850"/>
            <a:ext cx="1876668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Pet Transport:</a:t>
            </a:r>
            <a:endParaRPr lang="en-GB" sz="2000" dirty="0"/>
          </a:p>
          <a:p>
            <a:r>
              <a:rPr lang="en-GB" sz="2000" dirty="0"/>
              <a:t>200 trips</a:t>
            </a:r>
          </a:p>
          <a:p>
            <a:r>
              <a:rPr lang="en-GB" sz="2000" dirty="0"/>
              <a:t>£20 each</a:t>
            </a:r>
          </a:p>
          <a:p>
            <a:r>
              <a:rPr lang="en-GB" sz="2000" dirty="0"/>
              <a:t>≈ £4,000/month</a:t>
            </a:r>
          </a:p>
          <a:p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AA8718-E7F1-3EEA-59AE-DE90A615D5EC}"/>
              </a:ext>
            </a:extLst>
          </p:cNvPr>
          <p:cNvSpPr txBox="1"/>
          <p:nvPr/>
        </p:nvSpPr>
        <p:spPr>
          <a:xfrm>
            <a:off x="2370610" y="5086826"/>
            <a:ext cx="67540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Forecast monthly income is £50,000 with expenses of approximately </a:t>
            </a:r>
          </a:p>
          <a:p>
            <a:r>
              <a:rPr lang="en-GB" b="1" dirty="0"/>
              <a:t>£36,300, producing an estimated monthly profit of £13,700.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523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8C9753-03FB-A43B-5D99-DD62FF1DF8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9450" r="154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Future Growth &amp; Risks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F3CCD6-11D8-22C0-F148-09D3166A67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693058"/>
              </p:ext>
            </p:extLst>
          </p:nvPr>
        </p:nvGraphicFramePr>
        <p:xfrm>
          <a:off x="236765" y="1690688"/>
          <a:ext cx="8515330" cy="4575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92D7E-F9FC-BFE9-73AD-ACCCC13AD2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72" r="18305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1700" dirty="0"/>
              <a:t>Happy Paws Pet Care Centre offers an innovative all in one solution for pet owners.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700" dirty="0"/>
              <a:t>By combining professional services, modern technology and excellent customer care, the business has strong potential for long term profitability and expansion.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8B089790-F4B6-46A7-BB28-7B74A9A9E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29585AEC-577B-0343-5A07-CA728FCB99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060" r="7179" b="-1"/>
          <a:stretch>
            <a:fillRect/>
          </a:stretch>
        </p:blipFill>
        <p:spPr>
          <a:xfrm>
            <a:off x="20" y="1"/>
            <a:ext cx="9143979" cy="606829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9DE3F54D-33BC-4382-A2AB-5E002F0F1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5029199"/>
            <a:ext cx="9171095" cy="1828800"/>
            <a:chOff x="-305" y="2987478"/>
            <a:chExt cx="12188952" cy="1828800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798451A-4EC8-4869-8DFB-BCE4E00BE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0ECD12F-47FF-48FE-A827-069775A8A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8928757-970C-4B99-9F9C-0C07E4A94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60" name="Freeform: Shape 59">
              <a:extLst>
                <a:ext uri="{FF2B5EF4-FFF2-40B4-BE49-F238E27FC236}">
                  <a16:creationId xmlns:a16="http://schemas.microsoft.com/office/drawing/2014/main" id="{1213505B-6136-49EC-951C-1FDA2A6C5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20319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0EED60-8EAC-21FF-22F0-6AE3BE62CD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4" b="-1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  <p:sp>
        <p:nvSpPr>
          <p:cNvPr id="9" name="Right Triangle 8">
            <a:extLst>
              <a:ext uri="{FF2B5EF4-FFF2-40B4-BE49-F238E27FC236}">
                <a16:creationId xmlns:a16="http://schemas.microsoft.com/office/drawing/2014/main" id="{FCA0A654-55BB-4CE8-9699-D4F502598DC2}"/>
              </a:ext>
            </a:extLst>
          </p:cNvPr>
          <p:cNvSpPr/>
          <p:nvPr/>
        </p:nvSpPr>
        <p:spPr>
          <a:xfrm flipH="1">
            <a:off x="6558115" y="4839930"/>
            <a:ext cx="2585884" cy="2016788"/>
          </a:xfrm>
          <a:prstGeom prst="rt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D9176DB0-0847-8013-8190-1DF8C973090C}"/>
              </a:ext>
            </a:extLst>
          </p:cNvPr>
          <p:cNvSpPr/>
          <p:nvPr/>
        </p:nvSpPr>
        <p:spPr>
          <a:xfrm>
            <a:off x="1143" y="4841212"/>
            <a:ext cx="2585884" cy="2016788"/>
          </a:xfrm>
          <a:prstGeom prst="rt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6A6D4FDE-E8F7-F541-441D-2798158F12D4}"/>
              </a:ext>
            </a:extLst>
          </p:cNvPr>
          <p:cNvSpPr/>
          <p:nvPr/>
        </p:nvSpPr>
        <p:spPr>
          <a:xfrm flipV="1">
            <a:off x="0" y="0"/>
            <a:ext cx="2585884" cy="2016788"/>
          </a:xfrm>
          <a:prstGeom prst="rt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ight Triangle 33">
            <a:extLst>
              <a:ext uri="{FF2B5EF4-FFF2-40B4-BE49-F238E27FC236}">
                <a16:creationId xmlns:a16="http://schemas.microsoft.com/office/drawing/2014/main" id="{DEEDD051-B313-7687-EA8A-A5AB0227B807}"/>
              </a:ext>
            </a:extLst>
          </p:cNvPr>
          <p:cNvSpPr/>
          <p:nvPr/>
        </p:nvSpPr>
        <p:spPr>
          <a:xfrm flipH="1" flipV="1">
            <a:off x="6558116" y="0"/>
            <a:ext cx="2585884" cy="2016788"/>
          </a:xfrm>
          <a:prstGeom prst="rt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27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775</Words>
  <Application>Microsoft Office PowerPoint</Application>
  <PresentationFormat>On-screen Show (4:3)</PresentationFormat>
  <Paragraphs>118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Happy Paws Pet Care Centre</vt:lpstr>
      <vt:lpstr>Business Overview</vt:lpstr>
      <vt:lpstr>Services</vt:lpstr>
      <vt:lpstr>Market &amp; Customers</vt:lpstr>
      <vt:lpstr>PowerPoint Presentation</vt:lpstr>
      <vt:lpstr>Competitor Analysis</vt:lpstr>
      <vt:lpstr>Marketing Strategy</vt:lpstr>
      <vt:lpstr>PowerPoint Presentation</vt:lpstr>
      <vt:lpstr>PowerPoint Presentation</vt:lpstr>
      <vt:lpstr>Future Growth &amp; Risks</vt:lpstr>
      <vt:lpstr>Conclusion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cerasela enache</cp:lastModifiedBy>
  <cp:revision>1</cp:revision>
  <dcterms:created xsi:type="dcterms:W3CDTF">2013-01-27T09:14:16Z</dcterms:created>
  <dcterms:modified xsi:type="dcterms:W3CDTF">2026-07-19T22:40:42Z</dcterms:modified>
  <cp:category/>
</cp:coreProperties>
</file>