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56" r:id="rId2"/>
    <p:sldId id="257" r:id="rId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87" d="100"/>
          <a:sy n="87" d="100"/>
        </p:scale>
        <p:origin x="51" y="46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slide" Target="slides/slide2.xml"/><Relationship Id="rId7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heme" Target="theme/theme1.xml"/><Relationship Id="rId5" Type="http://schemas.openxmlformats.org/officeDocument/2006/relationships/viewProps" Target="viewProps.xml"/><Relationship Id="rId4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482A9FD-0F15-48A3-A0DE-3688A85C880E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9F715040-341C-487B-94A3-980B5E2C5CB4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US"/>
              <a:t>Click to edit Master subtitle style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7218BF8F-784B-4120-B6C6-F2875D04254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8F5761DC-D097-4C93-95A2-6EE0EE30C4D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8AFC2CA-EA60-4543-8214-B91047CF9A3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66430478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137AB229-B7A1-4218-A8B3-C8F8BD28EE13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7F995A26-060E-4969-80B4-BC22BB937481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A916ED4-4F3D-423A-9B3E-FA1FF8A72F4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173EEB7-8A31-451F-AB16-3EC3096998C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B7F1FAD-2CF3-4B13-B6A7-05F97D453F8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27297959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55E26F2-5145-4173-B404-16910D6ADF5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4DE15C7A-8E75-4C5A-B0DC-C5F9A6DC0B1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89BDF38-59B6-4597-8088-8E3D7EE31C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0B6DDFA6-6E92-4A6D-95AD-D7CC89D5245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4BB164-FE0F-4478-A03D-F04B9D60B2A1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81274918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8F5416A-76FD-42FB-A1E1-04E5AEC62C05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44C2B2F2-0CBD-451E-AF45-49D23F663458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678532CA-6ABD-40E2-9D8E-0E33434084BF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AADE43E9-8E5E-40E5-9BDE-9B013E455B02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5C62B74-6EF9-4409-88A9-342B61BD7F8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64DA091-6371-4ADB-9B25-CA2892594060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3450225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FCFFA38-E946-4940-87A7-E781EE91918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2C78ED9E-5970-4400-8729-8724ED2355A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35CB8F51-765F-400A-8137-5315E1E4295C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2A5A08E9-6D9C-4D5B-876A-0473ACE62D4E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FF87DABF-0EAD-4F50-81A2-F66A9C41A2BE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CBA865-0947-4F3F-831E-318CA2E722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E34315A4-D4AE-438C-9E38-1BD982762597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20F6696-6506-415E-8F8E-7450CF050A2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3835859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FA773C4-C1A7-4CBC-9226-172A85FEB25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F8F84DF5-19B9-4335-80B2-B940DD9E6C8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0A736ECF-187B-4238-B8CC-FAEDB4735D0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7410D1E-D4D5-446E-969B-3EEBDA42186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54579395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10B091E-3BB7-4DB3-92EF-FF684AB3669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CF5B3BD4-36B4-41B6-807C-AA1FD36977B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09FFEFDD-77B1-4EA3-876D-4D649581981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00502431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3A7AE413-597A-4980-894D-104F18A87AF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64A6A4D8-34D2-4C55-8E22-FBDF8750F88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972E0E77-07FC-4C42-971B-B7407D9B99FB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DC226D3-8451-4DD6-8DA2-F9E9BE705AC8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8B6EEC4-DACF-41E9-8BA9-B260EE47F49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E13B7357-A825-489B-8906-2EB88380E16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79502167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5DCA96F-F2DC-49B4-B1D9-E47DCE1F64D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2A4DCD03-0267-4FBC-BE7B-A4471B38263A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GB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122A0363-188A-422A-9E9D-CC4FFB2C5D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B60BF80-7238-4532-B3C2-CECB5633747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4C88EA22-F61B-4364-A010-92C17CDE11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08BD2D07-CD48-4174-B98D-D19FC37B225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33916658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D1E3697-FF7C-4553-8624-F41607849098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E8A5569-AD86-49D0-9681-54F2BD77691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B69518F-D429-498F-BEF8-4D3630D08C5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090137E-DE14-4A4E-A08C-FD603E86AD3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9D3A912-E74D-4684-9D13-6E399E29F70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72657816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3E2059D2-3731-40D9-8C0A-909410C69047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F638B5EC-08C8-45FA-A8AF-20E89A852996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DE4F752-2A66-4D91-83AF-1A9412BA01E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4E1704E-346C-4803-8317-8147842F122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B7EEDF6-06C7-46B6-8A5C-78876FD42EE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2344263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accent2">
            <a:lumMod val="20000"/>
            <a:lumOff val="80000"/>
          </a:scheme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99B985D8-2E7C-4019-A846-90D16D926A3E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  <a:endParaRPr lang="en-GB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1A1AF46-2F5A-4843-AED4-B1E05C39B917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7E1B553-B84A-4A3C-9A19-8A6859E904DD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DDBB024-9461-4586-B439-EA024E52EF30}" type="datetimeFigureOut">
              <a:rPr lang="en-GB" smtClean="0"/>
              <a:t>09/10/2023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E1853B8-2D53-4904-A85D-79CC9929F92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425EC33-15F1-4F5C-A020-0E5869B5A46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C4559B6-E5CD-41B2-BAAD-091E018754E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0348665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jpg"/><Relationship Id="rId2" Type="http://schemas.openxmlformats.org/officeDocument/2006/relationships/hyperlink" Target="https://www.youtube.com/watch?v=EXhYjNqew3E" TargetMode="Externa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5" name="Picture 4">
            <a:hlinkClick r:id="rId2"/>
            <a:extLst>
              <a:ext uri="{FF2B5EF4-FFF2-40B4-BE49-F238E27FC236}">
                <a16:creationId xmlns:a16="http://schemas.microsoft.com/office/drawing/2014/main" id="{4C1668F3-824A-4EEC-AB99-B0820814CB17}"/>
              </a:ext>
            </a:extLst>
          </p:cNvPr>
          <p:cNvPicPr>
            <a:picLocks noChangeAspect="1"/>
          </p:cNvPicPr>
          <p:nvPr/>
        </p:nvPicPr>
        <p:blipFill>
          <a:blip r:embed="rId3">
            <a:duotone>
              <a:schemeClr val="bg2">
                <a:shade val="45000"/>
                <a:satMod val="135000"/>
              </a:schemeClr>
              <a:prstClr val="white"/>
            </a:duotone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0" y="0"/>
            <a:ext cx="12191999" cy="6858000"/>
          </a:xfrm>
          <a:prstGeom prst="rect">
            <a:avLst/>
          </a:prstGeom>
        </p:spPr>
      </p:pic>
      <p:sp>
        <p:nvSpPr>
          <p:cNvPr id="2" name="Title 1">
            <a:extLst>
              <a:ext uri="{FF2B5EF4-FFF2-40B4-BE49-F238E27FC236}">
                <a16:creationId xmlns:a16="http://schemas.microsoft.com/office/drawing/2014/main" id="{C6265402-60EC-4660-8D03-5DEC7A173D21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394604" y="1872861"/>
            <a:ext cx="9144000" cy="4502060"/>
          </a:xfrm>
        </p:spPr>
        <p:txBody>
          <a:bodyPr>
            <a:normAutofit/>
          </a:bodyPr>
          <a:lstStyle/>
          <a:p>
            <a:r>
              <a:rPr lang="en-GB" sz="7000" b="1" dirty="0"/>
              <a:t>THE PSYCHOLOGICAL CONTRACT</a:t>
            </a:r>
          </a:p>
        </p:txBody>
      </p:sp>
    </p:spTree>
    <p:extLst>
      <p:ext uri="{BB962C8B-B14F-4D97-AF65-F5344CB8AC3E}">
        <p14:creationId xmlns:p14="http://schemas.microsoft.com/office/powerpoint/2010/main" val="387810239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7C01480-A51D-4811-A36A-44845ED8853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sz="5000" b="1" dirty="0">
                <a:solidFill>
                  <a:prstClr val="black"/>
                </a:solidFill>
              </a:rPr>
              <a:t>Questions</a:t>
            </a:r>
            <a:endParaRPr lang="en-GB" dirty="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3C691FCF-BB9F-4611-B693-E2FD17BA5C4D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pPr marL="0" indent="0" algn="ctr">
              <a:buNone/>
            </a:pPr>
            <a:r>
              <a:rPr lang="en-GB" b="1" dirty="0"/>
              <a:t>Undertake some research and consider the following questions.  Please provide your answers in the Discussion Forum:</a:t>
            </a:r>
          </a:p>
          <a:p>
            <a:pPr marL="0" indent="0">
              <a:buNone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Identify with supporting examples the significance of the psychological contract.</a:t>
            </a:r>
          </a:p>
          <a:p>
            <a:pPr marL="514350" indent="-514350">
              <a:buFont typeface="+mj-lt"/>
              <a:buAutoNum type="arabicPeriod"/>
            </a:pPr>
            <a:endParaRPr lang="en-GB" dirty="0"/>
          </a:p>
          <a:p>
            <a:pPr marL="514350" indent="-514350">
              <a:buFont typeface="+mj-lt"/>
              <a:buAutoNum type="arabicPeriod"/>
            </a:pPr>
            <a:r>
              <a:rPr lang="en-GB" dirty="0"/>
              <a:t>List (</a:t>
            </a:r>
            <a:r>
              <a:rPr lang="en-GB" dirty="0" err="1"/>
              <a:t>i</a:t>
            </a:r>
            <a:r>
              <a:rPr lang="en-GB" dirty="0"/>
              <a:t>) the personal expectations you have or might have of your own organisation and (ii) what you believe to be the expectations of the organisation, or an organisation of </a:t>
            </a:r>
            <a:r>
              <a:rPr lang="en-GB"/>
              <a:t>your choice.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71409246"/>
      </p:ext>
    </p:extLst>
  </p:cSld>
  <p:clrMapOvr>
    <a:masterClrMapping/>
  </p:clrMapOvr>
  <p:transition spd="slow">
    <p:push dir="u"/>
  </p:transition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45</TotalTime>
  <Words>71</Words>
  <Application>Microsoft Office PowerPoint</Application>
  <PresentationFormat>Widescreen</PresentationFormat>
  <Paragraphs>7</Paragraphs>
  <Slides>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</vt:i4>
      </vt:variant>
    </vt:vector>
  </HeadingPairs>
  <TitlesOfParts>
    <vt:vector size="6" baseType="lpstr">
      <vt:lpstr>Arial</vt:lpstr>
      <vt:lpstr>Calibri</vt:lpstr>
      <vt:lpstr>Calibri Light</vt:lpstr>
      <vt:lpstr>Office Theme</vt:lpstr>
      <vt:lpstr>THE PSYCHOLOGICAL CONTRACT</vt:lpstr>
      <vt:lpstr>Questions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 CONTRACT SEICYLEGOL  THE PSYCHOLOGICAL CONTRACT</dc:title>
  <dc:creator>Davina Evans</dc:creator>
  <cp:lastModifiedBy>Glenn Behenna</cp:lastModifiedBy>
  <cp:revision>5</cp:revision>
  <dcterms:created xsi:type="dcterms:W3CDTF">2018-10-01T20:34:47Z</dcterms:created>
  <dcterms:modified xsi:type="dcterms:W3CDTF">2023-10-09T07:57:48Z</dcterms:modified>
</cp:coreProperties>
</file>