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3" r:id="rId1"/>
  </p:sldMasterIdLst>
  <p:sldIdLst>
    <p:sldId id="256" r:id="rId2"/>
    <p:sldId id="257" r:id="rId3"/>
    <p:sldId id="260" r:id="rId4"/>
    <p:sldId id="261" r:id="rId5"/>
    <p:sldId id="263" r:id="rId6"/>
    <p:sldId id="264" r:id="rId7"/>
    <p:sldId id="290" r:id="rId8"/>
    <p:sldId id="265" r:id="rId9"/>
    <p:sldId id="262" r:id="rId10"/>
    <p:sldId id="278" r:id="rId11"/>
    <p:sldId id="266" r:id="rId12"/>
    <p:sldId id="267" r:id="rId13"/>
    <p:sldId id="276" r:id="rId14"/>
    <p:sldId id="268" r:id="rId15"/>
    <p:sldId id="269" r:id="rId16"/>
    <p:sldId id="270" r:id="rId17"/>
    <p:sldId id="271" r:id="rId18"/>
    <p:sldId id="272" r:id="rId19"/>
    <p:sldId id="273" r:id="rId20"/>
    <p:sldId id="281" r:id="rId21"/>
    <p:sldId id="282" r:id="rId22"/>
    <p:sldId id="274" r:id="rId23"/>
    <p:sldId id="277" r:id="rId24"/>
    <p:sldId id="283" r:id="rId25"/>
    <p:sldId id="279" r:id="rId26"/>
    <p:sldId id="280" r:id="rId27"/>
    <p:sldId id="284" r:id="rId28"/>
    <p:sldId id="285" r:id="rId29"/>
    <p:sldId id="286" r:id="rId30"/>
    <p:sldId id="287" r:id="rId31"/>
    <p:sldId id="291" r:id="rId32"/>
    <p:sldId id="292" r:id="rId3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-126" y="-79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5F40D6-4AC2-4C57-B225-B215D0498573}" type="datetimeFigureOut">
              <a:rPr lang="en-GB" smtClean="0"/>
              <a:t>16/03/2018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1167AC-C4BA-42CE-8E5A-5F73100649A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021494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5F40D6-4AC2-4C57-B225-B215D0498573}" type="datetimeFigureOut">
              <a:rPr lang="en-GB" smtClean="0"/>
              <a:t>16/03/2018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1167AC-C4BA-42CE-8E5A-5F73100649A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214034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5F40D6-4AC2-4C57-B225-B215D0498573}" type="datetimeFigureOut">
              <a:rPr lang="en-GB" smtClean="0"/>
              <a:t>16/03/2018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1167AC-C4BA-42CE-8E5A-5F73100649A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038277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5F40D6-4AC2-4C57-B225-B215D0498573}" type="datetimeFigureOut">
              <a:rPr lang="en-GB" smtClean="0"/>
              <a:t>16/03/2018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1167AC-C4BA-42CE-8E5A-5F73100649A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767461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5F40D6-4AC2-4C57-B225-B215D0498573}" type="datetimeFigureOut">
              <a:rPr lang="en-GB" smtClean="0"/>
              <a:t>16/03/2018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1167AC-C4BA-42CE-8E5A-5F73100649A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520243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5F40D6-4AC2-4C57-B225-B215D0498573}" type="datetimeFigureOut">
              <a:rPr lang="en-GB" smtClean="0"/>
              <a:t>16/03/2018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1167AC-C4BA-42CE-8E5A-5F73100649A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129802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5F40D6-4AC2-4C57-B225-B215D0498573}" type="datetimeFigureOut">
              <a:rPr lang="en-GB" smtClean="0"/>
              <a:t>16/03/2018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1167AC-C4BA-42CE-8E5A-5F73100649A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916400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5F40D6-4AC2-4C57-B225-B215D0498573}" type="datetimeFigureOut">
              <a:rPr lang="en-GB" smtClean="0"/>
              <a:t>16/03/2018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1167AC-C4BA-42CE-8E5A-5F73100649A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672483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1167AC-C4BA-42CE-8E5A-5F73100649A8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5F40D6-4AC2-4C57-B225-B215D0498573}" type="datetimeFigureOut">
              <a:rPr lang="en-GB" smtClean="0"/>
              <a:t>16/03/2018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905852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5F40D6-4AC2-4C57-B225-B215D0498573}" type="datetimeFigureOut">
              <a:rPr lang="en-GB" smtClean="0"/>
              <a:t>16/03/2018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1167AC-C4BA-42CE-8E5A-5F73100649A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432373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5F40D6-4AC2-4C57-B225-B215D0498573}" type="datetimeFigureOut">
              <a:rPr lang="en-GB" smtClean="0"/>
              <a:t>16/03/2018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1167AC-C4BA-42CE-8E5A-5F73100649A8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11668529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5F40D6-4AC2-4C57-B225-B215D0498573}" type="datetimeFigureOut">
              <a:rPr lang="en-GB" smtClean="0"/>
              <a:t>16/03/2018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1167AC-C4BA-42CE-8E5A-5F73100649A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7923092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5F40D6-4AC2-4C57-B225-B215D0498573}" type="datetimeFigureOut">
              <a:rPr lang="en-GB" smtClean="0"/>
              <a:t>16/03/2018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1167AC-C4BA-42CE-8E5A-5F73100649A8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43646898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5F40D6-4AC2-4C57-B225-B215D0498573}" type="datetimeFigureOut">
              <a:rPr lang="en-GB" smtClean="0"/>
              <a:t>16/03/2018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1167AC-C4BA-42CE-8E5A-5F73100649A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7035307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5F40D6-4AC2-4C57-B225-B215D0498573}" type="datetimeFigureOut">
              <a:rPr lang="en-GB" smtClean="0"/>
              <a:t>16/03/2018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1167AC-C4BA-42CE-8E5A-5F73100649A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9743638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5F40D6-4AC2-4C57-B225-B215D0498573}" type="datetimeFigureOut">
              <a:rPr lang="en-GB" smtClean="0"/>
              <a:t>16/03/2018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1167AC-C4BA-42CE-8E5A-5F73100649A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516437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5F40D6-4AC2-4C57-B225-B215D0498573}" type="datetimeFigureOut">
              <a:rPr lang="en-GB" smtClean="0"/>
              <a:t>16/03/2018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171167AC-C4BA-42CE-8E5A-5F73100649A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506966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4" r:id="rId1"/>
    <p:sldLayoutId id="2147483715" r:id="rId2"/>
    <p:sldLayoutId id="2147483716" r:id="rId3"/>
    <p:sldLayoutId id="2147483717" r:id="rId4"/>
    <p:sldLayoutId id="2147483718" r:id="rId5"/>
    <p:sldLayoutId id="2147483719" r:id="rId6"/>
    <p:sldLayoutId id="2147483720" r:id="rId7"/>
    <p:sldLayoutId id="2147483721" r:id="rId8"/>
    <p:sldLayoutId id="2147483722" r:id="rId9"/>
    <p:sldLayoutId id="2147483723" r:id="rId10"/>
    <p:sldLayoutId id="2147483724" r:id="rId11"/>
    <p:sldLayoutId id="2147483725" r:id="rId12"/>
    <p:sldLayoutId id="2147483726" r:id="rId13"/>
    <p:sldLayoutId id="2147483727" r:id="rId14"/>
    <p:sldLayoutId id="2147483728" r:id="rId15"/>
    <p:sldLayoutId id="214748372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v.uk/browse/business/setting-up" TargetMode="External"/><Relationship Id="rId2" Type="http://schemas.openxmlformats.org/officeDocument/2006/relationships/hyperlink" Target="http://www.businessinfocus.co.uk/en/home.aspx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gov.uk/browse/business/setting-up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hyperlink" Target="http://www.yell.com/ucs/UcsSearchAction.do?keywords=+nutritionists&amp;location=London&amp;scrambleSeed=89683479" TargetMode="Externa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thebestof.co.uk/local/cardiff/business-guide/nutritionists-and-dieticians" TargetMode="External"/><Relationship Id="rId2" Type="http://schemas.openxmlformats.org/officeDocument/2006/relationships/hyperlink" Target="http://www.introbiz.co.uk/news/featuretuesday-eat-greens-cardiff-nutrition-consultancy/" TargetMode="Externa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Business Skills for </a:t>
            </a:r>
            <a:r>
              <a:rPr lang="en-GB" dirty="0" smtClean="0"/>
              <a:t>Nutritionists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Chris Cashin </a:t>
            </a:r>
          </a:p>
          <a:p>
            <a:r>
              <a:rPr lang="en-GB" dirty="0" smtClean="0"/>
              <a:t>Registered Dietitian</a:t>
            </a:r>
          </a:p>
          <a:p>
            <a:r>
              <a:rPr lang="en-GB" dirty="0" smtClean="0"/>
              <a:t>Sports Nutritionist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472477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Learning Outcomes for this session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351338"/>
          </a:xfrm>
        </p:spPr>
        <p:txBody>
          <a:bodyPr/>
          <a:lstStyle/>
          <a:p>
            <a:r>
              <a:rPr lang="en-GB" dirty="0" smtClean="0"/>
              <a:t>Develop Business Skills</a:t>
            </a:r>
          </a:p>
          <a:p>
            <a:endParaRPr lang="en-GB" dirty="0" smtClean="0"/>
          </a:p>
          <a:p>
            <a:r>
              <a:rPr lang="en-GB" dirty="0" smtClean="0"/>
              <a:t>Have an understanding of legal requirements</a:t>
            </a:r>
          </a:p>
          <a:p>
            <a:endParaRPr lang="en-GB" dirty="0" smtClean="0"/>
          </a:p>
          <a:p>
            <a:r>
              <a:rPr lang="en-GB" dirty="0" smtClean="0"/>
              <a:t>Think about how to develop a career and business in sports nutrition</a:t>
            </a:r>
          </a:p>
          <a:p>
            <a:endParaRPr lang="en-GB" dirty="0"/>
          </a:p>
          <a:p>
            <a:r>
              <a:rPr lang="en-GB" dirty="0" smtClean="0"/>
              <a:t>This will be an interactive session – getting you to think !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697383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So what is the next step for you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Get yourself some experience  - this may mean volunteering but will be worth it</a:t>
            </a:r>
          </a:p>
          <a:p>
            <a:endParaRPr lang="en-GB" dirty="0"/>
          </a:p>
          <a:p>
            <a:r>
              <a:rPr lang="en-GB" dirty="0" smtClean="0"/>
              <a:t>Task No 1 </a:t>
            </a:r>
          </a:p>
          <a:p>
            <a:endParaRPr lang="en-GB" dirty="0"/>
          </a:p>
          <a:p>
            <a:r>
              <a:rPr lang="en-GB" dirty="0" smtClean="0"/>
              <a:t>Write a paragraph about yourself - 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915573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Sport and Exercise Nutrition Register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This is fast becoming the Gold Standard for the profession</a:t>
            </a:r>
          </a:p>
          <a:p>
            <a:r>
              <a:rPr lang="en-GB" dirty="0" smtClean="0"/>
              <a:t>Run by the British Dietetic Association</a:t>
            </a:r>
          </a:p>
          <a:p>
            <a:r>
              <a:rPr lang="en-GB" dirty="0" smtClean="0"/>
              <a:t>Now has some of the UK leading experts on the register and is a definite if you want to work for the home counties like Sport Wales or the EIS</a:t>
            </a:r>
          </a:p>
          <a:p>
            <a:r>
              <a:rPr lang="en-GB" dirty="0" smtClean="0"/>
              <a:t>You can register as a graduate registrant and 3 years to submit a portfolio for full registration</a:t>
            </a:r>
          </a:p>
          <a:p>
            <a:r>
              <a:rPr lang="en-GB" dirty="0" smtClean="0"/>
              <a:t>The portfolio is peer reviewed by very experienced Sports Nutritionists and you have to re register every 5 years.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381311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So how to you start on this journey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First of all – graduate and get some experience</a:t>
            </a:r>
          </a:p>
          <a:p>
            <a:r>
              <a:rPr lang="en-GB" dirty="0" smtClean="0"/>
              <a:t>What do you think about internships?</a:t>
            </a:r>
          </a:p>
          <a:p>
            <a:endParaRPr lang="en-GB" dirty="0"/>
          </a:p>
          <a:p>
            <a:r>
              <a:rPr lang="en-GB" dirty="0" smtClean="0"/>
              <a:t>The obvious – a good CV </a:t>
            </a:r>
          </a:p>
          <a:p>
            <a:r>
              <a:rPr lang="en-GB" dirty="0" smtClean="0"/>
              <a:t>Get some advice on writing one of you are uncertain</a:t>
            </a:r>
          </a:p>
          <a:p>
            <a:endParaRPr lang="en-GB" dirty="0"/>
          </a:p>
          <a:p>
            <a:r>
              <a:rPr lang="en-GB" dirty="0" smtClean="0"/>
              <a:t>Start considering where you want to work – a paid job or freelance or both – that is what a lot of people do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7232402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Starting in Business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Sports Nutrition is a very competitive area – just trawl the internet and just about everyone is an expert !</a:t>
            </a:r>
          </a:p>
          <a:p>
            <a:endParaRPr lang="en-GB" dirty="0"/>
          </a:p>
          <a:p>
            <a:r>
              <a:rPr lang="en-GB" dirty="0" smtClean="0"/>
              <a:t>You need a plan – yes a business plan</a:t>
            </a:r>
          </a:p>
          <a:p>
            <a:r>
              <a:rPr lang="en-GB" dirty="0" smtClean="0"/>
              <a:t>This may sound a little daunting but there is help out there</a:t>
            </a:r>
          </a:p>
          <a:p>
            <a:r>
              <a:rPr lang="en-GB" dirty="0" smtClean="0"/>
              <a:t>You can find plans on line but they can vary</a:t>
            </a:r>
          </a:p>
          <a:p>
            <a:endParaRPr lang="en-GB" dirty="0"/>
          </a:p>
          <a:p>
            <a:r>
              <a:rPr lang="en-GB" dirty="0" smtClean="0"/>
              <a:t>I went to Business in Focus – a Welsh based company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9990078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Business in Focus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hlinkClick r:id="rId2"/>
              </a:rPr>
              <a:t>http://</a:t>
            </a:r>
            <a:r>
              <a:rPr lang="en-GB" dirty="0" smtClean="0">
                <a:hlinkClick r:id="rId2"/>
              </a:rPr>
              <a:t>www.businessinfocus.co.uk/en/home.aspx</a:t>
            </a:r>
            <a:endParaRPr lang="en-GB" dirty="0" smtClean="0"/>
          </a:p>
          <a:p>
            <a:endParaRPr lang="en-GB" dirty="0"/>
          </a:p>
          <a:p>
            <a:r>
              <a:rPr lang="en-GB" dirty="0" smtClean="0"/>
              <a:t>A trawl of google – new business help in London </a:t>
            </a:r>
          </a:p>
          <a:p>
            <a:endParaRPr lang="en-GB" dirty="0"/>
          </a:p>
          <a:p>
            <a:r>
              <a:rPr lang="en-GB" dirty="0">
                <a:hlinkClick r:id="rId3"/>
              </a:rPr>
              <a:t>https://</a:t>
            </a:r>
            <a:r>
              <a:rPr lang="en-GB" dirty="0" smtClean="0">
                <a:hlinkClick r:id="rId3"/>
              </a:rPr>
              <a:t>www.gov.uk/browse/business/setting-up</a:t>
            </a:r>
            <a:endParaRPr lang="en-GB" dirty="0" smtClean="0"/>
          </a:p>
          <a:p>
            <a:endParaRPr lang="en-GB" dirty="0" smtClean="0"/>
          </a:p>
          <a:p>
            <a:r>
              <a:rPr lang="en-GB" dirty="0" smtClean="0"/>
              <a:t>All will offer help , advice, courses etc.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4698357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Help with a Business Plan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Go to your local area and find out who and what is available</a:t>
            </a:r>
          </a:p>
          <a:p>
            <a:r>
              <a:rPr lang="en-GB" dirty="0" smtClean="0"/>
              <a:t>Government websites, local government sites etc.</a:t>
            </a:r>
          </a:p>
          <a:p>
            <a:endParaRPr lang="en-GB" dirty="0"/>
          </a:p>
          <a:p>
            <a:r>
              <a:rPr lang="en-GB" dirty="0" smtClean="0"/>
              <a:t>A good start is</a:t>
            </a:r>
          </a:p>
          <a:p>
            <a:r>
              <a:rPr lang="en-GB" dirty="0" smtClean="0">
                <a:hlinkClick r:id="rId2"/>
              </a:rPr>
              <a:t>https://www.gov.uk/browse/business/setting-up</a:t>
            </a:r>
            <a:endParaRPr lang="en-GB" dirty="0" smtClean="0"/>
          </a:p>
          <a:p>
            <a:endParaRPr lang="en-GB" dirty="0"/>
          </a:p>
          <a:p>
            <a:r>
              <a:rPr lang="en-GB" dirty="0" smtClean="0"/>
              <a:t>There is plenty of good advice</a:t>
            </a:r>
          </a:p>
          <a:p>
            <a:r>
              <a:rPr lang="en-GB" dirty="0" smtClean="0"/>
              <a:t>Later we will have look in more detail!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97953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Look at other similar businesses</a:t>
            </a:r>
            <a:br>
              <a:rPr lang="en-GB" dirty="0" smtClean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Go to other websites in your area and look at what they are offering – very relevant for pricing</a:t>
            </a:r>
          </a:p>
          <a:p>
            <a:endParaRPr lang="en-GB" dirty="0"/>
          </a:p>
          <a:p>
            <a:r>
              <a:rPr lang="en-GB" dirty="0" smtClean="0"/>
              <a:t>Look at other nutrition societies – AFN, BDA, Bases etc. as they may offer advice on setting up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258026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Your Company Rules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You need a document / online account of your business</a:t>
            </a:r>
          </a:p>
          <a:p>
            <a:endParaRPr lang="en-GB" dirty="0"/>
          </a:p>
          <a:p>
            <a:r>
              <a:rPr lang="en-GB" dirty="0" smtClean="0"/>
              <a:t>Policies and procedures – this becomes more important if you start employing staff</a:t>
            </a:r>
          </a:p>
          <a:p>
            <a:endParaRPr lang="en-GB" dirty="0"/>
          </a:p>
          <a:p>
            <a:r>
              <a:rPr lang="en-GB" dirty="0" smtClean="0"/>
              <a:t>It is really a document about the business </a:t>
            </a:r>
          </a:p>
          <a:p>
            <a:endParaRPr lang="en-GB" dirty="0"/>
          </a:p>
          <a:p>
            <a:r>
              <a:rPr lang="en-GB" dirty="0" smtClean="0"/>
              <a:t>Will you be self employed or set up a company – register with Companies House 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2228997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You need to write a business plan </a:t>
            </a:r>
          </a:p>
          <a:p>
            <a:endParaRPr lang="en-GB" dirty="0"/>
          </a:p>
          <a:p>
            <a:r>
              <a:rPr lang="en-GB" dirty="0" smtClean="0"/>
              <a:t>This will outline what you do, what you want to achieve and how you are going to it</a:t>
            </a:r>
          </a:p>
          <a:p>
            <a:endParaRPr lang="en-GB" dirty="0"/>
          </a:p>
          <a:p>
            <a:r>
              <a:rPr lang="en-GB" dirty="0" smtClean="0"/>
              <a:t>Will outline your pricing and project your turn over</a:t>
            </a:r>
          </a:p>
          <a:p>
            <a:endParaRPr lang="en-GB" dirty="0"/>
          </a:p>
          <a:p>
            <a:r>
              <a:rPr lang="en-GB" dirty="0" smtClean="0"/>
              <a:t>I had a lot of help doing this from the BDA Freelance group and Business in Focus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4591190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do you need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Equipment – computers</a:t>
            </a:r>
          </a:p>
          <a:p>
            <a:r>
              <a:rPr lang="en-GB" dirty="0" smtClean="0"/>
              <a:t>Where will you see clients – look at clinics , physios as rooms of your own can be very expensive</a:t>
            </a:r>
          </a:p>
          <a:p>
            <a:r>
              <a:rPr lang="en-GB" dirty="0" smtClean="0"/>
              <a:t>Literature for clients – resources</a:t>
            </a:r>
          </a:p>
          <a:p>
            <a:r>
              <a:rPr lang="en-GB" dirty="0" smtClean="0"/>
              <a:t>Software – dietary analysis</a:t>
            </a:r>
          </a:p>
          <a:p>
            <a:endParaRPr lang="en-GB" dirty="0"/>
          </a:p>
          <a:p>
            <a:r>
              <a:rPr lang="en-GB" dirty="0" smtClean="0"/>
              <a:t>Software – I have Dietplan and am now trialling Nutritics</a:t>
            </a:r>
          </a:p>
          <a:p>
            <a:endParaRPr lang="en-GB" dirty="0" smtClean="0"/>
          </a:p>
          <a:p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7000988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Client Literature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Consider what you currently use </a:t>
            </a:r>
          </a:p>
          <a:p>
            <a:r>
              <a:rPr lang="en-GB" dirty="0" smtClean="0"/>
              <a:t>Needs to be professional</a:t>
            </a:r>
          </a:p>
          <a:p>
            <a:r>
              <a:rPr lang="en-GB" dirty="0" smtClean="0"/>
              <a:t>Use of ready made information</a:t>
            </a:r>
          </a:p>
          <a:p>
            <a:r>
              <a:rPr lang="en-GB" dirty="0" smtClean="0"/>
              <a:t>Are you going to provide online information</a:t>
            </a:r>
          </a:p>
          <a:p>
            <a:endParaRPr lang="en-GB" dirty="0" smtClean="0"/>
          </a:p>
          <a:p>
            <a:endParaRPr lang="en-GB" dirty="0"/>
          </a:p>
          <a:p>
            <a:r>
              <a:rPr lang="en-GB" dirty="0" smtClean="0"/>
              <a:t>From where?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7363919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 few other important things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Insurance – you need personal liability insurance</a:t>
            </a:r>
          </a:p>
          <a:p>
            <a:r>
              <a:rPr lang="en-GB" dirty="0" smtClean="0"/>
              <a:t>If you are a BDA member this is automatic</a:t>
            </a:r>
          </a:p>
          <a:p>
            <a:r>
              <a:rPr lang="en-GB" dirty="0" smtClean="0"/>
              <a:t>If you join the SENR one perk is that you get the BDA insurance</a:t>
            </a:r>
          </a:p>
          <a:p>
            <a:r>
              <a:rPr lang="en-GB" dirty="0" smtClean="0"/>
              <a:t>AFN also a offer insurance but you must have this </a:t>
            </a:r>
          </a:p>
          <a:p>
            <a:r>
              <a:rPr lang="en-GB" dirty="0" smtClean="0"/>
              <a:t>Dietitians who are not BDA members will have to take out insurance soon – new regulations from the HCPC</a:t>
            </a:r>
          </a:p>
          <a:p>
            <a:endParaRPr lang="en-GB" dirty="0"/>
          </a:p>
          <a:p>
            <a:r>
              <a:rPr lang="en-GB" dirty="0" smtClean="0"/>
              <a:t>You will also need public liability insurance – compare prices on comparison websites!</a:t>
            </a:r>
          </a:p>
          <a:p>
            <a:r>
              <a:rPr lang="en-GB" dirty="0" smtClean="0"/>
              <a:t>Food Hygiene Certificate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2785616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Advertising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You need to sell yourself – I think we all find this difficult</a:t>
            </a:r>
          </a:p>
          <a:p>
            <a:endParaRPr lang="en-GB" dirty="0"/>
          </a:p>
          <a:p>
            <a:r>
              <a:rPr lang="en-GB" dirty="0" smtClean="0"/>
              <a:t>Look at what others are doing </a:t>
            </a:r>
          </a:p>
          <a:p>
            <a:endParaRPr lang="en-GB" dirty="0"/>
          </a:p>
          <a:p>
            <a:r>
              <a:rPr lang="en-GB" dirty="0" smtClean="0"/>
              <a:t>Local papers may be expensive</a:t>
            </a:r>
          </a:p>
          <a:p>
            <a:endParaRPr lang="en-GB" dirty="0"/>
          </a:p>
          <a:p>
            <a:r>
              <a:rPr lang="en-GB" dirty="0" smtClean="0"/>
              <a:t>Yellow pages </a:t>
            </a:r>
          </a:p>
          <a:p>
            <a:endParaRPr lang="en-GB" dirty="0"/>
          </a:p>
          <a:p>
            <a:r>
              <a:rPr lang="en-GB" dirty="0" smtClean="0"/>
              <a:t>Professional registers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8373734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Web sites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Probably a must these days</a:t>
            </a:r>
          </a:p>
          <a:p>
            <a:endParaRPr lang="en-GB" dirty="0" smtClean="0"/>
          </a:p>
          <a:p>
            <a:r>
              <a:rPr lang="en-GB" dirty="0" smtClean="0"/>
              <a:t>You can go to an advertiser like Yell or a company that build websites</a:t>
            </a:r>
          </a:p>
          <a:p>
            <a:endParaRPr lang="en-GB" dirty="0"/>
          </a:p>
          <a:p>
            <a:r>
              <a:rPr lang="en-GB" dirty="0" smtClean="0"/>
              <a:t>Most important to shop around</a:t>
            </a:r>
          </a:p>
          <a:p>
            <a:endParaRPr lang="en-GB" dirty="0"/>
          </a:p>
          <a:p>
            <a:r>
              <a:rPr lang="en-GB" dirty="0" smtClean="0">
                <a:hlinkClick r:id="rId2"/>
              </a:rPr>
              <a:t>http://www.yell.com/ucs/UcsSearchAction.do?keywords=+nutritionists&amp;location=London&amp;scrambleSeed=89683479</a:t>
            </a:r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7729074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 Tax Man!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You have a legal requirement to pay tax </a:t>
            </a:r>
          </a:p>
          <a:p>
            <a:r>
              <a:rPr lang="en-GB" dirty="0" smtClean="0"/>
              <a:t>If you are paid by an organisation then tax will probably be paid – PAYE</a:t>
            </a:r>
          </a:p>
          <a:p>
            <a:r>
              <a:rPr lang="en-GB" dirty="0" smtClean="0"/>
              <a:t>Tell the tax man you are self employed – fill out tax return on line.</a:t>
            </a:r>
          </a:p>
          <a:p>
            <a:r>
              <a:rPr lang="en-GB" dirty="0" smtClean="0"/>
              <a:t>Put money aside for tax bill – go and talk to them they are actually quite helpful</a:t>
            </a:r>
          </a:p>
          <a:p>
            <a:r>
              <a:rPr lang="en-GB" dirty="0" smtClean="0"/>
              <a:t>Don’t ignore tax – the IR do police websites etc. and have been targeting HCP!</a:t>
            </a:r>
          </a:p>
          <a:p>
            <a:r>
              <a:rPr lang="en-GB" dirty="0" smtClean="0"/>
              <a:t>You also need to think about National Insurance and Pensions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7893473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Keeping Accounts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You need to keep accounts </a:t>
            </a:r>
          </a:p>
          <a:p>
            <a:r>
              <a:rPr lang="en-GB" dirty="0" smtClean="0"/>
              <a:t>If you are just doing a small amount of work then you can do those yourself</a:t>
            </a:r>
          </a:p>
          <a:p>
            <a:r>
              <a:rPr lang="en-GB" dirty="0" smtClean="0"/>
              <a:t>Books and online guides</a:t>
            </a:r>
          </a:p>
          <a:p>
            <a:r>
              <a:rPr lang="en-GB" dirty="0" smtClean="0"/>
              <a:t>Otherwise speak to an accountant who will guide you and may even do your tax return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9353763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Net working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This is quite an interesting aspect of business</a:t>
            </a:r>
          </a:p>
          <a:p>
            <a:r>
              <a:rPr lang="en-GB" dirty="0" smtClean="0"/>
              <a:t>I was very sceptical at first</a:t>
            </a:r>
          </a:p>
          <a:p>
            <a:r>
              <a:rPr lang="en-GB" dirty="0" smtClean="0"/>
              <a:t>However there are a lot of networking groups – in Cardiff there are around 10 -12 that I know about</a:t>
            </a:r>
          </a:p>
          <a:p>
            <a:r>
              <a:rPr lang="en-GB" dirty="0" smtClean="0"/>
              <a:t>It will cost you but you will meet all sorts of business who maybe of interest to you</a:t>
            </a:r>
          </a:p>
          <a:p>
            <a:endParaRPr lang="en-GB" dirty="0"/>
          </a:p>
          <a:p>
            <a:r>
              <a:rPr lang="en-GB" dirty="0" smtClean="0"/>
              <a:t>What happens at a networking session?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5272044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Examples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hlinkClick r:id="rId2"/>
              </a:rPr>
              <a:t>http://www.introbiz.co.uk/news/featuretuesday-eat-greens-cardiff-nutrition-consultancy</a:t>
            </a:r>
            <a:r>
              <a:rPr lang="en-GB" dirty="0" smtClean="0">
                <a:hlinkClick r:id="rId2"/>
              </a:rPr>
              <a:t>/</a:t>
            </a:r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r>
              <a:rPr lang="en-GB" dirty="0">
                <a:hlinkClick r:id="rId3"/>
              </a:rPr>
              <a:t>http://</a:t>
            </a:r>
            <a:r>
              <a:rPr lang="en-GB" dirty="0" smtClean="0">
                <a:hlinkClick r:id="rId3"/>
              </a:rPr>
              <a:t>www.thebestof.co.uk/local/cardiff/business-guide/nutritionists-and-dieticians</a:t>
            </a:r>
            <a:endParaRPr lang="en-GB" dirty="0" smtClean="0"/>
          </a:p>
          <a:p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7249576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In these networks are sports clubs, physiotherapists, personal trainers, restaurants and corporate businesses</a:t>
            </a:r>
          </a:p>
          <a:p>
            <a:endParaRPr lang="en-GB" dirty="0"/>
          </a:p>
          <a:p>
            <a:r>
              <a:rPr lang="en-GB" dirty="0" smtClean="0"/>
              <a:t>Therefore you may network with a variety of business owners who may be of use to you.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7789674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Social Media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It is an obvious way to advertise – Facebook, twitter etc.</a:t>
            </a:r>
          </a:p>
          <a:p>
            <a:endParaRPr lang="en-GB" dirty="0"/>
          </a:p>
          <a:p>
            <a:r>
              <a:rPr lang="en-GB" dirty="0" smtClean="0"/>
              <a:t>Some rules – the BDA have produced an excellent resource</a:t>
            </a:r>
            <a:endParaRPr lang="en-GB" dirty="0"/>
          </a:p>
          <a:p>
            <a:endParaRPr lang="en-GB" dirty="0" smtClean="0"/>
          </a:p>
          <a:p>
            <a:r>
              <a:rPr lang="en-GB" dirty="0" smtClean="0"/>
              <a:t>Need to be careful about what you say, advertise, promote etc.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0980241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Data Protection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This is important</a:t>
            </a:r>
          </a:p>
          <a:p>
            <a:r>
              <a:rPr lang="en-GB" dirty="0" smtClean="0"/>
              <a:t>Contact the DP authority as you will need to register if you keep data on your PC</a:t>
            </a:r>
          </a:p>
          <a:p>
            <a:endParaRPr lang="en-GB" dirty="0"/>
          </a:p>
          <a:p>
            <a:r>
              <a:rPr lang="en-GB" dirty="0" smtClean="0"/>
              <a:t>Clients may ask for information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6951619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Record Keeping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Very important </a:t>
            </a:r>
          </a:p>
          <a:p>
            <a:endParaRPr lang="en-GB" dirty="0"/>
          </a:p>
          <a:p>
            <a:r>
              <a:rPr lang="en-GB" dirty="0" smtClean="0"/>
              <a:t>Confidential</a:t>
            </a:r>
          </a:p>
          <a:p>
            <a:endParaRPr lang="en-GB" dirty="0"/>
          </a:p>
          <a:p>
            <a:r>
              <a:rPr lang="en-GB" dirty="0" smtClean="0"/>
              <a:t>Safe storage</a:t>
            </a:r>
          </a:p>
          <a:p>
            <a:endParaRPr lang="en-GB" dirty="0"/>
          </a:p>
          <a:p>
            <a:r>
              <a:rPr lang="en-GB" dirty="0" smtClean="0"/>
              <a:t>In line with codes of conduct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5126248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CPD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If you are a Dietitian, Nutritionist or BASES accredited this will be a requirement</a:t>
            </a:r>
          </a:p>
          <a:p>
            <a:r>
              <a:rPr lang="en-GB" dirty="0" smtClean="0"/>
              <a:t>If not you should keep a CPD file </a:t>
            </a:r>
          </a:p>
          <a:p>
            <a:r>
              <a:rPr lang="en-GB" dirty="0" smtClean="0"/>
              <a:t>Keep copies of your qualifications </a:t>
            </a:r>
          </a:p>
          <a:p>
            <a:r>
              <a:rPr lang="en-GB" dirty="0" smtClean="0"/>
              <a:t>Keep a record of all courses and other items such as literature searches, web chats taken part in on twitter etc.</a:t>
            </a:r>
          </a:p>
          <a:p>
            <a:r>
              <a:rPr lang="en-GB" dirty="0" smtClean="0"/>
              <a:t>Prospective clients may ask you about this!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9817441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CPD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There are many sports nutrition related courses</a:t>
            </a:r>
          </a:p>
          <a:p>
            <a:r>
              <a:rPr lang="en-GB" dirty="0" smtClean="0"/>
              <a:t>SENr, SDUK, ISSENC – </a:t>
            </a:r>
          </a:p>
          <a:p>
            <a:r>
              <a:rPr lang="en-GB" dirty="0" smtClean="0"/>
              <a:t>Free events – GSK HPL are a useful source, Gatorade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3276027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Any questions so far?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6580451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 Business Plan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You will find templates on Government websites</a:t>
            </a:r>
          </a:p>
          <a:p>
            <a:endParaRPr lang="en-GB" dirty="0"/>
          </a:p>
          <a:p>
            <a:r>
              <a:rPr lang="en-GB" dirty="0" smtClean="0"/>
              <a:t>Go and talk to business start up companies or a business advisor at your bank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7020495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A fairly typical plan will be something like this!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Front page – business name address and contact details</a:t>
            </a:r>
          </a:p>
          <a:p>
            <a:r>
              <a:rPr lang="en-GB" dirty="0" smtClean="0"/>
              <a:t>Executive summary</a:t>
            </a:r>
          </a:p>
          <a:p>
            <a:r>
              <a:rPr lang="en-GB" dirty="0" smtClean="0"/>
              <a:t>Mission Statement</a:t>
            </a:r>
          </a:p>
          <a:p>
            <a:r>
              <a:rPr lang="en-GB" dirty="0" smtClean="0"/>
              <a:t>Description of the business</a:t>
            </a:r>
          </a:p>
          <a:p>
            <a:r>
              <a:rPr lang="en-GB" dirty="0" smtClean="0"/>
              <a:t>Location</a:t>
            </a:r>
          </a:p>
          <a:p>
            <a:r>
              <a:rPr lang="en-GB" dirty="0" smtClean="0"/>
              <a:t>Description of the business</a:t>
            </a:r>
          </a:p>
          <a:p>
            <a:r>
              <a:rPr lang="en-GB" dirty="0" smtClean="0"/>
              <a:t>Products and services</a:t>
            </a:r>
          </a:p>
          <a:p>
            <a:r>
              <a:rPr lang="en-GB" dirty="0" smtClean="0"/>
              <a:t>Suppliers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224094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Services</a:t>
            </a:r>
          </a:p>
          <a:p>
            <a:r>
              <a:rPr lang="en-GB" dirty="0" smtClean="0"/>
              <a:t>Financial management</a:t>
            </a:r>
          </a:p>
          <a:p>
            <a:r>
              <a:rPr lang="en-GB" dirty="0" smtClean="0"/>
              <a:t>Marketing</a:t>
            </a:r>
          </a:p>
          <a:p>
            <a:r>
              <a:rPr lang="en-GB" dirty="0" smtClean="0"/>
              <a:t>Competition</a:t>
            </a:r>
          </a:p>
          <a:p>
            <a:r>
              <a:rPr lang="en-GB" dirty="0" smtClean="0"/>
              <a:t>Pricing</a:t>
            </a:r>
          </a:p>
          <a:p>
            <a:r>
              <a:rPr lang="en-GB" dirty="0" smtClean="0"/>
              <a:t>Start up expenses</a:t>
            </a:r>
          </a:p>
          <a:p>
            <a:r>
              <a:rPr lang="en-GB" dirty="0" smtClean="0"/>
              <a:t>Projected uptake of services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1818402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Last task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Using the template – have a go at filling it out </a:t>
            </a:r>
          </a:p>
          <a:p>
            <a:r>
              <a:rPr lang="en-GB" dirty="0" smtClean="0"/>
              <a:t>Use bullet points for now and you can pad it out at a later date</a:t>
            </a:r>
          </a:p>
          <a:p>
            <a:r>
              <a:rPr lang="en-GB" dirty="0" smtClean="0"/>
              <a:t>It does not have to 10s of pages long !</a:t>
            </a:r>
          </a:p>
          <a:p>
            <a:endParaRPr lang="en-GB" dirty="0"/>
          </a:p>
          <a:p>
            <a:r>
              <a:rPr lang="en-GB" dirty="0" smtClean="0"/>
              <a:t>Set a review date – perhaps every 6 months </a:t>
            </a:r>
          </a:p>
          <a:p>
            <a:r>
              <a:rPr lang="en-GB" dirty="0" smtClean="0"/>
              <a:t>If you speak to anyone about finance etc. they will want to see it</a:t>
            </a:r>
          </a:p>
          <a:p>
            <a:endParaRPr lang="en-GB" dirty="0"/>
          </a:p>
          <a:p>
            <a:r>
              <a:rPr lang="en-GB" dirty="0" smtClean="0"/>
              <a:t>Do some research in your area – I found this quite useful!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2134746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4800" dirty="0" smtClean="0"/>
              <a:t>ANY QUESTIONS AND THANK YOU!</a:t>
            </a:r>
            <a:endParaRPr lang="en-GB" sz="4800" dirty="0"/>
          </a:p>
        </p:txBody>
      </p:sp>
    </p:spTree>
    <p:extLst>
      <p:ext uri="{BB962C8B-B14F-4D97-AF65-F5344CB8AC3E}">
        <p14:creationId xmlns:p14="http://schemas.microsoft.com/office/powerpoint/2010/main" val="3988862947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3169</TotalTime>
  <Words>1292</Words>
  <Application>Microsoft Office PowerPoint</Application>
  <PresentationFormat>Custom</PresentationFormat>
  <Paragraphs>208</Paragraphs>
  <Slides>32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33" baseType="lpstr">
      <vt:lpstr>Facet</vt:lpstr>
      <vt:lpstr>Business Skills for Nutritionists</vt:lpstr>
      <vt:lpstr>Learning Outcomes for this session</vt:lpstr>
      <vt:lpstr>So what is the next step for you</vt:lpstr>
      <vt:lpstr>Sport and Exercise Nutrition Register</vt:lpstr>
      <vt:lpstr>So how to you start on this journey</vt:lpstr>
      <vt:lpstr>Starting in Business</vt:lpstr>
      <vt:lpstr>Business in Focus</vt:lpstr>
      <vt:lpstr>Help with a Business Plan</vt:lpstr>
      <vt:lpstr>Look at other similar businesses </vt:lpstr>
      <vt:lpstr>Your Company Rules</vt:lpstr>
      <vt:lpstr>Then</vt:lpstr>
      <vt:lpstr>What do you need</vt:lpstr>
      <vt:lpstr>Client Literature</vt:lpstr>
      <vt:lpstr>A few other important things</vt:lpstr>
      <vt:lpstr>Advertising</vt:lpstr>
      <vt:lpstr>Web sites</vt:lpstr>
      <vt:lpstr>The Tax Man!</vt:lpstr>
      <vt:lpstr>Keeping Accounts</vt:lpstr>
      <vt:lpstr>Net working</vt:lpstr>
      <vt:lpstr>Examples</vt:lpstr>
      <vt:lpstr>PowerPoint Presentation</vt:lpstr>
      <vt:lpstr>Social Media</vt:lpstr>
      <vt:lpstr>Data Protection</vt:lpstr>
      <vt:lpstr>Record Keeping</vt:lpstr>
      <vt:lpstr>CPD</vt:lpstr>
      <vt:lpstr>CPD</vt:lpstr>
      <vt:lpstr>PowerPoint Presentation</vt:lpstr>
      <vt:lpstr>The Business Plan</vt:lpstr>
      <vt:lpstr>A fairly typical plan will be something like this!</vt:lpstr>
      <vt:lpstr>PowerPoint Presentation</vt:lpstr>
      <vt:lpstr>Last task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Business Skills for Sports Nutritiuonists</dc:title>
  <dc:creator>sportdietitian</dc:creator>
  <cp:lastModifiedBy>Administrator</cp:lastModifiedBy>
  <cp:revision>38</cp:revision>
  <dcterms:created xsi:type="dcterms:W3CDTF">2014-10-27T19:20:12Z</dcterms:created>
  <dcterms:modified xsi:type="dcterms:W3CDTF">2018-03-16T10:37:55Z</dcterms:modified>
</cp:coreProperties>
</file>