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10" r:id="rId1"/>
  </p:sldMasterIdLst>
  <p:notesMasterIdLst>
    <p:notesMasterId r:id="rId13"/>
  </p:notesMasterIdLst>
  <p:handoutMasterIdLst>
    <p:handoutMasterId r:id="rId14"/>
  </p:handoutMasterIdLst>
  <p:sldIdLst>
    <p:sldId id="282" r:id="rId2"/>
    <p:sldId id="470" r:id="rId3"/>
    <p:sldId id="471" r:id="rId4"/>
    <p:sldId id="461" r:id="rId5"/>
    <p:sldId id="472" r:id="rId6"/>
    <p:sldId id="473" r:id="rId7"/>
    <p:sldId id="474" r:id="rId8"/>
    <p:sldId id="463" r:id="rId9"/>
    <p:sldId id="477" r:id="rId10"/>
    <p:sldId id="475" r:id="rId11"/>
    <p:sldId id="47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85597" autoAdjust="0"/>
  </p:normalViewPr>
  <p:slideViewPr>
    <p:cSldViewPr snapToGrid="0" snapToObjects="1">
      <p:cViewPr varScale="1">
        <p:scale>
          <a:sx n="85" d="100"/>
          <a:sy n="85" d="100"/>
        </p:scale>
        <p:origin x="48" y="225"/>
      </p:cViewPr>
      <p:guideLst/>
    </p:cSldViewPr>
  </p:slideViewPr>
  <p:outlineViewPr>
    <p:cViewPr>
      <p:scale>
        <a:sx n="33" d="100"/>
        <a:sy n="33" d="100"/>
      </p:scale>
      <p:origin x="0" y="-44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B8EEC4-B7EA-4BEE-B182-0ADC5C21B65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F5CDAF-2D26-4F98-BD1A-AC701BA276A6}">
      <dgm:prSet/>
      <dgm:spPr/>
      <dgm:t>
        <a:bodyPr/>
        <a:lstStyle/>
        <a:p>
          <a:r>
            <a:rPr lang="en-GB" b="1" dirty="0"/>
            <a:t>Check in with group</a:t>
          </a:r>
          <a:endParaRPr lang="en-US" b="1" dirty="0"/>
        </a:p>
      </dgm:t>
    </dgm:pt>
    <dgm:pt modelId="{F8B18FB3-DE5A-402B-ABB0-6212859D5EB9}" type="parTrans" cxnId="{F9455D74-9ADD-4DEE-8DBA-115FD14728AC}">
      <dgm:prSet/>
      <dgm:spPr/>
      <dgm:t>
        <a:bodyPr/>
        <a:lstStyle/>
        <a:p>
          <a:endParaRPr lang="en-US"/>
        </a:p>
      </dgm:t>
    </dgm:pt>
    <dgm:pt modelId="{7E62F098-16FF-45A8-B76E-29FFCF11DC94}" type="sibTrans" cxnId="{F9455D74-9ADD-4DEE-8DBA-115FD14728AC}">
      <dgm:prSet/>
      <dgm:spPr/>
      <dgm:t>
        <a:bodyPr/>
        <a:lstStyle/>
        <a:p>
          <a:endParaRPr lang="en-US"/>
        </a:p>
      </dgm:t>
    </dgm:pt>
    <dgm:pt modelId="{55E9B07F-1097-49E1-A123-95E6F148E77C}">
      <dgm:prSet/>
      <dgm:spPr/>
      <dgm:t>
        <a:bodyPr/>
        <a:lstStyle/>
        <a:p>
          <a:r>
            <a:rPr lang="en-GB" b="1" dirty="0"/>
            <a:t>Review of Counselling Skills – Jenny Brown</a:t>
          </a:r>
          <a:endParaRPr lang="en-US" b="1" dirty="0"/>
        </a:p>
      </dgm:t>
    </dgm:pt>
    <dgm:pt modelId="{2092985A-6BA2-437E-8991-01A396A13443}" type="parTrans" cxnId="{84FED5A9-6A55-459A-925F-52C2E0818E1B}">
      <dgm:prSet/>
      <dgm:spPr/>
      <dgm:t>
        <a:bodyPr/>
        <a:lstStyle/>
        <a:p>
          <a:endParaRPr lang="en-US"/>
        </a:p>
      </dgm:t>
    </dgm:pt>
    <dgm:pt modelId="{58C7EEEF-7DA8-42CE-8E19-7942C13BB52A}" type="sibTrans" cxnId="{84FED5A9-6A55-459A-925F-52C2E0818E1B}">
      <dgm:prSet/>
      <dgm:spPr/>
      <dgm:t>
        <a:bodyPr/>
        <a:lstStyle/>
        <a:p>
          <a:endParaRPr lang="en-US"/>
        </a:p>
      </dgm:t>
    </dgm:pt>
    <dgm:pt modelId="{D4B988EA-6ECB-44ED-ADE5-B654015B1108}">
      <dgm:prSet/>
      <dgm:spPr/>
      <dgm:t>
        <a:bodyPr/>
        <a:lstStyle/>
        <a:p>
          <a:r>
            <a:rPr lang="en-GB" b="1" dirty="0"/>
            <a:t>Small Group Work – Practice Skills</a:t>
          </a:r>
          <a:endParaRPr lang="en-US" b="1" dirty="0"/>
        </a:p>
      </dgm:t>
    </dgm:pt>
    <dgm:pt modelId="{00B9FBDE-B36F-4C86-AE84-064F10905965}" type="parTrans" cxnId="{2D28F1DF-76C4-44A3-84CD-910EA7480FE6}">
      <dgm:prSet/>
      <dgm:spPr/>
      <dgm:t>
        <a:bodyPr/>
        <a:lstStyle/>
        <a:p>
          <a:endParaRPr lang="en-US"/>
        </a:p>
      </dgm:t>
    </dgm:pt>
    <dgm:pt modelId="{CD28FF8C-2E00-4466-9C68-6613D0A2CAE7}" type="sibTrans" cxnId="{2D28F1DF-76C4-44A3-84CD-910EA7480FE6}">
      <dgm:prSet/>
      <dgm:spPr/>
      <dgm:t>
        <a:bodyPr/>
        <a:lstStyle/>
        <a:p>
          <a:endParaRPr lang="en-US"/>
        </a:p>
      </dgm:t>
    </dgm:pt>
    <dgm:pt modelId="{B67D5B1B-8CF3-4D15-B3E7-1FCB2937B8FB}">
      <dgm:prSet/>
      <dgm:spPr/>
      <dgm:t>
        <a:bodyPr/>
        <a:lstStyle/>
        <a:p>
          <a:r>
            <a:rPr lang="en-GB" b="1" dirty="0"/>
            <a:t>Reflective Activity – Creating a Story</a:t>
          </a:r>
          <a:endParaRPr lang="en-US" b="1" dirty="0"/>
        </a:p>
      </dgm:t>
    </dgm:pt>
    <dgm:pt modelId="{C76A0D18-E7A0-4B78-A950-748197693140}" type="parTrans" cxnId="{6DD87128-B269-4E6B-8B79-8D614ED55344}">
      <dgm:prSet/>
      <dgm:spPr/>
      <dgm:t>
        <a:bodyPr/>
        <a:lstStyle/>
        <a:p>
          <a:endParaRPr lang="en-US"/>
        </a:p>
      </dgm:t>
    </dgm:pt>
    <dgm:pt modelId="{3512A19B-5BAD-43EA-8E46-1B110882EE22}" type="sibTrans" cxnId="{6DD87128-B269-4E6B-8B79-8D614ED55344}">
      <dgm:prSet/>
      <dgm:spPr/>
      <dgm:t>
        <a:bodyPr/>
        <a:lstStyle/>
        <a:p>
          <a:endParaRPr lang="en-US"/>
        </a:p>
      </dgm:t>
    </dgm:pt>
    <dgm:pt modelId="{EE683C4D-0B11-4770-9D39-7881F9560399}">
      <dgm:prSet/>
      <dgm:spPr/>
      <dgm:t>
        <a:bodyPr/>
        <a:lstStyle/>
        <a:p>
          <a:r>
            <a:rPr lang="en-GB" b="1" dirty="0"/>
            <a:t>Assessment Guidance</a:t>
          </a:r>
          <a:endParaRPr lang="en-US" b="1" dirty="0"/>
        </a:p>
      </dgm:t>
    </dgm:pt>
    <dgm:pt modelId="{3FB7D262-1CD9-4F10-8D21-0D1677F0C289}" type="parTrans" cxnId="{7AF20F95-007C-40A5-930E-3D218949FD34}">
      <dgm:prSet/>
      <dgm:spPr/>
      <dgm:t>
        <a:bodyPr/>
        <a:lstStyle/>
        <a:p>
          <a:endParaRPr lang="en-US"/>
        </a:p>
      </dgm:t>
    </dgm:pt>
    <dgm:pt modelId="{15C7ACC4-FE51-4236-BCD4-DB06EE77B2CD}" type="sibTrans" cxnId="{7AF20F95-007C-40A5-930E-3D218949FD34}">
      <dgm:prSet/>
      <dgm:spPr/>
      <dgm:t>
        <a:bodyPr/>
        <a:lstStyle/>
        <a:p>
          <a:endParaRPr lang="en-US"/>
        </a:p>
      </dgm:t>
    </dgm:pt>
    <dgm:pt modelId="{EF190167-2E0B-45B8-9B5A-1C1A81F543F8}">
      <dgm:prSet/>
      <dgm:spPr/>
      <dgm:t>
        <a:bodyPr/>
        <a:lstStyle/>
        <a:p>
          <a:r>
            <a:rPr lang="en-GB" b="1" dirty="0"/>
            <a:t>Evaluation – Feedback </a:t>
          </a:r>
          <a:endParaRPr lang="en-US" b="1" dirty="0"/>
        </a:p>
      </dgm:t>
    </dgm:pt>
    <dgm:pt modelId="{C50D6B39-4339-43C0-A2BD-64FC39FF835D}" type="parTrans" cxnId="{8EE65947-5C0A-4A6C-9568-8313D8EA22E8}">
      <dgm:prSet/>
      <dgm:spPr/>
      <dgm:t>
        <a:bodyPr/>
        <a:lstStyle/>
        <a:p>
          <a:endParaRPr lang="en-US"/>
        </a:p>
      </dgm:t>
    </dgm:pt>
    <dgm:pt modelId="{25B56100-992C-40B0-8B7B-920DBAB154F9}" type="sibTrans" cxnId="{8EE65947-5C0A-4A6C-9568-8313D8EA22E8}">
      <dgm:prSet/>
      <dgm:spPr/>
      <dgm:t>
        <a:bodyPr/>
        <a:lstStyle/>
        <a:p>
          <a:endParaRPr lang="en-US"/>
        </a:p>
      </dgm:t>
    </dgm:pt>
    <dgm:pt modelId="{4956A709-76EC-4A93-A73F-1A6C4B0BEA97}">
      <dgm:prSet/>
      <dgm:spPr/>
      <dgm:t>
        <a:bodyPr/>
        <a:lstStyle/>
        <a:p>
          <a:r>
            <a:rPr lang="en-GB" b="1" dirty="0"/>
            <a:t>Check out with Group </a:t>
          </a:r>
          <a:endParaRPr lang="en-US" b="1" dirty="0"/>
        </a:p>
      </dgm:t>
    </dgm:pt>
    <dgm:pt modelId="{0752BDF1-428C-42B7-97CF-365F3A742FD4}" type="parTrans" cxnId="{D8CF1E68-F817-4ADF-B382-B00FEA948CB0}">
      <dgm:prSet/>
      <dgm:spPr/>
      <dgm:t>
        <a:bodyPr/>
        <a:lstStyle/>
        <a:p>
          <a:endParaRPr lang="en-US"/>
        </a:p>
      </dgm:t>
    </dgm:pt>
    <dgm:pt modelId="{BA01CF1E-3F4F-4C12-8143-B76D55C9B3A1}" type="sibTrans" cxnId="{D8CF1E68-F817-4ADF-B382-B00FEA948CB0}">
      <dgm:prSet/>
      <dgm:spPr/>
      <dgm:t>
        <a:bodyPr/>
        <a:lstStyle/>
        <a:p>
          <a:endParaRPr lang="en-US"/>
        </a:p>
      </dgm:t>
    </dgm:pt>
    <dgm:pt modelId="{1F2E7317-3272-4048-9195-B8761E8B0B11}" type="pres">
      <dgm:prSet presAssocID="{03B8EEC4-B7EA-4BEE-B182-0ADC5C21B65E}" presName="vert0" presStyleCnt="0">
        <dgm:presLayoutVars>
          <dgm:dir/>
          <dgm:animOne val="branch"/>
          <dgm:animLvl val="lvl"/>
        </dgm:presLayoutVars>
      </dgm:prSet>
      <dgm:spPr/>
    </dgm:pt>
    <dgm:pt modelId="{5B5FD437-7CF6-450B-A51D-EE71F91D1A24}" type="pres">
      <dgm:prSet presAssocID="{1EF5CDAF-2D26-4F98-BD1A-AC701BA276A6}" presName="thickLine" presStyleLbl="alignNode1" presStyleIdx="0" presStyleCnt="7"/>
      <dgm:spPr/>
    </dgm:pt>
    <dgm:pt modelId="{1ACBDB6D-F236-4FA1-9435-12CFEEC83ACE}" type="pres">
      <dgm:prSet presAssocID="{1EF5CDAF-2D26-4F98-BD1A-AC701BA276A6}" presName="horz1" presStyleCnt="0"/>
      <dgm:spPr/>
    </dgm:pt>
    <dgm:pt modelId="{3F7CB7BF-9D04-4820-8BFB-1475A13EEA40}" type="pres">
      <dgm:prSet presAssocID="{1EF5CDAF-2D26-4F98-BD1A-AC701BA276A6}" presName="tx1" presStyleLbl="revTx" presStyleIdx="0" presStyleCnt="7"/>
      <dgm:spPr/>
    </dgm:pt>
    <dgm:pt modelId="{A9764294-10DD-4687-A061-A6C9BEC8FD7E}" type="pres">
      <dgm:prSet presAssocID="{1EF5CDAF-2D26-4F98-BD1A-AC701BA276A6}" presName="vert1" presStyleCnt="0"/>
      <dgm:spPr/>
    </dgm:pt>
    <dgm:pt modelId="{0FCC018A-94E3-4BFB-81B8-4971623F1D47}" type="pres">
      <dgm:prSet presAssocID="{55E9B07F-1097-49E1-A123-95E6F148E77C}" presName="thickLine" presStyleLbl="alignNode1" presStyleIdx="1" presStyleCnt="7"/>
      <dgm:spPr/>
    </dgm:pt>
    <dgm:pt modelId="{F104255F-4CAF-4F38-ADFF-251A5562EC86}" type="pres">
      <dgm:prSet presAssocID="{55E9B07F-1097-49E1-A123-95E6F148E77C}" presName="horz1" presStyleCnt="0"/>
      <dgm:spPr/>
    </dgm:pt>
    <dgm:pt modelId="{BC957507-89B1-4594-BD21-BE20D579EBD6}" type="pres">
      <dgm:prSet presAssocID="{55E9B07F-1097-49E1-A123-95E6F148E77C}" presName="tx1" presStyleLbl="revTx" presStyleIdx="1" presStyleCnt="7"/>
      <dgm:spPr/>
    </dgm:pt>
    <dgm:pt modelId="{8DECAA58-9BE9-4486-B9CF-4DB6C7C1FCED}" type="pres">
      <dgm:prSet presAssocID="{55E9B07F-1097-49E1-A123-95E6F148E77C}" presName="vert1" presStyleCnt="0"/>
      <dgm:spPr/>
    </dgm:pt>
    <dgm:pt modelId="{4E6EDB6E-63C1-42E6-BBB4-BE8412866AA9}" type="pres">
      <dgm:prSet presAssocID="{D4B988EA-6ECB-44ED-ADE5-B654015B1108}" presName="thickLine" presStyleLbl="alignNode1" presStyleIdx="2" presStyleCnt="7"/>
      <dgm:spPr/>
    </dgm:pt>
    <dgm:pt modelId="{7E2D9D25-2435-4E62-929D-66916F9ED492}" type="pres">
      <dgm:prSet presAssocID="{D4B988EA-6ECB-44ED-ADE5-B654015B1108}" presName="horz1" presStyleCnt="0"/>
      <dgm:spPr/>
    </dgm:pt>
    <dgm:pt modelId="{B0050C0D-5021-4425-AC9A-A17A76FEB057}" type="pres">
      <dgm:prSet presAssocID="{D4B988EA-6ECB-44ED-ADE5-B654015B1108}" presName="tx1" presStyleLbl="revTx" presStyleIdx="2" presStyleCnt="7"/>
      <dgm:spPr/>
    </dgm:pt>
    <dgm:pt modelId="{50510765-861D-41F1-8BF3-92486EDF9320}" type="pres">
      <dgm:prSet presAssocID="{D4B988EA-6ECB-44ED-ADE5-B654015B1108}" presName="vert1" presStyleCnt="0"/>
      <dgm:spPr/>
    </dgm:pt>
    <dgm:pt modelId="{60E00031-2001-42BA-A949-04FBC03DC59D}" type="pres">
      <dgm:prSet presAssocID="{B67D5B1B-8CF3-4D15-B3E7-1FCB2937B8FB}" presName="thickLine" presStyleLbl="alignNode1" presStyleIdx="3" presStyleCnt="7"/>
      <dgm:spPr/>
    </dgm:pt>
    <dgm:pt modelId="{2D879F6B-6752-42D7-A3DD-1A9A7942CA65}" type="pres">
      <dgm:prSet presAssocID="{B67D5B1B-8CF3-4D15-B3E7-1FCB2937B8FB}" presName="horz1" presStyleCnt="0"/>
      <dgm:spPr/>
    </dgm:pt>
    <dgm:pt modelId="{C434EC39-42E9-4EAD-A968-DDB8DAC0B84B}" type="pres">
      <dgm:prSet presAssocID="{B67D5B1B-8CF3-4D15-B3E7-1FCB2937B8FB}" presName="tx1" presStyleLbl="revTx" presStyleIdx="3" presStyleCnt="7"/>
      <dgm:spPr/>
    </dgm:pt>
    <dgm:pt modelId="{28AA5739-8FF0-4CC1-B34E-0897B5D632A0}" type="pres">
      <dgm:prSet presAssocID="{B67D5B1B-8CF3-4D15-B3E7-1FCB2937B8FB}" presName="vert1" presStyleCnt="0"/>
      <dgm:spPr/>
    </dgm:pt>
    <dgm:pt modelId="{E397A91E-FEF6-4B94-91E2-1966F6CE9014}" type="pres">
      <dgm:prSet presAssocID="{EE683C4D-0B11-4770-9D39-7881F9560399}" presName="thickLine" presStyleLbl="alignNode1" presStyleIdx="4" presStyleCnt="7"/>
      <dgm:spPr/>
    </dgm:pt>
    <dgm:pt modelId="{555FE7DC-6517-4BC9-BC54-54559FA2CEE4}" type="pres">
      <dgm:prSet presAssocID="{EE683C4D-0B11-4770-9D39-7881F9560399}" presName="horz1" presStyleCnt="0"/>
      <dgm:spPr/>
    </dgm:pt>
    <dgm:pt modelId="{7A8A4652-F56D-4A3F-AC62-E97538AC5904}" type="pres">
      <dgm:prSet presAssocID="{EE683C4D-0B11-4770-9D39-7881F9560399}" presName="tx1" presStyleLbl="revTx" presStyleIdx="4" presStyleCnt="7"/>
      <dgm:spPr/>
    </dgm:pt>
    <dgm:pt modelId="{32248DD7-95EF-4C0F-9C8E-1F214B845CEC}" type="pres">
      <dgm:prSet presAssocID="{EE683C4D-0B11-4770-9D39-7881F9560399}" presName="vert1" presStyleCnt="0"/>
      <dgm:spPr/>
    </dgm:pt>
    <dgm:pt modelId="{62751D67-3785-4AB7-9ED5-1D790B112F80}" type="pres">
      <dgm:prSet presAssocID="{EF190167-2E0B-45B8-9B5A-1C1A81F543F8}" presName="thickLine" presStyleLbl="alignNode1" presStyleIdx="5" presStyleCnt="7"/>
      <dgm:spPr/>
    </dgm:pt>
    <dgm:pt modelId="{E46DC07F-2F73-454C-8A87-C9A4601C4C1D}" type="pres">
      <dgm:prSet presAssocID="{EF190167-2E0B-45B8-9B5A-1C1A81F543F8}" presName="horz1" presStyleCnt="0"/>
      <dgm:spPr/>
    </dgm:pt>
    <dgm:pt modelId="{5E3E1E11-A3FB-460D-8195-5482A668D75A}" type="pres">
      <dgm:prSet presAssocID="{EF190167-2E0B-45B8-9B5A-1C1A81F543F8}" presName="tx1" presStyleLbl="revTx" presStyleIdx="5" presStyleCnt="7"/>
      <dgm:spPr/>
    </dgm:pt>
    <dgm:pt modelId="{3D32FD4C-098A-47B5-95A7-03A737762C2E}" type="pres">
      <dgm:prSet presAssocID="{EF190167-2E0B-45B8-9B5A-1C1A81F543F8}" presName="vert1" presStyleCnt="0"/>
      <dgm:spPr/>
    </dgm:pt>
    <dgm:pt modelId="{42B368A2-10CD-46C5-A467-244A79421C93}" type="pres">
      <dgm:prSet presAssocID="{4956A709-76EC-4A93-A73F-1A6C4B0BEA97}" presName="thickLine" presStyleLbl="alignNode1" presStyleIdx="6" presStyleCnt="7"/>
      <dgm:spPr/>
    </dgm:pt>
    <dgm:pt modelId="{2B976E1F-D90A-4A93-A025-5246915FC8E5}" type="pres">
      <dgm:prSet presAssocID="{4956A709-76EC-4A93-A73F-1A6C4B0BEA97}" presName="horz1" presStyleCnt="0"/>
      <dgm:spPr/>
    </dgm:pt>
    <dgm:pt modelId="{E6164221-59D5-4748-A36C-5DE7E58823A3}" type="pres">
      <dgm:prSet presAssocID="{4956A709-76EC-4A93-A73F-1A6C4B0BEA97}" presName="tx1" presStyleLbl="revTx" presStyleIdx="6" presStyleCnt="7"/>
      <dgm:spPr/>
    </dgm:pt>
    <dgm:pt modelId="{8D8F5CDB-C7B7-438F-8B80-25D947EC4AD5}" type="pres">
      <dgm:prSet presAssocID="{4956A709-76EC-4A93-A73F-1A6C4B0BEA97}" presName="vert1" presStyleCnt="0"/>
      <dgm:spPr/>
    </dgm:pt>
  </dgm:ptLst>
  <dgm:cxnLst>
    <dgm:cxn modelId="{C664D617-5A33-498A-A4F1-72461ECE38AE}" type="presOf" srcId="{D4B988EA-6ECB-44ED-ADE5-B654015B1108}" destId="{B0050C0D-5021-4425-AC9A-A17A76FEB057}" srcOrd="0" destOrd="0" presId="urn:microsoft.com/office/officeart/2008/layout/LinedList"/>
    <dgm:cxn modelId="{7BE4611D-5C22-41C0-8305-495948D481F3}" type="presOf" srcId="{4956A709-76EC-4A93-A73F-1A6C4B0BEA97}" destId="{E6164221-59D5-4748-A36C-5DE7E58823A3}" srcOrd="0" destOrd="0" presId="urn:microsoft.com/office/officeart/2008/layout/LinedList"/>
    <dgm:cxn modelId="{C5B95C22-D9A7-4C96-9D19-A5F8513ADA2E}" type="presOf" srcId="{EF190167-2E0B-45B8-9B5A-1C1A81F543F8}" destId="{5E3E1E11-A3FB-460D-8195-5482A668D75A}" srcOrd="0" destOrd="0" presId="urn:microsoft.com/office/officeart/2008/layout/LinedList"/>
    <dgm:cxn modelId="{6DD87128-B269-4E6B-8B79-8D614ED55344}" srcId="{03B8EEC4-B7EA-4BEE-B182-0ADC5C21B65E}" destId="{B67D5B1B-8CF3-4D15-B3E7-1FCB2937B8FB}" srcOrd="3" destOrd="0" parTransId="{C76A0D18-E7A0-4B78-A950-748197693140}" sibTransId="{3512A19B-5BAD-43EA-8E46-1B110882EE22}"/>
    <dgm:cxn modelId="{8EE65947-5C0A-4A6C-9568-8313D8EA22E8}" srcId="{03B8EEC4-B7EA-4BEE-B182-0ADC5C21B65E}" destId="{EF190167-2E0B-45B8-9B5A-1C1A81F543F8}" srcOrd="5" destOrd="0" parTransId="{C50D6B39-4339-43C0-A2BD-64FC39FF835D}" sibTransId="{25B56100-992C-40B0-8B7B-920DBAB154F9}"/>
    <dgm:cxn modelId="{D8CF1E68-F817-4ADF-B382-B00FEA948CB0}" srcId="{03B8EEC4-B7EA-4BEE-B182-0ADC5C21B65E}" destId="{4956A709-76EC-4A93-A73F-1A6C4B0BEA97}" srcOrd="6" destOrd="0" parTransId="{0752BDF1-428C-42B7-97CF-365F3A742FD4}" sibTransId="{BA01CF1E-3F4F-4C12-8143-B76D55C9B3A1}"/>
    <dgm:cxn modelId="{DBB84F73-EF66-4677-B2F0-735DC2154EBF}" type="presOf" srcId="{03B8EEC4-B7EA-4BEE-B182-0ADC5C21B65E}" destId="{1F2E7317-3272-4048-9195-B8761E8B0B11}" srcOrd="0" destOrd="0" presId="urn:microsoft.com/office/officeart/2008/layout/LinedList"/>
    <dgm:cxn modelId="{F9455D74-9ADD-4DEE-8DBA-115FD14728AC}" srcId="{03B8EEC4-B7EA-4BEE-B182-0ADC5C21B65E}" destId="{1EF5CDAF-2D26-4F98-BD1A-AC701BA276A6}" srcOrd="0" destOrd="0" parTransId="{F8B18FB3-DE5A-402B-ABB0-6212859D5EB9}" sibTransId="{7E62F098-16FF-45A8-B76E-29FFCF11DC94}"/>
    <dgm:cxn modelId="{F65E8279-4381-47B1-95DD-5D2DF6950AAC}" type="presOf" srcId="{55E9B07F-1097-49E1-A123-95E6F148E77C}" destId="{BC957507-89B1-4594-BD21-BE20D579EBD6}" srcOrd="0" destOrd="0" presId="urn:microsoft.com/office/officeart/2008/layout/LinedList"/>
    <dgm:cxn modelId="{892BD65A-4A1F-4B8D-8BD8-8C57CE2B9801}" type="presOf" srcId="{1EF5CDAF-2D26-4F98-BD1A-AC701BA276A6}" destId="{3F7CB7BF-9D04-4820-8BFB-1475A13EEA40}" srcOrd="0" destOrd="0" presId="urn:microsoft.com/office/officeart/2008/layout/LinedList"/>
    <dgm:cxn modelId="{7AF20F95-007C-40A5-930E-3D218949FD34}" srcId="{03B8EEC4-B7EA-4BEE-B182-0ADC5C21B65E}" destId="{EE683C4D-0B11-4770-9D39-7881F9560399}" srcOrd="4" destOrd="0" parTransId="{3FB7D262-1CD9-4F10-8D21-0D1677F0C289}" sibTransId="{15C7ACC4-FE51-4236-BCD4-DB06EE77B2CD}"/>
    <dgm:cxn modelId="{84FED5A9-6A55-459A-925F-52C2E0818E1B}" srcId="{03B8EEC4-B7EA-4BEE-B182-0ADC5C21B65E}" destId="{55E9B07F-1097-49E1-A123-95E6F148E77C}" srcOrd="1" destOrd="0" parTransId="{2092985A-6BA2-437E-8991-01A396A13443}" sibTransId="{58C7EEEF-7DA8-42CE-8E19-7942C13BB52A}"/>
    <dgm:cxn modelId="{598BF9CE-601B-4B88-B51E-20AA8DCC4E3E}" type="presOf" srcId="{B67D5B1B-8CF3-4D15-B3E7-1FCB2937B8FB}" destId="{C434EC39-42E9-4EAD-A968-DDB8DAC0B84B}" srcOrd="0" destOrd="0" presId="urn:microsoft.com/office/officeart/2008/layout/LinedList"/>
    <dgm:cxn modelId="{09C09DDE-17D8-48ED-88DB-9D3F7F9E57FE}" type="presOf" srcId="{EE683C4D-0B11-4770-9D39-7881F9560399}" destId="{7A8A4652-F56D-4A3F-AC62-E97538AC5904}" srcOrd="0" destOrd="0" presId="urn:microsoft.com/office/officeart/2008/layout/LinedList"/>
    <dgm:cxn modelId="{2D28F1DF-76C4-44A3-84CD-910EA7480FE6}" srcId="{03B8EEC4-B7EA-4BEE-B182-0ADC5C21B65E}" destId="{D4B988EA-6ECB-44ED-ADE5-B654015B1108}" srcOrd="2" destOrd="0" parTransId="{00B9FBDE-B36F-4C86-AE84-064F10905965}" sibTransId="{CD28FF8C-2E00-4466-9C68-6613D0A2CAE7}"/>
    <dgm:cxn modelId="{7FA8A22C-ACD3-4282-BBF2-1A5CDFB08D32}" type="presParOf" srcId="{1F2E7317-3272-4048-9195-B8761E8B0B11}" destId="{5B5FD437-7CF6-450B-A51D-EE71F91D1A24}" srcOrd="0" destOrd="0" presId="urn:microsoft.com/office/officeart/2008/layout/LinedList"/>
    <dgm:cxn modelId="{E4F75052-93C2-4ADB-9DF2-AEB560CA7A62}" type="presParOf" srcId="{1F2E7317-3272-4048-9195-B8761E8B0B11}" destId="{1ACBDB6D-F236-4FA1-9435-12CFEEC83ACE}" srcOrd="1" destOrd="0" presId="urn:microsoft.com/office/officeart/2008/layout/LinedList"/>
    <dgm:cxn modelId="{27858C2D-905E-4016-B36E-1F59D228F7FB}" type="presParOf" srcId="{1ACBDB6D-F236-4FA1-9435-12CFEEC83ACE}" destId="{3F7CB7BF-9D04-4820-8BFB-1475A13EEA40}" srcOrd="0" destOrd="0" presId="urn:microsoft.com/office/officeart/2008/layout/LinedList"/>
    <dgm:cxn modelId="{0573CECE-143F-41CC-B73A-907FA840C1DE}" type="presParOf" srcId="{1ACBDB6D-F236-4FA1-9435-12CFEEC83ACE}" destId="{A9764294-10DD-4687-A061-A6C9BEC8FD7E}" srcOrd="1" destOrd="0" presId="urn:microsoft.com/office/officeart/2008/layout/LinedList"/>
    <dgm:cxn modelId="{8DA5A074-3A48-42CD-A8C2-BE660F9C95B0}" type="presParOf" srcId="{1F2E7317-3272-4048-9195-B8761E8B0B11}" destId="{0FCC018A-94E3-4BFB-81B8-4971623F1D47}" srcOrd="2" destOrd="0" presId="urn:microsoft.com/office/officeart/2008/layout/LinedList"/>
    <dgm:cxn modelId="{9B805DB9-D570-4E61-8DDE-EB429CA06AEC}" type="presParOf" srcId="{1F2E7317-3272-4048-9195-B8761E8B0B11}" destId="{F104255F-4CAF-4F38-ADFF-251A5562EC86}" srcOrd="3" destOrd="0" presId="urn:microsoft.com/office/officeart/2008/layout/LinedList"/>
    <dgm:cxn modelId="{8EF961F3-FFBC-49E8-B103-838D376E59D6}" type="presParOf" srcId="{F104255F-4CAF-4F38-ADFF-251A5562EC86}" destId="{BC957507-89B1-4594-BD21-BE20D579EBD6}" srcOrd="0" destOrd="0" presId="urn:microsoft.com/office/officeart/2008/layout/LinedList"/>
    <dgm:cxn modelId="{D728EC14-77E8-44B6-8C58-D8E468B9A170}" type="presParOf" srcId="{F104255F-4CAF-4F38-ADFF-251A5562EC86}" destId="{8DECAA58-9BE9-4486-B9CF-4DB6C7C1FCED}" srcOrd="1" destOrd="0" presId="urn:microsoft.com/office/officeart/2008/layout/LinedList"/>
    <dgm:cxn modelId="{9FEF8563-25F2-48CC-958D-B8CE61D6967C}" type="presParOf" srcId="{1F2E7317-3272-4048-9195-B8761E8B0B11}" destId="{4E6EDB6E-63C1-42E6-BBB4-BE8412866AA9}" srcOrd="4" destOrd="0" presId="urn:microsoft.com/office/officeart/2008/layout/LinedList"/>
    <dgm:cxn modelId="{A7C33A02-00B6-4534-A904-154343DB5478}" type="presParOf" srcId="{1F2E7317-3272-4048-9195-B8761E8B0B11}" destId="{7E2D9D25-2435-4E62-929D-66916F9ED492}" srcOrd="5" destOrd="0" presId="urn:microsoft.com/office/officeart/2008/layout/LinedList"/>
    <dgm:cxn modelId="{66C6BCC4-09D9-4B84-A5D5-DF6E735D0359}" type="presParOf" srcId="{7E2D9D25-2435-4E62-929D-66916F9ED492}" destId="{B0050C0D-5021-4425-AC9A-A17A76FEB057}" srcOrd="0" destOrd="0" presId="urn:microsoft.com/office/officeart/2008/layout/LinedList"/>
    <dgm:cxn modelId="{9056A268-6EF3-4D24-A82C-3F673F09AC63}" type="presParOf" srcId="{7E2D9D25-2435-4E62-929D-66916F9ED492}" destId="{50510765-861D-41F1-8BF3-92486EDF9320}" srcOrd="1" destOrd="0" presId="urn:microsoft.com/office/officeart/2008/layout/LinedList"/>
    <dgm:cxn modelId="{34957351-F1DE-4238-A571-1EFE02AA4629}" type="presParOf" srcId="{1F2E7317-3272-4048-9195-B8761E8B0B11}" destId="{60E00031-2001-42BA-A949-04FBC03DC59D}" srcOrd="6" destOrd="0" presId="urn:microsoft.com/office/officeart/2008/layout/LinedList"/>
    <dgm:cxn modelId="{C1552BF5-1490-4A28-A0B8-7D01AA8AFBA5}" type="presParOf" srcId="{1F2E7317-3272-4048-9195-B8761E8B0B11}" destId="{2D879F6B-6752-42D7-A3DD-1A9A7942CA65}" srcOrd="7" destOrd="0" presId="urn:microsoft.com/office/officeart/2008/layout/LinedList"/>
    <dgm:cxn modelId="{E948C542-57C1-4C2C-BE90-92D21DDE658B}" type="presParOf" srcId="{2D879F6B-6752-42D7-A3DD-1A9A7942CA65}" destId="{C434EC39-42E9-4EAD-A968-DDB8DAC0B84B}" srcOrd="0" destOrd="0" presId="urn:microsoft.com/office/officeart/2008/layout/LinedList"/>
    <dgm:cxn modelId="{D3CC7BB4-0898-4ED7-9378-0BFCB3935FE6}" type="presParOf" srcId="{2D879F6B-6752-42D7-A3DD-1A9A7942CA65}" destId="{28AA5739-8FF0-4CC1-B34E-0897B5D632A0}" srcOrd="1" destOrd="0" presId="urn:microsoft.com/office/officeart/2008/layout/LinedList"/>
    <dgm:cxn modelId="{2F64B1B8-9D3D-4E55-B172-D7A3D7546D76}" type="presParOf" srcId="{1F2E7317-3272-4048-9195-B8761E8B0B11}" destId="{E397A91E-FEF6-4B94-91E2-1966F6CE9014}" srcOrd="8" destOrd="0" presId="urn:microsoft.com/office/officeart/2008/layout/LinedList"/>
    <dgm:cxn modelId="{1884B98E-7C34-4E5E-B136-33A8C0D9B73C}" type="presParOf" srcId="{1F2E7317-3272-4048-9195-B8761E8B0B11}" destId="{555FE7DC-6517-4BC9-BC54-54559FA2CEE4}" srcOrd="9" destOrd="0" presId="urn:microsoft.com/office/officeart/2008/layout/LinedList"/>
    <dgm:cxn modelId="{85BA654B-B50E-4B37-A38C-2284EBBA347D}" type="presParOf" srcId="{555FE7DC-6517-4BC9-BC54-54559FA2CEE4}" destId="{7A8A4652-F56D-4A3F-AC62-E97538AC5904}" srcOrd="0" destOrd="0" presId="urn:microsoft.com/office/officeart/2008/layout/LinedList"/>
    <dgm:cxn modelId="{7D3CFB8B-639E-42E8-95CE-D6C4699F99E4}" type="presParOf" srcId="{555FE7DC-6517-4BC9-BC54-54559FA2CEE4}" destId="{32248DD7-95EF-4C0F-9C8E-1F214B845CEC}" srcOrd="1" destOrd="0" presId="urn:microsoft.com/office/officeart/2008/layout/LinedList"/>
    <dgm:cxn modelId="{B0144E64-9AC5-4109-86CD-794525382DFE}" type="presParOf" srcId="{1F2E7317-3272-4048-9195-B8761E8B0B11}" destId="{62751D67-3785-4AB7-9ED5-1D790B112F80}" srcOrd="10" destOrd="0" presId="urn:microsoft.com/office/officeart/2008/layout/LinedList"/>
    <dgm:cxn modelId="{6FA81BCB-71ED-4A74-90C4-4887045AE7AA}" type="presParOf" srcId="{1F2E7317-3272-4048-9195-B8761E8B0B11}" destId="{E46DC07F-2F73-454C-8A87-C9A4601C4C1D}" srcOrd="11" destOrd="0" presId="urn:microsoft.com/office/officeart/2008/layout/LinedList"/>
    <dgm:cxn modelId="{558CA7CD-B0CC-47C8-A0C5-04BDD509966F}" type="presParOf" srcId="{E46DC07F-2F73-454C-8A87-C9A4601C4C1D}" destId="{5E3E1E11-A3FB-460D-8195-5482A668D75A}" srcOrd="0" destOrd="0" presId="urn:microsoft.com/office/officeart/2008/layout/LinedList"/>
    <dgm:cxn modelId="{4E5044EF-6B9A-4EE1-BACE-2D84737863FD}" type="presParOf" srcId="{E46DC07F-2F73-454C-8A87-C9A4601C4C1D}" destId="{3D32FD4C-098A-47B5-95A7-03A737762C2E}" srcOrd="1" destOrd="0" presId="urn:microsoft.com/office/officeart/2008/layout/LinedList"/>
    <dgm:cxn modelId="{3F06F6AC-D7D8-42F2-8739-4EF8B338FC35}" type="presParOf" srcId="{1F2E7317-3272-4048-9195-B8761E8B0B11}" destId="{42B368A2-10CD-46C5-A467-244A79421C93}" srcOrd="12" destOrd="0" presId="urn:microsoft.com/office/officeart/2008/layout/LinedList"/>
    <dgm:cxn modelId="{82710EA4-3DBB-4861-A4BB-9DA30D480FD5}" type="presParOf" srcId="{1F2E7317-3272-4048-9195-B8761E8B0B11}" destId="{2B976E1F-D90A-4A93-A025-5246915FC8E5}" srcOrd="13" destOrd="0" presId="urn:microsoft.com/office/officeart/2008/layout/LinedList"/>
    <dgm:cxn modelId="{D29694DA-004C-4339-9BB1-FEDF8E282CC6}" type="presParOf" srcId="{2B976E1F-D90A-4A93-A025-5246915FC8E5}" destId="{E6164221-59D5-4748-A36C-5DE7E58823A3}" srcOrd="0" destOrd="0" presId="urn:microsoft.com/office/officeart/2008/layout/LinedList"/>
    <dgm:cxn modelId="{88F4C582-2EAE-4BDC-91B9-08B336339C70}" type="presParOf" srcId="{2B976E1F-D90A-4A93-A025-5246915FC8E5}" destId="{8D8F5CDB-C7B7-438F-8B80-25D947EC4A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3D27E8-8C56-409E-9431-C2C7B45D829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C08109-DADA-4394-AD25-26722193BB08}">
      <dgm:prSet/>
      <dgm:spPr/>
      <dgm:t>
        <a:bodyPr/>
        <a:lstStyle/>
        <a:p>
          <a:r>
            <a:rPr lang="en-GB"/>
            <a:t>May 12</a:t>
          </a:r>
          <a:r>
            <a:rPr lang="en-GB" baseline="30000"/>
            <a:t>th</a:t>
          </a:r>
          <a:r>
            <a:rPr lang="en-GB"/>
            <a:t> Session</a:t>
          </a:r>
          <a:endParaRPr lang="en-US"/>
        </a:p>
      </dgm:t>
    </dgm:pt>
    <dgm:pt modelId="{DB42A063-3519-4DBA-9E32-068EDB6B9A35}" type="parTrans" cxnId="{11659EEC-3162-4F89-9570-12D0E197EEDF}">
      <dgm:prSet/>
      <dgm:spPr/>
      <dgm:t>
        <a:bodyPr/>
        <a:lstStyle/>
        <a:p>
          <a:endParaRPr lang="en-US"/>
        </a:p>
      </dgm:t>
    </dgm:pt>
    <dgm:pt modelId="{72D0902B-7B01-4BE8-B832-26C70FC4BB8B}" type="sibTrans" cxnId="{11659EEC-3162-4F89-9570-12D0E197EEDF}">
      <dgm:prSet/>
      <dgm:spPr/>
      <dgm:t>
        <a:bodyPr/>
        <a:lstStyle/>
        <a:p>
          <a:endParaRPr lang="en-US"/>
        </a:p>
      </dgm:t>
    </dgm:pt>
    <dgm:pt modelId="{C404DB3A-C8A9-4E1F-9847-E574A3099AA0}">
      <dgm:prSet/>
      <dgm:spPr/>
      <dgm:t>
        <a:bodyPr/>
        <a:lstStyle/>
        <a:p>
          <a:r>
            <a:rPr lang="en-GB"/>
            <a:t>Counselling Skills Boot Camp</a:t>
          </a:r>
          <a:endParaRPr lang="en-US"/>
        </a:p>
      </dgm:t>
    </dgm:pt>
    <dgm:pt modelId="{0484274B-5F92-4604-B88D-417D2FB7FD0F}" type="parTrans" cxnId="{6CD6A07F-307C-440B-B7EA-51412E1425DB}">
      <dgm:prSet/>
      <dgm:spPr/>
      <dgm:t>
        <a:bodyPr/>
        <a:lstStyle/>
        <a:p>
          <a:endParaRPr lang="en-US"/>
        </a:p>
      </dgm:t>
    </dgm:pt>
    <dgm:pt modelId="{4E6A067F-4F7F-4291-B76C-F51028F29F65}" type="sibTrans" cxnId="{6CD6A07F-307C-440B-B7EA-51412E1425DB}">
      <dgm:prSet/>
      <dgm:spPr/>
      <dgm:t>
        <a:bodyPr/>
        <a:lstStyle/>
        <a:p>
          <a:endParaRPr lang="en-US"/>
        </a:p>
      </dgm:t>
    </dgm:pt>
    <dgm:pt modelId="{0B56474E-2920-44E1-AECC-89BAD9E3B715}">
      <dgm:prSet/>
      <dgm:spPr/>
      <dgm:t>
        <a:bodyPr/>
        <a:lstStyle/>
        <a:p>
          <a:r>
            <a:rPr lang="en-GB"/>
            <a:t>Voluntary Opportunities </a:t>
          </a:r>
          <a:endParaRPr lang="en-US"/>
        </a:p>
      </dgm:t>
    </dgm:pt>
    <dgm:pt modelId="{84A5B79D-7B91-4D89-A2AB-FFC1CDFA6460}" type="parTrans" cxnId="{1953F73D-1813-4E42-B544-9483298EFAF1}">
      <dgm:prSet/>
      <dgm:spPr/>
      <dgm:t>
        <a:bodyPr/>
        <a:lstStyle/>
        <a:p>
          <a:endParaRPr lang="en-US"/>
        </a:p>
      </dgm:t>
    </dgm:pt>
    <dgm:pt modelId="{50152B55-FDAF-4B62-A099-EB2C2A8DC13F}" type="sibTrans" cxnId="{1953F73D-1813-4E42-B544-9483298EFAF1}">
      <dgm:prSet/>
      <dgm:spPr/>
      <dgm:t>
        <a:bodyPr/>
        <a:lstStyle/>
        <a:p>
          <a:endParaRPr lang="en-US"/>
        </a:p>
      </dgm:t>
    </dgm:pt>
    <dgm:pt modelId="{CFB5B0EF-F5ED-497A-B00E-84624D59394C}" type="pres">
      <dgm:prSet presAssocID="{A93D27E8-8C56-409E-9431-C2C7B45D829D}" presName="root" presStyleCnt="0">
        <dgm:presLayoutVars>
          <dgm:dir/>
          <dgm:resizeHandles val="exact"/>
        </dgm:presLayoutVars>
      </dgm:prSet>
      <dgm:spPr/>
    </dgm:pt>
    <dgm:pt modelId="{A772D0EC-3C10-4D6F-9E1C-1729C053F4F0}" type="pres">
      <dgm:prSet presAssocID="{84C08109-DADA-4394-AD25-26722193BB08}" presName="compNode" presStyleCnt="0"/>
      <dgm:spPr/>
    </dgm:pt>
    <dgm:pt modelId="{D1E654A8-4C3D-493B-9B23-2A69B249B111}" type="pres">
      <dgm:prSet presAssocID="{84C08109-DADA-4394-AD25-26722193BB08}" presName="bgRect" presStyleLbl="bgShp" presStyleIdx="0" presStyleCnt="3"/>
      <dgm:spPr/>
    </dgm:pt>
    <dgm:pt modelId="{FB89338A-F6F6-4A63-ACD2-611FDBD7F73C}" type="pres">
      <dgm:prSet presAssocID="{84C08109-DADA-4394-AD25-26722193BB0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F6F7F82-AC0E-4E5E-9C5F-72C800AC14A2}" type="pres">
      <dgm:prSet presAssocID="{84C08109-DADA-4394-AD25-26722193BB08}" presName="spaceRect" presStyleCnt="0"/>
      <dgm:spPr/>
    </dgm:pt>
    <dgm:pt modelId="{9D8103AB-F734-4FA2-A4B9-B1A6DFDA22D5}" type="pres">
      <dgm:prSet presAssocID="{84C08109-DADA-4394-AD25-26722193BB08}" presName="parTx" presStyleLbl="revTx" presStyleIdx="0" presStyleCnt="3">
        <dgm:presLayoutVars>
          <dgm:chMax val="0"/>
          <dgm:chPref val="0"/>
        </dgm:presLayoutVars>
      </dgm:prSet>
      <dgm:spPr/>
    </dgm:pt>
    <dgm:pt modelId="{7E39A3F3-C0F2-49AB-BD74-7974B5264F58}" type="pres">
      <dgm:prSet presAssocID="{72D0902B-7B01-4BE8-B832-26C70FC4BB8B}" presName="sibTrans" presStyleCnt="0"/>
      <dgm:spPr/>
    </dgm:pt>
    <dgm:pt modelId="{1339D8FF-A890-40B8-A1A2-E5590BD163F6}" type="pres">
      <dgm:prSet presAssocID="{C404DB3A-C8A9-4E1F-9847-E574A3099AA0}" presName="compNode" presStyleCnt="0"/>
      <dgm:spPr/>
    </dgm:pt>
    <dgm:pt modelId="{60F7BABF-1A11-4A83-9EDA-0FAC27009BB9}" type="pres">
      <dgm:prSet presAssocID="{C404DB3A-C8A9-4E1F-9847-E574A3099AA0}" presName="bgRect" presStyleLbl="bgShp" presStyleIdx="1" presStyleCnt="3"/>
      <dgm:spPr/>
    </dgm:pt>
    <dgm:pt modelId="{29ACF71E-B998-422C-919E-3A7CC1258D50}" type="pres">
      <dgm:prSet presAssocID="{C404DB3A-C8A9-4E1F-9847-E574A3099AA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8E92FB5-365A-419B-AA04-FC8CD5E25E8B}" type="pres">
      <dgm:prSet presAssocID="{C404DB3A-C8A9-4E1F-9847-E574A3099AA0}" presName="spaceRect" presStyleCnt="0"/>
      <dgm:spPr/>
    </dgm:pt>
    <dgm:pt modelId="{A6C840B9-F41A-4D6D-A3F2-73C41B917C46}" type="pres">
      <dgm:prSet presAssocID="{C404DB3A-C8A9-4E1F-9847-E574A3099AA0}" presName="parTx" presStyleLbl="revTx" presStyleIdx="1" presStyleCnt="3">
        <dgm:presLayoutVars>
          <dgm:chMax val="0"/>
          <dgm:chPref val="0"/>
        </dgm:presLayoutVars>
      </dgm:prSet>
      <dgm:spPr/>
    </dgm:pt>
    <dgm:pt modelId="{9CBC8BF7-9C81-4E78-B8BD-D7F34B6A98FB}" type="pres">
      <dgm:prSet presAssocID="{4E6A067F-4F7F-4291-B76C-F51028F29F65}" presName="sibTrans" presStyleCnt="0"/>
      <dgm:spPr/>
    </dgm:pt>
    <dgm:pt modelId="{7C926AD1-94C5-4274-8475-B87F40CA1D1D}" type="pres">
      <dgm:prSet presAssocID="{0B56474E-2920-44E1-AECC-89BAD9E3B715}" presName="compNode" presStyleCnt="0"/>
      <dgm:spPr/>
    </dgm:pt>
    <dgm:pt modelId="{C409FFA5-A82C-4EA4-82CD-6A4609747350}" type="pres">
      <dgm:prSet presAssocID="{0B56474E-2920-44E1-AECC-89BAD9E3B715}" presName="bgRect" presStyleLbl="bgShp" presStyleIdx="2" presStyleCnt="3"/>
      <dgm:spPr/>
    </dgm:pt>
    <dgm:pt modelId="{54BE2B31-EA6D-4E45-8A45-75E716544167}" type="pres">
      <dgm:prSet presAssocID="{0B56474E-2920-44E1-AECC-89BAD9E3B71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6BFCA1E-4447-43E4-AD40-6159FE39F514}" type="pres">
      <dgm:prSet presAssocID="{0B56474E-2920-44E1-AECC-89BAD9E3B715}" presName="spaceRect" presStyleCnt="0"/>
      <dgm:spPr/>
    </dgm:pt>
    <dgm:pt modelId="{17C23935-EFB8-430B-92FC-7C0D9523EA9C}" type="pres">
      <dgm:prSet presAssocID="{0B56474E-2920-44E1-AECC-89BAD9E3B71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0937115-DF68-4BD1-8397-8730FAFDE279}" type="presOf" srcId="{C404DB3A-C8A9-4E1F-9847-E574A3099AA0}" destId="{A6C840B9-F41A-4D6D-A3F2-73C41B917C46}" srcOrd="0" destOrd="0" presId="urn:microsoft.com/office/officeart/2018/2/layout/IconVerticalSolidList"/>
    <dgm:cxn modelId="{36D1EC2F-651E-43D0-B23F-8FC4C7579D64}" type="presOf" srcId="{84C08109-DADA-4394-AD25-26722193BB08}" destId="{9D8103AB-F734-4FA2-A4B9-B1A6DFDA22D5}" srcOrd="0" destOrd="0" presId="urn:microsoft.com/office/officeart/2018/2/layout/IconVerticalSolidList"/>
    <dgm:cxn modelId="{1953F73D-1813-4E42-B544-9483298EFAF1}" srcId="{A93D27E8-8C56-409E-9431-C2C7B45D829D}" destId="{0B56474E-2920-44E1-AECC-89BAD9E3B715}" srcOrd="2" destOrd="0" parTransId="{84A5B79D-7B91-4D89-A2AB-FFC1CDFA6460}" sibTransId="{50152B55-FDAF-4B62-A099-EB2C2A8DC13F}"/>
    <dgm:cxn modelId="{6CD6A07F-307C-440B-B7EA-51412E1425DB}" srcId="{A93D27E8-8C56-409E-9431-C2C7B45D829D}" destId="{C404DB3A-C8A9-4E1F-9847-E574A3099AA0}" srcOrd="1" destOrd="0" parTransId="{0484274B-5F92-4604-B88D-417D2FB7FD0F}" sibTransId="{4E6A067F-4F7F-4291-B76C-F51028F29F65}"/>
    <dgm:cxn modelId="{1C21369C-C767-4543-B476-E22D6DEF28E8}" type="presOf" srcId="{0B56474E-2920-44E1-AECC-89BAD9E3B715}" destId="{17C23935-EFB8-430B-92FC-7C0D9523EA9C}" srcOrd="0" destOrd="0" presId="urn:microsoft.com/office/officeart/2018/2/layout/IconVerticalSolidList"/>
    <dgm:cxn modelId="{5D217CD2-CF5B-47BA-A9AE-DB9115ECCF71}" type="presOf" srcId="{A93D27E8-8C56-409E-9431-C2C7B45D829D}" destId="{CFB5B0EF-F5ED-497A-B00E-84624D59394C}" srcOrd="0" destOrd="0" presId="urn:microsoft.com/office/officeart/2018/2/layout/IconVerticalSolidList"/>
    <dgm:cxn modelId="{11659EEC-3162-4F89-9570-12D0E197EEDF}" srcId="{A93D27E8-8C56-409E-9431-C2C7B45D829D}" destId="{84C08109-DADA-4394-AD25-26722193BB08}" srcOrd="0" destOrd="0" parTransId="{DB42A063-3519-4DBA-9E32-068EDB6B9A35}" sibTransId="{72D0902B-7B01-4BE8-B832-26C70FC4BB8B}"/>
    <dgm:cxn modelId="{C8A7C729-28BD-4B5C-9C78-4BCD08237B11}" type="presParOf" srcId="{CFB5B0EF-F5ED-497A-B00E-84624D59394C}" destId="{A772D0EC-3C10-4D6F-9E1C-1729C053F4F0}" srcOrd="0" destOrd="0" presId="urn:microsoft.com/office/officeart/2018/2/layout/IconVerticalSolidList"/>
    <dgm:cxn modelId="{4D011C0D-90B0-414B-9AD5-DFD24ED47DB3}" type="presParOf" srcId="{A772D0EC-3C10-4D6F-9E1C-1729C053F4F0}" destId="{D1E654A8-4C3D-493B-9B23-2A69B249B111}" srcOrd="0" destOrd="0" presId="urn:microsoft.com/office/officeart/2018/2/layout/IconVerticalSolidList"/>
    <dgm:cxn modelId="{BF96888D-038F-4FC5-9393-E1E8E5CBCEE7}" type="presParOf" srcId="{A772D0EC-3C10-4D6F-9E1C-1729C053F4F0}" destId="{FB89338A-F6F6-4A63-ACD2-611FDBD7F73C}" srcOrd="1" destOrd="0" presId="urn:microsoft.com/office/officeart/2018/2/layout/IconVerticalSolidList"/>
    <dgm:cxn modelId="{1C24ACC1-49FD-423A-82BF-C5249CE1AF3B}" type="presParOf" srcId="{A772D0EC-3C10-4D6F-9E1C-1729C053F4F0}" destId="{FF6F7F82-AC0E-4E5E-9C5F-72C800AC14A2}" srcOrd="2" destOrd="0" presId="urn:microsoft.com/office/officeart/2018/2/layout/IconVerticalSolidList"/>
    <dgm:cxn modelId="{ACF1D96D-F964-47BC-944E-C522998D60E8}" type="presParOf" srcId="{A772D0EC-3C10-4D6F-9E1C-1729C053F4F0}" destId="{9D8103AB-F734-4FA2-A4B9-B1A6DFDA22D5}" srcOrd="3" destOrd="0" presId="urn:microsoft.com/office/officeart/2018/2/layout/IconVerticalSolidList"/>
    <dgm:cxn modelId="{294DC183-97A6-4D06-832B-8AF74842CFC7}" type="presParOf" srcId="{CFB5B0EF-F5ED-497A-B00E-84624D59394C}" destId="{7E39A3F3-C0F2-49AB-BD74-7974B5264F58}" srcOrd="1" destOrd="0" presId="urn:microsoft.com/office/officeart/2018/2/layout/IconVerticalSolidList"/>
    <dgm:cxn modelId="{2FAAE1DE-20F8-4223-825F-6FBF1A4812E0}" type="presParOf" srcId="{CFB5B0EF-F5ED-497A-B00E-84624D59394C}" destId="{1339D8FF-A890-40B8-A1A2-E5590BD163F6}" srcOrd="2" destOrd="0" presId="urn:microsoft.com/office/officeart/2018/2/layout/IconVerticalSolidList"/>
    <dgm:cxn modelId="{7D1B0970-22C9-486A-ACB8-BAE3E2B48CD8}" type="presParOf" srcId="{1339D8FF-A890-40B8-A1A2-E5590BD163F6}" destId="{60F7BABF-1A11-4A83-9EDA-0FAC27009BB9}" srcOrd="0" destOrd="0" presId="urn:microsoft.com/office/officeart/2018/2/layout/IconVerticalSolidList"/>
    <dgm:cxn modelId="{A862EE39-813E-4EC2-9C95-1B567721EDE3}" type="presParOf" srcId="{1339D8FF-A890-40B8-A1A2-E5590BD163F6}" destId="{29ACF71E-B998-422C-919E-3A7CC1258D50}" srcOrd="1" destOrd="0" presId="urn:microsoft.com/office/officeart/2018/2/layout/IconVerticalSolidList"/>
    <dgm:cxn modelId="{D14545CA-53C8-4839-B9BB-3D6E8296D1B4}" type="presParOf" srcId="{1339D8FF-A890-40B8-A1A2-E5590BD163F6}" destId="{C8E92FB5-365A-419B-AA04-FC8CD5E25E8B}" srcOrd="2" destOrd="0" presId="urn:microsoft.com/office/officeart/2018/2/layout/IconVerticalSolidList"/>
    <dgm:cxn modelId="{9A60CCCE-9126-4C7B-824E-9BCE60CEFE9C}" type="presParOf" srcId="{1339D8FF-A890-40B8-A1A2-E5590BD163F6}" destId="{A6C840B9-F41A-4D6D-A3F2-73C41B917C46}" srcOrd="3" destOrd="0" presId="urn:microsoft.com/office/officeart/2018/2/layout/IconVerticalSolidList"/>
    <dgm:cxn modelId="{C2116C6E-CAFA-4E92-BD72-04E14054178A}" type="presParOf" srcId="{CFB5B0EF-F5ED-497A-B00E-84624D59394C}" destId="{9CBC8BF7-9C81-4E78-B8BD-D7F34B6A98FB}" srcOrd="3" destOrd="0" presId="urn:microsoft.com/office/officeart/2018/2/layout/IconVerticalSolidList"/>
    <dgm:cxn modelId="{A0D77A66-2F95-4F61-AB60-07FD6CA34E61}" type="presParOf" srcId="{CFB5B0EF-F5ED-497A-B00E-84624D59394C}" destId="{7C926AD1-94C5-4274-8475-B87F40CA1D1D}" srcOrd="4" destOrd="0" presId="urn:microsoft.com/office/officeart/2018/2/layout/IconVerticalSolidList"/>
    <dgm:cxn modelId="{507A6931-B28A-45A6-A0A7-DB2DA69DC5B0}" type="presParOf" srcId="{7C926AD1-94C5-4274-8475-B87F40CA1D1D}" destId="{C409FFA5-A82C-4EA4-82CD-6A4609747350}" srcOrd="0" destOrd="0" presId="urn:microsoft.com/office/officeart/2018/2/layout/IconVerticalSolidList"/>
    <dgm:cxn modelId="{2014DCB0-4B3F-476F-BAB1-D119BDE78A07}" type="presParOf" srcId="{7C926AD1-94C5-4274-8475-B87F40CA1D1D}" destId="{54BE2B31-EA6D-4E45-8A45-75E716544167}" srcOrd="1" destOrd="0" presId="urn:microsoft.com/office/officeart/2018/2/layout/IconVerticalSolidList"/>
    <dgm:cxn modelId="{7EBB04E8-4C37-4EA8-9109-8C8B1F70DBD6}" type="presParOf" srcId="{7C926AD1-94C5-4274-8475-B87F40CA1D1D}" destId="{B6BFCA1E-4447-43E4-AD40-6159FE39F514}" srcOrd="2" destOrd="0" presId="urn:microsoft.com/office/officeart/2018/2/layout/IconVerticalSolidList"/>
    <dgm:cxn modelId="{C2B27F4D-71B6-44E7-B66A-3C977CFBB9FD}" type="presParOf" srcId="{7C926AD1-94C5-4274-8475-B87F40CA1D1D}" destId="{17C23935-EFB8-430B-92FC-7C0D9523EA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FD437-7CF6-450B-A51D-EE71F91D1A24}">
      <dsp:nvSpPr>
        <dsp:cNvPr id="0" name=""/>
        <dsp:cNvSpPr/>
      </dsp:nvSpPr>
      <dsp:spPr>
        <a:xfrm>
          <a:off x="0" y="638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CB7BF-9D04-4820-8BFB-1475A13EEA40}">
      <dsp:nvSpPr>
        <dsp:cNvPr id="0" name=""/>
        <dsp:cNvSpPr/>
      </dsp:nvSpPr>
      <dsp:spPr>
        <a:xfrm>
          <a:off x="0" y="638"/>
          <a:ext cx="5906181" cy="747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Check in with group</a:t>
          </a:r>
          <a:endParaRPr lang="en-US" sz="2200" b="1" kern="1200" dirty="0"/>
        </a:p>
      </dsp:txBody>
      <dsp:txXfrm>
        <a:off x="0" y="638"/>
        <a:ext cx="5906181" cy="747062"/>
      </dsp:txXfrm>
    </dsp:sp>
    <dsp:sp modelId="{0FCC018A-94E3-4BFB-81B8-4971623F1D47}">
      <dsp:nvSpPr>
        <dsp:cNvPr id="0" name=""/>
        <dsp:cNvSpPr/>
      </dsp:nvSpPr>
      <dsp:spPr>
        <a:xfrm>
          <a:off x="0" y="747701"/>
          <a:ext cx="590618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57507-89B1-4594-BD21-BE20D579EBD6}">
      <dsp:nvSpPr>
        <dsp:cNvPr id="0" name=""/>
        <dsp:cNvSpPr/>
      </dsp:nvSpPr>
      <dsp:spPr>
        <a:xfrm>
          <a:off x="0" y="747701"/>
          <a:ext cx="5906181" cy="747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Review of Counselling Skills – Jenny Brown</a:t>
          </a:r>
          <a:endParaRPr lang="en-US" sz="2200" b="1" kern="1200" dirty="0"/>
        </a:p>
      </dsp:txBody>
      <dsp:txXfrm>
        <a:off x="0" y="747701"/>
        <a:ext cx="5906181" cy="747062"/>
      </dsp:txXfrm>
    </dsp:sp>
    <dsp:sp modelId="{4E6EDB6E-63C1-42E6-BBB4-BE8412866AA9}">
      <dsp:nvSpPr>
        <dsp:cNvPr id="0" name=""/>
        <dsp:cNvSpPr/>
      </dsp:nvSpPr>
      <dsp:spPr>
        <a:xfrm>
          <a:off x="0" y="1494764"/>
          <a:ext cx="590618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50C0D-5021-4425-AC9A-A17A76FEB057}">
      <dsp:nvSpPr>
        <dsp:cNvPr id="0" name=""/>
        <dsp:cNvSpPr/>
      </dsp:nvSpPr>
      <dsp:spPr>
        <a:xfrm>
          <a:off x="0" y="1494764"/>
          <a:ext cx="5906181" cy="747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Small Group Work – Practice Skills</a:t>
          </a:r>
          <a:endParaRPr lang="en-US" sz="2200" b="1" kern="1200" dirty="0"/>
        </a:p>
      </dsp:txBody>
      <dsp:txXfrm>
        <a:off x="0" y="1494764"/>
        <a:ext cx="5906181" cy="747062"/>
      </dsp:txXfrm>
    </dsp:sp>
    <dsp:sp modelId="{60E00031-2001-42BA-A949-04FBC03DC59D}">
      <dsp:nvSpPr>
        <dsp:cNvPr id="0" name=""/>
        <dsp:cNvSpPr/>
      </dsp:nvSpPr>
      <dsp:spPr>
        <a:xfrm>
          <a:off x="0" y="2241827"/>
          <a:ext cx="590618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4EC39-42E9-4EAD-A968-DDB8DAC0B84B}">
      <dsp:nvSpPr>
        <dsp:cNvPr id="0" name=""/>
        <dsp:cNvSpPr/>
      </dsp:nvSpPr>
      <dsp:spPr>
        <a:xfrm>
          <a:off x="0" y="2241827"/>
          <a:ext cx="5906181" cy="747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Reflective Activity – Creating a Story</a:t>
          </a:r>
          <a:endParaRPr lang="en-US" sz="2200" b="1" kern="1200" dirty="0"/>
        </a:p>
      </dsp:txBody>
      <dsp:txXfrm>
        <a:off x="0" y="2241827"/>
        <a:ext cx="5906181" cy="747062"/>
      </dsp:txXfrm>
    </dsp:sp>
    <dsp:sp modelId="{E397A91E-FEF6-4B94-91E2-1966F6CE9014}">
      <dsp:nvSpPr>
        <dsp:cNvPr id="0" name=""/>
        <dsp:cNvSpPr/>
      </dsp:nvSpPr>
      <dsp:spPr>
        <a:xfrm>
          <a:off x="0" y="2988890"/>
          <a:ext cx="590618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8A4652-F56D-4A3F-AC62-E97538AC5904}">
      <dsp:nvSpPr>
        <dsp:cNvPr id="0" name=""/>
        <dsp:cNvSpPr/>
      </dsp:nvSpPr>
      <dsp:spPr>
        <a:xfrm>
          <a:off x="0" y="2988890"/>
          <a:ext cx="5906181" cy="747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Assessment Guidance</a:t>
          </a:r>
          <a:endParaRPr lang="en-US" sz="2200" b="1" kern="1200" dirty="0"/>
        </a:p>
      </dsp:txBody>
      <dsp:txXfrm>
        <a:off x="0" y="2988890"/>
        <a:ext cx="5906181" cy="747062"/>
      </dsp:txXfrm>
    </dsp:sp>
    <dsp:sp modelId="{62751D67-3785-4AB7-9ED5-1D790B112F80}">
      <dsp:nvSpPr>
        <dsp:cNvPr id="0" name=""/>
        <dsp:cNvSpPr/>
      </dsp:nvSpPr>
      <dsp:spPr>
        <a:xfrm>
          <a:off x="0" y="3735953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E1E11-A3FB-460D-8195-5482A668D75A}">
      <dsp:nvSpPr>
        <dsp:cNvPr id="0" name=""/>
        <dsp:cNvSpPr/>
      </dsp:nvSpPr>
      <dsp:spPr>
        <a:xfrm>
          <a:off x="0" y="3735953"/>
          <a:ext cx="5906181" cy="747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Evaluation – Feedback </a:t>
          </a:r>
          <a:endParaRPr lang="en-US" sz="2200" b="1" kern="1200" dirty="0"/>
        </a:p>
      </dsp:txBody>
      <dsp:txXfrm>
        <a:off x="0" y="3735953"/>
        <a:ext cx="5906181" cy="747062"/>
      </dsp:txXfrm>
    </dsp:sp>
    <dsp:sp modelId="{42B368A2-10CD-46C5-A467-244A79421C93}">
      <dsp:nvSpPr>
        <dsp:cNvPr id="0" name=""/>
        <dsp:cNvSpPr/>
      </dsp:nvSpPr>
      <dsp:spPr>
        <a:xfrm>
          <a:off x="0" y="4483016"/>
          <a:ext cx="590618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164221-59D5-4748-A36C-5DE7E58823A3}">
      <dsp:nvSpPr>
        <dsp:cNvPr id="0" name=""/>
        <dsp:cNvSpPr/>
      </dsp:nvSpPr>
      <dsp:spPr>
        <a:xfrm>
          <a:off x="0" y="4483016"/>
          <a:ext cx="5906181" cy="747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Check out with Group </a:t>
          </a:r>
          <a:endParaRPr lang="en-US" sz="2200" b="1" kern="1200" dirty="0"/>
        </a:p>
      </dsp:txBody>
      <dsp:txXfrm>
        <a:off x="0" y="4483016"/>
        <a:ext cx="5906181" cy="7470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E654A8-4C3D-493B-9B23-2A69B249B111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89338A-F6F6-4A63-ACD2-611FDBD7F73C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103AB-F734-4FA2-A4B9-B1A6DFDA22D5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May 12</a:t>
          </a:r>
          <a:r>
            <a:rPr lang="en-GB" sz="2500" kern="1200" baseline="30000"/>
            <a:t>th</a:t>
          </a:r>
          <a:r>
            <a:rPr lang="en-GB" sz="2500" kern="1200"/>
            <a:t> Session</a:t>
          </a:r>
          <a:endParaRPr lang="en-US" sz="2500" kern="1200"/>
        </a:p>
      </dsp:txBody>
      <dsp:txXfrm>
        <a:off x="1725715" y="638"/>
        <a:ext cx="4180465" cy="1494125"/>
      </dsp:txXfrm>
    </dsp:sp>
    <dsp:sp modelId="{60F7BABF-1A11-4A83-9EDA-0FAC27009BB9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ACF71E-B998-422C-919E-3A7CC1258D50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840B9-F41A-4D6D-A3F2-73C41B917C46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Counselling Skills Boot Camp</a:t>
          </a:r>
          <a:endParaRPr lang="en-US" sz="2500" kern="1200"/>
        </a:p>
      </dsp:txBody>
      <dsp:txXfrm>
        <a:off x="1725715" y="1868296"/>
        <a:ext cx="4180465" cy="1494125"/>
      </dsp:txXfrm>
    </dsp:sp>
    <dsp:sp modelId="{C409FFA5-A82C-4EA4-82CD-6A4609747350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BE2B31-EA6D-4E45-8A45-75E716544167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23935-EFB8-430B-92FC-7C0D9523EA9C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Voluntary Opportunities </a:t>
          </a:r>
          <a:endParaRPr lang="en-US" sz="2500" kern="1200"/>
        </a:p>
      </dsp:txBody>
      <dsp:txXfrm>
        <a:off x="1725715" y="3735953"/>
        <a:ext cx="4180465" cy="14941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17359-000A-9044-B834-9FBD0018D5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8B882-BA21-D947-B59A-B375F7B018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95890B-B5F7-47BB-AD03-2F66934E7936}" type="datetime1">
              <a:rPr lang="en-GB" smtClean="0"/>
              <a:t>25/04/2022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9AD5B-1A75-1A4A-8459-A96AB79E9D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C6818-84EB-2D43-AA44-FC64C4595B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B28A1AC-D174-D44D-BB31-612041F19AA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1703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E97CF-47BE-4E56-8867-5B4547E04FFD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B647-C433-47FB-A32A-A6B0297C7E4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5227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75716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46187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1952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13815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ED291B17-9318-49DB-B28B-6E5994AE9581}" type="datetime1">
              <a:rPr lang="en-US" smtClean="0"/>
              <a:t>4/25/2022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593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F839A3-6DD4-47BB-8E7A-0C313BD6BCA1}" type="datetimeFigureOut">
              <a:rPr lang="en-GB" smtClean="0"/>
              <a:pPr>
                <a:defRPr/>
              </a:pPr>
              <a:t>25/04/2022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3C6F4E-AFD9-4DDB-87F5-A899A460FD2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60119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110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3945EE-F198-4C0F-8B3F-9FBA27B624C3}" type="datetimeFigureOut">
              <a:rPr lang="en-GB" smtClean="0"/>
              <a:pPr>
                <a:defRPr/>
              </a:pPr>
              <a:t>25/04/2022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B6D89E-D6B6-470B-99FE-0EE8AD8D3D8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81203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7461348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9537715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3807931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406237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65531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476694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6019799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w/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414763-7D4F-994A-AAA9-7DC46C19D816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4948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946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7A90A1-A930-7E45-A0C6-7B528BC17B68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89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3055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0" y="1720312"/>
            <a:ext cx="609305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2492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568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5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4FF4E3-951F-F040-800F-0DDAC2CCC507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221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B65938-0EDD-464B-AC01-17656E9F302B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0572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91DF7114-976E-3345-A7C4-77F951EA42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40CBD5-F0AF-47A5-97ED-057590559D01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27322" y="1507066"/>
            <a:ext cx="1013437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67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CCA2E80D-B045-2346-9C1F-70BFBD4AF7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0AB12-9A7B-4CBC-BFB2-60F425C1D50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B4699-8C04-D74B-BFAF-27221E81DEBB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705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15342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1328B3-338C-BB43-A9F5-AACCE2E54E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53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28264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4498670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1928264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327254B-5501-7248-A89F-42912B5A8BD2}"/>
              </a:ext>
            </a:extLst>
          </p:cNvPr>
          <p:cNvCxnSpPr>
            <a:cxnSpLocks/>
          </p:cNvCxnSpPr>
          <p:nvPr userDrawn="1"/>
        </p:nvCxnSpPr>
        <p:spPr>
          <a:xfrm>
            <a:off x="0" y="1405468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0053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87" y="0"/>
            <a:ext cx="11067514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4487" y="-1"/>
            <a:ext cx="11067514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4B436F-A511-A141-900B-BA20A19A1BCE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879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A57CAA2-2658-B441-A787-4B54C65D3BF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2387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875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0C0F668-C1BA-A349-A542-9E54E73E8178}"/>
              </a:ext>
            </a:extLst>
          </p:cNvPr>
          <p:cNvCxnSpPr>
            <a:cxnSpLocks/>
          </p:cNvCxnSpPr>
          <p:nvPr userDrawn="1"/>
        </p:nvCxnSpPr>
        <p:spPr>
          <a:xfrm>
            <a:off x="4961621" y="339644"/>
            <a:ext cx="0" cy="2806512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339644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326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D5678C-FCEF-426B-BD1B-4B3EB8BB6128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3265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4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3265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28CCA37-00BD-0A43-8647-67DD0510A7E3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1966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C5E112-1A77-4100-A10D-110C68F58880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8164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C5233AE2-5078-C34D-8EAD-6F7B344F52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699EEF-FB75-1A46-B6B6-39CCF65A9EA4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62D062-522F-42F0-888D-56F83698B8CD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9690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588936"/>
            <a:ext cx="11432584" cy="5976637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41291C-383F-CF4B-AB8E-2B40741A62AF}"/>
              </a:ext>
            </a:extLst>
          </p:cNvPr>
          <p:cNvCxnSpPr>
            <a:cxnSpLocks/>
          </p:cNvCxnSpPr>
          <p:nvPr userDrawn="1"/>
        </p:nvCxnSpPr>
        <p:spPr>
          <a:xfrm>
            <a:off x="0" y="292426"/>
            <a:ext cx="1219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34C5937-11C0-4E5A-867C-7AB68EA5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9577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292426"/>
            <a:ext cx="10219457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16C013-C8E5-B44C-B6D6-DE71D0CC52C4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E2D069-321B-434C-BB63-530EE51B6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21835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CA0415B-CCA3-7142-BDAA-6DAC63FB634C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040D77-4CF4-4BFB-9FFB-8C9746D39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2647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A34E77-65E8-214A-93DD-907ECB950F42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15D6B-DF62-4A31-87F3-2084A6C5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78934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4319" y="1"/>
            <a:ext cx="1105768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368BD9-D2FA-4457-BF34-0B4794DDABB6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3944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2000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A1A0D6-8385-49CC-9CD1-FD1A6FA813CD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9E9592-D634-1947-B3FB-EB3B7F16FF28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6D456EAF-F3B8-AF4A-90FF-4B0693C56A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7FB4ADF-1B3E-A442-B2C9-518CBE7637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89966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46059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3354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3355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9C4094-208E-7E4A-848A-F76A1573073A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3550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445942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4418889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5080791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BE71BC7-72EE-294C-9A39-61A77EE295A0}"/>
              </a:ext>
            </a:extLst>
          </p:cNvPr>
          <p:cNvCxnSpPr>
            <a:cxnSpLocks/>
          </p:cNvCxnSpPr>
          <p:nvPr userDrawn="1"/>
        </p:nvCxnSpPr>
        <p:spPr>
          <a:xfrm>
            <a:off x="392623" y="5080791"/>
            <a:ext cx="4609683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384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5581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2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6AC280-5A8D-B048-BECC-9C306F32508F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9061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1F4417F7-7CDE-DF44-9B0E-AC44EE99BF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429000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4090902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F22032-BAB9-744C-B14E-54350BBD1C7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2380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8249B4BA-06C3-4858-A057-B2FD24098A6D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39645"/>
            <a:ext cx="1021945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2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5605550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68305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561099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68305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561099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8305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2257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22570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2257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22570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2257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22570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0044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500441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0044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6500441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0044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500441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8A232C0-1AC5-164D-B8B6-CC8F07CF2E21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307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2E200C6E-6FAB-49D0-B5C8-F7B3EA55D8AD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3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3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3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6472581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6472581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6472581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0267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D2B2CC15-A5D6-7646-B184-255F86FB708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4F03198-901F-4FCE-8BD1-C22FE8354134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10113030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3089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3089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3089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94926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94926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94926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48878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2488784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48878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2488784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48878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2488784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665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766655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76665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766655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76665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766655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604C81-B013-4641-9B16-5E9ECBD30CBA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1681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C76CA39F-4826-EC4A-B911-A0B38E48926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E328C92-D491-4317-8EC5-56D7B7A70FE2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974810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2038081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AF7CBB0-F32C-B84C-AEEA-FA0944BBB865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585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25/04/2022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78241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669" r:id="rId13"/>
    <p:sldLayoutId id="2147483673" r:id="rId14"/>
    <p:sldLayoutId id="2147483670" r:id="rId15"/>
    <p:sldLayoutId id="2147483674" r:id="rId16"/>
    <p:sldLayoutId id="2147483675" r:id="rId17"/>
    <p:sldLayoutId id="2147483677" r:id="rId18"/>
    <p:sldLayoutId id="2147483678" r:id="rId19"/>
    <p:sldLayoutId id="2147483679" r:id="rId20"/>
    <p:sldLayoutId id="2147483681" r:id="rId21"/>
    <p:sldLayoutId id="2147483682" r:id="rId22"/>
    <p:sldLayoutId id="2147483686" r:id="rId23"/>
    <p:sldLayoutId id="2147483683" r:id="rId24"/>
    <p:sldLayoutId id="2147483684" r:id="rId25"/>
    <p:sldLayoutId id="2147483692" r:id="rId26"/>
    <p:sldLayoutId id="2147483693" r:id="rId27"/>
    <p:sldLayoutId id="2147483694" r:id="rId28"/>
    <p:sldLayoutId id="2147483688" r:id="rId29"/>
    <p:sldLayoutId id="2147483687" r:id="rId30"/>
    <p:sldLayoutId id="2147483689" r:id="rId31"/>
    <p:sldLayoutId id="2147483690" r:id="rId32"/>
    <p:sldLayoutId id="2147483697" r:id="rId33"/>
    <p:sldLayoutId id="2147483698" r:id="rId34"/>
    <p:sldLayoutId id="2147483703" r:id="rId35"/>
    <p:sldLayoutId id="2147483704" r:id="rId36"/>
    <p:sldLayoutId id="2147483705" r:id="rId37"/>
    <p:sldLayoutId id="2147483706" r:id="rId38"/>
    <p:sldLayoutId id="2147483700" r:id="rId39"/>
    <p:sldLayoutId id="2147483699" r:id="rId40"/>
    <p:sldLayoutId id="2147483701" r:id="rId41"/>
    <p:sldLayoutId id="2147483702" r:id="rId4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Introduction to Counselling Skills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17" name="Graphic 16" descr="Head with Gears">
            <a:extLst>
              <a:ext uri="{FF2B5EF4-FFF2-40B4-BE49-F238E27FC236}">
                <a16:creationId xmlns:a16="http://schemas.microsoft.com/office/drawing/2014/main" id="{ABF329D7-8A1E-DA23-7DE4-C1F8A50D35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3238" y="2538919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4000" b="1" dirty="0">
              <a:latin typeface="+mn-lt"/>
            </a:endParaRPr>
          </a:p>
          <a:p>
            <a:pPr marL="0" indent="0">
              <a:buNone/>
            </a:pPr>
            <a:r>
              <a:rPr lang="en-US" sz="3600" b="1" dirty="0">
                <a:solidFill>
                  <a:schemeClr val="accent1"/>
                </a:solidFill>
                <a:latin typeface="+mn-lt"/>
              </a:rPr>
              <a:t>April 26</a:t>
            </a:r>
            <a:r>
              <a:rPr lang="en-US" sz="3600" b="1" baseline="30000" dirty="0">
                <a:solidFill>
                  <a:schemeClr val="accent1"/>
                </a:solidFill>
                <a:latin typeface="+mn-lt"/>
              </a:rPr>
              <a:t>th</a:t>
            </a:r>
            <a:r>
              <a:rPr lang="en-US" sz="3600" b="1" dirty="0">
                <a:solidFill>
                  <a:schemeClr val="accent1"/>
                </a:solidFill>
                <a:latin typeface="+mn-lt"/>
              </a:rPr>
              <a:t>, 2022</a:t>
            </a:r>
          </a:p>
          <a:p>
            <a:pPr marL="0" indent="0">
              <a:buNone/>
            </a:pPr>
            <a:r>
              <a:rPr lang="en-US" sz="3600" b="1" dirty="0">
                <a:solidFill>
                  <a:schemeClr val="accent1"/>
                </a:solidFill>
                <a:latin typeface="+mn-lt"/>
              </a:rPr>
              <a:t>On-Campus Session</a:t>
            </a:r>
          </a:p>
        </p:txBody>
      </p:sp>
    </p:spTree>
    <p:extLst>
      <p:ext uri="{BB962C8B-B14F-4D97-AF65-F5344CB8AC3E}">
        <p14:creationId xmlns:p14="http://schemas.microsoft.com/office/powerpoint/2010/main" val="67487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74891-AFA6-42D9-8715-FBD118A58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Schedule for the 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7980B4-89FA-D573-FC1C-50C1DB9E5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8023941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55870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1A856DE3-B9AB-43F7-A80F-CB9F149A9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ACC48-2FEF-4A8E-9FBD-FA73CBEE2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024" y="1559768"/>
            <a:ext cx="3238829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cap="all" spc="-100">
                <a:solidFill>
                  <a:srgbClr val="FFFFFF"/>
                </a:solidFill>
              </a:rPr>
              <a:t>Check in </a:t>
            </a:r>
            <a:br>
              <a:rPr lang="en-US" cap="all" spc="-100">
                <a:solidFill>
                  <a:srgbClr val="FFFFFF"/>
                </a:solidFill>
              </a:rPr>
            </a:br>
            <a:endParaRPr lang="en-US" cap="all" spc="-100">
              <a:solidFill>
                <a:srgbClr val="FFFFFF"/>
              </a:solidFill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8B4B154C-0A60-41BF-B149-21BD6D9B9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4DC1BCB1-67D2-4359-8F92-3A69D16DD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19318" y="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8800E080-59F0-4F83-B2C9-C7330EFDF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33618" y="-117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F506867-1785-46B5-8ECF-33F482D02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25258" y="-117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group of colorful chairs&#10;&#10;Description automatically generated with medium confidence">
            <a:extLst>
              <a:ext uri="{FF2B5EF4-FFF2-40B4-BE49-F238E27FC236}">
                <a16:creationId xmlns:a16="http://schemas.microsoft.com/office/drawing/2014/main" id="{0CFB8EDE-5D87-4E29-9E06-95C00ABA44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398" y="645106"/>
            <a:ext cx="6216974" cy="5559896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A8A8A2B6-6C82-4F71-BD0A-2E57CD231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33618" y="644123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467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1028" name="Picture 4" descr="Image result for free images of reviewing">
            <a:extLst>
              <a:ext uri="{FF2B5EF4-FFF2-40B4-BE49-F238E27FC236}">
                <a16:creationId xmlns:a16="http://schemas.microsoft.com/office/drawing/2014/main" id="{3ABC24A6-EEFB-4C62-B779-91B1C5FA6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04017" y="1437871"/>
            <a:ext cx="4414438" cy="3995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Content Placeholder 1031">
            <a:extLst>
              <a:ext uri="{FF2B5EF4-FFF2-40B4-BE49-F238E27FC236}">
                <a16:creationId xmlns:a16="http://schemas.microsoft.com/office/drawing/2014/main" id="{2AD78348-D9A2-0D88-2593-DDF827FA7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/>
              <a:t>Client/Helper Session</a:t>
            </a:r>
          </a:p>
          <a:p>
            <a:pPr marL="0" indent="0">
              <a:buNone/>
            </a:pPr>
            <a:r>
              <a:rPr lang="en-US" sz="3600" dirty="0"/>
              <a:t>Use of Questions</a:t>
            </a:r>
          </a:p>
          <a:p>
            <a:pPr marL="0" indent="0">
              <a:buNone/>
            </a:pPr>
            <a:r>
              <a:rPr lang="en-US" sz="3600" dirty="0"/>
              <a:t>Reminder to use your reflective skills </a:t>
            </a:r>
          </a:p>
          <a:p>
            <a:pPr marL="0" indent="0">
              <a:buNone/>
            </a:pPr>
            <a:r>
              <a:rPr lang="en-US" sz="3600" dirty="0"/>
              <a:t>Other Skills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738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B4E3C025-1190-490D-A7E8-FBB16A2CA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106E57-42AD-4803-8DA8-AA87F53BC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730" y="311577"/>
            <a:ext cx="8531352" cy="638251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668FB66-7DA2-4943-B38E-6DE102F09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3EA3A-791C-49F3-A09E-2D28C27B0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7189" y="612843"/>
            <a:ext cx="2247091" cy="1499738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Skills Practice </a:t>
            </a:r>
            <a:br>
              <a:rPr lang="en-GB" sz="2800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CD4AD83-837D-4AE9-AD6A-451A80D4AE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84" r="579" b="-1"/>
          <a:stretch/>
        </p:blipFill>
        <p:spPr bwMode="auto">
          <a:xfrm>
            <a:off x="487321" y="476169"/>
            <a:ext cx="8202168" cy="605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AB4C309A-B721-A579-098D-7A3E0A920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7190" y="2149813"/>
            <a:ext cx="2247090" cy="4046706"/>
          </a:xfrm>
        </p:spPr>
        <p:txBody>
          <a:bodyPr>
            <a:normAutofit/>
          </a:bodyPr>
          <a:lstStyle/>
          <a:p>
            <a:endParaRPr lang="en-US" sz="1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012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9F8DD-2B6F-467C-AA64-689C34271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br>
              <a:rPr lang="en-GB" sz="3700"/>
            </a:br>
            <a:br>
              <a:rPr lang="en-GB" sz="3700"/>
            </a:br>
            <a:endParaRPr lang="en-GB" sz="37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7" name="Graphic 6" descr="Burger and Drink">
            <a:extLst>
              <a:ext uri="{FF2B5EF4-FFF2-40B4-BE49-F238E27FC236}">
                <a16:creationId xmlns:a16="http://schemas.microsoft.com/office/drawing/2014/main" id="{67B99C6A-17E6-D15E-521E-8FA486FE76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3C027-E0F6-44AC-81A9-38DF88C8A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600" dirty="0"/>
              <a:t>Lunch </a:t>
            </a:r>
          </a:p>
        </p:txBody>
      </p:sp>
    </p:spTree>
    <p:extLst>
      <p:ext uri="{BB962C8B-B14F-4D97-AF65-F5344CB8AC3E}">
        <p14:creationId xmlns:p14="http://schemas.microsoft.com/office/powerpoint/2010/main" val="3486023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61877CC4-D40F-4AA7-9918-B650DE6D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7AA3049-D42F-46F6-856C-F9B8925E6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EC7C2A9-C77C-442E-800B-313E0D3F2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07B62E5-5E62-4CB8-AFD5-1B59D2B62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9BCEFE9-2CB0-4D92-9EAF-2AD0F6B8F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F147C330-3181-415C-816F-438221410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F6163FB-E4BC-4359-ABB1-1FAA98579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89531CE-7400-41BD-B67A-AAE15984D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927EA184-E3A8-416C-BF40-463E80925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DAEC0CA-696B-40BB-806B-FEF39EF59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7" name="Picture 6" descr="Colorful paper stripes">
            <a:extLst>
              <a:ext uri="{FF2B5EF4-FFF2-40B4-BE49-F238E27FC236}">
                <a16:creationId xmlns:a16="http://schemas.microsoft.com/office/drawing/2014/main" id="{4F602804-0B62-41E6-A09A-F1FF650FDF6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3634"/>
          <a:stretch/>
        </p:blipFill>
        <p:spPr>
          <a:xfrm>
            <a:off x="7228702" y="3442997"/>
            <a:ext cx="4342547" cy="2793212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5074C756-5132-4296-A63A-8FA7022E5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1BB83-935A-4CF6-AE47-17590D7F0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849" y="1348844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000" cap="all" spc="-100"/>
              <a:t>Group Work 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B24ED49D-07A9-F6D9-40CA-26B10175A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7386" y="4682062"/>
            <a:ext cx="5355264" cy="95025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4400" spc="80" dirty="0"/>
              <a:t>Creating a Story 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136A51B-1251-4463-88ED-FEBF89E20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ACB458E8-50D0-43DA-AB85-506A1C54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A818CDD-2A3B-4ABC-BA46-4CE24AC61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146C928D-7BF3-49F0-90B9-E61322199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pherical roll of a rubber ball">
            <a:extLst>
              <a:ext uri="{FF2B5EF4-FFF2-40B4-BE49-F238E27FC236}">
                <a16:creationId xmlns:a16="http://schemas.microsoft.com/office/drawing/2014/main" id="{3497A420-89D4-4F30-A9BD-F6C94D97E69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691" r="5" b="5"/>
          <a:stretch/>
        </p:blipFill>
        <p:spPr>
          <a:xfrm>
            <a:off x="7232904" y="621792"/>
            <a:ext cx="4343400" cy="282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241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967F423-D21C-4F37-A0B7-750026A1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49B0932-6B19-433B-B451-AD7B962916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137" y="727626"/>
            <a:ext cx="4602152" cy="50336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Guidance &amp; Questions  </a:t>
            </a:r>
            <a:br>
              <a:rPr lang="en-US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</a:br>
            <a:endParaRPr lang="en-US" cap="none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2050" name="Picture 2" descr="Image result for free images of assessment ">
            <a:extLst>
              <a:ext uri="{FF2B5EF4-FFF2-40B4-BE49-F238E27FC236}">
                <a16:creationId xmlns:a16="http://schemas.microsoft.com/office/drawing/2014/main" id="{9A9F9F83-B64B-4BC5-9B65-7EBD6E5AFFA9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3" r="2601" b="-2"/>
          <a:stretch/>
        </p:blipFill>
        <p:spPr bwMode="auto">
          <a:xfrm>
            <a:off x="407432" y="419292"/>
            <a:ext cx="5522976" cy="605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9952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09660-B69E-4524-BF63-4984F13EE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What’s Next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063E5F-76F9-3769-8C57-830BAD66B1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310952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1008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95000"/>
              </a:schemeClr>
              <a:schemeClr val="bg1">
                <a:shade val="92000"/>
                <a:satMod val="115000"/>
              </a:schemeClr>
            </a:duotone>
          </a:blip>
          <a:tile tx="0" ty="0" sx="60000" sy="6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32F73EB-B46F-4F77-B3DC-7C374906F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DDB10B3-CF45-4294-8994-0E8AD1FC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145417F-1D1B-48A7-B4DA-BAD73B02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3CF9D9F-1672-4D0C-934E-CD9EE1BE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558C702-CA14-4264-B8FC-A5120F75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621A72C-7343-4A22-8700-696C5860A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B44A4DC-7861-4DCC-9931-5A075855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16C316F-BFB5-424F-A951-E962A3B74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4003B42-F17E-473C-9366-9369C0471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49DDF01-2EFB-49D0-864E-0CE29F33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accent1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D60ED6-7297-4E2B-BB5F-DD4666E06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040" y="1754659"/>
            <a:ext cx="9860547" cy="30054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7200" cap="all" spc="-100" dirty="0">
                <a:solidFill>
                  <a:srgbClr val="FFFFFF"/>
                </a:solidFill>
              </a:rPr>
              <a:t>Evaluation – Feedback</a:t>
            </a:r>
            <a:br>
              <a:rPr lang="en-US" sz="7200" cap="all" spc="-100" dirty="0">
                <a:solidFill>
                  <a:srgbClr val="FFFFFF"/>
                </a:solidFill>
              </a:rPr>
            </a:br>
            <a:r>
              <a:rPr lang="en-US" sz="4000" cap="all" spc="-100" dirty="0">
                <a:solidFill>
                  <a:srgbClr val="FFFFFF"/>
                </a:solidFill>
              </a:rPr>
              <a:t>Moodle Page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EEA5BB7-5B71-4B52-AD7F-3BA82A617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A1BDD5A-B952-463D-8BF6-F89EC6F2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2C2EF86-4721-4AC5-AC3A-5343FE12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42A6C7C-49DA-4D7E-9647-1696C74DF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100664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627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71D15-18C9-48A0-9A80-3D41B4815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377144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Closing Round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Thank you</a:t>
            </a:r>
            <a:br>
              <a:rPr lang="en-GB" dirty="0"/>
            </a:br>
            <a:endParaRPr lang="en-GB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1026" name="Picture 2" descr="Image result for free images of Chairs in A circle. Size: 112 x 100. Source: deflation.market">
            <a:extLst>
              <a:ext uri="{FF2B5EF4-FFF2-40B4-BE49-F238E27FC236}">
                <a16:creationId xmlns:a16="http://schemas.microsoft.com/office/drawing/2014/main" id="{AB5525AB-3041-4E23-AEBD-3B760E2678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7" r="5897"/>
          <a:stretch/>
        </p:blipFill>
        <p:spPr bwMode="auto">
          <a:xfrm>
            <a:off x="407432" y="419292"/>
            <a:ext cx="5522976" cy="605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2065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107</Words>
  <Application>Microsoft Office PowerPoint</Application>
  <PresentationFormat>Widescreen</PresentationFormat>
  <Paragraphs>33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Century Gothic</vt:lpstr>
      <vt:lpstr>Garamond</vt:lpstr>
      <vt:lpstr>Sagona ExtraLight</vt:lpstr>
      <vt:lpstr>Speak Pro</vt:lpstr>
      <vt:lpstr>Savon</vt:lpstr>
      <vt:lpstr>Introduction to Counselling Skills </vt:lpstr>
      <vt:lpstr>Schedule for the Day</vt:lpstr>
      <vt:lpstr>Check in  </vt:lpstr>
      <vt:lpstr>PowerPoint Presentation</vt:lpstr>
      <vt:lpstr>Skills Practice  </vt:lpstr>
      <vt:lpstr>  </vt:lpstr>
      <vt:lpstr>Group Work </vt:lpstr>
      <vt:lpstr>Guidance &amp; Questions   </vt:lpstr>
      <vt:lpstr>What’s Next </vt:lpstr>
      <vt:lpstr>Evaluation – Feedback Moodle Page </vt:lpstr>
      <vt:lpstr>Closing Round  Thank you 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2021-02-27T15:28:36Z</dcterms:created>
  <dcterms:modified xsi:type="dcterms:W3CDTF">2022-04-25T12:47:48Z</dcterms:modified>
</cp:coreProperties>
</file>