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1" r:id="rId2"/>
    <p:sldId id="288" r:id="rId3"/>
    <p:sldId id="286" r:id="rId4"/>
    <p:sldId id="256" r:id="rId5"/>
    <p:sldId id="262" r:id="rId6"/>
    <p:sldId id="264" r:id="rId7"/>
    <p:sldId id="284" r:id="rId8"/>
    <p:sldId id="265" r:id="rId9"/>
    <p:sldId id="283" r:id="rId10"/>
    <p:sldId id="282" r:id="rId11"/>
    <p:sldId id="278" r:id="rId12"/>
    <p:sldId id="279" r:id="rId13"/>
    <p:sldId id="281" r:id="rId14"/>
    <p:sldId id="263" r:id="rId15"/>
    <p:sldId id="267" r:id="rId16"/>
    <p:sldId id="268" r:id="rId17"/>
    <p:sldId id="285" r:id="rId18"/>
    <p:sldId id="269" r:id="rId19"/>
    <p:sldId id="28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99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085D47-D406-4F23-A914-69AA6CF63EFD}" v="137" dt="2026-05-14T20:37:47.7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96" autoAdjust="0"/>
    <p:restoredTop sz="94404" autoAdjust="0"/>
  </p:normalViewPr>
  <p:slideViewPr>
    <p:cSldViewPr snapToGrid="0">
      <p:cViewPr varScale="1">
        <p:scale>
          <a:sx n="70" d="100"/>
          <a:sy n="70" d="100"/>
        </p:scale>
        <p:origin x="49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DE424D-E392-48A0-9F06-E1C45F7ED0C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6F3766-840C-45D6-BAD5-36F366D5AB38}">
      <dgm:prSet/>
      <dgm:spPr/>
      <dgm:t>
        <a:bodyPr/>
        <a:lstStyle/>
        <a:p>
          <a:r>
            <a:rPr lang="en-GB"/>
            <a:t>Denise jones</a:t>
          </a:r>
          <a:endParaRPr lang="en-US"/>
        </a:p>
      </dgm:t>
    </dgm:pt>
    <dgm:pt modelId="{72F2A0AE-B890-4233-91F9-C6DB0CF148CE}" type="parTrans" cxnId="{9007C562-402B-479C-AA7E-39D1B7BB73C8}">
      <dgm:prSet/>
      <dgm:spPr/>
      <dgm:t>
        <a:bodyPr/>
        <a:lstStyle/>
        <a:p>
          <a:endParaRPr lang="en-US"/>
        </a:p>
      </dgm:t>
    </dgm:pt>
    <dgm:pt modelId="{D538A3EF-41F5-4A83-A7C4-83F0BED2108F}" type="sibTrans" cxnId="{9007C562-402B-479C-AA7E-39D1B7BB73C8}">
      <dgm:prSet/>
      <dgm:spPr/>
      <dgm:t>
        <a:bodyPr/>
        <a:lstStyle/>
        <a:p>
          <a:endParaRPr lang="en-US"/>
        </a:p>
      </dgm:t>
    </dgm:pt>
    <dgm:pt modelId="{60C1B92D-8AAE-4F24-A73C-3D2EDC3FD5F3}">
      <dgm:prSet/>
      <dgm:spPr/>
      <dgm:t>
        <a:bodyPr/>
        <a:lstStyle/>
        <a:p>
          <a:r>
            <a:rPr lang="en-GB"/>
            <a:t>2405845</a:t>
          </a:r>
          <a:endParaRPr lang="en-US"/>
        </a:p>
      </dgm:t>
    </dgm:pt>
    <dgm:pt modelId="{9087C28D-4BB0-4558-8650-FB2CD779F71A}" type="parTrans" cxnId="{8EAA0AA7-0573-4BD3-B4F6-D467DA265AB9}">
      <dgm:prSet/>
      <dgm:spPr/>
      <dgm:t>
        <a:bodyPr/>
        <a:lstStyle/>
        <a:p>
          <a:endParaRPr lang="en-US"/>
        </a:p>
      </dgm:t>
    </dgm:pt>
    <dgm:pt modelId="{741A17D1-1B87-4C68-930E-AADE35142E90}" type="sibTrans" cxnId="{8EAA0AA7-0573-4BD3-B4F6-D467DA265AB9}">
      <dgm:prSet/>
      <dgm:spPr/>
      <dgm:t>
        <a:bodyPr/>
        <a:lstStyle/>
        <a:p>
          <a:endParaRPr lang="en-US"/>
        </a:p>
      </dgm:t>
    </dgm:pt>
    <dgm:pt modelId="{6EB90355-3DBF-4C5E-AE9A-706801679453}">
      <dgm:prSet/>
      <dgm:spPr/>
      <dgm:t>
        <a:bodyPr/>
        <a:lstStyle/>
        <a:p>
          <a:r>
            <a:rPr lang="en-GB"/>
            <a:t>BMLC5005</a:t>
          </a:r>
          <a:endParaRPr lang="en-US"/>
        </a:p>
      </dgm:t>
    </dgm:pt>
    <dgm:pt modelId="{CF7648BB-F22F-41A1-8961-9EC87E067AFB}" type="parTrans" cxnId="{536001AA-9403-4774-8D4A-09A28C6CD9E1}">
      <dgm:prSet/>
      <dgm:spPr/>
      <dgm:t>
        <a:bodyPr/>
        <a:lstStyle/>
        <a:p>
          <a:endParaRPr lang="en-US"/>
        </a:p>
      </dgm:t>
    </dgm:pt>
    <dgm:pt modelId="{150D3D96-2AFF-4ECD-A5F2-765E27DA4412}" type="sibTrans" cxnId="{536001AA-9403-4774-8D4A-09A28C6CD9E1}">
      <dgm:prSet/>
      <dgm:spPr/>
      <dgm:t>
        <a:bodyPr/>
        <a:lstStyle/>
        <a:p>
          <a:endParaRPr lang="en-US"/>
        </a:p>
      </dgm:t>
    </dgm:pt>
    <dgm:pt modelId="{55153F32-7C4A-4A5C-87E3-03D1D3761BDF}" type="pres">
      <dgm:prSet presAssocID="{B0DE424D-E392-48A0-9F06-E1C45F7ED0C0}" presName="outerComposite" presStyleCnt="0">
        <dgm:presLayoutVars>
          <dgm:chMax val="5"/>
          <dgm:dir/>
          <dgm:resizeHandles val="exact"/>
        </dgm:presLayoutVars>
      </dgm:prSet>
      <dgm:spPr/>
    </dgm:pt>
    <dgm:pt modelId="{2504ED57-B3F3-4980-A063-2C9AAEA9EB42}" type="pres">
      <dgm:prSet presAssocID="{B0DE424D-E392-48A0-9F06-E1C45F7ED0C0}" presName="dummyMaxCanvas" presStyleCnt="0">
        <dgm:presLayoutVars/>
      </dgm:prSet>
      <dgm:spPr/>
    </dgm:pt>
    <dgm:pt modelId="{B5BBFBF3-F6A3-4E71-AC2B-05147A241CA1}" type="pres">
      <dgm:prSet presAssocID="{B0DE424D-E392-48A0-9F06-E1C45F7ED0C0}" presName="ThreeNodes_1" presStyleLbl="node1" presStyleIdx="0" presStyleCnt="3">
        <dgm:presLayoutVars>
          <dgm:bulletEnabled val="1"/>
        </dgm:presLayoutVars>
      </dgm:prSet>
      <dgm:spPr/>
    </dgm:pt>
    <dgm:pt modelId="{F60F469B-3827-4C8C-838A-CDE07DC9333B}" type="pres">
      <dgm:prSet presAssocID="{B0DE424D-E392-48A0-9F06-E1C45F7ED0C0}" presName="ThreeNodes_2" presStyleLbl="node1" presStyleIdx="1" presStyleCnt="3">
        <dgm:presLayoutVars>
          <dgm:bulletEnabled val="1"/>
        </dgm:presLayoutVars>
      </dgm:prSet>
      <dgm:spPr/>
    </dgm:pt>
    <dgm:pt modelId="{E89DD4C5-3428-41D7-B62B-704E1463CD13}" type="pres">
      <dgm:prSet presAssocID="{B0DE424D-E392-48A0-9F06-E1C45F7ED0C0}" presName="ThreeNodes_3" presStyleLbl="node1" presStyleIdx="2" presStyleCnt="3">
        <dgm:presLayoutVars>
          <dgm:bulletEnabled val="1"/>
        </dgm:presLayoutVars>
      </dgm:prSet>
      <dgm:spPr/>
    </dgm:pt>
    <dgm:pt modelId="{FBC3CE21-5A31-423A-B515-3C1A33A7B484}" type="pres">
      <dgm:prSet presAssocID="{B0DE424D-E392-48A0-9F06-E1C45F7ED0C0}" presName="ThreeConn_1-2" presStyleLbl="fgAccFollowNode1" presStyleIdx="0" presStyleCnt="2">
        <dgm:presLayoutVars>
          <dgm:bulletEnabled val="1"/>
        </dgm:presLayoutVars>
      </dgm:prSet>
      <dgm:spPr/>
    </dgm:pt>
    <dgm:pt modelId="{BBB31EA0-2E2D-4553-9808-A38312D100C1}" type="pres">
      <dgm:prSet presAssocID="{B0DE424D-E392-48A0-9F06-E1C45F7ED0C0}" presName="ThreeConn_2-3" presStyleLbl="fgAccFollowNode1" presStyleIdx="1" presStyleCnt="2">
        <dgm:presLayoutVars>
          <dgm:bulletEnabled val="1"/>
        </dgm:presLayoutVars>
      </dgm:prSet>
      <dgm:spPr/>
    </dgm:pt>
    <dgm:pt modelId="{8CEF4391-3538-4248-BB21-D436C86CF6EF}" type="pres">
      <dgm:prSet presAssocID="{B0DE424D-E392-48A0-9F06-E1C45F7ED0C0}" presName="ThreeNodes_1_text" presStyleLbl="node1" presStyleIdx="2" presStyleCnt="3">
        <dgm:presLayoutVars>
          <dgm:bulletEnabled val="1"/>
        </dgm:presLayoutVars>
      </dgm:prSet>
      <dgm:spPr/>
    </dgm:pt>
    <dgm:pt modelId="{4DD659A6-9D3C-45AE-8FFA-A1E24D219162}" type="pres">
      <dgm:prSet presAssocID="{B0DE424D-E392-48A0-9F06-E1C45F7ED0C0}" presName="ThreeNodes_2_text" presStyleLbl="node1" presStyleIdx="2" presStyleCnt="3">
        <dgm:presLayoutVars>
          <dgm:bulletEnabled val="1"/>
        </dgm:presLayoutVars>
      </dgm:prSet>
      <dgm:spPr/>
    </dgm:pt>
    <dgm:pt modelId="{6281FCE7-B179-420E-B34F-7D556E2B2F75}" type="pres">
      <dgm:prSet presAssocID="{B0DE424D-E392-48A0-9F06-E1C45F7ED0C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4976F09-6057-4979-86D6-57E39A17DFCC}" type="presOf" srcId="{6EB90355-3DBF-4C5E-AE9A-706801679453}" destId="{6281FCE7-B179-420E-B34F-7D556E2B2F75}" srcOrd="1" destOrd="0" presId="urn:microsoft.com/office/officeart/2005/8/layout/vProcess5"/>
    <dgm:cxn modelId="{FAA4010A-F4AC-4360-9C47-8220A9A8AF31}" type="presOf" srcId="{B0DE424D-E392-48A0-9F06-E1C45F7ED0C0}" destId="{55153F32-7C4A-4A5C-87E3-03D1D3761BDF}" srcOrd="0" destOrd="0" presId="urn:microsoft.com/office/officeart/2005/8/layout/vProcess5"/>
    <dgm:cxn modelId="{32474D13-461E-4501-8DEA-A399FF2001E5}" type="presOf" srcId="{026F3766-840C-45D6-BAD5-36F366D5AB38}" destId="{8CEF4391-3538-4248-BB21-D436C86CF6EF}" srcOrd="1" destOrd="0" presId="urn:microsoft.com/office/officeart/2005/8/layout/vProcess5"/>
    <dgm:cxn modelId="{24734715-32FA-43AB-9710-A99A5B210F52}" type="presOf" srcId="{026F3766-840C-45D6-BAD5-36F366D5AB38}" destId="{B5BBFBF3-F6A3-4E71-AC2B-05147A241CA1}" srcOrd="0" destOrd="0" presId="urn:microsoft.com/office/officeart/2005/8/layout/vProcess5"/>
    <dgm:cxn modelId="{9007C562-402B-479C-AA7E-39D1B7BB73C8}" srcId="{B0DE424D-E392-48A0-9F06-E1C45F7ED0C0}" destId="{026F3766-840C-45D6-BAD5-36F366D5AB38}" srcOrd="0" destOrd="0" parTransId="{72F2A0AE-B890-4233-91F9-C6DB0CF148CE}" sibTransId="{D538A3EF-41F5-4A83-A7C4-83F0BED2108F}"/>
    <dgm:cxn modelId="{63A0488D-DEEC-40A7-99F1-06FFA034A536}" type="presOf" srcId="{60C1B92D-8AAE-4F24-A73C-3D2EDC3FD5F3}" destId="{F60F469B-3827-4C8C-838A-CDE07DC9333B}" srcOrd="0" destOrd="0" presId="urn:microsoft.com/office/officeart/2005/8/layout/vProcess5"/>
    <dgm:cxn modelId="{2A10B395-E425-4360-8759-27FF4A4AFB5E}" type="presOf" srcId="{D538A3EF-41F5-4A83-A7C4-83F0BED2108F}" destId="{FBC3CE21-5A31-423A-B515-3C1A33A7B484}" srcOrd="0" destOrd="0" presId="urn:microsoft.com/office/officeart/2005/8/layout/vProcess5"/>
    <dgm:cxn modelId="{8EAA0AA7-0573-4BD3-B4F6-D467DA265AB9}" srcId="{B0DE424D-E392-48A0-9F06-E1C45F7ED0C0}" destId="{60C1B92D-8AAE-4F24-A73C-3D2EDC3FD5F3}" srcOrd="1" destOrd="0" parTransId="{9087C28D-4BB0-4558-8650-FB2CD779F71A}" sibTransId="{741A17D1-1B87-4C68-930E-AADE35142E90}"/>
    <dgm:cxn modelId="{536001AA-9403-4774-8D4A-09A28C6CD9E1}" srcId="{B0DE424D-E392-48A0-9F06-E1C45F7ED0C0}" destId="{6EB90355-3DBF-4C5E-AE9A-706801679453}" srcOrd="2" destOrd="0" parTransId="{CF7648BB-F22F-41A1-8961-9EC87E067AFB}" sibTransId="{150D3D96-2AFF-4ECD-A5F2-765E27DA4412}"/>
    <dgm:cxn modelId="{004142D1-3F70-47A9-9CB6-B93A1F1C63A9}" type="presOf" srcId="{741A17D1-1B87-4C68-930E-AADE35142E90}" destId="{BBB31EA0-2E2D-4553-9808-A38312D100C1}" srcOrd="0" destOrd="0" presId="urn:microsoft.com/office/officeart/2005/8/layout/vProcess5"/>
    <dgm:cxn modelId="{8443A5F5-2607-433D-8428-D54BF4A5CCD9}" type="presOf" srcId="{6EB90355-3DBF-4C5E-AE9A-706801679453}" destId="{E89DD4C5-3428-41D7-B62B-704E1463CD13}" srcOrd="0" destOrd="0" presId="urn:microsoft.com/office/officeart/2005/8/layout/vProcess5"/>
    <dgm:cxn modelId="{75ECFDFD-EE80-4DB2-BAF9-F05C785D9694}" type="presOf" srcId="{60C1B92D-8AAE-4F24-A73C-3D2EDC3FD5F3}" destId="{4DD659A6-9D3C-45AE-8FFA-A1E24D219162}" srcOrd="1" destOrd="0" presId="urn:microsoft.com/office/officeart/2005/8/layout/vProcess5"/>
    <dgm:cxn modelId="{CD9EA79E-6C48-4BFB-B169-A40F116AF4DD}" type="presParOf" srcId="{55153F32-7C4A-4A5C-87E3-03D1D3761BDF}" destId="{2504ED57-B3F3-4980-A063-2C9AAEA9EB42}" srcOrd="0" destOrd="0" presId="urn:microsoft.com/office/officeart/2005/8/layout/vProcess5"/>
    <dgm:cxn modelId="{4691AFE3-55E5-4F20-AEA8-3433252801D8}" type="presParOf" srcId="{55153F32-7C4A-4A5C-87E3-03D1D3761BDF}" destId="{B5BBFBF3-F6A3-4E71-AC2B-05147A241CA1}" srcOrd="1" destOrd="0" presId="urn:microsoft.com/office/officeart/2005/8/layout/vProcess5"/>
    <dgm:cxn modelId="{876E2B8C-E365-49AA-AF1A-4DE1A8A3D7E7}" type="presParOf" srcId="{55153F32-7C4A-4A5C-87E3-03D1D3761BDF}" destId="{F60F469B-3827-4C8C-838A-CDE07DC9333B}" srcOrd="2" destOrd="0" presId="urn:microsoft.com/office/officeart/2005/8/layout/vProcess5"/>
    <dgm:cxn modelId="{DB7BADD8-BEFF-4F19-A574-DD3D5A3CEAAD}" type="presParOf" srcId="{55153F32-7C4A-4A5C-87E3-03D1D3761BDF}" destId="{E89DD4C5-3428-41D7-B62B-704E1463CD13}" srcOrd="3" destOrd="0" presId="urn:microsoft.com/office/officeart/2005/8/layout/vProcess5"/>
    <dgm:cxn modelId="{A3FE32BF-4B2D-4879-A8B6-85D593E77124}" type="presParOf" srcId="{55153F32-7C4A-4A5C-87E3-03D1D3761BDF}" destId="{FBC3CE21-5A31-423A-B515-3C1A33A7B484}" srcOrd="4" destOrd="0" presId="urn:microsoft.com/office/officeart/2005/8/layout/vProcess5"/>
    <dgm:cxn modelId="{8E762F58-96B0-42D4-980F-AFCA845DAADD}" type="presParOf" srcId="{55153F32-7C4A-4A5C-87E3-03D1D3761BDF}" destId="{BBB31EA0-2E2D-4553-9808-A38312D100C1}" srcOrd="5" destOrd="0" presId="urn:microsoft.com/office/officeart/2005/8/layout/vProcess5"/>
    <dgm:cxn modelId="{304EACF5-58D6-49F3-A2DA-ED133A9AE096}" type="presParOf" srcId="{55153F32-7C4A-4A5C-87E3-03D1D3761BDF}" destId="{8CEF4391-3538-4248-BB21-D436C86CF6EF}" srcOrd="6" destOrd="0" presId="urn:microsoft.com/office/officeart/2005/8/layout/vProcess5"/>
    <dgm:cxn modelId="{0F0BD0F1-436E-4D6C-8625-B55DF01AC91B}" type="presParOf" srcId="{55153F32-7C4A-4A5C-87E3-03D1D3761BDF}" destId="{4DD659A6-9D3C-45AE-8FFA-A1E24D219162}" srcOrd="7" destOrd="0" presId="urn:microsoft.com/office/officeart/2005/8/layout/vProcess5"/>
    <dgm:cxn modelId="{6CA78429-9021-4A60-B106-AA217C0E3DF8}" type="presParOf" srcId="{55153F32-7C4A-4A5C-87E3-03D1D3761BDF}" destId="{6281FCE7-B179-420E-B34F-7D556E2B2F7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1670CB-FDBB-4803-AB1D-76B5B986D8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1C4BD3-62B0-4206-9B8C-8252DE7C8FA4}">
      <dgm:prSet/>
      <dgm:spPr/>
      <dgm:t>
        <a:bodyPr/>
        <a:lstStyle/>
        <a:p>
          <a:r>
            <a:rPr lang="en-GB"/>
            <a:t>Gibbs reflective cycle </a:t>
          </a:r>
          <a:endParaRPr lang="en-US"/>
        </a:p>
      </dgm:t>
    </dgm:pt>
    <dgm:pt modelId="{FA239CF9-F379-415D-A853-22B41050989D}" type="parTrans" cxnId="{A63268C0-2069-4124-8048-EE73F11A27E8}">
      <dgm:prSet/>
      <dgm:spPr/>
      <dgm:t>
        <a:bodyPr/>
        <a:lstStyle/>
        <a:p>
          <a:endParaRPr lang="en-US"/>
        </a:p>
      </dgm:t>
    </dgm:pt>
    <dgm:pt modelId="{0499B61C-5BEB-401F-AD6E-353A55C38685}" type="sibTrans" cxnId="{A63268C0-2069-4124-8048-EE73F11A27E8}">
      <dgm:prSet/>
      <dgm:spPr/>
      <dgm:t>
        <a:bodyPr/>
        <a:lstStyle/>
        <a:p>
          <a:endParaRPr lang="en-US"/>
        </a:p>
      </dgm:t>
    </dgm:pt>
    <dgm:pt modelId="{3B23ACF4-4483-4888-BDAF-8DD84909158E}">
      <dgm:prSet/>
      <dgm:spPr/>
      <dgm:t>
        <a:bodyPr/>
        <a:lstStyle/>
        <a:p>
          <a:r>
            <a:rPr lang="en-GB"/>
            <a:t>Thrive Domestic abuse service</a:t>
          </a:r>
          <a:endParaRPr lang="en-US"/>
        </a:p>
      </dgm:t>
    </dgm:pt>
    <dgm:pt modelId="{A6473238-316D-4598-95AE-6E38167A83C1}" type="parTrans" cxnId="{F25680F4-3ACE-4915-A73D-5B7C6B4AF2B0}">
      <dgm:prSet/>
      <dgm:spPr/>
      <dgm:t>
        <a:bodyPr/>
        <a:lstStyle/>
        <a:p>
          <a:endParaRPr lang="en-US"/>
        </a:p>
      </dgm:t>
    </dgm:pt>
    <dgm:pt modelId="{121A992C-1391-414C-882C-5853164A61BB}" type="sibTrans" cxnId="{F25680F4-3ACE-4915-A73D-5B7C6B4AF2B0}">
      <dgm:prSet/>
      <dgm:spPr/>
      <dgm:t>
        <a:bodyPr/>
        <a:lstStyle/>
        <a:p>
          <a:endParaRPr lang="en-US"/>
        </a:p>
      </dgm:t>
    </dgm:pt>
    <dgm:pt modelId="{B6DC066E-F19A-417E-BF83-506B1C84A5B3}">
      <dgm:prSet/>
      <dgm:spPr/>
      <dgm:t>
        <a:bodyPr/>
        <a:lstStyle/>
        <a:p>
          <a:r>
            <a:rPr lang="en-GB"/>
            <a:t>Thrive information </a:t>
          </a:r>
          <a:endParaRPr lang="en-US"/>
        </a:p>
      </dgm:t>
    </dgm:pt>
    <dgm:pt modelId="{A687D6C4-278A-4C55-9018-3FDC9AAF4427}" type="parTrans" cxnId="{16766EA0-A06C-4533-9F71-6307E7000778}">
      <dgm:prSet/>
      <dgm:spPr/>
      <dgm:t>
        <a:bodyPr/>
        <a:lstStyle/>
        <a:p>
          <a:endParaRPr lang="en-US"/>
        </a:p>
      </dgm:t>
    </dgm:pt>
    <dgm:pt modelId="{97D740B7-393B-45D3-8C4E-71E0C0A50545}" type="sibTrans" cxnId="{16766EA0-A06C-4533-9F71-6307E7000778}">
      <dgm:prSet/>
      <dgm:spPr/>
      <dgm:t>
        <a:bodyPr/>
        <a:lstStyle/>
        <a:p>
          <a:endParaRPr lang="en-US"/>
        </a:p>
      </dgm:t>
    </dgm:pt>
    <dgm:pt modelId="{7F0FBA97-F44F-43F6-A755-0DE090D0FA3E}">
      <dgm:prSet/>
      <dgm:spPr/>
      <dgm:t>
        <a:bodyPr/>
        <a:lstStyle/>
        <a:p>
          <a:r>
            <a:rPr lang="en-GB"/>
            <a:t>Why I choose this placement </a:t>
          </a:r>
          <a:endParaRPr lang="en-US"/>
        </a:p>
      </dgm:t>
    </dgm:pt>
    <dgm:pt modelId="{159ADAF2-AE63-4502-8A43-2D94898EA3CB}" type="parTrans" cxnId="{78A366CE-9C18-4A12-A25E-B29122021AD4}">
      <dgm:prSet/>
      <dgm:spPr/>
      <dgm:t>
        <a:bodyPr/>
        <a:lstStyle/>
        <a:p>
          <a:endParaRPr lang="en-US"/>
        </a:p>
      </dgm:t>
    </dgm:pt>
    <dgm:pt modelId="{E15CE0AE-D12E-4299-BB60-BBA3713EB234}" type="sibTrans" cxnId="{78A366CE-9C18-4A12-A25E-B29122021AD4}">
      <dgm:prSet/>
      <dgm:spPr/>
      <dgm:t>
        <a:bodyPr/>
        <a:lstStyle/>
        <a:p>
          <a:endParaRPr lang="en-US"/>
        </a:p>
      </dgm:t>
    </dgm:pt>
    <dgm:pt modelId="{6AB4AA33-B5FA-48DC-8995-D56A59AEBE71}">
      <dgm:prSet/>
      <dgm:spPr/>
      <dgm:t>
        <a:bodyPr/>
        <a:lstStyle/>
        <a:p>
          <a:r>
            <a:rPr lang="en-GB"/>
            <a:t>Overview of placement</a:t>
          </a:r>
          <a:endParaRPr lang="en-US"/>
        </a:p>
      </dgm:t>
    </dgm:pt>
    <dgm:pt modelId="{1BA6E5E5-95F5-4D1A-B487-D265D002A019}" type="parTrans" cxnId="{BFF88C5E-A0DE-480C-87DE-07272611B99F}">
      <dgm:prSet/>
      <dgm:spPr/>
      <dgm:t>
        <a:bodyPr/>
        <a:lstStyle/>
        <a:p>
          <a:endParaRPr lang="en-US"/>
        </a:p>
      </dgm:t>
    </dgm:pt>
    <dgm:pt modelId="{478BDBC9-F470-4F29-B29B-CD4DC476BF64}" type="sibTrans" cxnId="{BFF88C5E-A0DE-480C-87DE-07272611B99F}">
      <dgm:prSet/>
      <dgm:spPr/>
      <dgm:t>
        <a:bodyPr/>
        <a:lstStyle/>
        <a:p>
          <a:endParaRPr lang="en-US"/>
        </a:p>
      </dgm:t>
    </dgm:pt>
    <dgm:pt modelId="{20F66031-5506-4079-8796-C08C68329503}">
      <dgm:prSet/>
      <dgm:spPr/>
      <dgm:t>
        <a:bodyPr/>
        <a:lstStyle/>
        <a:p>
          <a:r>
            <a:rPr lang="en-GB"/>
            <a:t>Group activities </a:t>
          </a:r>
          <a:endParaRPr lang="en-US"/>
        </a:p>
      </dgm:t>
    </dgm:pt>
    <dgm:pt modelId="{654E5B82-045C-4711-A1C5-944806F81E81}" type="parTrans" cxnId="{96641D23-5D88-43AA-8040-E996A3B94CA9}">
      <dgm:prSet/>
      <dgm:spPr/>
      <dgm:t>
        <a:bodyPr/>
        <a:lstStyle/>
        <a:p>
          <a:endParaRPr lang="en-US"/>
        </a:p>
      </dgm:t>
    </dgm:pt>
    <dgm:pt modelId="{B8AE1EF4-B0CF-4CB0-A16F-D498751ADA30}" type="sibTrans" cxnId="{96641D23-5D88-43AA-8040-E996A3B94CA9}">
      <dgm:prSet/>
      <dgm:spPr/>
      <dgm:t>
        <a:bodyPr/>
        <a:lstStyle/>
        <a:p>
          <a:endParaRPr lang="en-US"/>
        </a:p>
      </dgm:t>
    </dgm:pt>
    <dgm:pt modelId="{F3B29198-4A52-4873-AAA4-9A7D81CAC8BD}">
      <dgm:prSet/>
      <dgm:spPr/>
      <dgm:t>
        <a:bodyPr/>
        <a:lstStyle/>
        <a:p>
          <a:r>
            <a:rPr lang="en-GB"/>
            <a:t>New skills developed </a:t>
          </a:r>
          <a:endParaRPr lang="en-US"/>
        </a:p>
      </dgm:t>
    </dgm:pt>
    <dgm:pt modelId="{2A96A216-10F7-4A5B-9E12-FC5D0B767E82}" type="parTrans" cxnId="{852FB4B9-4F54-4883-BFCC-C7BBED5A38C5}">
      <dgm:prSet/>
      <dgm:spPr/>
      <dgm:t>
        <a:bodyPr/>
        <a:lstStyle/>
        <a:p>
          <a:endParaRPr lang="en-US"/>
        </a:p>
      </dgm:t>
    </dgm:pt>
    <dgm:pt modelId="{EF7795A8-0E8C-4253-A320-5BA4D7FF3D90}" type="sibTrans" cxnId="{852FB4B9-4F54-4883-BFCC-C7BBED5A38C5}">
      <dgm:prSet/>
      <dgm:spPr/>
      <dgm:t>
        <a:bodyPr/>
        <a:lstStyle/>
        <a:p>
          <a:endParaRPr lang="en-US"/>
        </a:p>
      </dgm:t>
    </dgm:pt>
    <dgm:pt modelId="{6D0F056D-20F7-4C60-8F29-1BC2656835C7}">
      <dgm:prSet/>
      <dgm:spPr/>
      <dgm:t>
        <a:bodyPr/>
        <a:lstStyle/>
        <a:p>
          <a:r>
            <a:rPr lang="en-GB"/>
            <a:t>Knowledge gained </a:t>
          </a:r>
          <a:endParaRPr lang="en-US"/>
        </a:p>
      </dgm:t>
    </dgm:pt>
    <dgm:pt modelId="{C23DEA2F-AC27-4741-923A-2D284AD42BDB}" type="parTrans" cxnId="{C8796F95-13C2-4776-AD0A-C5CEEEF54E18}">
      <dgm:prSet/>
      <dgm:spPr/>
      <dgm:t>
        <a:bodyPr/>
        <a:lstStyle/>
        <a:p>
          <a:endParaRPr lang="en-US"/>
        </a:p>
      </dgm:t>
    </dgm:pt>
    <dgm:pt modelId="{3588B79C-00F8-4F44-A02D-5C4B28B012C1}" type="sibTrans" cxnId="{C8796F95-13C2-4776-AD0A-C5CEEEF54E18}">
      <dgm:prSet/>
      <dgm:spPr/>
      <dgm:t>
        <a:bodyPr/>
        <a:lstStyle/>
        <a:p>
          <a:endParaRPr lang="en-US"/>
        </a:p>
      </dgm:t>
    </dgm:pt>
    <dgm:pt modelId="{671F8A47-5935-4B79-9C44-65BB1E7B40E5}">
      <dgm:prSet/>
      <dgm:spPr/>
      <dgm:t>
        <a:bodyPr/>
        <a:lstStyle/>
        <a:p>
          <a:r>
            <a:rPr lang="en-GB"/>
            <a:t>Future study and development </a:t>
          </a:r>
          <a:endParaRPr lang="en-US"/>
        </a:p>
      </dgm:t>
    </dgm:pt>
    <dgm:pt modelId="{999AFF81-1E6D-4D47-944B-7519861A5B69}" type="parTrans" cxnId="{A16C3437-DE90-46D7-A4BA-6C1ACBEDF4CC}">
      <dgm:prSet/>
      <dgm:spPr/>
      <dgm:t>
        <a:bodyPr/>
        <a:lstStyle/>
        <a:p>
          <a:endParaRPr lang="en-US"/>
        </a:p>
      </dgm:t>
    </dgm:pt>
    <dgm:pt modelId="{55763DA5-BEAC-48CB-AD1F-6B8496153D42}" type="sibTrans" cxnId="{A16C3437-DE90-46D7-A4BA-6C1ACBEDF4CC}">
      <dgm:prSet/>
      <dgm:spPr/>
      <dgm:t>
        <a:bodyPr/>
        <a:lstStyle/>
        <a:p>
          <a:endParaRPr lang="en-US"/>
        </a:p>
      </dgm:t>
    </dgm:pt>
    <dgm:pt modelId="{BA7F8D5A-45CE-4BD5-9F52-FD6F36EDB7DF}">
      <dgm:prSet/>
      <dgm:spPr/>
      <dgm:t>
        <a:bodyPr/>
        <a:lstStyle/>
        <a:p>
          <a:r>
            <a:rPr lang="en-GB"/>
            <a:t>Action plan </a:t>
          </a:r>
          <a:endParaRPr lang="en-US"/>
        </a:p>
      </dgm:t>
    </dgm:pt>
    <dgm:pt modelId="{F26E38D0-76C1-4637-9DE4-C6B46B21EC11}" type="parTrans" cxnId="{BF79ED83-5531-41E7-BD65-D16583F3635B}">
      <dgm:prSet/>
      <dgm:spPr/>
      <dgm:t>
        <a:bodyPr/>
        <a:lstStyle/>
        <a:p>
          <a:endParaRPr lang="en-US"/>
        </a:p>
      </dgm:t>
    </dgm:pt>
    <dgm:pt modelId="{88B5E647-CC54-4791-91C7-842D1FA7E635}" type="sibTrans" cxnId="{BF79ED83-5531-41E7-BD65-D16583F3635B}">
      <dgm:prSet/>
      <dgm:spPr/>
      <dgm:t>
        <a:bodyPr/>
        <a:lstStyle/>
        <a:p>
          <a:endParaRPr lang="en-US"/>
        </a:p>
      </dgm:t>
    </dgm:pt>
    <dgm:pt modelId="{70B1C65A-CA05-44BA-97CD-14FD01829DF6}">
      <dgm:prSet/>
      <dgm:spPr/>
      <dgm:t>
        <a:bodyPr/>
        <a:lstStyle/>
        <a:p>
          <a:r>
            <a:rPr lang="en-GB"/>
            <a:t>Reference list </a:t>
          </a:r>
          <a:endParaRPr lang="en-US"/>
        </a:p>
      </dgm:t>
    </dgm:pt>
    <dgm:pt modelId="{D6872CF0-9EEB-45CB-86F9-D9111B07FC8D}" type="parTrans" cxnId="{6EDAA02E-8B26-473B-980E-353BB9D2729F}">
      <dgm:prSet/>
      <dgm:spPr/>
      <dgm:t>
        <a:bodyPr/>
        <a:lstStyle/>
        <a:p>
          <a:endParaRPr lang="en-US"/>
        </a:p>
      </dgm:t>
    </dgm:pt>
    <dgm:pt modelId="{715C4C42-2F45-4CC1-A4A1-A6D4C1368789}" type="sibTrans" cxnId="{6EDAA02E-8B26-473B-980E-353BB9D2729F}">
      <dgm:prSet/>
      <dgm:spPr/>
      <dgm:t>
        <a:bodyPr/>
        <a:lstStyle/>
        <a:p>
          <a:endParaRPr lang="en-US"/>
        </a:p>
      </dgm:t>
    </dgm:pt>
    <dgm:pt modelId="{84C74FD5-6C87-431C-BFBE-2D37CCC7D0CC}">
      <dgm:prSet/>
      <dgm:spPr/>
      <dgm:t>
        <a:bodyPr/>
        <a:lstStyle/>
        <a:p>
          <a:r>
            <a:rPr lang="en-GB"/>
            <a:t>AI reference list </a:t>
          </a:r>
          <a:endParaRPr lang="en-US"/>
        </a:p>
      </dgm:t>
    </dgm:pt>
    <dgm:pt modelId="{37F65C9C-FC25-4BB5-8F9B-122EBD1853B5}" type="parTrans" cxnId="{E03CFF71-1131-4249-9A3B-8BDC6BCDF685}">
      <dgm:prSet/>
      <dgm:spPr/>
      <dgm:t>
        <a:bodyPr/>
        <a:lstStyle/>
        <a:p>
          <a:endParaRPr lang="en-US"/>
        </a:p>
      </dgm:t>
    </dgm:pt>
    <dgm:pt modelId="{56F90781-DC26-495E-9E4B-808A3B96B893}" type="sibTrans" cxnId="{E03CFF71-1131-4249-9A3B-8BDC6BCDF685}">
      <dgm:prSet/>
      <dgm:spPr/>
      <dgm:t>
        <a:bodyPr/>
        <a:lstStyle/>
        <a:p>
          <a:endParaRPr lang="en-US"/>
        </a:p>
      </dgm:t>
    </dgm:pt>
    <dgm:pt modelId="{E7538588-40FC-4895-801A-9632B2D380B9}" type="pres">
      <dgm:prSet presAssocID="{2A1670CB-FDBB-4803-AB1D-76B5B986D84A}" presName="linear" presStyleCnt="0">
        <dgm:presLayoutVars>
          <dgm:animLvl val="lvl"/>
          <dgm:resizeHandles val="exact"/>
        </dgm:presLayoutVars>
      </dgm:prSet>
      <dgm:spPr/>
    </dgm:pt>
    <dgm:pt modelId="{D90AEF0B-BFA9-4DED-96BB-469D7C371DF0}" type="pres">
      <dgm:prSet presAssocID="{721C4BD3-62B0-4206-9B8C-8252DE7C8FA4}" presName="parentText" presStyleLbl="node1" presStyleIdx="0" presStyleCnt="12" custLinFactNeighborX="-742" custLinFactNeighborY="-23908">
        <dgm:presLayoutVars>
          <dgm:chMax val="0"/>
          <dgm:bulletEnabled val="1"/>
        </dgm:presLayoutVars>
      </dgm:prSet>
      <dgm:spPr/>
    </dgm:pt>
    <dgm:pt modelId="{CBBF9AEE-2C78-41DE-B8D2-98747BC9D7EE}" type="pres">
      <dgm:prSet presAssocID="{0499B61C-5BEB-401F-AD6E-353A55C38685}" presName="spacer" presStyleCnt="0"/>
      <dgm:spPr/>
    </dgm:pt>
    <dgm:pt modelId="{3A157EFF-3C9A-47DA-A91C-E27A20AE5C64}" type="pres">
      <dgm:prSet presAssocID="{3B23ACF4-4483-4888-BDAF-8DD84909158E}" presName="parentText" presStyleLbl="node1" presStyleIdx="1" presStyleCnt="12" custLinFactNeighborX="-856" custLinFactNeighborY="45833">
        <dgm:presLayoutVars>
          <dgm:chMax val="0"/>
          <dgm:bulletEnabled val="1"/>
        </dgm:presLayoutVars>
      </dgm:prSet>
      <dgm:spPr/>
    </dgm:pt>
    <dgm:pt modelId="{523CF44F-5C73-44FE-A675-F255323AAAF0}" type="pres">
      <dgm:prSet presAssocID="{121A992C-1391-414C-882C-5853164A61BB}" presName="spacer" presStyleCnt="0"/>
      <dgm:spPr/>
    </dgm:pt>
    <dgm:pt modelId="{F65603CD-35C5-4552-8E67-A66A42029B78}" type="pres">
      <dgm:prSet presAssocID="{B6DC066E-F19A-417E-BF83-506B1C84A5B3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2DFF36B6-1560-4235-9348-6038682BDBC3}" type="pres">
      <dgm:prSet presAssocID="{97D740B7-393B-45D3-8C4E-71E0C0A50545}" presName="spacer" presStyleCnt="0"/>
      <dgm:spPr/>
    </dgm:pt>
    <dgm:pt modelId="{EF4D752A-CEFC-49D7-9ABA-9D3691C72FE3}" type="pres">
      <dgm:prSet presAssocID="{7F0FBA97-F44F-43F6-A755-0DE090D0FA3E}" presName="parentText" presStyleLbl="node1" presStyleIdx="3" presStyleCnt="12">
        <dgm:presLayoutVars>
          <dgm:chMax val="0"/>
          <dgm:bulletEnabled val="1"/>
        </dgm:presLayoutVars>
      </dgm:prSet>
      <dgm:spPr/>
    </dgm:pt>
    <dgm:pt modelId="{38A815E3-9C2E-490A-BE20-9DAC275A6043}" type="pres">
      <dgm:prSet presAssocID="{E15CE0AE-D12E-4299-BB60-BBA3713EB234}" presName="spacer" presStyleCnt="0"/>
      <dgm:spPr/>
    </dgm:pt>
    <dgm:pt modelId="{B6D7A532-3914-41C2-B2D8-BCFC46CDB3D2}" type="pres">
      <dgm:prSet presAssocID="{6AB4AA33-B5FA-48DC-8995-D56A59AEBE71}" presName="parentText" presStyleLbl="node1" presStyleIdx="4" presStyleCnt="12">
        <dgm:presLayoutVars>
          <dgm:chMax val="0"/>
          <dgm:bulletEnabled val="1"/>
        </dgm:presLayoutVars>
      </dgm:prSet>
      <dgm:spPr/>
    </dgm:pt>
    <dgm:pt modelId="{E1F3D902-B7F5-4A32-97B8-AE3EC5C9A1BB}" type="pres">
      <dgm:prSet presAssocID="{478BDBC9-F470-4F29-B29B-CD4DC476BF64}" presName="spacer" presStyleCnt="0"/>
      <dgm:spPr/>
    </dgm:pt>
    <dgm:pt modelId="{F271148A-99F6-4CED-90FF-D5A6D54D9CED}" type="pres">
      <dgm:prSet presAssocID="{20F66031-5506-4079-8796-C08C68329503}" presName="parentText" presStyleLbl="node1" presStyleIdx="5" presStyleCnt="12">
        <dgm:presLayoutVars>
          <dgm:chMax val="0"/>
          <dgm:bulletEnabled val="1"/>
        </dgm:presLayoutVars>
      </dgm:prSet>
      <dgm:spPr/>
    </dgm:pt>
    <dgm:pt modelId="{28BF174F-DEEC-45FA-B8C3-0CCFEACB4A21}" type="pres">
      <dgm:prSet presAssocID="{B8AE1EF4-B0CF-4CB0-A16F-D498751ADA30}" presName="spacer" presStyleCnt="0"/>
      <dgm:spPr/>
    </dgm:pt>
    <dgm:pt modelId="{87396E6E-065E-4B10-8858-60FEF21B2288}" type="pres">
      <dgm:prSet presAssocID="{F3B29198-4A52-4873-AAA4-9A7D81CAC8BD}" presName="parentText" presStyleLbl="node1" presStyleIdx="6" presStyleCnt="12">
        <dgm:presLayoutVars>
          <dgm:chMax val="0"/>
          <dgm:bulletEnabled val="1"/>
        </dgm:presLayoutVars>
      </dgm:prSet>
      <dgm:spPr/>
    </dgm:pt>
    <dgm:pt modelId="{43485F5F-D41B-4B51-9CE9-0B775289CCE1}" type="pres">
      <dgm:prSet presAssocID="{EF7795A8-0E8C-4253-A320-5BA4D7FF3D90}" presName="spacer" presStyleCnt="0"/>
      <dgm:spPr/>
    </dgm:pt>
    <dgm:pt modelId="{74D7AC9D-B5A1-4979-B221-9D1C379C989D}" type="pres">
      <dgm:prSet presAssocID="{6D0F056D-20F7-4C60-8F29-1BC2656835C7}" presName="parentText" presStyleLbl="node1" presStyleIdx="7" presStyleCnt="12">
        <dgm:presLayoutVars>
          <dgm:chMax val="0"/>
          <dgm:bulletEnabled val="1"/>
        </dgm:presLayoutVars>
      </dgm:prSet>
      <dgm:spPr/>
    </dgm:pt>
    <dgm:pt modelId="{CF6DC49C-3538-48BE-A5BA-66818AE05804}" type="pres">
      <dgm:prSet presAssocID="{3588B79C-00F8-4F44-A02D-5C4B28B012C1}" presName="spacer" presStyleCnt="0"/>
      <dgm:spPr/>
    </dgm:pt>
    <dgm:pt modelId="{201D873D-955B-40D6-BA9E-D60D7C8121C9}" type="pres">
      <dgm:prSet presAssocID="{671F8A47-5935-4B79-9C44-65BB1E7B40E5}" presName="parentText" presStyleLbl="node1" presStyleIdx="8" presStyleCnt="12">
        <dgm:presLayoutVars>
          <dgm:chMax val="0"/>
          <dgm:bulletEnabled val="1"/>
        </dgm:presLayoutVars>
      </dgm:prSet>
      <dgm:spPr/>
    </dgm:pt>
    <dgm:pt modelId="{283F7157-6E29-40F2-8FF8-CE6F9A0B86DF}" type="pres">
      <dgm:prSet presAssocID="{55763DA5-BEAC-48CB-AD1F-6B8496153D42}" presName="spacer" presStyleCnt="0"/>
      <dgm:spPr/>
    </dgm:pt>
    <dgm:pt modelId="{9B43B3D2-543C-4E6A-9ED5-63B79D5071ED}" type="pres">
      <dgm:prSet presAssocID="{BA7F8D5A-45CE-4BD5-9F52-FD6F36EDB7DF}" presName="parentText" presStyleLbl="node1" presStyleIdx="9" presStyleCnt="12">
        <dgm:presLayoutVars>
          <dgm:chMax val="0"/>
          <dgm:bulletEnabled val="1"/>
        </dgm:presLayoutVars>
      </dgm:prSet>
      <dgm:spPr/>
    </dgm:pt>
    <dgm:pt modelId="{ED95EE5B-C2B4-4A25-A1E6-280E05AABA53}" type="pres">
      <dgm:prSet presAssocID="{88B5E647-CC54-4791-91C7-842D1FA7E635}" presName="spacer" presStyleCnt="0"/>
      <dgm:spPr/>
    </dgm:pt>
    <dgm:pt modelId="{6BAB68D4-29DC-4A17-8844-F6D8A8A66849}" type="pres">
      <dgm:prSet presAssocID="{70B1C65A-CA05-44BA-97CD-14FD01829DF6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FB89ED94-EDBC-4307-9E5D-A8DB5CFF3C15}" type="pres">
      <dgm:prSet presAssocID="{715C4C42-2F45-4CC1-A4A1-A6D4C1368789}" presName="spacer" presStyleCnt="0"/>
      <dgm:spPr/>
    </dgm:pt>
    <dgm:pt modelId="{65A15547-4DE0-4E52-97C7-274F00B9688D}" type="pres">
      <dgm:prSet presAssocID="{84C74FD5-6C87-431C-BFBE-2D37CCC7D0CC}" presName="parentText" presStyleLbl="node1" presStyleIdx="11" presStyleCnt="12">
        <dgm:presLayoutVars>
          <dgm:chMax val="0"/>
          <dgm:bulletEnabled val="1"/>
        </dgm:presLayoutVars>
      </dgm:prSet>
      <dgm:spPr/>
    </dgm:pt>
  </dgm:ptLst>
  <dgm:cxnLst>
    <dgm:cxn modelId="{3BFD640B-C0B5-41F5-84AE-75BAADF9D066}" type="presOf" srcId="{7F0FBA97-F44F-43F6-A755-0DE090D0FA3E}" destId="{EF4D752A-CEFC-49D7-9ABA-9D3691C72FE3}" srcOrd="0" destOrd="0" presId="urn:microsoft.com/office/officeart/2005/8/layout/vList2"/>
    <dgm:cxn modelId="{2958EC0D-436E-4A44-A735-D705CF8A26BA}" type="presOf" srcId="{84C74FD5-6C87-431C-BFBE-2D37CCC7D0CC}" destId="{65A15547-4DE0-4E52-97C7-274F00B9688D}" srcOrd="0" destOrd="0" presId="urn:microsoft.com/office/officeart/2005/8/layout/vList2"/>
    <dgm:cxn modelId="{96641D23-5D88-43AA-8040-E996A3B94CA9}" srcId="{2A1670CB-FDBB-4803-AB1D-76B5B986D84A}" destId="{20F66031-5506-4079-8796-C08C68329503}" srcOrd="5" destOrd="0" parTransId="{654E5B82-045C-4711-A1C5-944806F81E81}" sibTransId="{B8AE1EF4-B0CF-4CB0-A16F-D498751ADA30}"/>
    <dgm:cxn modelId="{42BF0D2C-4BAD-4D53-AE99-11CDCE4B905F}" type="presOf" srcId="{671F8A47-5935-4B79-9C44-65BB1E7B40E5}" destId="{201D873D-955B-40D6-BA9E-D60D7C8121C9}" srcOrd="0" destOrd="0" presId="urn:microsoft.com/office/officeart/2005/8/layout/vList2"/>
    <dgm:cxn modelId="{6EDAA02E-8B26-473B-980E-353BB9D2729F}" srcId="{2A1670CB-FDBB-4803-AB1D-76B5B986D84A}" destId="{70B1C65A-CA05-44BA-97CD-14FD01829DF6}" srcOrd="10" destOrd="0" parTransId="{D6872CF0-9EEB-45CB-86F9-D9111B07FC8D}" sibTransId="{715C4C42-2F45-4CC1-A4A1-A6D4C1368789}"/>
    <dgm:cxn modelId="{A16C3437-DE90-46D7-A4BA-6C1ACBEDF4CC}" srcId="{2A1670CB-FDBB-4803-AB1D-76B5B986D84A}" destId="{671F8A47-5935-4B79-9C44-65BB1E7B40E5}" srcOrd="8" destOrd="0" parTransId="{999AFF81-1E6D-4D47-944B-7519861A5B69}" sibTransId="{55763DA5-BEAC-48CB-AD1F-6B8496153D42}"/>
    <dgm:cxn modelId="{BFF88C5E-A0DE-480C-87DE-07272611B99F}" srcId="{2A1670CB-FDBB-4803-AB1D-76B5B986D84A}" destId="{6AB4AA33-B5FA-48DC-8995-D56A59AEBE71}" srcOrd="4" destOrd="0" parTransId="{1BA6E5E5-95F5-4D1A-B487-D265D002A019}" sibTransId="{478BDBC9-F470-4F29-B29B-CD4DC476BF64}"/>
    <dgm:cxn modelId="{52D6C14A-E0B6-4210-A953-C28794309108}" type="presOf" srcId="{20F66031-5506-4079-8796-C08C68329503}" destId="{F271148A-99F6-4CED-90FF-D5A6D54D9CED}" srcOrd="0" destOrd="0" presId="urn:microsoft.com/office/officeart/2005/8/layout/vList2"/>
    <dgm:cxn modelId="{A0654D4C-EAC6-4CA6-BB99-75327C75DB3E}" type="presOf" srcId="{70B1C65A-CA05-44BA-97CD-14FD01829DF6}" destId="{6BAB68D4-29DC-4A17-8844-F6D8A8A66849}" srcOrd="0" destOrd="0" presId="urn:microsoft.com/office/officeart/2005/8/layout/vList2"/>
    <dgm:cxn modelId="{E03CFF71-1131-4249-9A3B-8BDC6BCDF685}" srcId="{2A1670CB-FDBB-4803-AB1D-76B5B986D84A}" destId="{84C74FD5-6C87-431C-BFBE-2D37CCC7D0CC}" srcOrd="11" destOrd="0" parTransId="{37F65C9C-FC25-4BB5-8F9B-122EBD1853B5}" sibTransId="{56F90781-DC26-495E-9E4B-808A3B96B893}"/>
    <dgm:cxn modelId="{03722959-4A27-4765-A191-F3C4132BB8A2}" type="presOf" srcId="{721C4BD3-62B0-4206-9B8C-8252DE7C8FA4}" destId="{D90AEF0B-BFA9-4DED-96BB-469D7C371DF0}" srcOrd="0" destOrd="0" presId="urn:microsoft.com/office/officeart/2005/8/layout/vList2"/>
    <dgm:cxn modelId="{D9116C7C-DC33-4049-97B3-19CF4FA1EA38}" type="presOf" srcId="{3B23ACF4-4483-4888-BDAF-8DD84909158E}" destId="{3A157EFF-3C9A-47DA-A91C-E27A20AE5C64}" srcOrd="0" destOrd="0" presId="urn:microsoft.com/office/officeart/2005/8/layout/vList2"/>
    <dgm:cxn modelId="{7FA66380-0667-4F8B-9666-D0DDF0E2698F}" type="presOf" srcId="{B6DC066E-F19A-417E-BF83-506B1C84A5B3}" destId="{F65603CD-35C5-4552-8E67-A66A42029B78}" srcOrd="0" destOrd="0" presId="urn:microsoft.com/office/officeart/2005/8/layout/vList2"/>
    <dgm:cxn modelId="{00779782-3014-476A-823A-9B4BEDBD7AC1}" type="presOf" srcId="{F3B29198-4A52-4873-AAA4-9A7D81CAC8BD}" destId="{87396E6E-065E-4B10-8858-60FEF21B2288}" srcOrd="0" destOrd="0" presId="urn:microsoft.com/office/officeart/2005/8/layout/vList2"/>
    <dgm:cxn modelId="{BF79ED83-5531-41E7-BD65-D16583F3635B}" srcId="{2A1670CB-FDBB-4803-AB1D-76B5B986D84A}" destId="{BA7F8D5A-45CE-4BD5-9F52-FD6F36EDB7DF}" srcOrd="9" destOrd="0" parTransId="{F26E38D0-76C1-4637-9DE4-C6B46B21EC11}" sibTransId="{88B5E647-CC54-4791-91C7-842D1FA7E635}"/>
    <dgm:cxn modelId="{D7F50489-19F2-47FC-9116-CC4B0FF123C9}" type="presOf" srcId="{BA7F8D5A-45CE-4BD5-9F52-FD6F36EDB7DF}" destId="{9B43B3D2-543C-4E6A-9ED5-63B79D5071ED}" srcOrd="0" destOrd="0" presId="urn:microsoft.com/office/officeart/2005/8/layout/vList2"/>
    <dgm:cxn modelId="{C8796F95-13C2-4776-AD0A-C5CEEEF54E18}" srcId="{2A1670CB-FDBB-4803-AB1D-76B5B986D84A}" destId="{6D0F056D-20F7-4C60-8F29-1BC2656835C7}" srcOrd="7" destOrd="0" parTransId="{C23DEA2F-AC27-4741-923A-2D284AD42BDB}" sibTransId="{3588B79C-00F8-4F44-A02D-5C4B28B012C1}"/>
    <dgm:cxn modelId="{94CFE49E-6F42-4B3E-8301-77A642A03CF0}" type="presOf" srcId="{6D0F056D-20F7-4C60-8F29-1BC2656835C7}" destId="{74D7AC9D-B5A1-4979-B221-9D1C379C989D}" srcOrd="0" destOrd="0" presId="urn:microsoft.com/office/officeart/2005/8/layout/vList2"/>
    <dgm:cxn modelId="{16766EA0-A06C-4533-9F71-6307E7000778}" srcId="{2A1670CB-FDBB-4803-AB1D-76B5B986D84A}" destId="{B6DC066E-F19A-417E-BF83-506B1C84A5B3}" srcOrd="2" destOrd="0" parTransId="{A687D6C4-278A-4C55-9018-3FDC9AAF4427}" sibTransId="{97D740B7-393B-45D3-8C4E-71E0C0A50545}"/>
    <dgm:cxn modelId="{5A4056B1-A6F6-4474-96B0-5AF081E2E04A}" type="presOf" srcId="{2A1670CB-FDBB-4803-AB1D-76B5B986D84A}" destId="{E7538588-40FC-4895-801A-9632B2D380B9}" srcOrd="0" destOrd="0" presId="urn:microsoft.com/office/officeart/2005/8/layout/vList2"/>
    <dgm:cxn modelId="{852FB4B9-4F54-4883-BFCC-C7BBED5A38C5}" srcId="{2A1670CB-FDBB-4803-AB1D-76B5B986D84A}" destId="{F3B29198-4A52-4873-AAA4-9A7D81CAC8BD}" srcOrd="6" destOrd="0" parTransId="{2A96A216-10F7-4A5B-9E12-FC5D0B767E82}" sibTransId="{EF7795A8-0E8C-4253-A320-5BA4D7FF3D90}"/>
    <dgm:cxn modelId="{A63268C0-2069-4124-8048-EE73F11A27E8}" srcId="{2A1670CB-FDBB-4803-AB1D-76B5B986D84A}" destId="{721C4BD3-62B0-4206-9B8C-8252DE7C8FA4}" srcOrd="0" destOrd="0" parTransId="{FA239CF9-F379-415D-A853-22B41050989D}" sibTransId="{0499B61C-5BEB-401F-AD6E-353A55C38685}"/>
    <dgm:cxn modelId="{78A366CE-9C18-4A12-A25E-B29122021AD4}" srcId="{2A1670CB-FDBB-4803-AB1D-76B5B986D84A}" destId="{7F0FBA97-F44F-43F6-A755-0DE090D0FA3E}" srcOrd="3" destOrd="0" parTransId="{159ADAF2-AE63-4502-8A43-2D94898EA3CB}" sibTransId="{E15CE0AE-D12E-4299-BB60-BBA3713EB234}"/>
    <dgm:cxn modelId="{F25680F4-3ACE-4915-A73D-5B7C6B4AF2B0}" srcId="{2A1670CB-FDBB-4803-AB1D-76B5B986D84A}" destId="{3B23ACF4-4483-4888-BDAF-8DD84909158E}" srcOrd="1" destOrd="0" parTransId="{A6473238-316D-4598-95AE-6E38167A83C1}" sibTransId="{121A992C-1391-414C-882C-5853164A61BB}"/>
    <dgm:cxn modelId="{825C67F9-E723-456A-9C33-AE46557661E0}" type="presOf" srcId="{6AB4AA33-B5FA-48DC-8995-D56A59AEBE71}" destId="{B6D7A532-3914-41C2-B2D8-BCFC46CDB3D2}" srcOrd="0" destOrd="0" presId="urn:microsoft.com/office/officeart/2005/8/layout/vList2"/>
    <dgm:cxn modelId="{08545BFD-DA87-4453-BDAC-93B00223B95C}" type="presParOf" srcId="{E7538588-40FC-4895-801A-9632B2D380B9}" destId="{D90AEF0B-BFA9-4DED-96BB-469D7C371DF0}" srcOrd="0" destOrd="0" presId="urn:microsoft.com/office/officeart/2005/8/layout/vList2"/>
    <dgm:cxn modelId="{988E17AA-8FC9-4CAC-A43A-B08676362AD8}" type="presParOf" srcId="{E7538588-40FC-4895-801A-9632B2D380B9}" destId="{CBBF9AEE-2C78-41DE-B8D2-98747BC9D7EE}" srcOrd="1" destOrd="0" presId="urn:microsoft.com/office/officeart/2005/8/layout/vList2"/>
    <dgm:cxn modelId="{9854A3B2-33B0-4BF5-8DD2-C4518347210E}" type="presParOf" srcId="{E7538588-40FC-4895-801A-9632B2D380B9}" destId="{3A157EFF-3C9A-47DA-A91C-E27A20AE5C64}" srcOrd="2" destOrd="0" presId="urn:microsoft.com/office/officeart/2005/8/layout/vList2"/>
    <dgm:cxn modelId="{8DE6B32C-F629-4716-A64D-4E1E38673CB7}" type="presParOf" srcId="{E7538588-40FC-4895-801A-9632B2D380B9}" destId="{523CF44F-5C73-44FE-A675-F255323AAAF0}" srcOrd="3" destOrd="0" presId="urn:microsoft.com/office/officeart/2005/8/layout/vList2"/>
    <dgm:cxn modelId="{B2ECC3FA-3D72-41E8-9932-07E986EBA9DF}" type="presParOf" srcId="{E7538588-40FC-4895-801A-9632B2D380B9}" destId="{F65603CD-35C5-4552-8E67-A66A42029B78}" srcOrd="4" destOrd="0" presId="urn:microsoft.com/office/officeart/2005/8/layout/vList2"/>
    <dgm:cxn modelId="{2CAA9B38-152E-424B-9274-23EFE0DAFD0A}" type="presParOf" srcId="{E7538588-40FC-4895-801A-9632B2D380B9}" destId="{2DFF36B6-1560-4235-9348-6038682BDBC3}" srcOrd="5" destOrd="0" presId="urn:microsoft.com/office/officeart/2005/8/layout/vList2"/>
    <dgm:cxn modelId="{21CF8A59-371E-4DAA-A870-2302F9B121CA}" type="presParOf" srcId="{E7538588-40FC-4895-801A-9632B2D380B9}" destId="{EF4D752A-CEFC-49D7-9ABA-9D3691C72FE3}" srcOrd="6" destOrd="0" presId="urn:microsoft.com/office/officeart/2005/8/layout/vList2"/>
    <dgm:cxn modelId="{F3381CDB-5E5D-4B6A-8B66-91B606E154B8}" type="presParOf" srcId="{E7538588-40FC-4895-801A-9632B2D380B9}" destId="{38A815E3-9C2E-490A-BE20-9DAC275A6043}" srcOrd="7" destOrd="0" presId="urn:microsoft.com/office/officeart/2005/8/layout/vList2"/>
    <dgm:cxn modelId="{42F7B9B4-955A-4B99-8C6A-F731A52CCA83}" type="presParOf" srcId="{E7538588-40FC-4895-801A-9632B2D380B9}" destId="{B6D7A532-3914-41C2-B2D8-BCFC46CDB3D2}" srcOrd="8" destOrd="0" presId="urn:microsoft.com/office/officeart/2005/8/layout/vList2"/>
    <dgm:cxn modelId="{52DAC1B1-1C87-4E03-B06D-67EFA960A9C3}" type="presParOf" srcId="{E7538588-40FC-4895-801A-9632B2D380B9}" destId="{E1F3D902-B7F5-4A32-97B8-AE3EC5C9A1BB}" srcOrd="9" destOrd="0" presId="urn:microsoft.com/office/officeart/2005/8/layout/vList2"/>
    <dgm:cxn modelId="{8A90981A-E096-4281-A51B-D8EB776D3386}" type="presParOf" srcId="{E7538588-40FC-4895-801A-9632B2D380B9}" destId="{F271148A-99F6-4CED-90FF-D5A6D54D9CED}" srcOrd="10" destOrd="0" presId="urn:microsoft.com/office/officeart/2005/8/layout/vList2"/>
    <dgm:cxn modelId="{525D7894-925D-4BCE-8CC7-2AD5A5812524}" type="presParOf" srcId="{E7538588-40FC-4895-801A-9632B2D380B9}" destId="{28BF174F-DEEC-45FA-B8C3-0CCFEACB4A21}" srcOrd="11" destOrd="0" presId="urn:microsoft.com/office/officeart/2005/8/layout/vList2"/>
    <dgm:cxn modelId="{5C18B1C6-5B9A-4F8B-B20F-2E33B4793406}" type="presParOf" srcId="{E7538588-40FC-4895-801A-9632B2D380B9}" destId="{87396E6E-065E-4B10-8858-60FEF21B2288}" srcOrd="12" destOrd="0" presId="urn:microsoft.com/office/officeart/2005/8/layout/vList2"/>
    <dgm:cxn modelId="{2DBD90FA-0CED-487A-8C15-E06E22300C97}" type="presParOf" srcId="{E7538588-40FC-4895-801A-9632B2D380B9}" destId="{43485F5F-D41B-4B51-9CE9-0B775289CCE1}" srcOrd="13" destOrd="0" presId="urn:microsoft.com/office/officeart/2005/8/layout/vList2"/>
    <dgm:cxn modelId="{090CA378-93D8-490A-9AF3-B599A062DF87}" type="presParOf" srcId="{E7538588-40FC-4895-801A-9632B2D380B9}" destId="{74D7AC9D-B5A1-4979-B221-9D1C379C989D}" srcOrd="14" destOrd="0" presId="urn:microsoft.com/office/officeart/2005/8/layout/vList2"/>
    <dgm:cxn modelId="{062B8B8C-B54F-4893-ACE9-2F51D0BBEBC3}" type="presParOf" srcId="{E7538588-40FC-4895-801A-9632B2D380B9}" destId="{CF6DC49C-3538-48BE-A5BA-66818AE05804}" srcOrd="15" destOrd="0" presId="urn:microsoft.com/office/officeart/2005/8/layout/vList2"/>
    <dgm:cxn modelId="{68F19F51-E986-4ADC-9BC1-8C7DC936DCBB}" type="presParOf" srcId="{E7538588-40FC-4895-801A-9632B2D380B9}" destId="{201D873D-955B-40D6-BA9E-D60D7C8121C9}" srcOrd="16" destOrd="0" presId="urn:microsoft.com/office/officeart/2005/8/layout/vList2"/>
    <dgm:cxn modelId="{3708F6D3-ED64-47F9-8DFA-F1104D925EF8}" type="presParOf" srcId="{E7538588-40FC-4895-801A-9632B2D380B9}" destId="{283F7157-6E29-40F2-8FF8-CE6F9A0B86DF}" srcOrd="17" destOrd="0" presId="urn:microsoft.com/office/officeart/2005/8/layout/vList2"/>
    <dgm:cxn modelId="{AFC84C31-D846-4381-90FF-DC62DA30C711}" type="presParOf" srcId="{E7538588-40FC-4895-801A-9632B2D380B9}" destId="{9B43B3D2-543C-4E6A-9ED5-63B79D5071ED}" srcOrd="18" destOrd="0" presId="urn:microsoft.com/office/officeart/2005/8/layout/vList2"/>
    <dgm:cxn modelId="{225F928A-8D81-44C3-91C1-077D5D526DA7}" type="presParOf" srcId="{E7538588-40FC-4895-801A-9632B2D380B9}" destId="{ED95EE5B-C2B4-4A25-A1E6-280E05AABA53}" srcOrd="19" destOrd="0" presId="urn:microsoft.com/office/officeart/2005/8/layout/vList2"/>
    <dgm:cxn modelId="{2718FAAF-457B-4932-9E9C-6C59D2739147}" type="presParOf" srcId="{E7538588-40FC-4895-801A-9632B2D380B9}" destId="{6BAB68D4-29DC-4A17-8844-F6D8A8A66849}" srcOrd="20" destOrd="0" presId="urn:microsoft.com/office/officeart/2005/8/layout/vList2"/>
    <dgm:cxn modelId="{0275E545-C27F-4EA8-9990-8FC0A87ED43C}" type="presParOf" srcId="{E7538588-40FC-4895-801A-9632B2D380B9}" destId="{FB89ED94-EDBC-4307-9E5D-A8DB5CFF3C15}" srcOrd="21" destOrd="0" presId="urn:microsoft.com/office/officeart/2005/8/layout/vList2"/>
    <dgm:cxn modelId="{F2226B5A-379B-45DB-9882-7446C867F82D}" type="presParOf" srcId="{E7538588-40FC-4895-801A-9632B2D380B9}" destId="{65A15547-4DE0-4E52-97C7-274F00B9688D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CC7FEC-5FF9-4E7D-B8FB-FAC1E4B4112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F43C9DB-65A0-4E56-9796-04E8027EFEED}">
      <dgm:prSet/>
      <dgm:spPr/>
      <dgm:t>
        <a:bodyPr/>
        <a:lstStyle/>
        <a:p>
          <a:r>
            <a:rPr lang="en-GB" dirty="0"/>
            <a:t>Thrive is part of the south Wales </a:t>
          </a:r>
          <a:r>
            <a:rPr lang="en-GB" dirty="0" err="1"/>
            <a:t>womans</a:t>
          </a:r>
          <a:r>
            <a:rPr lang="en-GB" dirty="0"/>
            <a:t> aid. </a:t>
          </a:r>
          <a:endParaRPr lang="en-US" dirty="0"/>
        </a:p>
      </dgm:t>
    </dgm:pt>
    <dgm:pt modelId="{21578B3E-A66B-4F2E-B706-206C853A684C}" type="parTrans" cxnId="{D236EE69-334B-4DE5-A127-46A3D195AF9B}">
      <dgm:prSet/>
      <dgm:spPr/>
      <dgm:t>
        <a:bodyPr/>
        <a:lstStyle/>
        <a:p>
          <a:endParaRPr lang="en-US"/>
        </a:p>
      </dgm:t>
    </dgm:pt>
    <dgm:pt modelId="{0878F641-3025-4B63-936D-77709CEB65E6}" type="sibTrans" cxnId="{D236EE69-334B-4DE5-A127-46A3D195AF9B}">
      <dgm:prSet/>
      <dgm:spPr/>
      <dgm:t>
        <a:bodyPr/>
        <a:lstStyle/>
        <a:p>
          <a:endParaRPr lang="en-US"/>
        </a:p>
      </dgm:t>
    </dgm:pt>
    <dgm:pt modelId="{4D58A287-72FE-4E43-B9D7-9D74DC053DCC}">
      <dgm:prSet/>
      <dgm:spPr/>
      <dgm:t>
        <a:bodyPr/>
        <a:lstStyle/>
        <a:p>
          <a:r>
            <a:rPr lang="en-GB"/>
            <a:t>Supporting </a:t>
          </a:r>
          <a:endParaRPr lang="en-US"/>
        </a:p>
      </dgm:t>
    </dgm:pt>
    <dgm:pt modelId="{3CD224AF-3F94-46E8-A419-2D41C20FB75D}" type="parTrans" cxnId="{090559D7-EEEE-448C-B7A0-F72941589646}">
      <dgm:prSet/>
      <dgm:spPr/>
      <dgm:t>
        <a:bodyPr/>
        <a:lstStyle/>
        <a:p>
          <a:endParaRPr lang="en-US"/>
        </a:p>
      </dgm:t>
    </dgm:pt>
    <dgm:pt modelId="{67081CD7-068F-4D93-A059-7FDFD6ED5351}" type="sibTrans" cxnId="{090559D7-EEEE-448C-B7A0-F72941589646}">
      <dgm:prSet/>
      <dgm:spPr/>
      <dgm:t>
        <a:bodyPr/>
        <a:lstStyle/>
        <a:p>
          <a:endParaRPr lang="en-US"/>
        </a:p>
      </dgm:t>
    </dgm:pt>
    <dgm:pt modelId="{33A1AFC0-8806-4483-94A6-929D73A943CD}">
      <dgm:prSet/>
      <dgm:spPr/>
      <dgm:t>
        <a:bodyPr/>
        <a:lstStyle/>
        <a:p>
          <a:r>
            <a:rPr lang="en-GB"/>
            <a:t>Woman </a:t>
          </a:r>
          <a:endParaRPr lang="en-US"/>
        </a:p>
      </dgm:t>
    </dgm:pt>
    <dgm:pt modelId="{0D77EA4D-A6C3-4C71-9B35-640362054332}" type="parTrans" cxnId="{E1772188-5D97-4CE2-8071-72A54295F304}">
      <dgm:prSet/>
      <dgm:spPr/>
      <dgm:t>
        <a:bodyPr/>
        <a:lstStyle/>
        <a:p>
          <a:endParaRPr lang="en-US"/>
        </a:p>
      </dgm:t>
    </dgm:pt>
    <dgm:pt modelId="{E63F5E8D-6D32-428D-B7D6-D79ECFE593CB}" type="sibTrans" cxnId="{E1772188-5D97-4CE2-8071-72A54295F304}">
      <dgm:prSet/>
      <dgm:spPr/>
      <dgm:t>
        <a:bodyPr/>
        <a:lstStyle/>
        <a:p>
          <a:endParaRPr lang="en-US"/>
        </a:p>
      </dgm:t>
    </dgm:pt>
    <dgm:pt modelId="{9A645C5A-7608-4E67-89C3-D6CA9219690C}">
      <dgm:prSet/>
      <dgm:spPr/>
      <dgm:t>
        <a:bodyPr/>
        <a:lstStyle/>
        <a:p>
          <a:r>
            <a:rPr lang="en-GB"/>
            <a:t>Children</a:t>
          </a:r>
          <a:endParaRPr lang="en-US"/>
        </a:p>
      </dgm:t>
    </dgm:pt>
    <dgm:pt modelId="{39439664-82D1-4221-A7CE-56745057B0B3}" type="parTrans" cxnId="{E4952964-E92A-47D8-B6BF-F04292595C4A}">
      <dgm:prSet/>
      <dgm:spPr/>
      <dgm:t>
        <a:bodyPr/>
        <a:lstStyle/>
        <a:p>
          <a:endParaRPr lang="en-US"/>
        </a:p>
      </dgm:t>
    </dgm:pt>
    <dgm:pt modelId="{AB737C0B-2A0A-4856-9A4E-23CD413F448F}" type="sibTrans" cxnId="{E4952964-E92A-47D8-B6BF-F04292595C4A}">
      <dgm:prSet/>
      <dgm:spPr/>
      <dgm:t>
        <a:bodyPr/>
        <a:lstStyle/>
        <a:p>
          <a:endParaRPr lang="en-US"/>
        </a:p>
      </dgm:t>
    </dgm:pt>
    <dgm:pt modelId="{C3FCC022-D5B8-4E44-A5BE-DF97F6FCDAAF}">
      <dgm:prSet/>
      <dgm:spPr/>
      <dgm:t>
        <a:bodyPr/>
        <a:lstStyle/>
        <a:p>
          <a:r>
            <a:rPr lang="en-GB"/>
            <a:t>Men</a:t>
          </a:r>
          <a:endParaRPr lang="en-US"/>
        </a:p>
      </dgm:t>
    </dgm:pt>
    <dgm:pt modelId="{8F75205A-E49D-4BCE-8991-F941B70EC646}" type="parTrans" cxnId="{59BB8FA7-6B9D-44E6-B472-616080902036}">
      <dgm:prSet/>
      <dgm:spPr/>
      <dgm:t>
        <a:bodyPr/>
        <a:lstStyle/>
        <a:p>
          <a:endParaRPr lang="en-US"/>
        </a:p>
      </dgm:t>
    </dgm:pt>
    <dgm:pt modelId="{E79D6F55-E7BE-48F6-8C69-9F4D222DCD45}" type="sibTrans" cxnId="{59BB8FA7-6B9D-44E6-B472-616080902036}">
      <dgm:prSet/>
      <dgm:spPr/>
      <dgm:t>
        <a:bodyPr/>
        <a:lstStyle/>
        <a:p>
          <a:endParaRPr lang="en-US"/>
        </a:p>
      </dgm:t>
    </dgm:pt>
    <dgm:pt modelId="{43E0C044-FDF9-4F20-8B77-E06DEA9220AB}" type="pres">
      <dgm:prSet presAssocID="{12CC7FEC-5FF9-4E7D-B8FB-FAC1E4B41129}" presName="outerComposite" presStyleCnt="0">
        <dgm:presLayoutVars>
          <dgm:chMax val="5"/>
          <dgm:dir/>
          <dgm:resizeHandles val="exact"/>
        </dgm:presLayoutVars>
      </dgm:prSet>
      <dgm:spPr/>
    </dgm:pt>
    <dgm:pt modelId="{BE28FA30-AF7F-4909-9BFD-5B0F80AD5E9C}" type="pres">
      <dgm:prSet presAssocID="{12CC7FEC-5FF9-4E7D-B8FB-FAC1E4B41129}" presName="dummyMaxCanvas" presStyleCnt="0">
        <dgm:presLayoutVars/>
      </dgm:prSet>
      <dgm:spPr/>
    </dgm:pt>
    <dgm:pt modelId="{100EC639-0EC3-45A4-9786-31B0650EB21C}" type="pres">
      <dgm:prSet presAssocID="{12CC7FEC-5FF9-4E7D-B8FB-FAC1E4B41129}" presName="FiveNodes_1" presStyleLbl="node1" presStyleIdx="0" presStyleCnt="5">
        <dgm:presLayoutVars>
          <dgm:bulletEnabled val="1"/>
        </dgm:presLayoutVars>
      </dgm:prSet>
      <dgm:spPr/>
    </dgm:pt>
    <dgm:pt modelId="{8E542497-A677-4D6D-AAB6-9B84B399EEEC}" type="pres">
      <dgm:prSet presAssocID="{12CC7FEC-5FF9-4E7D-B8FB-FAC1E4B41129}" presName="FiveNodes_2" presStyleLbl="node1" presStyleIdx="1" presStyleCnt="5">
        <dgm:presLayoutVars>
          <dgm:bulletEnabled val="1"/>
        </dgm:presLayoutVars>
      </dgm:prSet>
      <dgm:spPr/>
    </dgm:pt>
    <dgm:pt modelId="{B00342A7-D7D9-4431-9492-5C65674E1116}" type="pres">
      <dgm:prSet presAssocID="{12CC7FEC-5FF9-4E7D-B8FB-FAC1E4B41129}" presName="FiveNodes_3" presStyleLbl="node1" presStyleIdx="2" presStyleCnt="5">
        <dgm:presLayoutVars>
          <dgm:bulletEnabled val="1"/>
        </dgm:presLayoutVars>
      </dgm:prSet>
      <dgm:spPr/>
    </dgm:pt>
    <dgm:pt modelId="{9571D9AD-2AD7-4217-9228-E5E0586C9B01}" type="pres">
      <dgm:prSet presAssocID="{12CC7FEC-5FF9-4E7D-B8FB-FAC1E4B41129}" presName="FiveNodes_4" presStyleLbl="node1" presStyleIdx="3" presStyleCnt="5">
        <dgm:presLayoutVars>
          <dgm:bulletEnabled val="1"/>
        </dgm:presLayoutVars>
      </dgm:prSet>
      <dgm:spPr/>
    </dgm:pt>
    <dgm:pt modelId="{6ABBE2FD-4C72-41E6-BB4F-0341EDC4AFFE}" type="pres">
      <dgm:prSet presAssocID="{12CC7FEC-5FF9-4E7D-B8FB-FAC1E4B41129}" presName="FiveNodes_5" presStyleLbl="node1" presStyleIdx="4" presStyleCnt="5">
        <dgm:presLayoutVars>
          <dgm:bulletEnabled val="1"/>
        </dgm:presLayoutVars>
      </dgm:prSet>
      <dgm:spPr/>
    </dgm:pt>
    <dgm:pt modelId="{AE4995F7-84D8-4DF6-955E-3A98851B2E64}" type="pres">
      <dgm:prSet presAssocID="{12CC7FEC-5FF9-4E7D-B8FB-FAC1E4B41129}" presName="FiveConn_1-2" presStyleLbl="fgAccFollowNode1" presStyleIdx="0" presStyleCnt="4">
        <dgm:presLayoutVars>
          <dgm:bulletEnabled val="1"/>
        </dgm:presLayoutVars>
      </dgm:prSet>
      <dgm:spPr/>
    </dgm:pt>
    <dgm:pt modelId="{C12A189B-C958-4538-AC92-D2F40A671953}" type="pres">
      <dgm:prSet presAssocID="{12CC7FEC-5FF9-4E7D-B8FB-FAC1E4B41129}" presName="FiveConn_2-3" presStyleLbl="fgAccFollowNode1" presStyleIdx="1" presStyleCnt="4">
        <dgm:presLayoutVars>
          <dgm:bulletEnabled val="1"/>
        </dgm:presLayoutVars>
      </dgm:prSet>
      <dgm:spPr/>
    </dgm:pt>
    <dgm:pt modelId="{A82C012B-C2B5-4692-B3DA-7738B584A2A9}" type="pres">
      <dgm:prSet presAssocID="{12CC7FEC-5FF9-4E7D-B8FB-FAC1E4B41129}" presName="FiveConn_3-4" presStyleLbl="fgAccFollowNode1" presStyleIdx="2" presStyleCnt="4">
        <dgm:presLayoutVars>
          <dgm:bulletEnabled val="1"/>
        </dgm:presLayoutVars>
      </dgm:prSet>
      <dgm:spPr/>
    </dgm:pt>
    <dgm:pt modelId="{C9FFDCD8-BAD4-49BD-BC88-AD3B1D881F24}" type="pres">
      <dgm:prSet presAssocID="{12CC7FEC-5FF9-4E7D-B8FB-FAC1E4B41129}" presName="FiveConn_4-5" presStyleLbl="fgAccFollowNode1" presStyleIdx="3" presStyleCnt="4">
        <dgm:presLayoutVars>
          <dgm:bulletEnabled val="1"/>
        </dgm:presLayoutVars>
      </dgm:prSet>
      <dgm:spPr/>
    </dgm:pt>
    <dgm:pt modelId="{300AAAAB-59C5-4A43-8F62-06C80DB0E509}" type="pres">
      <dgm:prSet presAssocID="{12CC7FEC-5FF9-4E7D-B8FB-FAC1E4B41129}" presName="FiveNodes_1_text" presStyleLbl="node1" presStyleIdx="4" presStyleCnt="5">
        <dgm:presLayoutVars>
          <dgm:bulletEnabled val="1"/>
        </dgm:presLayoutVars>
      </dgm:prSet>
      <dgm:spPr/>
    </dgm:pt>
    <dgm:pt modelId="{99219792-2431-4E27-A2A3-1E69E8E87ACE}" type="pres">
      <dgm:prSet presAssocID="{12CC7FEC-5FF9-4E7D-B8FB-FAC1E4B41129}" presName="FiveNodes_2_text" presStyleLbl="node1" presStyleIdx="4" presStyleCnt="5">
        <dgm:presLayoutVars>
          <dgm:bulletEnabled val="1"/>
        </dgm:presLayoutVars>
      </dgm:prSet>
      <dgm:spPr/>
    </dgm:pt>
    <dgm:pt modelId="{CA321791-AA70-40D9-B03F-D633F8A5396B}" type="pres">
      <dgm:prSet presAssocID="{12CC7FEC-5FF9-4E7D-B8FB-FAC1E4B41129}" presName="FiveNodes_3_text" presStyleLbl="node1" presStyleIdx="4" presStyleCnt="5">
        <dgm:presLayoutVars>
          <dgm:bulletEnabled val="1"/>
        </dgm:presLayoutVars>
      </dgm:prSet>
      <dgm:spPr/>
    </dgm:pt>
    <dgm:pt modelId="{ADCF5B48-BED6-4E1C-B1B6-A00789DD610E}" type="pres">
      <dgm:prSet presAssocID="{12CC7FEC-5FF9-4E7D-B8FB-FAC1E4B41129}" presName="FiveNodes_4_text" presStyleLbl="node1" presStyleIdx="4" presStyleCnt="5">
        <dgm:presLayoutVars>
          <dgm:bulletEnabled val="1"/>
        </dgm:presLayoutVars>
      </dgm:prSet>
      <dgm:spPr/>
    </dgm:pt>
    <dgm:pt modelId="{49C5DA9A-184B-44FE-B23E-A2DE319A8637}" type="pres">
      <dgm:prSet presAssocID="{12CC7FEC-5FF9-4E7D-B8FB-FAC1E4B4112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B992009-C8B2-4B81-B117-BD7919AFF1C3}" type="presOf" srcId="{C3FCC022-D5B8-4E44-A5BE-DF97F6FCDAAF}" destId="{6ABBE2FD-4C72-41E6-BB4F-0341EDC4AFFE}" srcOrd="0" destOrd="0" presId="urn:microsoft.com/office/officeart/2005/8/layout/vProcess5"/>
    <dgm:cxn modelId="{4A200C12-A7E7-4569-98C9-8BDE007F7F78}" type="presOf" srcId="{C3FCC022-D5B8-4E44-A5BE-DF97F6FCDAAF}" destId="{49C5DA9A-184B-44FE-B23E-A2DE319A8637}" srcOrd="1" destOrd="0" presId="urn:microsoft.com/office/officeart/2005/8/layout/vProcess5"/>
    <dgm:cxn modelId="{01FE4D16-6A77-4928-B760-E38E762B374F}" type="presOf" srcId="{4D58A287-72FE-4E43-B9D7-9D74DC053DCC}" destId="{8E542497-A677-4D6D-AAB6-9B84B399EEEC}" srcOrd="0" destOrd="0" presId="urn:microsoft.com/office/officeart/2005/8/layout/vProcess5"/>
    <dgm:cxn modelId="{EA2B371B-9E2F-4E12-9DBE-0F3446B0D224}" type="presOf" srcId="{5F43C9DB-65A0-4E56-9796-04E8027EFEED}" destId="{300AAAAB-59C5-4A43-8F62-06C80DB0E509}" srcOrd="1" destOrd="0" presId="urn:microsoft.com/office/officeart/2005/8/layout/vProcess5"/>
    <dgm:cxn modelId="{B7B4F537-10A9-4D37-B54A-69067E3A0834}" type="presOf" srcId="{33A1AFC0-8806-4483-94A6-929D73A943CD}" destId="{B00342A7-D7D9-4431-9492-5C65674E1116}" srcOrd="0" destOrd="0" presId="urn:microsoft.com/office/officeart/2005/8/layout/vProcess5"/>
    <dgm:cxn modelId="{8514AE5D-68C5-4CCD-A3C8-2764ADFDEF42}" type="presOf" srcId="{67081CD7-068F-4D93-A059-7FDFD6ED5351}" destId="{C12A189B-C958-4538-AC92-D2F40A671953}" srcOrd="0" destOrd="0" presId="urn:microsoft.com/office/officeart/2005/8/layout/vProcess5"/>
    <dgm:cxn modelId="{E4952964-E92A-47D8-B6BF-F04292595C4A}" srcId="{12CC7FEC-5FF9-4E7D-B8FB-FAC1E4B41129}" destId="{9A645C5A-7608-4E67-89C3-D6CA9219690C}" srcOrd="3" destOrd="0" parTransId="{39439664-82D1-4221-A7CE-56745057B0B3}" sibTransId="{AB737C0B-2A0A-4856-9A4E-23CD413F448F}"/>
    <dgm:cxn modelId="{4195A265-1F84-4487-8FD0-418D07FBA00B}" type="presOf" srcId="{9A645C5A-7608-4E67-89C3-D6CA9219690C}" destId="{ADCF5B48-BED6-4E1C-B1B6-A00789DD610E}" srcOrd="1" destOrd="0" presId="urn:microsoft.com/office/officeart/2005/8/layout/vProcess5"/>
    <dgm:cxn modelId="{93936769-4883-4CA7-9F24-AC517D596D28}" type="presOf" srcId="{4D58A287-72FE-4E43-B9D7-9D74DC053DCC}" destId="{99219792-2431-4E27-A2A3-1E69E8E87ACE}" srcOrd="1" destOrd="0" presId="urn:microsoft.com/office/officeart/2005/8/layout/vProcess5"/>
    <dgm:cxn modelId="{D236EE69-334B-4DE5-A127-46A3D195AF9B}" srcId="{12CC7FEC-5FF9-4E7D-B8FB-FAC1E4B41129}" destId="{5F43C9DB-65A0-4E56-9796-04E8027EFEED}" srcOrd="0" destOrd="0" parTransId="{21578B3E-A66B-4F2E-B706-206C853A684C}" sibTransId="{0878F641-3025-4B63-936D-77709CEB65E6}"/>
    <dgm:cxn modelId="{C595274E-6980-46CB-838D-D946F704E289}" type="presOf" srcId="{0878F641-3025-4B63-936D-77709CEB65E6}" destId="{AE4995F7-84D8-4DF6-955E-3A98851B2E64}" srcOrd="0" destOrd="0" presId="urn:microsoft.com/office/officeart/2005/8/layout/vProcess5"/>
    <dgm:cxn modelId="{2A289A70-4F17-444B-9817-62A377755682}" type="presOf" srcId="{9A645C5A-7608-4E67-89C3-D6CA9219690C}" destId="{9571D9AD-2AD7-4217-9228-E5E0586C9B01}" srcOrd="0" destOrd="0" presId="urn:microsoft.com/office/officeart/2005/8/layout/vProcess5"/>
    <dgm:cxn modelId="{EA916A76-3114-4CBD-971B-1319B70A6FC5}" type="presOf" srcId="{E63F5E8D-6D32-428D-B7D6-D79ECFE593CB}" destId="{A82C012B-C2B5-4692-B3DA-7738B584A2A9}" srcOrd="0" destOrd="0" presId="urn:microsoft.com/office/officeart/2005/8/layout/vProcess5"/>
    <dgm:cxn modelId="{E1772188-5D97-4CE2-8071-72A54295F304}" srcId="{12CC7FEC-5FF9-4E7D-B8FB-FAC1E4B41129}" destId="{33A1AFC0-8806-4483-94A6-929D73A943CD}" srcOrd="2" destOrd="0" parTransId="{0D77EA4D-A6C3-4C71-9B35-640362054332}" sibTransId="{E63F5E8D-6D32-428D-B7D6-D79ECFE593CB}"/>
    <dgm:cxn modelId="{07650A8B-29AB-45BC-973B-34724075A33D}" type="presOf" srcId="{5F43C9DB-65A0-4E56-9796-04E8027EFEED}" destId="{100EC639-0EC3-45A4-9786-31B0650EB21C}" srcOrd="0" destOrd="0" presId="urn:microsoft.com/office/officeart/2005/8/layout/vProcess5"/>
    <dgm:cxn modelId="{16E24792-1BB7-4E38-8CCE-337A5C0CE248}" type="presOf" srcId="{33A1AFC0-8806-4483-94A6-929D73A943CD}" destId="{CA321791-AA70-40D9-B03F-D633F8A5396B}" srcOrd="1" destOrd="0" presId="urn:microsoft.com/office/officeart/2005/8/layout/vProcess5"/>
    <dgm:cxn modelId="{59BB8FA7-6B9D-44E6-B472-616080902036}" srcId="{12CC7FEC-5FF9-4E7D-B8FB-FAC1E4B41129}" destId="{C3FCC022-D5B8-4E44-A5BE-DF97F6FCDAAF}" srcOrd="4" destOrd="0" parTransId="{8F75205A-E49D-4BCE-8991-F941B70EC646}" sibTransId="{E79D6F55-E7BE-48F6-8C69-9F4D222DCD45}"/>
    <dgm:cxn modelId="{71E97DCD-983E-46F5-80B9-05013E986BE9}" type="presOf" srcId="{12CC7FEC-5FF9-4E7D-B8FB-FAC1E4B41129}" destId="{43E0C044-FDF9-4F20-8B77-E06DEA9220AB}" srcOrd="0" destOrd="0" presId="urn:microsoft.com/office/officeart/2005/8/layout/vProcess5"/>
    <dgm:cxn modelId="{EEB885D5-4037-4D8F-9792-808487F1A21B}" type="presOf" srcId="{AB737C0B-2A0A-4856-9A4E-23CD413F448F}" destId="{C9FFDCD8-BAD4-49BD-BC88-AD3B1D881F24}" srcOrd="0" destOrd="0" presId="urn:microsoft.com/office/officeart/2005/8/layout/vProcess5"/>
    <dgm:cxn modelId="{090559D7-EEEE-448C-B7A0-F72941589646}" srcId="{12CC7FEC-5FF9-4E7D-B8FB-FAC1E4B41129}" destId="{4D58A287-72FE-4E43-B9D7-9D74DC053DCC}" srcOrd="1" destOrd="0" parTransId="{3CD224AF-3F94-46E8-A419-2D41C20FB75D}" sibTransId="{67081CD7-068F-4D93-A059-7FDFD6ED5351}"/>
    <dgm:cxn modelId="{62CB0DCF-D1C1-4651-B594-0B96F743EB33}" type="presParOf" srcId="{43E0C044-FDF9-4F20-8B77-E06DEA9220AB}" destId="{BE28FA30-AF7F-4909-9BFD-5B0F80AD5E9C}" srcOrd="0" destOrd="0" presId="urn:microsoft.com/office/officeart/2005/8/layout/vProcess5"/>
    <dgm:cxn modelId="{19254EF6-F8A7-4A76-830D-75DD2F0DD579}" type="presParOf" srcId="{43E0C044-FDF9-4F20-8B77-E06DEA9220AB}" destId="{100EC639-0EC3-45A4-9786-31B0650EB21C}" srcOrd="1" destOrd="0" presId="urn:microsoft.com/office/officeart/2005/8/layout/vProcess5"/>
    <dgm:cxn modelId="{B17C44E2-5044-4BFC-A8D7-9E6FBA7A0E87}" type="presParOf" srcId="{43E0C044-FDF9-4F20-8B77-E06DEA9220AB}" destId="{8E542497-A677-4D6D-AAB6-9B84B399EEEC}" srcOrd="2" destOrd="0" presId="urn:microsoft.com/office/officeart/2005/8/layout/vProcess5"/>
    <dgm:cxn modelId="{3646D409-2124-462A-8D02-A80FFD66A986}" type="presParOf" srcId="{43E0C044-FDF9-4F20-8B77-E06DEA9220AB}" destId="{B00342A7-D7D9-4431-9492-5C65674E1116}" srcOrd="3" destOrd="0" presId="urn:microsoft.com/office/officeart/2005/8/layout/vProcess5"/>
    <dgm:cxn modelId="{FA6A4F9F-BE98-4F78-B1A0-9815D8E43A69}" type="presParOf" srcId="{43E0C044-FDF9-4F20-8B77-E06DEA9220AB}" destId="{9571D9AD-2AD7-4217-9228-E5E0586C9B01}" srcOrd="4" destOrd="0" presId="urn:microsoft.com/office/officeart/2005/8/layout/vProcess5"/>
    <dgm:cxn modelId="{F81C870F-942F-41EA-BB97-EBE93A75D617}" type="presParOf" srcId="{43E0C044-FDF9-4F20-8B77-E06DEA9220AB}" destId="{6ABBE2FD-4C72-41E6-BB4F-0341EDC4AFFE}" srcOrd="5" destOrd="0" presId="urn:microsoft.com/office/officeart/2005/8/layout/vProcess5"/>
    <dgm:cxn modelId="{6503EB3D-048A-4EC1-8835-1D84F853BE84}" type="presParOf" srcId="{43E0C044-FDF9-4F20-8B77-E06DEA9220AB}" destId="{AE4995F7-84D8-4DF6-955E-3A98851B2E64}" srcOrd="6" destOrd="0" presId="urn:microsoft.com/office/officeart/2005/8/layout/vProcess5"/>
    <dgm:cxn modelId="{43A474F8-A6EF-49DD-A357-6C896B03F5E7}" type="presParOf" srcId="{43E0C044-FDF9-4F20-8B77-E06DEA9220AB}" destId="{C12A189B-C958-4538-AC92-D2F40A671953}" srcOrd="7" destOrd="0" presId="urn:microsoft.com/office/officeart/2005/8/layout/vProcess5"/>
    <dgm:cxn modelId="{D705B57D-4E29-483B-B671-FE73CBDFEFF3}" type="presParOf" srcId="{43E0C044-FDF9-4F20-8B77-E06DEA9220AB}" destId="{A82C012B-C2B5-4692-B3DA-7738B584A2A9}" srcOrd="8" destOrd="0" presId="urn:microsoft.com/office/officeart/2005/8/layout/vProcess5"/>
    <dgm:cxn modelId="{170F9636-3061-4284-A929-ADEE08EF336C}" type="presParOf" srcId="{43E0C044-FDF9-4F20-8B77-E06DEA9220AB}" destId="{C9FFDCD8-BAD4-49BD-BC88-AD3B1D881F24}" srcOrd="9" destOrd="0" presId="urn:microsoft.com/office/officeart/2005/8/layout/vProcess5"/>
    <dgm:cxn modelId="{D3E72CE0-31D0-4767-B201-94C501024103}" type="presParOf" srcId="{43E0C044-FDF9-4F20-8B77-E06DEA9220AB}" destId="{300AAAAB-59C5-4A43-8F62-06C80DB0E509}" srcOrd="10" destOrd="0" presId="urn:microsoft.com/office/officeart/2005/8/layout/vProcess5"/>
    <dgm:cxn modelId="{B0F8709B-C455-4C0C-8EBC-B1D9D27CFDCA}" type="presParOf" srcId="{43E0C044-FDF9-4F20-8B77-E06DEA9220AB}" destId="{99219792-2431-4E27-A2A3-1E69E8E87ACE}" srcOrd="11" destOrd="0" presId="urn:microsoft.com/office/officeart/2005/8/layout/vProcess5"/>
    <dgm:cxn modelId="{3D6CB05F-2137-4596-AED6-73543BDA7D3D}" type="presParOf" srcId="{43E0C044-FDF9-4F20-8B77-E06DEA9220AB}" destId="{CA321791-AA70-40D9-B03F-D633F8A5396B}" srcOrd="12" destOrd="0" presId="urn:microsoft.com/office/officeart/2005/8/layout/vProcess5"/>
    <dgm:cxn modelId="{BE20EA79-8EB3-420F-83BB-4DA28C7CF2B8}" type="presParOf" srcId="{43E0C044-FDF9-4F20-8B77-E06DEA9220AB}" destId="{ADCF5B48-BED6-4E1C-B1B6-A00789DD610E}" srcOrd="13" destOrd="0" presId="urn:microsoft.com/office/officeart/2005/8/layout/vProcess5"/>
    <dgm:cxn modelId="{0391EB19-5EB5-4DA3-A3E0-C095088B6F24}" type="presParOf" srcId="{43E0C044-FDF9-4F20-8B77-E06DEA9220AB}" destId="{49C5DA9A-184B-44FE-B23E-A2DE319A8637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6741AA-0419-444D-90E6-FC3503B90B5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84FC3F-D328-4E29-91FB-20A514F8B88A}">
      <dgm:prSet custT="1"/>
      <dgm:spPr/>
      <dgm:t>
        <a:bodyPr/>
        <a:lstStyle/>
        <a:p>
          <a:r>
            <a:rPr lang="en-GB" sz="2800" dirty="0"/>
            <a:t>Strong interest in </a:t>
          </a:r>
          <a:r>
            <a:rPr lang="en-GB" sz="2800"/>
            <a:t>helping people</a:t>
          </a:r>
          <a:endParaRPr lang="en-US" sz="2800" dirty="0"/>
        </a:p>
      </dgm:t>
    </dgm:pt>
    <dgm:pt modelId="{89F86A0A-3C38-4195-A126-59B1CA809371}" type="parTrans" cxnId="{FA6C58AC-BD31-4F76-86F1-5FCF7E5575A6}">
      <dgm:prSet/>
      <dgm:spPr/>
      <dgm:t>
        <a:bodyPr/>
        <a:lstStyle/>
        <a:p>
          <a:endParaRPr lang="en-US"/>
        </a:p>
      </dgm:t>
    </dgm:pt>
    <dgm:pt modelId="{C1692BEE-0C79-4683-8C74-64C6A52F8FA4}" type="sibTrans" cxnId="{FA6C58AC-BD31-4F76-86F1-5FCF7E5575A6}">
      <dgm:prSet/>
      <dgm:spPr/>
      <dgm:t>
        <a:bodyPr/>
        <a:lstStyle/>
        <a:p>
          <a:endParaRPr lang="en-US"/>
        </a:p>
      </dgm:t>
    </dgm:pt>
    <dgm:pt modelId="{7E21E82C-0D32-4020-9FB2-194277A419D8}">
      <dgm:prSet custT="1"/>
      <dgm:spPr/>
      <dgm:t>
        <a:bodyPr/>
        <a:lstStyle/>
        <a:p>
          <a:r>
            <a:rPr lang="en-GB" sz="2800"/>
            <a:t>Exploitation</a:t>
          </a:r>
          <a:endParaRPr lang="en-US" sz="2800"/>
        </a:p>
      </dgm:t>
    </dgm:pt>
    <dgm:pt modelId="{0613A0C7-70D5-45DD-960F-4062334E4368}" type="parTrans" cxnId="{0C121395-7B03-434F-9080-F45170D9F3EE}">
      <dgm:prSet/>
      <dgm:spPr/>
      <dgm:t>
        <a:bodyPr/>
        <a:lstStyle/>
        <a:p>
          <a:endParaRPr lang="en-US"/>
        </a:p>
      </dgm:t>
    </dgm:pt>
    <dgm:pt modelId="{1621421A-732C-4F2E-A5C8-8C0437D9BE0C}" type="sibTrans" cxnId="{0C121395-7B03-434F-9080-F45170D9F3EE}">
      <dgm:prSet/>
      <dgm:spPr/>
      <dgm:t>
        <a:bodyPr/>
        <a:lstStyle/>
        <a:p>
          <a:endParaRPr lang="en-US"/>
        </a:p>
      </dgm:t>
    </dgm:pt>
    <dgm:pt modelId="{20AF36B5-9F54-4E33-828D-61ED5FD07011}">
      <dgm:prSet custT="1"/>
      <dgm:spPr/>
      <dgm:t>
        <a:bodyPr/>
        <a:lstStyle/>
        <a:p>
          <a:r>
            <a:rPr lang="en-GB" sz="2800" dirty="0"/>
            <a:t>Safeguarding</a:t>
          </a:r>
          <a:endParaRPr lang="en-US" sz="2800" dirty="0"/>
        </a:p>
      </dgm:t>
    </dgm:pt>
    <dgm:pt modelId="{07EF4474-8C62-4009-9DB9-E7B037342268}" type="parTrans" cxnId="{E44DCEE5-AF82-4FD7-88A2-210E5022077C}">
      <dgm:prSet/>
      <dgm:spPr/>
      <dgm:t>
        <a:bodyPr/>
        <a:lstStyle/>
        <a:p>
          <a:endParaRPr lang="en-US"/>
        </a:p>
      </dgm:t>
    </dgm:pt>
    <dgm:pt modelId="{FEEA6E01-B9EE-4935-938C-C5189845FBD4}" type="sibTrans" cxnId="{E44DCEE5-AF82-4FD7-88A2-210E5022077C}">
      <dgm:prSet/>
      <dgm:spPr/>
      <dgm:t>
        <a:bodyPr/>
        <a:lstStyle/>
        <a:p>
          <a:endParaRPr lang="en-US"/>
        </a:p>
      </dgm:t>
    </dgm:pt>
    <dgm:pt modelId="{9BB4F962-9E1A-4B16-8C8C-3B156BBD72EC}">
      <dgm:prSet custT="1"/>
      <dgm:spPr/>
      <dgm:t>
        <a:bodyPr/>
        <a:lstStyle/>
        <a:p>
          <a:r>
            <a:rPr lang="en-US" sz="2800" dirty="0"/>
            <a:t>Trauma, Control and Victimisation</a:t>
          </a:r>
        </a:p>
      </dgm:t>
    </dgm:pt>
    <dgm:pt modelId="{CDAF90B3-96E4-4E58-A5C1-DC3B7C1BD1B6}" type="parTrans" cxnId="{6C094B14-69E3-472B-BF4B-1FC9B6535D68}">
      <dgm:prSet/>
      <dgm:spPr/>
      <dgm:t>
        <a:bodyPr/>
        <a:lstStyle/>
        <a:p>
          <a:endParaRPr lang="en-US"/>
        </a:p>
      </dgm:t>
    </dgm:pt>
    <dgm:pt modelId="{4781912F-2284-4CFC-9AC0-9C81FA469BB3}" type="sibTrans" cxnId="{6C094B14-69E3-472B-BF4B-1FC9B6535D68}">
      <dgm:prSet/>
      <dgm:spPr/>
      <dgm:t>
        <a:bodyPr/>
        <a:lstStyle/>
        <a:p>
          <a:endParaRPr lang="en-US"/>
        </a:p>
      </dgm:t>
    </dgm:pt>
    <dgm:pt modelId="{0463C704-6BB5-40D9-828D-E4A8F91828D7}">
      <dgm:prSet custT="1"/>
      <dgm:spPr/>
      <dgm:t>
        <a:bodyPr/>
        <a:lstStyle/>
        <a:p>
          <a:r>
            <a:rPr lang="en-GB" sz="2800" dirty="0"/>
            <a:t>Challenging stigma</a:t>
          </a:r>
          <a:endParaRPr lang="en-US" sz="2800" dirty="0"/>
        </a:p>
      </dgm:t>
    </dgm:pt>
    <dgm:pt modelId="{7D20A851-04D0-43A0-8A88-94397D311C1A}" type="parTrans" cxnId="{A637F0C2-265B-48BD-A39C-1F13EC30FCCA}">
      <dgm:prSet/>
      <dgm:spPr/>
      <dgm:t>
        <a:bodyPr/>
        <a:lstStyle/>
        <a:p>
          <a:endParaRPr lang="en-US"/>
        </a:p>
      </dgm:t>
    </dgm:pt>
    <dgm:pt modelId="{BE36D3D8-8505-4BC2-A871-D099D42D84DF}" type="sibTrans" cxnId="{A637F0C2-265B-48BD-A39C-1F13EC30FCCA}">
      <dgm:prSet/>
      <dgm:spPr/>
      <dgm:t>
        <a:bodyPr/>
        <a:lstStyle/>
        <a:p>
          <a:endParaRPr lang="en-US"/>
        </a:p>
      </dgm:t>
    </dgm:pt>
    <dgm:pt modelId="{6D4A2DC6-7946-4B93-A518-06FFB114099C}">
      <dgm:prSet custT="1"/>
      <dgm:spPr/>
      <dgm:t>
        <a:bodyPr/>
        <a:lstStyle/>
        <a:p>
          <a:pPr algn="ctr"/>
          <a:r>
            <a:rPr lang="en-GB" sz="3200" b="1" dirty="0"/>
            <a:t>Why I choose this placement </a:t>
          </a:r>
          <a:endParaRPr lang="en-US" sz="3200" b="1" dirty="0"/>
        </a:p>
      </dgm:t>
    </dgm:pt>
    <dgm:pt modelId="{BD83C5E2-8BE1-499F-B2A8-CB089E793BBE}" type="sibTrans" cxnId="{8BE2A7DB-2143-4D37-ADC5-CBFA9A5CB134}">
      <dgm:prSet/>
      <dgm:spPr/>
      <dgm:t>
        <a:bodyPr/>
        <a:lstStyle/>
        <a:p>
          <a:endParaRPr lang="en-US"/>
        </a:p>
      </dgm:t>
    </dgm:pt>
    <dgm:pt modelId="{E458C3BF-AC3D-4687-AFFC-4CA2627DFE36}" type="parTrans" cxnId="{8BE2A7DB-2143-4D37-ADC5-CBFA9A5CB134}">
      <dgm:prSet/>
      <dgm:spPr/>
      <dgm:t>
        <a:bodyPr/>
        <a:lstStyle/>
        <a:p>
          <a:endParaRPr lang="en-US"/>
        </a:p>
      </dgm:t>
    </dgm:pt>
    <dgm:pt modelId="{440F6EFF-AC79-4DB6-AD40-640C7FE00D92}" type="pres">
      <dgm:prSet presAssocID="{026741AA-0419-444D-90E6-FC3503B90B5D}" presName="linear" presStyleCnt="0">
        <dgm:presLayoutVars>
          <dgm:animLvl val="lvl"/>
          <dgm:resizeHandles val="exact"/>
        </dgm:presLayoutVars>
      </dgm:prSet>
      <dgm:spPr/>
    </dgm:pt>
    <dgm:pt modelId="{07C1A975-84F6-436E-AD61-66085E3195A9}" type="pres">
      <dgm:prSet presAssocID="{6D4A2DC6-7946-4B93-A518-06FFB114099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5B4C0DE-5C32-4CE4-80FF-FBD0010D5A5F}" type="pres">
      <dgm:prSet presAssocID="{BD83C5E2-8BE1-499F-B2A8-CB089E793BBE}" presName="spacer" presStyleCnt="0"/>
      <dgm:spPr/>
    </dgm:pt>
    <dgm:pt modelId="{DD0C6679-A369-4581-B088-0B0CA8F43EDB}" type="pres">
      <dgm:prSet presAssocID="{D584FC3F-D328-4E29-91FB-20A514F8B88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DDEF6F7-EDC1-4E5B-89CC-9E56F0355CE6}" type="pres">
      <dgm:prSet presAssocID="{C1692BEE-0C79-4683-8C74-64C6A52F8FA4}" presName="spacer" presStyleCnt="0"/>
      <dgm:spPr/>
    </dgm:pt>
    <dgm:pt modelId="{8A03E8A1-6FB3-45BA-9AE4-2D6F363D26D8}" type="pres">
      <dgm:prSet presAssocID="{7E21E82C-0D32-4020-9FB2-194277A419D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79F3CB7-FB89-4288-955F-61EC110F3985}" type="pres">
      <dgm:prSet presAssocID="{1621421A-732C-4F2E-A5C8-8C0437D9BE0C}" presName="spacer" presStyleCnt="0"/>
      <dgm:spPr/>
    </dgm:pt>
    <dgm:pt modelId="{A6F788CD-5741-4A5C-8F32-63BA46EF8200}" type="pres">
      <dgm:prSet presAssocID="{20AF36B5-9F54-4E33-828D-61ED5FD0701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5F5B76A-183D-4C70-86BF-36C4D587BD9C}" type="pres">
      <dgm:prSet presAssocID="{FEEA6E01-B9EE-4935-938C-C5189845FBD4}" presName="spacer" presStyleCnt="0"/>
      <dgm:spPr/>
    </dgm:pt>
    <dgm:pt modelId="{551B64BE-DDB1-43D2-B36E-E6D5A8C9CE20}" type="pres">
      <dgm:prSet presAssocID="{9BB4F962-9E1A-4B16-8C8C-3B156BBD72E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9A32C0F-0CCB-4B1E-B475-01560A5A84FA}" type="pres">
      <dgm:prSet presAssocID="{4781912F-2284-4CFC-9AC0-9C81FA469BB3}" presName="spacer" presStyleCnt="0"/>
      <dgm:spPr/>
    </dgm:pt>
    <dgm:pt modelId="{973C581D-C4AB-4158-BFE2-1B1160A97D35}" type="pres">
      <dgm:prSet presAssocID="{0463C704-6BB5-40D9-828D-E4A8F91828D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C094B14-69E3-472B-BF4B-1FC9B6535D68}" srcId="{026741AA-0419-444D-90E6-FC3503B90B5D}" destId="{9BB4F962-9E1A-4B16-8C8C-3B156BBD72EC}" srcOrd="4" destOrd="0" parTransId="{CDAF90B3-96E4-4E58-A5C1-DC3B7C1BD1B6}" sibTransId="{4781912F-2284-4CFC-9AC0-9C81FA469BB3}"/>
    <dgm:cxn modelId="{A077177F-C186-4572-B7FA-FE148310F3FE}" type="presOf" srcId="{9BB4F962-9E1A-4B16-8C8C-3B156BBD72EC}" destId="{551B64BE-DDB1-43D2-B36E-E6D5A8C9CE20}" srcOrd="0" destOrd="0" presId="urn:microsoft.com/office/officeart/2005/8/layout/vList2"/>
    <dgm:cxn modelId="{4CD6498E-D6A5-4CD5-AA5A-8E0C5A1F5B03}" type="presOf" srcId="{026741AA-0419-444D-90E6-FC3503B90B5D}" destId="{440F6EFF-AC79-4DB6-AD40-640C7FE00D92}" srcOrd="0" destOrd="0" presId="urn:microsoft.com/office/officeart/2005/8/layout/vList2"/>
    <dgm:cxn modelId="{0C121395-7B03-434F-9080-F45170D9F3EE}" srcId="{026741AA-0419-444D-90E6-FC3503B90B5D}" destId="{7E21E82C-0D32-4020-9FB2-194277A419D8}" srcOrd="2" destOrd="0" parTransId="{0613A0C7-70D5-45DD-960F-4062334E4368}" sibTransId="{1621421A-732C-4F2E-A5C8-8C0437D9BE0C}"/>
    <dgm:cxn modelId="{51AEA2A8-8A1A-453E-822E-AE363548915E}" type="presOf" srcId="{20AF36B5-9F54-4E33-828D-61ED5FD07011}" destId="{A6F788CD-5741-4A5C-8F32-63BA46EF8200}" srcOrd="0" destOrd="0" presId="urn:microsoft.com/office/officeart/2005/8/layout/vList2"/>
    <dgm:cxn modelId="{FA6C58AC-BD31-4F76-86F1-5FCF7E5575A6}" srcId="{026741AA-0419-444D-90E6-FC3503B90B5D}" destId="{D584FC3F-D328-4E29-91FB-20A514F8B88A}" srcOrd="1" destOrd="0" parTransId="{89F86A0A-3C38-4195-A126-59B1CA809371}" sibTransId="{C1692BEE-0C79-4683-8C74-64C6A52F8FA4}"/>
    <dgm:cxn modelId="{1B2108AE-8D70-4F45-B97C-1BD2F2574817}" type="presOf" srcId="{7E21E82C-0D32-4020-9FB2-194277A419D8}" destId="{8A03E8A1-6FB3-45BA-9AE4-2D6F363D26D8}" srcOrd="0" destOrd="0" presId="urn:microsoft.com/office/officeart/2005/8/layout/vList2"/>
    <dgm:cxn modelId="{9C0D0ABB-6197-483D-97A8-AF0710050A8A}" type="presOf" srcId="{6D4A2DC6-7946-4B93-A518-06FFB114099C}" destId="{07C1A975-84F6-436E-AD61-66085E3195A9}" srcOrd="0" destOrd="0" presId="urn:microsoft.com/office/officeart/2005/8/layout/vList2"/>
    <dgm:cxn modelId="{A637F0C2-265B-48BD-A39C-1F13EC30FCCA}" srcId="{026741AA-0419-444D-90E6-FC3503B90B5D}" destId="{0463C704-6BB5-40D9-828D-E4A8F91828D7}" srcOrd="5" destOrd="0" parTransId="{7D20A851-04D0-43A0-8A88-94397D311C1A}" sibTransId="{BE36D3D8-8505-4BC2-A871-D099D42D84DF}"/>
    <dgm:cxn modelId="{8BE2A7DB-2143-4D37-ADC5-CBFA9A5CB134}" srcId="{026741AA-0419-444D-90E6-FC3503B90B5D}" destId="{6D4A2DC6-7946-4B93-A518-06FFB114099C}" srcOrd="0" destOrd="0" parTransId="{E458C3BF-AC3D-4687-AFFC-4CA2627DFE36}" sibTransId="{BD83C5E2-8BE1-499F-B2A8-CB089E793BBE}"/>
    <dgm:cxn modelId="{E44DCEE5-AF82-4FD7-88A2-210E5022077C}" srcId="{026741AA-0419-444D-90E6-FC3503B90B5D}" destId="{20AF36B5-9F54-4E33-828D-61ED5FD07011}" srcOrd="3" destOrd="0" parTransId="{07EF4474-8C62-4009-9DB9-E7B037342268}" sibTransId="{FEEA6E01-B9EE-4935-938C-C5189845FBD4}"/>
    <dgm:cxn modelId="{3EF0D5E6-CF54-4D94-9018-60AC44AC4053}" type="presOf" srcId="{0463C704-6BB5-40D9-828D-E4A8F91828D7}" destId="{973C581D-C4AB-4158-BFE2-1B1160A97D35}" srcOrd="0" destOrd="0" presId="urn:microsoft.com/office/officeart/2005/8/layout/vList2"/>
    <dgm:cxn modelId="{2E7F77F9-14E2-4958-B424-96ECB017C1E3}" type="presOf" srcId="{D584FC3F-D328-4E29-91FB-20A514F8B88A}" destId="{DD0C6679-A369-4581-B088-0B0CA8F43EDB}" srcOrd="0" destOrd="0" presId="urn:microsoft.com/office/officeart/2005/8/layout/vList2"/>
    <dgm:cxn modelId="{7ABFB9CB-89DD-43CC-A370-BEBF6D1589F5}" type="presParOf" srcId="{440F6EFF-AC79-4DB6-AD40-640C7FE00D92}" destId="{07C1A975-84F6-436E-AD61-66085E3195A9}" srcOrd="0" destOrd="0" presId="urn:microsoft.com/office/officeart/2005/8/layout/vList2"/>
    <dgm:cxn modelId="{623CE97B-BEE6-48D8-9B92-260A458DB751}" type="presParOf" srcId="{440F6EFF-AC79-4DB6-AD40-640C7FE00D92}" destId="{45B4C0DE-5C32-4CE4-80FF-FBD0010D5A5F}" srcOrd="1" destOrd="0" presId="urn:microsoft.com/office/officeart/2005/8/layout/vList2"/>
    <dgm:cxn modelId="{CCA9D431-EBF3-476E-A694-54A522D8DFEE}" type="presParOf" srcId="{440F6EFF-AC79-4DB6-AD40-640C7FE00D92}" destId="{DD0C6679-A369-4581-B088-0B0CA8F43EDB}" srcOrd="2" destOrd="0" presId="urn:microsoft.com/office/officeart/2005/8/layout/vList2"/>
    <dgm:cxn modelId="{27F92FF6-592A-420D-85C8-4240D3C1D58C}" type="presParOf" srcId="{440F6EFF-AC79-4DB6-AD40-640C7FE00D92}" destId="{7DDEF6F7-EDC1-4E5B-89CC-9E56F0355CE6}" srcOrd="3" destOrd="0" presId="urn:microsoft.com/office/officeart/2005/8/layout/vList2"/>
    <dgm:cxn modelId="{D4E99EEE-B703-4F0D-ABF7-B6CE13F44CF5}" type="presParOf" srcId="{440F6EFF-AC79-4DB6-AD40-640C7FE00D92}" destId="{8A03E8A1-6FB3-45BA-9AE4-2D6F363D26D8}" srcOrd="4" destOrd="0" presId="urn:microsoft.com/office/officeart/2005/8/layout/vList2"/>
    <dgm:cxn modelId="{2827013E-044C-478D-B37E-FD8D6B165AA7}" type="presParOf" srcId="{440F6EFF-AC79-4DB6-AD40-640C7FE00D92}" destId="{579F3CB7-FB89-4288-955F-61EC110F3985}" srcOrd="5" destOrd="0" presId="urn:microsoft.com/office/officeart/2005/8/layout/vList2"/>
    <dgm:cxn modelId="{72572E21-5C43-4A1D-A839-EC2330DBE4F5}" type="presParOf" srcId="{440F6EFF-AC79-4DB6-AD40-640C7FE00D92}" destId="{A6F788CD-5741-4A5C-8F32-63BA46EF8200}" srcOrd="6" destOrd="0" presId="urn:microsoft.com/office/officeart/2005/8/layout/vList2"/>
    <dgm:cxn modelId="{F8D32926-2753-4B93-9AC9-79CE322967B3}" type="presParOf" srcId="{440F6EFF-AC79-4DB6-AD40-640C7FE00D92}" destId="{65F5B76A-183D-4C70-86BF-36C4D587BD9C}" srcOrd="7" destOrd="0" presId="urn:microsoft.com/office/officeart/2005/8/layout/vList2"/>
    <dgm:cxn modelId="{701A83F3-0E29-4144-A33A-86DE87F3B1DD}" type="presParOf" srcId="{440F6EFF-AC79-4DB6-AD40-640C7FE00D92}" destId="{551B64BE-DDB1-43D2-B36E-E6D5A8C9CE20}" srcOrd="8" destOrd="0" presId="urn:microsoft.com/office/officeart/2005/8/layout/vList2"/>
    <dgm:cxn modelId="{10D8DDBB-9186-43FE-B46F-2CD516E0326E}" type="presParOf" srcId="{440F6EFF-AC79-4DB6-AD40-640C7FE00D92}" destId="{E9A32C0F-0CCB-4B1E-B475-01560A5A84FA}" srcOrd="9" destOrd="0" presId="urn:microsoft.com/office/officeart/2005/8/layout/vList2"/>
    <dgm:cxn modelId="{D7F9B5AB-F420-41FD-BEEA-A0315937750A}" type="presParOf" srcId="{440F6EFF-AC79-4DB6-AD40-640C7FE00D92}" destId="{973C581D-C4AB-4158-BFE2-1B1160A97D3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6741AA-0419-444D-90E6-FC3503B90B5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84FC3F-D328-4E29-91FB-20A514F8B88A}">
      <dgm:prSet/>
      <dgm:spPr/>
      <dgm:t>
        <a:bodyPr/>
        <a:lstStyle/>
        <a:p>
          <a:r>
            <a:rPr lang="en-US"/>
            <a:t>Attended for 80 hours 	</a:t>
          </a:r>
        </a:p>
      </dgm:t>
    </dgm:pt>
    <dgm:pt modelId="{89F86A0A-3C38-4195-A126-59B1CA809371}" type="parTrans" cxnId="{FA6C58AC-BD31-4F76-86F1-5FCF7E5575A6}">
      <dgm:prSet/>
      <dgm:spPr/>
      <dgm:t>
        <a:bodyPr/>
        <a:lstStyle/>
        <a:p>
          <a:endParaRPr lang="en-US"/>
        </a:p>
      </dgm:t>
    </dgm:pt>
    <dgm:pt modelId="{C1692BEE-0C79-4683-8C74-64C6A52F8FA4}" type="sibTrans" cxnId="{FA6C58AC-BD31-4F76-86F1-5FCF7E5575A6}">
      <dgm:prSet/>
      <dgm:spPr/>
      <dgm:t>
        <a:bodyPr/>
        <a:lstStyle/>
        <a:p>
          <a:endParaRPr lang="en-US"/>
        </a:p>
      </dgm:t>
    </dgm:pt>
    <dgm:pt modelId="{7E21E82C-0D32-4020-9FB2-194277A419D8}">
      <dgm:prSet/>
      <dgm:spPr/>
      <dgm:t>
        <a:bodyPr/>
        <a:lstStyle/>
        <a:p>
          <a:r>
            <a:rPr lang="en-US"/>
            <a:t>Helping to support vulnerable woman to encourage self belief and confidence </a:t>
          </a:r>
        </a:p>
      </dgm:t>
    </dgm:pt>
    <dgm:pt modelId="{0613A0C7-70D5-45DD-960F-4062334E4368}" type="parTrans" cxnId="{0C121395-7B03-434F-9080-F45170D9F3EE}">
      <dgm:prSet/>
      <dgm:spPr/>
      <dgm:t>
        <a:bodyPr/>
        <a:lstStyle/>
        <a:p>
          <a:endParaRPr lang="en-US"/>
        </a:p>
      </dgm:t>
    </dgm:pt>
    <dgm:pt modelId="{1621421A-732C-4F2E-A5C8-8C0437D9BE0C}" type="sibTrans" cxnId="{0C121395-7B03-434F-9080-F45170D9F3EE}">
      <dgm:prSet/>
      <dgm:spPr/>
      <dgm:t>
        <a:bodyPr/>
        <a:lstStyle/>
        <a:p>
          <a:endParaRPr lang="en-US"/>
        </a:p>
      </dgm:t>
    </dgm:pt>
    <dgm:pt modelId="{6D4A2DC6-7946-4B93-A518-06FFB114099C}">
      <dgm:prSet/>
      <dgm:spPr/>
      <dgm:t>
        <a:bodyPr/>
        <a:lstStyle/>
        <a:p>
          <a:r>
            <a:rPr lang="en-US"/>
            <a:t>Overview </a:t>
          </a:r>
        </a:p>
      </dgm:t>
    </dgm:pt>
    <dgm:pt modelId="{BD83C5E2-8BE1-499F-B2A8-CB089E793BBE}" type="sibTrans" cxnId="{8BE2A7DB-2143-4D37-ADC5-CBFA9A5CB134}">
      <dgm:prSet/>
      <dgm:spPr/>
      <dgm:t>
        <a:bodyPr/>
        <a:lstStyle/>
        <a:p>
          <a:endParaRPr lang="en-US"/>
        </a:p>
      </dgm:t>
    </dgm:pt>
    <dgm:pt modelId="{E458C3BF-AC3D-4687-AFFC-4CA2627DFE36}" type="parTrans" cxnId="{8BE2A7DB-2143-4D37-ADC5-CBFA9A5CB134}">
      <dgm:prSet/>
      <dgm:spPr/>
      <dgm:t>
        <a:bodyPr/>
        <a:lstStyle/>
        <a:p>
          <a:endParaRPr lang="en-US"/>
        </a:p>
      </dgm:t>
    </dgm:pt>
    <dgm:pt modelId="{1F3F1576-E67B-4B8F-9252-0A5FD75F131C}">
      <dgm:prSet/>
      <dgm:spPr/>
      <dgm:t>
        <a:bodyPr/>
        <a:lstStyle/>
        <a:p>
          <a:r>
            <a:rPr lang="en-GB"/>
            <a:t>Helping organise several events </a:t>
          </a:r>
        </a:p>
      </dgm:t>
    </dgm:pt>
    <dgm:pt modelId="{26062C60-C9F7-4EB0-B9A8-D068A8CE2102}" type="parTrans" cxnId="{B9E5AE84-7D1E-4712-B57A-C8C481BF61E3}">
      <dgm:prSet/>
      <dgm:spPr/>
      <dgm:t>
        <a:bodyPr/>
        <a:lstStyle/>
        <a:p>
          <a:endParaRPr lang="en-GB"/>
        </a:p>
      </dgm:t>
    </dgm:pt>
    <dgm:pt modelId="{431E849F-A719-4808-BB11-9D13474757F7}" type="sibTrans" cxnId="{B9E5AE84-7D1E-4712-B57A-C8C481BF61E3}">
      <dgm:prSet/>
      <dgm:spPr/>
      <dgm:t>
        <a:bodyPr/>
        <a:lstStyle/>
        <a:p>
          <a:endParaRPr lang="en-GB"/>
        </a:p>
      </dgm:t>
    </dgm:pt>
    <dgm:pt modelId="{339EE0DD-4CE4-44B3-9DD9-45544F382641}">
      <dgm:prSet/>
      <dgm:spPr/>
      <dgm:t>
        <a:bodyPr/>
        <a:lstStyle/>
        <a:p>
          <a:r>
            <a:rPr lang="en-GB" dirty="0"/>
            <a:t>Attended  meetings, weekly craft class, choir, and coffee mornings</a:t>
          </a:r>
        </a:p>
      </dgm:t>
    </dgm:pt>
    <dgm:pt modelId="{D9F7CAC5-9ACD-4F7F-90DA-1B8438AF36E3}" type="parTrans" cxnId="{35EA58D7-E8ED-4B07-85C7-7DF606814287}">
      <dgm:prSet/>
      <dgm:spPr/>
      <dgm:t>
        <a:bodyPr/>
        <a:lstStyle/>
        <a:p>
          <a:endParaRPr lang="en-GB"/>
        </a:p>
      </dgm:t>
    </dgm:pt>
    <dgm:pt modelId="{3D04D80C-AE8F-4732-BC6E-FAADBD48D5C9}" type="sibTrans" cxnId="{35EA58D7-E8ED-4B07-85C7-7DF606814287}">
      <dgm:prSet/>
      <dgm:spPr/>
      <dgm:t>
        <a:bodyPr/>
        <a:lstStyle/>
        <a:p>
          <a:endParaRPr lang="en-GB"/>
        </a:p>
      </dgm:t>
    </dgm:pt>
    <dgm:pt modelId="{BFF97FC3-4074-4848-9E9F-42838402D398}" type="pres">
      <dgm:prSet presAssocID="{026741AA-0419-444D-90E6-FC3503B90B5D}" presName="outerComposite" presStyleCnt="0">
        <dgm:presLayoutVars>
          <dgm:chMax val="5"/>
          <dgm:dir/>
          <dgm:resizeHandles val="exact"/>
        </dgm:presLayoutVars>
      </dgm:prSet>
      <dgm:spPr/>
    </dgm:pt>
    <dgm:pt modelId="{1506EA38-CB7A-426D-A5A6-72A57C4EA8B0}" type="pres">
      <dgm:prSet presAssocID="{026741AA-0419-444D-90E6-FC3503B90B5D}" presName="dummyMaxCanvas" presStyleCnt="0">
        <dgm:presLayoutVars/>
      </dgm:prSet>
      <dgm:spPr/>
    </dgm:pt>
    <dgm:pt modelId="{50D65B01-A690-4E7C-8AE1-15E5F5FDF1A3}" type="pres">
      <dgm:prSet presAssocID="{026741AA-0419-444D-90E6-FC3503B90B5D}" presName="FiveNodes_1" presStyleLbl="node1" presStyleIdx="0" presStyleCnt="5">
        <dgm:presLayoutVars>
          <dgm:bulletEnabled val="1"/>
        </dgm:presLayoutVars>
      </dgm:prSet>
      <dgm:spPr/>
    </dgm:pt>
    <dgm:pt modelId="{A9E4AD1F-F380-4298-92C7-47E871C8B813}" type="pres">
      <dgm:prSet presAssocID="{026741AA-0419-444D-90E6-FC3503B90B5D}" presName="FiveNodes_2" presStyleLbl="node1" presStyleIdx="1" presStyleCnt="5">
        <dgm:presLayoutVars>
          <dgm:bulletEnabled val="1"/>
        </dgm:presLayoutVars>
      </dgm:prSet>
      <dgm:spPr/>
    </dgm:pt>
    <dgm:pt modelId="{79B6BCF5-C58F-454F-A195-6111D2B9BA30}" type="pres">
      <dgm:prSet presAssocID="{026741AA-0419-444D-90E6-FC3503B90B5D}" presName="FiveNodes_3" presStyleLbl="node1" presStyleIdx="2" presStyleCnt="5">
        <dgm:presLayoutVars>
          <dgm:bulletEnabled val="1"/>
        </dgm:presLayoutVars>
      </dgm:prSet>
      <dgm:spPr/>
    </dgm:pt>
    <dgm:pt modelId="{598936A6-6109-4513-B169-A36FE643F166}" type="pres">
      <dgm:prSet presAssocID="{026741AA-0419-444D-90E6-FC3503B90B5D}" presName="FiveNodes_4" presStyleLbl="node1" presStyleIdx="3" presStyleCnt="5">
        <dgm:presLayoutVars>
          <dgm:bulletEnabled val="1"/>
        </dgm:presLayoutVars>
      </dgm:prSet>
      <dgm:spPr/>
    </dgm:pt>
    <dgm:pt modelId="{AE694D02-7CC8-4995-B549-37B444FE79BB}" type="pres">
      <dgm:prSet presAssocID="{026741AA-0419-444D-90E6-FC3503B90B5D}" presName="FiveNodes_5" presStyleLbl="node1" presStyleIdx="4" presStyleCnt="5">
        <dgm:presLayoutVars>
          <dgm:bulletEnabled val="1"/>
        </dgm:presLayoutVars>
      </dgm:prSet>
      <dgm:spPr/>
    </dgm:pt>
    <dgm:pt modelId="{4D4BF800-0319-4B4F-A202-2D53C788DF02}" type="pres">
      <dgm:prSet presAssocID="{026741AA-0419-444D-90E6-FC3503B90B5D}" presName="FiveConn_1-2" presStyleLbl="fgAccFollowNode1" presStyleIdx="0" presStyleCnt="4">
        <dgm:presLayoutVars>
          <dgm:bulletEnabled val="1"/>
        </dgm:presLayoutVars>
      </dgm:prSet>
      <dgm:spPr/>
    </dgm:pt>
    <dgm:pt modelId="{C331C723-E090-41F8-AFFC-0DB1DD1C40CC}" type="pres">
      <dgm:prSet presAssocID="{026741AA-0419-444D-90E6-FC3503B90B5D}" presName="FiveConn_2-3" presStyleLbl="fgAccFollowNode1" presStyleIdx="1" presStyleCnt="4">
        <dgm:presLayoutVars>
          <dgm:bulletEnabled val="1"/>
        </dgm:presLayoutVars>
      </dgm:prSet>
      <dgm:spPr/>
    </dgm:pt>
    <dgm:pt modelId="{F0122E4B-7238-4602-970A-2EB6D33261AE}" type="pres">
      <dgm:prSet presAssocID="{026741AA-0419-444D-90E6-FC3503B90B5D}" presName="FiveConn_3-4" presStyleLbl="fgAccFollowNode1" presStyleIdx="2" presStyleCnt="4">
        <dgm:presLayoutVars>
          <dgm:bulletEnabled val="1"/>
        </dgm:presLayoutVars>
      </dgm:prSet>
      <dgm:spPr/>
    </dgm:pt>
    <dgm:pt modelId="{C1FC4806-05F4-4924-BC49-1F117FF209B4}" type="pres">
      <dgm:prSet presAssocID="{026741AA-0419-444D-90E6-FC3503B90B5D}" presName="FiveConn_4-5" presStyleLbl="fgAccFollowNode1" presStyleIdx="3" presStyleCnt="4">
        <dgm:presLayoutVars>
          <dgm:bulletEnabled val="1"/>
        </dgm:presLayoutVars>
      </dgm:prSet>
      <dgm:spPr/>
    </dgm:pt>
    <dgm:pt modelId="{C5466219-ACC9-42AE-AE43-E3EF2CEB20C6}" type="pres">
      <dgm:prSet presAssocID="{026741AA-0419-444D-90E6-FC3503B90B5D}" presName="FiveNodes_1_text" presStyleLbl="node1" presStyleIdx="4" presStyleCnt="5">
        <dgm:presLayoutVars>
          <dgm:bulletEnabled val="1"/>
        </dgm:presLayoutVars>
      </dgm:prSet>
      <dgm:spPr/>
    </dgm:pt>
    <dgm:pt modelId="{00B6CB3A-9E67-41B8-8857-9CA4FB36D0AF}" type="pres">
      <dgm:prSet presAssocID="{026741AA-0419-444D-90E6-FC3503B90B5D}" presName="FiveNodes_2_text" presStyleLbl="node1" presStyleIdx="4" presStyleCnt="5">
        <dgm:presLayoutVars>
          <dgm:bulletEnabled val="1"/>
        </dgm:presLayoutVars>
      </dgm:prSet>
      <dgm:spPr/>
    </dgm:pt>
    <dgm:pt modelId="{2F02FB78-4C55-4630-A63D-ABE5F550997A}" type="pres">
      <dgm:prSet presAssocID="{026741AA-0419-444D-90E6-FC3503B90B5D}" presName="FiveNodes_3_text" presStyleLbl="node1" presStyleIdx="4" presStyleCnt="5">
        <dgm:presLayoutVars>
          <dgm:bulletEnabled val="1"/>
        </dgm:presLayoutVars>
      </dgm:prSet>
      <dgm:spPr/>
    </dgm:pt>
    <dgm:pt modelId="{9F95FBF5-C11B-4004-A8A4-A9FAFD14178B}" type="pres">
      <dgm:prSet presAssocID="{026741AA-0419-444D-90E6-FC3503B90B5D}" presName="FiveNodes_4_text" presStyleLbl="node1" presStyleIdx="4" presStyleCnt="5">
        <dgm:presLayoutVars>
          <dgm:bulletEnabled val="1"/>
        </dgm:presLayoutVars>
      </dgm:prSet>
      <dgm:spPr/>
    </dgm:pt>
    <dgm:pt modelId="{C31282DA-6510-4971-A7A6-4BE29548B7C6}" type="pres">
      <dgm:prSet presAssocID="{026741AA-0419-444D-90E6-FC3503B90B5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160FF08-6F6C-4649-B32C-EB06A40856F4}" type="presOf" srcId="{D584FC3F-D328-4E29-91FB-20A514F8B88A}" destId="{00B6CB3A-9E67-41B8-8857-9CA4FB36D0AF}" srcOrd="1" destOrd="0" presId="urn:microsoft.com/office/officeart/2005/8/layout/vProcess5"/>
    <dgm:cxn modelId="{4EBCD21A-7BFA-43B7-B160-561BB6C698B0}" type="presOf" srcId="{1621421A-732C-4F2E-A5C8-8C0437D9BE0C}" destId="{C1FC4806-05F4-4924-BC49-1F117FF209B4}" srcOrd="0" destOrd="0" presId="urn:microsoft.com/office/officeart/2005/8/layout/vProcess5"/>
    <dgm:cxn modelId="{0E617322-4106-45F0-9B99-9576BDD9968E}" type="presOf" srcId="{BD83C5E2-8BE1-499F-B2A8-CB089E793BBE}" destId="{4D4BF800-0319-4B4F-A202-2D53C788DF02}" srcOrd="0" destOrd="0" presId="urn:microsoft.com/office/officeart/2005/8/layout/vProcess5"/>
    <dgm:cxn modelId="{2330FE5F-30DB-44FC-B948-2DC1BAC7310F}" type="presOf" srcId="{C1692BEE-0C79-4683-8C74-64C6A52F8FA4}" destId="{C331C723-E090-41F8-AFFC-0DB1DD1C40CC}" srcOrd="0" destOrd="0" presId="urn:microsoft.com/office/officeart/2005/8/layout/vProcess5"/>
    <dgm:cxn modelId="{1E8FE84A-56F7-4CFB-9427-8CC2753B9482}" type="presOf" srcId="{7E21E82C-0D32-4020-9FB2-194277A419D8}" destId="{598936A6-6109-4513-B169-A36FE643F166}" srcOrd="0" destOrd="0" presId="urn:microsoft.com/office/officeart/2005/8/layout/vProcess5"/>
    <dgm:cxn modelId="{7F54774C-DD09-43AD-B5FA-1F99965E28D3}" type="presOf" srcId="{6D4A2DC6-7946-4B93-A518-06FFB114099C}" destId="{C5466219-ACC9-42AE-AE43-E3EF2CEB20C6}" srcOrd="1" destOrd="0" presId="urn:microsoft.com/office/officeart/2005/8/layout/vProcess5"/>
    <dgm:cxn modelId="{3C8A8F4D-4A4B-4801-815C-6E627B69E3A1}" type="presOf" srcId="{3D04D80C-AE8F-4732-BC6E-FAADBD48D5C9}" destId="{F0122E4B-7238-4602-970A-2EB6D33261AE}" srcOrd="0" destOrd="0" presId="urn:microsoft.com/office/officeart/2005/8/layout/vProcess5"/>
    <dgm:cxn modelId="{7E82B674-07CD-457B-B89D-FCA35CE660A7}" type="presOf" srcId="{7E21E82C-0D32-4020-9FB2-194277A419D8}" destId="{9F95FBF5-C11B-4004-A8A4-A9FAFD14178B}" srcOrd="1" destOrd="0" presId="urn:microsoft.com/office/officeart/2005/8/layout/vProcess5"/>
    <dgm:cxn modelId="{B0CA4D7D-2A5B-42B5-977F-B2E1D8C2CE00}" type="presOf" srcId="{339EE0DD-4CE4-44B3-9DD9-45544F382641}" destId="{2F02FB78-4C55-4630-A63D-ABE5F550997A}" srcOrd="1" destOrd="0" presId="urn:microsoft.com/office/officeart/2005/8/layout/vProcess5"/>
    <dgm:cxn modelId="{B9E5AE84-7D1E-4712-B57A-C8C481BF61E3}" srcId="{026741AA-0419-444D-90E6-FC3503B90B5D}" destId="{1F3F1576-E67B-4B8F-9252-0A5FD75F131C}" srcOrd="4" destOrd="0" parTransId="{26062C60-C9F7-4EB0-B9A8-D068A8CE2102}" sibTransId="{431E849F-A719-4808-BB11-9D13474757F7}"/>
    <dgm:cxn modelId="{0C121395-7B03-434F-9080-F45170D9F3EE}" srcId="{026741AA-0419-444D-90E6-FC3503B90B5D}" destId="{7E21E82C-0D32-4020-9FB2-194277A419D8}" srcOrd="3" destOrd="0" parTransId="{0613A0C7-70D5-45DD-960F-4062334E4368}" sibTransId="{1621421A-732C-4F2E-A5C8-8C0437D9BE0C}"/>
    <dgm:cxn modelId="{4C01249F-BA9B-485E-B76F-A30106569E9C}" type="presOf" srcId="{6D4A2DC6-7946-4B93-A518-06FFB114099C}" destId="{50D65B01-A690-4E7C-8AE1-15E5F5FDF1A3}" srcOrd="0" destOrd="0" presId="urn:microsoft.com/office/officeart/2005/8/layout/vProcess5"/>
    <dgm:cxn modelId="{BD6BCD9F-CCAB-40A7-BF67-68AF32F4B143}" type="presOf" srcId="{1F3F1576-E67B-4B8F-9252-0A5FD75F131C}" destId="{C31282DA-6510-4971-A7A6-4BE29548B7C6}" srcOrd="1" destOrd="0" presId="urn:microsoft.com/office/officeart/2005/8/layout/vProcess5"/>
    <dgm:cxn modelId="{FA6C58AC-BD31-4F76-86F1-5FCF7E5575A6}" srcId="{026741AA-0419-444D-90E6-FC3503B90B5D}" destId="{D584FC3F-D328-4E29-91FB-20A514F8B88A}" srcOrd="1" destOrd="0" parTransId="{89F86A0A-3C38-4195-A126-59B1CA809371}" sibTransId="{C1692BEE-0C79-4683-8C74-64C6A52F8FA4}"/>
    <dgm:cxn modelId="{042734B8-2ED0-46AB-87F2-A52C789B3E0B}" type="presOf" srcId="{026741AA-0419-444D-90E6-FC3503B90B5D}" destId="{BFF97FC3-4074-4848-9E9F-42838402D398}" srcOrd="0" destOrd="0" presId="urn:microsoft.com/office/officeart/2005/8/layout/vProcess5"/>
    <dgm:cxn modelId="{35EA58D7-E8ED-4B07-85C7-7DF606814287}" srcId="{026741AA-0419-444D-90E6-FC3503B90B5D}" destId="{339EE0DD-4CE4-44B3-9DD9-45544F382641}" srcOrd="2" destOrd="0" parTransId="{D9F7CAC5-9ACD-4F7F-90DA-1B8438AF36E3}" sibTransId="{3D04D80C-AE8F-4732-BC6E-FAADBD48D5C9}"/>
    <dgm:cxn modelId="{1B67EBDA-5943-4B22-8596-67E1F2380CDD}" type="presOf" srcId="{D584FC3F-D328-4E29-91FB-20A514F8B88A}" destId="{A9E4AD1F-F380-4298-92C7-47E871C8B813}" srcOrd="0" destOrd="0" presId="urn:microsoft.com/office/officeart/2005/8/layout/vProcess5"/>
    <dgm:cxn modelId="{8BE2A7DB-2143-4D37-ADC5-CBFA9A5CB134}" srcId="{026741AA-0419-444D-90E6-FC3503B90B5D}" destId="{6D4A2DC6-7946-4B93-A518-06FFB114099C}" srcOrd="0" destOrd="0" parTransId="{E458C3BF-AC3D-4687-AFFC-4CA2627DFE36}" sibTransId="{BD83C5E2-8BE1-499F-B2A8-CB089E793BBE}"/>
    <dgm:cxn modelId="{9AE618EC-FA94-4EEE-95E7-F2EA2588A7B1}" type="presOf" srcId="{1F3F1576-E67B-4B8F-9252-0A5FD75F131C}" destId="{AE694D02-7CC8-4995-B549-37B444FE79BB}" srcOrd="0" destOrd="0" presId="urn:microsoft.com/office/officeart/2005/8/layout/vProcess5"/>
    <dgm:cxn modelId="{7A1FA2FB-B641-43DD-A7D0-9ED5821BDA37}" type="presOf" srcId="{339EE0DD-4CE4-44B3-9DD9-45544F382641}" destId="{79B6BCF5-C58F-454F-A195-6111D2B9BA30}" srcOrd="0" destOrd="0" presId="urn:microsoft.com/office/officeart/2005/8/layout/vProcess5"/>
    <dgm:cxn modelId="{969F7085-756C-45A8-B27A-DCAF835CBA7C}" type="presParOf" srcId="{BFF97FC3-4074-4848-9E9F-42838402D398}" destId="{1506EA38-CB7A-426D-A5A6-72A57C4EA8B0}" srcOrd="0" destOrd="0" presId="urn:microsoft.com/office/officeart/2005/8/layout/vProcess5"/>
    <dgm:cxn modelId="{919FD2DA-45BF-4C98-8585-FD0EE6E82B8E}" type="presParOf" srcId="{BFF97FC3-4074-4848-9E9F-42838402D398}" destId="{50D65B01-A690-4E7C-8AE1-15E5F5FDF1A3}" srcOrd="1" destOrd="0" presId="urn:microsoft.com/office/officeart/2005/8/layout/vProcess5"/>
    <dgm:cxn modelId="{48EBBFEB-374A-4DE5-A5CC-50B3EBCA4B26}" type="presParOf" srcId="{BFF97FC3-4074-4848-9E9F-42838402D398}" destId="{A9E4AD1F-F380-4298-92C7-47E871C8B813}" srcOrd="2" destOrd="0" presId="urn:microsoft.com/office/officeart/2005/8/layout/vProcess5"/>
    <dgm:cxn modelId="{895DA532-CC9A-4FAD-8544-F3A7D7805E3B}" type="presParOf" srcId="{BFF97FC3-4074-4848-9E9F-42838402D398}" destId="{79B6BCF5-C58F-454F-A195-6111D2B9BA30}" srcOrd="3" destOrd="0" presId="urn:microsoft.com/office/officeart/2005/8/layout/vProcess5"/>
    <dgm:cxn modelId="{D3E4627E-2464-4EB5-B81F-548F3CCBF76A}" type="presParOf" srcId="{BFF97FC3-4074-4848-9E9F-42838402D398}" destId="{598936A6-6109-4513-B169-A36FE643F166}" srcOrd="4" destOrd="0" presId="urn:microsoft.com/office/officeart/2005/8/layout/vProcess5"/>
    <dgm:cxn modelId="{0360EE28-0FBA-4AD0-A980-D0133690CD01}" type="presParOf" srcId="{BFF97FC3-4074-4848-9E9F-42838402D398}" destId="{AE694D02-7CC8-4995-B549-37B444FE79BB}" srcOrd="5" destOrd="0" presId="urn:microsoft.com/office/officeart/2005/8/layout/vProcess5"/>
    <dgm:cxn modelId="{DA72C6E3-26D7-4041-B249-654432323BE6}" type="presParOf" srcId="{BFF97FC3-4074-4848-9E9F-42838402D398}" destId="{4D4BF800-0319-4B4F-A202-2D53C788DF02}" srcOrd="6" destOrd="0" presId="urn:microsoft.com/office/officeart/2005/8/layout/vProcess5"/>
    <dgm:cxn modelId="{6FCD867F-0D59-4446-9135-B70472014B60}" type="presParOf" srcId="{BFF97FC3-4074-4848-9E9F-42838402D398}" destId="{C331C723-E090-41F8-AFFC-0DB1DD1C40CC}" srcOrd="7" destOrd="0" presId="urn:microsoft.com/office/officeart/2005/8/layout/vProcess5"/>
    <dgm:cxn modelId="{BAADD748-4013-485F-8131-565E5778BC9E}" type="presParOf" srcId="{BFF97FC3-4074-4848-9E9F-42838402D398}" destId="{F0122E4B-7238-4602-970A-2EB6D33261AE}" srcOrd="8" destOrd="0" presId="urn:microsoft.com/office/officeart/2005/8/layout/vProcess5"/>
    <dgm:cxn modelId="{C4E4FE8D-A039-48E1-8A38-3F8B0D0FB399}" type="presParOf" srcId="{BFF97FC3-4074-4848-9E9F-42838402D398}" destId="{C1FC4806-05F4-4924-BC49-1F117FF209B4}" srcOrd="9" destOrd="0" presId="urn:microsoft.com/office/officeart/2005/8/layout/vProcess5"/>
    <dgm:cxn modelId="{D4D51F66-1D07-49C9-B4FD-C8691CB55BB4}" type="presParOf" srcId="{BFF97FC3-4074-4848-9E9F-42838402D398}" destId="{C5466219-ACC9-42AE-AE43-E3EF2CEB20C6}" srcOrd="10" destOrd="0" presId="urn:microsoft.com/office/officeart/2005/8/layout/vProcess5"/>
    <dgm:cxn modelId="{C7380117-1AE4-4793-9C89-2A6F2791A2F2}" type="presParOf" srcId="{BFF97FC3-4074-4848-9E9F-42838402D398}" destId="{00B6CB3A-9E67-41B8-8857-9CA4FB36D0AF}" srcOrd="11" destOrd="0" presId="urn:microsoft.com/office/officeart/2005/8/layout/vProcess5"/>
    <dgm:cxn modelId="{A6370930-AC68-4DB5-95F1-B42CB2845599}" type="presParOf" srcId="{BFF97FC3-4074-4848-9E9F-42838402D398}" destId="{2F02FB78-4C55-4630-A63D-ABE5F550997A}" srcOrd="12" destOrd="0" presId="urn:microsoft.com/office/officeart/2005/8/layout/vProcess5"/>
    <dgm:cxn modelId="{7EE414C3-1C5A-4449-85CF-F312F40A5E2F}" type="presParOf" srcId="{BFF97FC3-4074-4848-9E9F-42838402D398}" destId="{9F95FBF5-C11B-4004-A8A4-A9FAFD14178B}" srcOrd="13" destOrd="0" presId="urn:microsoft.com/office/officeart/2005/8/layout/vProcess5"/>
    <dgm:cxn modelId="{F83F2803-499B-463C-AFA3-51878A0F1B20}" type="presParOf" srcId="{BFF97FC3-4074-4848-9E9F-42838402D398}" destId="{C31282DA-6510-4971-A7A6-4BE29548B7C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AD4D4BE-02DA-49A4-A8E4-42208F9DEB5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CFD7473-0CD6-4BDE-924F-F783BAFD0D7F}">
      <dgm:prSet/>
      <dgm:spPr/>
      <dgm:t>
        <a:bodyPr/>
        <a:lstStyle/>
        <a:p>
          <a:r>
            <a:rPr lang="en-US" dirty="0"/>
            <a:t>Organisational skills </a:t>
          </a:r>
        </a:p>
      </dgm:t>
    </dgm:pt>
    <dgm:pt modelId="{6E82F957-A33B-457A-B7C5-2FEFB0902BA9}" type="parTrans" cxnId="{2EA7AF16-2D83-4925-B1AE-A34937AA3C03}">
      <dgm:prSet/>
      <dgm:spPr/>
      <dgm:t>
        <a:bodyPr/>
        <a:lstStyle/>
        <a:p>
          <a:endParaRPr lang="en-US"/>
        </a:p>
      </dgm:t>
    </dgm:pt>
    <dgm:pt modelId="{A9DB9595-09BE-476E-A5F4-34B49AF03241}" type="sibTrans" cxnId="{2EA7AF16-2D83-4925-B1AE-A34937AA3C03}">
      <dgm:prSet/>
      <dgm:spPr/>
      <dgm:t>
        <a:bodyPr/>
        <a:lstStyle/>
        <a:p>
          <a:endParaRPr lang="en-US"/>
        </a:p>
      </dgm:t>
    </dgm:pt>
    <dgm:pt modelId="{AA1D38C8-59B1-4F95-AA36-11D9525705CE}">
      <dgm:prSet/>
      <dgm:spPr/>
      <dgm:t>
        <a:bodyPr/>
        <a:lstStyle/>
        <a:p>
          <a:r>
            <a:rPr lang="en-GB" dirty="0"/>
            <a:t>Understanding of trauma informed practise</a:t>
          </a:r>
        </a:p>
        <a:p>
          <a:r>
            <a:rPr lang="en-GB" dirty="0"/>
            <a:t>( HM Government, 2024) </a:t>
          </a:r>
          <a:endParaRPr lang="en-US" dirty="0"/>
        </a:p>
      </dgm:t>
    </dgm:pt>
    <dgm:pt modelId="{BC479555-F9EA-432B-A566-F22C0B712A47}" type="parTrans" cxnId="{2712502E-3077-49E4-9B1F-F7E171653599}">
      <dgm:prSet/>
      <dgm:spPr/>
      <dgm:t>
        <a:bodyPr/>
        <a:lstStyle/>
        <a:p>
          <a:endParaRPr lang="en-US"/>
        </a:p>
      </dgm:t>
    </dgm:pt>
    <dgm:pt modelId="{D7E3C418-594F-42BD-AF34-1A7EB0962E99}" type="sibTrans" cxnId="{2712502E-3077-49E4-9B1F-F7E171653599}">
      <dgm:prSet/>
      <dgm:spPr/>
      <dgm:t>
        <a:bodyPr/>
        <a:lstStyle/>
        <a:p>
          <a:endParaRPr lang="en-US"/>
        </a:p>
      </dgm:t>
    </dgm:pt>
    <dgm:pt modelId="{068ECB3C-7001-4A01-8499-82558D7D74AB}">
      <dgm:prSet/>
      <dgm:spPr/>
      <dgm:t>
        <a:bodyPr/>
        <a:lstStyle/>
        <a:p>
          <a:r>
            <a:rPr lang="en-GB" dirty="0"/>
            <a:t>Leading group activities.</a:t>
          </a:r>
          <a:endParaRPr lang="en-US" dirty="0"/>
        </a:p>
      </dgm:t>
    </dgm:pt>
    <dgm:pt modelId="{1B6BE2DA-3AB1-4021-8117-0E9F83AE8E08}" type="parTrans" cxnId="{F50477DE-EA54-4018-9AE0-34EC14BC875D}">
      <dgm:prSet/>
      <dgm:spPr/>
      <dgm:t>
        <a:bodyPr/>
        <a:lstStyle/>
        <a:p>
          <a:endParaRPr lang="en-US"/>
        </a:p>
      </dgm:t>
    </dgm:pt>
    <dgm:pt modelId="{93B2DD25-FD39-4994-AAF7-E43838629647}" type="sibTrans" cxnId="{F50477DE-EA54-4018-9AE0-34EC14BC875D}">
      <dgm:prSet/>
      <dgm:spPr/>
      <dgm:t>
        <a:bodyPr/>
        <a:lstStyle/>
        <a:p>
          <a:endParaRPr lang="en-US"/>
        </a:p>
      </dgm:t>
    </dgm:pt>
    <dgm:pt modelId="{A0F6BC82-33F6-4005-AC73-A24EC6098D36}">
      <dgm:prSet/>
      <dgm:spPr/>
      <dgm:t>
        <a:bodyPr/>
        <a:lstStyle/>
        <a:p>
          <a:r>
            <a:rPr lang="en-GB" dirty="0"/>
            <a:t>Training on Drug awareness </a:t>
          </a:r>
        </a:p>
      </dgm:t>
    </dgm:pt>
    <dgm:pt modelId="{5B82AB98-9D49-4AA0-9BB9-5D2276CBCCA6}" type="parTrans" cxnId="{56E31D78-C736-4EE4-ADF4-4F4D81E09BBA}">
      <dgm:prSet/>
      <dgm:spPr/>
      <dgm:t>
        <a:bodyPr/>
        <a:lstStyle/>
        <a:p>
          <a:endParaRPr lang="en-GB"/>
        </a:p>
      </dgm:t>
    </dgm:pt>
    <dgm:pt modelId="{020DD3C9-369C-408F-A97A-5F019B0D6B51}" type="sibTrans" cxnId="{56E31D78-C736-4EE4-ADF4-4F4D81E09BBA}">
      <dgm:prSet/>
      <dgm:spPr/>
      <dgm:t>
        <a:bodyPr/>
        <a:lstStyle/>
        <a:p>
          <a:endParaRPr lang="en-GB"/>
        </a:p>
      </dgm:t>
    </dgm:pt>
    <dgm:pt modelId="{CF64647E-410E-4BD9-8D1D-958AB496CD3B}" type="pres">
      <dgm:prSet presAssocID="{AAD4D4BE-02DA-49A4-A8E4-42208F9DEB5F}" presName="diagram" presStyleCnt="0">
        <dgm:presLayoutVars>
          <dgm:dir/>
          <dgm:resizeHandles val="exact"/>
        </dgm:presLayoutVars>
      </dgm:prSet>
      <dgm:spPr/>
    </dgm:pt>
    <dgm:pt modelId="{385727E9-6764-4F2A-911D-CA1225388A0C}" type="pres">
      <dgm:prSet presAssocID="{BCFD7473-0CD6-4BDE-924F-F783BAFD0D7F}" presName="node" presStyleLbl="node1" presStyleIdx="0" presStyleCnt="4">
        <dgm:presLayoutVars>
          <dgm:bulletEnabled val="1"/>
        </dgm:presLayoutVars>
      </dgm:prSet>
      <dgm:spPr/>
    </dgm:pt>
    <dgm:pt modelId="{A896C869-AEEA-48F0-BCC7-3A715EAE315A}" type="pres">
      <dgm:prSet presAssocID="{A9DB9595-09BE-476E-A5F4-34B49AF03241}" presName="sibTrans" presStyleCnt="0"/>
      <dgm:spPr/>
    </dgm:pt>
    <dgm:pt modelId="{3704E174-3ECD-4D14-BA47-E42D9447698B}" type="pres">
      <dgm:prSet presAssocID="{AA1D38C8-59B1-4F95-AA36-11D9525705CE}" presName="node" presStyleLbl="node1" presStyleIdx="1" presStyleCnt="4">
        <dgm:presLayoutVars>
          <dgm:bulletEnabled val="1"/>
        </dgm:presLayoutVars>
      </dgm:prSet>
      <dgm:spPr/>
    </dgm:pt>
    <dgm:pt modelId="{CDFD1284-73FD-448A-8A77-6D7D6706581B}" type="pres">
      <dgm:prSet presAssocID="{D7E3C418-594F-42BD-AF34-1A7EB0962E99}" presName="sibTrans" presStyleCnt="0"/>
      <dgm:spPr/>
    </dgm:pt>
    <dgm:pt modelId="{2967867F-5C3C-41E8-9669-88863E262DF7}" type="pres">
      <dgm:prSet presAssocID="{A0F6BC82-33F6-4005-AC73-A24EC6098D36}" presName="node" presStyleLbl="node1" presStyleIdx="2" presStyleCnt="4">
        <dgm:presLayoutVars>
          <dgm:bulletEnabled val="1"/>
        </dgm:presLayoutVars>
      </dgm:prSet>
      <dgm:spPr/>
    </dgm:pt>
    <dgm:pt modelId="{57E2489D-4B28-4CB7-BFF0-54F3B7B43CEF}" type="pres">
      <dgm:prSet presAssocID="{020DD3C9-369C-408F-A97A-5F019B0D6B51}" presName="sibTrans" presStyleCnt="0"/>
      <dgm:spPr/>
    </dgm:pt>
    <dgm:pt modelId="{861ECFF0-9957-4F59-9951-7E2D89B0EF2A}" type="pres">
      <dgm:prSet presAssocID="{068ECB3C-7001-4A01-8499-82558D7D74AB}" presName="node" presStyleLbl="node1" presStyleIdx="3" presStyleCnt="4">
        <dgm:presLayoutVars>
          <dgm:bulletEnabled val="1"/>
        </dgm:presLayoutVars>
      </dgm:prSet>
      <dgm:spPr/>
    </dgm:pt>
  </dgm:ptLst>
  <dgm:cxnLst>
    <dgm:cxn modelId="{F78B3D0A-ADF3-4C3C-95E5-FF63A80B19F6}" type="presOf" srcId="{AAD4D4BE-02DA-49A4-A8E4-42208F9DEB5F}" destId="{CF64647E-410E-4BD9-8D1D-958AB496CD3B}" srcOrd="0" destOrd="0" presId="urn:microsoft.com/office/officeart/2005/8/layout/default"/>
    <dgm:cxn modelId="{2EA7AF16-2D83-4925-B1AE-A34937AA3C03}" srcId="{AAD4D4BE-02DA-49A4-A8E4-42208F9DEB5F}" destId="{BCFD7473-0CD6-4BDE-924F-F783BAFD0D7F}" srcOrd="0" destOrd="0" parTransId="{6E82F957-A33B-457A-B7C5-2FEFB0902BA9}" sibTransId="{A9DB9595-09BE-476E-A5F4-34B49AF03241}"/>
    <dgm:cxn modelId="{2712502E-3077-49E4-9B1F-F7E171653599}" srcId="{AAD4D4BE-02DA-49A4-A8E4-42208F9DEB5F}" destId="{AA1D38C8-59B1-4F95-AA36-11D9525705CE}" srcOrd="1" destOrd="0" parTransId="{BC479555-F9EA-432B-A566-F22C0B712A47}" sibTransId="{D7E3C418-594F-42BD-AF34-1A7EB0962E99}"/>
    <dgm:cxn modelId="{EA7A8F3D-096E-4495-B140-66A75A474496}" type="presOf" srcId="{AA1D38C8-59B1-4F95-AA36-11D9525705CE}" destId="{3704E174-3ECD-4D14-BA47-E42D9447698B}" srcOrd="0" destOrd="0" presId="urn:microsoft.com/office/officeart/2005/8/layout/default"/>
    <dgm:cxn modelId="{56E31D78-C736-4EE4-ADF4-4F4D81E09BBA}" srcId="{AAD4D4BE-02DA-49A4-A8E4-42208F9DEB5F}" destId="{A0F6BC82-33F6-4005-AC73-A24EC6098D36}" srcOrd="2" destOrd="0" parTransId="{5B82AB98-9D49-4AA0-9BB9-5D2276CBCCA6}" sibTransId="{020DD3C9-369C-408F-A97A-5F019B0D6B51}"/>
    <dgm:cxn modelId="{AA3E2F58-E2D9-46C9-9646-7931735659AA}" type="presOf" srcId="{BCFD7473-0CD6-4BDE-924F-F783BAFD0D7F}" destId="{385727E9-6764-4F2A-911D-CA1225388A0C}" srcOrd="0" destOrd="0" presId="urn:microsoft.com/office/officeart/2005/8/layout/default"/>
    <dgm:cxn modelId="{E4BA0A79-8F79-4B26-8080-6CC8B625E370}" type="presOf" srcId="{A0F6BC82-33F6-4005-AC73-A24EC6098D36}" destId="{2967867F-5C3C-41E8-9669-88863E262DF7}" srcOrd="0" destOrd="0" presId="urn:microsoft.com/office/officeart/2005/8/layout/default"/>
    <dgm:cxn modelId="{F014D2BF-97EA-4BFD-AD5F-C2CEB6E5B740}" type="presOf" srcId="{068ECB3C-7001-4A01-8499-82558D7D74AB}" destId="{861ECFF0-9957-4F59-9951-7E2D89B0EF2A}" srcOrd="0" destOrd="0" presId="urn:microsoft.com/office/officeart/2005/8/layout/default"/>
    <dgm:cxn modelId="{F50477DE-EA54-4018-9AE0-34EC14BC875D}" srcId="{AAD4D4BE-02DA-49A4-A8E4-42208F9DEB5F}" destId="{068ECB3C-7001-4A01-8499-82558D7D74AB}" srcOrd="3" destOrd="0" parTransId="{1B6BE2DA-3AB1-4021-8117-0E9F83AE8E08}" sibTransId="{93B2DD25-FD39-4994-AAF7-E43838629647}"/>
    <dgm:cxn modelId="{70514309-FCA5-4F27-BA4A-FA6C60F119B8}" type="presParOf" srcId="{CF64647E-410E-4BD9-8D1D-958AB496CD3B}" destId="{385727E9-6764-4F2A-911D-CA1225388A0C}" srcOrd="0" destOrd="0" presId="urn:microsoft.com/office/officeart/2005/8/layout/default"/>
    <dgm:cxn modelId="{AC6F8BB7-FF9E-458B-9411-DEEA0A3C7110}" type="presParOf" srcId="{CF64647E-410E-4BD9-8D1D-958AB496CD3B}" destId="{A896C869-AEEA-48F0-BCC7-3A715EAE315A}" srcOrd="1" destOrd="0" presId="urn:microsoft.com/office/officeart/2005/8/layout/default"/>
    <dgm:cxn modelId="{C8A820C3-50CC-4433-A575-26D86402889E}" type="presParOf" srcId="{CF64647E-410E-4BD9-8D1D-958AB496CD3B}" destId="{3704E174-3ECD-4D14-BA47-E42D9447698B}" srcOrd="2" destOrd="0" presId="urn:microsoft.com/office/officeart/2005/8/layout/default"/>
    <dgm:cxn modelId="{47CD5759-AE7B-46B1-A8DC-3C49A557E95F}" type="presParOf" srcId="{CF64647E-410E-4BD9-8D1D-958AB496CD3B}" destId="{CDFD1284-73FD-448A-8A77-6D7D6706581B}" srcOrd="3" destOrd="0" presId="urn:microsoft.com/office/officeart/2005/8/layout/default"/>
    <dgm:cxn modelId="{9EDFFEFC-5805-405B-B9F4-F3BE0D0F86E3}" type="presParOf" srcId="{CF64647E-410E-4BD9-8D1D-958AB496CD3B}" destId="{2967867F-5C3C-41E8-9669-88863E262DF7}" srcOrd="4" destOrd="0" presId="urn:microsoft.com/office/officeart/2005/8/layout/default"/>
    <dgm:cxn modelId="{2812DD11-F285-4EC2-A97F-BD0A9C4B9CCC}" type="presParOf" srcId="{CF64647E-410E-4BD9-8D1D-958AB496CD3B}" destId="{57E2489D-4B28-4CB7-BFF0-54F3B7B43CEF}" srcOrd="5" destOrd="0" presId="urn:microsoft.com/office/officeart/2005/8/layout/default"/>
    <dgm:cxn modelId="{EB3027BC-A95E-4868-81A5-04D1A0612ADD}" type="presParOf" srcId="{CF64647E-410E-4BD9-8D1D-958AB496CD3B}" destId="{861ECFF0-9957-4F59-9951-7E2D89B0EF2A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B0D54F-0930-4952-A5B7-6781A2FED8B7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9EBD984-39A6-4B5D-AE13-D591B86BDD7C}">
      <dgm:prSet custT="1"/>
      <dgm:spPr/>
      <dgm:t>
        <a:bodyPr/>
        <a:lstStyle/>
        <a:p>
          <a:r>
            <a:rPr lang="en-GB" sz="2000" dirty="0"/>
            <a:t>Understanding trauma, and its impact on individuals</a:t>
          </a:r>
          <a:endParaRPr lang="en-US" sz="2000" dirty="0"/>
        </a:p>
      </dgm:t>
    </dgm:pt>
    <dgm:pt modelId="{C09BE5F0-E070-428A-9BB8-312FD996E53D}" type="parTrans" cxnId="{324484B3-2823-4C1C-BBB1-0B09A2267D1C}">
      <dgm:prSet/>
      <dgm:spPr/>
      <dgm:t>
        <a:bodyPr/>
        <a:lstStyle/>
        <a:p>
          <a:endParaRPr lang="en-US" sz="2000"/>
        </a:p>
      </dgm:t>
    </dgm:pt>
    <dgm:pt modelId="{677E3085-B977-41CC-9659-8630CED303CB}" type="sibTrans" cxnId="{324484B3-2823-4C1C-BBB1-0B09A2267D1C}">
      <dgm:prSet/>
      <dgm:spPr/>
      <dgm:t>
        <a:bodyPr/>
        <a:lstStyle/>
        <a:p>
          <a:endParaRPr lang="en-US" sz="2000"/>
        </a:p>
      </dgm:t>
    </dgm:pt>
    <dgm:pt modelId="{4A7DFF9C-4F10-44A8-9C5F-C77CC8C7C24C}">
      <dgm:prSet custT="1"/>
      <dgm:spPr/>
      <dgm:t>
        <a:bodyPr/>
        <a:lstStyle/>
        <a:p>
          <a:r>
            <a:rPr lang="en-GB" sz="2000"/>
            <a:t>Need for consistency , non judgemental communication</a:t>
          </a:r>
          <a:endParaRPr lang="en-US" sz="2000"/>
        </a:p>
      </dgm:t>
    </dgm:pt>
    <dgm:pt modelId="{50719FE3-4237-413F-AE2D-9F15AB17C51B}" type="parTrans" cxnId="{DB14A44C-9956-498D-BCAC-26FCAC8660AA}">
      <dgm:prSet/>
      <dgm:spPr/>
      <dgm:t>
        <a:bodyPr/>
        <a:lstStyle/>
        <a:p>
          <a:endParaRPr lang="en-US" sz="2000"/>
        </a:p>
      </dgm:t>
    </dgm:pt>
    <dgm:pt modelId="{8723D117-DD92-496A-9FB3-D79077B220F7}" type="sibTrans" cxnId="{DB14A44C-9956-498D-BCAC-26FCAC8660AA}">
      <dgm:prSet/>
      <dgm:spPr/>
      <dgm:t>
        <a:bodyPr/>
        <a:lstStyle/>
        <a:p>
          <a:endParaRPr lang="en-US" sz="2000"/>
        </a:p>
      </dgm:t>
    </dgm:pt>
    <dgm:pt modelId="{8402395F-6BFA-44C0-9FD4-44619F3D5BCF}">
      <dgm:prSet custT="1"/>
      <dgm:spPr/>
      <dgm:t>
        <a:bodyPr/>
        <a:lstStyle/>
        <a:p>
          <a:r>
            <a:rPr lang="en-GB" sz="2000"/>
            <a:t>Safeguarding and risk awareness</a:t>
          </a:r>
          <a:endParaRPr lang="en-US" sz="2000"/>
        </a:p>
      </dgm:t>
    </dgm:pt>
    <dgm:pt modelId="{B5BA5A29-60CF-41A8-8375-C460B1E826E0}" type="parTrans" cxnId="{74881595-246B-4AF8-AD28-DF19A0714502}">
      <dgm:prSet/>
      <dgm:spPr/>
      <dgm:t>
        <a:bodyPr/>
        <a:lstStyle/>
        <a:p>
          <a:endParaRPr lang="en-US" sz="2000"/>
        </a:p>
      </dgm:t>
    </dgm:pt>
    <dgm:pt modelId="{219A42CA-6382-4A5F-9B90-E0B6A3BE2FA2}" type="sibTrans" cxnId="{74881595-246B-4AF8-AD28-DF19A0714502}">
      <dgm:prSet/>
      <dgm:spPr/>
      <dgm:t>
        <a:bodyPr/>
        <a:lstStyle/>
        <a:p>
          <a:endParaRPr lang="en-US" sz="2000"/>
        </a:p>
      </dgm:t>
    </dgm:pt>
    <dgm:pt modelId="{E85EF8BE-D347-4584-9AA5-2CD655660A70}">
      <dgm:prSet custT="1"/>
      <dgm:spPr/>
      <dgm:t>
        <a:bodyPr/>
        <a:lstStyle/>
        <a:p>
          <a:r>
            <a:rPr lang="en-GB" sz="2000"/>
            <a:t>Understanding referrals</a:t>
          </a:r>
          <a:endParaRPr lang="en-US" sz="2000"/>
        </a:p>
      </dgm:t>
    </dgm:pt>
    <dgm:pt modelId="{5FA60297-BD80-47A4-AB3A-2BA2B8572671}" type="parTrans" cxnId="{A0BD2CF6-6F1E-4A88-995D-AC9E0748C697}">
      <dgm:prSet/>
      <dgm:spPr/>
      <dgm:t>
        <a:bodyPr/>
        <a:lstStyle/>
        <a:p>
          <a:endParaRPr lang="en-US" sz="2000"/>
        </a:p>
      </dgm:t>
    </dgm:pt>
    <dgm:pt modelId="{D1CF0F25-3F84-4136-AE51-67E198161A69}" type="sibTrans" cxnId="{A0BD2CF6-6F1E-4A88-995D-AC9E0748C697}">
      <dgm:prSet/>
      <dgm:spPr/>
      <dgm:t>
        <a:bodyPr/>
        <a:lstStyle/>
        <a:p>
          <a:endParaRPr lang="en-US" sz="2000"/>
        </a:p>
      </dgm:t>
    </dgm:pt>
    <dgm:pt modelId="{5C5BFDDE-B6BE-49EE-8144-A246F0014EE1}">
      <dgm:prSet custT="1"/>
      <dgm:spPr/>
      <dgm:t>
        <a:bodyPr/>
        <a:lstStyle/>
        <a:p>
          <a:r>
            <a:rPr lang="en-GB" sz="2000"/>
            <a:t>Confidentiality</a:t>
          </a:r>
          <a:endParaRPr lang="en-US" sz="2000"/>
        </a:p>
      </dgm:t>
    </dgm:pt>
    <dgm:pt modelId="{3BC1F62B-A980-47D5-9B0C-1F450CDCDFB5}" type="parTrans" cxnId="{B9B28C30-A300-4ABE-B598-1F0E208C3796}">
      <dgm:prSet/>
      <dgm:spPr/>
      <dgm:t>
        <a:bodyPr/>
        <a:lstStyle/>
        <a:p>
          <a:endParaRPr lang="en-US" sz="2000"/>
        </a:p>
      </dgm:t>
    </dgm:pt>
    <dgm:pt modelId="{41103439-5E72-46C3-BBDF-C845B4826BB2}" type="sibTrans" cxnId="{B9B28C30-A300-4ABE-B598-1F0E208C3796}">
      <dgm:prSet/>
      <dgm:spPr/>
      <dgm:t>
        <a:bodyPr/>
        <a:lstStyle/>
        <a:p>
          <a:endParaRPr lang="en-US" sz="2000"/>
        </a:p>
      </dgm:t>
    </dgm:pt>
    <dgm:pt modelId="{881C1EC3-3FF8-4AC8-B40C-BF032D93411A}">
      <dgm:prSet custT="1"/>
      <dgm:spPr/>
      <dgm:t>
        <a:bodyPr/>
        <a:lstStyle/>
        <a:p>
          <a:r>
            <a:rPr lang="en-GB" sz="2000" dirty="0"/>
            <a:t>Communication</a:t>
          </a:r>
          <a:endParaRPr lang="en-US" sz="2000" dirty="0"/>
        </a:p>
      </dgm:t>
    </dgm:pt>
    <dgm:pt modelId="{6AB3758F-EEEC-4A79-9DD6-55FFE28D4522}" type="parTrans" cxnId="{17CF7D0B-B5CD-41B2-A29D-64E82C6BD5D8}">
      <dgm:prSet/>
      <dgm:spPr/>
      <dgm:t>
        <a:bodyPr/>
        <a:lstStyle/>
        <a:p>
          <a:endParaRPr lang="en-US" sz="2000"/>
        </a:p>
      </dgm:t>
    </dgm:pt>
    <dgm:pt modelId="{0FCE3921-404D-47DA-A360-E732F4E45C40}" type="sibTrans" cxnId="{17CF7D0B-B5CD-41B2-A29D-64E82C6BD5D8}">
      <dgm:prSet/>
      <dgm:spPr/>
      <dgm:t>
        <a:bodyPr/>
        <a:lstStyle/>
        <a:p>
          <a:endParaRPr lang="en-US" sz="2000"/>
        </a:p>
      </dgm:t>
    </dgm:pt>
    <dgm:pt modelId="{0C7B3474-8776-4305-9B15-CD8DD6093E75}" type="pres">
      <dgm:prSet presAssocID="{DDB0D54F-0930-4952-A5B7-6781A2FED8B7}" presName="linear" presStyleCnt="0">
        <dgm:presLayoutVars>
          <dgm:dir/>
          <dgm:animLvl val="lvl"/>
          <dgm:resizeHandles val="exact"/>
        </dgm:presLayoutVars>
      </dgm:prSet>
      <dgm:spPr/>
    </dgm:pt>
    <dgm:pt modelId="{DD990119-AFB0-48AC-BB90-FBB86A0FB6B3}" type="pres">
      <dgm:prSet presAssocID="{69EBD984-39A6-4B5D-AE13-D591B86BDD7C}" presName="parentLin" presStyleCnt="0"/>
      <dgm:spPr/>
    </dgm:pt>
    <dgm:pt modelId="{C3D76BBC-FA65-4831-ADEE-472877E39985}" type="pres">
      <dgm:prSet presAssocID="{69EBD984-39A6-4B5D-AE13-D591B86BDD7C}" presName="parentLeftMargin" presStyleLbl="node1" presStyleIdx="0" presStyleCnt="6"/>
      <dgm:spPr/>
    </dgm:pt>
    <dgm:pt modelId="{DE009CF5-1FBF-4844-8B26-AA69C05C5E23}" type="pres">
      <dgm:prSet presAssocID="{69EBD984-39A6-4B5D-AE13-D591B86BDD7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25D2428-0268-492F-92A5-31064A51C123}" type="pres">
      <dgm:prSet presAssocID="{69EBD984-39A6-4B5D-AE13-D591B86BDD7C}" presName="negativeSpace" presStyleCnt="0"/>
      <dgm:spPr/>
    </dgm:pt>
    <dgm:pt modelId="{1BD8D3CB-2808-4745-9E78-FB8B0DCAFFEC}" type="pres">
      <dgm:prSet presAssocID="{69EBD984-39A6-4B5D-AE13-D591B86BDD7C}" presName="childText" presStyleLbl="conFgAcc1" presStyleIdx="0" presStyleCnt="6">
        <dgm:presLayoutVars>
          <dgm:bulletEnabled val="1"/>
        </dgm:presLayoutVars>
      </dgm:prSet>
      <dgm:spPr/>
    </dgm:pt>
    <dgm:pt modelId="{5A64F028-71D1-48EB-AF9A-0D70DD999F1F}" type="pres">
      <dgm:prSet presAssocID="{677E3085-B977-41CC-9659-8630CED303CB}" presName="spaceBetweenRectangles" presStyleCnt="0"/>
      <dgm:spPr/>
    </dgm:pt>
    <dgm:pt modelId="{4D923F7C-0D30-43FE-9BD9-E24CAFB7272E}" type="pres">
      <dgm:prSet presAssocID="{4A7DFF9C-4F10-44A8-9C5F-C77CC8C7C24C}" presName="parentLin" presStyleCnt="0"/>
      <dgm:spPr/>
    </dgm:pt>
    <dgm:pt modelId="{3AD487B5-C78F-484C-B29E-9F74ACF6C1DF}" type="pres">
      <dgm:prSet presAssocID="{4A7DFF9C-4F10-44A8-9C5F-C77CC8C7C24C}" presName="parentLeftMargin" presStyleLbl="node1" presStyleIdx="0" presStyleCnt="6"/>
      <dgm:spPr/>
    </dgm:pt>
    <dgm:pt modelId="{22767B1D-C729-4B14-ADF6-70F9992C5849}" type="pres">
      <dgm:prSet presAssocID="{4A7DFF9C-4F10-44A8-9C5F-C77CC8C7C24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20E9BEE-B5C6-499D-B9DE-C7C3BB6DDCD7}" type="pres">
      <dgm:prSet presAssocID="{4A7DFF9C-4F10-44A8-9C5F-C77CC8C7C24C}" presName="negativeSpace" presStyleCnt="0"/>
      <dgm:spPr/>
    </dgm:pt>
    <dgm:pt modelId="{AA9D45E5-6D66-4E29-BDBF-87680D379A4F}" type="pres">
      <dgm:prSet presAssocID="{4A7DFF9C-4F10-44A8-9C5F-C77CC8C7C24C}" presName="childText" presStyleLbl="conFgAcc1" presStyleIdx="1" presStyleCnt="6">
        <dgm:presLayoutVars>
          <dgm:bulletEnabled val="1"/>
        </dgm:presLayoutVars>
      </dgm:prSet>
      <dgm:spPr/>
    </dgm:pt>
    <dgm:pt modelId="{BE6A1BA3-1D98-49B8-926C-837967009166}" type="pres">
      <dgm:prSet presAssocID="{8723D117-DD92-496A-9FB3-D79077B220F7}" presName="spaceBetweenRectangles" presStyleCnt="0"/>
      <dgm:spPr/>
    </dgm:pt>
    <dgm:pt modelId="{6872EF52-DA32-469E-BEDB-5E7E7E84268F}" type="pres">
      <dgm:prSet presAssocID="{8402395F-6BFA-44C0-9FD4-44619F3D5BCF}" presName="parentLin" presStyleCnt="0"/>
      <dgm:spPr/>
    </dgm:pt>
    <dgm:pt modelId="{D5DFAB7D-4F04-47DE-87BF-DE016E2998D6}" type="pres">
      <dgm:prSet presAssocID="{8402395F-6BFA-44C0-9FD4-44619F3D5BCF}" presName="parentLeftMargin" presStyleLbl="node1" presStyleIdx="1" presStyleCnt="6"/>
      <dgm:spPr/>
    </dgm:pt>
    <dgm:pt modelId="{16EC3046-9238-4A50-8BE7-60942923F6C6}" type="pres">
      <dgm:prSet presAssocID="{8402395F-6BFA-44C0-9FD4-44619F3D5BC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4C9F1FC-364B-41DA-AC70-9237F53FD990}" type="pres">
      <dgm:prSet presAssocID="{8402395F-6BFA-44C0-9FD4-44619F3D5BCF}" presName="negativeSpace" presStyleCnt="0"/>
      <dgm:spPr/>
    </dgm:pt>
    <dgm:pt modelId="{BABA1588-7A2A-48BB-BADB-6127536B054D}" type="pres">
      <dgm:prSet presAssocID="{8402395F-6BFA-44C0-9FD4-44619F3D5BCF}" presName="childText" presStyleLbl="conFgAcc1" presStyleIdx="2" presStyleCnt="6">
        <dgm:presLayoutVars>
          <dgm:bulletEnabled val="1"/>
        </dgm:presLayoutVars>
      </dgm:prSet>
      <dgm:spPr/>
    </dgm:pt>
    <dgm:pt modelId="{9EF9EEFE-292F-488C-A007-2F0C02FE2634}" type="pres">
      <dgm:prSet presAssocID="{219A42CA-6382-4A5F-9B90-E0B6A3BE2FA2}" presName="spaceBetweenRectangles" presStyleCnt="0"/>
      <dgm:spPr/>
    </dgm:pt>
    <dgm:pt modelId="{B6E3512C-FD39-43A3-A8A1-7A1D58501535}" type="pres">
      <dgm:prSet presAssocID="{E85EF8BE-D347-4584-9AA5-2CD655660A70}" presName="parentLin" presStyleCnt="0"/>
      <dgm:spPr/>
    </dgm:pt>
    <dgm:pt modelId="{D7F145A8-24BB-4FFF-8F38-6E22019106AC}" type="pres">
      <dgm:prSet presAssocID="{E85EF8BE-D347-4584-9AA5-2CD655660A70}" presName="parentLeftMargin" presStyleLbl="node1" presStyleIdx="2" presStyleCnt="6"/>
      <dgm:spPr/>
    </dgm:pt>
    <dgm:pt modelId="{1011C7A3-CFCC-4B1D-BC34-9419FDF53A05}" type="pres">
      <dgm:prSet presAssocID="{E85EF8BE-D347-4584-9AA5-2CD655660A7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01D361F-8A23-4D77-8335-90069802B8C3}" type="pres">
      <dgm:prSet presAssocID="{E85EF8BE-D347-4584-9AA5-2CD655660A70}" presName="negativeSpace" presStyleCnt="0"/>
      <dgm:spPr/>
    </dgm:pt>
    <dgm:pt modelId="{9845628A-A497-4BBA-B861-7C5A2A9016DA}" type="pres">
      <dgm:prSet presAssocID="{E85EF8BE-D347-4584-9AA5-2CD655660A70}" presName="childText" presStyleLbl="conFgAcc1" presStyleIdx="3" presStyleCnt="6">
        <dgm:presLayoutVars>
          <dgm:bulletEnabled val="1"/>
        </dgm:presLayoutVars>
      </dgm:prSet>
      <dgm:spPr/>
    </dgm:pt>
    <dgm:pt modelId="{E8DC2071-746B-40CC-B29F-D5B06758DBE5}" type="pres">
      <dgm:prSet presAssocID="{D1CF0F25-3F84-4136-AE51-67E198161A69}" presName="spaceBetweenRectangles" presStyleCnt="0"/>
      <dgm:spPr/>
    </dgm:pt>
    <dgm:pt modelId="{86FCD882-10F5-4671-AC00-9E448197DAE3}" type="pres">
      <dgm:prSet presAssocID="{5C5BFDDE-B6BE-49EE-8144-A246F0014EE1}" presName="parentLin" presStyleCnt="0"/>
      <dgm:spPr/>
    </dgm:pt>
    <dgm:pt modelId="{A7DC393C-1696-4561-A83A-A76DE983D2EB}" type="pres">
      <dgm:prSet presAssocID="{5C5BFDDE-B6BE-49EE-8144-A246F0014EE1}" presName="parentLeftMargin" presStyleLbl="node1" presStyleIdx="3" presStyleCnt="6"/>
      <dgm:spPr/>
    </dgm:pt>
    <dgm:pt modelId="{04B6386A-FAA9-45CA-BE62-31BBE00355ED}" type="pres">
      <dgm:prSet presAssocID="{5C5BFDDE-B6BE-49EE-8144-A246F0014EE1}" presName="parentText" presStyleLbl="node1" presStyleIdx="4" presStyleCnt="6" custLinFactY="21690" custLinFactNeighborX="-1739" custLinFactNeighborY="100000">
        <dgm:presLayoutVars>
          <dgm:chMax val="0"/>
          <dgm:bulletEnabled val="1"/>
        </dgm:presLayoutVars>
      </dgm:prSet>
      <dgm:spPr/>
    </dgm:pt>
    <dgm:pt modelId="{0BE2CCA6-32D7-49B9-A740-FBFE72F3015C}" type="pres">
      <dgm:prSet presAssocID="{5C5BFDDE-B6BE-49EE-8144-A246F0014EE1}" presName="negativeSpace" presStyleCnt="0"/>
      <dgm:spPr/>
    </dgm:pt>
    <dgm:pt modelId="{9418291C-90CF-46D7-A76F-8721796EB435}" type="pres">
      <dgm:prSet presAssocID="{5C5BFDDE-B6BE-49EE-8144-A246F0014EE1}" presName="childText" presStyleLbl="conFgAcc1" presStyleIdx="4" presStyleCnt="6">
        <dgm:presLayoutVars>
          <dgm:bulletEnabled val="1"/>
        </dgm:presLayoutVars>
      </dgm:prSet>
      <dgm:spPr/>
    </dgm:pt>
    <dgm:pt modelId="{A6B1ABE6-D2B9-4246-99A5-C71A732EFDEB}" type="pres">
      <dgm:prSet presAssocID="{41103439-5E72-46C3-BBDF-C845B4826BB2}" presName="spaceBetweenRectangles" presStyleCnt="0"/>
      <dgm:spPr/>
    </dgm:pt>
    <dgm:pt modelId="{E60D84E6-4ED4-41C7-8F3C-F56BAD972CDE}" type="pres">
      <dgm:prSet presAssocID="{881C1EC3-3FF8-4AC8-B40C-BF032D93411A}" presName="parentLin" presStyleCnt="0"/>
      <dgm:spPr/>
    </dgm:pt>
    <dgm:pt modelId="{2AC26168-74E0-4496-9739-7F8298E64762}" type="pres">
      <dgm:prSet presAssocID="{881C1EC3-3FF8-4AC8-B40C-BF032D93411A}" presName="parentLeftMargin" presStyleLbl="node1" presStyleIdx="4" presStyleCnt="6"/>
      <dgm:spPr/>
    </dgm:pt>
    <dgm:pt modelId="{4684AFB2-16F7-41D3-9EF5-0169C9B4891E}" type="pres">
      <dgm:prSet presAssocID="{881C1EC3-3FF8-4AC8-B40C-BF032D93411A}" presName="parentText" presStyleLbl="node1" presStyleIdx="5" presStyleCnt="6" custLinFactY="-79695" custLinFactNeighborX="-3478" custLinFactNeighborY="-100000">
        <dgm:presLayoutVars>
          <dgm:chMax val="0"/>
          <dgm:bulletEnabled val="1"/>
        </dgm:presLayoutVars>
      </dgm:prSet>
      <dgm:spPr/>
    </dgm:pt>
    <dgm:pt modelId="{5777E2BA-48B7-4F35-ABF7-9BEE43DE68F2}" type="pres">
      <dgm:prSet presAssocID="{881C1EC3-3FF8-4AC8-B40C-BF032D93411A}" presName="negativeSpace" presStyleCnt="0"/>
      <dgm:spPr/>
    </dgm:pt>
    <dgm:pt modelId="{A506DDE2-8005-4217-B2ED-D3A36F734908}" type="pres">
      <dgm:prSet presAssocID="{881C1EC3-3FF8-4AC8-B40C-BF032D93411A}" presName="childText" presStyleLbl="conFgAcc1" presStyleIdx="5" presStyleCnt="6" custLinFactY="42068" custLinFactNeighborY="100000">
        <dgm:presLayoutVars>
          <dgm:bulletEnabled val="1"/>
        </dgm:presLayoutVars>
      </dgm:prSet>
      <dgm:spPr/>
    </dgm:pt>
  </dgm:ptLst>
  <dgm:cxnLst>
    <dgm:cxn modelId="{17CF7D0B-B5CD-41B2-A29D-64E82C6BD5D8}" srcId="{DDB0D54F-0930-4952-A5B7-6781A2FED8B7}" destId="{881C1EC3-3FF8-4AC8-B40C-BF032D93411A}" srcOrd="5" destOrd="0" parTransId="{6AB3758F-EEEC-4A79-9DD6-55FFE28D4522}" sibTransId="{0FCE3921-404D-47DA-A360-E732F4E45C40}"/>
    <dgm:cxn modelId="{EFD71E10-8F74-417A-81AD-5542206103CC}" type="presOf" srcId="{69EBD984-39A6-4B5D-AE13-D591B86BDD7C}" destId="{DE009CF5-1FBF-4844-8B26-AA69C05C5E23}" srcOrd="1" destOrd="0" presId="urn:microsoft.com/office/officeart/2005/8/layout/list1"/>
    <dgm:cxn modelId="{61948516-4DC9-4104-9FF4-C26EE16A754D}" type="presOf" srcId="{4A7DFF9C-4F10-44A8-9C5F-C77CC8C7C24C}" destId="{22767B1D-C729-4B14-ADF6-70F9992C5849}" srcOrd="1" destOrd="0" presId="urn:microsoft.com/office/officeart/2005/8/layout/list1"/>
    <dgm:cxn modelId="{7B3F0522-3674-4C82-A3E3-E40B403D4A68}" type="presOf" srcId="{881C1EC3-3FF8-4AC8-B40C-BF032D93411A}" destId="{2AC26168-74E0-4496-9739-7F8298E64762}" srcOrd="0" destOrd="0" presId="urn:microsoft.com/office/officeart/2005/8/layout/list1"/>
    <dgm:cxn modelId="{B9B28C30-A300-4ABE-B598-1F0E208C3796}" srcId="{DDB0D54F-0930-4952-A5B7-6781A2FED8B7}" destId="{5C5BFDDE-B6BE-49EE-8144-A246F0014EE1}" srcOrd="4" destOrd="0" parTransId="{3BC1F62B-A980-47D5-9B0C-1F450CDCDFB5}" sibTransId="{41103439-5E72-46C3-BBDF-C845B4826BB2}"/>
    <dgm:cxn modelId="{1EA2BA63-DDEF-4C06-B743-3C7188CE970E}" type="presOf" srcId="{8402395F-6BFA-44C0-9FD4-44619F3D5BCF}" destId="{D5DFAB7D-4F04-47DE-87BF-DE016E2998D6}" srcOrd="0" destOrd="0" presId="urn:microsoft.com/office/officeart/2005/8/layout/list1"/>
    <dgm:cxn modelId="{43B78945-1248-4E2C-9D8D-D5EF79CD8E6F}" type="presOf" srcId="{69EBD984-39A6-4B5D-AE13-D591B86BDD7C}" destId="{C3D76BBC-FA65-4831-ADEE-472877E39985}" srcOrd="0" destOrd="0" presId="urn:microsoft.com/office/officeart/2005/8/layout/list1"/>
    <dgm:cxn modelId="{0E66A869-05FB-424F-B98F-0C4F5313A711}" type="presOf" srcId="{881C1EC3-3FF8-4AC8-B40C-BF032D93411A}" destId="{4684AFB2-16F7-41D3-9EF5-0169C9B4891E}" srcOrd="1" destOrd="0" presId="urn:microsoft.com/office/officeart/2005/8/layout/list1"/>
    <dgm:cxn modelId="{DB14A44C-9956-498D-BCAC-26FCAC8660AA}" srcId="{DDB0D54F-0930-4952-A5B7-6781A2FED8B7}" destId="{4A7DFF9C-4F10-44A8-9C5F-C77CC8C7C24C}" srcOrd="1" destOrd="0" parTransId="{50719FE3-4237-413F-AE2D-9F15AB17C51B}" sibTransId="{8723D117-DD92-496A-9FB3-D79077B220F7}"/>
    <dgm:cxn modelId="{67CE0071-5066-4ADA-AC7A-044FE51E5383}" type="presOf" srcId="{5C5BFDDE-B6BE-49EE-8144-A246F0014EE1}" destId="{A7DC393C-1696-4561-A83A-A76DE983D2EB}" srcOrd="0" destOrd="0" presId="urn:microsoft.com/office/officeart/2005/8/layout/list1"/>
    <dgm:cxn modelId="{FC645E88-25EE-4DA9-A502-7392B4BADE0A}" type="presOf" srcId="{E85EF8BE-D347-4584-9AA5-2CD655660A70}" destId="{1011C7A3-CFCC-4B1D-BC34-9419FDF53A05}" srcOrd="1" destOrd="0" presId="urn:microsoft.com/office/officeart/2005/8/layout/list1"/>
    <dgm:cxn modelId="{132EE38C-8C8C-4BD0-B76A-4BE794DAE486}" type="presOf" srcId="{8402395F-6BFA-44C0-9FD4-44619F3D5BCF}" destId="{16EC3046-9238-4A50-8BE7-60942923F6C6}" srcOrd="1" destOrd="0" presId="urn:microsoft.com/office/officeart/2005/8/layout/list1"/>
    <dgm:cxn modelId="{74881595-246B-4AF8-AD28-DF19A0714502}" srcId="{DDB0D54F-0930-4952-A5B7-6781A2FED8B7}" destId="{8402395F-6BFA-44C0-9FD4-44619F3D5BCF}" srcOrd="2" destOrd="0" parTransId="{B5BA5A29-60CF-41A8-8375-C460B1E826E0}" sibTransId="{219A42CA-6382-4A5F-9B90-E0B6A3BE2FA2}"/>
    <dgm:cxn modelId="{755DE6A0-33B4-4F54-A5E3-1D9A3AD8B985}" type="presOf" srcId="{DDB0D54F-0930-4952-A5B7-6781A2FED8B7}" destId="{0C7B3474-8776-4305-9B15-CD8DD6093E75}" srcOrd="0" destOrd="0" presId="urn:microsoft.com/office/officeart/2005/8/layout/list1"/>
    <dgm:cxn modelId="{B26E25B1-D3FD-4AC4-B12C-C602008BADF3}" type="presOf" srcId="{E85EF8BE-D347-4584-9AA5-2CD655660A70}" destId="{D7F145A8-24BB-4FFF-8F38-6E22019106AC}" srcOrd="0" destOrd="0" presId="urn:microsoft.com/office/officeart/2005/8/layout/list1"/>
    <dgm:cxn modelId="{324484B3-2823-4C1C-BBB1-0B09A2267D1C}" srcId="{DDB0D54F-0930-4952-A5B7-6781A2FED8B7}" destId="{69EBD984-39A6-4B5D-AE13-D591B86BDD7C}" srcOrd="0" destOrd="0" parTransId="{C09BE5F0-E070-428A-9BB8-312FD996E53D}" sibTransId="{677E3085-B977-41CC-9659-8630CED303CB}"/>
    <dgm:cxn modelId="{FE5D13EF-6CF7-485C-9775-AFC17DED2ACB}" type="presOf" srcId="{4A7DFF9C-4F10-44A8-9C5F-C77CC8C7C24C}" destId="{3AD487B5-C78F-484C-B29E-9F74ACF6C1DF}" srcOrd="0" destOrd="0" presId="urn:microsoft.com/office/officeart/2005/8/layout/list1"/>
    <dgm:cxn modelId="{89305CF1-D821-4012-A8F0-B458FA863AB3}" type="presOf" srcId="{5C5BFDDE-B6BE-49EE-8144-A246F0014EE1}" destId="{04B6386A-FAA9-45CA-BE62-31BBE00355ED}" srcOrd="1" destOrd="0" presId="urn:microsoft.com/office/officeart/2005/8/layout/list1"/>
    <dgm:cxn modelId="{A0BD2CF6-6F1E-4A88-995D-AC9E0748C697}" srcId="{DDB0D54F-0930-4952-A5B7-6781A2FED8B7}" destId="{E85EF8BE-D347-4584-9AA5-2CD655660A70}" srcOrd="3" destOrd="0" parTransId="{5FA60297-BD80-47A4-AB3A-2BA2B8572671}" sibTransId="{D1CF0F25-3F84-4136-AE51-67E198161A69}"/>
    <dgm:cxn modelId="{3563EE9D-6C98-4555-96E9-AB22A40524FD}" type="presParOf" srcId="{0C7B3474-8776-4305-9B15-CD8DD6093E75}" destId="{DD990119-AFB0-48AC-BB90-FBB86A0FB6B3}" srcOrd="0" destOrd="0" presId="urn:microsoft.com/office/officeart/2005/8/layout/list1"/>
    <dgm:cxn modelId="{FA86B64B-1B6B-4FAD-B995-7FCF470D92F6}" type="presParOf" srcId="{DD990119-AFB0-48AC-BB90-FBB86A0FB6B3}" destId="{C3D76BBC-FA65-4831-ADEE-472877E39985}" srcOrd="0" destOrd="0" presId="urn:microsoft.com/office/officeart/2005/8/layout/list1"/>
    <dgm:cxn modelId="{5217EC0E-5F01-4EC0-85A3-F8ED0DFA5244}" type="presParOf" srcId="{DD990119-AFB0-48AC-BB90-FBB86A0FB6B3}" destId="{DE009CF5-1FBF-4844-8B26-AA69C05C5E23}" srcOrd="1" destOrd="0" presId="urn:microsoft.com/office/officeart/2005/8/layout/list1"/>
    <dgm:cxn modelId="{B328FFD3-BEEF-4902-8E09-896217442E00}" type="presParOf" srcId="{0C7B3474-8776-4305-9B15-CD8DD6093E75}" destId="{525D2428-0268-492F-92A5-31064A51C123}" srcOrd="1" destOrd="0" presId="urn:microsoft.com/office/officeart/2005/8/layout/list1"/>
    <dgm:cxn modelId="{13C12567-52C1-4BF8-9595-A95ADE330067}" type="presParOf" srcId="{0C7B3474-8776-4305-9B15-CD8DD6093E75}" destId="{1BD8D3CB-2808-4745-9E78-FB8B0DCAFFEC}" srcOrd="2" destOrd="0" presId="urn:microsoft.com/office/officeart/2005/8/layout/list1"/>
    <dgm:cxn modelId="{5BA9B5B6-A075-4872-B625-642D62071551}" type="presParOf" srcId="{0C7B3474-8776-4305-9B15-CD8DD6093E75}" destId="{5A64F028-71D1-48EB-AF9A-0D70DD999F1F}" srcOrd="3" destOrd="0" presId="urn:microsoft.com/office/officeart/2005/8/layout/list1"/>
    <dgm:cxn modelId="{F23E2D96-0419-44F1-9015-FF3F76C41245}" type="presParOf" srcId="{0C7B3474-8776-4305-9B15-CD8DD6093E75}" destId="{4D923F7C-0D30-43FE-9BD9-E24CAFB7272E}" srcOrd="4" destOrd="0" presId="urn:microsoft.com/office/officeart/2005/8/layout/list1"/>
    <dgm:cxn modelId="{EFE0C8F1-1DB1-452B-BBB7-91F9DCA134C5}" type="presParOf" srcId="{4D923F7C-0D30-43FE-9BD9-E24CAFB7272E}" destId="{3AD487B5-C78F-484C-B29E-9F74ACF6C1DF}" srcOrd="0" destOrd="0" presId="urn:microsoft.com/office/officeart/2005/8/layout/list1"/>
    <dgm:cxn modelId="{FEAE92DF-D2DC-4238-948C-1D80E82F2B84}" type="presParOf" srcId="{4D923F7C-0D30-43FE-9BD9-E24CAFB7272E}" destId="{22767B1D-C729-4B14-ADF6-70F9992C5849}" srcOrd="1" destOrd="0" presId="urn:microsoft.com/office/officeart/2005/8/layout/list1"/>
    <dgm:cxn modelId="{B2C2F28D-665F-4C9E-A07F-2B6817FC0A6A}" type="presParOf" srcId="{0C7B3474-8776-4305-9B15-CD8DD6093E75}" destId="{120E9BEE-B5C6-499D-B9DE-C7C3BB6DDCD7}" srcOrd="5" destOrd="0" presId="urn:microsoft.com/office/officeart/2005/8/layout/list1"/>
    <dgm:cxn modelId="{135EBFBF-8F1C-4FA6-B615-5786BBE318B0}" type="presParOf" srcId="{0C7B3474-8776-4305-9B15-CD8DD6093E75}" destId="{AA9D45E5-6D66-4E29-BDBF-87680D379A4F}" srcOrd="6" destOrd="0" presId="urn:microsoft.com/office/officeart/2005/8/layout/list1"/>
    <dgm:cxn modelId="{7BC89E10-510A-4F61-8A6E-279AB8235846}" type="presParOf" srcId="{0C7B3474-8776-4305-9B15-CD8DD6093E75}" destId="{BE6A1BA3-1D98-49B8-926C-837967009166}" srcOrd="7" destOrd="0" presId="urn:microsoft.com/office/officeart/2005/8/layout/list1"/>
    <dgm:cxn modelId="{E2823532-74D4-480E-8E6D-092A024931E0}" type="presParOf" srcId="{0C7B3474-8776-4305-9B15-CD8DD6093E75}" destId="{6872EF52-DA32-469E-BEDB-5E7E7E84268F}" srcOrd="8" destOrd="0" presId="urn:microsoft.com/office/officeart/2005/8/layout/list1"/>
    <dgm:cxn modelId="{D8FD3590-321F-4D5A-899A-D61EA008DFB4}" type="presParOf" srcId="{6872EF52-DA32-469E-BEDB-5E7E7E84268F}" destId="{D5DFAB7D-4F04-47DE-87BF-DE016E2998D6}" srcOrd="0" destOrd="0" presId="urn:microsoft.com/office/officeart/2005/8/layout/list1"/>
    <dgm:cxn modelId="{74C588FD-DA37-450C-A9D6-134E152B2191}" type="presParOf" srcId="{6872EF52-DA32-469E-BEDB-5E7E7E84268F}" destId="{16EC3046-9238-4A50-8BE7-60942923F6C6}" srcOrd="1" destOrd="0" presId="urn:microsoft.com/office/officeart/2005/8/layout/list1"/>
    <dgm:cxn modelId="{C9B43C31-4EA3-40F4-AE81-F23F9902071B}" type="presParOf" srcId="{0C7B3474-8776-4305-9B15-CD8DD6093E75}" destId="{B4C9F1FC-364B-41DA-AC70-9237F53FD990}" srcOrd="9" destOrd="0" presId="urn:microsoft.com/office/officeart/2005/8/layout/list1"/>
    <dgm:cxn modelId="{89D71989-3B59-4885-8250-AADC6947B1DA}" type="presParOf" srcId="{0C7B3474-8776-4305-9B15-CD8DD6093E75}" destId="{BABA1588-7A2A-48BB-BADB-6127536B054D}" srcOrd="10" destOrd="0" presId="urn:microsoft.com/office/officeart/2005/8/layout/list1"/>
    <dgm:cxn modelId="{20F3C83B-5FDA-4679-8F16-741CEFEF8D4C}" type="presParOf" srcId="{0C7B3474-8776-4305-9B15-CD8DD6093E75}" destId="{9EF9EEFE-292F-488C-A007-2F0C02FE2634}" srcOrd="11" destOrd="0" presId="urn:microsoft.com/office/officeart/2005/8/layout/list1"/>
    <dgm:cxn modelId="{DF3E4D12-B6AD-4D0C-AD97-8ED99044EC8F}" type="presParOf" srcId="{0C7B3474-8776-4305-9B15-CD8DD6093E75}" destId="{B6E3512C-FD39-43A3-A8A1-7A1D58501535}" srcOrd="12" destOrd="0" presId="urn:microsoft.com/office/officeart/2005/8/layout/list1"/>
    <dgm:cxn modelId="{E6EA1B93-00F3-4C65-9D88-91492D169439}" type="presParOf" srcId="{B6E3512C-FD39-43A3-A8A1-7A1D58501535}" destId="{D7F145A8-24BB-4FFF-8F38-6E22019106AC}" srcOrd="0" destOrd="0" presId="urn:microsoft.com/office/officeart/2005/8/layout/list1"/>
    <dgm:cxn modelId="{34404A04-50F0-436C-BA4F-5FC2B94178A4}" type="presParOf" srcId="{B6E3512C-FD39-43A3-A8A1-7A1D58501535}" destId="{1011C7A3-CFCC-4B1D-BC34-9419FDF53A05}" srcOrd="1" destOrd="0" presId="urn:microsoft.com/office/officeart/2005/8/layout/list1"/>
    <dgm:cxn modelId="{42E8E07D-EEA3-486A-963C-B19EA81451D1}" type="presParOf" srcId="{0C7B3474-8776-4305-9B15-CD8DD6093E75}" destId="{101D361F-8A23-4D77-8335-90069802B8C3}" srcOrd="13" destOrd="0" presId="urn:microsoft.com/office/officeart/2005/8/layout/list1"/>
    <dgm:cxn modelId="{DE35738A-7B68-4167-B435-2FDC3F69F6C7}" type="presParOf" srcId="{0C7B3474-8776-4305-9B15-CD8DD6093E75}" destId="{9845628A-A497-4BBA-B861-7C5A2A9016DA}" srcOrd="14" destOrd="0" presId="urn:microsoft.com/office/officeart/2005/8/layout/list1"/>
    <dgm:cxn modelId="{D6A7FC34-53CE-482A-89DC-FBF43BEBC732}" type="presParOf" srcId="{0C7B3474-8776-4305-9B15-CD8DD6093E75}" destId="{E8DC2071-746B-40CC-B29F-D5B06758DBE5}" srcOrd="15" destOrd="0" presId="urn:microsoft.com/office/officeart/2005/8/layout/list1"/>
    <dgm:cxn modelId="{3875B2F0-D75F-47B1-9421-B608F29C7922}" type="presParOf" srcId="{0C7B3474-8776-4305-9B15-CD8DD6093E75}" destId="{86FCD882-10F5-4671-AC00-9E448197DAE3}" srcOrd="16" destOrd="0" presId="urn:microsoft.com/office/officeart/2005/8/layout/list1"/>
    <dgm:cxn modelId="{32C430E8-AAF4-438E-A8EA-9DE692DC8FA6}" type="presParOf" srcId="{86FCD882-10F5-4671-AC00-9E448197DAE3}" destId="{A7DC393C-1696-4561-A83A-A76DE983D2EB}" srcOrd="0" destOrd="0" presId="urn:microsoft.com/office/officeart/2005/8/layout/list1"/>
    <dgm:cxn modelId="{BCDA1CA3-CA97-4BA3-B0F4-87B5CDEC3171}" type="presParOf" srcId="{86FCD882-10F5-4671-AC00-9E448197DAE3}" destId="{04B6386A-FAA9-45CA-BE62-31BBE00355ED}" srcOrd="1" destOrd="0" presId="urn:microsoft.com/office/officeart/2005/8/layout/list1"/>
    <dgm:cxn modelId="{39BF40F8-27F8-42C2-8BAA-C3C40F478774}" type="presParOf" srcId="{0C7B3474-8776-4305-9B15-CD8DD6093E75}" destId="{0BE2CCA6-32D7-49B9-A740-FBFE72F3015C}" srcOrd="17" destOrd="0" presId="urn:microsoft.com/office/officeart/2005/8/layout/list1"/>
    <dgm:cxn modelId="{191D58CF-F683-4B98-83ED-1DDD61FDE406}" type="presParOf" srcId="{0C7B3474-8776-4305-9B15-CD8DD6093E75}" destId="{9418291C-90CF-46D7-A76F-8721796EB435}" srcOrd="18" destOrd="0" presId="urn:microsoft.com/office/officeart/2005/8/layout/list1"/>
    <dgm:cxn modelId="{172510C4-2295-47E3-B2DC-95F7A78E9FDA}" type="presParOf" srcId="{0C7B3474-8776-4305-9B15-CD8DD6093E75}" destId="{A6B1ABE6-D2B9-4246-99A5-C71A732EFDEB}" srcOrd="19" destOrd="0" presId="urn:microsoft.com/office/officeart/2005/8/layout/list1"/>
    <dgm:cxn modelId="{9C2834CC-932B-44D4-8A19-0324A677B8FD}" type="presParOf" srcId="{0C7B3474-8776-4305-9B15-CD8DD6093E75}" destId="{E60D84E6-4ED4-41C7-8F3C-F56BAD972CDE}" srcOrd="20" destOrd="0" presId="urn:microsoft.com/office/officeart/2005/8/layout/list1"/>
    <dgm:cxn modelId="{DA73F30E-397F-4CFE-8F59-7FE2368D800E}" type="presParOf" srcId="{E60D84E6-4ED4-41C7-8F3C-F56BAD972CDE}" destId="{2AC26168-74E0-4496-9739-7F8298E64762}" srcOrd="0" destOrd="0" presId="urn:microsoft.com/office/officeart/2005/8/layout/list1"/>
    <dgm:cxn modelId="{802E1AF3-56B9-46C6-B908-5A2756C96343}" type="presParOf" srcId="{E60D84E6-4ED4-41C7-8F3C-F56BAD972CDE}" destId="{4684AFB2-16F7-41D3-9EF5-0169C9B4891E}" srcOrd="1" destOrd="0" presId="urn:microsoft.com/office/officeart/2005/8/layout/list1"/>
    <dgm:cxn modelId="{0C9B7AA7-4D46-4AC4-9B4D-01267A8BDC9C}" type="presParOf" srcId="{0C7B3474-8776-4305-9B15-CD8DD6093E75}" destId="{5777E2BA-48B7-4F35-ABF7-9BEE43DE68F2}" srcOrd="21" destOrd="0" presId="urn:microsoft.com/office/officeart/2005/8/layout/list1"/>
    <dgm:cxn modelId="{E779DF00-9B08-4D47-807E-35F5F6939196}" type="presParOf" srcId="{0C7B3474-8776-4305-9B15-CD8DD6093E75}" destId="{A506DDE2-8005-4217-B2ED-D3A36F734908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31FDD2F-E8B4-4D89-9D92-A9CFDFA66B2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1104943-A02C-466F-B3DD-85613F48E6E5}">
      <dgm:prSet/>
      <dgm:spPr/>
      <dgm:t>
        <a:bodyPr/>
        <a:lstStyle/>
        <a:p>
          <a:r>
            <a:rPr lang="en-GB" dirty="0"/>
            <a:t>Research </a:t>
          </a:r>
          <a:endParaRPr lang="en-US" dirty="0"/>
        </a:p>
      </dgm:t>
    </dgm:pt>
    <dgm:pt modelId="{0C829BEB-B0D1-4331-8861-1A36B23A5338}" type="parTrans" cxnId="{864B3CE0-FDDF-46F9-A964-C997A42C410D}">
      <dgm:prSet/>
      <dgm:spPr/>
      <dgm:t>
        <a:bodyPr/>
        <a:lstStyle/>
        <a:p>
          <a:endParaRPr lang="en-US"/>
        </a:p>
      </dgm:t>
    </dgm:pt>
    <dgm:pt modelId="{C361C623-A9DC-475F-A69D-374D9CE689BB}" type="sibTrans" cxnId="{864B3CE0-FDDF-46F9-A964-C997A42C410D}">
      <dgm:prSet/>
      <dgm:spPr/>
      <dgm:t>
        <a:bodyPr/>
        <a:lstStyle/>
        <a:p>
          <a:endParaRPr lang="en-US"/>
        </a:p>
      </dgm:t>
    </dgm:pt>
    <dgm:pt modelId="{F0CAD381-72BF-4D5E-ADE0-324AB9C5AB88}">
      <dgm:prSet/>
      <dgm:spPr/>
      <dgm:t>
        <a:bodyPr/>
        <a:lstStyle/>
        <a:p>
          <a:r>
            <a:rPr lang="en-US" dirty="0"/>
            <a:t>Volunteer work</a:t>
          </a:r>
        </a:p>
      </dgm:t>
    </dgm:pt>
    <dgm:pt modelId="{3009EDED-000E-41C3-8E53-48EFCE19A3F9}" type="parTrans" cxnId="{391C28C5-E937-4BC8-A2DF-19E8514ABF1D}">
      <dgm:prSet/>
      <dgm:spPr/>
      <dgm:t>
        <a:bodyPr/>
        <a:lstStyle/>
        <a:p>
          <a:endParaRPr lang="en-US"/>
        </a:p>
      </dgm:t>
    </dgm:pt>
    <dgm:pt modelId="{186ABFBB-E314-4275-8936-0AFB3EBB8324}" type="sibTrans" cxnId="{391C28C5-E937-4BC8-A2DF-19E8514ABF1D}">
      <dgm:prSet/>
      <dgm:spPr/>
      <dgm:t>
        <a:bodyPr/>
        <a:lstStyle/>
        <a:p>
          <a:endParaRPr lang="en-US"/>
        </a:p>
      </dgm:t>
    </dgm:pt>
    <dgm:pt modelId="{5AB96C0A-4D25-423B-A3BC-2078BDFA13D1}">
      <dgm:prSet/>
      <dgm:spPr/>
      <dgm:t>
        <a:bodyPr/>
        <a:lstStyle/>
        <a:p>
          <a:r>
            <a:rPr lang="en-US" dirty="0"/>
            <a:t>Training courses </a:t>
          </a:r>
        </a:p>
      </dgm:t>
    </dgm:pt>
    <dgm:pt modelId="{909F839C-2AB6-4057-B9CA-43669200313E}" type="parTrans" cxnId="{28FA2234-01E5-4028-A4E5-071F8EBD9633}">
      <dgm:prSet/>
      <dgm:spPr/>
      <dgm:t>
        <a:bodyPr/>
        <a:lstStyle/>
        <a:p>
          <a:endParaRPr lang="en-US"/>
        </a:p>
      </dgm:t>
    </dgm:pt>
    <dgm:pt modelId="{5DFA3002-2D1A-4F46-B356-FA05D0C63592}" type="sibTrans" cxnId="{28FA2234-01E5-4028-A4E5-071F8EBD9633}">
      <dgm:prSet/>
      <dgm:spPr/>
      <dgm:t>
        <a:bodyPr/>
        <a:lstStyle/>
        <a:p>
          <a:endParaRPr lang="en-US"/>
        </a:p>
      </dgm:t>
    </dgm:pt>
    <dgm:pt modelId="{C44690CB-479C-4A8C-9429-9569FA4778F5}">
      <dgm:prSet/>
      <dgm:spPr/>
      <dgm:t>
        <a:bodyPr/>
        <a:lstStyle/>
        <a:p>
          <a:r>
            <a:rPr lang="en-GB" dirty="0"/>
            <a:t>Vulnerable and exploited children and youths.   </a:t>
          </a:r>
          <a:endParaRPr lang="en-US" dirty="0"/>
        </a:p>
      </dgm:t>
    </dgm:pt>
    <dgm:pt modelId="{32AB299A-D4FA-4BC6-B524-A03B1B05B45F}" type="parTrans" cxnId="{7F524889-1E62-41DA-BF67-FB6437E04F2E}">
      <dgm:prSet/>
      <dgm:spPr/>
      <dgm:t>
        <a:bodyPr/>
        <a:lstStyle/>
        <a:p>
          <a:endParaRPr lang="en-US"/>
        </a:p>
      </dgm:t>
    </dgm:pt>
    <dgm:pt modelId="{29766A86-2D2B-491E-98A4-D895DE7DB5ED}" type="sibTrans" cxnId="{7F524889-1E62-41DA-BF67-FB6437E04F2E}">
      <dgm:prSet/>
      <dgm:spPr/>
      <dgm:t>
        <a:bodyPr/>
        <a:lstStyle/>
        <a:p>
          <a:endParaRPr lang="en-US"/>
        </a:p>
      </dgm:t>
    </dgm:pt>
    <dgm:pt modelId="{E512CE45-585C-4BB1-98B5-23E431147B79}" type="pres">
      <dgm:prSet presAssocID="{731FDD2F-E8B4-4D89-9D92-A9CFDFA66B25}" presName="outerComposite" presStyleCnt="0">
        <dgm:presLayoutVars>
          <dgm:chMax val="5"/>
          <dgm:dir/>
          <dgm:resizeHandles val="exact"/>
        </dgm:presLayoutVars>
      </dgm:prSet>
      <dgm:spPr/>
    </dgm:pt>
    <dgm:pt modelId="{E41D945A-93E0-43F6-B125-331978A2D08E}" type="pres">
      <dgm:prSet presAssocID="{731FDD2F-E8B4-4D89-9D92-A9CFDFA66B25}" presName="dummyMaxCanvas" presStyleCnt="0">
        <dgm:presLayoutVars/>
      </dgm:prSet>
      <dgm:spPr/>
    </dgm:pt>
    <dgm:pt modelId="{5515CEBD-2C0A-494F-971F-8079168618DA}" type="pres">
      <dgm:prSet presAssocID="{731FDD2F-E8B4-4D89-9D92-A9CFDFA66B25}" presName="FourNodes_1" presStyleLbl="node1" presStyleIdx="0" presStyleCnt="4">
        <dgm:presLayoutVars>
          <dgm:bulletEnabled val="1"/>
        </dgm:presLayoutVars>
      </dgm:prSet>
      <dgm:spPr/>
    </dgm:pt>
    <dgm:pt modelId="{6CDE1328-7AA9-4CF9-9905-4078595544EE}" type="pres">
      <dgm:prSet presAssocID="{731FDD2F-E8B4-4D89-9D92-A9CFDFA66B25}" presName="FourNodes_2" presStyleLbl="node1" presStyleIdx="1" presStyleCnt="4">
        <dgm:presLayoutVars>
          <dgm:bulletEnabled val="1"/>
        </dgm:presLayoutVars>
      </dgm:prSet>
      <dgm:spPr/>
    </dgm:pt>
    <dgm:pt modelId="{D2898AFE-11F1-4655-A471-0E381FFA012C}" type="pres">
      <dgm:prSet presAssocID="{731FDD2F-E8B4-4D89-9D92-A9CFDFA66B25}" presName="FourNodes_3" presStyleLbl="node1" presStyleIdx="2" presStyleCnt="4">
        <dgm:presLayoutVars>
          <dgm:bulletEnabled val="1"/>
        </dgm:presLayoutVars>
      </dgm:prSet>
      <dgm:spPr/>
    </dgm:pt>
    <dgm:pt modelId="{D4542D44-9E33-41E4-BE80-C6AA7F23650A}" type="pres">
      <dgm:prSet presAssocID="{731FDD2F-E8B4-4D89-9D92-A9CFDFA66B25}" presName="FourNodes_4" presStyleLbl="node1" presStyleIdx="3" presStyleCnt="4">
        <dgm:presLayoutVars>
          <dgm:bulletEnabled val="1"/>
        </dgm:presLayoutVars>
      </dgm:prSet>
      <dgm:spPr/>
    </dgm:pt>
    <dgm:pt modelId="{6DF87CC9-65BB-402F-94CF-3A4434890D4B}" type="pres">
      <dgm:prSet presAssocID="{731FDD2F-E8B4-4D89-9D92-A9CFDFA66B25}" presName="FourConn_1-2" presStyleLbl="fgAccFollowNode1" presStyleIdx="0" presStyleCnt="3">
        <dgm:presLayoutVars>
          <dgm:bulletEnabled val="1"/>
        </dgm:presLayoutVars>
      </dgm:prSet>
      <dgm:spPr/>
    </dgm:pt>
    <dgm:pt modelId="{79EB89AF-8965-47D3-97F2-7256EA483D27}" type="pres">
      <dgm:prSet presAssocID="{731FDD2F-E8B4-4D89-9D92-A9CFDFA66B25}" presName="FourConn_2-3" presStyleLbl="fgAccFollowNode1" presStyleIdx="1" presStyleCnt="3">
        <dgm:presLayoutVars>
          <dgm:bulletEnabled val="1"/>
        </dgm:presLayoutVars>
      </dgm:prSet>
      <dgm:spPr/>
    </dgm:pt>
    <dgm:pt modelId="{6AAA70E9-15B6-4D68-BD78-94F317147620}" type="pres">
      <dgm:prSet presAssocID="{731FDD2F-E8B4-4D89-9D92-A9CFDFA66B25}" presName="FourConn_3-4" presStyleLbl="fgAccFollowNode1" presStyleIdx="2" presStyleCnt="3">
        <dgm:presLayoutVars>
          <dgm:bulletEnabled val="1"/>
        </dgm:presLayoutVars>
      </dgm:prSet>
      <dgm:spPr/>
    </dgm:pt>
    <dgm:pt modelId="{ABB0DA27-2869-44A2-938C-B001964A3BAA}" type="pres">
      <dgm:prSet presAssocID="{731FDD2F-E8B4-4D89-9D92-A9CFDFA66B25}" presName="FourNodes_1_text" presStyleLbl="node1" presStyleIdx="3" presStyleCnt="4">
        <dgm:presLayoutVars>
          <dgm:bulletEnabled val="1"/>
        </dgm:presLayoutVars>
      </dgm:prSet>
      <dgm:spPr/>
    </dgm:pt>
    <dgm:pt modelId="{AE3CA645-7D87-44FA-9B70-77607A9D34FB}" type="pres">
      <dgm:prSet presAssocID="{731FDD2F-E8B4-4D89-9D92-A9CFDFA66B25}" presName="FourNodes_2_text" presStyleLbl="node1" presStyleIdx="3" presStyleCnt="4">
        <dgm:presLayoutVars>
          <dgm:bulletEnabled val="1"/>
        </dgm:presLayoutVars>
      </dgm:prSet>
      <dgm:spPr/>
    </dgm:pt>
    <dgm:pt modelId="{A030D804-58D3-4FE4-BF18-FEF33B21B1FB}" type="pres">
      <dgm:prSet presAssocID="{731FDD2F-E8B4-4D89-9D92-A9CFDFA66B25}" presName="FourNodes_3_text" presStyleLbl="node1" presStyleIdx="3" presStyleCnt="4">
        <dgm:presLayoutVars>
          <dgm:bulletEnabled val="1"/>
        </dgm:presLayoutVars>
      </dgm:prSet>
      <dgm:spPr/>
    </dgm:pt>
    <dgm:pt modelId="{8AB3947E-EAED-4299-B843-EDBEFEBB2DA1}" type="pres">
      <dgm:prSet presAssocID="{731FDD2F-E8B4-4D89-9D92-A9CFDFA66B2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13B750D-9472-48FA-8E44-CC2E840012EA}" type="presOf" srcId="{C361C623-A9DC-475F-A69D-374D9CE689BB}" destId="{6DF87CC9-65BB-402F-94CF-3A4434890D4B}" srcOrd="0" destOrd="0" presId="urn:microsoft.com/office/officeart/2005/8/layout/vProcess5"/>
    <dgm:cxn modelId="{4E88DE10-8EFE-405A-99E2-A9A81F4150D9}" type="presOf" srcId="{5DFA3002-2D1A-4F46-B356-FA05D0C63592}" destId="{6AAA70E9-15B6-4D68-BD78-94F317147620}" srcOrd="0" destOrd="0" presId="urn:microsoft.com/office/officeart/2005/8/layout/vProcess5"/>
    <dgm:cxn modelId="{B92D8113-63F7-41B8-8D84-1113B83C8609}" type="presOf" srcId="{C44690CB-479C-4A8C-9429-9569FA4778F5}" destId="{8AB3947E-EAED-4299-B843-EDBEFEBB2DA1}" srcOrd="1" destOrd="0" presId="urn:microsoft.com/office/officeart/2005/8/layout/vProcess5"/>
    <dgm:cxn modelId="{28FA2234-01E5-4028-A4E5-071F8EBD9633}" srcId="{731FDD2F-E8B4-4D89-9D92-A9CFDFA66B25}" destId="{5AB96C0A-4D25-423B-A3BC-2078BDFA13D1}" srcOrd="2" destOrd="0" parTransId="{909F839C-2AB6-4057-B9CA-43669200313E}" sibTransId="{5DFA3002-2D1A-4F46-B356-FA05D0C63592}"/>
    <dgm:cxn modelId="{9C953340-9798-4A9B-A459-243484C22A43}" type="presOf" srcId="{31104943-A02C-466F-B3DD-85613F48E6E5}" destId="{5515CEBD-2C0A-494F-971F-8079168618DA}" srcOrd="0" destOrd="0" presId="urn:microsoft.com/office/officeart/2005/8/layout/vProcess5"/>
    <dgm:cxn modelId="{3C48BF5B-9FBA-4AAE-AF6F-FD2F9EAFABB2}" type="presOf" srcId="{731FDD2F-E8B4-4D89-9D92-A9CFDFA66B25}" destId="{E512CE45-585C-4BB1-98B5-23E431147B79}" srcOrd="0" destOrd="0" presId="urn:microsoft.com/office/officeart/2005/8/layout/vProcess5"/>
    <dgm:cxn modelId="{02414A66-101F-4524-9278-84DEFBF3A040}" type="presOf" srcId="{F0CAD381-72BF-4D5E-ADE0-324AB9C5AB88}" destId="{6CDE1328-7AA9-4CF9-9905-4078595544EE}" srcOrd="0" destOrd="0" presId="urn:microsoft.com/office/officeart/2005/8/layout/vProcess5"/>
    <dgm:cxn modelId="{A2A8FA6A-FAB6-400A-BC3D-A43469A56F79}" type="presOf" srcId="{5AB96C0A-4D25-423B-A3BC-2078BDFA13D1}" destId="{D2898AFE-11F1-4655-A471-0E381FFA012C}" srcOrd="0" destOrd="0" presId="urn:microsoft.com/office/officeart/2005/8/layout/vProcess5"/>
    <dgm:cxn modelId="{229D0554-9D1E-4FDF-82AB-B5E97F3A040C}" type="presOf" srcId="{5AB96C0A-4D25-423B-A3BC-2078BDFA13D1}" destId="{A030D804-58D3-4FE4-BF18-FEF33B21B1FB}" srcOrd="1" destOrd="0" presId="urn:microsoft.com/office/officeart/2005/8/layout/vProcess5"/>
    <dgm:cxn modelId="{B2E87057-D0AC-462D-8F80-DB4FAA0D8D07}" type="presOf" srcId="{186ABFBB-E314-4275-8936-0AFB3EBB8324}" destId="{79EB89AF-8965-47D3-97F2-7256EA483D27}" srcOrd="0" destOrd="0" presId="urn:microsoft.com/office/officeart/2005/8/layout/vProcess5"/>
    <dgm:cxn modelId="{87DEEA80-8BBE-4E8D-9AAA-9EDD084AB10C}" type="presOf" srcId="{C44690CB-479C-4A8C-9429-9569FA4778F5}" destId="{D4542D44-9E33-41E4-BE80-C6AA7F23650A}" srcOrd="0" destOrd="0" presId="urn:microsoft.com/office/officeart/2005/8/layout/vProcess5"/>
    <dgm:cxn modelId="{F28C4588-6444-4072-AB23-6ED33D0E91F6}" type="presOf" srcId="{F0CAD381-72BF-4D5E-ADE0-324AB9C5AB88}" destId="{AE3CA645-7D87-44FA-9B70-77607A9D34FB}" srcOrd="1" destOrd="0" presId="urn:microsoft.com/office/officeart/2005/8/layout/vProcess5"/>
    <dgm:cxn modelId="{7F524889-1E62-41DA-BF67-FB6437E04F2E}" srcId="{731FDD2F-E8B4-4D89-9D92-A9CFDFA66B25}" destId="{C44690CB-479C-4A8C-9429-9569FA4778F5}" srcOrd="3" destOrd="0" parTransId="{32AB299A-D4FA-4BC6-B524-A03B1B05B45F}" sibTransId="{29766A86-2D2B-491E-98A4-D895DE7DB5ED}"/>
    <dgm:cxn modelId="{DC7A0EAB-5DBB-4A50-AD13-824E30E41D76}" type="presOf" srcId="{31104943-A02C-466F-B3DD-85613F48E6E5}" destId="{ABB0DA27-2869-44A2-938C-B001964A3BAA}" srcOrd="1" destOrd="0" presId="urn:microsoft.com/office/officeart/2005/8/layout/vProcess5"/>
    <dgm:cxn modelId="{391C28C5-E937-4BC8-A2DF-19E8514ABF1D}" srcId="{731FDD2F-E8B4-4D89-9D92-A9CFDFA66B25}" destId="{F0CAD381-72BF-4D5E-ADE0-324AB9C5AB88}" srcOrd="1" destOrd="0" parTransId="{3009EDED-000E-41C3-8E53-48EFCE19A3F9}" sibTransId="{186ABFBB-E314-4275-8936-0AFB3EBB8324}"/>
    <dgm:cxn modelId="{864B3CE0-FDDF-46F9-A964-C997A42C410D}" srcId="{731FDD2F-E8B4-4D89-9D92-A9CFDFA66B25}" destId="{31104943-A02C-466F-B3DD-85613F48E6E5}" srcOrd="0" destOrd="0" parTransId="{0C829BEB-B0D1-4331-8861-1A36B23A5338}" sibTransId="{C361C623-A9DC-475F-A69D-374D9CE689BB}"/>
    <dgm:cxn modelId="{089241AB-6141-46BB-ADC2-6C31EBF01C22}" type="presParOf" srcId="{E512CE45-585C-4BB1-98B5-23E431147B79}" destId="{E41D945A-93E0-43F6-B125-331978A2D08E}" srcOrd="0" destOrd="0" presId="urn:microsoft.com/office/officeart/2005/8/layout/vProcess5"/>
    <dgm:cxn modelId="{7BBE8FA1-6F35-4EEA-B5B8-A5CA451D354F}" type="presParOf" srcId="{E512CE45-585C-4BB1-98B5-23E431147B79}" destId="{5515CEBD-2C0A-494F-971F-8079168618DA}" srcOrd="1" destOrd="0" presId="urn:microsoft.com/office/officeart/2005/8/layout/vProcess5"/>
    <dgm:cxn modelId="{40FB497C-3691-4F63-A027-B58FCECE06C4}" type="presParOf" srcId="{E512CE45-585C-4BB1-98B5-23E431147B79}" destId="{6CDE1328-7AA9-4CF9-9905-4078595544EE}" srcOrd="2" destOrd="0" presId="urn:microsoft.com/office/officeart/2005/8/layout/vProcess5"/>
    <dgm:cxn modelId="{7E43F614-85AB-435D-8BBA-628ECF8D1D32}" type="presParOf" srcId="{E512CE45-585C-4BB1-98B5-23E431147B79}" destId="{D2898AFE-11F1-4655-A471-0E381FFA012C}" srcOrd="3" destOrd="0" presId="urn:microsoft.com/office/officeart/2005/8/layout/vProcess5"/>
    <dgm:cxn modelId="{B3753B33-5CFC-4746-9426-9FD4F235EAB6}" type="presParOf" srcId="{E512CE45-585C-4BB1-98B5-23E431147B79}" destId="{D4542D44-9E33-41E4-BE80-C6AA7F23650A}" srcOrd="4" destOrd="0" presId="urn:microsoft.com/office/officeart/2005/8/layout/vProcess5"/>
    <dgm:cxn modelId="{46BC47AA-5DA1-46C5-9D78-EB5A1BAD5A9C}" type="presParOf" srcId="{E512CE45-585C-4BB1-98B5-23E431147B79}" destId="{6DF87CC9-65BB-402F-94CF-3A4434890D4B}" srcOrd="5" destOrd="0" presId="urn:microsoft.com/office/officeart/2005/8/layout/vProcess5"/>
    <dgm:cxn modelId="{12AF20E6-6B05-4A7F-8A92-68DCBC46AAD1}" type="presParOf" srcId="{E512CE45-585C-4BB1-98B5-23E431147B79}" destId="{79EB89AF-8965-47D3-97F2-7256EA483D27}" srcOrd="6" destOrd="0" presId="urn:microsoft.com/office/officeart/2005/8/layout/vProcess5"/>
    <dgm:cxn modelId="{67C19245-8758-49E6-A3BF-6572D162C70F}" type="presParOf" srcId="{E512CE45-585C-4BB1-98B5-23E431147B79}" destId="{6AAA70E9-15B6-4D68-BD78-94F317147620}" srcOrd="7" destOrd="0" presId="urn:microsoft.com/office/officeart/2005/8/layout/vProcess5"/>
    <dgm:cxn modelId="{B629AA29-8A07-4D5A-9365-4CD3CA17DE8E}" type="presParOf" srcId="{E512CE45-585C-4BB1-98B5-23E431147B79}" destId="{ABB0DA27-2869-44A2-938C-B001964A3BAA}" srcOrd="8" destOrd="0" presId="urn:microsoft.com/office/officeart/2005/8/layout/vProcess5"/>
    <dgm:cxn modelId="{6001A063-CF55-4038-8E78-E22781224E59}" type="presParOf" srcId="{E512CE45-585C-4BB1-98B5-23E431147B79}" destId="{AE3CA645-7D87-44FA-9B70-77607A9D34FB}" srcOrd="9" destOrd="0" presId="urn:microsoft.com/office/officeart/2005/8/layout/vProcess5"/>
    <dgm:cxn modelId="{771B0657-203D-4781-A9FD-DE879D99A4B8}" type="presParOf" srcId="{E512CE45-585C-4BB1-98B5-23E431147B79}" destId="{A030D804-58D3-4FE4-BF18-FEF33B21B1FB}" srcOrd="10" destOrd="0" presId="urn:microsoft.com/office/officeart/2005/8/layout/vProcess5"/>
    <dgm:cxn modelId="{BB03088B-9A0F-4636-B9C0-63FA538CB3CE}" type="presParOf" srcId="{E512CE45-585C-4BB1-98B5-23E431147B79}" destId="{8AB3947E-EAED-4299-B843-EDBEFEBB2DA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BBFBF3-F6A3-4E71-AC2B-05147A241CA1}">
      <dsp:nvSpPr>
        <dsp:cNvPr id="0" name=""/>
        <dsp:cNvSpPr/>
      </dsp:nvSpPr>
      <dsp:spPr>
        <a:xfrm>
          <a:off x="0" y="0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Denise jones</a:t>
          </a:r>
          <a:endParaRPr lang="en-US" sz="4800" kern="1200"/>
        </a:p>
      </dsp:txBody>
      <dsp:txXfrm>
        <a:off x="32418" y="32418"/>
        <a:ext cx="8094307" cy="1041985"/>
      </dsp:txXfrm>
    </dsp:sp>
    <dsp:sp modelId="{F60F469B-3827-4C8C-838A-CDE07DC9333B}">
      <dsp:nvSpPr>
        <dsp:cNvPr id="0" name=""/>
        <dsp:cNvSpPr/>
      </dsp:nvSpPr>
      <dsp:spPr>
        <a:xfrm>
          <a:off x="819587" y="1291291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2405845</a:t>
          </a:r>
          <a:endParaRPr lang="en-US" sz="4800" kern="1200"/>
        </a:p>
      </dsp:txBody>
      <dsp:txXfrm>
        <a:off x="852005" y="1323709"/>
        <a:ext cx="7684797" cy="1041985"/>
      </dsp:txXfrm>
    </dsp:sp>
    <dsp:sp modelId="{E89DD4C5-3428-41D7-B62B-704E1463CD13}">
      <dsp:nvSpPr>
        <dsp:cNvPr id="0" name=""/>
        <dsp:cNvSpPr/>
      </dsp:nvSpPr>
      <dsp:spPr>
        <a:xfrm>
          <a:off x="1639174" y="2582583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BMLC5005</a:t>
          </a:r>
          <a:endParaRPr lang="en-US" sz="4800" kern="1200"/>
        </a:p>
      </dsp:txBody>
      <dsp:txXfrm>
        <a:off x="1671592" y="2615001"/>
        <a:ext cx="7684797" cy="1041985"/>
      </dsp:txXfrm>
    </dsp:sp>
    <dsp:sp modelId="{FBC3CE21-5A31-423A-B515-3C1A33A7B484}">
      <dsp:nvSpPr>
        <dsp:cNvPr id="0" name=""/>
        <dsp:cNvSpPr/>
      </dsp:nvSpPr>
      <dsp:spPr>
        <a:xfrm>
          <a:off x="8569220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731092" y="839339"/>
        <a:ext cx="395689" cy="541373"/>
      </dsp:txXfrm>
    </dsp:sp>
    <dsp:sp modelId="{BBB31EA0-2E2D-4553-9808-A38312D100C1}">
      <dsp:nvSpPr>
        <dsp:cNvPr id="0" name=""/>
        <dsp:cNvSpPr/>
      </dsp:nvSpPr>
      <dsp:spPr>
        <a:xfrm>
          <a:off x="9388807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550679" y="2123252"/>
        <a:ext cx="395689" cy="5413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0AEF0B-BFA9-4DED-96BB-469D7C371DF0}">
      <dsp:nvSpPr>
        <dsp:cNvPr id="0" name=""/>
        <dsp:cNvSpPr/>
      </dsp:nvSpPr>
      <dsp:spPr>
        <a:xfrm>
          <a:off x="0" y="54479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Gibbs reflective cycle </a:t>
          </a:r>
          <a:endParaRPr lang="en-US" sz="1600" kern="1200"/>
        </a:p>
      </dsp:txBody>
      <dsp:txXfrm>
        <a:off x="19191" y="73670"/>
        <a:ext cx="10468074" cy="354738"/>
      </dsp:txXfrm>
    </dsp:sp>
    <dsp:sp modelId="{3A157EFF-3C9A-47DA-A91C-E27A20AE5C64}">
      <dsp:nvSpPr>
        <dsp:cNvPr id="0" name=""/>
        <dsp:cNvSpPr/>
      </dsp:nvSpPr>
      <dsp:spPr>
        <a:xfrm>
          <a:off x="0" y="525815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Thrive Domestic abuse service</a:t>
          </a:r>
          <a:endParaRPr lang="en-US" sz="1600" kern="1200"/>
        </a:p>
      </dsp:txBody>
      <dsp:txXfrm>
        <a:off x="19191" y="545006"/>
        <a:ext cx="10468074" cy="354738"/>
      </dsp:txXfrm>
    </dsp:sp>
    <dsp:sp modelId="{F65603CD-35C5-4552-8E67-A66A42029B78}">
      <dsp:nvSpPr>
        <dsp:cNvPr id="0" name=""/>
        <dsp:cNvSpPr/>
      </dsp:nvSpPr>
      <dsp:spPr>
        <a:xfrm>
          <a:off x="0" y="9438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Thrive information </a:t>
          </a:r>
          <a:endParaRPr lang="en-US" sz="1600" kern="1200"/>
        </a:p>
      </dsp:txBody>
      <dsp:txXfrm>
        <a:off x="19191" y="963087"/>
        <a:ext cx="10468074" cy="354738"/>
      </dsp:txXfrm>
    </dsp:sp>
    <dsp:sp modelId="{EF4D752A-CEFC-49D7-9ABA-9D3691C72FE3}">
      <dsp:nvSpPr>
        <dsp:cNvPr id="0" name=""/>
        <dsp:cNvSpPr/>
      </dsp:nvSpPr>
      <dsp:spPr>
        <a:xfrm>
          <a:off x="0" y="13830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Why I choose this placement </a:t>
          </a:r>
          <a:endParaRPr lang="en-US" sz="1600" kern="1200"/>
        </a:p>
      </dsp:txBody>
      <dsp:txXfrm>
        <a:off x="19191" y="1402287"/>
        <a:ext cx="10468074" cy="354738"/>
      </dsp:txXfrm>
    </dsp:sp>
    <dsp:sp modelId="{B6D7A532-3914-41C2-B2D8-BCFC46CDB3D2}">
      <dsp:nvSpPr>
        <dsp:cNvPr id="0" name=""/>
        <dsp:cNvSpPr/>
      </dsp:nvSpPr>
      <dsp:spPr>
        <a:xfrm>
          <a:off x="0" y="18222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Overview of placement</a:t>
          </a:r>
          <a:endParaRPr lang="en-US" sz="1600" kern="1200"/>
        </a:p>
      </dsp:txBody>
      <dsp:txXfrm>
        <a:off x="19191" y="1841487"/>
        <a:ext cx="10468074" cy="354738"/>
      </dsp:txXfrm>
    </dsp:sp>
    <dsp:sp modelId="{F271148A-99F6-4CED-90FF-D5A6D54D9CED}">
      <dsp:nvSpPr>
        <dsp:cNvPr id="0" name=""/>
        <dsp:cNvSpPr/>
      </dsp:nvSpPr>
      <dsp:spPr>
        <a:xfrm>
          <a:off x="0" y="22614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Group activities </a:t>
          </a:r>
          <a:endParaRPr lang="en-US" sz="1600" kern="1200"/>
        </a:p>
      </dsp:txBody>
      <dsp:txXfrm>
        <a:off x="19191" y="2280687"/>
        <a:ext cx="10468074" cy="354738"/>
      </dsp:txXfrm>
    </dsp:sp>
    <dsp:sp modelId="{87396E6E-065E-4B10-8858-60FEF21B2288}">
      <dsp:nvSpPr>
        <dsp:cNvPr id="0" name=""/>
        <dsp:cNvSpPr/>
      </dsp:nvSpPr>
      <dsp:spPr>
        <a:xfrm>
          <a:off x="0" y="27006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New skills developed </a:t>
          </a:r>
          <a:endParaRPr lang="en-US" sz="1600" kern="1200"/>
        </a:p>
      </dsp:txBody>
      <dsp:txXfrm>
        <a:off x="19191" y="2719887"/>
        <a:ext cx="10468074" cy="354738"/>
      </dsp:txXfrm>
    </dsp:sp>
    <dsp:sp modelId="{74D7AC9D-B5A1-4979-B221-9D1C379C989D}">
      <dsp:nvSpPr>
        <dsp:cNvPr id="0" name=""/>
        <dsp:cNvSpPr/>
      </dsp:nvSpPr>
      <dsp:spPr>
        <a:xfrm>
          <a:off x="0" y="31398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Knowledge gained </a:t>
          </a:r>
          <a:endParaRPr lang="en-US" sz="1600" kern="1200"/>
        </a:p>
      </dsp:txBody>
      <dsp:txXfrm>
        <a:off x="19191" y="3159087"/>
        <a:ext cx="10468074" cy="354738"/>
      </dsp:txXfrm>
    </dsp:sp>
    <dsp:sp modelId="{201D873D-955B-40D6-BA9E-D60D7C8121C9}">
      <dsp:nvSpPr>
        <dsp:cNvPr id="0" name=""/>
        <dsp:cNvSpPr/>
      </dsp:nvSpPr>
      <dsp:spPr>
        <a:xfrm>
          <a:off x="0" y="35790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Future study and development </a:t>
          </a:r>
          <a:endParaRPr lang="en-US" sz="1600" kern="1200"/>
        </a:p>
      </dsp:txBody>
      <dsp:txXfrm>
        <a:off x="19191" y="3598287"/>
        <a:ext cx="10468074" cy="354738"/>
      </dsp:txXfrm>
    </dsp:sp>
    <dsp:sp modelId="{9B43B3D2-543C-4E6A-9ED5-63B79D5071ED}">
      <dsp:nvSpPr>
        <dsp:cNvPr id="0" name=""/>
        <dsp:cNvSpPr/>
      </dsp:nvSpPr>
      <dsp:spPr>
        <a:xfrm>
          <a:off x="0" y="40182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Action plan </a:t>
          </a:r>
          <a:endParaRPr lang="en-US" sz="1600" kern="1200"/>
        </a:p>
      </dsp:txBody>
      <dsp:txXfrm>
        <a:off x="19191" y="4037487"/>
        <a:ext cx="10468074" cy="354738"/>
      </dsp:txXfrm>
    </dsp:sp>
    <dsp:sp modelId="{6BAB68D4-29DC-4A17-8844-F6D8A8A66849}">
      <dsp:nvSpPr>
        <dsp:cNvPr id="0" name=""/>
        <dsp:cNvSpPr/>
      </dsp:nvSpPr>
      <dsp:spPr>
        <a:xfrm>
          <a:off x="0" y="44574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Reference list </a:t>
          </a:r>
          <a:endParaRPr lang="en-US" sz="1600" kern="1200"/>
        </a:p>
      </dsp:txBody>
      <dsp:txXfrm>
        <a:off x="19191" y="4476687"/>
        <a:ext cx="10468074" cy="354738"/>
      </dsp:txXfrm>
    </dsp:sp>
    <dsp:sp modelId="{65A15547-4DE0-4E52-97C7-274F00B9688D}">
      <dsp:nvSpPr>
        <dsp:cNvPr id="0" name=""/>
        <dsp:cNvSpPr/>
      </dsp:nvSpPr>
      <dsp:spPr>
        <a:xfrm>
          <a:off x="0" y="4896696"/>
          <a:ext cx="10506456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AI reference list </a:t>
          </a:r>
          <a:endParaRPr lang="en-US" sz="1600" kern="1200"/>
        </a:p>
      </dsp:txBody>
      <dsp:txXfrm>
        <a:off x="19191" y="4915887"/>
        <a:ext cx="10468074" cy="3547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EC639-0EC3-45A4-9786-31B0650EB21C}">
      <dsp:nvSpPr>
        <dsp:cNvPr id="0" name=""/>
        <dsp:cNvSpPr/>
      </dsp:nvSpPr>
      <dsp:spPr>
        <a:xfrm>
          <a:off x="0" y="0"/>
          <a:ext cx="8487780" cy="9383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Thrive is part of the south Wales </a:t>
          </a:r>
          <a:r>
            <a:rPr lang="en-GB" sz="2900" kern="1200" dirty="0" err="1"/>
            <a:t>womans</a:t>
          </a:r>
          <a:r>
            <a:rPr lang="en-GB" sz="2900" kern="1200" dirty="0"/>
            <a:t> aid. </a:t>
          </a:r>
          <a:endParaRPr lang="en-US" sz="2900" kern="1200" dirty="0"/>
        </a:p>
      </dsp:txBody>
      <dsp:txXfrm>
        <a:off x="27483" y="27483"/>
        <a:ext cx="7365444" cy="883381"/>
      </dsp:txXfrm>
    </dsp:sp>
    <dsp:sp modelId="{8E542497-A677-4D6D-AAB6-9B84B399EEEC}">
      <dsp:nvSpPr>
        <dsp:cNvPr id="0" name=""/>
        <dsp:cNvSpPr/>
      </dsp:nvSpPr>
      <dsp:spPr>
        <a:xfrm>
          <a:off x="633827" y="1068673"/>
          <a:ext cx="8487780" cy="938347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Supporting </a:t>
          </a:r>
          <a:endParaRPr lang="en-US" sz="2900" kern="1200"/>
        </a:p>
      </dsp:txBody>
      <dsp:txXfrm>
        <a:off x="661310" y="1096156"/>
        <a:ext cx="7189061" cy="883381"/>
      </dsp:txXfrm>
    </dsp:sp>
    <dsp:sp modelId="{B00342A7-D7D9-4431-9492-5C65674E1116}">
      <dsp:nvSpPr>
        <dsp:cNvPr id="0" name=""/>
        <dsp:cNvSpPr/>
      </dsp:nvSpPr>
      <dsp:spPr>
        <a:xfrm>
          <a:off x="1267655" y="2137346"/>
          <a:ext cx="8487780" cy="938347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Woman </a:t>
          </a:r>
          <a:endParaRPr lang="en-US" sz="2900" kern="1200"/>
        </a:p>
      </dsp:txBody>
      <dsp:txXfrm>
        <a:off x="1295138" y="2164829"/>
        <a:ext cx="7189061" cy="883381"/>
      </dsp:txXfrm>
    </dsp:sp>
    <dsp:sp modelId="{9571D9AD-2AD7-4217-9228-E5E0586C9B01}">
      <dsp:nvSpPr>
        <dsp:cNvPr id="0" name=""/>
        <dsp:cNvSpPr/>
      </dsp:nvSpPr>
      <dsp:spPr>
        <a:xfrm>
          <a:off x="1901483" y="3206020"/>
          <a:ext cx="8487780" cy="938347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Children</a:t>
          </a:r>
          <a:endParaRPr lang="en-US" sz="2900" kern="1200"/>
        </a:p>
      </dsp:txBody>
      <dsp:txXfrm>
        <a:off x="1928966" y="3233503"/>
        <a:ext cx="7189061" cy="883381"/>
      </dsp:txXfrm>
    </dsp:sp>
    <dsp:sp modelId="{6ABBE2FD-4C72-41E6-BB4F-0341EDC4AFFE}">
      <dsp:nvSpPr>
        <dsp:cNvPr id="0" name=""/>
        <dsp:cNvSpPr/>
      </dsp:nvSpPr>
      <dsp:spPr>
        <a:xfrm>
          <a:off x="2535311" y="4274693"/>
          <a:ext cx="8487780" cy="938347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Men</a:t>
          </a:r>
          <a:endParaRPr lang="en-US" sz="2900" kern="1200"/>
        </a:p>
      </dsp:txBody>
      <dsp:txXfrm>
        <a:off x="2562794" y="4302176"/>
        <a:ext cx="7189061" cy="883381"/>
      </dsp:txXfrm>
    </dsp:sp>
    <dsp:sp modelId="{AE4995F7-84D8-4DF6-955E-3A98851B2E64}">
      <dsp:nvSpPr>
        <dsp:cNvPr id="0" name=""/>
        <dsp:cNvSpPr/>
      </dsp:nvSpPr>
      <dsp:spPr>
        <a:xfrm>
          <a:off x="7877855" y="685514"/>
          <a:ext cx="609925" cy="609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015088" y="685514"/>
        <a:ext cx="335459" cy="458969"/>
      </dsp:txXfrm>
    </dsp:sp>
    <dsp:sp modelId="{C12A189B-C958-4538-AC92-D2F40A671953}">
      <dsp:nvSpPr>
        <dsp:cNvPr id="0" name=""/>
        <dsp:cNvSpPr/>
      </dsp:nvSpPr>
      <dsp:spPr>
        <a:xfrm>
          <a:off x="8511682" y="1754188"/>
          <a:ext cx="609925" cy="609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648915" y="1754188"/>
        <a:ext cx="335459" cy="458969"/>
      </dsp:txXfrm>
    </dsp:sp>
    <dsp:sp modelId="{A82C012B-C2B5-4692-B3DA-7738B584A2A9}">
      <dsp:nvSpPr>
        <dsp:cNvPr id="0" name=""/>
        <dsp:cNvSpPr/>
      </dsp:nvSpPr>
      <dsp:spPr>
        <a:xfrm>
          <a:off x="9145510" y="2807222"/>
          <a:ext cx="609925" cy="609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282743" y="2807222"/>
        <a:ext cx="335459" cy="458969"/>
      </dsp:txXfrm>
    </dsp:sp>
    <dsp:sp modelId="{C9FFDCD8-BAD4-49BD-BC88-AD3B1D881F24}">
      <dsp:nvSpPr>
        <dsp:cNvPr id="0" name=""/>
        <dsp:cNvSpPr/>
      </dsp:nvSpPr>
      <dsp:spPr>
        <a:xfrm>
          <a:off x="9779338" y="3886322"/>
          <a:ext cx="609925" cy="609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916571" y="3886322"/>
        <a:ext cx="335459" cy="4589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C1A975-84F6-436E-AD61-66085E3195A9}">
      <dsp:nvSpPr>
        <dsp:cNvPr id="0" name=""/>
        <dsp:cNvSpPr/>
      </dsp:nvSpPr>
      <dsp:spPr>
        <a:xfrm>
          <a:off x="0" y="45503"/>
          <a:ext cx="10582656" cy="786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Why I choose this placement </a:t>
          </a:r>
          <a:endParaRPr lang="en-US" sz="3200" b="1" kern="1200" dirty="0"/>
        </a:p>
      </dsp:txBody>
      <dsp:txXfrm>
        <a:off x="38381" y="83884"/>
        <a:ext cx="10505894" cy="709478"/>
      </dsp:txXfrm>
    </dsp:sp>
    <dsp:sp modelId="{DD0C6679-A369-4581-B088-0B0CA8F43EDB}">
      <dsp:nvSpPr>
        <dsp:cNvPr id="0" name=""/>
        <dsp:cNvSpPr/>
      </dsp:nvSpPr>
      <dsp:spPr>
        <a:xfrm>
          <a:off x="0" y="952703"/>
          <a:ext cx="10582656" cy="786240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Strong interest in </a:t>
          </a:r>
          <a:r>
            <a:rPr lang="en-GB" sz="2800" kern="1200"/>
            <a:t>helping people</a:t>
          </a:r>
          <a:endParaRPr lang="en-US" sz="2800" kern="1200" dirty="0"/>
        </a:p>
      </dsp:txBody>
      <dsp:txXfrm>
        <a:off x="38381" y="991084"/>
        <a:ext cx="10505894" cy="709478"/>
      </dsp:txXfrm>
    </dsp:sp>
    <dsp:sp modelId="{8A03E8A1-6FB3-45BA-9AE4-2D6F363D26D8}">
      <dsp:nvSpPr>
        <dsp:cNvPr id="0" name=""/>
        <dsp:cNvSpPr/>
      </dsp:nvSpPr>
      <dsp:spPr>
        <a:xfrm>
          <a:off x="0" y="1859903"/>
          <a:ext cx="10582656" cy="786240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Exploitation</a:t>
          </a:r>
          <a:endParaRPr lang="en-US" sz="2800" kern="1200"/>
        </a:p>
      </dsp:txBody>
      <dsp:txXfrm>
        <a:off x="38381" y="1898284"/>
        <a:ext cx="10505894" cy="709478"/>
      </dsp:txXfrm>
    </dsp:sp>
    <dsp:sp modelId="{A6F788CD-5741-4A5C-8F32-63BA46EF8200}">
      <dsp:nvSpPr>
        <dsp:cNvPr id="0" name=""/>
        <dsp:cNvSpPr/>
      </dsp:nvSpPr>
      <dsp:spPr>
        <a:xfrm>
          <a:off x="0" y="2767103"/>
          <a:ext cx="10582656" cy="786240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Safeguarding</a:t>
          </a:r>
          <a:endParaRPr lang="en-US" sz="2800" kern="1200" dirty="0"/>
        </a:p>
      </dsp:txBody>
      <dsp:txXfrm>
        <a:off x="38381" y="2805484"/>
        <a:ext cx="10505894" cy="709478"/>
      </dsp:txXfrm>
    </dsp:sp>
    <dsp:sp modelId="{551B64BE-DDB1-43D2-B36E-E6D5A8C9CE20}">
      <dsp:nvSpPr>
        <dsp:cNvPr id="0" name=""/>
        <dsp:cNvSpPr/>
      </dsp:nvSpPr>
      <dsp:spPr>
        <a:xfrm>
          <a:off x="0" y="3674304"/>
          <a:ext cx="10582656" cy="786240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Trauma, Control and Victimisation</a:t>
          </a:r>
        </a:p>
      </dsp:txBody>
      <dsp:txXfrm>
        <a:off x="38381" y="3712685"/>
        <a:ext cx="10505894" cy="709478"/>
      </dsp:txXfrm>
    </dsp:sp>
    <dsp:sp modelId="{973C581D-C4AB-4158-BFE2-1B1160A97D35}">
      <dsp:nvSpPr>
        <dsp:cNvPr id="0" name=""/>
        <dsp:cNvSpPr/>
      </dsp:nvSpPr>
      <dsp:spPr>
        <a:xfrm>
          <a:off x="0" y="4581504"/>
          <a:ext cx="10582656" cy="7862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Challenging stigma</a:t>
          </a:r>
          <a:endParaRPr lang="en-US" sz="2800" kern="1200" dirty="0"/>
        </a:p>
      </dsp:txBody>
      <dsp:txXfrm>
        <a:off x="38381" y="4619885"/>
        <a:ext cx="10505894" cy="7094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65B01-A690-4E7C-8AE1-15E5F5FDF1A3}">
      <dsp:nvSpPr>
        <dsp:cNvPr id="0" name=""/>
        <dsp:cNvSpPr/>
      </dsp:nvSpPr>
      <dsp:spPr>
        <a:xfrm>
          <a:off x="0" y="0"/>
          <a:ext cx="8261299" cy="10040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Overview </a:t>
          </a:r>
        </a:p>
      </dsp:txBody>
      <dsp:txXfrm>
        <a:off x="29406" y="29406"/>
        <a:ext cx="7060424" cy="945199"/>
      </dsp:txXfrm>
    </dsp:sp>
    <dsp:sp modelId="{A9E4AD1F-F380-4298-92C7-47E871C8B813}">
      <dsp:nvSpPr>
        <dsp:cNvPr id="0" name=""/>
        <dsp:cNvSpPr/>
      </dsp:nvSpPr>
      <dsp:spPr>
        <a:xfrm>
          <a:off x="616915" y="1143457"/>
          <a:ext cx="8261299" cy="1004011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Attended for 80 hours 	</a:t>
          </a:r>
        </a:p>
      </dsp:txBody>
      <dsp:txXfrm>
        <a:off x="646321" y="1172863"/>
        <a:ext cx="6932964" cy="945199"/>
      </dsp:txXfrm>
    </dsp:sp>
    <dsp:sp modelId="{79B6BCF5-C58F-454F-A195-6111D2B9BA30}">
      <dsp:nvSpPr>
        <dsp:cNvPr id="0" name=""/>
        <dsp:cNvSpPr/>
      </dsp:nvSpPr>
      <dsp:spPr>
        <a:xfrm>
          <a:off x="1233830" y="2286914"/>
          <a:ext cx="8261299" cy="100401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Attended  meetings, weekly craft class, choir, and coffee mornings</a:t>
          </a:r>
        </a:p>
      </dsp:txBody>
      <dsp:txXfrm>
        <a:off x="1263236" y="2316320"/>
        <a:ext cx="6932964" cy="945199"/>
      </dsp:txXfrm>
    </dsp:sp>
    <dsp:sp modelId="{598936A6-6109-4513-B169-A36FE643F166}">
      <dsp:nvSpPr>
        <dsp:cNvPr id="0" name=""/>
        <dsp:cNvSpPr/>
      </dsp:nvSpPr>
      <dsp:spPr>
        <a:xfrm>
          <a:off x="1850745" y="3430371"/>
          <a:ext cx="8261299" cy="1004011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Helping to support vulnerable woman to encourage self belief and confidence </a:t>
          </a:r>
        </a:p>
      </dsp:txBody>
      <dsp:txXfrm>
        <a:off x="1880151" y="3459777"/>
        <a:ext cx="6932964" cy="945199"/>
      </dsp:txXfrm>
    </dsp:sp>
    <dsp:sp modelId="{AE694D02-7CC8-4995-B549-37B444FE79BB}">
      <dsp:nvSpPr>
        <dsp:cNvPr id="0" name=""/>
        <dsp:cNvSpPr/>
      </dsp:nvSpPr>
      <dsp:spPr>
        <a:xfrm>
          <a:off x="2467660" y="4573828"/>
          <a:ext cx="8261299" cy="100401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Helping organise several events </a:t>
          </a:r>
        </a:p>
      </dsp:txBody>
      <dsp:txXfrm>
        <a:off x="2497066" y="4603234"/>
        <a:ext cx="6932964" cy="945199"/>
      </dsp:txXfrm>
    </dsp:sp>
    <dsp:sp modelId="{4D4BF800-0319-4B4F-A202-2D53C788DF02}">
      <dsp:nvSpPr>
        <dsp:cNvPr id="0" name=""/>
        <dsp:cNvSpPr/>
      </dsp:nvSpPr>
      <dsp:spPr>
        <a:xfrm>
          <a:off x="7608691" y="733485"/>
          <a:ext cx="652607" cy="6526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755528" y="733485"/>
        <a:ext cx="358933" cy="491087"/>
      </dsp:txXfrm>
    </dsp:sp>
    <dsp:sp modelId="{C331C723-E090-41F8-AFFC-0DB1DD1C40CC}">
      <dsp:nvSpPr>
        <dsp:cNvPr id="0" name=""/>
        <dsp:cNvSpPr/>
      </dsp:nvSpPr>
      <dsp:spPr>
        <a:xfrm>
          <a:off x="8225607" y="1876943"/>
          <a:ext cx="652607" cy="6526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372444" y="1876943"/>
        <a:ext cx="358933" cy="491087"/>
      </dsp:txXfrm>
    </dsp:sp>
    <dsp:sp modelId="{F0122E4B-7238-4602-970A-2EB6D33261AE}">
      <dsp:nvSpPr>
        <dsp:cNvPr id="0" name=""/>
        <dsp:cNvSpPr/>
      </dsp:nvSpPr>
      <dsp:spPr>
        <a:xfrm>
          <a:off x="8842522" y="3003666"/>
          <a:ext cx="652607" cy="6526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/>
        </a:p>
      </dsp:txBody>
      <dsp:txXfrm>
        <a:off x="8989359" y="3003666"/>
        <a:ext cx="358933" cy="491087"/>
      </dsp:txXfrm>
    </dsp:sp>
    <dsp:sp modelId="{C1FC4806-05F4-4924-BC49-1F117FF209B4}">
      <dsp:nvSpPr>
        <dsp:cNvPr id="0" name=""/>
        <dsp:cNvSpPr/>
      </dsp:nvSpPr>
      <dsp:spPr>
        <a:xfrm>
          <a:off x="9459437" y="4158279"/>
          <a:ext cx="652607" cy="65260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606274" y="4158279"/>
        <a:ext cx="358933" cy="4910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727E9-6764-4F2A-911D-CA1225388A0C}">
      <dsp:nvSpPr>
        <dsp:cNvPr id="0" name=""/>
        <dsp:cNvSpPr/>
      </dsp:nvSpPr>
      <dsp:spPr>
        <a:xfrm>
          <a:off x="402550" y="1992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Organisational skills </a:t>
          </a:r>
        </a:p>
      </dsp:txBody>
      <dsp:txXfrm>
        <a:off x="402550" y="1992"/>
        <a:ext cx="3034531" cy="1820718"/>
      </dsp:txXfrm>
    </dsp:sp>
    <dsp:sp modelId="{3704E174-3ECD-4D14-BA47-E42D9447698B}">
      <dsp:nvSpPr>
        <dsp:cNvPr id="0" name=""/>
        <dsp:cNvSpPr/>
      </dsp:nvSpPr>
      <dsp:spPr>
        <a:xfrm>
          <a:off x="3740534" y="1992"/>
          <a:ext cx="3034531" cy="1820718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Understanding of trauma informed practise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 HM Government, 2024) </a:t>
          </a:r>
          <a:endParaRPr lang="en-US" sz="2100" kern="1200" dirty="0"/>
        </a:p>
      </dsp:txBody>
      <dsp:txXfrm>
        <a:off x="3740534" y="1992"/>
        <a:ext cx="3034531" cy="1820718"/>
      </dsp:txXfrm>
    </dsp:sp>
    <dsp:sp modelId="{2967867F-5C3C-41E8-9669-88863E262DF7}">
      <dsp:nvSpPr>
        <dsp:cNvPr id="0" name=""/>
        <dsp:cNvSpPr/>
      </dsp:nvSpPr>
      <dsp:spPr>
        <a:xfrm>
          <a:off x="7078518" y="1992"/>
          <a:ext cx="3034531" cy="1820718"/>
        </a:xfrm>
        <a:prstGeom prst="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Training on Drug awareness </a:t>
          </a:r>
        </a:p>
      </dsp:txBody>
      <dsp:txXfrm>
        <a:off x="7078518" y="1992"/>
        <a:ext cx="3034531" cy="1820718"/>
      </dsp:txXfrm>
    </dsp:sp>
    <dsp:sp modelId="{861ECFF0-9957-4F59-9951-7E2D89B0EF2A}">
      <dsp:nvSpPr>
        <dsp:cNvPr id="0" name=""/>
        <dsp:cNvSpPr/>
      </dsp:nvSpPr>
      <dsp:spPr>
        <a:xfrm>
          <a:off x="3740534" y="2126164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Leading group activities.</a:t>
          </a:r>
          <a:endParaRPr lang="en-US" sz="2100" kern="1200" dirty="0"/>
        </a:p>
      </dsp:txBody>
      <dsp:txXfrm>
        <a:off x="3740534" y="2126164"/>
        <a:ext cx="3034531" cy="18207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8D3CB-2808-4745-9E78-FB8B0DCAFFEC}">
      <dsp:nvSpPr>
        <dsp:cNvPr id="0" name=""/>
        <dsp:cNvSpPr/>
      </dsp:nvSpPr>
      <dsp:spPr>
        <a:xfrm>
          <a:off x="0" y="288710"/>
          <a:ext cx="1159844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09CF5-1FBF-4844-8B26-AA69C05C5E23}">
      <dsp:nvSpPr>
        <dsp:cNvPr id="0" name=""/>
        <dsp:cNvSpPr/>
      </dsp:nvSpPr>
      <dsp:spPr>
        <a:xfrm>
          <a:off x="579922" y="37790"/>
          <a:ext cx="8118909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6875" tIns="0" rIns="30687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Understanding trauma, and its impact on individuals</a:t>
          </a:r>
          <a:endParaRPr lang="en-US" sz="2000" kern="1200" dirty="0"/>
        </a:p>
      </dsp:txBody>
      <dsp:txXfrm>
        <a:off x="604420" y="62288"/>
        <a:ext cx="8069913" cy="452844"/>
      </dsp:txXfrm>
    </dsp:sp>
    <dsp:sp modelId="{AA9D45E5-6D66-4E29-BDBF-87680D379A4F}">
      <dsp:nvSpPr>
        <dsp:cNvPr id="0" name=""/>
        <dsp:cNvSpPr/>
      </dsp:nvSpPr>
      <dsp:spPr>
        <a:xfrm>
          <a:off x="0" y="1059830"/>
          <a:ext cx="1159844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767B1D-C729-4B14-ADF6-70F9992C5849}">
      <dsp:nvSpPr>
        <dsp:cNvPr id="0" name=""/>
        <dsp:cNvSpPr/>
      </dsp:nvSpPr>
      <dsp:spPr>
        <a:xfrm>
          <a:off x="579922" y="808910"/>
          <a:ext cx="8118909" cy="501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6875" tIns="0" rIns="30687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Need for consistency , non judgemental communication</a:t>
          </a:r>
          <a:endParaRPr lang="en-US" sz="2000" kern="1200"/>
        </a:p>
      </dsp:txBody>
      <dsp:txXfrm>
        <a:off x="604420" y="833408"/>
        <a:ext cx="8069913" cy="452844"/>
      </dsp:txXfrm>
    </dsp:sp>
    <dsp:sp modelId="{BABA1588-7A2A-48BB-BADB-6127536B054D}">
      <dsp:nvSpPr>
        <dsp:cNvPr id="0" name=""/>
        <dsp:cNvSpPr/>
      </dsp:nvSpPr>
      <dsp:spPr>
        <a:xfrm>
          <a:off x="0" y="1830950"/>
          <a:ext cx="1159844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C3046-9238-4A50-8BE7-60942923F6C6}">
      <dsp:nvSpPr>
        <dsp:cNvPr id="0" name=""/>
        <dsp:cNvSpPr/>
      </dsp:nvSpPr>
      <dsp:spPr>
        <a:xfrm>
          <a:off x="579922" y="1580030"/>
          <a:ext cx="8118909" cy="5018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6875" tIns="0" rIns="30687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Safeguarding and risk awareness</a:t>
          </a:r>
          <a:endParaRPr lang="en-US" sz="2000" kern="1200"/>
        </a:p>
      </dsp:txBody>
      <dsp:txXfrm>
        <a:off x="604420" y="1604528"/>
        <a:ext cx="8069913" cy="452844"/>
      </dsp:txXfrm>
    </dsp:sp>
    <dsp:sp modelId="{9845628A-A497-4BBA-B861-7C5A2A9016DA}">
      <dsp:nvSpPr>
        <dsp:cNvPr id="0" name=""/>
        <dsp:cNvSpPr/>
      </dsp:nvSpPr>
      <dsp:spPr>
        <a:xfrm>
          <a:off x="0" y="2602070"/>
          <a:ext cx="1159844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1C7A3-CFCC-4B1D-BC34-9419FDF53A05}">
      <dsp:nvSpPr>
        <dsp:cNvPr id="0" name=""/>
        <dsp:cNvSpPr/>
      </dsp:nvSpPr>
      <dsp:spPr>
        <a:xfrm>
          <a:off x="579922" y="2351150"/>
          <a:ext cx="8118909" cy="50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6875" tIns="0" rIns="30687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Understanding referrals</a:t>
          </a:r>
          <a:endParaRPr lang="en-US" sz="2000" kern="1200"/>
        </a:p>
      </dsp:txBody>
      <dsp:txXfrm>
        <a:off x="604420" y="2375648"/>
        <a:ext cx="8069913" cy="452844"/>
      </dsp:txXfrm>
    </dsp:sp>
    <dsp:sp modelId="{9418291C-90CF-46D7-A76F-8721796EB435}">
      <dsp:nvSpPr>
        <dsp:cNvPr id="0" name=""/>
        <dsp:cNvSpPr/>
      </dsp:nvSpPr>
      <dsp:spPr>
        <a:xfrm>
          <a:off x="0" y="3373190"/>
          <a:ext cx="1159844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B6386A-FAA9-45CA-BE62-31BBE00355ED}">
      <dsp:nvSpPr>
        <dsp:cNvPr id="0" name=""/>
        <dsp:cNvSpPr/>
      </dsp:nvSpPr>
      <dsp:spPr>
        <a:xfrm>
          <a:off x="569837" y="3732959"/>
          <a:ext cx="8118909" cy="5018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6875" tIns="0" rIns="30687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Confidentiality</a:t>
          </a:r>
          <a:endParaRPr lang="en-US" sz="2000" kern="1200"/>
        </a:p>
      </dsp:txBody>
      <dsp:txXfrm>
        <a:off x="594335" y="3757457"/>
        <a:ext cx="8069913" cy="452844"/>
      </dsp:txXfrm>
    </dsp:sp>
    <dsp:sp modelId="{A506DDE2-8005-4217-B2ED-D3A36F734908}">
      <dsp:nvSpPr>
        <dsp:cNvPr id="0" name=""/>
        <dsp:cNvSpPr/>
      </dsp:nvSpPr>
      <dsp:spPr>
        <a:xfrm>
          <a:off x="0" y="4182101"/>
          <a:ext cx="11598442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4AFB2-16F7-41D3-9EF5-0169C9B4891E}">
      <dsp:nvSpPr>
        <dsp:cNvPr id="0" name=""/>
        <dsp:cNvSpPr/>
      </dsp:nvSpPr>
      <dsp:spPr>
        <a:xfrm>
          <a:off x="559752" y="2991609"/>
          <a:ext cx="8118909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6875" tIns="0" rIns="306875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Communication</a:t>
          </a:r>
          <a:endParaRPr lang="en-US" sz="2000" kern="1200" dirty="0"/>
        </a:p>
      </dsp:txBody>
      <dsp:txXfrm>
        <a:off x="584250" y="3016107"/>
        <a:ext cx="8069913" cy="45284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15CEBD-2C0A-494F-971F-8079168618DA}">
      <dsp:nvSpPr>
        <dsp:cNvPr id="0" name=""/>
        <dsp:cNvSpPr/>
      </dsp:nvSpPr>
      <dsp:spPr>
        <a:xfrm>
          <a:off x="0" y="0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Research </a:t>
          </a:r>
          <a:endParaRPr lang="en-US" sz="2700" kern="1200" dirty="0"/>
        </a:p>
      </dsp:txBody>
      <dsp:txXfrm>
        <a:off x="25445" y="25445"/>
        <a:ext cx="7401618" cy="817862"/>
      </dsp:txXfrm>
    </dsp:sp>
    <dsp:sp modelId="{6CDE1328-7AA9-4CF9-9905-4078595544EE}">
      <dsp:nvSpPr>
        <dsp:cNvPr id="0" name=""/>
        <dsp:cNvSpPr/>
      </dsp:nvSpPr>
      <dsp:spPr>
        <a:xfrm>
          <a:off x="704545" y="1026707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Volunteer work</a:t>
          </a:r>
        </a:p>
      </dsp:txBody>
      <dsp:txXfrm>
        <a:off x="729990" y="1052152"/>
        <a:ext cx="7092355" cy="817862"/>
      </dsp:txXfrm>
    </dsp:sp>
    <dsp:sp modelId="{D2898AFE-11F1-4655-A471-0E381FFA012C}">
      <dsp:nvSpPr>
        <dsp:cNvPr id="0" name=""/>
        <dsp:cNvSpPr/>
      </dsp:nvSpPr>
      <dsp:spPr>
        <a:xfrm>
          <a:off x="1398574" y="2053415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Training courses </a:t>
          </a:r>
        </a:p>
      </dsp:txBody>
      <dsp:txXfrm>
        <a:off x="1424019" y="2078860"/>
        <a:ext cx="7102871" cy="817862"/>
      </dsp:txXfrm>
    </dsp:sp>
    <dsp:sp modelId="{D4542D44-9E33-41E4-BE80-C6AA7F23650A}">
      <dsp:nvSpPr>
        <dsp:cNvPr id="0" name=""/>
        <dsp:cNvSpPr/>
      </dsp:nvSpPr>
      <dsp:spPr>
        <a:xfrm>
          <a:off x="2103119" y="3080123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Vulnerable and exploited children and youths.   </a:t>
          </a:r>
          <a:endParaRPr lang="en-US" sz="2700" kern="1200" dirty="0"/>
        </a:p>
      </dsp:txBody>
      <dsp:txXfrm>
        <a:off x="2128564" y="3105568"/>
        <a:ext cx="7092355" cy="817862"/>
      </dsp:txXfrm>
    </dsp:sp>
    <dsp:sp modelId="{6DF87CC9-65BB-402F-94CF-3A4434890D4B}">
      <dsp:nvSpPr>
        <dsp:cNvPr id="0" name=""/>
        <dsp:cNvSpPr/>
      </dsp:nvSpPr>
      <dsp:spPr>
        <a:xfrm>
          <a:off x="7847790" y="665385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74845" y="665385"/>
        <a:ext cx="310579" cy="424928"/>
      </dsp:txXfrm>
    </dsp:sp>
    <dsp:sp modelId="{79EB89AF-8965-47D3-97F2-7256EA483D27}">
      <dsp:nvSpPr>
        <dsp:cNvPr id="0" name=""/>
        <dsp:cNvSpPr/>
      </dsp:nvSpPr>
      <dsp:spPr>
        <a:xfrm>
          <a:off x="8552335" y="1692093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679390" y="1692093"/>
        <a:ext cx="310579" cy="424928"/>
      </dsp:txXfrm>
    </dsp:sp>
    <dsp:sp modelId="{6AAA70E9-15B6-4D68-BD78-94F317147620}">
      <dsp:nvSpPr>
        <dsp:cNvPr id="0" name=""/>
        <dsp:cNvSpPr/>
      </dsp:nvSpPr>
      <dsp:spPr>
        <a:xfrm>
          <a:off x="9246365" y="2718801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373420" y="2718801"/>
        <a:ext cx="310579" cy="4249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F9F3B-A37D-4904-BE8E-D1BEC6E18711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2E0BBA-0374-432A-9DD4-91DD3ACB64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343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E0BBA-0374-432A-9DD4-91DD3ACB647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309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E0BBA-0374-432A-9DD4-91DD3ACB647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94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E0BBA-0374-432A-9DD4-91DD3ACB647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923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E0BBA-0374-432A-9DD4-91DD3ACB647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400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E0BBA-0374-432A-9DD4-91DD3ACB647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2702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97419A-783C-D326-54DD-9B6E2CD19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507D75-05EA-3EC0-823C-1083AD2626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97AC81-B104-D8DF-351B-3844F5F7DA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573E1-2B89-0CDA-2307-7866229E8E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2E0BBA-0374-432A-9DD4-91DD3ACB647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85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4EFA4-F126-261D-B1BE-BD4651A2EE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67F650-D4D2-0EAC-76A3-36F85F470C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D3AC1-FA6F-F12E-3795-51FBD082E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A6E69-B4D5-07CE-53AB-6CEB7E654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FC7D22-6245-74B5-C0C7-5133E3516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796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D77B2-3F51-06D9-E29D-82EF1A159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CD304-1CBA-A506-8E62-879F863CC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6E84-5A6B-FF14-5F9B-199CDF65C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51B0D-3B3A-B0BA-57E6-514BC8873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774D7-0155-EE00-1531-E84637034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588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2A57F-2C59-69ED-8734-8C29C4464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56587A-E2AE-0115-FD96-C3C0517320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5D2FF-0660-5091-B684-E348FB14F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6CC83-6E8E-901E-CE1C-3E7C0990A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46087-68C9-F167-7E5B-8E07BC9CA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241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92D97-DB47-1DB7-160A-7D1129B3F7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74320-F527-5D30-533C-A067E59D1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834486-6DC9-12C8-D718-9415CF60A9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7F4945-DFEB-0C4B-AB36-9A0C6D955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A9B46A-2667-5D92-6D01-F7C44633B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8F58A9-0B46-7BA3-C4F6-60FC9011E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978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EDA82-A30A-CA9E-5DAA-A0A643FB0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5C5859-79DC-7235-BB28-155FC806E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74CC6E-4FF1-E69F-8DCD-52FF53F8DC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EF6495-D9E8-E72F-A40C-79C494795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B5ECB5-F205-952F-BFC1-BB4E482E1B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4645AE-9AD6-68A8-F4AF-715A211CE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85E1E3-0455-2AB4-EE4D-E81DB0E11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823660-DEC5-E9A8-5EC6-CB44A8DAB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135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097C3-0F60-8059-0BAD-3A62DE014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4535CB-6938-84A3-AA6C-0CE017767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1517E1-7EBD-E702-1587-496A448E1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7B1A25-1C96-FE42-B0A5-28899F8C1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544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5786EB-6215-5689-767D-A5EA2824C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71254C-1B5F-32D8-7A56-A35309568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C27B91-0874-2DD0-FC92-D9C222340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059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CE57E-8ED6-9303-5294-A04ADE54C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29F54-1E34-D45F-ABA1-B0F1966A3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235F0B-7B14-7D19-F1B2-BFE54446BD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CAC0D5-A75D-30B8-C835-52B7E0C11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DD24BB-E0CA-49D5-8B65-B9578DF46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ABF5CE-DDA2-DE0B-E3A2-B0ADFE855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104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ADE89-0D53-D2D0-30DC-708942BD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0BD57B-9B8A-7A67-03DE-8B2475F723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9FECE8-9219-E263-D30D-C4B6B5549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A8D72-9E15-804E-9C57-A4D0EF157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F313F-EF2F-6889-FC02-6114C0BA9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CDB67-568D-B33D-1BA9-E64D243BC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691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D8F01-04A8-65D5-2408-9222321E9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183E1F-8025-85C4-2DF4-FDA578F8E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36D56-E5E7-8C17-6435-DEF39BBCA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C6CEC-9362-3809-ED83-BBF777BDB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3BA5F-E7AC-DA2C-005B-ADF51B93C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930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190EB3-DB39-3605-35A8-500D17D356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D939AB-BA91-525A-BCA1-7A8FEAA46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A0428-A0E5-606D-0F36-778637E27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BE974-A997-933F-CC50-FB8F3E964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B0193-209A-D2BB-62C3-5B87140CF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212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37BDA8-092B-D685-F2C3-D773F2AA2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C1FCEA-9013-47C4-252D-78DF51ADC1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6EEFA-A76B-B050-3535-B1FF9D2535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16F2EC-11F3-4214-A837-0320CD25C8FC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C1759-F29D-707F-6D4B-B0E4332EA7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D0416F-F88C-CBB1-0950-1DF1F9E272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B6DD99-A3AC-47AB-AE74-7CB73061B9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810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cmroleofmidwifery/chapter/health-education-promotion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332/239868019X1559302098958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nationalgrid.com/responsibility/grid-for-good-great-grid-upgrade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CF891-FA3B-CF59-A7EC-07B9A325C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Placement presentation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A0BA953A-1437-7370-EF0F-A48111509D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742072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7421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E1FA30-8251-C60B-9728-D3B15BC0FA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E638B73-6880-3B29-54BA-67AE807D2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7674088-09A6-ED61-F9D5-DAA37B232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035AA16-04F3-2B6D-09C8-C25085C9F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7B34C97-D7D4-AD86-E718-918EBF7E1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8DE5D-8141-2547-A1F8-B88D2F9EE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6944" y="260105"/>
            <a:ext cx="9718111" cy="11755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Content page</a:t>
            </a:r>
          </a:p>
        </p:txBody>
      </p:sp>
      <p:graphicFrame>
        <p:nvGraphicFramePr>
          <p:cNvPr id="32" name="TextBox 2">
            <a:extLst>
              <a:ext uri="{FF2B5EF4-FFF2-40B4-BE49-F238E27FC236}">
                <a16:creationId xmlns:a16="http://schemas.microsoft.com/office/drawing/2014/main" id="{8C58BE4D-3996-1EF5-76AA-A5B2D38FB9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3081734"/>
              </p:ext>
            </p:extLst>
          </p:nvPr>
        </p:nvGraphicFramePr>
        <p:xfrm>
          <a:off x="989391" y="1435608"/>
          <a:ext cx="10506456" cy="5355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3230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3318D3-8427-50DB-4941-B0B5DB986349}"/>
              </a:ext>
            </a:extLst>
          </p:cNvPr>
          <p:cNvSpPr txBox="1"/>
          <p:nvPr/>
        </p:nvSpPr>
        <p:spPr>
          <a:xfrm>
            <a:off x="638882" y="3577456"/>
            <a:ext cx="10909640" cy="16878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Gibbs reflective cycle.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 Gibbs 1988)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3685A0-EA24-0C8B-6525-467AC0B462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59971" y="591670"/>
            <a:ext cx="4867462" cy="2742004"/>
          </a:xfrm>
          <a:prstGeom prst="rect">
            <a:avLst/>
          </a:prstGeom>
        </p:spPr>
      </p:pic>
      <p:sp>
        <p:nvSpPr>
          <p:cNvPr id="15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731CFC-63D0-2DB9-3EC2-6780A5609CC2}"/>
              </a:ext>
            </a:extLst>
          </p:cNvPr>
          <p:cNvSpPr txBox="1"/>
          <p:nvPr/>
        </p:nvSpPr>
        <p:spPr>
          <a:xfrm>
            <a:off x="10212324" y="6360566"/>
            <a:ext cx="1779651" cy="343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(Gibbs G,1988)</a:t>
            </a:r>
          </a:p>
        </p:txBody>
      </p:sp>
    </p:spTree>
    <p:extLst>
      <p:ext uri="{BB962C8B-B14F-4D97-AF65-F5344CB8AC3E}">
        <p14:creationId xmlns:p14="http://schemas.microsoft.com/office/powerpoint/2010/main" val="1093316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7" name="Rectangle 1046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1" name="Freeform: Shape 1050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A56534D-8763-C778-D6F2-8032756922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600" y="501181"/>
            <a:ext cx="11658600" cy="440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C9B870-F6C2-5830-5653-02C85C2973AB}"/>
              </a:ext>
            </a:extLst>
          </p:cNvPr>
          <p:cNvSpPr txBox="1"/>
          <p:nvPr/>
        </p:nvSpPr>
        <p:spPr>
          <a:xfrm>
            <a:off x="8917686" y="6354246"/>
            <a:ext cx="33535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(Heywood, and </a:t>
            </a:r>
            <a:r>
              <a:rPr lang="en-US" dirty="0" err="1"/>
              <a:t>Mulveen</a:t>
            </a:r>
            <a:r>
              <a:rPr lang="en-US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306019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D11FD0E-2D27-4A5A-949D-222E61ECB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BC8109F-B452-45EE-8BB3-65433C039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E1A69B07-F127-FEC4-721B-96E89F46E7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7394429"/>
              </p:ext>
            </p:extLst>
          </p:nvPr>
        </p:nvGraphicFramePr>
        <p:xfrm>
          <a:off x="836676" y="904294"/>
          <a:ext cx="11023092" cy="5213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5958243-21B9-7C6C-2AA9-24E7D9D1605B}"/>
              </a:ext>
            </a:extLst>
          </p:cNvPr>
          <p:cNvSpPr txBox="1"/>
          <p:nvPr/>
        </p:nvSpPr>
        <p:spPr>
          <a:xfrm>
            <a:off x="10076688" y="6455116"/>
            <a:ext cx="2185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(Fenton et al, 2019)</a:t>
            </a:r>
          </a:p>
        </p:txBody>
      </p:sp>
    </p:spTree>
    <p:extLst>
      <p:ext uri="{BB962C8B-B14F-4D97-AF65-F5344CB8AC3E}">
        <p14:creationId xmlns:p14="http://schemas.microsoft.com/office/powerpoint/2010/main" val="2400124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1B80DF7C-F24E-59F5-1B99-B44E2533E5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2143984"/>
              </p:ext>
            </p:extLst>
          </p:nvPr>
        </p:nvGraphicFramePr>
        <p:xfrm>
          <a:off x="838200" y="813816"/>
          <a:ext cx="10582656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4995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7C1DE2-8E15-3B05-C55C-33BAE9AF3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4D554E6-6B3A-B0DD-8C8D-505EF14FA2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2036860"/>
              </p:ext>
            </p:extLst>
          </p:nvPr>
        </p:nvGraphicFramePr>
        <p:xfrm>
          <a:off x="838200" y="603504"/>
          <a:ext cx="10728960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1840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71D98A4-63C4-4A75-BD52-CB7C4B674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766693-DABF-69B9-9D27-FEF0B64D51A0}"/>
              </a:ext>
            </a:extLst>
          </p:cNvPr>
          <p:cNvSpPr txBox="1"/>
          <p:nvPr/>
        </p:nvSpPr>
        <p:spPr>
          <a:xfrm>
            <a:off x="2042160" y="4949153"/>
            <a:ext cx="7985759" cy="8688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activities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B8FC89-BE57-A3D0-A333-8CAC3E632F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5" b="1771"/>
          <a:stretch>
            <a:fillRect/>
          </a:stretch>
        </p:blipFill>
        <p:spPr>
          <a:xfrm>
            <a:off x="246888" y="299258"/>
            <a:ext cx="2834640" cy="40945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4A442D-D8F7-F8F0-9277-EA79292D21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464" r="-4" b="-4"/>
          <a:stretch>
            <a:fillRect/>
          </a:stretch>
        </p:blipFill>
        <p:spPr>
          <a:xfrm>
            <a:off x="3200400" y="299258"/>
            <a:ext cx="2834640" cy="40945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EF7CB81-7DCF-1318-DA18-BAE0F59047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25" r="-1" b="6223"/>
          <a:stretch>
            <a:fillRect/>
          </a:stretch>
        </p:blipFill>
        <p:spPr>
          <a:xfrm>
            <a:off x="6153912" y="299258"/>
            <a:ext cx="2834640" cy="40945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A7DA6B-6A1C-09CE-D961-9D24A88D9AB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413" r="18465" b="-4"/>
          <a:stretch>
            <a:fillRect/>
          </a:stretch>
        </p:blipFill>
        <p:spPr>
          <a:xfrm flipH="1">
            <a:off x="9107424" y="299258"/>
            <a:ext cx="2834640" cy="4094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867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5B5EB-9EE3-866F-C179-BFD3978D9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202" y="1549017"/>
            <a:ext cx="3571810" cy="357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Choir practice (Video)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1000014759 (2)">
            <a:hlinkClick r:id="" action="ppaction://media"/>
            <a:extLst>
              <a:ext uri="{FF2B5EF4-FFF2-40B4-BE49-F238E27FC236}">
                <a16:creationId xmlns:a16="http://schemas.microsoft.com/office/drawing/2014/main" id="{194B4C88-217F-A3A4-528D-0F021C4A254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41651" y="608933"/>
            <a:ext cx="7214616" cy="4058221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B7004C24-DADB-6648-30D2-43CB8E502B09}"/>
              </a:ext>
            </a:extLst>
          </p:cNvPr>
          <p:cNvSpPr/>
          <p:nvPr/>
        </p:nvSpPr>
        <p:spPr>
          <a:xfrm>
            <a:off x="3611880" y="5444394"/>
            <a:ext cx="1042416" cy="636366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3E29BA-7D3F-3C08-BCCA-8C9E893EEDC5}"/>
              </a:ext>
            </a:extLst>
          </p:cNvPr>
          <p:cNvSpPr txBox="1"/>
          <p:nvPr/>
        </p:nvSpPr>
        <p:spPr>
          <a:xfrm>
            <a:off x="3611880" y="5577911"/>
            <a:ext cx="2045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Play me </a:t>
            </a:r>
          </a:p>
        </p:txBody>
      </p:sp>
    </p:spTree>
    <p:extLst>
      <p:ext uri="{BB962C8B-B14F-4D97-AF65-F5344CB8AC3E}">
        <p14:creationId xmlns:p14="http://schemas.microsoft.com/office/powerpoint/2010/main" val="3616002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FB47CC7-27C9-1967-5BD9-FA646B534C4D}"/>
              </a:ext>
            </a:extLst>
          </p:cNvPr>
          <p:cNvSpPr/>
          <p:nvPr/>
        </p:nvSpPr>
        <p:spPr>
          <a:xfrm>
            <a:off x="1777465" y="284928"/>
            <a:ext cx="8637070" cy="80272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75E6DF-585E-6828-B6FF-DBF26F647F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191" b="23617"/>
          <a:stretch>
            <a:fillRect/>
          </a:stretch>
        </p:blipFill>
        <p:spPr>
          <a:xfrm>
            <a:off x="322226" y="1458946"/>
            <a:ext cx="6702552" cy="475362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34114C4-0EDA-3A93-9F1F-0BF2427535B9}"/>
              </a:ext>
            </a:extLst>
          </p:cNvPr>
          <p:cNvSpPr/>
          <p:nvPr/>
        </p:nvSpPr>
        <p:spPr>
          <a:xfrm>
            <a:off x="2637323" y="371291"/>
            <a:ext cx="7603958" cy="693019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E1D1C5-56FB-D9CC-06B2-E0062CB1728D}"/>
              </a:ext>
            </a:extLst>
          </p:cNvPr>
          <p:cNvSpPr txBox="1"/>
          <p:nvPr/>
        </p:nvSpPr>
        <p:spPr>
          <a:xfrm>
            <a:off x="4445268" y="394636"/>
            <a:ext cx="6022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The high chief’s ball</a:t>
            </a:r>
            <a:endParaRPr lang="en-GB" sz="3600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DBC1B02-4FD7-B053-F1D8-CF7947728FA6}"/>
              </a:ext>
            </a:extLst>
          </p:cNvPr>
          <p:cNvSpPr/>
          <p:nvPr/>
        </p:nvSpPr>
        <p:spPr>
          <a:xfrm>
            <a:off x="7671333" y="2163278"/>
            <a:ext cx="4198441" cy="3619099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6A2E7-687D-BB19-68DC-A51F4CF2E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7685" y="2396783"/>
            <a:ext cx="3515176" cy="287795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Selection of dresses, given to the ladies on a loan bases to use for the ball  </a:t>
            </a:r>
          </a:p>
        </p:txBody>
      </p:sp>
    </p:spTree>
    <p:extLst>
      <p:ext uri="{BB962C8B-B14F-4D97-AF65-F5344CB8AC3E}">
        <p14:creationId xmlns:p14="http://schemas.microsoft.com/office/powerpoint/2010/main" val="1739973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36B38-A9D6-295E-4F1B-63D04651F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08" y="877823"/>
            <a:ext cx="5111014" cy="22284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Ladies all attending the high chief’s ball.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3A2F3-B9AE-C99D-E74F-32C5A90BB859}"/>
              </a:ext>
            </a:extLst>
          </p:cNvPr>
          <p:cNvSpPr txBox="1"/>
          <p:nvPr/>
        </p:nvSpPr>
        <p:spPr>
          <a:xfrm>
            <a:off x="105879" y="4624113"/>
            <a:ext cx="5225073" cy="1566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400" dirty="0"/>
              <a:t>R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aised over £10,000 for the </a:t>
            </a:r>
            <a:r>
              <a:rPr lang="en-US" sz="2400" dirty="0"/>
              <a:t>Thrive </a:t>
            </a: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charity. </a:t>
            </a:r>
            <a:r>
              <a:rPr lang="en-US" sz="2400" dirty="0"/>
              <a:t>(safe lives, 2020)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dirty="0"/>
              <a:t>‘Supporting and Empowering Women and Girls’.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FDB188-640B-2E23-B239-026FB4414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28" b="12435"/>
          <a:stretch>
            <a:fillRect/>
          </a:stretch>
        </p:blipFill>
        <p:spPr>
          <a:xfrm>
            <a:off x="5515276" y="154005"/>
            <a:ext cx="6570845" cy="65942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E26E9B-CC4F-A5DE-5B2E-DC31B81C5211}"/>
              </a:ext>
            </a:extLst>
          </p:cNvPr>
          <p:cNvSpPr txBox="1"/>
          <p:nvPr/>
        </p:nvSpPr>
        <p:spPr>
          <a:xfrm>
            <a:off x="3275838" y="6358867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(Women’s Aid 2021)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833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4A7C7-4666-BDCB-2818-21F399384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6915" y="887727"/>
            <a:ext cx="5986912" cy="357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meeting and drug awareness training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471BB5-A8FF-5316-C7C2-DB20D52E9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083" y="653796"/>
            <a:ext cx="5231259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28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8EFFDC-4236-CD5B-414D-D7BD63EE02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25001"/>
          <a:stretch>
            <a:fillRect/>
          </a:stretch>
        </p:blipFill>
        <p:spPr>
          <a:xfrm>
            <a:off x="309689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FB5C60-340F-BB0C-98DA-1D3412E7E6E5}"/>
              </a:ext>
            </a:extLst>
          </p:cNvPr>
          <p:cNvSpPr txBox="1"/>
          <p:nvPr/>
        </p:nvSpPr>
        <p:spPr>
          <a:xfrm>
            <a:off x="6126848" y="2692104"/>
            <a:ext cx="5979807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>
                <a:solidFill>
                  <a:schemeClr val="tx1">
                    <a:alpha val="80000"/>
                  </a:schemeClr>
                </a:solidFill>
              </a:rPr>
              <a:t>A selection of 100 Easter eggs donated by the National Grid, at Bristol.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3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E16844F-4B2D-350E-7FCA-1F7CE7F89EEA}"/>
              </a:ext>
            </a:extLst>
          </p:cNvPr>
          <p:cNvSpPr txBox="1"/>
          <p:nvPr/>
        </p:nvSpPr>
        <p:spPr>
          <a:xfrm>
            <a:off x="9307630" y="6414570"/>
            <a:ext cx="3465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(National Grid, 2026)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64BFDED-8B23-5D08-7E10-49EC4DF59B70}"/>
              </a:ext>
            </a:extLst>
          </p:cNvPr>
          <p:cNvSpPr/>
          <p:nvPr/>
        </p:nvSpPr>
        <p:spPr>
          <a:xfrm>
            <a:off x="7228573" y="164361"/>
            <a:ext cx="3619099" cy="1614003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33F5D-50D0-443F-5371-563039F30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2849" y="482983"/>
            <a:ext cx="2264904" cy="95709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dirty="0"/>
              <a:t>Easter  </a:t>
            </a:r>
          </a:p>
        </p:txBody>
      </p:sp>
    </p:spTree>
    <p:extLst>
      <p:ext uri="{BB962C8B-B14F-4D97-AF65-F5344CB8AC3E}">
        <p14:creationId xmlns:p14="http://schemas.microsoft.com/office/powerpoint/2010/main" val="15884895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TextBox 2">
            <a:extLst>
              <a:ext uri="{FF2B5EF4-FFF2-40B4-BE49-F238E27FC236}">
                <a16:creationId xmlns:a16="http://schemas.microsoft.com/office/drawing/2014/main" id="{B4145537-A157-7423-7CC2-D5CE72CD78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722483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4F261C6-85F9-F90A-B94A-D19BEB26B304}"/>
              </a:ext>
            </a:extLst>
          </p:cNvPr>
          <p:cNvSpPr txBox="1"/>
          <p:nvPr/>
        </p:nvSpPr>
        <p:spPr>
          <a:xfrm>
            <a:off x="2396691" y="644893"/>
            <a:ext cx="79119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New Skills developed </a:t>
            </a:r>
          </a:p>
        </p:txBody>
      </p:sp>
    </p:spTree>
    <p:extLst>
      <p:ext uri="{BB962C8B-B14F-4D97-AF65-F5344CB8AC3E}">
        <p14:creationId xmlns:p14="http://schemas.microsoft.com/office/powerpoint/2010/main" val="1561339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0ED93-79E7-2CBB-CD1C-93ABFC273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815" y="31899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Knowledge gained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DD9F140-069A-9293-FA92-6F0374E8CC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0260321"/>
              </p:ext>
            </p:extLst>
          </p:nvPr>
        </p:nvGraphicFramePr>
        <p:xfrm>
          <a:off x="375385" y="1963554"/>
          <a:ext cx="11598442" cy="4610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31D3EC0-45BA-12F5-A8E2-31188028B1C3}"/>
              </a:ext>
            </a:extLst>
          </p:cNvPr>
          <p:cNvSpPr txBox="1"/>
          <p:nvPr/>
        </p:nvSpPr>
        <p:spPr>
          <a:xfrm>
            <a:off x="9548621" y="6220222"/>
            <a:ext cx="2347723" cy="3538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800" dirty="0"/>
              <a:t>(NHS England</a:t>
            </a:r>
            <a:r>
              <a:rPr lang="en-US" dirty="0"/>
              <a:t>, </a:t>
            </a:r>
            <a:r>
              <a:rPr lang="en-US" sz="1800" dirty="0"/>
              <a:t>2022)</a:t>
            </a:r>
          </a:p>
        </p:txBody>
      </p:sp>
    </p:spTree>
    <p:extLst>
      <p:ext uri="{BB962C8B-B14F-4D97-AF65-F5344CB8AC3E}">
        <p14:creationId xmlns:p14="http://schemas.microsoft.com/office/powerpoint/2010/main" val="36237958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20B1C70B-7914-71B9-62F3-81E7618F88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131053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AF57C21-4C4C-D0DB-A89C-37179DB8886E}"/>
              </a:ext>
            </a:extLst>
          </p:cNvPr>
          <p:cNvSpPr txBox="1"/>
          <p:nvPr/>
        </p:nvSpPr>
        <p:spPr>
          <a:xfrm>
            <a:off x="1838425" y="413886"/>
            <a:ext cx="7863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Future study and development </a:t>
            </a:r>
          </a:p>
        </p:txBody>
      </p:sp>
    </p:spTree>
    <p:extLst>
      <p:ext uri="{BB962C8B-B14F-4D97-AF65-F5344CB8AC3E}">
        <p14:creationId xmlns:p14="http://schemas.microsoft.com/office/powerpoint/2010/main" val="21128478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45E1DBC-7480-1BC3-478D-50B1DE100B50}"/>
              </a:ext>
            </a:extLst>
          </p:cNvPr>
          <p:cNvSpPr/>
          <p:nvPr/>
        </p:nvSpPr>
        <p:spPr>
          <a:xfrm>
            <a:off x="3174198" y="214510"/>
            <a:ext cx="5381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Action plan 2026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48CB1C1-65B6-6374-D336-AC15487570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2494346"/>
              </p:ext>
            </p:extLst>
          </p:nvPr>
        </p:nvGraphicFramePr>
        <p:xfrm>
          <a:off x="192505" y="1903573"/>
          <a:ext cx="11752448" cy="388121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938112">
                  <a:extLst>
                    <a:ext uri="{9D8B030D-6E8A-4147-A177-3AD203B41FA5}">
                      <a16:colId xmlns:a16="http://schemas.microsoft.com/office/drawing/2014/main" val="3331528494"/>
                    </a:ext>
                  </a:extLst>
                </a:gridCol>
                <a:gridCol w="2938112">
                  <a:extLst>
                    <a:ext uri="{9D8B030D-6E8A-4147-A177-3AD203B41FA5}">
                      <a16:colId xmlns:a16="http://schemas.microsoft.com/office/drawing/2014/main" val="3341193658"/>
                    </a:ext>
                  </a:extLst>
                </a:gridCol>
                <a:gridCol w="2938112">
                  <a:extLst>
                    <a:ext uri="{9D8B030D-6E8A-4147-A177-3AD203B41FA5}">
                      <a16:colId xmlns:a16="http://schemas.microsoft.com/office/drawing/2014/main" val="3181759203"/>
                    </a:ext>
                  </a:extLst>
                </a:gridCol>
                <a:gridCol w="2938112">
                  <a:extLst>
                    <a:ext uri="{9D8B030D-6E8A-4147-A177-3AD203B41FA5}">
                      <a16:colId xmlns:a16="http://schemas.microsoft.com/office/drawing/2014/main" val="3766975128"/>
                    </a:ext>
                  </a:extLst>
                </a:gridCol>
              </a:tblGrid>
              <a:tr h="776242">
                <a:tc>
                  <a:txBody>
                    <a:bodyPr/>
                    <a:lstStyle/>
                    <a:p>
                      <a:r>
                        <a:rPr lang="en-GB" dirty="0"/>
                        <a:t>Goals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to achieve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scale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4433543"/>
                  </a:ext>
                </a:extLst>
              </a:tr>
              <a:tr h="776242">
                <a:tc>
                  <a:txBody>
                    <a:bodyPr/>
                    <a:lstStyle/>
                    <a:p>
                      <a:r>
                        <a:rPr lang="en-GB" dirty="0"/>
                        <a:t>Continue Volunteering with Thrive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Staying connected with staff from thrive.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Attend on a regular basis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Ongoing throughout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616397"/>
                  </a:ext>
                </a:extLst>
              </a:tr>
              <a:tr h="776242">
                <a:tc>
                  <a:txBody>
                    <a:bodyPr/>
                    <a:lstStyle/>
                    <a:p>
                      <a:r>
                        <a:rPr lang="en-GB" dirty="0"/>
                        <a:t>Women's refuge engagement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 links and direct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Volunteering with other agencies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Ongoing - 2027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5824068"/>
                  </a:ext>
                </a:extLst>
              </a:tr>
              <a:tr h="776242">
                <a:tc>
                  <a:txBody>
                    <a:bodyPr/>
                    <a:lstStyle/>
                    <a:p>
                      <a:r>
                        <a:rPr lang="en-GB" dirty="0"/>
                        <a:t>Complete my degree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Complete dissertation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Attend Lectures, 1-1 support and research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August 2027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382833"/>
                  </a:ext>
                </a:extLst>
              </a:tr>
              <a:tr h="776242">
                <a:tc>
                  <a:txBody>
                    <a:bodyPr/>
                    <a:lstStyle/>
                    <a:p>
                      <a:r>
                        <a:rPr lang="en-GB" dirty="0"/>
                        <a:t>Improve knowledge on County lines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on safeguarding procedures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Volunteering with other agencies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Ongoing - 2027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1923542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82B50ED6-27E1-550D-3237-2CE063ED2782}"/>
              </a:ext>
            </a:extLst>
          </p:cNvPr>
          <p:cNvSpPr txBox="1"/>
          <p:nvPr/>
        </p:nvSpPr>
        <p:spPr>
          <a:xfrm>
            <a:off x="7799832" y="6035040"/>
            <a:ext cx="2468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(Skills for study, 2023)</a:t>
            </a:r>
          </a:p>
        </p:txBody>
      </p:sp>
    </p:spTree>
    <p:extLst>
      <p:ext uri="{BB962C8B-B14F-4D97-AF65-F5344CB8AC3E}">
        <p14:creationId xmlns:p14="http://schemas.microsoft.com/office/powerpoint/2010/main" val="3146091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F0A43B-B2FC-3A2E-F5E1-849C23819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482" y="27432"/>
            <a:ext cx="4497814" cy="8781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10BEB0-5061-4C50-E696-82F611B76EB6}"/>
              </a:ext>
            </a:extLst>
          </p:cNvPr>
          <p:cNvSpPr txBox="1"/>
          <p:nvPr/>
        </p:nvSpPr>
        <p:spPr>
          <a:xfrm>
            <a:off x="259422" y="933007"/>
            <a:ext cx="11267199" cy="5815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Fenton, R. </a:t>
            </a:r>
            <a:r>
              <a:rPr lang="en-US" i="1" dirty="0"/>
              <a:t>et al.</a:t>
            </a:r>
            <a:r>
              <a:rPr lang="en-US" dirty="0"/>
              <a:t> (2019) ‘The challenges of developing and implementing a bystander intervention for the prevention of domestic violence and abuse in UK communities’, </a:t>
            </a:r>
            <a:r>
              <a:rPr lang="en-US" i="1" dirty="0"/>
              <a:t>Journal of Gender-Based Violence</a:t>
            </a:r>
            <a:r>
              <a:rPr lang="en-US" dirty="0"/>
              <a:t>, 3(2), pp. 215–231. Available at: </a:t>
            </a:r>
            <a:r>
              <a:rPr lang="en-US" u="sng" dirty="0">
                <a:hlinkClick r:id="rId3"/>
              </a:rPr>
              <a:t>https://doi.org/10.1332/239868019X15593020989580</a:t>
            </a:r>
            <a:r>
              <a:rPr lang="en-US" dirty="0"/>
              <a:t>.</a:t>
            </a:r>
            <a:endParaRPr lang="en-GB" dirty="0"/>
          </a:p>
          <a:p>
            <a:r>
              <a:rPr lang="en-US" dirty="0"/>
              <a:t>Heywood, I. and </a:t>
            </a:r>
            <a:r>
              <a:rPr lang="en-US" dirty="0" err="1"/>
              <a:t>Mulveen</a:t>
            </a:r>
            <a:r>
              <a:rPr lang="en-US" dirty="0"/>
              <a:t>, J., 2021. From Surviving to Thriving: A Feminist Empowerment Approach to Supporting Women Affected by Intimate Partner Violence. In </a:t>
            </a:r>
            <a:r>
              <a:rPr lang="en-US" i="1" dirty="0"/>
              <a:t>Understanding Gender-Based Violence: An Essential Textbook for Nurses, Healthcare Professionals and Social Workers</a:t>
            </a:r>
            <a:r>
              <a:rPr lang="en-US" dirty="0"/>
              <a:t> (pp. 203-216). Cham: Springer International Publishing.</a:t>
            </a:r>
            <a:endParaRPr lang="en-GB" dirty="0"/>
          </a:p>
          <a:p>
            <a:r>
              <a:rPr lang="en-US" dirty="0"/>
              <a:t>National grid (2025) Grid for good and community partnerships. Available at: </a:t>
            </a:r>
            <a:r>
              <a:rPr lang="en-US" u="sng" dirty="0">
                <a:hlinkClick r:id="rId4"/>
              </a:rPr>
              <a:t>https://www.nationalgrid.com/responsibility/grid-for-good-great-grid-upgrade</a:t>
            </a:r>
            <a:r>
              <a:rPr lang="en-US" dirty="0"/>
              <a:t> (Accessed 15 April 2026).</a:t>
            </a:r>
            <a:endParaRPr lang="en-GB" dirty="0"/>
          </a:p>
          <a:p>
            <a:r>
              <a:rPr lang="en-US" dirty="0"/>
              <a:t>NHS England (2022) </a:t>
            </a:r>
            <a:r>
              <a:rPr lang="en-US" i="1" dirty="0"/>
              <a:t>Safeguarding: domestic abuse resources.</a:t>
            </a:r>
            <a:r>
              <a:rPr lang="en-US" dirty="0"/>
              <a:t> NHS England. Available at: https://www.england.nhs.uk/safeguarding (england.nhs.uk in Bing) (Accessed: 12 March 2026).</a:t>
            </a:r>
            <a:endParaRPr lang="en-GB" dirty="0"/>
          </a:p>
          <a:p>
            <a:r>
              <a:rPr lang="en-US" dirty="0"/>
              <a:t>NICE (2021) </a:t>
            </a:r>
            <a:r>
              <a:rPr lang="en-US" i="1" dirty="0"/>
              <a:t>Domestic violence and abuse: multi‑agency working (PH50).</a:t>
            </a:r>
            <a:r>
              <a:rPr lang="en-US" dirty="0"/>
              <a:t> National Institute for Health and Care Excellence. Available at: https://www.nice.org.uk/guidance/ph50 (Accessed: 8 March 2026).</a:t>
            </a:r>
            <a:endParaRPr lang="en-GB" dirty="0"/>
          </a:p>
          <a:p>
            <a:r>
              <a:rPr lang="en-US" dirty="0" err="1"/>
              <a:t>SafeLives</a:t>
            </a:r>
            <a:r>
              <a:rPr lang="en-US" dirty="0"/>
              <a:t> (2020) </a:t>
            </a:r>
            <a:r>
              <a:rPr lang="en-US" i="1" dirty="0"/>
              <a:t>A Safe Fund: Cost of domestic abuse.</a:t>
            </a:r>
            <a:r>
              <a:rPr lang="en-US" dirty="0"/>
              <a:t> </a:t>
            </a:r>
            <a:r>
              <a:rPr lang="en-US" dirty="0" err="1"/>
              <a:t>SafeLives</a:t>
            </a:r>
            <a:r>
              <a:rPr lang="en-US" dirty="0"/>
              <a:t>. Available at: https://safelives.org.uk (Accessed: 12 March 2026).</a:t>
            </a:r>
            <a:endParaRPr lang="en-GB" dirty="0"/>
          </a:p>
          <a:p>
            <a:r>
              <a:rPr lang="en-US" dirty="0"/>
              <a:t>Sweeney, A., Clement, S., Filson, B. and Kennedy, A. (2018) </a:t>
            </a:r>
            <a:r>
              <a:rPr lang="en-US" i="1" dirty="0"/>
              <a:t>Trauma‑informed mental healthcare in the UK: what is it and how do we get there?</a:t>
            </a:r>
            <a:r>
              <a:rPr lang="en-US" dirty="0"/>
              <a:t> </a:t>
            </a:r>
            <a:r>
              <a:rPr lang="en-US" i="1" dirty="0"/>
              <a:t>Mental Health Review Journal.</a:t>
            </a:r>
            <a:r>
              <a:rPr lang="en-US" dirty="0"/>
              <a:t> Available at: https://doi.org/10.1108/MHRJ-01-2018-0006 (doi.org in Bing) (Accessed: 12 March 2026).</a:t>
            </a:r>
            <a:endParaRPr lang="en-GB" dirty="0"/>
          </a:p>
          <a:p>
            <a:r>
              <a:rPr lang="en-US" dirty="0"/>
              <a:t>Women’s Aid (2021) </a:t>
            </a:r>
            <a:r>
              <a:rPr lang="en-US" i="1" dirty="0"/>
              <a:t>Annual Report 2021.</a:t>
            </a:r>
            <a:r>
              <a:rPr lang="en-US" dirty="0"/>
              <a:t> Women’s Aid. Available at: https://www.womensaid.org.uk (Accessed: 12 March 2026).</a:t>
            </a:r>
            <a:endParaRPr lang="en-GB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5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98277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DAC747-73B4-FD68-D530-B9CC99FCBC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0C17D-2D92-DF39-7018-F08DA3CF7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8B0FB91-89AC-4001-0A51-FDE54CA23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80E63-0A7D-7393-705A-6D346147A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226" y="228600"/>
            <a:ext cx="4497814" cy="8781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AI reference list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5A12E8B-1712-F69A-107A-04EFB4F44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FC5EAB-28E6-B589-84C5-C08E5D37E1ED}"/>
              </a:ext>
            </a:extLst>
          </p:cNvPr>
          <p:cNvSpPr txBox="1"/>
          <p:nvPr/>
        </p:nvSpPr>
        <p:spPr>
          <a:xfrm>
            <a:off x="366636" y="1106743"/>
            <a:ext cx="11267199" cy="30269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I acknowledge the use of Grammarly (https://www.grammarly.com/) on  05.05.2026, to check my work using the prompt(s):</a:t>
            </a:r>
          </a:p>
          <a:p>
            <a:r>
              <a:rPr lang="en-US" dirty="0"/>
              <a:t> 1. Please check the following text for readability, grammar and syntax, and spelling mistakes. </a:t>
            </a:r>
          </a:p>
          <a:p>
            <a:r>
              <a:rPr lang="en-US" dirty="0"/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br>
              <a:rPr lang="en-US" dirty="0"/>
            </a:br>
            <a:endParaRPr lang="en-US" sz="15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70087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</TotalTime>
  <Words>864</Words>
  <Application>Microsoft Office PowerPoint</Application>
  <PresentationFormat>Widescreen</PresentationFormat>
  <Paragraphs>114</Paragraphs>
  <Slides>19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Aptos Display</vt:lpstr>
      <vt:lpstr>Arial</vt:lpstr>
      <vt:lpstr>Avenir Next LT Pro</vt:lpstr>
      <vt:lpstr>Calibri</vt:lpstr>
      <vt:lpstr>Office Theme</vt:lpstr>
      <vt:lpstr>Placement presentation</vt:lpstr>
      <vt:lpstr>Content page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Choir practice (Video)   </vt:lpstr>
      <vt:lpstr>Selection of dresses, given to the ladies on a loan bases to use for the ball  </vt:lpstr>
      <vt:lpstr>The Ladies all attending the high chief’s ball. </vt:lpstr>
      <vt:lpstr>Group meeting and drug awareness training </vt:lpstr>
      <vt:lpstr>Easter  </vt:lpstr>
      <vt:lpstr>PowerPoint Presentation</vt:lpstr>
      <vt:lpstr>Knowledge gained</vt:lpstr>
      <vt:lpstr>PowerPoint Presentation</vt:lpstr>
      <vt:lpstr>PowerPoint Presentation</vt:lpstr>
      <vt:lpstr>Reference list</vt:lpstr>
      <vt:lpstr>AI 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Denise Jones</dc:creator>
  <cp:lastModifiedBy>Denise Jones</cp:lastModifiedBy>
  <cp:revision>2</cp:revision>
  <dcterms:created xsi:type="dcterms:W3CDTF">2026-03-04T00:38:37Z</dcterms:created>
  <dcterms:modified xsi:type="dcterms:W3CDTF">2026-05-14T20:44:47Z</dcterms:modified>
</cp:coreProperties>
</file>