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CCFF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81" autoAdjust="0"/>
    <p:restoredTop sz="94660"/>
  </p:normalViewPr>
  <p:slideViewPr>
    <p:cSldViewPr snapToGrid="0">
      <p:cViewPr>
        <p:scale>
          <a:sx n="80" d="100"/>
          <a:sy n="80" d="100"/>
        </p:scale>
        <p:origin x="-1194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490ACC-E6B2-4780-968F-70F6705D92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BE9A27-8E4A-4408-BE66-D34BBEDC4B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94FB8B-6FA8-41C8-A982-DD74136DD7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B33639-232D-495B-AA7B-5E323925ED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F45098-5D57-423A-A4ED-8278B4338B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94FD72-917E-4BDE-A47C-7CC847A714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2B8CEF-D3CC-431A-9DA6-01070F6F88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FD53FB-08BE-480E-988C-A969FDE658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776A56-DB98-40A1-9927-2FF7F16FDD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62D18-03AB-4DE6-BB1F-3D1E0F4E23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0349C-9497-4F5B-B864-4FD046074F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10228C9-DB60-4133-9AF2-8CF27EAE12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9652C13-7211-4128-AB55-78B0350BE1F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Ffactorau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Coll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pâr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ffactorau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coll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gyfer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7" name="AutoShape 4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Text Box 33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14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 x 7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3" grpId="0"/>
      <p:bldP spid="6147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40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20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 x 10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3824288" y="374491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4059238" y="370522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 x 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2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2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  <p:bldP spid="62473" grpId="0"/>
      <p:bldP spid="62475" grpId="0"/>
      <p:bldP spid="624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22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 x 11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  <p:bldP spid="634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30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15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 x 10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4" name="AutoShape 12"/>
          <p:cNvSpPr>
            <a:spLocks noChangeArrowheads="1"/>
          </p:cNvSpPr>
          <p:nvPr/>
        </p:nvSpPr>
        <p:spPr bwMode="auto">
          <a:xfrm>
            <a:off x="3824288" y="374491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4059238" y="370522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 x 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4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  <p:bldP spid="64521" grpId="0"/>
      <p:bldP spid="64523" grpId="0"/>
      <p:bldP spid="645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26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 x 13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  <p:bldP spid="655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38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 x 19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  <p:bldP spid="665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15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 x 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  <p:bldP spid="675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44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22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 x 11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8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  <p:bldP spid="68617" grpId="0"/>
      <p:bldP spid="686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28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14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 x 7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  <p:bldP spid="69641" grpId="0"/>
      <p:bldP spid="696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18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 x 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  <p:bldP spid="70665" grpId="0"/>
      <p:bldP spid="706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48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24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 x 16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3824288" y="374491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4059238" y="370522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 x 12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3824288" y="468153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Text Box 15"/>
          <p:cNvSpPr txBox="1">
            <a:spLocks noChangeArrowheads="1"/>
          </p:cNvSpPr>
          <p:nvPr/>
        </p:nvSpPr>
        <p:spPr bwMode="auto">
          <a:xfrm>
            <a:off x="4059238" y="464185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 x 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1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1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  <p:bldP spid="71689" grpId="0"/>
      <p:bldP spid="71691" grpId="0"/>
      <p:bldP spid="71693" grpId="0"/>
      <p:bldP spid="716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20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10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 x 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  <p:bldP spid="72713" grpId="0"/>
      <p:bldP spid="727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52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26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 x 13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3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  <p:bldP spid="73737" grpId="0"/>
      <p:bldP spid="737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24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12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 x 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3824288" y="374491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4059238" y="370522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 x 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4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  <p:bldP spid="74761" grpId="0"/>
      <p:bldP spid="74763" grpId="0"/>
      <p:bldP spid="747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50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25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 x 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5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  <p:bldP spid="75785" grpId="0"/>
      <p:bldP spid="757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27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 x 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  <p:bldP spid="7680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32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16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 x 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  <p:bldP spid="77833" grpId="0"/>
      <p:bldP spid="778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46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 x 23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  <p:bldP spid="788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36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18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 x 12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3824288" y="374491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4059238" y="370522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 x 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3824288" y="468153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Text Box 15"/>
          <p:cNvSpPr txBox="1">
            <a:spLocks noChangeArrowheads="1"/>
          </p:cNvSpPr>
          <p:nvPr/>
        </p:nvSpPr>
        <p:spPr bwMode="auto">
          <a:xfrm>
            <a:off x="4059238" y="464185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 x 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9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9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  <p:bldP spid="79881" grpId="0"/>
      <p:bldP spid="79883" grpId="0"/>
      <p:bldP spid="79885" grpId="0"/>
      <p:bldP spid="7988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50838" y="565150"/>
            <a:ext cx="2543175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FF00"/>
              </a:gs>
              <a:gs pos="50000">
                <a:schemeClr val="bg1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73100" y="86042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 rot="-10800000">
            <a:off x="2805113" y="544513"/>
            <a:ext cx="5886450" cy="5773737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3824288" y="936625"/>
            <a:ext cx="3848100" cy="7731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059238" y="896938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 x 56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3824288" y="187166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059238" y="183197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 x 28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824288" y="2808288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4059238" y="2768600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 x 14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3824288" y="3744913"/>
            <a:ext cx="3848100" cy="7731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4059238" y="3705225"/>
            <a:ext cx="3378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 x 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0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0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  <p:bldP spid="80905" grpId="0"/>
      <p:bldP spid="80907" grpId="0"/>
      <p:bldP spid="809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223</Words>
  <Application>Microsoft Office PowerPoint</Application>
  <PresentationFormat>On-screen Show (4:3)</PresentationFormat>
  <Paragraphs>86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45</cp:revision>
  <dcterms:created xsi:type="dcterms:W3CDTF">2006-03-03T16:34:11Z</dcterms:created>
  <dcterms:modified xsi:type="dcterms:W3CDTF">2014-09-03T14:48:16Z</dcterms:modified>
</cp:coreProperties>
</file>