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5"/>
  </p:notesMasterIdLst>
  <p:sldIdLst>
    <p:sldId id="258" r:id="rId2"/>
    <p:sldId id="256" r:id="rId3"/>
    <p:sldId id="257" r:id="rId4"/>
  </p:sldIdLst>
  <p:sldSz cx="20520025" cy="13571538"/>
  <p:notesSz cx="6858000" cy="9144000"/>
  <p:defaultTextStyle>
    <a:defPPr>
      <a:defRPr lang="en-US"/>
    </a:defPPr>
    <a:lvl1pPr marL="0" algn="l" defTabSz="457143" rtl="0" eaLnBrk="1" latinLnBrk="0" hangingPunct="1">
      <a:defRPr sz="1800" kern="1200">
        <a:solidFill>
          <a:schemeClr val="tx1"/>
        </a:solidFill>
        <a:latin typeface="+mn-lt"/>
        <a:ea typeface="+mn-ea"/>
        <a:cs typeface="+mn-cs"/>
      </a:defRPr>
    </a:lvl1pPr>
    <a:lvl2pPr marL="457143" algn="l" defTabSz="457143" rtl="0" eaLnBrk="1" latinLnBrk="0" hangingPunct="1">
      <a:defRPr sz="1800" kern="1200">
        <a:solidFill>
          <a:schemeClr val="tx1"/>
        </a:solidFill>
        <a:latin typeface="+mn-lt"/>
        <a:ea typeface="+mn-ea"/>
        <a:cs typeface="+mn-cs"/>
      </a:defRPr>
    </a:lvl2pPr>
    <a:lvl3pPr marL="914286" algn="l" defTabSz="457143" rtl="0" eaLnBrk="1" latinLnBrk="0" hangingPunct="1">
      <a:defRPr sz="1800" kern="1200">
        <a:solidFill>
          <a:schemeClr val="tx1"/>
        </a:solidFill>
        <a:latin typeface="+mn-lt"/>
        <a:ea typeface="+mn-ea"/>
        <a:cs typeface="+mn-cs"/>
      </a:defRPr>
    </a:lvl3pPr>
    <a:lvl4pPr marL="1371429" algn="l" defTabSz="457143" rtl="0" eaLnBrk="1" latinLnBrk="0" hangingPunct="1">
      <a:defRPr sz="1800" kern="1200">
        <a:solidFill>
          <a:schemeClr val="tx1"/>
        </a:solidFill>
        <a:latin typeface="+mn-lt"/>
        <a:ea typeface="+mn-ea"/>
        <a:cs typeface="+mn-cs"/>
      </a:defRPr>
    </a:lvl4pPr>
    <a:lvl5pPr marL="1828572" algn="l" defTabSz="457143" rtl="0" eaLnBrk="1" latinLnBrk="0" hangingPunct="1">
      <a:defRPr sz="1800" kern="1200">
        <a:solidFill>
          <a:schemeClr val="tx1"/>
        </a:solidFill>
        <a:latin typeface="+mn-lt"/>
        <a:ea typeface="+mn-ea"/>
        <a:cs typeface="+mn-cs"/>
      </a:defRPr>
    </a:lvl5pPr>
    <a:lvl6pPr marL="2285715" algn="l" defTabSz="457143" rtl="0" eaLnBrk="1" latinLnBrk="0" hangingPunct="1">
      <a:defRPr sz="1800" kern="1200">
        <a:solidFill>
          <a:schemeClr val="tx1"/>
        </a:solidFill>
        <a:latin typeface="+mn-lt"/>
        <a:ea typeface="+mn-ea"/>
        <a:cs typeface="+mn-cs"/>
      </a:defRPr>
    </a:lvl6pPr>
    <a:lvl7pPr marL="2742858" algn="l" defTabSz="457143" rtl="0" eaLnBrk="1" latinLnBrk="0" hangingPunct="1">
      <a:defRPr sz="1800" kern="1200">
        <a:solidFill>
          <a:schemeClr val="tx1"/>
        </a:solidFill>
        <a:latin typeface="+mn-lt"/>
        <a:ea typeface="+mn-ea"/>
        <a:cs typeface="+mn-cs"/>
      </a:defRPr>
    </a:lvl7pPr>
    <a:lvl8pPr marL="3200001" algn="l" defTabSz="457143" rtl="0" eaLnBrk="1" latinLnBrk="0" hangingPunct="1">
      <a:defRPr sz="1800" kern="1200">
        <a:solidFill>
          <a:schemeClr val="tx1"/>
        </a:solidFill>
        <a:latin typeface="+mn-lt"/>
        <a:ea typeface="+mn-ea"/>
        <a:cs typeface="+mn-cs"/>
      </a:defRPr>
    </a:lvl8pPr>
    <a:lvl9pPr marL="3657144" algn="l" defTabSz="457143"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29" d="100"/>
          <a:sy n="29" d="100"/>
        </p:scale>
        <p:origin x="1602"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5552FE2-DDEF-4D3C-B508-0457F14CF6D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F809B86-D72D-4E00-B16B-00E496CC48C3}">
      <dgm:prSet phldrT="[Text]" phldr="0"/>
      <dgm:spPr/>
      <dgm:t>
        <a:bodyPr/>
        <a:lstStyle/>
        <a:p>
          <a:r>
            <a:rPr lang="en-GB" dirty="0"/>
            <a:t>1800s → Asylum care</a:t>
          </a:r>
          <a:br>
            <a:rPr lang="en-GB" dirty="0"/>
          </a:br>
          <a:endParaRPr lang="en-GB" dirty="0"/>
        </a:p>
      </dgm:t>
    </dgm:pt>
    <dgm:pt modelId="{8B6A26F7-A671-4097-BF8A-F17C3780619C}" type="parTrans" cxnId="{E37D858A-BE20-4FF8-A4A6-F7AB89EF4D37}">
      <dgm:prSet/>
      <dgm:spPr/>
      <dgm:t>
        <a:bodyPr/>
        <a:lstStyle/>
        <a:p>
          <a:endParaRPr lang="en-GB"/>
        </a:p>
      </dgm:t>
    </dgm:pt>
    <dgm:pt modelId="{3BDFF464-2DF5-4AE5-9D64-E4A2D938D1C1}" type="sibTrans" cxnId="{E37D858A-BE20-4FF8-A4A6-F7AB89EF4D37}">
      <dgm:prSet/>
      <dgm:spPr/>
      <dgm:t>
        <a:bodyPr/>
        <a:lstStyle/>
        <a:p>
          <a:endParaRPr lang="en-GB"/>
        </a:p>
      </dgm:t>
    </dgm:pt>
    <dgm:pt modelId="{FC124B97-5AA5-464B-8219-8708E12D42C6}">
      <dgm:prSet phldrT="[Text]" phldr="0"/>
      <dgm:spPr/>
      <dgm:t>
        <a:bodyPr/>
        <a:lstStyle/>
        <a:p>
          <a:r>
            <a:rPr lang="en-GB" dirty="0"/>
            <a:t>1959 → Mental Health Act</a:t>
          </a:r>
        </a:p>
      </dgm:t>
    </dgm:pt>
    <dgm:pt modelId="{2AF657B6-E8E2-4EA5-840C-E036E14C2A7F}" type="parTrans" cxnId="{785ED78F-9214-423D-ABC7-1083AB1314CD}">
      <dgm:prSet/>
      <dgm:spPr/>
      <dgm:t>
        <a:bodyPr/>
        <a:lstStyle/>
        <a:p>
          <a:endParaRPr lang="en-GB"/>
        </a:p>
      </dgm:t>
    </dgm:pt>
    <dgm:pt modelId="{6028241D-A33A-4212-8EFA-D8A7FC615C06}" type="sibTrans" cxnId="{785ED78F-9214-423D-ABC7-1083AB1314CD}">
      <dgm:prSet/>
      <dgm:spPr/>
      <dgm:t>
        <a:bodyPr/>
        <a:lstStyle/>
        <a:p>
          <a:endParaRPr lang="en-GB"/>
        </a:p>
      </dgm:t>
    </dgm:pt>
    <dgm:pt modelId="{9BB1732E-1A87-49A8-A5CC-F2070E758854}">
      <dgm:prSet phldrT="[Text]" phldr="0"/>
      <dgm:spPr/>
      <dgm:t>
        <a:bodyPr/>
        <a:lstStyle/>
        <a:p>
          <a:r>
            <a:rPr lang="en-GB" dirty="0"/>
            <a:t>1983 → Mental Health Act reform</a:t>
          </a:r>
        </a:p>
      </dgm:t>
    </dgm:pt>
    <dgm:pt modelId="{2F5DAC7B-9759-42E9-8097-B3FD41385CA5}" type="parTrans" cxnId="{8A000E0C-9DB8-4215-95E9-B2999C7487CA}">
      <dgm:prSet/>
      <dgm:spPr/>
      <dgm:t>
        <a:bodyPr/>
        <a:lstStyle/>
        <a:p>
          <a:endParaRPr lang="en-GB"/>
        </a:p>
      </dgm:t>
    </dgm:pt>
    <dgm:pt modelId="{09AE8C6E-D884-43F7-BC1D-05C3B3C9D5F2}" type="sibTrans" cxnId="{8A000E0C-9DB8-4215-95E9-B2999C7487CA}">
      <dgm:prSet/>
      <dgm:spPr/>
      <dgm:t>
        <a:bodyPr/>
        <a:lstStyle/>
        <a:p>
          <a:endParaRPr lang="en-GB"/>
        </a:p>
      </dgm:t>
    </dgm:pt>
    <dgm:pt modelId="{8505C210-EB79-4AF9-B76D-303E0D3E491F}" type="pres">
      <dgm:prSet presAssocID="{25552FE2-DDEF-4D3C-B508-0457F14CF6D8}" presName="linear" presStyleCnt="0">
        <dgm:presLayoutVars>
          <dgm:dir/>
          <dgm:animLvl val="lvl"/>
          <dgm:resizeHandles val="exact"/>
        </dgm:presLayoutVars>
      </dgm:prSet>
      <dgm:spPr/>
    </dgm:pt>
    <dgm:pt modelId="{C9A9DF68-9977-4C0C-8EBB-D496272BF583}" type="pres">
      <dgm:prSet presAssocID="{3F809B86-D72D-4E00-B16B-00E496CC48C3}" presName="parentLin" presStyleCnt="0"/>
      <dgm:spPr/>
    </dgm:pt>
    <dgm:pt modelId="{59344EC7-895F-44FA-B938-560410C3CFFD}" type="pres">
      <dgm:prSet presAssocID="{3F809B86-D72D-4E00-B16B-00E496CC48C3}" presName="parentLeftMargin" presStyleLbl="node1" presStyleIdx="0" presStyleCnt="3"/>
      <dgm:spPr/>
    </dgm:pt>
    <dgm:pt modelId="{781F9B8E-6C80-4486-AFBE-485073984C83}" type="pres">
      <dgm:prSet presAssocID="{3F809B86-D72D-4E00-B16B-00E496CC48C3}" presName="parentText" presStyleLbl="node1" presStyleIdx="0" presStyleCnt="3">
        <dgm:presLayoutVars>
          <dgm:chMax val="0"/>
          <dgm:bulletEnabled val="1"/>
        </dgm:presLayoutVars>
      </dgm:prSet>
      <dgm:spPr/>
    </dgm:pt>
    <dgm:pt modelId="{05F1D469-A5BE-4038-AEFB-51ACA3CCC551}" type="pres">
      <dgm:prSet presAssocID="{3F809B86-D72D-4E00-B16B-00E496CC48C3}" presName="negativeSpace" presStyleCnt="0"/>
      <dgm:spPr/>
    </dgm:pt>
    <dgm:pt modelId="{344E78F7-C5C1-424B-A22B-AEFDC155DE18}" type="pres">
      <dgm:prSet presAssocID="{3F809B86-D72D-4E00-B16B-00E496CC48C3}" presName="childText" presStyleLbl="conFgAcc1" presStyleIdx="0" presStyleCnt="3" custLinFactY="1253322" custLinFactNeighborX="-5198" custLinFactNeighborY="1300000">
        <dgm:presLayoutVars>
          <dgm:bulletEnabled val="1"/>
        </dgm:presLayoutVars>
      </dgm:prSet>
      <dgm:spPr/>
    </dgm:pt>
    <dgm:pt modelId="{22647DBF-A42D-4DE1-BEDA-67818EDF2E39}" type="pres">
      <dgm:prSet presAssocID="{3BDFF464-2DF5-4AE5-9D64-E4A2D938D1C1}" presName="spaceBetweenRectangles" presStyleCnt="0"/>
      <dgm:spPr/>
    </dgm:pt>
    <dgm:pt modelId="{EB4D1E00-0C02-48DB-BBFA-908CA82339CC}" type="pres">
      <dgm:prSet presAssocID="{FC124B97-5AA5-464B-8219-8708E12D42C6}" presName="parentLin" presStyleCnt="0"/>
      <dgm:spPr/>
    </dgm:pt>
    <dgm:pt modelId="{1408D7ED-D2CA-496E-B7A7-EE41BA2B2263}" type="pres">
      <dgm:prSet presAssocID="{FC124B97-5AA5-464B-8219-8708E12D42C6}" presName="parentLeftMargin" presStyleLbl="node1" presStyleIdx="0" presStyleCnt="3"/>
      <dgm:spPr/>
    </dgm:pt>
    <dgm:pt modelId="{27E5F7AF-F6CA-4881-8C80-3CC88D9D40B0}" type="pres">
      <dgm:prSet presAssocID="{FC124B97-5AA5-464B-8219-8708E12D42C6}" presName="parentText" presStyleLbl="node1" presStyleIdx="1" presStyleCnt="3">
        <dgm:presLayoutVars>
          <dgm:chMax val="0"/>
          <dgm:bulletEnabled val="1"/>
        </dgm:presLayoutVars>
      </dgm:prSet>
      <dgm:spPr/>
    </dgm:pt>
    <dgm:pt modelId="{2B758425-F6CB-495F-A803-03649B091B6C}" type="pres">
      <dgm:prSet presAssocID="{FC124B97-5AA5-464B-8219-8708E12D42C6}" presName="negativeSpace" presStyleCnt="0"/>
      <dgm:spPr/>
    </dgm:pt>
    <dgm:pt modelId="{87959149-F093-4CF3-ACE5-80D41162F4D0}" type="pres">
      <dgm:prSet presAssocID="{FC124B97-5AA5-464B-8219-8708E12D42C6}" presName="childText" presStyleLbl="conFgAcc1" presStyleIdx="1" presStyleCnt="3" custLinFactY="970683" custLinFactNeighborX="13966" custLinFactNeighborY="1000000">
        <dgm:presLayoutVars>
          <dgm:bulletEnabled val="1"/>
        </dgm:presLayoutVars>
      </dgm:prSet>
      <dgm:spPr/>
    </dgm:pt>
    <dgm:pt modelId="{73C7F5A2-4769-4EE2-8030-AD397AF1F3AE}" type="pres">
      <dgm:prSet presAssocID="{6028241D-A33A-4212-8EFA-D8A7FC615C06}" presName="spaceBetweenRectangles" presStyleCnt="0"/>
      <dgm:spPr/>
    </dgm:pt>
    <dgm:pt modelId="{9F5FBB5B-AE68-4E72-853C-B2508C24B1BA}" type="pres">
      <dgm:prSet presAssocID="{9BB1732E-1A87-49A8-A5CC-F2070E758854}" presName="parentLin" presStyleCnt="0"/>
      <dgm:spPr/>
    </dgm:pt>
    <dgm:pt modelId="{A604A9B5-0402-4C0F-8146-0ED75DE6B2BD}" type="pres">
      <dgm:prSet presAssocID="{9BB1732E-1A87-49A8-A5CC-F2070E758854}" presName="parentLeftMargin" presStyleLbl="node1" presStyleIdx="1" presStyleCnt="3"/>
      <dgm:spPr/>
    </dgm:pt>
    <dgm:pt modelId="{FE3450C4-AEBB-4237-AAF5-FBDD23E907B6}" type="pres">
      <dgm:prSet presAssocID="{9BB1732E-1A87-49A8-A5CC-F2070E758854}" presName="parentText" presStyleLbl="node1" presStyleIdx="2" presStyleCnt="3">
        <dgm:presLayoutVars>
          <dgm:chMax val="0"/>
          <dgm:bulletEnabled val="1"/>
        </dgm:presLayoutVars>
      </dgm:prSet>
      <dgm:spPr/>
    </dgm:pt>
    <dgm:pt modelId="{A3C4AE9B-22A3-4EEE-B483-329577503495}" type="pres">
      <dgm:prSet presAssocID="{9BB1732E-1A87-49A8-A5CC-F2070E758854}" presName="negativeSpace" presStyleCnt="0"/>
      <dgm:spPr/>
    </dgm:pt>
    <dgm:pt modelId="{CA43AF20-46E7-4375-A7C8-EC61D5DBF78F}" type="pres">
      <dgm:prSet presAssocID="{9BB1732E-1A87-49A8-A5CC-F2070E758854}" presName="childText" presStyleLbl="conFgAcc1" presStyleIdx="2" presStyleCnt="3">
        <dgm:presLayoutVars>
          <dgm:bulletEnabled val="1"/>
        </dgm:presLayoutVars>
      </dgm:prSet>
      <dgm:spPr/>
    </dgm:pt>
  </dgm:ptLst>
  <dgm:cxnLst>
    <dgm:cxn modelId="{8A000E0C-9DB8-4215-95E9-B2999C7487CA}" srcId="{25552FE2-DDEF-4D3C-B508-0457F14CF6D8}" destId="{9BB1732E-1A87-49A8-A5CC-F2070E758854}" srcOrd="2" destOrd="0" parTransId="{2F5DAC7B-9759-42E9-8097-B3FD41385CA5}" sibTransId="{09AE8C6E-D884-43F7-BC1D-05C3B3C9D5F2}"/>
    <dgm:cxn modelId="{8B08BB1D-9532-409F-B632-5DBF69978044}" type="presOf" srcId="{25552FE2-DDEF-4D3C-B508-0457F14CF6D8}" destId="{8505C210-EB79-4AF9-B76D-303E0D3E491F}" srcOrd="0" destOrd="0" presId="urn:microsoft.com/office/officeart/2005/8/layout/list1"/>
    <dgm:cxn modelId="{D84F7136-31A9-4C40-8D6F-6B08797E29A0}" type="presOf" srcId="{FC124B97-5AA5-464B-8219-8708E12D42C6}" destId="{1408D7ED-D2CA-496E-B7A7-EE41BA2B2263}" srcOrd="0" destOrd="0" presId="urn:microsoft.com/office/officeart/2005/8/layout/list1"/>
    <dgm:cxn modelId="{CDB90A4F-98B6-4D6A-8596-CF66F4B0A9BC}" type="presOf" srcId="{3F809B86-D72D-4E00-B16B-00E496CC48C3}" destId="{59344EC7-895F-44FA-B938-560410C3CFFD}" srcOrd="0" destOrd="0" presId="urn:microsoft.com/office/officeart/2005/8/layout/list1"/>
    <dgm:cxn modelId="{87C1B47F-E908-4C57-98D0-059D2CABDF5A}" type="presOf" srcId="{9BB1732E-1A87-49A8-A5CC-F2070E758854}" destId="{FE3450C4-AEBB-4237-AAF5-FBDD23E907B6}" srcOrd="1" destOrd="0" presId="urn:microsoft.com/office/officeart/2005/8/layout/list1"/>
    <dgm:cxn modelId="{E37D858A-BE20-4FF8-A4A6-F7AB89EF4D37}" srcId="{25552FE2-DDEF-4D3C-B508-0457F14CF6D8}" destId="{3F809B86-D72D-4E00-B16B-00E496CC48C3}" srcOrd="0" destOrd="0" parTransId="{8B6A26F7-A671-4097-BF8A-F17C3780619C}" sibTransId="{3BDFF464-2DF5-4AE5-9D64-E4A2D938D1C1}"/>
    <dgm:cxn modelId="{785ED78F-9214-423D-ABC7-1083AB1314CD}" srcId="{25552FE2-DDEF-4D3C-B508-0457F14CF6D8}" destId="{FC124B97-5AA5-464B-8219-8708E12D42C6}" srcOrd="1" destOrd="0" parTransId="{2AF657B6-E8E2-4EA5-840C-E036E14C2A7F}" sibTransId="{6028241D-A33A-4212-8EFA-D8A7FC615C06}"/>
    <dgm:cxn modelId="{D1D755C3-21B4-4C44-8EEA-CA0DC9F4BFF0}" type="presOf" srcId="{3F809B86-D72D-4E00-B16B-00E496CC48C3}" destId="{781F9B8E-6C80-4486-AFBE-485073984C83}" srcOrd="1" destOrd="0" presId="urn:microsoft.com/office/officeart/2005/8/layout/list1"/>
    <dgm:cxn modelId="{28EC91DB-F0BE-47F0-8470-26D11618BD8E}" type="presOf" srcId="{FC124B97-5AA5-464B-8219-8708E12D42C6}" destId="{27E5F7AF-F6CA-4881-8C80-3CC88D9D40B0}" srcOrd="1" destOrd="0" presId="urn:microsoft.com/office/officeart/2005/8/layout/list1"/>
    <dgm:cxn modelId="{374079E4-9E96-48EF-85DF-7EDC501E037A}" type="presOf" srcId="{9BB1732E-1A87-49A8-A5CC-F2070E758854}" destId="{A604A9B5-0402-4C0F-8146-0ED75DE6B2BD}" srcOrd="0" destOrd="0" presId="urn:microsoft.com/office/officeart/2005/8/layout/list1"/>
    <dgm:cxn modelId="{18F7D906-61E7-4F71-B9D5-1EF3438918D4}" type="presParOf" srcId="{8505C210-EB79-4AF9-B76D-303E0D3E491F}" destId="{C9A9DF68-9977-4C0C-8EBB-D496272BF583}" srcOrd="0" destOrd="0" presId="urn:microsoft.com/office/officeart/2005/8/layout/list1"/>
    <dgm:cxn modelId="{13C8AE37-3FC0-4F1A-974A-91B8F85C2747}" type="presParOf" srcId="{C9A9DF68-9977-4C0C-8EBB-D496272BF583}" destId="{59344EC7-895F-44FA-B938-560410C3CFFD}" srcOrd="0" destOrd="0" presId="urn:microsoft.com/office/officeart/2005/8/layout/list1"/>
    <dgm:cxn modelId="{C3A4E22E-356F-43E7-924A-DE3202651144}" type="presParOf" srcId="{C9A9DF68-9977-4C0C-8EBB-D496272BF583}" destId="{781F9B8E-6C80-4486-AFBE-485073984C83}" srcOrd="1" destOrd="0" presId="urn:microsoft.com/office/officeart/2005/8/layout/list1"/>
    <dgm:cxn modelId="{19D2E2F6-384A-4329-BB7D-52FBFAE35B89}" type="presParOf" srcId="{8505C210-EB79-4AF9-B76D-303E0D3E491F}" destId="{05F1D469-A5BE-4038-AEFB-51ACA3CCC551}" srcOrd="1" destOrd="0" presId="urn:microsoft.com/office/officeart/2005/8/layout/list1"/>
    <dgm:cxn modelId="{53079CA0-8060-4CCA-AF74-088CFA3E26C1}" type="presParOf" srcId="{8505C210-EB79-4AF9-B76D-303E0D3E491F}" destId="{344E78F7-C5C1-424B-A22B-AEFDC155DE18}" srcOrd="2" destOrd="0" presId="urn:microsoft.com/office/officeart/2005/8/layout/list1"/>
    <dgm:cxn modelId="{3DA85D6E-8A59-4673-B787-D7198711711D}" type="presParOf" srcId="{8505C210-EB79-4AF9-B76D-303E0D3E491F}" destId="{22647DBF-A42D-4DE1-BEDA-67818EDF2E39}" srcOrd="3" destOrd="0" presId="urn:microsoft.com/office/officeart/2005/8/layout/list1"/>
    <dgm:cxn modelId="{0CF50CAB-14B3-4DAB-BE08-1093AE8AC226}" type="presParOf" srcId="{8505C210-EB79-4AF9-B76D-303E0D3E491F}" destId="{EB4D1E00-0C02-48DB-BBFA-908CA82339CC}" srcOrd="4" destOrd="0" presId="urn:microsoft.com/office/officeart/2005/8/layout/list1"/>
    <dgm:cxn modelId="{A056AAFC-285B-4A5E-9B3B-C27C9A36A138}" type="presParOf" srcId="{EB4D1E00-0C02-48DB-BBFA-908CA82339CC}" destId="{1408D7ED-D2CA-496E-B7A7-EE41BA2B2263}" srcOrd="0" destOrd="0" presId="urn:microsoft.com/office/officeart/2005/8/layout/list1"/>
    <dgm:cxn modelId="{1CB7AC59-5388-4405-A7BE-E71B2F49A74A}" type="presParOf" srcId="{EB4D1E00-0C02-48DB-BBFA-908CA82339CC}" destId="{27E5F7AF-F6CA-4881-8C80-3CC88D9D40B0}" srcOrd="1" destOrd="0" presId="urn:microsoft.com/office/officeart/2005/8/layout/list1"/>
    <dgm:cxn modelId="{03E93C34-5303-4D37-BA69-F30159F2D53C}" type="presParOf" srcId="{8505C210-EB79-4AF9-B76D-303E0D3E491F}" destId="{2B758425-F6CB-495F-A803-03649B091B6C}" srcOrd="5" destOrd="0" presId="urn:microsoft.com/office/officeart/2005/8/layout/list1"/>
    <dgm:cxn modelId="{CBB8BCE4-BFF0-45C0-B845-94240C2EF03B}" type="presParOf" srcId="{8505C210-EB79-4AF9-B76D-303E0D3E491F}" destId="{87959149-F093-4CF3-ACE5-80D41162F4D0}" srcOrd="6" destOrd="0" presId="urn:microsoft.com/office/officeart/2005/8/layout/list1"/>
    <dgm:cxn modelId="{621BE4A2-22C1-402C-961E-A575DCFF4B26}" type="presParOf" srcId="{8505C210-EB79-4AF9-B76D-303E0D3E491F}" destId="{73C7F5A2-4769-4EE2-8030-AD397AF1F3AE}" srcOrd="7" destOrd="0" presId="urn:microsoft.com/office/officeart/2005/8/layout/list1"/>
    <dgm:cxn modelId="{82D12A0A-D8AD-41DB-B791-593230312D7C}" type="presParOf" srcId="{8505C210-EB79-4AF9-B76D-303E0D3E491F}" destId="{9F5FBB5B-AE68-4E72-853C-B2508C24B1BA}" srcOrd="8" destOrd="0" presId="urn:microsoft.com/office/officeart/2005/8/layout/list1"/>
    <dgm:cxn modelId="{EC3EF415-09EA-4A58-85DD-5F0CABDF2F05}" type="presParOf" srcId="{9F5FBB5B-AE68-4E72-853C-B2508C24B1BA}" destId="{A604A9B5-0402-4C0F-8146-0ED75DE6B2BD}" srcOrd="0" destOrd="0" presId="urn:microsoft.com/office/officeart/2005/8/layout/list1"/>
    <dgm:cxn modelId="{151186A0-E3C9-416A-9E90-161E32C2AEC5}" type="presParOf" srcId="{9F5FBB5B-AE68-4E72-853C-B2508C24B1BA}" destId="{FE3450C4-AEBB-4237-AAF5-FBDD23E907B6}" srcOrd="1" destOrd="0" presId="urn:microsoft.com/office/officeart/2005/8/layout/list1"/>
    <dgm:cxn modelId="{6A1AAD04-A8D8-4153-BED9-D1B8AA99DD88}" type="presParOf" srcId="{8505C210-EB79-4AF9-B76D-303E0D3E491F}" destId="{A3C4AE9B-22A3-4EEE-B483-329577503495}" srcOrd="9" destOrd="0" presId="urn:microsoft.com/office/officeart/2005/8/layout/list1"/>
    <dgm:cxn modelId="{AD7ACF75-A9F8-4917-BFF5-6F811B33A97F}" type="presParOf" srcId="{8505C210-EB79-4AF9-B76D-303E0D3E491F}" destId="{CA43AF20-46E7-4375-A7C8-EC61D5DBF78F}" srcOrd="10" destOrd="0" presId="urn:microsoft.com/office/officeart/2005/8/layout/lis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6D05C-11C1-4343-96DD-602BF9DC195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3ADE62CA-B0D3-494F-852E-BD80024AC999}">
      <dgm:prSet phldrT="[Text]" phldr="0"/>
      <dgm:spPr/>
      <dgm:t>
        <a:bodyPr/>
        <a:lstStyle/>
        <a:p>
          <a:r>
            <a:rPr lang="en-GB" dirty="0"/>
            <a:t>2007 → Patient rights &amp; community care</a:t>
          </a:r>
        </a:p>
      </dgm:t>
    </dgm:pt>
    <dgm:pt modelId="{2DA14165-4581-49F0-93A4-2A09F4FFD3AD}" type="parTrans" cxnId="{156E4961-03C9-48EB-9FCF-16C206A41B2D}">
      <dgm:prSet/>
      <dgm:spPr/>
      <dgm:t>
        <a:bodyPr/>
        <a:lstStyle/>
        <a:p>
          <a:endParaRPr lang="en-GB"/>
        </a:p>
      </dgm:t>
    </dgm:pt>
    <dgm:pt modelId="{81B16381-0941-442C-9539-86CE445E6FDE}" type="sibTrans" cxnId="{156E4961-03C9-48EB-9FCF-16C206A41B2D}">
      <dgm:prSet/>
      <dgm:spPr/>
      <dgm:t>
        <a:bodyPr/>
        <a:lstStyle/>
        <a:p>
          <a:endParaRPr lang="en-GB"/>
        </a:p>
      </dgm:t>
    </dgm:pt>
    <dgm:pt modelId="{FF8C24FB-CD57-48C0-9D85-A272116AA521}">
      <dgm:prSet phldrT="[Text]" phldr="0"/>
      <dgm:spPr/>
      <dgm:t>
        <a:bodyPr/>
        <a:lstStyle/>
        <a:p>
          <a:r>
            <a:rPr lang="en-GB" dirty="0"/>
            <a:t>Present → Recovery-based treatment</a:t>
          </a:r>
        </a:p>
      </dgm:t>
    </dgm:pt>
    <dgm:pt modelId="{79554413-CACB-4C03-ADE5-219B1A0DFC29}" type="parTrans" cxnId="{87B953EA-1F15-42E6-9159-4DE84CE6949A}">
      <dgm:prSet/>
      <dgm:spPr/>
      <dgm:t>
        <a:bodyPr/>
        <a:lstStyle/>
        <a:p>
          <a:endParaRPr lang="en-GB"/>
        </a:p>
      </dgm:t>
    </dgm:pt>
    <dgm:pt modelId="{5379AD63-065C-4FB2-B751-47B0025F2889}" type="sibTrans" cxnId="{87B953EA-1F15-42E6-9159-4DE84CE6949A}">
      <dgm:prSet/>
      <dgm:spPr/>
      <dgm:t>
        <a:bodyPr/>
        <a:lstStyle/>
        <a:p>
          <a:endParaRPr lang="en-GB"/>
        </a:p>
      </dgm:t>
    </dgm:pt>
    <dgm:pt modelId="{86E66B75-7A06-4247-AE2D-AE9BBD60BABC}" type="pres">
      <dgm:prSet presAssocID="{EE76D05C-11C1-4343-96DD-602BF9DC195C}" presName="linear" presStyleCnt="0">
        <dgm:presLayoutVars>
          <dgm:dir/>
          <dgm:animLvl val="lvl"/>
          <dgm:resizeHandles val="exact"/>
        </dgm:presLayoutVars>
      </dgm:prSet>
      <dgm:spPr/>
    </dgm:pt>
    <dgm:pt modelId="{A59DC0D8-DC3B-4CA2-BA86-63B2B92676A6}" type="pres">
      <dgm:prSet presAssocID="{3ADE62CA-B0D3-494F-852E-BD80024AC999}" presName="parentLin" presStyleCnt="0"/>
      <dgm:spPr/>
    </dgm:pt>
    <dgm:pt modelId="{F9047744-4961-4C35-B2D4-ED6F46D92AD0}" type="pres">
      <dgm:prSet presAssocID="{3ADE62CA-B0D3-494F-852E-BD80024AC999}" presName="parentLeftMargin" presStyleLbl="node1" presStyleIdx="0" presStyleCnt="2"/>
      <dgm:spPr/>
    </dgm:pt>
    <dgm:pt modelId="{74EC67FC-B6A8-4598-99CB-3FDEB47929F4}" type="pres">
      <dgm:prSet presAssocID="{3ADE62CA-B0D3-494F-852E-BD80024AC999}" presName="parentText" presStyleLbl="node1" presStyleIdx="0" presStyleCnt="2">
        <dgm:presLayoutVars>
          <dgm:chMax val="0"/>
          <dgm:bulletEnabled val="1"/>
        </dgm:presLayoutVars>
      </dgm:prSet>
      <dgm:spPr/>
    </dgm:pt>
    <dgm:pt modelId="{2CAD7B15-5CB8-468B-A82F-DC749E464A42}" type="pres">
      <dgm:prSet presAssocID="{3ADE62CA-B0D3-494F-852E-BD80024AC999}" presName="negativeSpace" presStyleCnt="0"/>
      <dgm:spPr/>
    </dgm:pt>
    <dgm:pt modelId="{C59A5231-19D1-449F-8CBB-A840421F55E4}" type="pres">
      <dgm:prSet presAssocID="{3ADE62CA-B0D3-494F-852E-BD80024AC999}" presName="childText" presStyleLbl="conFgAcc1" presStyleIdx="0" presStyleCnt="2" custLinFactY="385243" custLinFactNeighborX="2401" custLinFactNeighborY="400000">
        <dgm:presLayoutVars>
          <dgm:bulletEnabled val="1"/>
        </dgm:presLayoutVars>
      </dgm:prSet>
      <dgm:spPr/>
    </dgm:pt>
    <dgm:pt modelId="{0909C25C-2DBE-43C4-A3A0-0AC7A6023841}" type="pres">
      <dgm:prSet presAssocID="{81B16381-0941-442C-9539-86CE445E6FDE}" presName="spaceBetweenRectangles" presStyleCnt="0"/>
      <dgm:spPr/>
    </dgm:pt>
    <dgm:pt modelId="{339E0B92-F2B2-4D22-8474-95DA35D1F516}" type="pres">
      <dgm:prSet presAssocID="{FF8C24FB-CD57-48C0-9D85-A272116AA521}" presName="parentLin" presStyleCnt="0"/>
      <dgm:spPr/>
    </dgm:pt>
    <dgm:pt modelId="{43F08E60-DA65-46D3-8788-7B70604EEB74}" type="pres">
      <dgm:prSet presAssocID="{FF8C24FB-CD57-48C0-9D85-A272116AA521}" presName="parentLeftMargin" presStyleLbl="node1" presStyleIdx="0" presStyleCnt="2"/>
      <dgm:spPr/>
    </dgm:pt>
    <dgm:pt modelId="{2B9641FD-D775-43A1-82F5-3FAADA24935C}" type="pres">
      <dgm:prSet presAssocID="{FF8C24FB-CD57-48C0-9D85-A272116AA521}" presName="parentText" presStyleLbl="node1" presStyleIdx="1" presStyleCnt="2">
        <dgm:presLayoutVars>
          <dgm:chMax val="0"/>
          <dgm:bulletEnabled val="1"/>
        </dgm:presLayoutVars>
      </dgm:prSet>
      <dgm:spPr/>
    </dgm:pt>
    <dgm:pt modelId="{230E3273-4F2A-4EDF-B77D-9BBA79BDDFE9}" type="pres">
      <dgm:prSet presAssocID="{FF8C24FB-CD57-48C0-9D85-A272116AA521}" presName="negativeSpace" presStyleCnt="0"/>
      <dgm:spPr/>
    </dgm:pt>
    <dgm:pt modelId="{005F7AF2-7672-4870-8FD5-287B88C60C25}" type="pres">
      <dgm:prSet presAssocID="{FF8C24FB-CD57-48C0-9D85-A272116AA521}" presName="childText" presStyleLbl="conFgAcc1" presStyleIdx="1" presStyleCnt="2" custLinFactY="787056" custLinFactNeighborX="-20408" custLinFactNeighborY="800000">
        <dgm:presLayoutVars>
          <dgm:bulletEnabled val="1"/>
        </dgm:presLayoutVars>
      </dgm:prSet>
      <dgm:spPr/>
    </dgm:pt>
  </dgm:ptLst>
  <dgm:cxnLst>
    <dgm:cxn modelId="{DE6CCB07-6AC6-40C8-A444-173163F7B387}" type="presOf" srcId="{3ADE62CA-B0D3-494F-852E-BD80024AC999}" destId="{F9047744-4961-4C35-B2D4-ED6F46D92AD0}" srcOrd="0" destOrd="0" presId="urn:microsoft.com/office/officeart/2005/8/layout/list1"/>
    <dgm:cxn modelId="{156E4961-03C9-48EB-9FCF-16C206A41B2D}" srcId="{EE76D05C-11C1-4343-96DD-602BF9DC195C}" destId="{3ADE62CA-B0D3-494F-852E-BD80024AC999}" srcOrd="0" destOrd="0" parTransId="{2DA14165-4581-49F0-93A4-2A09F4FFD3AD}" sibTransId="{81B16381-0941-442C-9539-86CE445E6FDE}"/>
    <dgm:cxn modelId="{40111D51-AD17-48EE-BA9C-24E45CFBF450}" type="presOf" srcId="{3ADE62CA-B0D3-494F-852E-BD80024AC999}" destId="{74EC67FC-B6A8-4598-99CB-3FDEB47929F4}" srcOrd="1" destOrd="0" presId="urn:microsoft.com/office/officeart/2005/8/layout/list1"/>
    <dgm:cxn modelId="{8B93D0AA-57C2-4129-AA3F-9985F5F7B6C0}" type="presOf" srcId="{EE76D05C-11C1-4343-96DD-602BF9DC195C}" destId="{86E66B75-7A06-4247-AE2D-AE9BBD60BABC}" srcOrd="0" destOrd="0" presId="urn:microsoft.com/office/officeart/2005/8/layout/list1"/>
    <dgm:cxn modelId="{22ED55AC-83FA-4168-9BA6-AB67E644803C}" type="presOf" srcId="{FF8C24FB-CD57-48C0-9D85-A272116AA521}" destId="{2B9641FD-D775-43A1-82F5-3FAADA24935C}" srcOrd="1" destOrd="0" presId="urn:microsoft.com/office/officeart/2005/8/layout/list1"/>
    <dgm:cxn modelId="{7C7F42D7-F11B-4B2E-8C38-DBD3972236F7}" type="presOf" srcId="{FF8C24FB-CD57-48C0-9D85-A272116AA521}" destId="{43F08E60-DA65-46D3-8788-7B70604EEB74}" srcOrd="0" destOrd="0" presId="urn:microsoft.com/office/officeart/2005/8/layout/list1"/>
    <dgm:cxn modelId="{87B953EA-1F15-42E6-9159-4DE84CE6949A}" srcId="{EE76D05C-11C1-4343-96DD-602BF9DC195C}" destId="{FF8C24FB-CD57-48C0-9D85-A272116AA521}" srcOrd="1" destOrd="0" parTransId="{79554413-CACB-4C03-ADE5-219B1A0DFC29}" sibTransId="{5379AD63-065C-4FB2-B751-47B0025F2889}"/>
    <dgm:cxn modelId="{D61F544B-BEE6-4CC0-9C70-D6F920695B84}" type="presParOf" srcId="{86E66B75-7A06-4247-AE2D-AE9BBD60BABC}" destId="{A59DC0D8-DC3B-4CA2-BA86-63B2B92676A6}" srcOrd="0" destOrd="0" presId="urn:microsoft.com/office/officeart/2005/8/layout/list1"/>
    <dgm:cxn modelId="{782B2515-DEC5-4B27-9A1D-1A57F0188EBE}" type="presParOf" srcId="{A59DC0D8-DC3B-4CA2-BA86-63B2B92676A6}" destId="{F9047744-4961-4C35-B2D4-ED6F46D92AD0}" srcOrd="0" destOrd="0" presId="urn:microsoft.com/office/officeart/2005/8/layout/list1"/>
    <dgm:cxn modelId="{D8761F37-E7A3-4B26-B9B9-227F07A4A110}" type="presParOf" srcId="{A59DC0D8-DC3B-4CA2-BA86-63B2B92676A6}" destId="{74EC67FC-B6A8-4598-99CB-3FDEB47929F4}" srcOrd="1" destOrd="0" presId="urn:microsoft.com/office/officeart/2005/8/layout/list1"/>
    <dgm:cxn modelId="{BBD312B9-C4B8-4ED0-B1E0-73DCD5BD53F9}" type="presParOf" srcId="{86E66B75-7A06-4247-AE2D-AE9BBD60BABC}" destId="{2CAD7B15-5CB8-468B-A82F-DC749E464A42}" srcOrd="1" destOrd="0" presId="urn:microsoft.com/office/officeart/2005/8/layout/list1"/>
    <dgm:cxn modelId="{A67AA70F-26BC-40AE-B2D3-ACA722DB46A1}" type="presParOf" srcId="{86E66B75-7A06-4247-AE2D-AE9BBD60BABC}" destId="{C59A5231-19D1-449F-8CBB-A840421F55E4}" srcOrd="2" destOrd="0" presId="urn:microsoft.com/office/officeart/2005/8/layout/list1"/>
    <dgm:cxn modelId="{764710FC-7040-408A-A96A-5E23E7C66B04}" type="presParOf" srcId="{86E66B75-7A06-4247-AE2D-AE9BBD60BABC}" destId="{0909C25C-2DBE-43C4-A3A0-0AC7A6023841}" srcOrd="3" destOrd="0" presId="urn:microsoft.com/office/officeart/2005/8/layout/list1"/>
    <dgm:cxn modelId="{B54BD0E5-B500-45B1-8638-9F0575E4ED5A}" type="presParOf" srcId="{86E66B75-7A06-4247-AE2D-AE9BBD60BABC}" destId="{339E0B92-F2B2-4D22-8474-95DA35D1F516}" srcOrd="4" destOrd="0" presId="urn:microsoft.com/office/officeart/2005/8/layout/list1"/>
    <dgm:cxn modelId="{026B11C3-4BDC-4BC8-88D8-CFD23DABCB76}" type="presParOf" srcId="{339E0B92-F2B2-4D22-8474-95DA35D1F516}" destId="{43F08E60-DA65-46D3-8788-7B70604EEB74}" srcOrd="0" destOrd="0" presId="urn:microsoft.com/office/officeart/2005/8/layout/list1"/>
    <dgm:cxn modelId="{0694CFB9-F875-41D9-91CD-2CC175084080}" type="presParOf" srcId="{339E0B92-F2B2-4D22-8474-95DA35D1F516}" destId="{2B9641FD-D775-43A1-82F5-3FAADA24935C}" srcOrd="1" destOrd="0" presId="urn:microsoft.com/office/officeart/2005/8/layout/list1"/>
    <dgm:cxn modelId="{FDBB45AC-9258-4ACD-BB50-88F0FCDCB714}" type="presParOf" srcId="{86E66B75-7A06-4247-AE2D-AE9BBD60BABC}" destId="{230E3273-4F2A-4EDF-B77D-9BBA79BDDFE9}" srcOrd="5" destOrd="0" presId="urn:microsoft.com/office/officeart/2005/8/layout/list1"/>
    <dgm:cxn modelId="{452C7FB0-E8B9-4114-BB56-4FA3D98AF56D}" type="presParOf" srcId="{86E66B75-7A06-4247-AE2D-AE9BBD60BABC}" destId="{005F7AF2-7672-4870-8FD5-287B88C60C25}" srcOrd="6" destOrd="0" presId="urn:microsoft.com/office/officeart/2005/8/layout/list1"/>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4E78F7-C5C1-424B-A22B-AEFDC155DE18}">
      <dsp:nvSpPr>
        <dsp:cNvPr id="0" name=""/>
        <dsp:cNvSpPr/>
      </dsp:nvSpPr>
      <dsp:spPr>
        <a:xfrm>
          <a:off x="0" y="1754183"/>
          <a:ext cx="6715836" cy="403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1F9B8E-6C80-4486-AFBE-485073984C83}">
      <dsp:nvSpPr>
        <dsp:cNvPr id="0" name=""/>
        <dsp:cNvSpPr/>
      </dsp:nvSpPr>
      <dsp:spPr>
        <a:xfrm>
          <a:off x="335791" y="33251"/>
          <a:ext cx="4701085" cy="472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90" tIns="0" rIns="177690" bIns="0" numCol="1" spcCol="1270" anchor="ctr" anchorCtr="0">
          <a:noAutofit/>
        </a:bodyPr>
        <a:lstStyle/>
        <a:p>
          <a:pPr marL="0" lvl="0" indent="0" algn="l" defTabSz="711200">
            <a:lnSpc>
              <a:spcPct val="90000"/>
            </a:lnSpc>
            <a:spcBef>
              <a:spcPct val="0"/>
            </a:spcBef>
            <a:spcAft>
              <a:spcPct val="35000"/>
            </a:spcAft>
            <a:buNone/>
          </a:pPr>
          <a:r>
            <a:rPr lang="en-GB" sz="1600" kern="1200" dirty="0"/>
            <a:t>1800s → Asylum care</a:t>
          </a:r>
          <a:br>
            <a:rPr lang="en-GB" sz="1600" kern="1200" dirty="0"/>
          </a:br>
          <a:endParaRPr lang="en-GB" sz="1600" kern="1200" dirty="0"/>
        </a:p>
      </dsp:txBody>
      <dsp:txXfrm>
        <a:off x="358848" y="56308"/>
        <a:ext cx="4654971" cy="426206"/>
      </dsp:txXfrm>
    </dsp:sp>
    <dsp:sp modelId="{87959149-F093-4CF3-ACE5-80D41162F4D0}">
      <dsp:nvSpPr>
        <dsp:cNvPr id="0" name=""/>
        <dsp:cNvSpPr/>
      </dsp:nvSpPr>
      <dsp:spPr>
        <a:xfrm>
          <a:off x="0" y="1754183"/>
          <a:ext cx="6715836" cy="403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7E5F7AF-F6CA-4881-8C80-3CC88D9D40B0}">
      <dsp:nvSpPr>
        <dsp:cNvPr id="0" name=""/>
        <dsp:cNvSpPr/>
      </dsp:nvSpPr>
      <dsp:spPr>
        <a:xfrm>
          <a:off x="335791" y="759011"/>
          <a:ext cx="4701085" cy="472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90" tIns="0" rIns="177690" bIns="0" numCol="1" spcCol="1270" anchor="ctr" anchorCtr="0">
          <a:noAutofit/>
        </a:bodyPr>
        <a:lstStyle/>
        <a:p>
          <a:pPr marL="0" lvl="0" indent="0" algn="l" defTabSz="711200">
            <a:lnSpc>
              <a:spcPct val="90000"/>
            </a:lnSpc>
            <a:spcBef>
              <a:spcPct val="0"/>
            </a:spcBef>
            <a:spcAft>
              <a:spcPct val="35000"/>
            </a:spcAft>
            <a:buNone/>
          </a:pPr>
          <a:r>
            <a:rPr lang="en-GB" sz="1600" kern="1200" dirty="0"/>
            <a:t>1959 → Mental Health Act</a:t>
          </a:r>
        </a:p>
      </dsp:txBody>
      <dsp:txXfrm>
        <a:off x="358848" y="782068"/>
        <a:ext cx="4654971" cy="426206"/>
      </dsp:txXfrm>
    </dsp:sp>
    <dsp:sp modelId="{CA43AF20-46E7-4375-A7C8-EC61D5DBF78F}">
      <dsp:nvSpPr>
        <dsp:cNvPr id="0" name=""/>
        <dsp:cNvSpPr/>
      </dsp:nvSpPr>
      <dsp:spPr>
        <a:xfrm>
          <a:off x="0" y="1720931"/>
          <a:ext cx="6715836" cy="403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3450C4-AEBB-4237-AAF5-FBDD23E907B6}">
      <dsp:nvSpPr>
        <dsp:cNvPr id="0" name=""/>
        <dsp:cNvSpPr/>
      </dsp:nvSpPr>
      <dsp:spPr>
        <a:xfrm>
          <a:off x="335791" y="1484771"/>
          <a:ext cx="4701085" cy="4723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90" tIns="0" rIns="177690" bIns="0" numCol="1" spcCol="1270" anchor="ctr" anchorCtr="0">
          <a:noAutofit/>
        </a:bodyPr>
        <a:lstStyle/>
        <a:p>
          <a:pPr marL="0" lvl="0" indent="0" algn="l" defTabSz="711200">
            <a:lnSpc>
              <a:spcPct val="90000"/>
            </a:lnSpc>
            <a:spcBef>
              <a:spcPct val="0"/>
            </a:spcBef>
            <a:spcAft>
              <a:spcPct val="35000"/>
            </a:spcAft>
            <a:buNone/>
          </a:pPr>
          <a:r>
            <a:rPr lang="en-GB" sz="1600" kern="1200" dirty="0"/>
            <a:t>1983 → Mental Health Act reform</a:t>
          </a:r>
        </a:p>
      </dsp:txBody>
      <dsp:txXfrm>
        <a:off x="358848" y="1507828"/>
        <a:ext cx="4654971"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A5231-19D1-449F-8CBB-A840421F55E4}">
      <dsp:nvSpPr>
        <dsp:cNvPr id="0" name=""/>
        <dsp:cNvSpPr/>
      </dsp:nvSpPr>
      <dsp:spPr>
        <a:xfrm>
          <a:off x="0" y="1929648"/>
          <a:ext cx="7371356"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EC67FC-B6A8-4598-99CB-3FDEB47929F4}">
      <dsp:nvSpPr>
        <dsp:cNvPr id="0" name=""/>
        <dsp:cNvSpPr/>
      </dsp:nvSpPr>
      <dsp:spPr>
        <a:xfrm>
          <a:off x="368567" y="333564"/>
          <a:ext cx="5159949"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34" tIns="0" rIns="195034" bIns="0" numCol="1" spcCol="1270" anchor="ctr" anchorCtr="0">
          <a:noAutofit/>
        </a:bodyPr>
        <a:lstStyle/>
        <a:p>
          <a:pPr marL="0" lvl="0" indent="0" algn="l" defTabSz="933450">
            <a:lnSpc>
              <a:spcPct val="90000"/>
            </a:lnSpc>
            <a:spcBef>
              <a:spcPct val="0"/>
            </a:spcBef>
            <a:spcAft>
              <a:spcPct val="35000"/>
            </a:spcAft>
            <a:buNone/>
          </a:pPr>
          <a:r>
            <a:rPr lang="en-GB" sz="2100" kern="1200" dirty="0"/>
            <a:t>2007 → Patient rights &amp; community care</a:t>
          </a:r>
        </a:p>
      </dsp:txBody>
      <dsp:txXfrm>
        <a:off x="398829" y="363826"/>
        <a:ext cx="5099425" cy="559396"/>
      </dsp:txXfrm>
    </dsp:sp>
    <dsp:sp modelId="{005F7AF2-7672-4870-8FD5-287B88C60C25}">
      <dsp:nvSpPr>
        <dsp:cNvPr id="0" name=""/>
        <dsp:cNvSpPr/>
      </dsp:nvSpPr>
      <dsp:spPr>
        <a:xfrm>
          <a:off x="0" y="1929648"/>
          <a:ext cx="7371356" cy="5292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B9641FD-D775-43A1-82F5-3FAADA24935C}">
      <dsp:nvSpPr>
        <dsp:cNvPr id="0" name=""/>
        <dsp:cNvSpPr/>
      </dsp:nvSpPr>
      <dsp:spPr>
        <a:xfrm>
          <a:off x="368567" y="1286124"/>
          <a:ext cx="5159949" cy="6199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34" tIns="0" rIns="195034" bIns="0" numCol="1" spcCol="1270" anchor="ctr" anchorCtr="0">
          <a:noAutofit/>
        </a:bodyPr>
        <a:lstStyle/>
        <a:p>
          <a:pPr marL="0" lvl="0" indent="0" algn="l" defTabSz="933450">
            <a:lnSpc>
              <a:spcPct val="90000"/>
            </a:lnSpc>
            <a:spcBef>
              <a:spcPct val="0"/>
            </a:spcBef>
            <a:spcAft>
              <a:spcPct val="35000"/>
            </a:spcAft>
            <a:buNone/>
          </a:pPr>
          <a:r>
            <a:rPr lang="en-GB" sz="2100" kern="1200" dirty="0"/>
            <a:t>Present → Recovery-based treatment</a:t>
          </a:r>
        </a:p>
      </dsp:txBody>
      <dsp:txXfrm>
        <a:off x="398829" y="1316386"/>
        <a:ext cx="5099425" cy="559396"/>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054AFA-5C42-453D-8BBC-0C861CD61A80}" type="datetimeFigureOut">
              <a:rPr lang="en-GB" smtClean="0"/>
              <a:t>06/03/2026</a:t>
            </a:fld>
            <a:endParaRPr lang="en-GB"/>
          </a:p>
        </p:txBody>
      </p:sp>
      <p:sp>
        <p:nvSpPr>
          <p:cNvPr id="4" name="Slide Image Placeholder 3"/>
          <p:cNvSpPr>
            <a:spLocks noGrp="1" noRot="1" noChangeAspect="1"/>
          </p:cNvSpPr>
          <p:nvPr>
            <p:ph type="sldImg" idx="2"/>
          </p:nvPr>
        </p:nvSpPr>
        <p:spPr>
          <a:xfrm>
            <a:off x="1095375" y="1143000"/>
            <a:ext cx="466725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68428E-6F43-4652-8030-67BDF540FF9C}" type="slidenum">
              <a:rPr lang="en-GB" smtClean="0"/>
              <a:t>‹#›</a:t>
            </a:fld>
            <a:endParaRPr lang="en-GB"/>
          </a:p>
        </p:txBody>
      </p:sp>
    </p:spTree>
    <p:extLst>
      <p:ext uri="{BB962C8B-B14F-4D97-AF65-F5344CB8AC3E}">
        <p14:creationId xmlns:p14="http://schemas.microsoft.com/office/powerpoint/2010/main" val="3936883265"/>
      </p:ext>
    </p:extLst>
  </p:cSld>
  <p:clrMap bg1="lt1" tx1="dk1" bg2="lt2" tx2="dk2" accent1="accent1" accent2="accent2" accent3="accent3" accent4="accent4" accent5="accent5" accent6="accent6" hlink="hlink" folHlink="folHlink"/>
  <p:notesStyle>
    <a:lvl1pPr marL="0" algn="l" defTabSz="1477684" rtl="0" eaLnBrk="1" latinLnBrk="0" hangingPunct="1">
      <a:defRPr sz="1939" kern="1200">
        <a:solidFill>
          <a:schemeClr val="tx1"/>
        </a:solidFill>
        <a:latin typeface="+mn-lt"/>
        <a:ea typeface="+mn-ea"/>
        <a:cs typeface="+mn-cs"/>
      </a:defRPr>
    </a:lvl1pPr>
    <a:lvl2pPr marL="738840" algn="l" defTabSz="1477684" rtl="0" eaLnBrk="1" latinLnBrk="0" hangingPunct="1">
      <a:defRPr sz="1939" kern="1200">
        <a:solidFill>
          <a:schemeClr val="tx1"/>
        </a:solidFill>
        <a:latin typeface="+mn-lt"/>
        <a:ea typeface="+mn-ea"/>
        <a:cs typeface="+mn-cs"/>
      </a:defRPr>
    </a:lvl2pPr>
    <a:lvl3pPr marL="1477684" algn="l" defTabSz="1477684" rtl="0" eaLnBrk="1" latinLnBrk="0" hangingPunct="1">
      <a:defRPr sz="1939" kern="1200">
        <a:solidFill>
          <a:schemeClr val="tx1"/>
        </a:solidFill>
        <a:latin typeface="+mn-lt"/>
        <a:ea typeface="+mn-ea"/>
        <a:cs typeface="+mn-cs"/>
      </a:defRPr>
    </a:lvl3pPr>
    <a:lvl4pPr marL="2216525" algn="l" defTabSz="1477684" rtl="0" eaLnBrk="1" latinLnBrk="0" hangingPunct="1">
      <a:defRPr sz="1939" kern="1200">
        <a:solidFill>
          <a:schemeClr val="tx1"/>
        </a:solidFill>
        <a:latin typeface="+mn-lt"/>
        <a:ea typeface="+mn-ea"/>
        <a:cs typeface="+mn-cs"/>
      </a:defRPr>
    </a:lvl4pPr>
    <a:lvl5pPr marL="2955367" algn="l" defTabSz="1477684" rtl="0" eaLnBrk="1" latinLnBrk="0" hangingPunct="1">
      <a:defRPr sz="1939" kern="1200">
        <a:solidFill>
          <a:schemeClr val="tx1"/>
        </a:solidFill>
        <a:latin typeface="+mn-lt"/>
        <a:ea typeface="+mn-ea"/>
        <a:cs typeface="+mn-cs"/>
      </a:defRPr>
    </a:lvl5pPr>
    <a:lvl6pPr marL="3694207" algn="l" defTabSz="1477684" rtl="0" eaLnBrk="1" latinLnBrk="0" hangingPunct="1">
      <a:defRPr sz="1939" kern="1200">
        <a:solidFill>
          <a:schemeClr val="tx1"/>
        </a:solidFill>
        <a:latin typeface="+mn-lt"/>
        <a:ea typeface="+mn-ea"/>
        <a:cs typeface="+mn-cs"/>
      </a:defRPr>
    </a:lvl6pPr>
    <a:lvl7pPr marL="4433048" algn="l" defTabSz="1477684" rtl="0" eaLnBrk="1" latinLnBrk="0" hangingPunct="1">
      <a:defRPr sz="1939" kern="1200">
        <a:solidFill>
          <a:schemeClr val="tx1"/>
        </a:solidFill>
        <a:latin typeface="+mn-lt"/>
        <a:ea typeface="+mn-ea"/>
        <a:cs typeface="+mn-cs"/>
      </a:defRPr>
    </a:lvl7pPr>
    <a:lvl8pPr marL="5171891" algn="l" defTabSz="1477684" rtl="0" eaLnBrk="1" latinLnBrk="0" hangingPunct="1">
      <a:defRPr sz="1939" kern="1200">
        <a:solidFill>
          <a:schemeClr val="tx1"/>
        </a:solidFill>
        <a:latin typeface="+mn-lt"/>
        <a:ea typeface="+mn-ea"/>
        <a:cs typeface="+mn-cs"/>
      </a:defRPr>
    </a:lvl8pPr>
    <a:lvl9pPr marL="5910732" algn="l" defTabSz="1477684" rtl="0" eaLnBrk="1" latinLnBrk="0" hangingPunct="1">
      <a:defRPr sz="1939"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Introduction (1 minute)</a:t>
            </a:r>
          </a:p>
          <a:p>
            <a:r>
              <a:rPr lang="en-GB" b="1" dirty="0"/>
              <a:t>Speaker Notes:</a:t>
            </a:r>
            <a:endParaRPr lang="en-GB" dirty="0"/>
          </a:p>
          <a:p>
            <a:r>
              <a:rPr lang="en-GB" dirty="0"/>
              <a:t>Today I will be discussing schizophrenia and critically analysing how attitudes, treatment practices, and policies have evolved over time.</a:t>
            </a:r>
          </a:p>
          <a:p>
            <a:r>
              <a:rPr lang="en-GB" dirty="0"/>
              <a:t>Schizophrenia is a severe and long-term mental health disorder characterised by symptoms such as hallucinations, delusions, disorganised thinking, and social withdrawal. It significantly affects a person’s ability to function in daily life.</a:t>
            </a:r>
          </a:p>
          <a:p>
            <a:r>
              <a:rPr lang="en-GB" dirty="0"/>
              <a:t>It is important to study schizophrenia because it is one of the most serious and stigmatised mental health conditions worldwide. Understanding its historical treatment, social attitudes, and policy developments helps us evaluate how far mental health care has progressed and what improvements are still needed.</a:t>
            </a:r>
          </a:p>
          <a:p>
            <a:br>
              <a:rPr lang="en-GB" dirty="0"/>
            </a:br>
            <a:endParaRPr lang="en-GB" dirty="0"/>
          </a:p>
          <a:p>
            <a:r>
              <a:rPr lang="en-GB" b="1" dirty="0"/>
              <a:t> 2. Historical Treatment (2 minutes)</a:t>
            </a:r>
          </a:p>
          <a:p>
            <a:r>
              <a:rPr lang="en-GB" b="1" dirty="0"/>
              <a:t>Speaker Notes:</a:t>
            </a:r>
            <a:endParaRPr lang="en-GB" dirty="0"/>
          </a:p>
          <a:p>
            <a:r>
              <a:rPr lang="en-GB" dirty="0"/>
              <a:t>Historically, schizophrenia was poorly understood. In the 18th and 19th centuries, individuals with severe mental illness were often placed in large psychiatric institutions or asylums.</a:t>
            </a:r>
          </a:p>
          <a:p>
            <a:r>
              <a:rPr lang="en-GB" dirty="0"/>
              <a:t>Care focused mainly on containment rather than recovery. Patients were sometimes restrained, isolated, or subjected to treatments that would now be considered unethical.</a:t>
            </a:r>
          </a:p>
          <a:p>
            <a:r>
              <a:rPr lang="en-GB" dirty="0"/>
              <a:t>This reflects the strong stigma that existed at the time. Mental illness was often viewed as dangerous, uncontrollable, or even a moral failing rather than a medical condition.</a:t>
            </a:r>
          </a:p>
          <a:p>
            <a:r>
              <a:rPr lang="en-GB" dirty="0"/>
              <a:t>These historical practices show how limited scientific understanding and negative social attitudes shaped treatment.</a:t>
            </a:r>
          </a:p>
          <a:p>
            <a:br>
              <a:rPr lang="en-GB" dirty="0"/>
            </a:br>
            <a:endParaRPr lang="en-GB" dirty="0"/>
          </a:p>
          <a:p>
            <a:r>
              <a:rPr lang="en-GB" b="1" dirty="0"/>
              <a:t> 3. Changing Attitudes (2 minutes)</a:t>
            </a:r>
          </a:p>
          <a:p>
            <a:r>
              <a:rPr lang="en-GB" b="1" dirty="0"/>
              <a:t>Speaker Notes:</a:t>
            </a:r>
            <a:endParaRPr lang="en-GB" dirty="0"/>
          </a:p>
          <a:p>
            <a:r>
              <a:rPr lang="en-GB" dirty="0"/>
              <a:t>In the mid-20th century, attitudes began to change due to advances in medical research.</a:t>
            </a:r>
          </a:p>
          <a:p>
            <a:r>
              <a:rPr lang="en-GB" dirty="0"/>
              <a:t>The development of antipsychotic medication in the 1950s was a major turning point. For the first time, symptoms such as hallucinations and delusions could be managed more effectively.</a:t>
            </a:r>
          </a:p>
          <a:p>
            <a:r>
              <a:rPr lang="en-GB" dirty="0"/>
              <a:t>There was also a shift from institutional care towards community-based care. This reflected growing recognition that people with schizophrenia could live meaningful lives outside hospital settings.</a:t>
            </a:r>
          </a:p>
          <a:p>
            <a:r>
              <a:rPr lang="en-GB" dirty="0"/>
              <a:t>Despite these advances, stigma has not completely disappeared. Although medical understanding improved, negative stereotypes and discrimination continue to affect individuals today.</a:t>
            </a:r>
          </a:p>
          <a:p>
            <a:br>
              <a:rPr lang="en-GB" dirty="0"/>
            </a:br>
            <a:endParaRPr lang="en-GB" dirty="0"/>
          </a:p>
          <a:p>
            <a:r>
              <a:rPr lang="en-GB" b="1" dirty="0"/>
              <a:t> 4. Policy and Legislation (2 minutes)</a:t>
            </a:r>
          </a:p>
          <a:p>
            <a:r>
              <a:rPr lang="en-GB" b="1" dirty="0"/>
              <a:t>Speaker Notes:</a:t>
            </a:r>
            <a:endParaRPr lang="en-GB" dirty="0"/>
          </a:p>
          <a:p>
            <a:r>
              <a:rPr lang="en-GB" dirty="0"/>
              <a:t>Mental health policy has played an important role in shaping care.</a:t>
            </a:r>
          </a:p>
          <a:p>
            <a:r>
              <a:rPr lang="en-GB" dirty="0"/>
              <a:t>In the UK, the Mental Health Act introduced legal frameworks to regulate treatment, particularly when individuals may need compulsory care for safety reasons.</a:t>
            </a:r>
          </a:p>
          <a:p>
            <a:r>
              <a:rPr lang="en-GB" dirty="0"/>
              <a:t>The Act aimed to balance patient rights with public safety. Later reforms strengthened safeguards, ensuring greater protection, review processes, and rights for individuals receiving treatment.</a:t>
            </a:r>
          </a:p>
          <a:p>
            <a:r>
              <a:rPr lang="en-GB" dirty="0"/>
              <a:t>These legislative changes reflect a shift towards more ethical, rights-based mental health care, moving away from purely institutional control towards accountability and patient protection.</a:t>
            </a:r>
          </a:p>
          <a:p>
            <a:br>
              <a:rPr lang="en-GB" dirty="0"/>
            </a:br>
            <a:endParaRPr lang="en-GB" dirty="0"/>
          </a:p>
          <a:p>
            <a:r>
              <a:rPr lang="en-GB" b="1" dirty="0"/>
              <a:t> 5. Contemporary Treatment (2 minutes)</a:t>
            </a:r>
          </a:p>
          <a:p>
            <a:r>
              <a:rPr lang="en-GB" b="1" dirty="0"/>
              <a:t>Speaker Notes:</a:t>
            </a:r>
            <a:endParaRPr lang="en-GB" dirty="0"/>
          </a:p>
          <a:p>
            <a:r>
              <a:rPr lang="en-GB" dirty="0"/>
              <a:t>Today, schizophrenia is treated using a biopsychosocial approach. This means care considers biological, psychological, and social factors.</a:t>
            </a:r>
          </a:p>
          <a:p>
            <a:r>
              <a:rPr lang="en-GB" dirty="0"/>
              <a:t>Biological treatment usually includes antipsychotic medication.</a:t>
            </a:r>
          </a:p>
          <a:p>
            <a:r>
              <a:rPr lang="en-GB" dirty="0"/>
              <a:t>Psychological support may include therapies such as Cognitive Behavioural Therapy, which helps individuals manage symptoms and develop coping strategies.</a:t>
            </a:r>
          </a:p>
          <a:p>
            <a:r>
              <a:rPr lang="en-GB" dirty="0"/>
              <a:t>Social interventions are also essential, including community mental health teams, supported housing, employment support, and family involvement.</a:t>
            </a:r>
          </a:p>
          <a:p>
            <a:r>
              <a:rPr lang="en-GB" dirty="0"/>
              <a:t>This integrated approach recognises that recovery is not just about reducing symptoms, but about improving quality of life and social functioning.</a:t>
            </a:r>
          </a:p>
          <a:p>
            <a:br>
              <a:rPr lang="en-GB" dirty="0"/>
            </a:br>
            <a:endParaRPr lang="en-GB" dirty="0"/>
          </a:p>
          <a:p>
            <a:r>
              <a:rPr lang="en-GB" b="1" dirty="0"/>
              <a:t>6. Future Recommendations (1 minute)</a:t>
            </a:r>
          </a:p>
          <a:p>
            <a:r>
              <a:rPr lang="en-GB" b="1" dirty="0"/>
              <a:t>Speaker Notes:</a:t>
            </a:r>
            <a:endParaRPr lang="en-GB" dirty="0"/>
          </a:p>
          <a:p>
            <a:r>
              <a:rPr lang="en-GB" dirty="0"/>
              <a:t>Although progress has been made, improvements are still needed.</a:t>
            </a:r>
          </a:p>
          <a:p>
            <a:r>
              <a:rPr lang="en-GB" dirty="0"/>
              <a:t>First, early intervention services should be expanded. Research shows that early treatment leads to better long-term outcomes.</a:t>
            </a:r>
          </a:p>
          <a:p>
            <a:r>
              <a:rPr lang="en-GB" dirty="0"/>
              <a:t>Second, stigma must be reduced through education and public awareness campaigns. Stigma continues to contribute to discrimination and delays in seeking help.</a:t>
            </a:r>
          </a:p>
          <a:p>
            <a:r>
              <a:rPr lang="en-GB" dirty="0"/>
              <a:t>Finally, community mental health services should be strengthened, with better funding and improved access, particularly for disadvantaged and minority groups.</a:t>
            </a:r>
          </a:p>
          <a:p>
            <a:r>
              <a:rPr lang="en-GB" dirty="0"/>
              <a:t>Addressing social inequalities is essential for ensuring fair and effective mental health care.</a:t>
            </a:r>
          </a:p>
          <a:p>
            <a:endParaRPr lang="en-GB" dirty="0"/>
          </a:p>
        </p:txBody>
      </p:sp>
      <p:sp>
        <p:nvSpPr>
          <p:cNvPr id="4" name="Slide Number Placeholder 3"/>
          <p:cNvSpPr>
            <a:spLocks noGrp="1"/>
          </p:cNvSpPr>
          <p:nvPr>
            <p:ph type="sldNum" sz="quarter" idx="5"/>
          </p:nvPr>
        </p:nvSpPr>
        <p:spPr/>
        <p:txBody>
          <a:bodyPr/>
          <a:lstStyle/>
          <a:p>
            <a:fld id="{5768428E-6F43-4652-8030-67BDF540FF9C}" type="slidenum">
              <a:rPr lang="en-GB" smtClean="0"/>
              <a:t>2</a:t>
            </a:fld>
            <a:endParaRPr lang="en-GB"/>
          </a:p>
        </p:txBody>
      </p:sp>
    </p:spTree>
    <p:extLst>
      <p:ext uri="{BB962C8B-B14F-4D97-AF65-F5344CB8AC3E}">
        <p14:creationId xmlns:p14="http://schemas.microsoft.com/office/powerpoint/2010/main" val="3629976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39003" y="2221084"/>
            <a:ext cx="17442021" cy="4724906"/>
          </a:xfrm>
        </p:spPr>
        <p:txBody>
          <a:bodyPr anchor="b"/>
          <a:lstStyle>
            <a:lvl1pPr algn="ctr">
              <a:defRPr sz="11872"/>
            </a:lvl1pPr>
          </a:lstStyle>
          <a:p>
            <a:r>
              <a:rPr lang="en-GB"/>
              <a:t>Click to edit Master title style</a:t>
            </a:r>
            <a:endParaRPr lang="en-US" dirty="0"/>
          </a:p>
        </p:txBody>
      </p:sp>
      <p:sp>
        <p:nvSpPr>
          <p:cNvPr id="3" name="Subtitle 2"/>
          <p:cNvSpPr>
            <a:spLocks noGrp="1"/>
          </p:cNvSpPr>
          <p:nvPr>
            <p:ph type="subTitle" idx="1"/>
          </p:nvPr>
        </p:nvSpPr>
        <p:spPr>
          <a:xfrm>
            <a:off x="2565004" y="7128200"/>
            <a:ext cx="15390019" cy="3276646"/>
          </a:xfrm>
        </p:spPr>
        <p:txBody>
          <a:bodyPr/>
          <a:lstStyle>
            <a:lvl1pPr marL="0" indent="0" algn="ctr">
              <a:buNone/>
              <a:defRPr sz="4749"/>
            </a:lvl1pPr>
            <a:lvl2pPr marL="904711" indent="0" algn="ctr">
              <a:buNone/>
              <a:defRPr sz="3958"/>
            </a:lvl2pPr>
            <a:lvl3pPr marL="1809421" indent="0" algn="ctr">
              <a:buNone/>
              <a:defRPr sz="3562"/>
            </a:lvl3pPr>
            <a:lvl4pPr marL="2714132" indent="0" algn="ctr">
              <a:buNone/>
              <a:defRPr sz="3166"/>
            </a:lvl4pPr>
            <a:lvl5pPr marL="3618842" indent="0" algn="ctr">
              <a:buNone/>
              <a:defRPr sz="3166"/>
            </a:lvl5pPr>
            <a:lvl6pPr marL="4523553" indent="0" algn="ctr">
              <a:buNone/>
              <a:defRPr sz="3166"/>
            </a:lvl6pPr>
            <a:lvl7pPr marL="5428263" indent="0" algn="ctr">
              <a:buNone/>
              <a:defRPr sz="3166"/>
            </a:lvl7pPr>
            <a:lvl8pPr marL="6332975" indent="0" algn="ctr">
              <a:buNone/>
              <a:defRPr sz="3166"/>
            </a:lvl8pPr>
            <a:lvl9pPr marL="7237686" indent="0" algn="ctr">
              <a:buNone/>
              <a:defRPr sz="3166"/>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16EAD1-34FB-4CF6-9697-DF0457D86A66}"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1073014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16EAD1-34FB-4CF6-9697-DF0457D86A66}"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144666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00065" y="3383464"/>
            <a:ext cx="17698522" cy="5645382"/>
          </a:xfrm>
        </p:spPr>
        <p:txBody>
          <a:bodyPr anchor="b"/>
          <a:lstStyle>
            <a:lvl1pPr>
              <a:defRPr sz="11872"/>
            </a:lvl1pPr>
          </a:lstStyle>
          <a:p>
            <a:r>
              <a:rPr lang="en-GB"/>
              <a:t>Click to edit Master title style</a:t>
            </a:r>
            <a:endParaRPr lang="en-US" dirty="0"/>
          </a:p>
        </p:txBody>
      </p:sp>
      <p:sp>
        <p:nvSpPr>
          <p:cNvPr id="3" name="Text Placeholder 2"/>
          <p:cNvSpPr>
            <a:spLocks noGrp="1"/>
          </p:cNvSpPr>
          <p:nvPr>
            <p:ph type="body" idx="1"/>
          </p:nvPr>
        </p:nvSpPr>
        <p:spPr>
          <a:xfrm>
            <a:off x="1400065" y="9082254"/>
            <a:ext cx="17698522" cy="2968773"/>
          </a:xfrm>
        </p:spPr>
        <p:txBody>
          <a:bodyPr/>
          <a:lstStyle>
            <a:lvl1pPr marL="0" indent="0">
              <a:buNone/>
              <a:defRPr sz="4749">
                <a:solidFill>
                  <a:schemeClr val="tx1">
                    <a:tint val="82000"/>
                  </a:schemeClr>
                </a:solidFill>
              </a:defRPr>
            </a:lvl1pPr>
            <a:lvl2pPr marL="904711" indent="0">
              <a:buNone/>
              <a:defRPr sz="3958">
                <a:solidFill>
                  <a:schemeClr val="tx1">
                    <a:tint val="82000"/>
                  </a:schemeClr>
                </a:solidFill>
              </a:defRPr>
            </a:lvl2pPr>
            <a:lvl3pPr marL="1809421" indent="0">
              <a:buNone/>
              <a:defRPr sz="3562">
                <a:solidFill>
                  <a:schemeClr val="tx1">
                    <a:tint val="82000"/>
                  </a:schemeClr>
                </a:solidFill>
              </a:defRPr>
            </a:lvl3pPr>
            <a:lvl4pPr marL="2714132" indent="0">
              <a:buNone/>
              <a:defRPr sz="3166">
                <a:solidFill>
                  <a:schemeClr val="tx1">
                    <a:tint val="82000"/>
                  </a:schemeClr>
                </a:solidFill>
              </a:defRPr>
            </a:lvl4pPr>
            <a:lvl5pPr marL="3618842" indent="0">
              <a:buNone/>
              <a:defRPr sz="3166">
                <a:solidFill>
                  <a:schemeClr val="tx1">
                    <a:tint val="82000"/>
                  </a:schemeClr>
                </a:solidFill>
              </a:defRPr>
            </a:lvl5pPr>
            <a:lvl6pPr marL="4523553" indent="0">
              <a:buNone/>
              <a:defRPr sz="3166">
                <a:solidFill>
                  <a:schemeClr val="tx1">
                    <a:tint val="82000"/>
                  </a:schemeClr>
                </a:solidFill>
              </a:defRPr>
            </a:lvl6pPr>
            <a:lvl7pPr marL="5428263" indent="0">
              <a:buNone/>
              <a:defRPr sz="3166">
                <a:solidFill>
                  <a:schemeClr val="tx1">
                    <a:tint val="82000"/>
                  </a:schemeClr>
                </a:solidFill>
              </a:defRPr>
            </a:lvl7pPr>
            <a:lvl8pPr marL="6332975" indent="0">
              <a:buNone/>
              <a:defRPr sz="3166">
                <a:solidFill>
                  <a:schemeClr val="tx1">
                    <a:tint val="82000"/>
                  </a:schemeClr>
                </a:solidFill>
              </a:defRPr>
            </a:lvl8pPr>
            <a:lvl9pPr marL="7237686" indent="0">
              <a:buNone/>
              <a:defRPr sz="3166">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16EAD1-34FB-4CF6-9697-DF0457D86A66}"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33938703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10752" y="3612794"/>
            <a:ext cx="8721011" cy="86110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388263" y="3612794"/>
            <a:ext cx="8721011" cy="86110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16EAD1-34FB-4CF6-9697-DF0457D86A66}"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212051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13424" y="722562"/>
            <a:ext cx="17698522" cy="262320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13427" y="3326913"/>
            <a:ext cx="8680931" cy="1630469"/>
          </a:xfrm>
        </p:spPr>
        <p:txBody>
          <a:bodyPr anchor="b"/>
          <a:lstStyle>
            <a:lvl1pPr marL="0" indent="0">
              <a:buNone/>
              <a:defRPr sz="4749" b="1"/>
            </a:lvl1pPr>
            <a:lvl2pPr marL="904711" indent="0">
              <a:buNone/>
              <a:defRPr sz="3958" b="1"/>
            </a:lvl2pPr>
            <a:lvl3pPr marL="1809421" indent="0">
              <a:buNone/>
              <a:defRPr sz="3562" b="1"/>
            </a:lvl3pPr>
            <a:lvl4pPr marL="2714132" indent="0">
              <a:buNone/>
              <a:defRPr sz="3166" b="1"/>
            </a:lvl4pPr>
            <a:lvl5pPr marL="3618842" indent="0">
              <a:buNone/>
              <a:defRPr sz="3166" b="1"/>
            </a:lvl5pPr>
            <a:lvl6pPr marL="4523553" indent="0">
              <a:buNone/>
              <a:defRPr sz="3166" b="1"/>
            </a:lvl6pPr>
            <a:lvl7pPr marL="5428263" indent="0">
              <a:buNone/>
              <a:defRPr sz="3166" b="1"/>
            </a:lvl7pPr>
            <a:lvl8pPr marL="6332975" indent="0">
              <a:buNone/>
              <a:defRPr sz="3166" b="1"/>
            </a:lvl8pPr>
            <a:lvl9pPr marL="7237686" indent="0">
              <a:buNone/>
              <a:defRPr sz="3166" b="1"/>
            </a:lvl9pPr>
          </a:lstStyle>
          <a:p>
            <a:pPr lvl="0"/>
            <a:r>
              <a:rPr lang="en-GB"/>
              <a:t>Click to edit Master text styles</a:t>
            </a:r>
          </a:p>
        </p:txBody>
      </p:sp>
      <p:sp>
        <p:nvSpPr>
          <p:cNvPr id="4" name="Content Placeholder 3"/>
          <p:cNvSpPr>
            <a:spLocks noGrp="1"/>
          </p:cNvSpPr>
          <p:nvPr>
            <p:ph sz="half" idx="2"/>
          </p:nvPr>
        </p:nvSpPr>
        <p:spPr>
          <a:xfrm>
            <a:off x="1413427" y="4957382"/>
            <a:ext cx="8680931" cy="72915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388264" y="3326913"/>
            <a:ext cx="8723683" cy="1630469"/>
          </a:xfrm>
        </p:spPr>
        <p:txBody>
          <a:bodyPr anchor="b"/>
          <a:lstStyle>
            <a:lvl1pPr marL="0" indent="0">
              <a:buNone/>
              <a:defRPr sz="4749" b="1"/>
            </a:lvl1pPr>
            <a:lvl2pPr marL="904711" indent="0">
              <a:buNone/>
              <a:defRPr sz="3958" b="1"/>
            </a:lvl2pPr>
            <a:lvl3pPr marL="1809421" indent="0">
              <a:buNone/>
              <a:defRPr sz="3562" b="1"/>
            </a:lvl3pPr>
            <a:lvl4pPr marL="2714132" indent="0">
              <a:buNone/>
              <a:defRPr sz="3166" b="1"/>
            </a:lvl4pPr>
            <a:lvl5pPr marL="3618842" indent="0">
              <a:buNone/>
              <a:defRPr sz="3166" b="1"/>
            </a:lvl5pPr>
            <a:lvl6pPr marL="4523553" indent="0">
              <a:buNone/>
              <a:defRPr sz="3166" b="1"/>
            </a:lvl6pPr>
            <a:lvl7pPr marL="5428263" indent="0">
              <a:buNone/>
              <a:defRPr sz="3166" b="1"/>
            </a:lvl7pPr>
            <a:lvl8pPr marL="6332975" indent="0">
              <a:buNone/>
              <a:defRPr sz="3166" b="1"/>
            </a:lvl8pPr>
            <a:lvl9pPr marL="7237686" indent="0">
              <a:buNone/>
              <a:defRPr sz="3166" b="1"/>
            </a:lvl9pPr>
          </a:lstStyle>
          <a:p>
            <a:pPr lvl="0"/>
            <a:r>
              <a:rPr lang="en-GB"/>
              <a:t>Click to edit Master text styles</a:t>
            </a:r>
          </a:p>
        </p:txBody>
      </p:sp>
      <p:sp>
        <p:nvSpPr>
          <p:cNvPr id="6" name="Content Placeholder 5"/>
          <p:cNvSpPr>
            <a:spLocks noGrp="1"/>
          </p:cNvSpPr>
          <p:nvPr>
            <p:ph sz="quarter" idx="4"/>
          </p:nvPr>
        </p:nvSpPr>
        <p:spPr>
          <a:xfrm>
            <a:off x="10388264" y="4957382"/>
            <a:ext cx="8723683" cy="729156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16EAD1-34FB-4CF6-9697-DF0457D86A66}" type="datetimeFigureOut">
              <a:rPr lang="en-GB" smtClean="0"/>
              <a:t>06/03/2026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3619729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16EAD1-34FB-4CF6-9697-DF0457D86A66}" type="datetimeFigureOut">
              <a:rPr lang="en-GB" smtClean="0"/>
              <a:t>06/03/2026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3013478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16EAD1-34FB-4CF6-9697-DF0457D86A66}" type="datetimeFigureOut">
              <a:rPr lang="en-GB" smtClean="0"/>
              <a:t>06/03/2026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3510737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13425" y="904769"/>
            <a:ext cx="6618242" cy="3166692"/>
          </a:xfrm>
        </p:spPr>
        <p:txBody>
          <a:bodyPr anchor="b"/>
          <a:lstStyle>
            <a:lvl1pPr>
              <a:defRPr sz="6332"/>
            </a:lvl1pPr>
          </a:lstStyle>
          <a:p>
            <a:r>
              <a:rPr lang="en-GB"/>
              <a:t>Click to edit Master title style</a:t>
            </a:r>
            <a:endParaRPr lang="en-US" dirty="0"/>
          </a:p>
        </p:txBody>
      </p:sp>
      <p:sp>
        <p:nvSpPr>
          <p:cNvPr id="3" name="Content Placeholder 2"/>
          <p:cNvSpPr>
            <a:spLocks noGrp="1"/>
          </p:cNvSpPr>
          <p:nvPr>
            <p:ph idx="1"/>
          </p:nvPr>
        </p:nvSpPr>
        <p:spPr>
          <a:xfrm>
            <a:off x="8723684" y="1954053"/>
            <a:ext cx="10388263" cy="9644588"/>
          </a:xfrm>
        </p:spPr>
        <p:txBody>
          <a:bodyPr/>
          <a:lstStyle>
            <a:lvl1pPr>
              <a:defRPr sz="6332"/>
            </a:lvl1pPr>
            <a:lvl2pPr>
              <a:defRPr sz="5541"/>
            </a:lvl2pPr>
            <a:lvl3pPr>
              <a:defRPr sz="4749"/>
            </a:lvl3pPr>
            <a:lvl4pPr>
              <a:defRPr sz="3958"/>
            </a:lvl4pPr>
            <a:lvl5pPr>
              <a:defRPr sz="3958"/>
            </a:lvl5pPr>
            <a:lvl6pPr>
              <a:defRPr sz="3958"/>
            </a:lvl6pPr>
            <a:lvl7pPr>
              <a:defRPr sz="3958"/>
            </a:lvl7pPr>
            <a:lvl8pPr>
              <a:defRPr sz="3958"/>
            </a:lvl8pPr>
            <a:lvl9pPr>
              <a:defRPr sz="3958"/>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13425" y="4071461"/>
            <a:ext cx="6618242" cy="7542886"/>
          </a:xfrm>
        </p:spPr>
        <p:txBody>
          <a:bodyPr/>
          <a:lstStyle>
            <a:lvl1pPr marL="0" indent="0">
              <a:buNone/>
              <a:defRPr sz="3166"/>
            </a:lvl1pPr>
            <a:lvl2pPr marL="904711" indent="0">
              <a:buNone/>
              <a:defRPr sz="2770"/>
            </a:lvl2pPr>
            <a:lvl3pPr marL="1809421" indent="0">
              <a:buNone/>
              <a:defRPr sz="2375"/>
            </a:lvl3pPr>
            <a:lvl4pPr marL="2714132" indent="0">
              <a:buNone/>
              <a:defRPr sz="1979"/>
            </a:lvl4pPr>
            <a:lvl5pPr marL="3618842" indent="0">
              <a:buNone/>
              <a:defRPr sz="1979"/>
            </a:lvl5pPr>
            <a:lvl6pPr marL="4523553" indent="0">
              <a:buNone/>
              <a:defRPr sz="1979"/>
            </a:lvl6pPr>
            <a:lvl7pPr marL="5428263" indent="0">
              <a:buNone/>
              <a:defRPr sz="1979"/>
            </a:lvl7pPr>
            <a:lvl8pPr marL="6332975" indent="0">
              <a:buNone/>
              <a:defRPr sz="1979"/>
            </a:lvl8pPr>
            <a:lvl9pPr marL="7237686" indent="0">
              <a:buNone/>
              <a:defRPr sz="1979"/>
            </a:lvl9pPr>
          </a:lstStyle>
          <a:p>
            <a:pPr lvl="0"/>
            <a:r>
              <a:rPr lang="en-GB"/>
              <a:t>Click to edit Master text styles</a:t>
            </a:r>
          </a:p>
        </p:txBody>
      </p:sp>
      <p:sp>
        <p:nvSpPr>
          <p:cNvPr id="5" name="Date Placeholder 4"/>
          <p:cNvSpPr>
            <a:spLocks noGrp="1"/>
          </p:cNvSpPr>
          <p:nvPr>
            <p:ph type="dt" sz="half" idx="10"/>
          </p:nvPr>
        </p:nvSpPr>
        <p:spPr/>
        <p:txBody>
          <a:bodyPr/>
          <a:lstStyle/>
          <a:p>
            <a:fld id="{E816EAD1-34FB-4CF6-9697-DF0457D86A66}"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3582362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13425" y="904769"/>
            <a:ext cx="6618242" cy="3166692"/>
          </a:xfrm>
        </p:spPr>
        <p:txBody>
          <a:bodyPr anchor="b"/>
          <a:lstStyle>
            <a:lvl1pPr>
              <a:defRPr sz="6332"/>
            </a:lvl1pPr>
          </a:lstStyle>
          <a:p>
            <a:r>
              <a:rPr lang="en-GB"/>
              <a:t>Click to edit Master title style</a:t>
            </a:r>
            <a:endParaRPr lang="en-US" dirty="0"/>
          </a:p>
        </p:txBody>
      </p:sp>
      <p:sp>
        <p:nvSpPr>
          <p:cNvPr id="3" name="Picture Placeholder 2"/>
          <p:cNvSpPr>
            <a:spLocks noGrp="1" noChangeAspect="1"/>
          </p:cNvSpPr>
          <p:nvPr>
            <p:ph type="pic" idx="1"/>
          </p:nvPr>
        </p:nvSpPr>
        <p:spPr>
          <a:xfrm>
            <a:off x="8723684" y="1954053"/>
            <a:ext cx="10388263" cy="9644588"/>
          </a:xfrm>
        </p:spPr>
        <p:txBody>
          <a:bodyPr anchor="t"/>
          <a:lstStyle>
            <a:lvl1pPr marL="0" indent="0">
              <a:buNone/>
              <a:defRPr sz="6332"/>
            </a:lvl1pPr>
            <a:lvl2pPr marL="904711" indent="0">
              <a:buNone/>
              <a:defRPr sz="5541"/>
            </a:lvl2pPr>
            <a:lvl3pPr marL="1809421" indent="0">
              <a:buNone/>
              <a:defRPr sz="4749"/>
            </a:lvl3pPr>
            <a:lvl4pPr marL="2714132" indent="0">
              <a:buNone/>
              <a:defRPr sz="3958"/>
            </a:lvl4pPr>
            <a:lvl5pPr marL="3618842" indent="0">
              <a:buNone/>
              <a:defRPr sz="3958"/>
            </a:lvl5pPr>
            <a:lvl6pPr marL="4523553" indent="0">
              <a:buNone/>
              <a:defRPr sz="3958"/>
            </a:lvl6pPr>
            <a:lvl7pPr marL="5428263" indent="0">
              <a:buNone/>
              <a:defRPr sz="3958"/>
            </a:lvl7pPr>
            <a:lvl8pPr marL="6332975" indent="0">
              <a:buNone/>
              <a:defRPr sz="3958"/>
            </a:lvl8pPr>
            <a:lvl9pPr marL="7237686" indent="0">
              <a:buNone/>
              <a:defRPr sz="3958"/>
            </a:lvl9pPr>
          </a:lstStyle>
          <a:p>
            <a:r>
              <a:rPr lang="en-GB"/>
              <a:t>Click icon to add picture</a:t>
            </a:r>
            <a:endParaRPr lang="en-US" dirty="0"/>
          </a:p>
        </p:txBody>
      </p:sp>
      <p:sp>
        <p:nvSpPr>
          <p:cNvPr id="4" name="Text Placeholder 3"/>
          <p:cNvSpPr>
            <a:spLocks noGrp="1"/>
          </p:cNvSpPr>
          <p:nvPr>
            <p:ph type="body" sz="half" idx="2"/>
          </p:nvPr>
        </p:nvSpPr>
        <p:spPr>
          <a:xfrm>
            <a:off x="1413425" y="4071461"/>
            <a:ext cx="6618242" cy="7542886"/>
          </a:xfrm>
        </p:spPr>
        <p:txBody>
          <a:bodyPr/>
          <a:lstStyle>
            <a:lvl1pPr marL="0" indent="0">
              <a:buNone/>
              <a:defRPr sz="3166"/>
            </a:lvl1pPr>
            <a:lvl2pPr marL="904711" indent="0">
              <a:buNone/>
              <a:defRPr sz="2770"/>
            </a:lvl2pPr>
            <a:lvl3pPr marL="1809421" indent="0">
              <a:buNone/>
              <a:defRPr sz="2375"/>
            </a:lvl3pPr>
            <a:lvl4pPr marL="2714132" indent="0">
              <a:buNone/>
              <a:defRPr sz="1979"/>
            </a:lvl4pPr>
            <a:lvl5pPr marL="3618842" indent="0">
              <a:buNone/>
              <a:defRPr sz="1979"/>
            </a:lvl5pPr>
            <a:lvl6pPr marL="4523553" indent="0">
              <a:buNone/>
              <a:defRPr sz="1979"/>
            </a:lvl6pPr>
            <a:lvl7pPr marL="5428263" indent="0">
              <a:buNone/>
              <a:defRPr sz="1979"/>
            </a:lvl7pPr>
            <a:lvl8pPr marL="6332975" indent="0">
              <a:buNone/>
              <a:defRPr sz="1979"/>
            </a:lvl8pPr>
            <a:lvl9pPr marL="7237686" indent="0">
              <a:buNone/>
              <a:defRPr sz="1979"/>
            </a:lvl9pPr>
          </a:lstStyle>
          <a:p>
            <a:pPr lvl="0"/>
            <a:r>
              <a:rPr lang="en-GB"/>
              <a:t>Click to edit Master text styles</a:t>
            </a:r>
          </a:p>
        </p:txBody>
      </p:sp>
      <p:sp>
        <p:nvSpPr>
          <p:cNvPr id="5" name="Date Placeholder 4"/>
          <p:cNvSpPr>
            <a:spLocks noGrp="1"/>
          </p:cNvSpPr>
          <p:nvPr>
            <p:ph type="dt" sz="half" idx="10"/>
          </p:nvPr>
        </p:nvSpPr>
        <p:spPr/>
        <p:txBody>
          <a:bodyPr/>
          <a:lstStyle/>
          <a:p>
            <a:fld id="{E816EAD1-34FB-4CF6-9697-DF0457D86A66}" type="datetimeFigureOut">
              <a:rPr lang="en-GB" smtClean="0"/>
              <a:t>06/03/2026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30537062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16EAD1-34FB-4CF6-9697-DF0457D86A66}"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4074904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684644" y="722560"/>
            <a:ext cx="4424630" cy="1150125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10754" y="722560"/>
            <a:ext cx="13017391" cy="115012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16EAD1-34FB-4CF6-9697-DF0457D86A66}" type="datetimeFigureOut">
              <a:rPr lang="en-GB" smtClean="0"/>
              <a:t>06/03/2026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1076718-2050-4EC3-A4C1-3D16A70251D7}" type="slidenum">
              <a:rPr lang="en-GB" smtClean="0"/>
              <a:t>‹#›</a:t>
            </a:fld>
            <a:endParaRPr lang="en-GB"/>
          </a:p>
        </p:txBody>
      </p:sp>
    </p:spTree>
    <p:extLst>
      <p:ext uri="{BB962C8B-B14F-4D97-AF65-F5344CB8AC3E}">
        <p14:creationId xmlns:p14="http://schemas.microsoft.com/office/powerpoint/2010/main" val="7190298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10752" y="722562"/>
            <a:ext cx="17698522" cy="262320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10752" y="3612794"/>
            <a:ext cx="17698522" cy="86110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10752" y="12578809"/>
            <a:ext cx="4617006" cy="722559"/>
          </a:xfrm>
          <a:prstGeom prst="rect">
            <a:avLst/>
          </a:prstGeom>
        </p:spPr>
        <p:txBody>
          <a:bodyPr vert="horz" lIns="91440" tIns="45720" rIns="91440" bIns="45720" rtlCol="0" anchor="ctr"/>
          <a:lstStyle>
            <a:lvl1pPr algn="l">
              <a:defRPr sz="2375">
                <a:solidFill>
                  <a:schemeClr val="tx1">
                    <a:tint val="82000"/>
                  </a:schemeClr>
                </a:solidFill>
              </a:defRPr>
            </a:lvl1pPr>
          </a:lstStyle>
          <a:p>
            <a:fld id="{E816EAD1-34FB-4CF6-9697-DF0457D86A66}" type="datetimeFigureOut">
              <a:rPr lang="en-GB" smtClean="0"/>
              <a:t>06/03/2026</a:t>
            </a:fld>
            <a:endParaRPr lang="en-GB"/>
          </a:p>
        </p:txBody>
      </p:sp>
      <p:sp>
        <p:nvSpPr>
          <p:cNvPr id="5" name="Footer Placeholder 4"/>
          <p:cNvSpPr>
            <a:spLocks noGrp="1"/>
          </p:cNvSpPr>
          <p:nvPr>
            <p:ph type="ftr" sz="quarter" idx="3"/>
          </p:nvPr>
        </p:nvSpPr>
        <p:spPr>
          <a:xfrm>
            <a:off x="6797259" y="12578809"/>
            <a:ext cx="6925508" cy="722559"/>
          </a:xfrm>
          <a:prstGeom prst="rect">
            <a:avLst/>
          </a:prstGeom>
        </p:spPr>
        <p:txBody>
          <a:bodyPr vert="horz" lIns="91440" tIns="45720" rIns="91440" bIns="45720" rtlCol="0" anchor="ctr"/>
          <a:lstStyle>
            <a:lvl1pPr algn="ctr">
              <a:defRPr sz="2375">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4492267" y="12578809"/>
            <a:ext cx="4617006" cy="722559"/>
          </a:xfrm>
          <a:prstGeom prst="rect">
            <a:avLst/>
          </a:prstGeom>
        </p:spPr>
        <p:txBody>
          <a:bodyPr vert="horz" lIns="91440" tIns="45720" rIns="91440" bIns="45720" rtlCol="0" anchor="ctr"/>
          <a:lstStyle>
            <a:lvl1pPr algn="r">
              <a:defRPr sz="2375">
                <a:solidFill>
                  <a:schemeClr val="tx1">
                    <a:tint val="82000"/>
                  </a:schemeClr>
                </a:solidFill>
              </a:defRPr>
            </a:lvl1pPr>
          </a:lstStyle>
          <a:p>
            <a:fld id="{F1076718-2050-4EC3-A4C1-3D16A70251D7}" type="slidenum">
              <a:rPr lang="en-GB" smtClean="0"/>
              <a:t>‹#›</a:t>
            </a:fld>
            <a:endParaRPr lang="en-GB"/>
          </a:p>
        </p:txBody>
      </p:sp>
    </p:spTree>
    <p:extLst>
      <p:ext uri="{BB962C8B-B14F-4D97-AF65-F5344CB8AC3E}">
        <p14:creationId xmlns:p14="http://schemas.microsoft.com/office/powerpoint/2010/main" val="345296622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809421" rtl="0" eaLnBrk="1" latinLnBrk="0" hangingPunct="1">
        <a:lnSpc>
          <a:spcPct val="90000"/>
        </a:lnSpc>
        <a:spcBef>
          <a:spcPct val="0"/>
        </a:spcBef>
        <a:buNone/>
        <a:defRPr sz="8707" kern="1200">
          <a:solidFill>
            <a:schemeClr val="tx1"/>
          </a:solidFill>
          <a:latin typeface="+mj-lt"/>
          <a:ea typeface="+mj-ea"/>
          <a:cs typeface="+mj-cs"/>
        </a:defRPr>
      </a:lvl1pPr>
    </p:titleStyle>
    <p:bodyStyle>
      <a:lvl1pPr marL="452355" indent="-452355" algn="l" defTabSz="1809421" rtl="0" eaLnBrk="1" latinLnBrk="0" hangingPunct="1">
        <a:lnSpc>
          <a:spcPct val="90000"/>
        </a:lnSpc>
        <a:spcBef>
          <a:spcPts val="1979"/>
        </a:spcBef>
        <a:buFont typeface="Arial" panose="020B0604020202020204" pitchFamily="34" charset="0"/>
        <a:buChar char="•"/>
        <a:defRPr sz="5541" kern="1200">
          <a:solidFill>
            <a:schemeClr val="tx1"/>
          </a:solidFill>
          <a:latin typeface="+mn-lt"/>
          <a:ea typeface="+mn-ea"/>
          <a:cs typeface="+mn-cs"/>
        </a:defRPr>
      </a:lvl1pPr>
      <a:lvl2pPr marL="1357066" indent="-452355" algn="l" defTabSz="1809421" rtl="0" eaLnBrk="1" latinLnBrk="0" hangingPunct="1">
        <a:lnSpc>
          <a:spcPct val="90000"/>
        </a:lnSpc>
        <a:spcBef>
          <a:spcPts val="989"/>
        </a:spcBef>
        <a:buFont typeface="Arial" panose="020B0604020202020204" pitchFamily="34" charset="0"/>
        <a:buChar char="•"/>
        <a:defRPr sz="4749" kern="1200">
          <a:solidFill>
            <a:schemeClr val="tx1"/>
          </a:solidFill>
          <a:latin typeface="+mn-lt"/>
          <a:ea typeface="+mn-ea"/>
          <a:cs typeface="+mn-cs"/>
        </a:defRPr>
      </a:lvl2pPr>
      <a:lvl3pPr marL="2261776" indent="-452355" algn="l" defTabSz="1809421" rtl="0" eaLnBrk="1" latinLnBrk="0" hangingPunct="1">
        <a:lnSpc>
          <a:spcPct val="90000"/>
        </a:lnSpc>
        <a:spcBef>
          <a:spcPts val="989"/>
        </a:spcBef>
        <a:buFont typeface="Arial" panose="020B0604020202020204" pitchFamily="34" charset="0"/>
        <a:buChar char="•"/>
        <a:defRPr sz="3958" kern="1200">
          <a:solidFill>
            <a:schemeClr val="tx1"/>
          </a:solidFill>
          <a:latin typeface="+mn-lt"/>
          <a:ea typeface="+mn-ea"/>
          <a:cs typeface="+mn-cs"/>
        </a:defRPr>
      </a:lvl3pPr>
      <a:lvl4pPr marL="3166487" indent="-452355" algn="l" defTabSz="1809421" rtl="0" eaLnBrk="1" latinLnBrk="0" hangingPunct="1">
        <a:lnSpc>
          <a:spcPct val="90000"/>
        </a:lnSpc>
        <a:spcBef>
          <a:spcPts val="989"/>
        </a:spcBef>
        <a:buFont typeface="Arial" panose="020B0604020202020204" pitchFamily="34" charset="0"/>
        <a:buChar char="•"/>
        <a:defRPr sz="3562" kern="1200">
          <a:solidFill>
            <a:schemeClr val="tx1"/>
          </a:solidFill>
          <a:latin typeface="+mn-lt"/>
          <a:ea typeface="+mn-ea"/>
          <a:cs typeface="+mn-cs"/>
        </a:defRPr>
      </a:lvl4pPr>
      <a:lvl5pPr marL="4071198" indent="-452355" algn="l" defTabSz="1809421" rtl="0" eaLnBrk="1" latinLnBrk="0" hangingPunct="1">
        <a:lnSpc>
          <a:spcPct val="90000"/>
        </a:lnSpc>
        <a:spcBef>
          <a:spcPts val="989"/>
        </a:spcBef>
        <a:buFont typeface="Arial" panose="020B0604020202020204" pitchFamily="34" charset="0"/>
        <a:buChar char="•"/>
        <a:defRPr sz="3562" kern="1200">
          <a:solidFill>
            <a:schemeClr val="tx1"/>
          </a:solidFill>
          <a:latin typeface="+mn-lt"/>
          <a:ea typeface="+mn-ea"/>
          <a:cs typeface="+mn-cs"/>
        </a:defRPr>
      </a:lvl5pPr>
      <a:lvl6pPr marL="4975908" indent="-452355" algn="l" defTabSz="1809421" rtl="0" eaLnBrk="1" latinLnBrk="0" hangingPunct="1">
        <a:lnSpc>
          <a:spcPct val="90000"/>
        </a:lnSpc>
        <a:spcBef>
          <a:spcPts val="989"/>
        </a:spcBef>
        <a:buFont typeface="Arial" panose="020B0604020202020204" pitchFamily="34" charset="0"/>
        <a:buChar char="•"/>
        <a:defRPr sz="3562" kern="1200">
          <a:solidFill>
            <a:schemeClr val="tx1"/>
          </a:solidFill>
          <a:latin typeface="+mn-lt"/>
          <a:ea typeface="+mn-ea"/>
          <a:cs typeface="+mn-cs"/>
        </a:defRPr>
      </a:lvl6pPr>
      <a:lvl7pPr marL="5880619" indent="-452355" algn="l" defTabSz="1809421" rtl="0" eaLnBrk="1" latinLnBrk="0" hangingPunct="1">
        <a:lnSpc>
          <a:spcPct val="90000"/>
        </a:lnSpc>
        <a:spcBef>
          <a:spcPts val="989"/>
        </a:spcBef>
        <a:buFont typeface="Arial" panose="020B0604020202020204" pitchFamily="34" charset="0"/>
        <a:buChar char="•"/>
        <a:defRPr sz="3562" kern="1200">
          <a:solidFill>
            <a:schemeClr val="tx1"/>
          </a:solidFill>
          <a:latin typeface="+mn-lt"/>
          <a:ea typeface="+mn-ea"/>
          <a:cs typeface="+mn-cs"/>
        </a:defRPr>
      </a:lvl7pPr>
      <a:lvl8pPr marL="6785329" indent="-452355" algn="l" defTabSz="1809421" rtl="0" eaLnBrk="1" latinLnBrk="0" hangingPunct="1">
        <a:lnSpc>
          <a:spcPct val="90000"/>
        </a:lnSpc>
        <a:spcBef>
          <a:spcPts val="989"/>
        </a:spcBef>
        <a:buFont typeface="Arial" panose="020B0604020202020204" pitchFamily="34" charset="0"/>
        <a:buChar char="•"/>
        <a:defRPr sz="3562" kern="1200">
          <a:solidFill>
            <a:schemeClr val="tx1"/>
          </a:solidFill>
          <a:latin typeface="+mn-lt"/>
          <a:ea typeface="+mn-ea"/>
          <a:cs typeface="+mn-cs"/>
        </a:defRPr>
      </a:lvl8pPr>
      <a:lvl9pPr marL="7690040" indent="-452355" algn="l" defTabSz="1809421" rtl="0" eaLnBrk="1" latinLnBrk="0" hangingPunct="1">
        <a:lnSpc>
          <a:spcPct val="90000"/>
        </a:lnSpc>
        <a:spcBef>
          <a:spcPts val="989"/>
        </a:spcBef>
        <a:buFont typeface="Arial" panose="020B0604020202020204" pitchFamily="34" charset="0"/>
        <a:buChar char="•"/>
        <a:defRPr sz="3562" kern="1200">
          <a:solidFill>
            <a:schemeClr val="tx1"/>
          </a:solidFill>
          <a:latin typeface="+mn-lt"/>
          <a:ea typeface="+mn-ea"/>
          <a:cs typeface="+mn-cs"/>
        </a:defRPr>
      </a:lvl9pPr>
    </p:bodyStyle>
    <p:otherStyle>
      <a:defPPr>
        <a:defRPr lang="en-US"/>
      </a:defPPr>
      <a:lvl1pPr marL="0" algn="l" defTabSz="1809421" rtl="0" eaLnBrk="1" latinLnBrk="0" hangingPunct="1">
        <a:defRPr sz="3562" kern="1200">
          <a:solidFill>
            <a:schemeClr val="tx1"/>
          </a:solidFill>
          <a:latin typeface="+mn-lt"/>
          <a:ea typeface="+mn-ea"/>
          <a:cs typeface="+mn-cs"/>
        </a:defRPr>
      </a:lvl1pPr>
      <a:lvl2pPr marL="904711" algn="l" defTabSz="1809421" rtl="0" eaLnBrk="1" latinLnBrk="0" hangingPunct="1">
        <a:defRPr sz="3562" kern="1200">
          <a:solidFill>
            <a:schemeClr val="tx1"/>
          </a:solidFill>
          <a:latin typeface="+mn-lt"/>
          <a:ea typeface="+mn-ea"/>
          <a:cs typeface="+mn-cs"/>
        </a:defRPr>
      </a:lvl2pPr>
      <a:lvl3pPr marL="1809421" algn="l" defTabSz="1809421" rtl="0" eaLnBrk="1" latinLnBrk="0" hangingPunct="1">
        <a:defRPr sz="3562" kern="1200">
          <a:solidFill>
            <a:schemeClr val="tx1"/>
          </a:solidFill>
          <a:latin typeface="+mn-lt"/>
          <a:ea typeface="+mn-ea"/>
          <a:cs typeface="+mn-cs"/>
        </a:defRPr>
      </a:lvl3pPr>
      <a:lvl4pPr marL="2714132" algn="l" defTabSz="1809421" rtl="0" eaLnBrk="1" latinLnBrk="0" hangingPunct="1">
        <a:defRPr sz="3562" kern="1200">
          <a:solidFill>
            <a:schemeClr val="tx1"/>
          </a:solidFill>
          <a:latin typeface="+mn-lt"/>
          <a:ea typeface="+mn-ea"/>
          <a:cs typeface="+mn-cs"/>
        </a:defRPr>
      </a:lvl4pPr>
      <a:lvl5pPr marL="3618842" algn="l" defTabSz="1809421" rtl="0" eaLnBrk="1" latinLnBrk="0" hangingPunct="1">
        <a:defRPr sz="3562" kern="1200">
          <a:solidFill>
            <a:schemeClr val="tx1"/>
          </a:solidFill>
          <a:latin typeface="+mn-lt"/>
          <a:ea typeface="+mn-ea"/>
          <a:cs typeface="+mn-cs"/>
        </a:defRPr>
      </a:lvl5pPr>
      <a:lvl6pPr marL="4523553" algn="l" defTabSz="1809421" rtl="0" eaLnBrk="1" latinLnBrk="0" hangingPunct="1">
        <a:defRPr sz="3562" kern="1200">
          <a:solidFill>
            <a:schemeClr val="tx1"/>
          </a:solidFill>
          <a:latin typeface="+mn-lt"/>
          <a:ea typeface="+mn-ea"/>
          <a:cs typeface="+mn-cs"/>
        </a:defRPr>
      </a:lvl6pPr>
      <a:lvl7pPr marL="5428263" algn="l" defTabSz="1809421" rtl="0" eaLnBrk="1" latinLnBrk="0" hangingPunct="1">
        <a:defRPr sz="3562" kern="1200">
          <a:solidFill>
            <a:schemeClr val="tx1"/>
          </a:solidFill>
          <a:latin typeface="+mn-lt"/>
          <a:ea typeface="+mn-ea"/>
          <a:cs typeface="+mn-cs"/>
        </a:defRPr>
      </a:lvl7pPr>
      <a:lvl8pPr marL="6332975" algn="l" defTabSz="1809421" rtl="0" eaLnBrk="1" latinLnBrk="0" hangingPunct="1">
        <a:defRPr sz="3562" kern="1200">
          <a:solidFill>
            <a:schemeClr val="tx1"/>
          </a:solidFill>
          <a:latin typeface="+mn-lt"/>
          <a:ea typeface="+mn-ea"/>
          <a:cs typeface="+mn-cs"/>
        </a:defRPr>
      </a:lvl8pPr>
      <a:lvl9pPr marL="7237686" algn="l" defTabSz="1809421" rtl="0" eaLnBrk="1" latinLnBrk="0" hangingPunct="1">
        <a:defRPr sz="356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2" Type="http://schemas.openxmlformats.org/officeDocument/2006/relationships/notesSlide" Target="../notesSlides/notesSlide1.xml"/><Relationship Id="rId16" Type="http://schemas.openxmlformats.org/officeDocument/2006/relationships/image" Target="../media/image4.jpeg"/><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image" Target="../media/image3.jpeg"/><Relationship Id="rId10" Type="http://schemas.openxmlformats.org/officeDocument/2006/relationships/diagramData" Target="../diagrams/data2.xml"/><Relationship Id="rId4" Type="http://schemas.openxmlformats.org/officeDocument/2006/relationships/image" Target="../media/image2.jpeg"/><Relationship Id="rId9" Type="http://schemas.microsoft.com/office/2007/relationships/diagramDrawing" Target="../diagrams/drawing1.xml"/><Relationship Id="rId14" Type="http://schemas.microsoft.com/office/2007/relationships/diagramDrawing" Target="../diagrams/drawing2.xml"/></Relationships>
</file>

<file path=ppt/slides/_rels/slide3.xml.rels><?xml version="1.0" encoding="UTF-8" standalone="yes"?>
<Relationships xmlns="http://schemas.openxmlformats.org/package/2006/relationships"><Relationship Id="rId3" Type="http://schemas.openxmlformats.org/officeDocument/2006/relationships/hyperlink" Target="https://www.legislation.gov.uk/ukpga/2007/12/contents" TargetMode="External"/><Relationship Id="rId2" Type="http://schemas.openxmlformats.org/officeDocument/2006/relationships/hyperlink" Target="https://www.legislation.gov.uk/ukpga/1983/20/contents"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schizophrenia" TargetMode="External"/><Relationship Id="rId5" Type="http://schemas.openxmlformats.org/officeDocument/2006/relationships/hyperlink" Target="https://digital.nhs.uk/data-and-information/publications/statistical/adult-psychiatric-morbidity-survey/survey-of-mental-health-and-wellbeing-england-2023-24/psychotic-disorder" TargetMode="External"/><Relationship Id="rId4" Type="http://schemas.openxmlformats.org/officeDocument/2006/relationships/hyperlink" Target="https://www.nice.org.uk/guidance/cg17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C836-CFF8-3385-BC49-636B585C3ABC}"/>
              </a:ext>
            </a:extLst>
          </p:cNvPr>
          <p:cNvSpPr>
            <a:spLocks noGrp="1"/>
          </p:cNvSpPr>
          <p:nvPr>
            <p:ph type="title"/>
          </p:nvPr>
        </p:nvSpPr>
        <p:spPr>
          <a:xfrm>
            <a:off x="1410751" y="3770562"/>
            <a:ext cx="17698522" cy="2623203"/>
          </a:xfrm>
        </p:spPr>
        <p:txBody>
          <a:bodyPr>
            <a:normAutofit fontScale="90000"/>
          </a:bodyPr>
          <a:lstStyle/>
          <a:p>
            <a:r>
              <a:rPr lang="en-GB" dirty="0"/>
              <a:t>Psychopathological Classifications &amp; Provisions</a:t>
            </a:r>
            <a:br>
              <a:rPr lang="en-GB" dirty="0"/>
            </a:br>
            <a:r>
              <a:rPr lang="en-GB" dirty="0"/>
              <a:t>BMHP6029_BIRM</a:t>
            </a:r>
            <a:br>
              <a:rPr lang="en-GB" dirty="0"/>
            </a:br>
            <a:r>
              <a:rPr lang="en-GB" dirty="0"/>
              <a:t>Component 1 Poster</a:t>
            </a:r>
            <a:br>
              <a:rPr lang="en-GB" dirty="0"/>
            </a:br>
            <a:r>
              <a:rPr lang="en-GB" dirty="0"/>
              <a:t>Aisha Begum</a:t>
            </a:r>
            <a:br>
              <a:rPr lang="en-GB" dirty="0"/>
            </a:br>
            <a:r>
              <a:rPr lang="en-GB" dirty="0"/>
              <a:t>2321254</a:t>
            </a:r>
          </a:p>
        </p:txBody>
      </p:sp>
    </p:spTree>
    <p:extLst>
      <p:ext uri="{BB962C8B-B14F-4D97-AF65-F5344CB8AC3E}">
        <p14:creationId xmlns:p14="http://schemas.microsoft.com/office/powerpoint/2010/main" val="3398260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9000" r="-9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2B5C63E-13CC-1325-6445-CBA57C50F5BE}"/>
              </a:ext>
            </a:extLst>
          </p:cNvPr>
          <p:cNvSpPr txBox="1"/>
          <p:nvPr/>
        </p:nvSpPr>
        <p:spPr>
          <a:xfrm>
            <a:off x="290381" y="132333"/>
            <a:ext cx="10264849" cy="2889637"/>
          </a:xfrm>
          <a:prstGeom prst="rect">
            <a:avLst/>
          </a:prstGeom>
          <a:noFill/>
        </p:spPr>
        <p:txBody>
          <a:bodyPr wrap="square">
            <a:spAutoFit/>
          </a:bodyPr>
          <a:lstStyle/>
          <a:p>
            <a:r>
              <a:rPr lang="en-GB" sz="4713" b="1" dirty="0">
                <a:latin typeface="Arial" panose="020B0604020202020204" pitchFamily="34" charset="0"/>
                <a:cs typeface="Arial" panose="020B0604020202020204" pitchFamily="34" charset="0"/>
              </a:rPr>
              <a:t>Introduction</a:t>
            </a:r>
          </a:p>
          <a:p>
            <a:pPr>
              <a:defRPr sz="1600"/>
            </a:pPr>
            <a:r>
              <a:rPr lang="en-GB" sz="2693" dirty="0">
                <a:latin typeface="Arial" panose="020B0604020202020204" pitchFamily="34" charset="0"/>
                <a:cs typeface="Arial" panose="020B0604020202020204" pitchFamily="34" charset="0"/>
              </a:rPr>
              <a:t>Schizophrenia is a severe mental disorder characterised by hallucinations, delusions and disorganised thinking (WHO, 2022).</a:t>
            </a:r>
          </a:p>
          <a:p>
            <a:pPr>
              <a:defRPr sz="1600"/>
            </a:pPr>
            <a:r>
              <a:rPr lang="en-GB" sz="2693" dirty="0">
                <a:latin typeface="Arial" panose="020B0604020202020204" pitchFamily="34" charset="0"/>
                <a:cs typeface="Arial" panose="020B0604020202020204" pitchFamily="34" charset="0"/>
              </a:rPr>
              <a:t>It affects around 1% of the global population (NHS Digital, 2024).</a:t>
            </a:r>
          </a:p>
          <a:p>
            <a:pPr>
              <a:defRPr sz="1600"/>
            </a:pPr>
            <a:r>
              <a:rPr lang="en-GB" sz="2693" dirty="0">
                <a:latin typeface="Arial" panose="020B0604020202020204" pitchFamily="34" charset="0"/>
                <a:cs typeface="Arial" panose="020B0604020202020204" pitchFamily="34" charset="0"/>
              </a:rPr>
              <a:t>The condition can significantly affect social functioning and employment.</a:t>
            </a:r>
          </a:p>
        </p:txBody>
      </p:sp>
      <p:sp>
        <p:nvSpPr>
          <p:cNvPr id="8" name="TextBox 7">
            <a:extLst>
              <a:ext uri="{FF2B5EF4-FFF2-40B4-BE49-F238E27FC236}">
                <a16:creationId xmlns:a16="http://schemas.microsoft.com/office/drawing/2014/main" id="{1AAAA41B-95F7-D644-0744-324BCE3BA541}"/>
              </a:ext>
            </a:extLst>
          </p:cNvPr>
          <p:cNvSpPr txBox="1"/>
          <p:nvPr/>
        </p:nvSpPr>
        <p:spPr>
          <a:xfrm>
            <a:off x="10255178" y="376818"/>
            <a:ext cx="10264849" cy="2889637"/>
          </a:xfrm>
          <a:prstGeom prst="rect">
            <a:avLst/>
          </a:prstGeom>
          <a:noFill/>
        </p:spPr>
        <p:txBody>
          <a:bodyPr wrap="square">
            <a:spAutoFit/>
          </a:bodyPr>
          <a:lstStyle/>
          <a:p>
            <a:r>
              <a:rPr lang="en-GB" sz="4713" b="1" dirty="0"/>
              <a:t>Historical Treatment</a:t>
            </a:r>
          </a:p>
          <a:p>
            <a:pPr>
              <a:defRPr sz="1600"/>
            </a:pPr>
            <a:r>
              <a:rPr lang="en-GB" sz="2693" dirty="0"/>
              <a:t>In the 18th–19th centuries people with severe mental illness were often confined in asylums.</a:t>
            </a:r>
          </a:p>
          <a:p>
            <a:pPr>
              <a:defRPr sz="1600"/>
            </a:pPr>
            <a:r>
              <a:rPr lang="en-GB" sz="2693" dirty="0"/>
              <a:t>Treatments included restraints and isolation.</a:t>
            </a:r>
          </a:p>
          <a:p>
            <a:pPr>
              <a:defRPr sz="1600"/>
            </a:pPr>
            <a:r>
              <a:rPr lang="en-GB" sz="2693" dirty="0"/>
              <a:t>Early psychiatric hospitals such as Bethlem Royal Hospital reflected limited understanding of mental illness.</a:t>
            </a:r>
          </a:p>
        </p:txBody>
      </p:sp>
      <p:sp>
        <p:nvSpPr>
          <p:cNvPr id="10" name="TextBox 9">
            <a:extLst>
              <a:ext uri="{FF2B5EF4-FFF2-40B4-BE49-F238E27FC236}">
                <a16:creationId xmlns:a16="http://schemas.microsoft.com/office/drawing/2014/main" id="{9AB24B72-F33F-30B4-6940-D493047A3CEB}"/>
              </a:ext>
            </a:extLst>
          </p:cNvPr>
          <p:cNvSpPr txBox="1"/>
          <p:nvPr/>
        </p:nvSpPr>
        <p:spPr>
          <a:xfrm>
            <a:off x="10260014" y="7202301"/>
            <a:ext cx="10264849" cy="2475229"/>
          </a:xfrm>
          <a:prstGeom prst="rect">
            <a:avLst/>
          </a:prstGeom>
          <a:noFill/>
        </p:spPr>
        <p:txBody>
          <a:bodyPr wrap="square">
            <a:spAutoFit/>
          </a:bodyPr>
          <a:lstStyle/>
          <a:p>
            <a:r>
              <a:rPr lang="en-GB" sz="4713" b="1" dirty="0"/>
              <a:t>Contemporary Treatment</a:t>
            </a:r>
          </a:p>
          <a:p>
            <a:pPr>
              <a:defRPr sz="1600"/>
            </a:pPr>
            <a:r>
              <a:rPr lang="en-GB" sz="2693" dirty="0"/>
              <a:t>Modern care uses a biopsychosocial model.</a:t>
            </a:r>
          </a:p>
          <a:p>
            <a:pPr>
              <a:defRPr sz="1600"/>
            </a:pPr>
            <a:r>
              <a:rPr lang="en-GB" sz="2693" dirty="0"/>
              <a:t>Common treatments include antipsychotic medication, CBT and community care (NICE, 2014).</a:t>
            </a:r>
          </a:p>
          <a:p>
            <a:pPr>
              <a:defRPr sz="1600"/>
            </a:pPr>
            <a:r>
              <a:rPr lang="en-GB" sz="2693" dirty="0"/>
              <a:t>Early intervention services improve outcomes.</a:t>
            </a:r>
          </a:p>
        </p:txBody>
      </p:sp>
      <p:sp>
        <p:nvSpPr>
          <p:cNvPr id="12" name="TextBox 11">
            <a:extLst>
              <a:ext uri="{FF2B5EF4-FFF2-40B4-BE49-F238E27FC236}">
                <a16:creationId xmlns:a16="http://schemas.microsoft.com/office/drawing/2014/main" id="{637E443C-5A6A-1163-DD26-EAADDE596E3F}"/>
              </a:ext>
            </a:extLst>
          </p:cNvPr>
          <p:cNvSpPr txBox="1"/>
          <p:nvPr/>
        </p:nvSpPr>
        <p:spPr>
          <a:xfrm>
            <a:off x="240589" y="7095920"/>
            <a:ext cx="10555231" cy="2889637"/>
          </a:xfrm>
          <a:prstGeom prst="rect">
            <a:avLst/>
          </a:prstGeom>
          <a:noFill/>
        </p:spPr>
        <p:txBody>
          <a:bodyPr wrap="square">
            <a:spAutoFit/>
          </a:bodyPr>
          <a:lstStyle/>
          <a:p>
            <a:r>
              <a:rPr lang="en-GB" sz="4713" b="1" dirty="0"/>
              <a:t>Policy Context</a:t>
            </a:r>
          </a:p>
          <a:p>
            <a:pPr>
              <a:defRPr sz="1600"/>
            </a:pPr>
            <a:r>
              <a:rPr lang="en-GB" sz="2693" dirty="0"/>
              <a:t>UK legislation shaped mental health care:</a:t>
            </a:r>
          </a:p>
          <a:p>
            <a:pPr>
              <a:defRPr sz="1600"/>
            </a:pPr>
            <a:r>
              <a:rPr lang="en-GB" sz="2693" dirty="0"/>
              <a:t>Mental Health Act 1959</a:t>
            </a:r>
          </a:p>
          <a:p>
            <a:pPr>
              <a:defRPr sz="1600"/>
            </a:pPr>
            <a:r>
              <a:rPr lang="en-GB" sz="2693" dirty="0"/>
              <a:t>Mental Health Act 1983</a:t>
            </a:r>
          </a:p>
          <a:p>
            <a:pPr>
              <a:defRPr sz="1600"/>
            </a:pPr>
            <a:r>
              <a:rPr lang="en-GB" sz="2693" dirty="0"/>
              <a:t>Mental Health Act 2007</a:t>
            </a:r>
          </a:p>
          <a:p>
            <a:pPr>
              <a:defRPr sz="1600"/>
            </a:pPr>
            <a:r>
              <a:rPr lang="en-GB" sz="2693" dirty="0"/>
              <a:t>These policies emphasised community care and patient rights.</a:t>
            </a:r>
          </a:p>
        </p:txBody>
      </p:sp>
      <p:sp>
        <p:nvSpPr>
          <p:cNvPr id="14" name="TextBox 13">
            <a:extLst>
              <a:ext uri="{FF2B5EF4-FFF2-40B4-BE49-F238E27FC236}">
                <a16:creationId xmlns:a16="http://schemas.microsoft.com/office/drawing/2014/main" id="{5408D6C7-4F42-3F97-3799-A00835ABC6AE}"/>
              </a:ext>
            </a:extLst>
          </p:cNvPr>
          <p:cNvSpPr txBox="1"/>
          <p:nvPr/>
        </p:nvSpPr>
        <p:spPr>
          <a:xfrm>
            <a:off x="9964794" y="9828152"/>
            <a:ext cx="10555231" cy="2475229"/>
          </a:xfrm>
          <a:prstGeom prst="rect">
            <a:avLst/>
          </a:prstGeom>
          <a:noFill/>
        </p:spPr>
        <p:txBody>
          <a:bodyPr wrap="square">
            <a:spAutoFit/>
          </a:bodyPr>
          <a:lstStyle/>
          <a:p>
            <a:r>
              <a:rPr lang="en-GB" sz="4713" b="1" dirty="0"/>
              <a:t>Stigma &amp; Inequality</a:t>
            </a:r>
          </a:p>
          <a:p>
            <a:pPr>
              <a:defRPr sz="1600"/>
            </a:pPr>
            <a:r>
              <a:rPr lang="en-GB" sz="2693" dirty="0"/>
              <a:t>Schizophrenia remains highly stigmatised.</a:t>
            </a:r>
          </a:p>
          <a:p>
            <a:pPr>
              <a:defRPr sz="1600"/>
            </a:pPr>
            <a:r>
              <a:rPr lang="en-GB" sz="2693" dirty="0"/>
              <a:t>Stigma contributes to discrimination and social exclusion (Corrigan, 2016).</a:t>
            </a:r>
          </a:p>
          <a:p>
            <a:pPr>
              <a:defRPr sz="1600"/>
            </a:pPr>
            <a:r>
              <a:rPr lang="en-GB" sz="2693" dirty="0"/>
              <a:t>Over 60% of people with schizophrenia report experiencing </a:t>
            </a:r>
          </a:p>
        </p:txBody>
      </p:sp>
      <p:sp>
        <p:nvSpPr>
          <p:cNvPr id="16" name="TextBox 15">
            <a:extLst>
              <a:ext uri="{FF2B5EF4-FFF2-40B4-BE49-F238E27FC236}">
                <a16:creationId xmlns:a16="http://schemas.microsoft.com/office/drawing/2014/main" id="{E6B5FE0E-92FD-C44B-CBC8-28EF1C8269A3}"/>
              </a:ext>
            </a:extLst>
          </p:cNvPr>
          <p:cNvSpPr txBox="1"/>
          <p:nvPr/>
        </p:nvSpPr>
        <p:spPr>
          <a:xfrm>
            <a:off x="770540" y="10165075"/>
            <a:ext cx="10555231" cy="2889637"/>
          </a:xfrm>
          <a:prstGeom prst="rect">
            <a:avLst/>
          </a:prstGeom>
          <a:noFill/>
        </p:spPr>
        <p:txBody>
          <a:bodyPr wrap="square">
            <a:spAutoFit/>
          </a:bodyPr>
          <a:lstStyle/>
          <a:p>
            <a:r>
              <a:rPr lang="en-GB" sz="4713" b="1" dirty="0"/>
              <a:t>Recommendations</a:t>
            </a:r>
          </a:p>
          <a:p>
            <a:pPr>
              <a:defRPr sz="1600"/>
            </a:pPr>
            <a:r>
              <a:rPr lang="en-GB" sz="2693" dirty="0"/>
              <a:t>Future improvements should include:</a:t>
            </a:r>
          </a:p>
          <a:p>
            <a:pPr>
              <a:defRPr sz="1600"/>
            </a:pPr>
            <a:r>
              <a:rPr lang="en-GB" sz="2693" dirty="0"/>
              <a:t>• Reducing stigma through education</a:t>
            </a:r>
          </a:p>
          <a:p>
            <a:pPr>
              <a:defRPr sz="1600"/>
            </a:pPr>
            <a:r>
              <a:rPr lang="en-GB" sz="2693" dirty="0"/>
              <a:t>• Improving early intervention services</a:t>
            </a:r>
          </a:p>
          <a:p>
            <a:pPr>
              <a:defRPr sz="1600"/>
            </a:pPr>
            <a:r>
              <a:rPr lang="en-GB" sz="2693" dirty="0"/>
              <a:t>• Addressing social inequalities</a:t>
            </a:r>
          </a:p>
          <a:p>
            <a:pPr>
              <a:defRPr sz="1600"/>
            </a:pPr>
            <a:r>
              <a:rPr lang="en-GB" sz="2693" dirty="0"/>
              <a:t>• Increasing funding for community mental health care.</a:t>
            </a:r>
          </a:p>
        </p:txBody>
      </p:sp>
      <p:pic>
        <p:nvPicPr>
          <p:cNvPr id="1026" name="Picture 2">
            <a:extLst>
              <a:ext uri="{FF2B5EF4-FFF2-40B4-BE49-F238E27FC236}">
                <a16:creationId xmlns:a16="http://schemas.microsoft.com/office/drawing/2014/main" id="{33B85A1D-F2AB-DF83-A976-1727A236FD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55179" y="3657326"/>
            <a:ext cx="3688273" cy="2458849"/>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3E82EFE1-A610-63B8-16AE-44133413CA2E}"/>
              </a:ext>
            </a:extLst>
          </p:cNvPr>
          <p:cNvSpPr txBox="1"/>
          <p:nvPr/>
        </p:nvSpPr>
        <p:spPr>
          <a:xfrm>
            <a:off x="10795821" y="6387265"/>
            <a:ext cx="10441858" cy="1106650"/>
          </a:xfrm>
          <a:prstGeom prst="rect">
            <a:avLst/>
          </a:prstGeom>
          <a:noFill/>
        </p:spPr>
        <p:txBody>
          <a:bodyPr wrap="square">
            <a:spAutoFit/>
          </a:bodyPr>
          <a:lstStyle/>
          <a:p>
            <a:r>
              <a:rPr lang="en-GB" sz="2197" dirty="0"/>
              <a:t>During the 18th and 19th centuries, people with severe mental illness were commonly confined to institutions such as Bethlem Royal Hospital, reflecting widespread stigma and limited scientific understanding (Porter, 2002).</a:t>
            </a:r>
          </a:p>
        </p:txBody>
      </p:sp>
      <p:graphicFrame>
        <p:nvGraphicFramePr>
          <p:cNvPr id="21" name="Diagram 20">
            <a:extLst>
              <a:ext uri="{FF2B5EF4-FFF2-40B4-BE49-F238E27FC236}">
                <a16:creationId xmlns:a16="http://schemas.microsoft.com/office/drawing/2014/main" id="{297245D3-D6CD-ECB8-DC76-2647DB63420A}"/>
              </a:ext>
            </a:extLst>
          </p:cNvPr>
          <p:cNvGraphicFramePr/>
          <p:nvPr>
            <p:extLst>
              <p:ext uri="{D42A27DB-BD31-4B8C-83A1-F6EECF244321}">
                <p14:modId xmlns:p14="http://schemas.microsoft.com/office/powerpoint/2010/main" val="2475721776"/>
              </p:ext>
            </p:extLst>
          </p:nvPr>
        </p:nvGraphicFramePr>
        <p:xfrm>
          <a:off x="3091287" y="2694959"/>
          <a:ext cx="6715836" cy="21573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22" name="Diagram 21">
            <a:extLst>
              <a:ext uri="{FF2B5EF4-FFF2-40B4-BE49-F238E27FC236}">
                <a16:creationId xmlns:a16="http://schemas.microsoft.com/office/drawing/2014/main" id="{73030AB4-1C7C-A0C8-6124-D0B395D07397}"/>
              </a:ext>
            </a:extLst>
          </p:cNvPr>
          <p:cNvGraphicFramePr/>
          <p:nvPr>
            <p:extLst>
              <p:ext uri="{D42A27DB-BD31-4B8C-83A1-F6EECF244321}">
                <p14:modId xmlns:p14="http://schemas.microsoft.com/office/powerpoint/2010/main" val="3152396487"/>
              </p:ext>
            </p:extLst>
          </p:nvPr>
        </p:nvGraphicFramePr>
        <p:xfrm>
          <a:off x="3091287" y="4637074"/>
          <a:ext cx="7371356" cy="245884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23" name="Oval 22">
            <a:extLst>
              <a:ext uri="{FF2B5EF4-FFF2-40B4-BE49-F238E27FC236}">
                <a16:creationId xmlns:a16="http://schemas.microsoft.com/office/drawing/2014/main" id="{42CF2FCD-D8F2-A6F1-5BA5-8B482B702880}"/>
              </a:ext>
            </a:extLst>
          </p:cNvPr>
          <p:cNvSpPr/>
          <p:nvPr/>
        </p:nvSpPr>
        <p:spPr>
          <a:xfrm>
            <a:off x="16016747" y="3322522"/>
            <a:ext cx="3688273" cy="312844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197" dirty="0"/>
              <a:t>1% of global population affected</a:t>
            </a:r>
            <a:br>
              <a:rPr lang="en-GB" sz="2197" dirty="0"/>
            </a:br>
            <a:r>
              <a:rPr lang="en-GB" sz="2197" dirty="0"/>
              <a:t>Average onset: 16–30 years</a:t>
            </a:r>
            <a:br>
              <a:rPr lang="en-GB" sz="2197" dirty="0"/>
            </a:br>
            <a:r>
              <a:rPr lang="en-GB" sz="2197" dirty="0"/>
              <a:t>15–20 year reduction in life expectancy</a:t>
            </a:r>
          </a:p>
          <a:p>
            <a:pPr algn="ctr"/>
            <a:r>
              <a:rPr lang="en-GB" sz="2197" dirty="0"/>
              <a:t>(NHS Digital, 2024).</a:t>
            </a:r>
          </a:p>
        </p:txBody>
      </p:sp>
      <p:pic>
        <p:nvPicPr>
          <p:cNvPr id="1028" name="Picture 4" descr="Psychiatric Medication: Over 311 Royalty-Free Licensable Stock Vectors ...">
            <a:extLst>
              <a:ext uri="{FF2B5EF4-FFF2-40B4-BE49-F238E27FC236}">
                <a16:creationId xmlns:a16="http://schemas.microsoft.com/office/drawing/2014/main" id="{02945DCA-93F9-EF6B-1A8E-CAD28BAAD14D}"/>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7167179" y="8997789"/>
            <a:ext cx="3352846" cy="189994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20AD8FE2-6A65-1C73-8AFB-751B58D46479}"/>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351183" y="10349330"/>
            <a:ext cx="1685925" cy="2009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48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C0A97-E71D-37CB-3E56-88CC418D876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1AA2DA62-367B-6867-D594-CD098ACE105D}"/>
              </a:ext>
            </a:extLst>
          </p:cNvPr>
          <p:cNvSpPr>
            <a:spLocks noGrp="1"/>
          </p:cNvSpPr>
          <p:nvPr>
            <p:ph idx="1"/>
          </p:nvPr>
        </p:nvSpPr>
        <p:spPr/>
        <p:txBody>
          <a:bodyPr>
            <a:normAutofit fontScale="32500" lnSpcReduction="20000"/>
          </a:bodyPr>
          <a:lstStyle/>
          <a:p>
            <a:pPr>
              <a:buNone/>
            </a:pPr>
            <a:r>
              <a:rPr lang="en-GB" dirty="0"/>
              <a:t>American Psychiatric Association (2022) </a:t>
            </a:r>
            <a:r>
              <a:rPr lang="en-GB" i="1" dirty="0"/>
              <a:t>Diagnostic and statistical manual of mental disorders (DSM-5-TR)</a:t>
            </a:r>
            <a:r>
              <a:rPr lang="en-GB" dirty="0"/>
              <a:t>. Arlington, VA: American Psychiatric Publishing.</a:t>
            </a:r>
          </a:p>
          <a:p>
            <a:pPr>
              <a:buNone/>
            </a:pPr>
            <a:r>
              <a:rPr lang="en-GB" dirty="0"/>
              <a:t>Bhugra, D., et al. (2010) ‘Schizophrenia: prejudice and public awareness’, </a:t>
            </a:r>
            <a:r>
              <a:rPr lang="en-GB" i="1" dirty="0"/>
              <a:t>International Review of Psychiatry</a:t>
            </a:r>
            <a:r>
              <a:rPr lang="en-GB" dirty="0"/>
              <a:t>, 22(4), pp. 1–8.</a:t>
            </a:r>
          </a:p>
          <a:p>
            <a:pPr>
              <a:buNone/>
            </a:pPr>
            <a:r>
              <a:rPr lang="en-GB" dirty="0"/>
              <a:t>Corrigan, P. and Watson, A.C. (2002) ‘Understanding the impact of stigma on people with mental illness’, </a:t>
            </a:r>
            <a:r>
              <a:rPr lang="en-GB" i="1" dirty="0"/>
              <a:t>World Psychiatry</a:t>
            </a:r>
            <a:r>
              <a:rPr lang="en-GB" dirty="0"/>
              <a:t>, 1(1), pp. 16–20. Available at: https://www.ncbi.nlm.nih.gov/pmc/articles/PMC1489832/ (Accessed: 6 March 2026).</a:t>
            </a:r>
          </a:p>
          <a:p>
            <a:pPr>
              <a:buNone/>
            </a:pPr>
            <a:r>
              <a:rPr lang="en-GB" dirty="0"/>
              <a:t>Department of Health (2007) </a:t>
            </a:r>
            <a:r>
              <a:rPr lang="en-GB" i="1" dirty="0"/>
              <a:t>Mental Health Act 2007: Policy paper</a:t>
            </a:r>
            <a:r>
              <a:rPr lang="en-GB" dirty="0"/>
              <a:t>. Available at: https://www.gov.uk/government/publications/mental-health-act-2007-policy-paper (Accessed: 6 March 2026).</a:t>
            </a:r>
          </a:p>
          <a:p>
            <a:pPr>
              <a:buNone/>
            </a:pPr>
            <a:r>
              <a:rPr lang="en-GB" dirty="0"/>
              <a:t>Healy, D. (2002) </a:t>
            </a:r>
            <a:r>
              <a:rPr lang="en-GB" i="1" dirty="0"/>
              <a:t>The creation of psychopharmacology</a:t>
            </a:r>
            <a:r>
              <a:rPr lang="en-GB" dirty="0"/>
              <a:t>. Cambridge, MA: Harvard University Press.</a:t>
            </a:r>
          </a:p>
          <a:p>
            <a:pPr>
              <a:buNone/>
            </a:pPr>
            <a:r>
              <a:rPr lang="en-GB" dirty="0"/>
              <a:t>Mental Health Act 1983. Available at: </a:t>
            </a:r>
            <a:r>
              <a:rPr lang="en-GB" dirty="0">
                <a:hlinkClick r:id="rId2"/>
              </a:rPr>
              <a:t>https://www.legislation.gov.uk/ukpga/1983/20/contents</a:t>
            </a:r>
            <a:r>
              <a:rPr lang="en-GB" dirty="0"/>
              <a:t> (Accessed: 6 March 2026).</a:t>
            </a:r>
          </a:p>
          <a:p>
            <a:pPr>
              <a:buNone/>
            </a:pPr>
            <a:r>
              <a:rPr lang="en-GB" dirty="0"/>
              <a:t>Mental Health Act 2007. Available at: </a:t>
            </a:r>
            <a:r>
              <a:rPr lang="en-GB" dirty="0">
                <a:hlinkClick r:id="rId3"/>
              </a:rPr>
              <a:t>https://www.legislation.gov.uk/ukpga/2007/12/contents</a:t>
            </a:r>
            <a:r>
              <a:rPr lang="en-GB" dirty="0"/>
              <a:t> (Accessed: 6 March 2026).</a:t>
            </a:r>
          </a:p>
          <a:p>
            <a:pPr>
              <a:buNone/>
            </a:pPr>
            <a:r>
              <a:rPr lang="en-GB" dirty="0"/>
              <a:t>Mueser, K.T. and McGurk, S.R. (2004) ‘Schizophrenia’, </a:t>
            </a:r>
            <a:r>
              <a:rPr lang="en-GB" i="1" dirty="0"/>
              <a:t>The Lancet</a:t>
            </a:r>
            <a:r>
              <a:rPr lang="en-GB" dirty="0"/>
              <a:t>, 363(9426), pp. 2063–2072. Available at: https://www.sciencedirect.com/science/article/pii/S0140673604163631 (Accessed: 6 March 2026).</a:t>
            </a:r>
          </a:p>
          <a:p>
            <a:pPr>
              <a:buNone/>
            </a:pPr>
            <a:r>
              <a:rPr lang="en-GB" dirty="0"/>
              <a:t>National Institute for Health and Care Excellence (NICE) (2014) </a:t>
            </a:r>
            <a:r>
              <a:rPr lang="en-GB" i="1" dirty="0"/>
              <a:t>Psychosis and schizophrenia in adults: prevention and management (CG178)</a:t>
            </a:r>
            <a:r>
              <a:rPr lang="en-GB" dirty="0"/>
              <a:t>. Available at: </a:t>
            </a:r>
            <a:r>
              <a:rPr lang="en-GB" dirty="0">
                <a:hlinkClick r:id="rId4"/>
              </a:rPr>
              <a:t>https://www.nice.org.uk/guidance/cg178</a:t>
            </a:r>
            <a:r>
              <a:rPr lang="en-GB" dirty="0"/>
              <a:t> (Accessed: 6 March 2026).</a:t>
            </a:r>
          </a:p>
          <a:p>
            <a:pPr>
              <a:buNone/>
            </a:pPr>
            <a:r>
              <a:rPr lang="en-GB" dirty="0"/>
              <a:t>NHS Digital (2024) </a:t>
            </a:r>
            <a:r>
              <a:rPr lang="en-GB" i="1" dirty="0"/>
              <a:t>Adult psychiatric morbidity survey: psychotic disorders</a:t>
            </a:r>
            <a:r>
              <a:rPr lang="en-GB" dirty="0"/>
              <a:t>. Available at: </a:t>
            </a:r>
            <a:r>
              <a:rPr lang="en-GB" dirty="0">
                <a:hlinkClick r:id="rId5"/>
              </a:rPr>
              <a:t>https://digital.nhs.uk/data-and-information/publications/statistical/adult-psychiatric-morbidity-survey/survey-of-mental-health-and-wellbeing-england-2023-24/psychotic-disorder</a:t>
            </a:r>
            <a:r>
              <a:rPr lang="en-GB" dirty="0"/>
              <a:t> (Accessed: 6 March 2026).</a:t>
            </a:r>
          </a:p>
          <a:p>
            <a:pPr>
              <a:buNone/>
            </a:pPr>
            <a:r>
              <a:rPr lang="en-GB" dirty="0"/>
              <a:t>Pilgrim, D. (2019) </a:t>
            </a:r>
            <a:r>
              <a:rPr lang="en-GB" i="1" dirty="0"/>
              <a:t>Key concepts in mental health</a:t>
            </a:r>
            <a:r>
              <a:rPr lang="en-GB" dirty="0"/>
              <a:t>. 3rd edn. London: SAGE Publications.</a:t>
            </a:r>
          </a:p>
          <a:p>
            <a:pPr>
              <a:buNone/>
            </a:pPr>
            <a:r>
              <a:rPr lang="en-GB" dirty="0"/>
              <a:t>Porter, R. (2002) </a:t>
            </a:r>
            <a:r>
              <a:rPr lang="en-GB" i="1" dirty="0"/>
              <a:t>Madness: A brief history</a:t>
            </a:r>
            <a:r>
              <a:rPr lang="en-GB" dirty="0"/>
              <a:t>. Oxford: Oxford University Press.</a:t>
            </a:r>
          </a:p>
          <a:p>
            <a:pPr>
              <a:buNone/>
            </a:pPr>
            <a:r>
              <a:rPr lang="en-GB" dirty="0"/>
              <a:t>Thornicroft, G. (2006) </a:t>
            </a:r>
            <a:r>
              <a:rPr lang="en-GB" i="1" dirty="0"/>
              <a:t>Shunned: discrimination against people with mental illness</a:t>
            </a:r>
            <a:r>
              <a:rPr lang="en-GB" dirty="0"/>
              <a:t>. Oxford: Oxford University Press.</a:t>
            </a:r>
          </a:p>
          <a:p>
            <a:pPr>
              <a:buNone/>
            </a:pPr>
            <a:r>
              <a:rPr lang="en-GB" dirty="0"/>
              <a:t>van Os, J. and Kapur, S. (2009) ‘Schizophrenia’, </a:t>
            </a:r>
            <a:r>
              <a:rPr lang="en-GB" i="1" dirty="0"/>
              <a:t>The Lancet</a:t>
            </a:r>
            <a:r>
              <a:rPr lang="en-GB" dirty="0"/>
              <a:t>, 374(9690), pp. 635–645. Available at: https://www.thelancet.com/journals/lancet/article/PIIS0140-6736(09)60995-8/fulltext (Accessed: 6 March 2026).</a:t>
            </a:r>
          </a:p>
          <a:p>
            <a:pPr>
              <a:buNone/>
            </a:pPr>
            <a:r>
              <a:rPr lang="en-GB" dirty="0"/>
              <a:t>World Health Organization (WHO) (2022) </a:t>
            </a:r>
            <a:r>
              <a:rPr lang="en-GB" i="1" dirty="0"/>
              <a:t>Schizophrenia fact sheet</a:t>
            </a:r>
            <a:r>
              <a:rPr lang="en-GB" dirty="0"/>
              <a:t>. Available at: </a:t>
            </a:r>
            <a:r>
              <a:rPr lang="en-GB" dirty="0">
                <a:hlinkClick r:id="rId6"/>
              </a:rPr>
              <a:t>https://www.who.int/news-room/fact-sheets/detail/schizophrenia</a:t>
            </a:r>
            <a:r>
              <a:rPr lang="en-GB" dirty="0"/>
              <a:t> (Accessed: 6 March 2026).</a:t>
            </a:r>
          </a:p>
          <a:p>
            <a:endParaRPr lang="en-GB" dirty="0"/>
          </a:p>
        </p:txBody>
      </p:sp>
    </p:spTree>
    <p:extLst>
      <p:ext uri="{BB962C8B-B14F-4D97-AF65-F5344CB8AC3E}">
        <p14:creationId xmlns:p14="http://schemas.microsoft.com/office/powerpoint/2010/main" val="13598476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90</TotalTime>
  <Words>1508</Words>
  <Application>Microsoft Office PowerPoint</Application>
  <PresentationFormat>Custom</PresentationFormat>
  <Paragraphs>96</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Psychopathological Classifications &amp; Provisions BMHP6029_BIRM Component 1 Poster Aisha Begum 2321254</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aisha begum</dc:creator>
  <cp:lastModifiedBy>aisha begum</cp:lastModifiedBy>
  <cp:revision>1</cp:revision>
  <dcterms:created xsi:type="dcterms:W3CDTF">2026-03-06T09:35:25Z</dcterms:created>
  <dcterms:modified xsi:type="dcterms:W3CDTF">2026-03-06T11:06:14Z</dcterms:modified>
</cp:coreProperties>
</file>