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6" r:id="rId2"/>
    <p:sldId id="266" r:id="rId3"/>
    <p:sldId id="280" r:id="rId4"/>
    <p:sldId id="265" r:id="rId5"/>
    <p:sldId id="270" r:id="rId6"/>
    <p:sldId id="283" r:id="rId7"/>
    <p:sldId id="279" r:id="rId8"/>
    <p:sldId id="277" r:id="rId9"/>
    <p:sldId id="284" r:id="rId10"/>
    <p:sldId id="285" r:id="rId11"/>
    <p:sldId id="275" r:id="rId12"/>
    <p:sldId id="276" r:id="rId13"/>
    <p:sldId id="260" r:id="rId14"/>
    <p:sldId id="261" r:id="rId15"/>
    <p:sldId id="291" r:id="rId16"/>
    <p:sldId id="263" r:id="rId17"/>
    <p:sldId id="286" r:id="rId18"/>
    <p:sldId id="287" r:id="rId19"/>
    <p:sldId id="281" r:id="rId20"/>
    <p:sldId id="289" r:id="rId21"/>
    <p:sldId id="290"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F73D16-63CC-C9F1-0595-E85F62B81CDC}" v="3059" dt="2026-04-19T19:42:29.296"/>
    <p1510:client id="{B2F2726F-2AEE-6F63-3C26-557286780C68}" v="1798" dt="2026-04-20T18:49:34.598"/>
    <p1510:client id="{C75E2234-0359-A338-7305-933687432CA7}" v="265" dt="2026-04-18T20:46:44.313"/>
    <p1510:client id="{F463BA71-0CE5-5409-135B-1289D3D32CA3}" v="13" dt="2026-04-19T19:45:38.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Eynon (2304127)" userId="S::2304127@student.uwtsd.ac.uk::80658f8b-be2c-4439-8934-a793155aaa95" providerId="AD" clId="Web-{241B1573-5DEC-9016-F725-AC39DC22D879}"/>
    <pc:docChg chg="addSld modSld sldOrd">
      <pc:chgData name="Naomi Eynon (2304127)" userId="S::2304127@student.uwtsd.ac.uk::80658f8b-be2c-4439-8934-a793155aaa95" providerId="AD" clId="Web-{241B1573-5DEC-9016-F725-AC39DC22D879}" dt="2026-04-18T18:15:04.403" v="245" actId="20577"/>
      <pc:docMkLst>
        <pc:docMk/>
      </pc:docMkLst>
      <pc:sldChg chg="modSp">
        <pc:chgData name="Naomi Eynon (2304127)" userId="S::2304127@student.uwtsd.ac.uk::80658f8b-be2c-4439-8934-a793155aaa95" providerId="AD" clId="Web-{241B1573-5DEC-9016-F725-AC39DC22D879}" dt="2026-04-18T18:06:41.271" v="123" actId="20577"/>
        <pc:sldMkLst>
          <pc:docMk/>
          <pc:sldMk cId="295561472" sldId="261"/>
        </pc:sldMkLst>
        <pc:spChg chg="mod">
          <ac:chgData name="Naomi Eynon (2304127)" userId="S::2304127@student.uwtsd.ac.uk::80658f8b-be2c-4439-8934-a793155aaa95" providerId="AD" clId="Web-{241B1573-5DEC-9016-F725-AC39DC22D879}" dt="2026-04-18T18:06:41.271" v="123" actId="20577"/>
          <ac:spMkLst>
            <pc:docMk/>
            <pc:sldMk cId="295561472" sldId="261"/>
            <ac:spMk id="2" creationId="{469204FE-95AC-8014-4C9C-39516BBFE1FE}"/>
          </ac:spMkLst>
        </pc:spChg>
        <pc:spChg chg="mod">
          <ac:chgData name="Naomi Eynon (2304127)" userId="S::2304127@student.uwtsd.ac.uk::80658f8b-be2c-4439-8934-a793155aaa95" providerId="AD" clId="Web-{241B1573-5DEC-9016-F725-AC39DC22D879}" dt="2026-04-18T18:06:23.427" v="121" actId="20577"/>
          <ac:spMkLst>
            <pc:docMk/>
            <pc:sldMk cId="295561472" sldId="261"/>
            <ac:spMk id="3" creationId="{36602FCA-A7CE-4E4B-291D-484ED2B3645D}"/>
          </ac:spMkLst>
        </pc:spChg>
      </pc:sldChg>
      <pc:sldChg chg="modSp">
        <pc:chgData name="Naomi Eynon (2304127)" userId="S::2304127@student.uwtsd.ac.uk::80658f8b-be2c-4439-8934-a793155aaa95" providerId="AD" clId="Web-{241B1573-5DEC-9016-F725-AC39DC22D879}" dt="2026-04-18T18:13:22.605" v="207" actId="20577"/>
        <pc:sldMkLst>
          <pc:docMk/>
          <pc:sldMk cId="1370830325" sldId="265"/>
        </pc:sldMkLst>
        <pc:spChg chg="mod">
          <ac:chgData name="Naomi Eynon (2304127)" userId="S::2304127@student.uwtsd.ac.uk::80658f8b-be2c-4439-8934-a793155aaa95" providerId="AD" clId="Web-{241B1573-5DEC-9016-F725-AC39DC22D879}" dt="2026-04-18T18:13:22.605" v="207" actId="20577"/>
          <ac:spMkLst>
            <pc:docMk/>
            <pc:sldMk cId="1370830325" sldId="265"/>
            <ac:spMk id="2" creationId="{CD674283-1E01-B944-9AC7-66CD53275776}"/>
          </ac:spMkLst>
        </pc:spChg>
        <pc:spChg chg="mod">
          <ac:chgData name="Naomi Eynon (2304127)" userId="S::2304127@student.uwtsd.ac.uk::80658f8b-be2c-4439-8934-a793155aaa95" providerId="AD" clId="Web-{241B1573-5DEC-9016-F725-AC39DC22D879}" dt="2026-04-18T18:13:04.245" v="205" actId="20577"/>
          <ac:spMkLst>
            <pc:docMk/>
            <pc:sldMk cId="1370830325" sldId="265"/>
            <ac:spMk id="3" creationId="{DF147F56-7038-F97D-3B45-8AE410DAE974}"/>
          </ac:spMkLst>
        </pc:spChg>
      </pc:sldChg>
      <pc:sldChg chg="modSp new">
        <pc:chgData name="Naomi Eynon (2304127)" userId="S::2304127@student.uwtsd.ac.uk::80658f8b-be2c-4439-8934-a793155aaa95" providerId="AD" clId="Web-{241B1573-5DEC-9016-F725-AC39DC22D879}" dt="2026-04-18T18:15:04.403" v="245" actId="20577"/>
        <pc:sldMkLst>
          <pc:docMk/>
          <pc:sldMk cId="1041299480" sldId="270"/>
        </pc:sldMkLst>
        <pc:spChg chg="mod">
          <ac:chgData name="Naomi Eynon (2304127)" userId="S::2304127@student.uwtsd.ac.uk::80658f8b-be2c-4439-8934-a793155aaa95" providerId="AD" clId="Web-{241B1573-5DEC-9016-F725-AC39DC22D879}" dt="2026-04-18T18:14:42.527" v="236" actId="1076"/>
          <ac:spMkLst>
            <pc:docMk/>
            <pc:sldMk cId="1041299480" sldId="270"/>
            <ac:spMk id="2" creationId="{B4278B19-6E8A-81D8-B317-CE61E8D2698A}"/>
          </ac:spMkLst>
        </pc:spChg>
        <pc:spChg chg="mod">
          <ac:chgData name="Naomi Eynon (2304127)" userId="S::2304127@student.uwtsd.ac.uk::80658f8b-be2c-4439-8934-a793155aaa95" providerId="AD" clId="Web-{241B1573-5DEC-9016-F725-AC39DC22D879}" dt="2026-04-18T18:15:04.403" v="245" actId="20577"/>
          <ac:spMkLst>
            <pc:docMk/>
            <pc:sldMk cId="1041299480" sldId="270"/>
            <ac:spMk id="3" creationId="{3EF8FBDB-885F-9E6F-8465-D16A449F3669}"/>
          </ac:spMkLst>
        </pc:spChg>
      </pc:sldChg>
    </pc:docChg>
  </pc:docChgLst>
  <pc:docChgLst>
    <pc:chgData name="Naomi Eynon (2304127)" userId="S::2304127@student.uwtsd.ac.uk::80658f8b-be2c-4439-8934-a793155aaa95" providerId="AD" clId="Web-{B2F2726F-2AEE-6F63-3C26-557286780C68}"/>
    <pc:docChg chg="addSld delSld modSld sldOrd">
      <pc:chgData name="Naomi Eynon (2304127)" userId="S::2304127@student.uwtsd.ac.uk::80658f8b-be2c-4439-8934-a793155aaa95" providerId="AD" clId="Web-{B2F2726F-2AEE-6F63-3C26-557286780C68}" dt="2026-04-20T18:49:34.598" v="1776" actId="20577"/>
      <pc:docMkLst>
        <pc:docMk/>
      </pc:docMkLst>
      <pc:sldChg chg="addSp modSp mod setBg">
        <pc:chgData name="Naomi Eynon (2304127)" userId="S::2304127@student.uwtsd.ac.uk::80658f8b-be2c-4439-8934-a793155aaa95" providerId="AD" clId="Web-{B2F2726F-2AEE-6F63-3C26-557286780C68}" dt="2026-04-19T21:38:34.496" v="1202" actId="20577"/>
        <pc:sldMkLst>
          <pc:docMk/>
          <pc:sldMk cId="3286638776" sldId="260"/>
        </pc:sldMkLst>
        <pc:spChg chg="mod">
          <ac:chgData name="Naomi Eynon (2304127)" userId="S::2304127@student.uwtsd.ac.uk::80658f8b-be2c-4439-8934-a793155aaa95" providerId="AD" clId="Web-{B2F2726F-2AEE-6F63-3C26-557286780C68}" dt="2026-04-19T21:30:48.897" v="1092"/>
          <ac:spMkLst>
            <pc:docMk/>
            <pc:sldMk cId="3286638776" sldId="260"/>
            <ac:spMk id="2" creationId="{F8AA00C5-0F38-90E4-FC29-EDDC6026C018}"/>
          </ac:spMkLst>
        </pc:spChg>
        <pc:spChg chg="mod">
          <ac:chgData name="Naomi Eynon (2304127)" userId="S::2304127@student.uwtsd.ac.uk::80658f8b-be2c-4439-8934-a793155aaa95" providerId="AD" clId="Web-{B2F2726F-2AEE-6F63-3C26-557286780C68}" dt="2026-04-19T21:38:34.496" v="1202" actId="20577"/>
          <ac:spMkLst>
            <pc:docMk/>
            <pc:sldMk cId="3286638776" sldId="260"/>
            <ac:spMk id="5" creationId="{5E8E95AD-CB7E-ED46-862E-3A874F93A3EA}"/>
          </ac:spMkLst>
        </pc:spChg>
        <pc:picChg chg="add mod">
          <ac:chgData name="Naomi Eynon (2304127)" userId="S::2304127@student.uwtsd.ac.uk::80658f8b-be2c-4439-8934-a793155aaa95" providerId="AD" clId="Web-{B2F2726F-2AEE-6F63-3C26-557286780C68}" dt="2026-04-19T21:30:48.897" v="1092"/>
          <ac:picMkLst>
            <pc:docMk/>
            <pc:sldMk cId="3286638776" sldId="260"/>
            <ac:picMk id="3" creationId="{B1B324F2-CDB5-016C-8CF6-7DEA183CF87D}"/>
          </ac:picMkLst>
        </pc:picChg>
      </pc:sldChg>
      <pc:sldChg chg="modSp">
        <pc:chgData name="Naomi Eynon (2304127)" userId="S::2304127@student.uwtsd.ac.uk::80658f8b-be2c-4439-8934-a793155aaa95" providerId="AD" clId="Web-{B2F2726F-2AEE-6F63-3C26-557286780C68}" dt="2026-04-19T21:43:59.355" v="1288" actId="20577"/>
        <pc:sldMkLst>
          <pc:docMk/>
          <pc:sldMk cId="295561472" sldId="261"/>
        </pc:sldMkLst>
        <pc:spChg chg="mod">
          <ac:chgData name="Naomi Eynon (2304127)" userId="S::2304127@student.uwtsd.ac.uk::80658f8b-be2c-4439-8934-a793155aaa95" providerId="AD" clId="Web-{B2F2726F-2AEE-6F63-3C26-557286780C68}" dt="2026-04-19T21:43:59.355" v="1288" actId="20577"/>
          <ac:spMkLst>
            <pc:docMk/>
            <pc:sldMk cId="295561472" sldId="261"/>
            <ac:spMk id="3" creationId="{36602FCA-A7CE-4E4B-291D-484ED2B3645D}"/>
          </ac:spMkLst>
        </pc:spChg>
      </pc:sldChg>
      <pc:sldChg chg="del">
        <pc:chgData name="Naomi Eynon (2304127)" userId="S::2304127@student.uwtsd.ac.uk::80658f8b-be2c-4439-8934-a793155aaa95" providerId="AD" clId="Web-{B2F2726F-2AEE-6F63-3C26-557286780C68}" dt="2026-04-19T21:24:06.043" v="1041"/>
        <pc:sldMkLst>
          <pc:docMk/>
          <pc:sldMk cId="718975353" sldId="262"/>
        </pc:sldMkLst>
      </pc:sldChg>
      <pc:sldChg chg="del">
        <pc:chgData name="Naomi Eynon (2304127)" userId="S::2304127@student.uwtsd.ac.uk::80658f8b-be2c-4439-8934-a793155aaa95" providerId="AD" clId="Web-{B2F2726F-2AEE-6F63-3C26-557286780C68}" dt="2026-04-19T22:15:47.135" v="1454"/>
        <pc:sldMkLst>
          <pc:docMk/>
          <pc:sldMk cId="1207502871" sldId="264"/>
        </pc:sldMkLst>
      </pc:sldChg>
      <pc:sldChg chg="modSp">
        <pc:chgData name="Naomi Eynon (2304127)" userId="S::2304127@student.uwtsd.ac.uk::80658f8b-be2c-4439-8934-a793155aaa95" providerId="AD" clId="Web-{B2F2726F-2AEE-6F63-3C26-557286780C68}" dt="2026-04-19T21:22:10.931" v="999" actId="20577"/>
        <pc:sldMkLst>
          <pc:docMk/>
          <pc:sldMk cId="1041299480" sldId="270"/>
        </pc:sldMkLst>
        <pc:spChg chg="mod">
          <ac:chgData name="Naomi Eynon (2304127)" userId="S::2304127@student.uwtsd.ac.uk::80658f8b-be2c-4439-8934-a793155aaa95" providerId="AD" clId="Web-{B2F2726F-2AEE-6F63-3C26-557286780C68}" dt="2026-04-19T21:22:10.931" v="999" actId="20577"/>
          <ac:spMkLst>
            <pc:docMk/>
            <pc:sldMk cId="1041299480" sldId="270"/>
            <ac:spMk id="3" creationId="{3EF8FBDB-885F-9E6F-8465-D16A449F3669}"/>
          </ac:spMkLst>
        </pc:spChg>
      </pc:sldChg>
      <pc:sldChg chg="modSp">
        <pc:chgData name="Naomi Eynon (2304127)" userId="S::2304127@student.uwtsd.ac.uk::80658f8b-be2c-4439-8934-a793155aaa95" providerId="AD" clId="Web-{B2F2726F-2AEE-6F63-3C26-557286780C68}" dt="2026-04-19T21:21:27.320" v="984" actId="20577"/>
        <pc:sldMkLst>
          <pc:docMk/>
          <pc:sldMk cId="3211803136" sldId="279"/>
        </pc:sldMkLst>
        <pc:spChg chg="mod">
          <ac:chgData name="Naomi Eynon (2304127)" userId="S::2304127@student.uwtsd.ac.uk::80658f8b-be2c-4439-8934-a793155aaa95" providerId="AD" clId="Web-{B2F2726F-2AEE-6F63-3C26-557286780C68}" dt="2026-04-19T21:21:27.320" v="984" actId="20577"/>
          <ac:spMkLst>
            <pc:docMk/>
            <pc:sldMk cId="3211803136" sldId="279"/>
            <ac:spMk id="3" creationId="{E956847C-3277-4D01-AA7E-BE467DAC1E4C}"/>
          </ac:spMkLst>
        </pc:spChg>
      </pc:sldChg>
      <pc:sldChg chg="addSp modSp">
        <pc:chgData name="Naomi Eynon (2304127)" userId="S::2304127@student.uwtsd.ac.uk::80658f8b-be2c-4439-8934-a793155aaa95" providerId="AD" clId="Web-{B2F2726F-2AEE-6F63-3C26-557286780C68}" dt="2026-04-20T18:45:39.375" v="1749" actId="20577"/>
        <pc:sldMkLst>
          <pc:docMk/>
          <pc:sldMk cId="2749533068" sldId="281"/>
        </pc:sldMkLst>
        <pc:spChg chg="mod">
          <ac:chgData name="Naomi Eynon (2304127)" userId="S::2304127@student.uwtsd.ac.uk::80658f8b-be2c-4439-8934-a793155aaa95" providerId="AD" clId="Web-{B2F2726F-2AEE-6F63-3C26-557286780C68}" dt="2026-04-20T18:35:37.555" v="1590" actId="1076"/>
          <ac:spMkLst>
            <pc:docMk/>
            <pc:sldMk cId="2749533068" sldId="281"/>
            <ac:spMk id="2" creationId="{9EFBA5B3-8E5D-2C29-FF10-882D9FDCD884}"/>
          </ac:spMkLst>
        </pc:spChg>
        <pc:spChg chg="mod">
          <ac:chgData name="Naomi Eynon (2304127)" userId="S::2304127@student.uwtsd.ac.uk::80658f8b-be2c-4439-8934-a793155aaa95" providerId="AD" clId="Web-{B2F2726F-2AEE-6F63-3C26-557286780C68}" dt="2026-04-20T18:39:42.984" v="1657" actId="20577"/>
          <ac:spMkLst>
            <pc:docMk/>
            <pc:sldMk cId="2749533068" sldId="281"/>
            <ac:spMk id="3" creationId="{CFD3DF7E-C1A5-BBB8-9A18-A7CCB7977564}"/>
          </ac:spMkLst>
        </pc:spChg>
        <pc:spChg chg="add mod">
          <ac:chgData name="Naomi Eynon (2304127)" userId="S::2304127@student.uwtsd.ac.uk::80658f8b-be2c-4439-8934-a793155aaa95" providerId="AD" clId="Web-{B2F2726F-2AEE-6F63-3C26-557286780C68}" dt="2026-04-20T18:45:39.375" v="1749" actId="20577"/>
          <ac:spMkLst>
            <pc:docMk/>
            <pc:sldMk cId="2749533068" sldId="281"/>
            <ac:spMk id="4" creationId="{CD83AACC-7AF8-AA98-4C3B-25AFEBEC53A5}"/>
          </ac:spMkLst>
        </pc:spChg>
      </pc:sldChg>
      <pc:sldChg chg="modSp">
        <pc:chgData name="Naomi Eynon (2304127)" userId="S::2304127@student.uwtsd.ac.uk::80658f8b-be2c-4439-8934-a793155aaa95" providerId="AD" clId="Web-{B2F2726F-2AEE-6F63-3C26-557286780C68}" dt="2026-04-19T21:22:03.321" v="996" actId="20577"/>
        <pc:sldMkLst>
          <pc:docMk/>
          <pc:sldMk cId="162202830" sldId="283"/>
        </pc:sldMkLst>
        <pc:spChg chg="mod">
          <ac:chgData name="Naomi Eynon (2304127)" userId="S::2304127@student.uwtsd.ac.uk::80658f8b-be2c-4439-8934-a793155aaa95" providerId="AD" clId="Web-{B2F2726F-2AEE-6F63-3C26-557286780C68}" dt="2026-04-19T21:22:03.321" v="996" actId="20577"/>
          <ac:spMkLst>
            <pc:docMk/>
            <pc:sldMk cId="162202830" sldId="283"/>
            <ac:spMk id="3" creationId="{AF68797A-21C6-ECA9-660A-624A1497C023}"/>
          </ac:spMkLst>
        </pc:spChg>
      </pc:sldChg>
      <pc:sldChg chg="modSp">
        <pc:chgData name="Naomi Eynon (2304127)" userId="S::2304127@student.uwtsd.ac.uk::80658f8b-be2c-4439-8934-a793155aaa95" providerId="AD" clId="Web-{B2F2726F-2AEE-6F63-3C26-557286780C68}" dt="2026-04-19T21:19:02.829" v="939" actId="20577"/>
        <pc:sldMkLst>
          <pc:docMk/>
          <pc:sldMk cId="3207984559" sldId="284"/>
        </pc:sldMkLst>
        <pc:spChg chg="mod">
          <ac:chgData name="Naomi Eynon (2304127)" userId="S::2304127@student.uwtsd.ac.uk::80658f8b-be2c-4439-8934-a793155aaa95" providerId="AD" clId="Web-{B2F2726F-2AEE-6F63-3C26-557286780C68}" dt="2026-04-19T21:19:02.829" v="939" actId="20577"/>
          <ac:spMkLst>
            <pc:docMk/>
            <pc:sldMk cId="3207984559" sldId="284"/>
            <ac:spMk id="3" creationId="{FCC6C6F4-DDB0-D090-4D1A-7EBCD4A371A9}"/>
          </ac:spMkLst>
        </pc:spChg>
      </pc:sldChg>
      <pc:sldChg chg="modSp">
        <pc:chgData name="Naomi Eynon (2304127)" userId="S::2304127@student.uwtsd.ac.uk::80658f8b-be2c-4439-8934-a793155aaa95" providerId="AD" clId="Web-{B2F2726F-2AEE-6F63-3C26-557286780C68}" dt="2026-04-19T21:20:34.724" v="978" actId="20577"/>
        <pc:sldMkLst>
          <pc:docMk/>
          <pc:sldMk cId="978751893" sldId="285"/>
        </pc:sldMkLst>
        <pc:spChg chg="mod">
          <ac:chgData name="Naomi Eynon (2304127)" userId="S::2304127@student.uwtsd.ac.uk::80658f8b-be2c-4439-8934-a793155aaa95" providerId="AD" clId="Web-{B2F2726F-2AEE-6F63-3C26-557286780C68}" dt="2026-04-19T21:20:34.724" v="978" actId="20577"/>
          <ac:spMkLst>
            <pc:docMk/>
            <pc:sldMk cId="978751893" sldId="285"/>
            <ac:spMk id="3" creationId="{31B4E8AF-25CF-2C2D-F489-C70594E2ECB8}"/>
          </ac:spMkLst>
        </pc:spChg>
      </pc:sldChg>
      <pc:sldChg chg="modSp">
        <pc:chgData name="Naomi Eynon (2304127)" userId="S::2304127@student.uwtsd.ac.uk::80658f8b-be2c-4439-8934-a793155aaa95" providerId="AD" clId="Web-{B2F2726F-2AEE-6F63-3C26-557286780C68}" dt="2026-04-19T21:37:49.371" v="1187" actId="20577"/>
        <pc:sldMkLst>
          <pc:docMk/>
          <pc:sldMk cId="1009179057" sldId="286"/>
        </pc:sldMkLst>
        <pc:spChg chg="mod">
          <ac:chgData name="Naomi Eynon (2304127)" userId="S::2304127@student.uwtsd.ac.uk::80658f8b-be2c-4439-8934-a793155aaa95" providerId="AD" clId="Web-{B2F2726F-2AEE-6F63-3C26-557286780C68}" dt="2026-04-19T21:37:49.371" v="1187" actId="20577"/>
          <ac:spMkLst>
            <pc:docMk/>
            <pc:sldMk cId="1009179057" sldId="286"/>
            <ac:spMk id="3" creationId="{EDFC5A9B-33F9-0BA8-B5C0-A62CB853C721}"/>
          </ac:spMkLst>
        </pc:spChg>
      </pc:sldChg>
      <pc:sldChg chg="modSp">
        <pc:chgData name="Naomi Eynon (2304127)" userId="S::2304127@student.uwtsd.ac.uk::80658f8b-be2c-4439-8934-a793155aaa95" providerId="AD" clId="Web-{B2F2726F-2AEE-6F63-3C26-557286780C68}" dt="2026-04-19T22:25:15.756" v="1565" actId="20577"/>
        <pc:sldMkLst>
          <pc:docMk/>
          <pc:sldMk cId="2909413591" sldId="287"/>
        </pc:sldMkLst>
        <pc:spChg chg="mod">
          <ac:chgData name="Naomi Eynon (2304127)" userId="S::2304127@student.uwtsd.ac.uk::80658f8b-be2c-4439-8934-a793155aaa95" providerId="AD" clId="Web-{B2F2726F-2AEE-6F63-3C26-557286780C68}" dt="2026-04-19T22:25:15.756" v="1565" actId="20577"/>
          <ac:spMkLst>
            <pc:docMk/>
            <pc:sldMk cId="2909413591" sldId="287"/>
            <ac:spMk id="3" creationId="{EF0977C5-C92A-209D-5A5C-0EE2067F01A0}"/>
          </ac:spMkLst>
        </pc:spChg>
      </pc:sldChg>
      <pc:sldChg chg="modSp del">
        <pc:chgData name="Naomi Eynon (2304127)" userId="S::2304127@student.uwtsd.ac.uk::80658f8b-be2c-4439-8934-a793155aaa95" providerId="AD" clId="Web-{B2F2726F-2AEE-6F63-3C26-557286780C68}" dt="2026-04-19T21:26:39.190" v="1072"/>
        <pc:sldMkLst>
          <pc:docMk/>
          <pc:sldMk cId="2840349527" sldId="288"/>
        </pc:sldMkLst>
        <pc:spChg chg="mod">
          <ac:chgData name="Naomi Eynon (2304127)" userId="S::2304127@student.uwtsd.ac.uk::80658f8b-be2c-4439-8934-a793155aaa95" providerId="AD" clId="Web-{B2F2726F-2AEE-6F63-3C26-557286780C68}" dt="2026-04-19T21:26:29.534" v="1071" actId="20577"/>
          <ac:spMkLst>
            <pc:docMk/>
            <pc:sldMk cId="2840349527" sldId="288"/>
            <ac:spMk id="3" creationId="{F6984EC3-EE36-6301-9F90-19FD44A22F5B}"/>
          </ac:spMkLst>
        </pc:spChg>
      </pc:sldChg>
      <pc:sldChg chg="delSp modSp new">
        <pc:chgData name="Naomi Eynon (2304127)" userId="S::2304127@student.uwtsd.ac.uk::80658f8b-be2c-4439-8934-a793155aaa95" providerId="AD" clId="Web-{B2F2726F-2AEE-6F63-3C26-557286780C68}" dt="2026-04-20T18:49:03.129" v="1771" actId="20577"/>
        <pc:sldMkLst>
          <pc:docMk/>
          <pc:sldMk cId="3781458256" sldId="289"/>
        </pc:sldMkLst>
        <pc:spChg chg="del">
          <ac:chgData name="Naomi Eynon (2304127)" userId="S::2304127@student.uwtsd.ac.uk::80658f8b-be2c-4439-8934-a793155aaa95" providerId="AD" clId="Web-{B2F2726F-2AEE-6F63-3C26-557286780C68}" dt="2026-04-20T18:36:22.618" v="1611"/>
          <ac:spMkLst>
            <pc:docMk/>
            <pc:sldMk cId="3781458256" sldId="289"/>
            <ac:spMk id="2" creationId="{DE7BC6BD-4B07-3F7E-DCB5-F1DCDE5F98EF}"/>
          </ac:spMkLst>
        </pc:spChg>
        <pc:spChg chg="mod">
          <ac:chgData name="Naomi Eynon (2304127)" userId="S::2304127@student.uwtsd.ac.uk::80658f8b-be2c-4439-8934-a793155aaa95" providerId="AD" clId="Web-{B2F2726F-2AEE-6F63-3C26-557286780C68}" dt="2026-04-20T18:49:03.129" v="1771" actId="20577"/>
          <ac:spMkLst>
            <pc:docMk/>
            <pc:sldMk cId="3781458256" sldId="289"/>
            <ac:spMk id="3" creationId="{F06CA04C-F9F0-688F-A88E-3B4899A3ACD4}"/>
          </ac:spMkLst>
        </pc:spChg>
      </pc:sldChg>
      <pc:sldChg chg="delSp modSp new ord">
        <pc:chgData name="Naomi Eynon (2304127)" userId="S::2304127@student.uwtsd.ac.uk::80658f8b-be2c-4439-8934-a793155aaa95" providerId="AD" clId="Web-{B2F2726F-2AEE-6F63-3C26-557286780C68}" dt="2026-04-20T18:49:34.598" v="1776" actId="20577"/>
        <pc:sldMkLst>
          <pc:docMk/>
          <pc:sldMk cId="34489571" sldId="290"/>
        </pc:sldMkLst>
        <pc:spChg chg="del">
          <ac:chgData name="Naomi Eynon (2304127)" userId="S::2304127@student.uwtsd.ac.uk::80658f8b-be2c-4439-8934-a793155aaa95" providerId="AD" clId="Web-{B2F2726F-2AEE-6F63-3C26-557286780C68}" dt="2026-04-20T18:36:43.837" v="1614"/>
          <ac:spMkLst>
            <pc:docMk/>
            <pc:sldMk cId="34489571" sldId="290"/>
            <ac:spMk id="2" creationId="{ECC87E88-842B-1A2F-1973-F2C5B13388A2}"/>
          </ac:spMkLst>
        </pc:spChg>
        <pc:spChg chg="mod">
          <ac:chgData name="Naomi Eynon (2304127)" userId="S::2304127@student.uwtsd.ac.uk::80658f8b-be2c-4439-8934-a793155aaa95" providerId="AD" clId="Web-{B2F2726F-2AEE-6F63-3C26-557286780C68}" dt="2026-04-20T18:49:34.598" v="1776" actId="20577"/>
          <ac:spMkLst>
            <pc:docMk/>
            <pc:sldMk cId="34489571" sldId="290"/>
            <ac:spMk id="3" creationId="{8C20A9E9-2F3B-40A8-0245-EE0EBF51C6D0}"/>
          </ac:spMkLst>
        </pc:spChg>
      </pc:sldChg>
      <pc:sldChg chg="addSp modSp new mod setBg">
        <pc:chgData name="Naomi Eynon (2304127)" userId="S::2304127@student.uwtsd.ac.uk::80658f8b-be2c-4439-8934-a793155aaa95" providerId="AD" clId="Web-{B2F2726F-2AEE-6F63-3C26-557286780C68}" dt="2026-04-19T21:56:55.831" v="1453"/>
        <pc:sldMkLst>
          <pc:docMk/>
          <pc:sldMk cId="679208078" sldId="291"/>
        </pc:sldMkLst>
        <pc:spChg chg="mod">
          <ac:chgData name="Naomi Eynon (2304127)" userId="S::2304127@student.uwtsd.ac.uk::80658f8b-be2c-4439-8934-a793155aaa95" providerId="AD" clId="Web-{B2F2726F-2AEE-6F63-3C26-557286780C68}" dt="2026-04-19T21:56:55.831" v="1453"/>
          <ac:spMkLst>
            <pc:docMk/>
            <pc:sldMk cId="679208078" sldId="291"/>
            <ac:spMk id="2" creationId="{7FFB6F4A-B056-4598-B4C6-7E7E72C00BE2}"/>
          </ac:spMkLst>
        </pc:spChg>
        <pc:spChg chg="mod">
          <ac:chgData name="Naomi Eynon (2304127)" userId="S::2304127@student.uwtsd.ac.uk::80658f8b-be2c-4439-8934-a793155aaa95" providerId="AD" clId="Web-{B2F2726F-2AEE-6F63-3C26-557286780C68}" dt="2026-04-19T21:56:55.831" v="1453"/>
          <ac:spMkLst>
            <pc:docMk/>
            <pc:sldMk cId="679208078" sldId="291"/>
            <ac:spMk id="3" creationId="{BCA1F79C-F767-3BC8-22C2-2F0DB952EB71}"/>
          </ac:spMkLst>
        </pc:spChg>
        <pc:picChg chg="add mod">
          <ac:chgData name="Naomi Eynon (2304127)" userId="S::2304127@student.uwtsd.ac.uk::80658f8b-be2c-4439-8934-a793155aaa95" providerId="AD" clId="Web-{B2F2726F-2AEE-6F63-3C26-557286780C68}" dt="2026-04-19T21:56:55.831" v="1453"/>
          <ac:picMkLst>
            <pc:docMk/>
            <pc:sldMk cId="679208078" sldId="291"/>
            <ac:picMk id="4" creationId="{7402E402-1F6C-9B60-1D13-553533670CA0}"/>
          </ac:picMkLst>
        </pc:picChg>
      </pc:sldChg>
    </pc:docChg>
  </pc:docChgLst>
  <pc:docChgLst>
    <pc:chgData name="Naomi Eynon (2304127)" userId="S::2304127@student.uwtsd.ac.uk::80658f8b-be2c-4439-8934-a793155aaa95" providerId="AD" clId="Web-{F463BA71-0CE5-5409-135B-1289D3D32CA3}"/>
    <pc:docChg chg="modSld">
      <pc:chgData name="Naomi Eynon (2304127)" userId="S::2304127@student.uwtsd.ac.uk::80658f8b-be2c-4439-8934-a793155aaa95" providerId="AD" clId="Web-{F463BA71-0CE5-5409-135B-1289D3D32CA3}" dt="2026-04-19T19:45:38.476" v="11" actId="20577"/>
      <pc:docMkLst>
        <pc:docMk/>
      </pc:docMkLst>
      <pc:sldChg chg="modSp">
        <pc:chgData name="Naomi Eynon (2304127)" userId="S::2304127@student.uwtsd.ac.uk::80658f8b-be2c-4439-8934-a793155aaa95" providerId="AD" clId="Web-{F463BA71-0CE5-5409-135B-1289D3D32CA3}" dt="2026-04-19T19:45:38.476" v="11" actId="20577"/>
        <pc:sldMkLst>
          <pc:docMk/>
          <pc:sldMk cId="2749533068" sldId="281"/>
        </pc:sldMkLst>
        <pc:spChg chg="mod">
          <ac:chgData name="Naomi Eynon (2304127)" userId="S::2304127@student.uwtsd.ac.uk::80658f8b-be2c-4439-8934-a793155aaa95" providerId="AD" clId="Web-{F463BA71-0CE5-5409-135B-1289D3D32CA3}" dt="2026-04-19T19:45:38.476" v="11" actId="20577"/>
          <ac:spMkLst>
            <pc:docMk/>
            <pc:sldMk cId="2749533068" sldId="281"/>
            <ac:spMk id="3" creationId="{CFD3DF7E-C1A5-BBB8-9A18-A7CCB7977564}"/>
          </ac:spMkLst>
        </pc:spChg>
      </pc:sldChg>
      <pc:sldChg chg="modSp">
        <pc:chgData name="Naomi Eynon (2304127)" userId="S::2304127@student.uwtsd.ac.uk::80658f8b-be2c-4439-8934-a793155aaa95" providerId="AD" clId="Web-{F463BA71-0CE5-5409-135B-1289D3D32CA3}" dt="2026-04-19T19:45:26.085" v="8" actId="20577"/>
        <pc:sldMkLst>
          <pc:docMk/>
          <pc:sldMk cId="978751893" sldId="285"/>
        </pc:sldMkLst>
        <pc:spChg chg="mod">
          <ac:chgData name="Naomi Eynon (2304127)" userId="S::2304127@student.uwtsd.ac.uk::80658f8b-be2c-4439-8934-a793155aaa95" providerId="AD" clId="Web-{F463BA71-0CE5-5409-135B-1289D3D32CA3}" dt="2026-04-19T19:45:26.085" v="8" actId="20577"/>
          <ac:spMkLst>
            <pc:docMk/>
            <pc:sldMk cId="978751893" sldId="285"/>
            <ac:spMk id="3" creationId="{31B4E8AF-25CF-2C2D-F489-C70594E2ECB8}"/>
          </ac:spMkLst>
        </pc:spChg>
      </pc:sldChg>
    </pc:docChg>
  </pc:docChgLst>
  <pc:docChgLst>
    <pc:chgData name="Naomi Eynon (2304127)" userId="S::2304127@student.uwtsd.ac.uk::80658f8b-be2c-4439-8934-a793155aaa95" providerId="AD" clId="Web-{9CB19286-4E1F-2AEF-5D32-9D6A9B8B6BBC}"/>
    <pc:docChg chg="addSld delSld modSld">
      <pc:chgData name="Naomi Eynon (2304127)" userId="S::2304127@student.uwtsd.ac.uk::80658f8b-be2c-4439-8934-a793155aaa95" providerId="AD" clId="Web-{9CB19286-4E1F-2AEF-5D32-9D6A9B8B6BBC}" dt="2026-04-15T23:19:53.255" v="1129" actId="20577"/>
      <pc:docMkLst>
        <pc:docMk/>
      </pc:docMkLst>
      <pc:sldChg chg="modSp">
        <pc:chgData name="Naomi Eynon (2304127)" userId="S::2304127@student.uwtsd.ac.uk::80658f8b-be2c-4439-8934-a793155aaa95" providerId="AD" clId="Web-{9CB19286-4E1F-2AEF-5D32-9D6A9B8B6BBC}" dt="2026-04-15T23:18:49.953" v="1114" actId="20577"/>
        <pc:sldMkLst>
          <pc:docMk/>
          <pc:sldMk cId="109857222" sldId="256"/>
        </pc:sldMkLst>
        <pc:spChg chg="mod">
          <ac:chgData name="Naomi Eynon (2304127)" userId="S::2304127@student.uwtsd.ac.uk::80658f8b-be2c-4439-8934-a793155aaa95" providerId="AD" clId="Web-{9CB19286-4E1F-2AEF-5D32-9D6A9B8B6BBC}" dt="2026-04-15T23:17:56.199" v="1088" actId="20577"/>
          <ac:spMkLst>
            <pc:docMk/>
            <pc:sldMk cId="109857222" sldId="256"/>
            <ac:spMk id="2" creationId="{00000000-0000-0000-0000-000000000000}"/>
          </ac:spMkLst>
        </pc:spChg>
        <pc:spChg chg="mod">
          <ac:chgData name="Naomi Eynon (2304127)" userId="S::2304127@student.uwtsd.ac.uk::80658f8b-be2c-4439-8934-a793155aaa95" providerId="AD" clId="Web-{9CB19286-4E1F-2AEF-5D32-9D6A9B8B6BBC}" dt="2026-04-15T23:18:49.953" v="1114" actId="20577"/>
          <ac:spMkLst>
            <pc:docMk/>
            <pc:sldMk cId="109857222" sldId="256"/>
            <ac:spMk id="3" creationId="{00000000-0000-0000-0000-000000000000}"/>
          </ac:spMkLst>
        </pc:spChg>
      </pc:sldChg>
      <pc:sldChg chg="addSp delSp modSp new">
        <pc:chgData name="Naomi Eynon (2304127)" userId="S::2304127@student.uwtsd.ac.uk::80658f8b-be2c-4439-8934-a793155aaa95" providerId="AD" clId="Web-{9CB19286-4E1F-2AEF-5D32-9D6A9B8B6BBC}" dt="2026-04-15T23:19:53.255" v="1129" actId="20577"/>
        <pc:sldMkLst>
          <pc:docMk/>
          <pc:sldMk cId="3286638776" sldId="260"/>
        </pc:sldMkLst>
        <pc:spChg chg="mod">
          <ac:chgData name="Naomi Eynon (2304127)" userId="S::2304127@student.uwtsd.ac.uk::80658f8b-be2c-4439-8934-a793155aaa95" providerId="AD" clId="Web-{9CB19286-4E1F-2AEF-5D32-9D6A9B8B6BBC}" dt="2026-04-15T22:51:10.209" v="27" actId="20577"/>
          <ac:spMkLst>
            <pc:docMk/>
            <pc:sldMk cId="3286638776" sldId="260"/>
            <ac:spMk id="2" creationId="{F8AA00C5-0F38-90E4-FC29-EDDC6026C018}"/>
          </ac:spMkLst>
        </pc:spChg>
        <pc:spChg chg="add mod">
          <ac:chgData name="Naomi Eynon (2304127)" userId="S::2304127@student.uwtsd.ac.uk::80658f8b-be2c-4439-8934-a793155aaa95" providerId="AD" clId="Web-{9CB19286-4E1F-2AEF-5D32-9D6A9B8B6BBC}" dt="2026-04-15T23:19:53.255" v="1129" actId="20577"/>
          <ac:spMkLst>
            <pc:docMk/>
            <pc:sldMk cId="3286638776" sldId="260"/>
            <ac:spMk id="5" creationId="{5E8E95AD-CB7E-ED46-862E-3A874F93A3EA}"/>
          </ac:spMkLst>
        </pc:spChg>
      </pc:sldChg>
      <pc:sldChg chg="modSp new">
        <pc:chgData name="Naomi Eynon (2304127)" userId="S::2304127@student.uwtsd.ac.uk::80658f8b-be2c-4439-8934-a793155aaa95" providerId="AD" clId="Web-{9CB19286-4E1F-2AEF-5D32-9D6A9B8B6BBC}" dt="2026-04-15T23:16:27.195" v="1066" actId="20577"/>
        <pc:sldMkLst>
          <pc:docMk/>
          <pc:sldMk cId="295561472" sldId="261"/>
        </pc:sldMkLst>
        <pc:spChg chg="mod">
          <ac:chgData name="Naomi Eynon (2304127)" userId="S::2304127@student.uwtsd.ac.uk::80658f8b-be2c-4439-8934-a793155aaa95" providerId="AD" clId="Web-{9CB19286-4E1F-2AEF-5D32-9D6A9B8B6BBC}" dt="2026-04-15T22:51:27.537" v="36" actId="20577"/>
          <ac:spMkLst>
            <pc:docMk/>
            <pc:sldMk cId="295561472" sldId="261"/>
            <ac:spMk id="2" creationId="{469204FE-95AC-8014-4C9C-39516BBFE1FE}"/>
          </ac:spMkLst>
        </pc:spChg>
        <pc:spChg chg="mod">
          <ac:chgData name="Naomi Eynon (2304127)" userId="S::2304127@student.uwtsd.ac.uk::80658f8b-be2c-4439-8934-a793155aaa95" providerId="AD" clId="Web-{9CB19286-4E1F-2AEF-5D32-9D6A9B8B6BBC}" dt="2026-04-15T23:16:27.195" v="1066" actId="20577"/>
          <ac:spMkLst>
            <pc:docMk/>
            <pc:sldMk cId="295561472" sldId="261"/>
            <ac:spMk id="3" creationId="{36602FCA-A7CE-4E4B-291D-484ED2B3645D}"/>
          </ac:spMkLst>
        </pc:spChg>
      </pc:sldChg>
      <pc:sldChg chg="modSp new">
        <pc:chgData name="Naomi Eynon (2304127)" userId="S::2304127@student.uwtsd.ac.uk::80658f8b-be2c-4439-8934-a793155aaa95" providerId="AD" clId="Web-{9CB19286-4E1F-2AEF-5D32-9D6A9B8B6BBC}" dt="2026-04-15T22:52:04.697" v="59" actId="20577"/>
        <pc:sldMkLst>
          <pc:docMk/>
          <pc:sldMk cId="984856713" sldId="263"/>
        </pc:sldMkLst>
        <pc:spChg chg="mod">
          <ac:chgData name="Naomi Eynon (2304127)" userId="S::2304127@student.uwtsd.ac.uk::80658f8b-be2c-4439-8934-a793155aaa95" providerId="AD" clId="Web-{9CB19286-4E1F-2AEF-5D32-9D6A9B8B6BBC}" dt="2026-04-15T22:51:59.822" v="57" actId="20577"/>
          <ac:spMkLst>
            <pc:docMk/>
            <pc:sldMk cId="984856713" sldId="263"/>
            <ac:spMk id="2" creationId="{FEA77C89-F8B7-9A4A-9430-C810126DD9E1}"/>
          </ac:spMkLst>
        </pc:spChg>
      </pc:sldChg>
      <pc:sldChg chg="modSp new">
        <pc:chgData name="Naomi Eynon (2304127)" userId="S::2304127@student.uwtsd.ac.uk::80658f8b-be2c-4439-8934-a793155aaa95" providerId="AD" clId="Web-{9CB19286-4E1F-2AEF-5D32-9D6A9B8B6BBC}" dt="2026-04-15T22:57:06.585" v="251" actId="20577"/>
        <pc:sldMkLst>
          <pc:docMk/>
          <pc:sldMk cId="1370830325" sldId="265"/>
        </pc:sldMkLst>
        <pc:spChg chg="mod">
          <ac:chgData name="Naomi Eynon (2304127)" userId="S::2304127@student.uwtsd.ac.uk::80658f8b-be2c-4439-8934-a793155aaa95" providerId="AD" clId="Web-{9CB19286-4E1F-2AEF-5D32-9D6A9B8B6BBC}" dt="2026-04-15T22:53:21.308" v="91" actId="20577"/>
          <ac:spMkLst>
            <pc:docMk/>
            <pc:sldMk cId="1370830325" sldId="265"/>
            <ac:spMk id="2" creationId="{CD674283-1E01-B944-9AC7-66CD53275776}"/>
          </ac:spMkLst>
        </pc:spChg>
        <pc:spChg chg="mod">
          <ac:chgData name="Naomi Eynon (2304127)" userId="S::2304127@student.uwtsd.ac.uk::80658f8b-be2c-4439-8934-a793155aaa95" providerId="AD" clId="Web-{9CB19286-4E1F-2AEF-5D32-9D6A9B8B6BBC}" dt="2026-04-15T22:57:06.585" v="251" actId="20577"/>
          <ac:spMkLst>
            <pc:docMk/>
            <pc:sldMk cId="1370830325" sldId="265"/>
            <ac:spMk id="3" creationId="{DF147F56-7038-F97D-3B45-8AE410DAE974}"/>
          </ac:spMkLst>
        </pc:spChg>
      </pc:sldChg>
      <pc:sldChg chg="modSp new">
        <pc:chgData name="Naomi Eynon (2304127)" userId="S::2304127@student.uwtsd.ac.uk::80658f8b-be2c-4439-8934-a793155aaa95" providerId="AD" clId="Web-{9CB19286-4E1F-2AEF-5D32-9D6A9B8B6BBC}" dt="2026-04-15T22:55:45.984" v="202" actId="20577"/>
        <pc:sldMkLst>
          <pc:docMk/>
          <pc:sldMk cId="723356820" sldId="266"/>
        </pc:sldMkLst>
        <pc:spChg chg="mod">
          <ac:chgData name="Naomi Eynon (2304127)" userId="S::2304127@student.uwtsd.ac.uk::80658f8b-be2c-4439-8934-a793155aaa95" providerId="AD" clId="Web-{9CB19286-4E1F-2AEF-5D32-9D6A9B8B6BBC}" dt="2026-04-15T22:55:45.984" v="202" actId="20577"/>
          <ac:spMkLst>
            <pc:docMk/>
            <pc:sldMk cId="723356820" sldId="266"/>
            <ac:spMk id="2" creationId="{F6E114BF-0F86-8729-5D07-42C79407A27C}"/>
          </ac:spMkLst>
        </pc:spChg>
      </pc:sldChg>
    </pc:docChg>
  </pc:docChgLst>
  <pc:docChgLst>
    <pc:chgData name="Naomi Eynon (2304127)" userId="S::2304127@student.uwtsd.ac.uk::80658f8b-be2c-4439-8934-a793155aaa95" providerId="AD" clId="Web-{C75E2234-0359-A338-7305-933687432CA7}"/>
    <pc:docChg chg="addSld delSld modSld">
      <pc:chgData name="Naomi Eynon (2304127)" userId="S::2304127@student.uwtsd.ac.uk::80658f8b-be2c-4439-8934-a793155aaa95" providerId="AD" clId="Web-{C75E2234-0359-A338-7305-933687432CA7}" dt="2026-04-18T20:46:44.313" v="272" actId="20577"/>
      <pc:docMkLst>
        <pc:docMk/>
      </pc:docMkLst>
      <pc:sldChg chg="modSp">
        <pc:chgData name="Naomi Eynon (2304127)" userId="S::2304127@student.uwtsd.ac.uk::80658f8b-be2c-4439-8934-a793155aaa95" providerId="AD" clId="Web-{C75E2234-0359-A338-7305-933687432CA7}" dt="2026-04-18T18:47:20.779" v="255" actId="20577"/>
        <pc:sldMkLst>
          <pc:docMk/>
          <pc:sldMk cId="3286638776" sldId="260"/>
        </pc:sldMkLst>
        <pc:spChg chg="mod">
          <ac:chgData name="Naomi Eynon (2304127)" userId="S::2304127@student.uwtsd.ac.uk::80658f8b-be2c-4439-8934-a793155aaa95" providerId="AD" clId="Web-{C75E2234-0359-A338-7305-933687432CA7}" dt="2026-04-18T18:47:20.779" v="255" actId="20577"/>
          <ac:spMkLst>
            <pc:docMk/>
            <pc:sldMk cId="3286638776" sldId="260"/>
            <ac:spMk id="5" creationId="{5E8E95AD-CB7E-ED46-862E-3A874F93A3EA}"/>
          </ac:spMkLst>
        </pc:spChg>
      </pc:sldChg>
      <pc:sldChg chg="modSp">
        <pc:chgData name="Naomi Eynon (2304127)" userId="S::2304127@student.uwtsd.ac.uk::80658f8b-be2c-4439-8934-a793155aaa95" providerId="AD" clId="Web-{C75E2234-0359-A338-7305-933687432CA7}" dt="2026-04-18T18:20:36.633" v="43" actId="20577"/>
        <pc:sldMkLst>
          <pc:docMk/>
          <pc:sldMk cId="295561472" sldId="261"/>
        </pc:sldMkLst>
        <pc:spChg chg="mod">
          <ac:chgData name="Naomi Eynon (2304127)" userId="S::2304127@student.uwtsd.ac.uk::80658f8b-be2c-4439-8934-a793155aaa95" providerId="AD" clId="Web-{C75E2234-0359-A338-7305-933687432CA7}" dt="2026-04-18T18:20:36.633" v="43" actId="20577"/>
          <ac:spMkLst>
            <pc:docMk/>
            <pc:sldMk cId="295561472" sldId="261"/>
            <ac:spMk id="3" creationId="{36602FCA-A7CE-4E4B-291D-484ED2B3645D}"/>
          </ac:spMkLst>
        </pc:spChg>
      </pc:sldChg>
      <pc:sldChg chg="modSp">
        <pc:chgData name="Naomi Eynon (2304127)" userId="S::2304127@student.uwtsd.ac.uk::80658f8b-be2c-4439-8934-a793155aaa95" providerId="AD" clId="Web-{C75E2234-0359-A338-7305-933687432CA7}" dt="2026-04-18T18:20:58.434" v="44" actId="1076"/>
        <pc:sldMkLst>
          <pc:docMk/>
          <pc:sldMk cId="1370830325" sldId="265"/>
        </pc:sldMkLst>
        <pc:spChg chg="mod">
          <ac:chgData name="Naomi Eynon (2304127)" userId="S::2304127@student.uwtsd.ac.uk::80658f8b-be2c-4439-8934-a793155aaa95" providerId="AD" clId="Web-{C75E2234-0359-A338-7305-933687432CA7}" dt="2026-04-18T18:20:58.434" v="44" actId="1076"/>
          <ac:spMkLst>
            <pc:docMk/>
            <pc:sldMk cId="1370830325" sldId="265"/>
            <ac:spMk id="2" creationId="{CD674283-1E01-B944-9AC7-66CD53275776}"/>
          </ac:spMkLst>
        </pc:spChg>
      </pc:sldChg>
      <pc:sldChg chg="modSp">
        <pc:chgData name="Naomi Eynon (2304127)" userId="S::2304127@student.uwtsd.ac.uk::80658f8b-be2c-4439-8934-a793155aaa95" providerId="AD" clId="Web-{C75E2234-0359-A338-7305-933687432CA7}" dt="2026-04-18T18:32:29.639" v="140" actId="20577"/>
        <pc:sldMkLst>
          <pc:docMk/>
          <pc:sldMk cId="1041299480" sldId="270"/>
        </pc:sldMkLst>
        <pc:spChg chg="mod">
          <ac:chgData name="Naomi Eynon (2304127)" userId="S::2304127@student.uwtsd.ac.uk::80658f8b-be2c-4439-8934-a793155aaa95" providerId="AD" clId="Web-{C75E2234-0359-A338-7305-933687432CA7}" dt="2026-04-18T18:18:06.134" v="27" actId="20577"/>
          <ac:spMkLst>
            <pc:docMk/>
            <pc:sldMk cId="1041299480" sldId="270"/>
            <ac:spMk id="2" creationId="{B4278B19-6E8A-81D8-B317-CE61E8D2698A}"/>
          </ac:spMkLst>
        </pc:spChg>
        <pc:spChg chg="mod">
          <ac:chgData name="Naomi Eynon (2304127)" userId="S::2304127@student.uwtsd.ac.uk::80658f8b-be2c-4439-8934-a793155aaa95" providerId="AD" clId="Web-{C75E2234-0359-A338-7305-933687432CA7}" dt="2026-04-18T18:32:29.639" v="140" actId="20577"/>
          <ac:spMkLst>
            <pc:docMk/>
            <pc:sldMk cId="1041299480" sldId="270"/>
            <ac:spMk id="3" creationId="{3EF8FBDB-885F-9E6F-8465-D16A449F3669}"/>
          </ac:spMkLst>
        </pc:spChg>
      </pc:sldChg>
      <pc:sldChg chg="addSp modSp new mod setBg setClrOvrMap">
        <pc:chgData name="Naomi Eynon (2304127)" userId="S::2304127@student.uwtsd.ac.uk::80658f8b-be2c-4439-8934-a793155aaa95" providerId="AD" clId="Web-{C75E2234-0359-A338-7305-933687432CA7}" dt="2026-04-18T18:34:31.359" v="151" actId="20577"/>
        <pc:sldMkLst>
          <pc:docMk/>
          <pc:sldMk cId="3664251531" sldId="275"/>
        </pc:sldMkLst>
        <pc:spChg chg="mod">
          <ac:chgData name="Naomi Eynon (2304127)" userId="S::2304127@student.uwtsd.ac.uk::80658f8b-be2c-4439-8934-a793155aaa95" providerId="AD" clId="Web-{C75E2234-0359-A338-7305-933687432CA7}" dt="2026-04-18T18:30:50.450" v="112"/>
          <ac:spMkLst>
            <pc:docMk/>
            <pc:sldMk cId="3664251531" sldId="275"/>
            <ac:spMk id="2" creationId="{8E7DF8DA-3FAE-DDDE-43E6-D8E05B28BB17}"/>
          </ac:spMkLst>
        </pc:spChg>
        <pc:spChg chg="mod">
          <ac:chgData name="Naomi Eynon (2304127)" userId="S::2304127@student.uwtsd.ac.uk::80658f8b-be2c-4439-8934-a793155aaa95" providerId="AD" clId="Web-{C75E2234-0359-A338-7305-933687432CA7}" dt="2026-04-18T18:34:31.359" v="151" actId="20577"/>
          <ac:spMkLst>
            <pc:docMk/>
            <pc:sldMk cId="3664251531" sldId="275"/>
            <ac:spMk id="3" creationId="{9D23A8CA-452A-19B3-B567-BF8239807639}"/>
          </ac:spMkLst>
        </pc:spChg>
        <pc:spChg chg="add mod">
          <ac:chgData name="Naomi Eynon (2304127)" userId="S::2304127@student.uwtsd.ac.uk::80658f8b-be2c-4439-8934-a793155aaa95" providerId="AD" clId="Web-{C75E2234-0359-A338-7305-933687432CA7}" dt="2026-04-18T18:33:32.171" v="145" actId="14100"/>
          <ac:spMkLst>
            <pc:docMk/>
            <pc:sldMk cId="3664251531" sldId="275"/>
            <ac:spMk id="4" creationId="{7C76AAE9-1C7E-2104-274E-BDE8ED9A0DC3}"/>
          </ac:spMkLst>
        </pc:spChg>
      </pc:sldChg>
      <pc:sldChg chg="addSp delSp modSp new mod setBg addAnim">
        <pc:chgData name="Naomi Eynon (2304127)" userId="S::2304127@student.uwtsd.ac.uk::80658f8b-be2c-4439-8934-a793155aaa95" providerId="AD" clId="Web-{C75E2234-0359-A338-7305-933687432CA7}" dt="2026-04-18T18:30:33.325" v="111"/>
        <pc:sldMkLst>
          <pc:docMk/>
          <pc:sldMk cId="4216936630" sldId="276"/>
        </pc:sldMkLst>
        <pc:spChg chg="mod">
          <ac:chgData name="Naomi Eynon (2304127)" userId="S::2304127@student.uwtsd.ac.uk::80658f8b-be2c-4439-8934-a793155aaa95" providerId="AD" clId="Web-{C75E2234-0359-A338-7305-933687432CA7}" dt="2026-04-18T18:30:33.325" v="111"/>
          <ac:spMkLst>
            <pc:docMk/>
            <pc:sldMk cId="4216936630" sldId="276"/>
            <ac:spMk id="3" creationId="{48ABF804-1D99-6A81-CC69-A33E11B1FDDA}"/>
          </ac:spMkLst>
        </pc:spChg>
        <pc:picChg chg="add mod">
          <ac:chgData name="Naomi Eynon (2304127)" userId="S::2304127@student.uwtsd.ac.uk::80658f8b-be2c-4439-8934-a793155aaa95" providerId="AD" clId="Web-{C75E2234-0359-A338-7305-933687432CA7}" dt="2026-04-18T18:30:33.325" v="111"/>
          <ac:picMkLst>
            <pc:docMk/>
            <pc:sldMk cId="4216936630" sldId="276"/>
            <ac:picMk id="5" creationId="{6AE1A019-77A6-AEF2-85A1-BB4EFCFB8888}"/>
          </ac:picMkLst>
        </pc:picChg>
      </pc:sldChg>
      <pc:sldChg chg="modSp new">
        <pc:chgData name="Naomi Eynon (2304127)" userId="S::2304127@student.uwtsd.ac.uk::80658f8b-be2c-4439-8934-a793155aaa95" providerId="AD" clId="Web-{C75E2234-0359-A338-7305-933687432CA7}" dt="2026-04-18T18:35:14.343" v="166" actId="20577"/>
        <pc:sldMkLst>
          <pc:docMk/>
          <pc:sldMk cId="1161531905" sldId="277"/>
        </pc:sldMkLst>
        <pc:spChg chg="mod">
          <ac:chgData name="Naomi Eynon (2304127)" userId="S::2304127@student.uwtsd.ac.uk::80658f8b-be2c-4439-8934-a793155aaa95" providerId="AD" clId="Web-{C75E2234-0359-A338-7305-933687432CA7}" dt="2026-04-18T18:35:14.343" v="166" actId="20577"/>
          <ac:spMkLst>
            <pc:docMk/>
            <pc:sldMk cId="1161531905" sldId="277"/>
            <ac:spMk id="2" creationId="{3468743E-99B3-CBFA-E480-DBBE42F53C22}"/>
          </ac:spMkLst>
        </pc:spChg>
      </pc:sldChg>
      <pc:sldChg chg="modSp new">
        <pc:chgData name="Naomi Eynon (2304127)" userId="S::2304127@student.uwtsd.ac.uk::80658f8b-be2c-4439-8934-a793155aaa95" providerId="AD" clId="Web-{C75E2234-0359-A338-7305-933687432CA7}" dt="2026-04-18T18:44:11.722" v="252" actId="20577"/>
        <pc:sldMkLst>
          <pc:docMk/>
          <pc:sldMk cId="3211803136" sldId="279"/>
        </pc:sldMkLst>
        <pc:spChg chg="mod">
          <ac:chgData name="Naomi Eynon (2304127)" userId="S::2304127@student.uwtsd.ac.uk::80658f8b-be2c-4439-8934-a793155aaa95" providerId="AD" clId="Web-{C75E2234-0359-A338-7305-933687432CA7}" dt="2026-04-18T18:44:11.722" v="252" actId="20577"/>
          <ac:spMkLst>
            <pc:docMk/>
            <pc:sldMk cId="3211803136" sldId="279"/>
            <ac:spMk id="3" creationId="{E956847C-3277-4D01-AA7E-BE467DAC1E4C}"/>
          </ac:spMkLst>
        </pc:spChg>
      </pc:sldChg>
    </pc:docChg>
  </pc:docChgLst>
  <pc:docChgLst>
    <pc:chgData name="Naomi Eynon (2304127)" userId="S::2304127@student.uwtsd.ac.uk::80658f8b-be2c-4439-8934-a793155aaa95" providerId="AD" clId="Web-{57F73D16-63CC-C9F1-0595-E85F62B81CDC}"/>
    <pc:docChg chg="mod addSld delSld modSld sldOrd addMainMaster delMainMaster">
      <pc:chgData name="Naomi Eynon (2304127)" userId="S::2304127@student.uwtsd.ac.uk::80658f8b-be2c-4439-8934-a793155aaa95" providerId="AD" clId="Web-{57F73D16-63CC-C9F1-0595-E85F62B81CDC}" dt="2026-04-19T19:42:29.296" v="3198" actId="20577"/>
      <pc:docMkLst>
        <pc:docMk/>
      </pc:docMkLst>
      <pc:sldChg chg="addSp modSp mod setBg modClrScheme setClrOvrMap chgLayout">
        <pc:chgData name="Naomi Eynon (2304127)" userId="S::2304127@student.uwtsd.ac.uk::80658f8b-be2c-4439-8934-a793155aaa95" providerId="AD" clId="Web-{57F73D16-63CC-C9F1-0595-E85F62B81CDC}" dt="2026-04-18T21:23:12.526" v="217"/>
        <pc:sldMkLst>
          <pc:docMk/>
          <pc:sldMk cId="109857222" sldId="256"/>
        </pc:sldMkLst>
        <pc:spChg chg="mod ord">
          <ac:chgData name="Naomi Eynon (2304127)" userId="S::2304127@student.uwtsd.ac.uk::80658f8b-be2c-4439-8934-a793155aaa95" providerId="AD" clId="Web-{57F73D16-63CC-C9F1-0595-E85F62B81CDC}" dt="2026-04-18T21:23:12.526" v="217"/>
          <ac:spMkLst>
            <pc:docMk/>
            <pc:sldMk cId="109857222" sldId="256"/>
            <ac:spMk id="2" creationId="{00000000-0000-0000-0000-000000000000}"/>
          </ac:spMkLst>
        </pc:spChg>
        <pc:spChg chg="mod ord">
          <ac:chgData name="Naomi Eynon (2304127)" userId="S::2304127@student.uwtsd.ac.uk::80658f8b-be2c-4439-8934-a793155aaa95" providerId="AD" clId="Web-{57F73D16-63CC-C9F1-0595-E85F62B81CDC}" dt="2026-04-18T21:23:12.526" v="217"/>
          <ac:spMkLst>
            <pc:docMk/>
            <pc:sldMk cId="109857222" sldId="256"/>
            <ac:spMk id="3" creationId="{00000000-0000-0000-0000-000000000000}"/>
          </ac:spMkLst>
        </pc:spChg>
        <pc:spChg chg="add">
          <ac:chgData name="Naomi Eynon (2304127)" userId="S::2304127@student.uwtsd.ac.uk::80658f8b-be2c-4439-8934-a793155aaa95" providerId="AD" clId="Web-{57F73D16-63CC-C9F1-0595-E85F62B81CDC}" dt="2026-04-18T21:23:12.526" v="217"/>
          <ac:spMkLst>
            <pc:docMk/>
            <pc:sldMk cId="109857222" sldId="256"/>
            <ac:spMk id="9" creationId="{FFE50961-0F1B-484C-85BC-4BD16B9FF90E}"/>
          </ac:spMkLst>
        </pc:spChg>
        <pc:picChg chg="add">
          <ac:chgData name="Naomi Eynon (2304127)" userId="S::2304127@student.uwtsd.ac.uk::80658f8b-be2c-4439-8934-a793155aaa95" providerId="AD" clId="Web-{57F73D16-63CC-C9F1-0595-E85F62B81CDC}" dt="2026-04-18T21:23:12.526" v="217"/>
          <ac:picMkLst>
            <pc:docMk/>
            <pc:sldMk cId="109857222" sldId="256"/>
            <ac:picMk id="5" creationId="{C71D9A26-C01B-151C-CC96-9BE3F463C29A}"/>
          </ac:picMkLst>
        </pc:picChg>
      </pc:sldChg>
      <pc:sldChg chg="modSp del mod modClrScheme chgLayout">
        <pc:chgData name="Naomi Eynon (2304127)" userId="S::2304127@student.uwtsd.ac.uk::80658f8b-be2c-4439-8934-a793155aaa95" providerId="AD" clId="Web-{57F73D16-63CC-C9F1-0595-E85F62B81CDC}" dt="2026-04-19T17:58:54.687" v="2664"/>
        <pc:sldMkLst>
          <pc:docMk/>
          <pc:sldMk cId="856561416" sldId="259"/>
        </pc:sldMkLst>
        <pc:spChg chg="mod ord">
          <ac:chgData name="Naomi Eynon (2304127)" userId="S::2304127@student.uwtsd.ac.uk::80658f8b-be2c-4439-8934-a793155aaa95" providerId="AD" clId="Web-{57F73D16-63CC-C9F1-0595-E85F62B81CDC}" dt="2026-04-19T16:36:26.674" v="2164" actId="20577"/>
          <ac:spMkLst>
            <pc:docMk/>
            <pc:sldMk cId="856561416" sldId="259"/>
            <ac:spMk id="2" creationId="{7926DE01-3237-5BC9-C8A5-7E58EB935FDF}"/>
          </ac:spMkLst>
        </pc:spChg>
      </pc:sldChg>
      <pc:sldChg chg="modSp mod modClrScheme chgLayout">
        <pc:chgData name="Naomi Eynon (2304127)" userId="S::2304127@student.uwtsd.ac.uk::80658f8b-be2c-4439-8934-a793155aaa95" providerId="AD" clId="Web-{57F73D16-63CC-C9F1-0595-E85F62B81CDC}" dt="2026-04-18T21:21:22.618" v="210"/>
        <pc:sldMkLst>
          <pc:docMk/>
          <pc:sldMk cId="3286638776" sldId="260"/>
        </pc:sldMkLst>
        <pc:spChg chg="mod ord">
          <ac:chgData name="Naomi Eynon (2304127)" userId="S::2304127@student.uwtsd.ac.uk::80658f8b-be2c-4439-8934-a793155aaa95" providerId="AD" clId="Web-{57F73D16-63CC-C9F1-0595-E85F62B81CDC}" dt="2026-04-18T21:21:22.618" v="210"/>
          <ac:spMkLst>
            <pc:docMk/>
            <pc:sldMk cId="3286638776" sldId="260"/>
            <ac:spMk id="2" creationId="{F8AA00C5-0F38-90E4-FC29-EDDC6026C018}"/>
          </ac:spMkLst>
        </pc:spChg>
        <pc:spChg chg="mod ord">
          <ac:chgData name="Naomi Eynon (2304127)" userId="S::2304127@student.uwtsd.ac.uk::80658f8b-be2c-4439-8934-a793155aaa95" providerId="AD" clId="Web-{57F73D16-63CC-C9F1-0595-E85F62B81CDC}" dt="2026-04-18T21:21:22.618" v="210"/>
          <ac:spMkLst>
            <pc:docMk/>
            <pc:sldMk cId="3286638776" sldId="260"/>
            <ac:spMk id="5" creationId="{5E8E95AD-CB7E-ED46-862E-3A874F93A3EA}"/>
          </ac:spMkLst>
        </pc:spChg>
      </pc:sldChg>
      <pc:sldChg chg="modSp mod modClrScheme chgLayout">
        <pc:chgData name="Naomi Eynon (2304127)" userId="S::2304127@student.uwtsd.ac.uk::80658f8b-be2c-4439-8934-a793155aaa95" providerId="AD" clId="Web-{57F73D16-63CC-C9F1-0595-E85F62B81CDC}" dt="2026-04-19T16:42:49.020" v="2177" actId="20577"/>
        <pc:sldMkLst>
          <pc:docMk/>
          <pc:sldMk cId="295561472" sldId="261"/>
        </pc:sldMkLst>
        <pc:spChg chg="mod ord">
          <ac:chgData name="Naomi Eynon (2304127)" userId="S::2304127@student.uwtsd.ac.uk::80658f8b-be2c-4439-8934-a793155aaa95" providerId="AD" clId="Web-{57F73D16-63CC-C9F1-0595-E85F62B81CDC}" dt="2026-04-18T21:21:22.618" v="210"/>
          <ac:spMkLst>
            <pc:docMk/>
            <pc:sldMk cId="295561472" sldId="261"/>
            <ac:spMk id="2" creationId="{469204FE-95AC-8014-4C9C-39516BBFE1FE}"/>
          </ac:spMkLst>
        </pc:spChg>
        <pc:spChg chg="mod ord">
          <ac:chgData name="Naomi Eynon (2304127)" userId="S::2304127@student.uwtsd.ac.uk::80658f8b-be2c-4439-8934-a793155aaa95" providerId="AD" clId="Web-{57F73D16-63CC-C9F1-0595-E85F62B81CDC}" dt="2026-04-19T16:42:49.020" v="2177" actId="20577"/>
          <ac:spMkLst>
            <pc:docMk/>
            <pc:sldMk cId="295561472" sldId="261"/>
            <ac:spMk id="3" creationId="{36602FCA-A7CE-4E4B-291D-484ED2B3645D}"/>
          </ac:spMkLst>
        </pc:spChg>
      </pc:sldChg>
      <pc:sldChg chg="modSp mod modClrScheme chgLayout">
        <pc:chgData name="Naomi Eynon (2304127)" userId="S::2304127@student.uwtsd.ac.uk::80658f8b-be2c-4439-8934-a793155aaa95" providerId="AD" clId="Web-{57F73D16-63CC-C9F1-0595-E85F62B81CDC}" dt="2026-04-19T16:42:57.536" v="2179" actId="20577"/>
        <pc:sldMkLst>
          <pc:docMk/>
          <pc:sldMk cId="718975353" sldId="262"/>
        </pc:sldMkLst>
        <pc:spChg chg="mod ord">
          <ac:chgData name="Naomi Eynon (2304127)" userId="S::2304127@student.uwtsd.ac.uk::80658f8b-be2c-4439-8934-a793155aaa95" providerId="AD" clId="Web-{57F73D16-63CC-C9F1-0595-E85F62B81CDC}" dt="2026-04-19T16:35:40.307" v="2161" actId="20577"/>
          <ac:spMkLst>
            <pc:docMk/>
            <pc:sldMk cId="718975353" sldId="262"/>
            <ac:spMk id="2" creationId="{E5318A8E-E774-FF05-C2B9-A7E8809F7D18}"/>
          </ac:spMkLst>
        </pc:spChg>
        <pc:spChg chg="mod ord">
          <ac:chgData name="Naomi Eynon (2304127)" userId="S::2304127@student.uwtsd.ac.uk::80658f8b-be2c-4439-8934-a793155aaa95" providerId="AD" clId="Web-{57F73D16-63CC-C9F1-0595-E85F62B81CDC}" dt="2026-04-19T16:42:57.536" v="2179" actId="20577"/>
          <ac:spMkLst>
            <pc:docMk/>
            <pc:sldMk cId="718975353" sldId="262"/>
            <ac:spMk id="3" creationId="{EA3B5BB2-CB7A-28D0-C9EF-F180579E8AE3}"/>
          </ac:spMkLst>
        </pc:spChg>
      </pc:sldChg>
      <pc:sldChg chg="addSp delSp modSp mod setBg modClrScheme chgLayout">
        <pc:chgData name="Naomi Eynon (2304127)" userId="S::2304127@student.uwtsd.ac.uk::80658f8b-be2c-4439-8934-a793155aaa95" providerId="AD" clId="Web-{57F73D16-63CC-C9F1-0595-E85F62B81CDC}" dt="2026-04-19T17:58:20.342" v="2663" actId="1076"/>
        <pc:sldMkLst>
          <pc:docMk/>
          <pc:sldMk cId="984856713" sldId="263"/>
        </pc:sldMkLst>
        <pc:spChg chg="mod ord">
          <ac:chgData name="Naomi Eynon (2304127)" userId="S::2304127@student.uwtsd.ac.uk::80658f8b-be2c-4439-8934-a793155aaa95" providerId="AD" clId="Web-{57F73D16-63CC-C9F1-0595-E85F62B81CDC}" dt="2026-04-19T17:54:50.818" v="2642" actId="20577"/>
          <ac:spMkLst>
            <pc:docMk/>
            <pc:sldMk cId="984856713" sldId="263"/>
            <ac:spMk id="2" creationId="{FEA77C89-F8B7-9A4A-9430-C810126DD9E1}"/>
          </ac:spMkLst>
        </pc:spChg>
        <pc:spChg chg="del mod ord">
          <ac:chgData name="Naomi Eynon (2304127)" userId="S::2304127@student.uwtsd.ac.uk::80658f8b-be2c-4439-8934-a793155aaa95" providerId="AD" clId="Web-{57F73D16-63CC-C9F1-0595-E85F62B81CDC}" dt="2026-04-19T16:48:18.033" v="2180"/>
          <ac:spMkLst>
            <pc:docMk/>
            <pc:sldMk cId="984856713" sldId="263"/>
            <ac:spMk id="3" creationId="{3556575A-4179-3223-3B0D-9E4E39695692}"/>
          </ac:spMkLst>
        </pc:spChg>
        <pc:spChg chg="add mod">
          <ac:chgData name="Naomi Eynon (2304127)" userId="S::2304127@student.uwtsd.ac.uk::80658f8b-be2c-4439-8934-a793155aaa95" providerId="AD" clId="Web-{57F73D16-63CC-C9F1-0595-E85F62B81CDC}" dt="2026-04-19T17:53:49.689" v="2633" actId="20577"/>
          <ac:spMkLst>
            <pc:docMk/>
            <pc:sldMk cId="984856713" sldId="263"/>
            <ac:spMk id="5" creationId="{EDE82280-3AA1-99D4-B74B-7DBB6E64CA67}"/>
          </ac:spMkLst>
        </pc:spChg>
        <pc:spChg chg="add">
          <ac:chgData name="Naomi Eynon (2304127)" userId="S::2304127@student.uwtsd.ac.uk::80658f8b-be2c-4439-8934-a793155aaa95" providerId="AD" clId="Web-{57F73D16-63CC-C9F1-0595-E85F62B81CDC}" dt="2026-04-19T17:06:36.681" v="2433"/>
          <ac:spMkLst>
            <pc:docMk/>
            <pc:sldMk cId="984856713" sldId="263"/>
            <ac:spMk id="10" creationId="{D6EA1A26-163F-4F15-91F4-F2C51AC9C106}"/>
          </ac:spMkLst>
        </pc:spChg>
        <pc:picChg chg="add mod ord">
          <ac:chgData name="Naomi Eynon (2304127)" userId="S::2304127@student.uwtsd.ac.uk::80658f8b-be2c-4439-8934-a793155aaa95" providerId="AD" clId="Web-{57F73D16-63CC-C9F1-0595-E85F62B81CDC}" dt="2026-04-19T17:58:20.342" v="2663" actId="1076"/>
          <ac:picMkLst>
            <pc:docMk/>
            <pc:sldMk cId="984856713" sldId="263"/>
            <ac:picMk id="4" creationId="{CE20A746-DB1A-F6AA-29B9-3A54B792D78C}"/>
          </ac:picMkLst>
        </pc:picChg>
      </pc:sldChg>
      <pc:sldChg chg="modSp mod modClrScheme chgLayout">
        <pc:chgData name="Naomi Eynon (2304127)" userId="S::2304127@student.uwtsd.ac.uk::80658f8b-be2c-4439-8934-a793155aaa95" providerId="AD" clId="Web-{57F73D16-63CC-C9F1-0595-E85F62B81CDC}" dt="2026-04-19T16:35:52.747" v="2163" actId="20577"/>
        <pc:sldMkLst>
          <pc:docMk/>
          <pc:sldMk cId="1207502871" sldId="264"/>
        </pc:sldMkLst>
        <pc:spChg chg="mod ord">
          <ac:chgData name="Naomi Eynon (2304127)" userId="S::2304127@student.uwtsd.ac.uk::80658f8b-be2c-4439-8934-a793155aaa95" providerId="AD" clId="Web-{57F73D16-63CC-C9F1-0595-E85F62B81CDC}" dt="2026-04-19T16:35:52.747" v="2163" actId="20577"/>
          <ac:spMkLst>
            <pc:docMk/>
            <pc:sldMk cId="1207502871" sldId="264"/>
            <ac:spMk id="2" creationId="{7EB8C2FB-83FC-0F9A-022F-8D22D2966903}"/>
          </ac:spMkLst>
        </pc:spChg>
      </pc:sldChg>
      <pc:sldChg chg="addSp modSp mod setBg modClrScheme setClrOvrMap chgLayout">
        <pc:chgData name="Naomi Eynon (2304127)" userId="S::2304127@student.uwtsd.ac.uk::80658f8b-be2c-4439-8934-a793155aaa95" providerId="AD" clId="Web-{57F73D16-63CC-C9F1-0595-E85F62B81CDC}" dt="2026-04-18T22:25:09.368" v="836" actId="20577"/>
        <pc:sldMkLst>
          <pc:docMk/>
          <pc:sldMk cId="1370830325" sldId="265"/>
        </pc:sldMkLst>
        <pc:spChg chg="mod ord">
          <ac:chgData name="Naomi Eynon (2304127)" userId="S::2304127@student.uwtsd.ac.uk::80658f8b-be2c-4439-8934-a793155aaa95" providerId="AD" clId="Web-{57F73D16-63CC-C9F1-0595-E85F62B81CDC}" dt="2026-04-18T22:16:36.294" v="746"/>
          <ac:spMkLst>
            <pc:docMk/>
            <pc:sldMk cId="1370830325" sldId="265"/>
            <ac:spMk id="2" creationId="{CD674283-1E01-B944-9AC7-66CD53275776}"/>
          </ac:spMkLst>
        </pc:spChg>
        <pc:spChg chg="mod ord">
          <ac:chgData name="Naomi Eynon (2304127)" userId="S::2304127@student.uwtsd.ac.uk::80658f8b-be2c-4439-8934-a793155aaa95" providerId="AD" clId="Web-{57F73D16-63CC-C9F1-0595-E85F62B81CDC}" dt="2026-04-18T22:25:09.368" v="836" actId="20577"/>
          <ac:spMkLst>
            <pc:docMk/>
            <pc:sldMk cId="1370830325" sldId="265"/>
            <ac:spMk id="3" creationId="{DF147F56-7038-F97D-3B45-8AE410DAE974}"/>
          </ac:spMkLst>
        </pc:spChg>
        <pc:spChg chg="add">
          <ac:chgData name="Naomi Eynon (2304127)" userId="S::2304127@student.uwtsd.ac.uk::80658f8b-be2c-4439-8934-a793155aaa95" providerId="AD" clId="Web-{57F73D16-63CC-C9F1-0595-E85F62B81CDC}" dt="2026-04-18T22:16:36.294" v="746"/>
          <ac:spMkLst>
            <pc:docMk/>
            <pc:sldMk cId="1370830325" sldId="265"/>
            <ac:spMk id="8" creationId="{EC090937-65B6-4E69-8A51-DC43F550C236}"/>
          </ac:spMkLst>
        </pc:spChg>
        <pc:spChg chg="add">
          <ac:chgData name="Naomi Eynon (2304127)" userId="S::2304127@student.uwtsd.ac.uk::80658f8b-be2c-4439-8934-a793155aaa95" providerId="AD" clId="Web-{57F73D16-63CC-C9F1-0595-E85F62B81CDC}" dt="2026-04-18T22:16:36.294" v="746"/>
          <ac:spMkLst>
            <pc:docMk/>
            <pc:sldMk cId="1370830325" sldId="265"/>
            <ac:spMk id="10" creationId="{18EF8026-88C8-40AD-89D3-AB638002A6D1}"/>
          </ac:spMkLst>
        </pc:spChg>
      </pc:sldChg>
      <pc:sldChg chg="addSp delSp modSp mod setBg modClrScheme delDesignElem chgLayout modNotes">
        <pc:chgData name="Naomi Eynon (2304127)" userId="S::2304127@student.uwtsd.ac.uk::80658f8b-be2c-4439-8934-a793155aaa95" providerId="AD" clId="Web-{57F73D16-63CC-C9F1-0595-E85F62B81CDC}" dt="2026-04-18T22:25:15.071" v="838" actId="20577"/>
        <pc:sldMkLst>
          <pc:docMk/>
          <pc:sldMk cId="723356820" sldId="266"/>
        </pc:sldMkLst>
        <pc:spChg chg="mod ord">
          <ac:chgData name="Naomi Eynon (2304127)" userId="S::2304127@student.uwtsd.ac.uk::80658f8b-be2c-4439-8934-a793155aaa95" providerId="AD" clId="Web-{57F73D16-63CC-C9F1-0595-E85F62B81CDC}" dt="2026-04-18T22:17:27.059" v="752" actId="1076"/>
          <ac:spMkLst>
            <pc:docMk/>
            <pc:sldMk cId="723356820" sldId="266"/>
            <ac:spMk id="2" creationId="{F6E114BF-0F86-8729-5D07-42C79407A27C}"/>
          </ac:spMkLst>
        </pc:spChg>
        <pc:spChg chg="mod ord">
          <ac:chgData name="Naomi Eynon (2304127)" userId="S::2304127@student.uwtsd.ac.uk::80658f8b-be2c-4439-8934-a793155aaa95" providerId="AD" clId="Web-{57F73D16-63CC-C9F1-0595-E85F62B81CDC}" dt="2026-04-18T22:25:15.071" v="838" actId="20577"/>
          <ac:spMkLst>
            <pc:docMk/>
            <pc:sldMk cId="723356820" sldId="266"/>
            <ac:spMk id="3" creationId="{9EEE5EA8-FF2C-5DE9-3E80-9145DFBC62F8}"/>
          </ac:spMkLst>
        </pc:spChg>
        <pc:spChg chg="add">
          <ac:chgData name="Naomi Eynon (2304127)" userId="S::2304127@student.uwtsd.ac.uk::80658f8b-be2c-4439-8934-a793155aaa95" providerId="AD" clId="Web-{57F73D16-63CC-C9F1-0595-E85F62B81CDC}" dt="2026-04-18T21:22:20.916" v="213"/>
          <ac:spMkLst>
            <pc:docMk/>
            <pc:sldMk cId="723356820" sldId="266"/>
            <ac:spMk id="6" creationId="{D6EA1A26-163F-4F15-91F4-F2C51AC9C106}"/>
          </ac:spMkLst>
        </pc:spChg>
        <pc:picChg chg="add mod">
          <ac:chgData name="Naomi Eynon (2304127)" userId="S::2304127@student.uwtsd.ac.uk::80658f8b-be2c-4439-8934-a793155aaa95" providerId="AD" clId="Web-{57F73D16-63CC-C9F1-0595-E85F62B81CDC}" dt="2026-04-18T21:22:20.916" v="213"/>
          <ac:picMkLst>
            <pc:docMk/>
            <pc:sldMk cId="723356820" sldId="266"/>
            <ac:picMk id="4" creationId="{3759307B-F269-CCD9-F580-95C35D95FE63}"/>
          </ac:picMkLst>
        </pc:picChg>
      </pc:sldChg>
      <pc:sldChg chg="modSp del mod modClrScheme chgLayout">
        <pc:chgData name="Naomi Eynon (2304127)" userId="S::2304127@student.uwtsd.ac.uk::80658f8b-be2c-4439-8934-a793155aaa95" providerId="AD" clId="Web-{57F73D16-63CC-C9F1-0595-E85F62B81CDC}" dt="2026-04-19T17:49:49.761" v="2578"/>
        <pc:sldMkLst>
          <pc:docMk/>
          <pc:sldMk cId="886573355" sldId="268"/>
        </pc:sldMkLst>
      </pc:sldChg>
      <pc:sldChg chg="modSp del mod modClrScheme chgLayout">
        <pc:chgData name="Naomi Eynon (2304127)" userId="S::2304127@student.uwtsd.ac.uk::80658f8b-be2c-4439-8934-a793155aaa95" providerId="AD" clId="Web-{57F73D16-63CC-C9F1-0595-E85F62B81CDC}" dt="2026-04-19T17:49:56.199" v="2579"/>
        <pc:sldMkLst>
          <pc:docMk/>
          <pc:sldMk cId="3558233225" sldId="269"/>
        </pc:sldMkLst>
      </pc:sldChg>
      <pc:sldChg chg="modSp mod ord modClrScheme chgLayout">
        <pc:chgData name="Naomi Eynon (2304127)" userId="S::2304127@student.uwtsd.ac.uk::80658f8b-be2c-4439-8934-a793155aaa95" providerId="AD" clId="Web-{57F73D16-63CC-C9F1-0595-E85F62B81CDC}" dt="2026-04-19T17:22:36.205" v="2577" actId="20577"/>
        <pc:sldMkLst>
          <pc:docMk/>
          <pc:sldMk cId="1041299480" sldId="270"/>
        </pc:sldMkLst>
        <pc:spChg chg="mod ord">
          <ac:chgData name="Naomi Eynon (2304127)" userId="S::2304127@student.uwtsd.ac.uk::80658f8b-be2c-4439-8934-a793155aaa95" providerId="AD" clId="Web-{57F73D16-63CC-C9F1-0595-E85F62B81CDC}" dt="2026-04-18T21:21:22.618" v="210"/>
          <ac:spMkLst>
            <pc:docMk/>
            <pc:sldMk cId="1041299480" sldId="270"/>
            <ac:spMk id="2" creationId="{B4278B19-6E8A-81D8-B317-CE61E8D2698A}"/>
          </ac:spMkLst>
        </pc:spChg>
        <pc:spChg chg="mod ord">
          <ac:chgData name="Naomi Eynon (2304127)" userId="S::2304127@student.uwtsd.ac.uk::80658f8b-be2c-4439-8934-a793155aaa95" providerId="AD" clId="Web-{57F73D16-63CC-C9F1-0595-E85F62B81CDC}" dt="2026-04-19T17:22:36.205" v="2577" actId="20577"/>
          <ac:spMkLst>
            <pc:docMk/>
            <pc:sldMk cId="1041299480" sldId="270"/>
            <ac:spMk id="3" creationId="{3EF8FBDB-885F-9E6F-8465-D16A449F3669}"/>
          </ac:spMkLst>
        </pc:spChg>
      </pc:sldChg>
      <pc:sldChg chg="modSp del mod modClrScheme chgLayout">
        <pc:chgData name="Naomi Eynon (2304127)" userId="S::2304127@student.uwtsd.ac.uk::80658f8b-be2c-4439-8934-a793155aaa95" providerId="AD" clId="Web-{57F73D16-63CC-C9F1-0595-E85F62B81CDC}" dt="2026-04-19T07:54:02.881" v="1995"/>
        <pc:sldMkLst>
          <pc:docMk/>
          <pc:sldMk cId="4081911269" sldId="271"/>
        </pc:sldMkLst>
      </pc:sldChg>
      <pc:sldChg chg="modSp del mod ord modClrScheme chgLayout">
        <pc:chgData name="Naomi Eynon (2304127)" userId="S::2304127@student.uwtsd.ac.uk::80658f8b-be2c-4439-8934-a793155aaa95" providerId="AD" clId="Web-{57F73D16-63CC-C9F1-0595-E85F62B81CDC}" dt="2026-04-19T16:11:58.396" v="2065"/>
        <pc:sldMkLst>
          <pc:docMk/>
          <pc:sldMk cId="1324700450" sldId="272"/>
        </pc:sldMkLst>
        <pc:spChg chg="mod ord">
          <ac:chgData name="Naomi Eynon (2304127)" userId="S::2304127@student.uwtsd.ac.uk::80658f8b-be2c-4439-8934-a793155aaa95" providerId="AD" clId="Web-{57F73D16-63CC-C9F1-0595-E85F62B81CDC}" dt="2026-04-19T07:39:55.233" v="1832" actId="20577"/>
          <ac:spMkLst>
            <pc:docMk/>
            <pc:sldMk cId="1324700450" sldId="272"/>
            <ac:spMk id="2" creationId="{9A640439-AF1B-F6A2-2761-F9FA37DED5E1}"/>
          </ac:spMkLst>
        </pc:spChg>
        <pc:spChg chg="mod ord">
          <ac:chgData name="Naomi Eynon (2304127)" userId="S::2304127@student.uwtsd.ac.uk::80658f8b-be2c-4439-8934-a793155aaa95" providerId="AD" clId="Web-{57F73D16-63CC-C9F1-0595-E85F62B81CDC}" dt="2026-04-19T16:10:45.815" v="2064" actId="20577"/>
          <ac:spMkLst>
            <pc:docMk/>
            <pc:sldMk cId="1324700450" sldId="272"/>
            <ac:spMk id="3" creationId="{A78E8510-1E6E-3635-6AAF-82FF5E8AED1E}"/>
          </ac:spMkLst>
        </pc:spChg>
      </pc:sldChg>
      <pc:sldChg chg="delSp modSp mod modClrScheme delDesignElem chgLayout">
        <pc:chgData name="Naomi Eynon (2304127)" userId="S::2304127@student.uwtsd.ac.uk::80658f8b-be2c-4439-8934-a793155aaa95" providerId="AD" clId="Web-{57F73D16-63CC-C9F1-0595-E85F62B81CDC}" dt="2026-04-19T19:32:11.234" v="3011" actId="20577"/>
        <pc:sldMkLst>
          <pc:docMk/>
          <pc:sldMk cId="3664251531" sldId="275"/>
        </pc:sldMkLst>
        <pc:spChg chg="mod ord">
          <ac:chgData name="Naomi Eynon (2304127)" userId="S::2304127@student.uwtsd.ac.uk::80658f8b-be2c-4439-8934-a793155aaa95" providerId="AD" clId="Web-{57F73D16-63CC-C9F1-0595-E85F62B81CDC}" dt="2026-04-18T21:21:22.618" v="210"/>
          <ac:spMkLst>
            <pc:docMk/>
            <pc:sldMk cId="3664251531" sldId="275"/>
            <ac:spMk id="2" creationId="{8E7DF8DA-3FAE-DDDE-43E6-D8E05B28BB17}"/>
          </ac:spMkLst>
        </pc:spChg>
        <pc:spChg chg="mod ord">
          <ac:chgData name="Naomi Eynon (2304127)" userId="S::2304127@student.uwtsd.ac.uk::80658f8b-be2c-4439-8934-a793155aaa95" providerId="AD" clId="Web-{57F73D16-63CC-C9F1-0595-E85F62B81CDC}" dt="2026-04-19T19:32:08.968" v="3010" actId="20577"/>
          <ac:spMkLst>
            <pc:docMk/>
            <pc:sldMk cId="3664251531" sldId="275"/>
            <ac:spMk id="3" creationId="{9D23A8CA-452A-19B3-B567-BF8239807639}"/>
          </ac:spMkLst>
        </pc:spChg>
        <pc:spChg chg="mod">
          <ac:chgData name="Naomi Eynon (2304127)" userId="S::2304127@student.uwtsd.ac.uk::80658f8b-be2c-4439-8934-a793155aaa95" providerId="AD" clId="Web-{57F73D16-63CC-C9F1-0595-E85F62B81CDC}" dt="2026-04-19T19:32:11.234" v="3011" actId="20577"/>
          <ac:spMkLst>
            <pc:docMk/>
            <pc:sldMk cId="3664251531" sldId="275"/>
            <ac:spMk id="4" creationId="{7C76AAE9-1C7E-2104-274E-BDE8ED9A0DC3}"/>
          </ac:spMkLst>
        </pc:spChg>
      </pc:sldChg>
      <pc:sldChg chg="delSp modSp mod modClrScheme delDesignElem chgLayout">
        <pc:chgData name="Naomi Eynon (2304127)" userId="S::2304127@student.uwtsd.ac.uk::80658f8b-be2c-4439-8934-a793155aaa95" providerId="AD" clId="Web-{57F73D16-63CC-C9F1-0595-E85F62B81CDC}" dt="2026-04-18T21:21:22.618" v="210"/>
        <pc:sldMkLst>
          <pc:docMk/>
          <pc:sldMk cId="4216936630" sldId="276"/>
        </pc:sldMkLst>
        <pc:spChg chg="mod ord">
          <ac:chgData name="Naomi Eynon (2304127)" userId="S::2304127@student.uwtsd.ac.uk::80658f8b-be2c-4439-8934-a793155aaa95" providerId="AD" clId="Web-{57F73D16-63CC-C9F1-0595-E85F62B81CDC}" dt="2026-04-18T21:21:22.618" v="210"/>
          <ac:spMkLst>
            <pc:docMk/>
            <pc:sldMk cId="4216936630" sldId="276"/>
            <ac:spMk id="3" creationId="{48ABF804-1D99-6A81-CC69-A33E11B1FDDA}"/>
          </ac:spMkLst>
        </pc:spChg>
      </pc:sldChg>
      <pc:sldChg chg="addSp modSp mod modClrScheme addAnim chgLayout">
        <pc:chgData name="Naomi Eynon (2304127)" userId="S::2304127@student.uwtsd.ac.uk::80658f8b-be2c-4439-8934-a793155aaa95" providerId="AD" clId="Web-{57F73D16-63CC-C9F1-0595-E85F62B81CDC}" dt="2026-04-19T19:30:37.982" v="3002" actId="20577"/>
        <pc:sldMkLst>
          <pc:docMk/>
          <pc:sldMk cId="1161531905" sldId="277"/>
        </pc:sldMkLst>
        <pc:spChg chg="mod ord">
          <ac:chgData name="Naomi Eynon (2304127)" userId="S::2304127@student.uwtsd.ac.uk::80658f8b-be2c-4439-8934-a793155aaa95" providerId="AD" clId="Web-{57F73D16-63CC-C9F1-0595-E85F62B81CDC}" dt="2026-04-19T16:26:00.660" v="2131" actId="20577"/>
          <ac:spMkLst>
            <pc:docMk/>
            <pc:sldMk cId="1161531905" sldId="277"/>
            <ac:spMk id="2" creationId="{3468743E-99B3-CBFA-E480-DBBE42F53C22}"/>
          </ac:spMkLst>
        </pc:spChg>
        <pc:spChg chg="mod ord">
          <ac:chgData name="Naomi Eynon (2304127)" userId="S::2304127@student.uwtsd.ac.uk::80658f8b-be2c-4439-8934-a793155aaa95" providerId="AD" clId="Web-{57F73D16-63CC-C9F1-0595-E85F62B81CDC}" dt="2026-04-19T19:30:37.982" v="3002" actId="20577"/>
          <ac:spMkLst>
            <pc:docMk/>
            <pc:sldMk cId="1161531905" sldId="277"/>
            <ac:spMk id="3" creationId="{18F5916A-FFB0-06F3-2955-6F2E0B4C1BF4}"/>
          </ac:spMkLst>
        </pc:spChg>
        <pc:picChg chg="add mod">
          <ac:chgData name="Naomi Eynon (2304127)" userId="S::2304127@student.uwtsd.ac.uk::80658f8b-be2c-4439-8934-a793155aaa95" providerId="AD" clId="Web-{57F73D16-63CC-C9F1-0595-E85F62B81CDC}" dt="2026-04-19T19:28:08.526" v="2908" actId="14100"/>
          <ac:picMkLst>
            <pc:docMk/>
            <pc:sldMk cId="1161531905" sldId="277"/>
            <ac:picMk id="4" creationId="{E489F517-78DD-B79E-BEBD-C218F6D92244}"/>
          </ac:picMkLst>
        </pc:picChg>
      </pc:sldChg>
      <pc:sldChg chg="addSp delSp modSp del mod setBg modClrScheme chgLayout">
        <pc:chgData name="Naomi Eynon (2304127)" userId="S::2304127@student.uwtsd.ac.uk::80658f8b-be2c-4439-8934-a793155aaa95" providerId="AD" clId="Web-{57F73D16-63CC-C9F1-0595-E85F62B81CDC}" dt="2026-04-19T07:54:57.603" v="2007"/>
        <pc:sldMkLst>
          <pc:docMk/>
          <pc:sldMk cId="1175932610" sldId="278"/>
        </pc:sldMkLst>
        <pc:spChg chg="mod ord">
          <ac:chgData name="Naomi Eynon (2304127)" userId="S::2304127@student.uwtsd.ac.uk::80658f8b-be2c-4439-8934-a793155aaa95" providerId="AD" clId="Web-{57F73D16-63CC-C9F1-0595-E85F62B81CDC}" dt="2026-04-19T07:08:16.816" v="1234" actId="20577"/>
          <ac:spMkLst>
            <pc:docMk/>
            <pc:sldMk cId="1175932610" sldId="278"/>
            <ac:spMk id="3" creationId="{D59A8245-4540-B3A5-6B86-1920DF8F7700}"/>
          </ac:spMkLst>
        </pc:spChg>
      </pc:sldChg>
      <pc:sldChg chg="modSp mod modClrScheme chgLayout">
        <pc:chgData name="Naomi Eynon (2304127)" userId="S::2304127@student.uwtsd.ac.uk::80658f8b-be2c-4439-8934-a793155aaa95" providerId="AD" clId="Web-{57F73D16-63CC-C9F1-0595-E85F62B81CDC}" dt="2026-04-19T07:58:55.814" v="2031" actId="20577"/>
        <pc:sldMkLst>
          <pc:docMk/>
          <pc:sldMk cId="3211803136" sldId="279"/>
        </pc:sldMkLst>
        <pc:spChg chg="mod ord">
          <ac:chgData name="Naomi Eynon (2304127)" userId="S::2304127@student.uwtsd.ac.uk::80658f8b-be2c-4439-8934-a793155aaa95" providerId="AD" clId="Web-{57F73D16-63CC-C9F1-0595-E85F62B81CDC}" dt="2026-04-19T07:53:56.350" v="1994" actId="20577"/>
          <ac:spMkLst>
            <pc:docMk/>
            <pc:sldMk cId="3211803136" sldId="279"/>
            <ac:spMk id="2" creationId="{89A0BA59-C024-6F26-63E5-08E0B277E689}"/>
          </ac:spMkLst>
        </pc:spChg>
        <pc:spChg chg="mod ord">
          <ac:chgData name="Naomi Eynon (2304127)" userId="S::2304127@student.uwtsd.ac.uk::80658f8b-be2c-4439-8934-a793155aaa95" providerId="AD" clId="Web-{57F73D16-63CC-C9F1-0595-E85F62B81CDC}" dt="2026-04-19T07:58:55.814" v="2031" actId="20577"/>
          <ac:spMkLst>
            <pc:docMk/>
            <pc:sldMk cId="3211803136" sldId="279"/>
            <ac:spMk id="3" creationId="{E956847C-3277-4D01-AA7E-BE467DAC1E4C}"/>
          </ac:spMkLst>
        </pc:spChg>
      </pc:sldChg>
      <pc:sldChg chg="addSp delSp modSp new mod setBg modClrScheme delDesignElem chgLayout modNotes">
        <pc:chgData name="Naomi Eynon (2304127)" userId="S::2304127@student.uwtsd.ac.uk::80658f8b-be2c-4439-8934-a793155aaa95" providerId="AD" clId="Web-{57F73D16-63CC-C9F1-0595-E85F62B81CDC}" dt="2026-04-18T22:06:11.477" v="703" actId="20577"/>
        <pc:sldMkLst>
          <pc:docMk/>
          <pc:sldMk cId="3069063443" sldId="280"/>
        </pc:sldMkLst>
        <pc:spChg chg="mod ord">
          <ac:chgData name="Naomi Eynon (2304127)" userId="S::2304127@student.uwtsd.ac.uk::80658f8b-be2c-4439-8934-a793155aaa95" providerId="AD" clId="Web-{57F73D16-63CC-C9F1-0595-E85F62B81CDC}" dt="2026-04-18T21:24:14.636" v="221" actId="20577"/>
          <ac:spMkLst>
            <pc:docMk/>
            <pc:sldMk cId="3069063443" sldId="280"/>
            <ac:spMk id="2" creationId="{AA43C658-05DD-1FC5-8E65-99AC983BEF51}"/>
          </ac:spMkLst>
        </pc:spChg>
        <pc:spChg chg="mod ord">
          <ac:chgData name="Naomi Eynon (2304127)" userId="S::2304127@student.uwtsd.ac.uk::80658f8b-be2c-4439-8934-a793155aaa95" providerId="AD" clId="Web-{57F73D16-63CC-C9F1-0595-E85F62B81CDC}" dt="2026-04-18T22:06:11.477" v="703" actId="20577"/>
          <ac:spMkLst>
            <pc:docMk/>
            <pc:sldMk cId="3069063443" sldId="280"/>
            <ac:spMk id="3" creationId="{0637CC85-65E4-A80D-2C80-7C0C030E3CB0}"/>
          </ac:spMkLst>
        </pc:spChg>
        <pc:picChg chg="add mod ord">
          <ac:chgData name="Naomi Eynon (2304127)" userId="S::2304127@student.uwtsd.ac.uk::80658f8b-be2c-4439-8934-a793155aaa95" providerId="AD" clId="Web-{57F73D16-63CC-C9F1-0595-E85F62B81CDC}" dt="2026-04-18T21:23:45.183" v="218"/>
          <ac:picMkLst>
            <pc:docMk/>
            <pc:sldMk cId="3069063443" sldId="280"/>
            <ac:picMk id="4" creationId="{5790F4BC-F7E6-CC17-1B61-C096A2FCE61D}"/>
          </ac:picMkLst>
        </pc:picChg>
        <pc:picChg chg="add mod ord">
          <ac:chgData name="Naomi Eynon (2304127)" userId="S::2304127@student.uwtsd.ac.uk::80658f8b-be2c-4439-8934-a793155aaa95" providerId="AD" clId="Web-{57F73D16-63CC-C9F1-0595-E85F62B81CDC}" dt="2026-04-18T21:23:45.183" v="218"/>
          <ac:picMkLst>
            <pc:docMk/>
            <pc:sldMk cId="3069063443" sldId="280"/>
            <ac:picMk id="5" creationId="{13DD8538-FC1E-97F9-2CA0-EB2EFF8BE1EA}"/>
          </ac:picMkLst>
        </pc:picChg>
      </pc:sldChg>
      <pc:sldChg chg="modSp new">
        <pc:chgData name="Naomi Eynon (2304127)" userId="S::2304127@student.uwtsd.ac.uk::80658f8b-be2c-4439-8934-a793155aaa95" providerId="AD" clId="Web-{57F73D16-63CC-C9F1-0595-E85F62B81CDC}" dt="2026-04-19T17:57:14.199" v="2648" actId="20577"/>
        <pc:sldMkLst>
          <pc:docMk/>
          <pc:sldMk cId="2749533068" sldId="281"/>
        </pc:sldMkLst>
        <pc:spChg chg="mod">
          <ac:chgData name="Naomi Eynon (2304127)" userId="S::2304127@student.uwtsd.ac.uk::80658f8b-be2c-4439-8934-a793155aaa95" providerId="AD" clId="Web-{57F73D16-63CC-C9F1-0595-E85F62B81CDC}" dt="2026-04-18T22:35:43.423" v="928" actId="20577"/>
          <ac:spMkLst>
            <pc:docMk/>
            <pc:sldMk cId="2749533068" sldId="281"/>
            <ac:spMk id="2" creationId="{9EFBA5B3-8E5D-2C29-FF10-882D9FDCD884}"/>
          </ac:spMkLst>
        </pc:spChg>
        <pc:spChg chg="mod">
          <ac:chgData name="Naomi Eynon (2304127)" userId="S::2304127@student.uwtsd.ac.uk::80658f8b-be2c-4439-8934-a793155aaa95" providerId="AD" clId="Web-{57F73D16-63CC-C9F1-0595-E85F62B81CDC}" dt="2026-04-19T17:57:14.199" v="2648" actId="20577"/>
          <ac:spMkLst>
            <pc:docMk/>
            <pc:sldMk cId="2749533068" sldId="281"/>
            <ac:spMk id="3" creationId="{CFD3DF7E-C1A5-BBB8-9A18-A7CCB7977564}"/>
          </ac:spMkLst>
        </pc:spChg>
      </pc:sldChg>
      <pc:sldChg chg="modSp new del">
        <pc:chgData name="Naomi Eynon (2304127)" userId="S::2304127@student.uwtsd.ac.uk::80658f8b-be2c-4439-8934-a793155aaa95" providerId="AD" clId="Web-{57F73D16-63CC-C9F1-0595-E85F62B81CDC}" dt="2026-04-19T07:53:46.005" v="1993"/>
        <pc:sldMkLst>
          <pc:docMk/>
          <pc:sldMk cId="3740220053" sldId="282"/>
        </pc:sldMkLst>
        <pc:spChg chg="mod">
          <ac:chgData name="Naomi Eynon (2304127)" userId="S::2304127@student.uwtsd.ac.uk::80658f8b-be2c-4439-8934-a793155aaa95" providerId="AD" clId="Web-{57F73D16-63CC-C9F1-0595-E85F62B81CDC}" dt="2026-04-19T07:38:55.012" v="1819" actId="20577"/>
          <ac:spMkLst>
            <pc:docMk/>
            <pc:sldMk cId="3740220053" sldId="282"/>
            <ac:spMk id="2" creationId="{C086B7A5-52F6-68ED-635F-77B355DB0157}"/>
          </ac:spMkLst>
        </pc:spChg>
      </pc:sldChg>
      <pc:sldChg chg="modSp new">
        <pc:chgData name="Naomi Eynon (2304127)" userId="S::2304127@student.uwtsd.ac.uk::80658f8b-be2c-4439-8934-a793155aaa95" providerId="AD" clId="Web-{57F73D16-63CC-C9F1-0595-E85F62B81CDC}" dt="2026-04-19T15:56:10.257" v="2034" actId="20577"/>
        <pc:sldMkLst>
          <pc:docMk/>
          <pc:sldMk cId="162202830" sldId="283"/>
        </pc:sldMkLst>
        <pc:spChg chg="mod">
          <ac:chgData name="Naomi Eynon (2304127)" userId="S::2304127@student.uwtsd.ac.uk::80658f8b-be2c-4439-8934-a793155aaa95" providerId="AD" clId="Web-{57F73D16-63CC-C9F1-0595-E85F62B81CDC}" dt="2026-04-19T07:38:36.792" v="1818" actId="20577"/>
          <ac:spMkLst>
            <pc:docMk/>
            <pc:sldMk cId="162202830" sldId="283"/>
            <ac:spMk id="2" creationId="{33B1B825-2268-E7FD-6CC0-4BF7782540D5}"/>
          </ac:spMkLst>
        </pc:spChg>
        <pc:spChg chg="mod">
          <ac:chgData name="Naomi Eynon (2304127)" userId="S::2304127@student.uwtsd.ac.uk::80658f8b-be2c-4439-8934-a793155aaa95" providerId="AD" clId="Web-{57F73D16-63CC-C9F1-0595-E85F62B81CDC}" dt="2026-04-19T15:56:10.257" v="2034" actId="20577"/>
          <ac:spMkLst>
            <pc:docMk/>
            <pc:sldMk cId="162202830" sldId="283"/>
            <ac:spMk id="3" creationId="{AF68797A-21C6-ECA9-660A-624A1497C023}"/>
          </ac:spMkLst>
        </pc:spChg>
      </pc:sldChg>
      <pc:sldChg chg="modSp new">
        <pc:chgData name="Naomi Eynon (2304127)" userId="S::2304127@student.uwtsd.ac.uk::80658f8b-be2c-4439-8934-a793155aaa95" providerId="AD" clId="Web-{57F73D16-63CC-C9F1-0595-E85F62B81CDC}" dt="2026-04-19T16:30:08.608" v="2147" actId="20577"/>
        <pc:sldMkLst>
          <pc:docMk/>
          <pc:sldMk cId="3207984559" sldId="284"/>
        </pc:sldMkLst>
        <pc:spChg chg="mod">
          <ac:chgData name="Naomi Eynon (2304127)" userId="S::2304127@student.uwtsd.ac.uk::80658f8b-be2c-4439-8934-a793155aaa95" providerId="AD" clId="Web-{57F73D16-63CC-C9F1-0595-E85F62B81CDC}" dt="2026-04-19T16:30:08.608" v="2147" actId="20577"/>
          <ac:spMkLst>
            <pc:docMk/>
            <pc:sldMk cId="3207984559" sldId="284"/>
            <ac:spMk id="2" creationId="{08324AE5-E8A1-9400-9F72-E54620901B2B}"/>
          </ac:spMkLst>
        </pc:spChg>
      </pc:sldChg>
      <pc:sldChg chg="modSp new">
        <pc:chgData name="Naomi Eynon (2304127)" userId="S::2304127@student.uwtsd.ac.uk::80658f8b-be2c-4439-8934-a793155aaa95" providerId="AD" clId="Web-{57F73D16-63CC-C9F1-0595-E85F62B81CDC}" dt="2026-04-19T19:42:29.296" v="3198" actId="20577"/>
        <pc:sldMkLst>
          <pc:docMk/>
          <pc:sldMk cId="978751893" sldId="285"/>
        </pc:sldMkLst>
        <pc:spChg chg="mod">
          <ac:chgData name="Naomi Eynon (2304127)" userId="S::2304127@student.uwtsd.ac.uk::80658f8b-be2c-4439-8934-a793155aaa95" providerId="AD" clId="Web-{57F73D16-63CC-C9F1-0595-E85F62B81CDC}" dt="2026-04-19T16:30:19.827" v="2151" actId="20577"/>
          <ac:spMkLst>
            <pc:docMk/>
            <pc:sldMk cId="978751893" sldId="285"/>
            <ac:spMk id="2" creationId="{E5C1F7BF-53C0-6490-7BDF-628BE1317198}"/>
          </ac:spMkLst>
        </pc:spChg>
        <pc:spChg chg="mod">
          <ac:chgData name="Naomi Eynon (2304127)" userId="S::2304127@student.uwtsd.ac.uk::80658f8b-be2c-4439-8934-a793155aaa95" providerId="AD" clId="Web-{57F73D16-63CC-C9F1-0595-E85F62B81CDC}" dt="2026-04-19T19:42:29.296" v="3198" actId="20577"/>
          <ac:spMkLst>
            <pc:docMk/>
            <pc:sldMk cId="978751893" sldId="285"/>
            <ac:spMk id="3" creationId="{31B4E8AF-25CF-2C2D-F489-C70594E2ECB8}"/>
          </ac:spMkLst>
        </pc:spChg>
      </pc:sldChg>
      <pc:sldChg chg="addSp modSp new mod setBg">
        <pc:chgData name="Naomi Eynon (2304127)" userId="S::2304127@student.uwtsd.ac.uk::80658f8b-be2c-4439-8934-a793155aaa95" providerId="AD" clId="Web-{57F73D16-63CC-C9F1-0595-E85F62B81CDC}" dt="2026-04-19T17:57:52.607" v="2662" actId="20577"/>
        <pc:sldMkLst>
          <pc:docMk/>
          <pc:sldMk cId="1009179057" sldId="286"/>
        </pc:sldMkLst>
        <pc:spChg chg="mod">
          <ac:chgData name="Naomi Eynon (2304127)" userId="S::2304127@student.uwtsd.ac.uk::80658f8b-be2c-4439-8934-a793155aaa95" providerId="AD" clId="Web-{57F73D16-63CC-C9F1-0595-E85F62B81CDC}" dt="2026-04-19T17:54:23.567" v="2635" actId="20577"/>
          <ac:spMkLst>
            <pc:docMk/>
            <pc:sldMk cId="1009179057" sldId="286"/>
            <ac:spMk id="2" creationId="{A63828DE-4F39-FEA8-FC00-BBD290B5A355}"/>
          </ac:spMkLst>
        </pc:spChg>
        <pc:spChg chg="mod ord">
          <ac:chgData name="Naomi Eynon (2304127)" userId="S::2304127@student.uwtsd.ac.uk::80658f8b-be2c-4439-8934-a793155aaa95" providerId="AD" clId="Web-{57F73D16-63CC-C9F1-0595-E85F62B81CDC}" dt="2026-04-19T17:57:52.607" v="2662" actId="20577"/>
          <ac:spMkLst>
            <pc:docMk/>
            <pc:sldMk cId="1009179057" sldId="286"/>
            <ac:spMk id="3" creationId="{EDFC5A9B-33F9-0BA8-B5C0-A62CB853C721}"/>
          </ac:spMkLst>
        </pc:spChg>
        <pc:picChg chg="add mod">
          <ac:chgData name="Naomi Eynon (2304127)" userId="S::2304127@student.uwtsd.ac.uk::80658f8b-be2c-4439-8934-a793155aaa95" providerId="AD" clId="Web-{57F73D16-63CC-C9F1-0595-E85F62B81CDC}" dt="2026-04-19T17:06:27.041" v="2432"/>
          <ac:picMkLst>
            <pc:docMk/>
            <pc:sldMk cId="1009179057" sldId="286"/>
            <ac:picMk id="4" creationId="{449ED044-FC53-6900-EA6E-9DD4A745491B}"/>
          </ac:picMkLst>
        </pc:picChg>
      </pc:sldChg>
      <pc:sldChg chg="modSp new">
        <pc:chgData name="Naomi Eynon (2304127)" userId="S::2304127@student.uwtsd.ac.uk::80658f8b-be2c-4439-8934-a793155aaa95" providerId="AD" clId="Web-{57F73D16-63CC-C9F1-0595-E85F62B81CDC}" dt="2026-04-19T18:30:38.258" v="2903" actId="20577"/>
        <pc:sldMkLst>
          <pc:docMk/>
          <pc:sldMk cId="2909413591" sldId="287"/>
        </pc:sldMkLst>
        <pc:spChg chg="mod">
          <ac:chgData name="Naomi Eynon (2304127)" userId="S::2304127@student.uwtsd.ac.uk::80658f8b-be2c-4439-8934-a793155aaa95" providerId="AD" clId="Web-{57F73D16-63CC-C9F1-0595-E85F62B81CDC}" dt="2026-04-19T17:54:41.317" v="2640" actId="20577"/>
          <ac:spMkLst>
            <pc:docMk/>
            <pc:sldMk cId="2909413591" sldId="287"/>
            <ac:spMk id="2" creationId="{05127EEC-D131-CAA4-531C-5FD258159D0D}"/>
          </ac:spMkLst>
        </pc:spChg>
        <pc:spChg chg="mod">
          <ac:chgData name="Naomi Eynon (2304127)" userId="S::2304127@student.uwtsd.ac.uk::80658f8b-be2c-4439-8934-a793155aaa95" providerId="AD" clId="Web-{57F73D16-63CC-C9F1-0595-E85F62B81CDC}" dt="2026-04-19T18:30:38.258" v="2903" actId="20577"/>
          <ac:spMkLst>
            <pc:docMk/>
            <pc:sldMk cId="2909413591" sldId="287"/>
            <ac:spMk id="3" creationId="{EF0977C5-C92A-209D-5A5C-0EE2067F01A0}"/>
          </ac:spMkLst>
        </pc:spChg>
      </pc:sldChg>
      <pc:sldChg chg="modSp new">
        <pc:chgData name="Naomi Eynon (2304127)" userId="S::2304127@student.uwtsd.ac.uk::80658f8b-be2c-4439-8934-a793155aaa95" providerId="AD" clId="Web-{57F73D16-63CC-C9F1-0595-E85F62B81CDC}" dt="2026-04-19T17:59:12.890" v="2669" actId="20577"/>
        <pc:sldMkLst>
          <pc:docMk/>
          <pc:sldMk cId="2840349527" sldId="288"/>
        </pc:sldMkLst>
        <pc:spChg chg="mod">
          <ac:chgData name="Naomi Eynon (2304127)" userId="S::2304127@student.uwtsd.ac.uk::80658f8b-be2c-4439-8934-a793155aaa95" providerId="AD" clId="Web-{57F73D16-63CC-C9F1-0595-E85F62B81CDC}" dt="2026-04-19T17:59:12.890" v="2669" actId="20577"/>
          <ac:spMkLst>
            <pc:docMk/>
            <pc:sldMk cId="2840349527" sldId="288"/>
            <ac:spMk id="2" creationId="{22A3F014-0170-4CDD-E257-2E2A143F8280}"/>
          </ac:spMkLst>
        </pc:spChg>
      </pc:sldChg>
      <pc:sldMasterChg chg="add addSldLayout modSldLayout">
        <pc:chgData name="Naomi Eynon (2304127)" userId="S::2304127@student.uwtsd.ac.uk::80658f8b-be2c-4439-8934-a793155aaa95" providerId="AD" clId="Web-{57F73D16-63CC-C9F1-0595-E85F62B81CDC}" dt="2026-04-18T21:21:22.618" v="210"/>
        <pc:sldMasterMkLst>
          <pc:docMk/>
          <pc:sldMasterMk cId="2777495505" sldId="2147483732"/>
        </pc:sldMasterMkLst>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1624124428" sldId="2147483733"/>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3619188301" sldId="2147483734"/>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2784488104" sldId="2147483735"/>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4137022389" sldId="2147483736"/>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1482681703" sldId="2147483737"/>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3303997613" sldId="2147483738"/>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388982081" sldId="2147483739"/>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1143614565" sldId="2147483740"/>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1578273290" sldId="2147483741"/>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3095261624" sldId="2147483742"/>
          </pc:sldLayoutMkLst>
        </pc:sldLayoutChg>
        <pc:sldLayoutChg chg="add mod replId">
          <pc:chgData name="Naomi Eynon (2304127)" userId="S::2304127@student.uwtsd.ac.uk::80658f8b-be2c-4439-8934-a793155aaa95" providerId="AD" clId="Web-{57F73D16-63CC-C9F1-0595-E85F62B81CDC}" dt="2026-04-18T21:21:22.618" v="210"/>
          <pc:sldLayoutMkLst>
            <pc:docMk/>
            <pc:sldMasterMk cId="2777495505" sldId="2147483732"/>
            <pc:sldLayoutMk cId="4066485618" sldId="214748374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8CFD02-40AA-48B2-BBE2-642C4FCBC19F}" type="datetimeFigureOut">
              <a:t>4/20/2026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E217BD-AFB2-472F-A6BB-7155143C5A7C}" type="slidenum">
              <a:t>‹#›</a:t>
            </a:fld>
            <a:endParaRPr lang="en-GB"/>
          </a:p>
        </p:txBody>
      </p:sp>
    </p:spTree>
    <p:extLst>
      <p:ext uri="{BB962C8B-B14F-4D97-AF65-F5344CB8AC3E}">
        <p14:creationId xmlns:p14="http://schemas.microsoft.com/office/powerpoint/2010/main" val="905494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Knowing the muscles that are </a:t>
            </a:r>
            <a:r>
              <a:rPr lang="en-US" err="1"/>
              <a:t>involeved</a:t>
            </a:r>
            <a:r>
              <a:rPr lang="en-US"/>
              <a:t> is essential for an effective rehab program, as it allows you to targets strength and movement.</a:t>
            </a:r>
          </a:p>
          <a:p>
            <a:r>
              <a:rPr lang="en-US"/>
              <a:t>By targeting the </a:t>
            </a:r>
            <a:r>
              <a:rPr lang="en-US" err="1"/>
              <a:t>spectific</a:t>
            </a:r>
            <a:r>
              <a:rPr lang="en-US"/>
              <a:t> muscles.</a:t>
            </a:r>
          </a:p>
          <a:p>
            <a:r>
              <a:rPr lang="en-US"/>
              <a:t>Within a </a:t>
            </a:r>
            <a:r>
              <a:rPr lang="en-US" err="1"/>
              <a:t>rtoator</a:t>
            </a:r>
            <a:r>
              <a:rPr lang="en-US"/>
              <a:t> cuff injury it not only knowing the muscles but </a:t>
            </a:r>
            <a:r>
              <a:rPr lang="en-US" err="1"/>
              <a:t>but</a:t>
            </a:r>
            <a:r>
              <a:rPr lang="en-US"/>
              <a:t> </a:t>
            </a:r>
            <a:r>
              <a:rPr lang="en-US" err="1"/>
              <a:t>surrenting</a:t>
            </a:r>
            <a:r>
              <a:rPr lang="en-US"/>
              <a:t> </a:t>
            </a:r>
            <a:r>
              <a:rPr lang="en-US" err="1"/>
              <a:t>strugests</a:t>
            </a:r>
            <a:r>
              <a:rPr lang="en-US"/>
              <a:t>, like the scapular, glenohumeral joint </a:t>
            </a:r>
            <a:endParaRPr lang="en-GB"/>
          </a:p>
        </p:txBody>
      </p:sp>
      <p:sp>
        <p:nvSpPr>
          <p:cNvPr id="4" name="Slide Number Placeholder 3"/>
          <p:cNvSpPr>
            <a:spLocks noGrp="1"/>
          </p:cNvSpPr>
          <p:nvPr>
            <p:ph type="sldNum" sz="quarter" idx="5"/>
          </p:nvPr>
        </p:nvSpPr>
        <p:spPr/>
        <p:txBody>
          <a:bodyPr/>
          <a:lstStyle/>
          <a:p>
            <a:fld id="{02E217BD-AFB2-472F-A6BB-7155143C5A7C}" type="slidenum">
              <a:t>2</a:t>
            </a:fld>
            <a:endParaRPr lang="en-GB"/>
          </a:p>
        </p:txBody>
      </p:sp>
    </p:spTree>
    <p:extLst>
      <p:ext uri="{BB962C8B-B14F-4D97-AF65-F5344CB8AC3E}">
        <p14:creationId xmlns:p14="http://schemas.microsoft.com/office/powerpoint/2010/main" val="41247345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Knowing the demands for the sprots, means you can taler the rehab </a:t>
            </a:r>
            <a:r>
              <a:rPr lang="en-US" err="1">
                <a:ea typeface="Calibri"/>
                <a:cs typeface="Calibri"/>
              </a:rPr>
              <a:t>protcal</a:t>
            </a:r>
            <a:r>
              <a:rPr lang="en-US">
                <a:ea typeface="Calibri"/>
                <a:cs typeface="Calibri"/>
              </a:rPr>
              <a:t> </a:t>
            </a:r>
            <a:r>
              <a:rPr lang="en-US" err="1">
                <a:ea typeface="Calibri"/>
                <a:cs typeface="Calibri"/>
              </a:rPr>
              <a:t>derently</a:t>
            </a:r>
            <a:r>
              <a:rPr lang="en-US">
                <a:ea typeface="Calibri"/>
                <a:cs typeface="Calibri"/>
              </a:rPr>
              <a:t> to each sprots and </a:t>
            </a:r>
            <a:r>
              <a:rPr lang="en-US" err="1">
                <a:ea typeface="Calibri"/>
                <a:cs typeface="Calibri"/>
              </a:rPr>
              <a:t>persion</a:t>
            </a:r>
            <a:r>
              <a:rPr lang="en-US">
                <a:ea typeface="Calibri"/>
                <a:cs typeface="Calibri"/>
              </a:rPr>
              <a:t> </a:t>
            </a:r>
          </a:p>
        </p:txBody>
      </p:sp>
      <p:sp>
        <p:nvSpPr>
          <p:cNvPr id="4" name="Slide Number Placeholder 3"/>
          <p:cNvSpPr>
            <a:spLocks noGrp="1"/>
          </p:cNvSpPr>
          <p:nvPr>
            <p:ph type="sldNum" sz="quarter" idx="5"/>
          </p:nvPr>
        </p:nvSpPr>
        <p:spPr/>
        <p:txBody>
          <a:bodyPr/>
          <a:lstStyle/>
          <a:p>
            <a:fld id="{02E217BD-AFB2-472F-A6BB-7155143C5A7C}" type="slidenum">
              <a:t>3</a:t>
            </a:fld>
            <a:endParaRPr lang="en-GB"/>
          </a:p>
        </p:txBody>
      </p:sp>
    </p:spTree>
    <p:extLst>
      <p:ext uri="{BB962C8B-B14F-4D97-AF65-F5344CB8AC3E}">
        <p14:creationId xmlns:p14="http://schemas.microsoft.com/office/powerpoint/2010/main" val="2651411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4/20/2026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624124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2D3E9E-A95C-48F2-B4BF-A71542E0BE9A}"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619188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78448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2952B5-7A2F-4CC8-B7CE-9234E21C2837}" type="datetimeFigureOut">
              <a:rPr lang="en-US" dirty="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7022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E1DA07A-9201-4B4B-BAF2-015AFA30F520}" type="datetimeFigureOut">
              <a:rPr lang="en-US" dirty="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482681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303997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8982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143614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4/20/2026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57827329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4E5243-F52A-4D37-9694-EB26C6C31910}"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95261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77B6E1-634A-48DC-9E8B-D894023267EF}" type="datetimeFigureOut">
              <a:rPr lang="en-US" dirty="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66485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4/20/2026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77749550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FE50961-0F1B-484C-85BC-4BD16B9FF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71D9A26-C01B-151C-CC96-9BE3F463C29A}"/>
              </a:ext>
            </a:extLst>
          </p:cNvPr>
          <p:cNvPicPr>
            <a:picLocks noChangeAspect="1"/>
          </p:cNvPicPr>
          <p:nvPr/>
        </p:nvPicPr>
        <p:blipFill>
          <a:blip r:embed="rId2">
            <a:alphaModFix amt="45000"/>
          </a:blip>
          <a:srcRect r="6250" b="6250"/>
          <a:stretch>
            <a:fillRect/>
          </a:stretch>
        </p:blipFill>
        <p:spPr>
          <a:xfrm>
            <a:off x="20" y="10"/>
            <a:ext cx="12191980" cy="6857990"/>
          </a:xfrm>
          <a:prstGeom prst="rect">
            <a:avLst/>
          </a:prstGeom>
        </p:spPr>
      </p:pic>
      <p:sp>
        <p:nvSpPr>
          <p:cNvPr id="2" name="Title 1"/>
          <p:cNvSpPr>
            <a:spLocks noGrp="1"/>
          </p:cNvSpPr>
          <p:nvPr>
            <p:ph type="ctrTitle"/>
          </p:nvPr>
        </p:nvSpPr>
        <p:spPr>
          <a:xfrm>
            <a:off x="603504" y="770467"/>
            <a:ext cx="10782300" cy="3352800"/>
          </a:xfrm>
        </p:spPr>
        <p:txBody>
          <a:bodyPr>
            <a:normAutofit/>
          </a:bodyPr>
          <a:lstStyle/>
          <a:p>
            <a:r>
              <a:rPr lang="en-GB">
                <a:solidFill>
                  <a:schemeClr val="tx1"/>
                </a:solidFill>
              </a:rPr>
              <a:t>The key to successful rehabilitation is exercise selection</a:t>
            </a:r>
            <a:endParaRPr lang="en-US">
              <a:solidFill>
                <a:schemeClr val="tx1"/>
              </a:solidFill>
            </a:endParaRPr>
          </a:p>
        </p:txBody>
      </p:sp>
      <p:sp>
        <p:nvSpPr>
          <p:cNvPr id="3" name="Subtitle 2"/>
          <p:cNvSpPr>
            <a:spLocks noGrp="1"/>
          </p:cNvSpPr>
          <p:nvPr>
            <p:ph type="subTitle" idx="1"/>
          </p:nvPr>
        </p:nvSpPr>
        <p:spPr>
          <a:xfrm>
            <a:off x="667512" y="4206876"/>
            <a:ext cx="9228201" cy="1645920"/>
          </a:xfrm>
        </p:spPr>
        <p:txBody>
          <a:bodyPr vert="horz" lIns="91440" tIns="45720" rIns="91440" bIns="45720" rtlCol="0">
            <a:normAutofit/>
          </a:bodyPr>
          <a:lstStyle/>
          <a:p>
            <a:r>
              <a:rPr lang="en-GB" sz="3000">
                <a:solidFill>
                  <a:schemeClr val="tx1"/>
                </a:solidFill>
              </a:rPr>
              <a:t>Naomi Eynon </a:t>
            </a:r>
            <a:endParaRPr lang="en-US" sz="3000">
              <a:solidFill>
                <a:schemeClr val="tx1"/>
              </a:solidFill>
            </a:endParaRPr>
          </a:p>
          <a:p>
            <a:r>
              <a:rPr lang="en-GB" sz="3000">
                <a:solidFill>
                  <a:schemeClr val="tx1"/>
                </a:solidFill>
              </a:rPr>
              <a:t>2307124</a:t>
            </a:r>
          </a:p>
          <a:p>
            <a:r>
              <a:rPr lang="en-GB" sz="3000">
                <a:solidFill>
                  <a:schemeClr val="tx1"/>
                </a:solidFill>
              </a:rPr>
              <a:t>BMST 6001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114BF-0F86-8729-5D07-42C79407A27C}"/>
              </a:ext>
            </a:extLst>
          </p:cNvPr>
          <p:cNvSpPr>
            <a:spLocks noGrp="1"/>
          </p:cNvSpPr>
          <p:nvPr>
            <p:ph type="title"/>
          </p:nvPr>
        </p:nvSpPr>
        <p:spPr>
          <a:xfrm>
            <a:off x="8173212" y="-320340"/>
            <a:ext cx="3401568" cy="1920240"/>
          </a:xfrm>
        </p:spPr>
        <p:txBody>
          <a:bodyPr anchor="b">
            <a:normAutofit/>
          </a:bodyPr>
          <a:lstStyle/>
          <a:p>
            <a:r>
              <a:rPr lang="en-GB" sz="4000">
                <a:solidFill>
                  <a:srgbClr val="FFFFFF"/>
                </a:solidFill>
              </a:rPr>
              <a:t>Rotator cuff muscles </a:t>
            </a:r>
          </a:p>
        </p:txBody>
      </p:sp>
      <p:pic>
        <p:nvPicPr>
          <p:cNvPr id="4" name="Picture 3" descr="A diagram of the muscles of the shoulder&#10;&#10;AI-generated content may be incorrect.">
            <a:extLst>
              <a:ext uri="{FF2B5EF4-FFF2-40B4-BE49-F238E27FC236}">
                <a16:creationId xmlns:a16="http://schemas.microsoft.com/office/drawing/2014/main" id="{3759307B-F269-CCD9-F580-95C35D95FE63}"/>
              </a:ext>
            </a:extLst>
          </p:cNvPr>
          <p:cNvPicPr>
            <a:picLocks noChangeAspect="1"/>
          </p:cNvPicPr>
          <p:nvPr/>
        </p:nvPicPr>
        <p:blipFill>
          <a:blip r:embed="rId3"/>
          <a:srcRect l="7717" r="2308" b="-2"/>
          <a:stretch>
            <a:fillRect/>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9EEE5EA8-FF2C-5DE9-3E80-9145DFBC62F8}"/>
              </a:ext>
            </a:extLst>
          </p:cNvPr>
          <p:cNvSpPr>
            <a:spLocks noGrp="1"/>
          </p:cNvSpPr>
          <p:nvPr>
            <p:ph idx="1"/>
          </p:nvPr>
        </p:nvSpPr>
        <p:spPr>
          <a:xfrm>
            <a:off x="8173212" y="1831393"/>
            <a:ext cx="3401568" cy="3358092"/>
          </a:xfrm>
        </p:spPr>
        <p:txBody>
          <a:bodyPr vert="horz" lIns="91440" tIns="45720" rIns="91440" bIns="45720" rtlCol="0" anchor="t">
            <a:noAutofit/>
          </a:bodyPr>
          <a:lstStyle/>
          <a:p>
            <a:r>
              <a:rPr lang="en-GB" sz="2000">
                <a:ea typeface="+mn-lt"/>
                <a:cs typeface="+mn-lt"/>
              </a:rPr>
              <a:t>The rotator cuff consists of four muscles:</a:t>
            </a:r>
            <a:endParaRPr lang="en-GB" sz="2000">
              <a:ea typeface="Calibri Light"/>
              <a:cs typeface="Calibri Light"/>
            </a:endParaRPr>
          </a:p>
          <a:p>
            <a:r>
              <a:rPr lang="en-GB" sz="2000">
                <a:ea typeface="+mn-lt"/>
                <a:cs typeface="+mn-lt"/>
              </a:rPr>
              <a:t>Supraspinatus – arm abduction</a:t>
            </a:r>
            <a:endParaRPr lang="en-GB" sz="2000">
              <a:ea typeface="Calibri Light"/>
              <a:cs typeface="Calibri Light"/>
            </a:endParaRPr>
          </a:p>
          <a:p>
            <a:r>
              <a:rPr lang="en-GB" sz="2000">
                <a:ea typeface="+mn-lt"/>
                <a:cs typeface="+mn-lt"/>
              </a:rPr>
              <a:t>Infraspinatus – lateral rotation </a:t>
            </a:r>
            <a:endParaRPr lang="en-GB" sz="2000">
              <a:ea typeface="Calibri Light"/>
              <a:cs typeface="Calibri Light"/>
            </a:endParaRPr>
          </a:p>
          <a:p>
            <a:r>
              <a:rPr lang="en-GB" sz="2000">
                <a:ea typeface="+mn-lt"/>
                <a:cs typeface="+mn-lt"/>
              </a:rPr>
              <a:t>Teres minor – externally rotates and adducts the arm</a:t>
            </a:r>
            <a:endParaRPr lang="en-GB" sz="2000">
              <a:ea typeface="Calibri Light"/>
              <a:cs typeface="Calibri Light"/>
            </a:endParaRPr>
          </a:p>
          <a:p>
            <a:r>
              <a:rPr lang="en-GB" sz="2000">
                <a:ea typeface="+mn-lt"/>
                <a:cs typeface="+mn-lt"/>
              </a:rPr>
              <a:t>Subscapularis – medial rotation</a:t>
            </a:r>
            <a:endParaRPr lang="en-GB" sz="2000">
              <a:ea typeface="Calibri Light"/>
              <a:cs typeface="Calibri Light"/>
            </a:endParaRPr>
          </a:p>
          <a:p>
            <a:pPr marL="0" indent="0">
              <a:buNone/>
            </a:pPr>
            <a:r>
              <a:rPr lang="en-GB" sz="2000"/>
              <a:t>With their primary role to stabilise the glenohumeral joint while allowing movement</a:t>
            </a:r>
            <a:endParaRPr lang="en-GB" sz="2000">
              <a:ea typeface="Calibri Light"/>
              <a:cs typeface="Calibri Light"/>
            </a:endParaRPr>
          </a:p>
          <a:p>
            <a:pPr marL="0" indent="0">
              <a:buNone/>
            </a:pPr>
            <a:r>
              <a:rPr lang="en-GB" sz="2000">
                <a:ea typeface="Calibri Light"/>
                <a:cs typeface="Calibri Light"/>
              </a:rPr>
              <a:t>Cavanaugh et al., (2024)</a:t>
            </a:r>
          </a:p>
        </p:txBody>
      </p:sp>
    </p:spTree>
    <p:extLst>
      <p:ext uri="{BB962C8B-B14F-4D97-AF65-F5344CB8AC3E}">
        <p14:creationId xmlns:p14="http://schemas.microsoft.com/office/powerpoint/2010/main" val="723356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3C658-05DD-1FC5-8E65-99AC983BEF51}"/>
              </a:ext>
            </a:extLst>
          </p:cNvPr>
          <p:cNvSpPr>
            <a:spLocks noGrp="1"/>
          </p:cNvSpPr>
          <p:nvPr>
            <p:ph type="title"/>
          </p:nvPr>
        </p:nvSpPr>
        <p:spPr>
          <a:xfrm>
            <a:off x="4641336" y="499533"/>
            <a:ext cx="6788663" cy="1658198"/>
          </a:xfrm>
        </p:spPr>
        <p:txBody>
          <a:bodyPr>
            <a:normAutofit/>
          </a:bodyPr>
          <a:lstStyle/>
          <a:p>
            <a:r>
              <a:rPr lang="en-GB"/>
              <a:t>Demands of tennis</a:t>
            </a:r>
            <a:r>
              <a:rPr lang="en-GB">
                <a:solidFill>
                  <a:srgbClr val="36385E"/>
                </a:solidFill>
              </a:rPr>
              <a:t> </a:t>
            </a:r>
          </a:p>
        </p:txBody>
      </p:sp>
      <p:pic>
        <p:nvPicPr>
          <p:cNvPr id="5" name="Picture 4" descr="A person playing tennis on a tennis court&#10;&#10;AI-generated content may be incorrect.">
            <a:extLst>
              <a:ext uri="{FF2B5EF4-FFF2-40B4-BE49-F238E27FC236}">
                <a16:creationId xmlns:a16="http://schemas.microsoft.com/office/drawing/2014/main" id="{13DD8538-FC1E-97F9-2CA0-EB2EFF8BE1EA}"/>
              </a:ext>
            </a:extLst>
          </p:cNvPr>
          <p:cNvPicPr>
            <a:picLocks noChangeAspect="1"/>
          </p:cNvPicPr>
          <p:nvPr/>
        </p:nvPicPr>
        <p:blipFill>
          <a:blip r:embed="rId3"/>
          <a:srcRect t="21957" b="21957"/>
          <a:stretch>
            <a:fillRect/>
          </a:stretch>
        </p:blipFill>
        <p:spPr>
          <a:xfrm>
            <a:off x="798670" y="804672"/>
            <a:ext cx="3384317" cy="2543895"/>
          </a:xfrm>
          <a:prstGeom prst="rect">
            <a:avLst/>
          </a:prstGeom>
        </p:spPr>
      </p:pic>
      <p:pic>
        <p:nvPicPr>
          <p:cNvPr id="4" name="Picture 3" descr="A person playing tennis&#10;&#10;AI-generated content may be incorrect.">
            <a:extLst>
              <a:ext uri="{FF2B5EF4-FFF2-40B4-BE49-F238E27FC236}">
                <a16:creationId xmlns:a16="http://schemas.microsoft.com/office/drawing/2014/main" id="{5790F4BC-F7E6-CC17-1B61-C096A2FCE61D}"/>
              </a:ext>
            </a:extLst>
          </p:cNvPr>
          <p:cNvPicPr>
            <a:picLocks noChangeAspect="1"/>
          </p:cNvPicPr>
          <p:nvPr/>
        </p:nvPicPr>
        <p:blipFill>
          <a:blip r:embed="rId4"/>
          <a:srcRect r="2" b="24826"/>
          <a:stretch>
            <a:fillRect/>
          </a:stretch>
        </p:blipFill>
        <p:spPr>
          <a:xfrm>
            <a:off x="799051" y="3509434"/>
            <a:ext cx="3383936" cy="2543893"/>
          </a:xfrm>
          <a:prstGeom prst="rect">
            <a:avLst/>
          </a:prstGeom>
        </p:spPr>
      </p:pic>
      <p:sp>
        <p:nvSpPr>
          <p:cNvPr id="3" name="Content Placeholder 2">
            <a:extLst>
              <a:ext uri="{FF2B5EF4-FFF2-40B4-BE49-F238E27FC236}">
                <a16:creationId xmlns:a16="http://schemas.microsoft.com/office/drawing/2014/main" id="{0637CC85-65E4-A80D-2C80-7C0C030E3CB0}"/>
              </a:ext>
            </a:extLst>
          </p:cNvPr>
          <p:cNvSpPr>
            <a:spLocks noGrp="1"/>
          </p:cNvSpPr>
          <p:nvPr>
            <p:ph idx="1"/>
          </p:nvPr>
        </p:nvSpPr>
        <p:spPr>
          <a:xfrm>
            <a:off x="4641336" y="2011680"/>
            <a:ext cx="6789044" cy="3766185"/>
          </a:xfrm>
        </p:spPr>
        <p:txBody>
          <a:bodyPr vert="horz" lIns="91440" tIns="45720" rIns="91440" bIns="45720" rtlCol="0" anchor="t">
            <a:normAutofit/>
          </a:bodyPr>
          <a:lstStyle/>
          <a:p>
            <a:pPr>
              <a:buNone/>
            </a:pPr>
            <a:r>
              <a:rPr lang="en-GB">
                <a:ea typeface="+mn-lt"/>
                <a:cs typeface="+mn-lt"/>
              </a:rPr>
              <a:t>In tennis, the shoulder joint is exposed to high forces during overhead shots and serving.</a:t>
            </a:r>
            <a:endParaRPr lang="en-GB"/>
          </a:p>
          <a:p>
            <a:pPr marL="457200" indent="-457200"/>
            <a:r>
              <a:rPr lang="en-GB">
                <a:ea typeface="+mn-lt"/>
                <a:cs typeface="+mn-lt"/>
              </a:rPr>
              <a:t>Rapid acceleration and deceleration</a:t>
            </a:r>
            <a:endParaRPr lang="en-GB"/>
          </a:p>
          <a:p>
            <a:pPr marL="457200" indent="-457200"/>
            <a:r>
              <a:rPr lang="en-GB">
                <a:ea typeface="+mn-lt"/>
                <a:cs typeface="+mn-lt"/>
              </a:rPr>
              <a:t>Repetitive loading</a:t>
            </a:r>
            <a:endParaRPr lang="en-GB"/>
          </a:p>
          <a:p>
            <a:pPr marL="457200" indent="-457200"/>
            <a:r>
              <a:rPr lang="en-GB">
                <a:ea typeface="+mn-lt"/>
                <a:cs typeface="+mn-lt"/>
              </a:rPr>
              <a:t>High force movements </a:t>
            </a:r>
            <a:endParaRPr lang="en-GB"/>
          </a:p>
          <a:p>
            <a:pPr marL="457200" indent="-457200"/>
            <a:r>
              <a:rPr lang="en-GB">
                <a:ea typeface="Calibri Light"/>
                <a:cs typeface="Calibri Light"/>
              </a:rPr>
              <a:t>Fleming et al,. (2023)</a:t>
            </a:r>
          </a:p>
          <a:p>
            <a:pPr marL="0" indent="0">
              <a:buNone/>
            </a:pPr>
            <a:endParaRPr lang="en-GB">
              <a:ea typeface="Calibri Light"/>
              <a:cs typeface="Calibri Light"/>
            </a:endParaRPr>
          </a:p>
          <a:p>
            <a:endParaRPr lang="en-GB">
              <a:ea typeface="Calibri Light"/>
              <a:cs typeface="Calibri Light"/>
            </a:endParaRPr>
          </a:p>
        </p:txBody>
      </p:sp>
    </p:spTree>
    <p:extLst>
      <p:ext uri="{BB962C8B-B14F-4D97-AF65-F5344CB8AC3E}">
        <p14:creationId xmlns:p14="http://schemas.microsoft.com/office/powerpoint/2010/main" val="3069063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090937-65B6-4E69-8A51-DC43F550C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74283-1E01-B944-9AC7-66CD53275776}"/>
              </a:ext>
            </a:extLst>
          </p:cNvPr>
          <p:cNvSpPr>
            <a:spLocks noGrp="1"/>
          </p:cNvSpPr>
          <p:nvPr>
            <p:ph type="title"/>
          </p:nvPr>
        </p:nvSpPr>
        <p:spPr>
          <a:xfrm>
            <a:off x="631370" y="1059893"/>
            <a:ext cx="3462229" cy="4738211"/>
          </a:xfrm>
        </p:spPr>
        <p:txBody>
          <a:bodyPr>
            <a:normAutofit/>
          </a:bodyPr>
          <a:lstStyle/>
          <a:p>
            <a:r>
              <a:rPr lang="en-GB"/>
              <a:t>Causes &amp; Risk Factors of Rotator Cuff Injury</a:t>
            </a:r>
            <a:endParaRPr lang="en-US"/>
          </a:p>
          <a:p>
            <a:endParaRPr lang="en-GB"/>
          </a:p>
        </p:txBody>
      </p:sp>
      <p:sp>
        <p:nvSpPr>
          <p:cNvPr id="10" name="Rectangle 9">
            <a:extLst>
              <a:ext uri="{FF2B5EF4-FFF2-40B4-BE49-F238E27FC236}">
                <a16:creationId xmlns:a16="http://schemas.microsoft.com/office/drawing/2014/main" id="{18EF8026-88C8-40AD-89D3-AB638002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47F56-7038-F97D-3B45-8AE410DAE974}"/>
              </a:ext>
            </a:extLst>
          </p:cNvPr>
          <p:cNvSpPr>
            <a:spLocks noGrp="1"/>
          </p:cNvSpPr>
          <p:nvPr>
            <p:ph idx="1"/>
          </p:nvPr>
        </p:nvSpPr>
        <p:spPr>
          <a:xfrm>
            <a:off x="5209542" y="1608982"/>
            <a:ext cx="6349708" cy="4717972"/>
          </a:xfrm>
        </p:spPr>
        <p:txBody>
          <a:bodyPr vert="horz" lIns="91440" tIns="45720" rIns="91440" bIns="45720" rtlCol="0" anchor="ctr">
            <a:normAutofit/>
          </a:bodyPr>
          <a:lstStyle/>
          <a:p>
            <a:r>
              <a:rPr lang="en-GB">
                <a:ea typeface="+mn-lt"/>
                <a:cs typeface="+mn-lt"/>
              </a:rPr>
              <a:t>Younger individuals:</a:t>
            </a:r>
            <a:endParaRPr lang="en-GB"/>
          </a:p>
          <a:p>
            <a:pPr marL="347345" lvl="1"/>
            <a:r>
              <a:rPr lang="en-GB">
                <a:ea typeface="+mn-lt"/>
                <a:cs typeface="+mn-lt"/>
              </a:rPr>
              <a:t>More commonly associated with traumatic injuries</a:t>
            </a:r>
            <a:endParaRPr lang="en-GB">
              <a:ea typeface="Calibri Light" panose="020F0302020204030204"/>
              <a:cs typeface="Calibri Light" panose="020F0302020204030204"/>
            </a:endParaRPr>
          </a:p>
          <a:p>
            <a:r>
              <a:rPr lang="en-GB">
                <a:ea typeface="+mn-lt"/>
                <a:cs typeface="+mn-lt"/>
              </a:rPr>
              <a:t>Older individuals:</a:t>
            </a:r>
            <a:endParaRPr lang="en-GB"/>
          </a:p>
          <a:p>
            <a:pPr marL="347345" lvl="1"/>
            <a:r>
              <a:rPr lang="en-GB">
                <a:ea typeface="+mn-lt"/>
                <a:cs typeface="+mn-lt"/>
              </a:rPr>
              <a:t>More commonly due to degenerative changes</a:t>
            </a:r>
            <a:endParaRPr lang="en-GB">
              <a:ea typeface="Calibri Light" panose="020F0302020204030204"/>
              <a:cs typeface="Calibri Light" panose="020F0302020204030204"/>
            </a:endParaRPr>
          </a:p>
          <a:p>
            <a:r>
              <a:rPr lang="en-GB">
                <a:ea typeface="+mn-lt"/>
                <a:cs typeface="+mn-lt"/>
              </a:rPr>
              <a:t>Higher risk in athletes:</a:t>
            </a:r>
            <a:endParaRPr lang="en-GB"/>
          </a:p>
          <a:p>
            <a:pPr marL="347345" lvl="1"/>
            <a:r>
              <a:rPr lang="en-GB">
                <a:ea typeface="+mn-lt"/>
                <a:cs typeface="+mn-lt"/>
              </a:rPr>
              <a:t>Repetitive overhead movements</a:t>
            </a:r>
            <a:endParaRPr lang="en-GB">
              <a:ea typeface="Calibri Light" panose="020F0302020204030204"/>
              <a:cs typeface="Calibri Light" panose="020F0302020204030204"/>
            </a:endParaRPr>
          </a:p>
          <a:p>
            <a:r>
              <a:rPr lang="en-GB">
                <a:ea typeface="+mn-lt"/>
                <a:cs typeface="+mn-lt"/>
              </a:rPr>
              <a:t>Common in sports:</a:t>
            </a:r>
            <a:endParaRPr lang="en-GB"/>
          </a:p>
          <a:p>
            <a:pPr marL="347345" lvl="1"/>
            <a:r>
              <a:rPr lang="en-GB">
                <a:ea typeface="+mn-lt"/>
                <a:cs typeface="+mn-lt"/>
              </a:rPr>
              <a:t>Overhead: Tennis, Golf, Baseball, Basketball</a:t>
            </a:r>
            <a:endParaRPr lang="en-GB">
              <a:ea typeface="Calibri Light" panose="020F0302020204030204"/>
              <a:cs typeface="Calibri Light" panose="020F0302020204030204"/>
            </a:endParaRPr>
          </a:p>
          <a:p>
            <a:pPr marL="347345" lvl="1"/>
            <a:r>
              <a:rPr lang="en-GB">
                <a:ea typeface="+mn-lt"/>
                <a:cs typeface="+mn-lt"/>
              </a:rPr>
              <a:t>Contact: Rugby, American Football, Ice Hockey</a:t>
            </a:r>
            <a:endParaRPr lang="en-GB">
              <a:ea typeface="Calibri Light" panose="020F0302020204030204"/>
              <a:cs typeface="Calibri Light" panose="020F0302020204030204"/>
            </a:endParaRPr>
          </a:p>
          <a:p>
            <a:pPr marL="347345" lvl="1"/>
            <a:r>
              <a:rPr lang="en-GB" err="1">
                <a:ea typeface="Calibri Light"/>
                <a:cs typeface="Calibri Light"/>
              </a:rPr>
              <a:t>Klouche</a:t>
            </a:r>
            <a:r>
              <a:rPr lang="en-GB">
                <a:ea typeface="Calibri Light"/>
                <a:cs typeface="Calibri Light"/>
              </a:rPr>
              <a:t> et al., (2016)</a:t>
            </a:r>
          </a:p>
          <a:p>
            <a:endParaRPr lang="en-GB">
              <a:ea typeface="Calibri Light"/>
              <a:cs typeface="Calibri Light"/>
            </a:endParaRPr>
          </a:p>
          <a:p>
            <a:pPr marL="457200" indent="-457200"/>
            <a:endParaRPr lang="en-GB">
              <a:ea typeface="Calibri Light"/>
              <a:cs typeface="Calibri Light"/>
            </a:endParaRPr>
          </a:p>
        </p:txBody>
      </p:sp>
    </p:spTree>
    <p:extLst>
      <p:ext uri="{BB962C8B-B14F-4D97-AF65-F5344CB8AC3E}">
        <p14:creationId xmlns:p14="http://schemas.microsoft.com/office/powerpoint/2010/main" val="137083032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8B19-6E8A-81D8-B317-CE61E8D2698A}"/>
              </a:ext>
            </a:extLst>
          </p:cNvPr>
          <p:cNvSpPr>
            <a:spLocks noGrp="1"/>
          </p:cNvSpPr>
          <p:nvPr>
            <p:ph type="title"/>
          </p:nvPr>
        </p:nvSpPr>
        <p:spPr>
          <a:xfrm>
            <a:off x="838200" y="690865"/>
            <a:ext cx="10515600" cy="1325563"/>
          </a:xfrm>
        </p:spPr>
        <p:txBody>
          <a:bodyPr/>
          <a:lstStyle/>
          <a:p>
            <a:r>
              <a:rPr lang="en-GB"/>
              <a:t>Key Principle for a successful Rehabilitation program </a:t>
            </a:r>
            <a:endParaRPr lang="en-US"/>
          </a:p>
          <a:p>
            <a:endParaRPr lang="en-GB"/>
          </a:p>
        </p:txBody>
      </p:sp>
      <p:sp>
        <p:nvSpPr>
          <p:cNvPr id="3" name="Content Placeholder 2">
            <a:extLst>
              <a:ext uri="{FF2B5EF4-FFF2-40B4-BE49-F238E27FC236}">
                <a16:creationId xmlns:a16="http://schemas.microsoft.com/office/drawing/2014/main" id="{3EF8FBDB-885F-9E6F-8465-D16A449F3669}"/>
              </a:ext>
            </a:extLst>
          </p:cNvPr>
          <p:cNvSpPr>
            <a:spLocks noGrp="1"/>
          </p:cNvSpPr>
          <p:nvPr>
            <p:ph idx="1"/>
          </p:nvPr>
        </p:nvSpPr>
        <p:spPr>
          <a:xfrm>
            <a:off x="676656" y="2017282"/>
            <a:ext cx="10753725" cy="4169597"/>
          </a:xfrm>
        </p:spPr>
        <p:txBody>
          <a:bodyPr vert="horz" lIns="91440" tIns="45720" rIns="91440" bIns="45720" rtlCol="0" anchor="t">
            <a:normAutofit fontScale="92500" lnSpcReduction="10000"/>
          </a:bodyPr>
          <a:lstStyle/>
          <a:p>
            <a:r>
              <a:rPr lang="en-GB" sz="2000">
                <a:latin typeface="Aptos"/>
                <a:ea typeface="+mn-lt"/>
                <a:cs typeface="+mn-lt"/>
              </a:rPr>
              <a:t>A successful rehabilitation programme should be tailored to the individual client needs, that</a:t>
            </a:r>
          </a:p>
          <a:p>
            <a:r>
              <a:rPr lang="en-GB" sz="2000">
                <a:latin typeface="Aptos"/>
                <a:ea typeface="+mn-lt"/>
                <a:cs typeface="+mn-lt"/>
              </a:rPr>
              <a:t>focuses on:</a:t>
            </a:r>
            <a:endParaRPr lang="en-GB" sz="2000">
              <a:latin typeface="Aptos"/>
            </a:endParaRPr>
          </a:p>
          <a:p>
            <a:pPr marL="347345" lvl="1">
              <a:buFont typeface="Courier New" panose="020B0604020202020204" pitchFamily="34" charset="0"/>
              <a:buChar char="o"/>
            </a:pPr>
            <a:r>
              <a:rPr lang="en-GB" sz="2000">
                <a:latin typeface="Aptos"/>
                <a:ea typeface="+mn-lt"/>
                <a:cs typeface="+mn-lt"/>
              </a:rPr>
              <a:t>The athlete’s strengths and weaknesses</a:t>
            </a:r>
            <a:endParaRPr lang="en-GB" sz="2000">
              <a:latin typeface="Aptos"/>
              <a:ea typeface="Calibri Light" panose="020F0302020204030204"/>
              <a:cs typeface="Calibri Light" panose="020F0302020204030204"/>
            </a:endParaRPr>
          </a:p>
          <a:p>
            <a:pPr marL="347345" lvl="1">
              <a:buFont typeface="Courier New" panose="020B0604020202020204" pitchFamily="34" charset="0"/>
              <a:buChar char="o"/>
            </a:pPr>
            <a:r>
              <a:rPr lang="en-GB" sz="2000">
                <a:latin typeface="Aptos"/>
                <a:ea typeface="+mn-lt"/>
                <a:cs typeface="+mn-lt"/>
              </a:rPr>
              <a:t>Stage of recovery</a:t>
            </a:r>
            <a:endParaRPr lang="en-GB" sz="2000">
              <a:latin typeface="Aptos"/>
              <a:ea typeface="Calibri Light" panose="020F0302020204030204"/>
              <a:cs typeface="Calibri Light" panose="020F0302020204030204"/>
            </a:endParaRPr>
          </a:p>
          <a:p>
            <a:pPr marL="347345" lvl="1">
              <a:buFont typeface="Courier New" panose="020B0604020202020204" pitchFamily="34" charset="0"/>
              <a:buChar char="o"/>
            </a:pPr>
            <a:r>
              <a:rPr lang="en-GB" sz="2000">
                <a:latin typeface="Aptos"/>
                <a:ea typeface="+mn-lt"/>
                <a:cs typeface="+mn-lt"/>
              </a:rPr>
              <a:t>Sport specific demands</a:t>
            </a:r>
            <a:endParaRPr lang="en-GB" sz="2000">
              <a:latin typeface="Aptos"/>
              <a:ea typeface="Calibri Light" panose="020F0302020204030204"/>
              <a:cs typeface="Calibri Light" panose="020F0302020204030204"/>
            </a:endParaRPr>
          </a:p>
          <a:p>
            <a:r>
              <a:rPr lang="en-GB" sz="2000">
                <a:latin typeface="Aptos"/>
                <a:ea typeface="+mn-lt"/>
                <a:cs typeface="+mn-lt"/>
              </a:rPr>
              <a:t>This approach helps to:</a:t>
            </a:r>
            <a:endParaRPr lang="en-GB" sz="2000">
              <a:latin typeface="Aptos"/>
            </a:endParaRPr>
          </a:p>
          <a:p>
            <a:pPr marL="347345" lvl="1">
              <a:buFont typeface="Courier New" panose="020B0604020202020204" pitchFamily="34" charset="0"/>
              <a:buChar char="o"/>
            </a:pPr>
            <a:r>
              <a:rPr lang="en-GB" sz="2000">
                <a:latin typeface="Aptos"/>
                <a:ea typeface="+mn-lt"/>
                <a:cs typeface="+mn-lt"/>
              </a:rPr>
              <a:t>Maximise return to play success</a:t>
            </a:r>
            <a:endParaRPr lang="en-GB" sz="2000">
              <a:latin typeface="Aptos"/>
              <a:ea typeface="Calibri Light" panose="020F0302020204030204"/>
              <a:cs typeface="Calibri Light" panose="020F0302020204030204"/>
            </a:endParaRPr>
          </a:p>
          <a:p>
            <a:pPr marL="347345" lvl="1">
              <a:buFont typeface="Courier New" panose="020B0604020202020204" pitchFamily="34" charset="0"/>
              <a:buChar char="o"/>
            </a:pPr>
            <a:r>
              <a:rPr lang="en-GB" sz="2000">
                <a:latin typeface="Aptos"/>
                <a:ea typeface="+mn-lt"/>
                <a:cs typeface="+mn-lt"/>
              </a:rPr>
              <a:t>Improve performance outcomes</a:t>
            </a:r>
            <a:endParaRPr lang="en-GB" sz="2000">
              <a:latin typeface="Aptos"/>
              <a:ea typeface="Calibri Light" panose="020F0302020204030204"/>
              <a:cs typeface="Calibri Light" panose="020F0302020204030204"/>
            </a:endParaRPr>
          </a:p>
          <a:p>
            <a:pPr marL="347345" lvl="1">
              <a:buFont typeface="Courier New" panose="020B0604020202020204" pitchFamily="34" charset="0"/>
              <a:buChar char="o"/>
            </a:pPr>
            <a:r>
              <a:rPr lang="en-GB" sz="2000">
                <a:latin typeface="Aptos"/>
                <a:ea typeface="+mn-lt"/>
                <a:cs typeface="+mn-lt"/>
              </a:rPr>
              <a:t>Reduce the risk of reinjury</a:t>
            </a:r>
          </a:p>
          <a:p>
            <a:r>
              <a:rPr lang="en-GB" sz="2000">
                <a:latin typeface="Aptos"/>
              </a:rPr>
              <a:t>A successful rehabilitation process should focus on the player's strengths and weaknesses and the recovery timeline to maximise their chances of a successful return to play and reduce the risk of re injury.</a:t>
            </a:r>
          </a:p>
          <a:p>
            <a:r>
              <a:rPr lang="en-GB" sz="2000">
                <a:solidFill>
                  <a:schemeClr val="tx1"/>
                </a:solidFill>
                <a:latin typeface="Aptos"/>
                <a:ea typeface="+mn-lt"/>
                <a:cs typeface="+mn-lt"/>
              </a:rPr>
              <a:t>(Cho et al., 2024)</a:t>
            </a:r>
            <a:endParaRPr lang="en-GB" sz="2000">
              <a:solidFill>
                <a:schemeClr val="tx1"/>
              </a:solidFill>
              <a:latin typeface="Aptos"/>
              <a:ea typeface="Calibri Light"/>
              <a:cs typeface="Calibri Light"/>
            </a:endParaRPr>
          </a:p>
        </p:txBody>
      </p:sp>
    </p:spTree>
    <p:extLst>
      <p:ext uri="{BB962C8B-B14F-4D97-AF65-F5344CB8AC3E}">
        <p14:creationId xmlns:p14="http://schemas.microsoft.com/office/powerpoint/2010/main" val="1041299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1B825-2268-E7FD-6CC0-4BF7782540D5}"/>
              </a:ext>
            </a:extLst>
          </p:cNvPr>
          <p:cNvSpPr>
            <a:spLocks noGrp="1"/>
          </p:cNvSpPr>
          <p:nvPr>
            <p:ph type="title"/>
          </p:nvPr>
        </p:nvSpPr>
        <p:spPr/>
        <p:txBody>
          <a:bodyPr/>
          <a:lstStyle/>
          <a:p>
            <a:r>
              <a:rPr lang="en-GB">
                <a:solidFill>
                  <a:srgbClr val="A55F4D"/>
                </a:solidFill>
                <a:ea typeface="Calibri Light"/>
                <a:cs typeface="Calibri Light"/>
              </a:rPr>
              <a:t>Strength, Hypertrophy, and Power</a:t>
            </a:r>
            <a:endParaRPr lang="en-US"/>
          </a:p>
        </p:txBody>
      </p:sp>
      <p:sp>
        <p:nvSpPr>
          <p:cNvPr id="3" name="Content Placeholder 2">
            <a:extLst>
              <a:ext uri="{FF2B5EF4-FFF2-40B4-BE49-F238E27FC236}">
                <a16:creationId xmlns:a16="http://schemas.microsoft.com/office/drawing/2014/main" id="{AF68797A-21C6-ECA9-660A-624A1497C023}"/>
              </a:ext>
            </a:extLst>
          </p:cNvPr>
          <p:cNvSpPr>
            <a:spLocks noGrp="1"/>
          </p:cNvSpPr>
          <p:nvPr>
            <p:ph idx="1"/>
          </p:nvPr>
        </p:nvSpPr>
        <p:spPr>
          <a:xfrm>
            <a:off x="659849" y="2011680"/>
            <a:ext cx="10770532" cy="4528184"/>
          </a:xfrm>
        </p:spPr>
        <p:txBody>
          <a:bodyPr vert="horz" lIns="91440" tIns="45720" rIns="91440" bIns="45720" rtlCol="0" anchor="t">
            <a:normAutofit fontScale="92500"/>
          </a:bodyPr>
          <a:lstStyle/>
          <a:p>
            <a:r>
              <a:rPr lang="en-GB">
                <a:latin typeface="Aptos"/>
                <a:ea typeface="+mn-lt"/>
                <a:cs typeface="+mn-lt"/>
              </a:rPr>
              <a:t>A systematic review using the Thrower’s Ten protocol examined 8 studies and found that all studies reported improvements in function, pain, scapular stability, and sport specific demands</a:t>
            </a:r>
            <a:r>
              <a:rPr lang="en-GB" dirty="0">
                <a:latin typeface="Aptos"/>
                <a:ea typeface="+mn-lt"/>
                <a:cs typeface="+mn-lt"/>
              </a:rPr>
              <a:t> </a:t>
            </a:r>
            <a:r>
              <a:rPr lang="en-GB" sz="2100">
                <a:latin typeface="Aptos"/>
                <a:ea typeface="+mn-lt"/>
                <a:cs typeface="+mn-lt"/>
              </a:rPr>
              <a:t>(Patel., and Vaishnav., 2025).</a:t>
            </a:r>
            <a:endParaRPr lang="en-US">
              <a:latin typeface="Aptos"/>
            </a:endParaRPr>
          </a:p>
          <a:p>
            <a:r>
              <a:rPr lang="en-GB" dirty="0">
                <a:latin typeface="Aptos"/>
                <a:ea typeface="+mn-lt"/>
                <a:cs typeface="+mn-lt"/>
              </a:rPr>
              <a:t>A systematic review of 16 studies examined different types of exercises and found greater improvements with concentric strength training compared to eccentric and traditional training, though all exercises had some benefit. Concentric exercises also demonstrated improvements in shoulder pain </a:t>
            </a:r>
            <a:r>
              <a:rPr lang="en-GB" sz="2100" dirty="0">
                <a:solidFill>
                  <a:schemeClr val="tx1"/>
                </a:solidFill>
                <a:latin typeface="Aptos"/>
                <a:ea typeface="+mn-lt"/>
                <a:cs typeface="+mn-lt"/>
              </a:rPr>
              <a:t>(Zhang et al., 2020).</a:t>
            </a:r>
            <a:endParaRPr lang="en-GB" dirty="0">
              <a:solidFill>
                <a:schemeClr val="tx1"/>
              </a:solidFill>
              <a:latin typeface="Aptos"/>
              <a:ea typeface="Calibri Light" panose="020F0302020204030204"/>
              <a:cs typeface="Calibri Light" panose="020F0302020204030204"/>
            </a:endParaRPr>
          </a:p>
          <a:p>
            <a:r>
              <a:rPr lang="en-GB" dirty="0">
                <a:latin typeface="Aptos"/>
                <a:ea typeface="+mn-lt"/>
                <a:cs typeface="+mn-lt"/>
              </a:rPr>
              <a:t>A study of 46 participants investigated manual therapy combined with scapular training and found that this combination led to improved shoulder function. Pre and post testing results showed that 12 weeks of scapular training produced significantly greater improvements compared to the control group (P&lt;0.05) </a:t>
            </a:r>
            <a:r>
              <a:rPr lang="en-GB" sz="2100" dirty="0">
                <a:solidFill>
                  <a:schemeClr val="tx1"/>
                </a:solidFill>
                <a:latin typeface="Aptos"/>
                <a:ea typeface="+mn-lt"/>
                <a:cs typeface="+mn-lt"/>
              </a:rPr>
              <a:t>(</a:t>
            </a:r>
            <a:r>
              <a:rPr lang="en-GB" sz="2100" dirty="0" err="1">
                <a:solidFill>
                  <a:schemeClr val="tx1"/>
                </a:solidFill>
                <a:latin typeface="Aptos"/>
                <a:ea typeface="+mn-lt"/>
                <a:cs typeface="+mn-lt"/>
              </a:rPr>
              <a:t>Chepeha</a:t>
            </a:r>
            <a:r>
              <a:rPr lang="en-GB" sz="2100" dirty="0">
                <a:solidFill>
                  <a:schemeClr val="tx1"/>
                </a:solidFill>
                <a:latin typeface="Aptos"/>
                <a:ea typeface="+mn-lt"/>
                <a:cs typeface="+mn-lt"/>
              </a:rPr>
              <a:t> et al., 2025).</a:t>
            </a:r>
            <a:endParaRPr lang="en-GB" dirty="0">
              <a:solidFill>
                <a:schemeClr val="tx1"/>
              </a:solidFill>
              <a:latin typeface="Aptos"/>
              <a:ea typeface="Calibri Light"/>
              <a:cs typeface="Calibri Light"/>
            </a:endParaRPr>
          </a:p>
          <a:p>
            <a:r>
              <a:rPr lang="en-GB" dirty="0">
                <a:latin typeface="Aptos"/>
                <a:ea typeface="+mn-lt"/>
                <a:cs typeface="+mn-lt"/>
              </a:rPr>
              <a:t>Limitations across all studies included lack of depth, small sample sizes, and failure to clearly state the duration of rehabilitation.</a:t>
            </a:r>
            <a:endParaRPr lang="en-GB" dirty="0">
              <a:latin typeface="Aptos"/>
              <a:ea typeface="Calibri Light"/>
              <a:cs typeface="Calibri Light"/>
            </a:endParaRPr>
          </a:p>
          <a:p>
            <a:endParaRPr lang="en-GB" sz="2300" dirty="0">
              <a:latin typeface="Aptos"/>
              <a:ea typeface="Calibri Light"/>
              <a:cs typeface="Calibri Light"/>
            </a:endParaRPr>
          </a:p>
          <a:p>
            <a:endParaRPr lang="en-GB">
              <a:ea typeface="Calibri Light"/>
              <a:cs typeface="Calibri Light"/>
            </a:endParaRPr>
          </a:p>
          <a:p>
            <a:endParaRPr lang="en-GB">
              <a:ea typeface="Calibri Light"/>
              <a:cs typeface="Calibri Light"/>
            </a:endParaRPr>
          </a:p>
        </p:txBody>
      </p:sp>
    </p:spTree>
    <p:extLst>
      <p:ext uri="{BB962C8B-B14F-4D97-AF65-F5344CB8AC3E}">
        <p14:creationId xmlns:p14="http://schemas.microsoft.com/office/powerpoint/2010/main" val="162202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0BA59-C024-6F26-63E5-08E0B277E689}"/>
              </a:ext>
            </a:extLst>
          </p:cNvPr>
          <p:cNvSpPr>
            <a:spLocks noGrp="1"/>
          </p:cNvSpPr>
          <p:nvPr>
            <p:ph type="title"/>
          </p:nvPr>
        </p:nvSpPr>
        <p:spPr/>
        <p:txBody>
          <a:bodyPr/>
          <a:lstStyle/>
          <a:p>
            <a:r>
              <a:rPr lang="en-GB">
                <a:solidFill>
                  <a:srgbClr val="A55F4D"/>
                </a:solidFill>
                <a:ea typeface="Calibri Light"/>
                <a:cs typeface="Calibri Light"/>
              </a:rPr>
              <a:t>Strength, Hypertrophy, and Power</a:t>
            </a:r>
            <a:endParaRPr lang="en-US"/>
          </a:p>
        </p:txBody>
      </p:sp>
      <p:sp>
        <p:nvSpPr>
          <p:cNvPr id="3" name="Content Placeholder 2">
            <a:extLst>
              <a:ext uri="{FF2B5EF4-FFF2-40B4-BE49-F238E27FC236}">
                <a16:creationId xmlns:a16="http://schemas.microsoft.com/office/drawing/2014/main" id="{E956847C-3277-4D01-AA7E-BE467DAC1E4C}"/>
              </a:ext>
            </a:extLst>
          </p:cNvPr>
          <p:cNvSpPr>
            <a:spLocks noGrp="1"/>
          </p:cNvSpPr>
          <p:nvPr>
            <p:ph idx="1"/>
          </p:nvPr>
        </p:nvSpPr>
        <p:spPr/>
        <p:txBody>
          <a:bodyPr vert="horz" lIns="91440" tIns="45720" rIns="91440" bIns="45720" rtlCol="0" anchor="t">
            <a:normAutofit/>
          </a:bodyPr>
          <a:lstStyle/>
          <a:p>
            <a:pPr>
              <a:buNone/>
            </a:pPr>
            <a:r>
              <a:rPr lang="en-GB" sz="1900">
                <a:solidFill>
                  <a:schemeClr val="tx1"/>
                </a:solidFill>
                <a:latin typeface="Aptos"/>
                <a:ea typeface="+mn-lt"/>
                <a:cs typeface="+mn-lt"/>
              </a:rPr>
              <a:t>A progressive overhead training study of 126 participants included follow up assessments at 6 and 12 weeks. Each program was tailored to the specific goals of the participants, with exercises performed 4 times per week. Shoulder pain was assessed at night and during activity. Results showed that the progressive overhead rehabilitation program led to significant improvements in pain, function, and strength. Measures of active shoulder range of motion also improved, with abduction and external rotation at 90 degrees of abduction showing significant gains between baseline and six weeks. </a:t>
            </a:r>
            <a:r>
              <a:rPr lang="en-GB" sz="1800">
                <a:solidFill>
                  <a:schemeClr val="tx1"/>
                </a:solidFill>
                <a:latin typeface="Aptos"/>
                <a:ea typeface="+mn-lt"/>
                <a:cs typeface="+mn-lt"/>
              </a:rPr>
              <a:t>(Zhang et al., 2025)</a:t>
            </a:r>
            <a:endParaRPr lang="en-US">
              <a:solidFill>
                <a:schemeClr val="tx1"/>
              </a:solidFill>
            </a:endParaRPr>
          </a:p>
          <a:p>
            <a:pPr>
              <a:buNone/>
            </a:pPr>
            <a:r>
              <a:rPr lang="en-GB" sz="2000">
                <a:solidFill>
                  <a:schemeClr val="tx1"/>
                </a:solidFill>
                <a:latin typeface="Aptos"/>
                <a:ea typeface="+mn-lt"/>
                <a:cs typeface="+mn-lt"/>
              </a:rPr>
              <a:t>shoulder acceleration and deceleration also play a critical role. A study of 16 participants examined the activation of muscles surrounding the shoulder and rotator cuff during a tennis serve. The muscles activated first were the serratus anterior, anterior deltoid, and upper trapezius. During the mid-to-late cocking phase, the teres minor, posterior deltoid, lower trapezius, and supraspinatus became active. For deceleration, the primary muscle activated was the infraspinatus.</a:t>
            </a:r>
            <a:r>
              <a:rPr lang="en-GB" sz="2000">
                <a:solidFill>
                  <a:srgbClr val="3A3A3A"/>
                </a:solidFill>
                <a:highlight>
                  <a:srgbClr val="FFFFFF"/>
                </a:highlight>
                <a:latin typeface="Aptos"/>
                <a:ea typeface="Source Sans Pro"/>
                <a:cs typeface="+mn-lt"/>
              </a:rPr>
              <a:t>(</a:t>
            </a:r>
            <a:r>
              <a:rPr lang="en-GB" sz="2000">
                <a:solidFill>
                  <a:srgbClr val="3A3A3A"/>
                </a:solidFill>
                <a:highlight>
                  <a:srgbClr val="FFFFFF"/>
                </a:highlight>
                <a:latin typeface="Aptos"/>
                <a:ea typeface="Source Sans Pro"/>
                <a:cs typeface="Calibri Light"/>
              </a:rPr>
              <a:t>Kibler et al., 2007).</a:t>
            </a:r>
            <a:endParaRPr lang="en-US" sz="2000">
              <a:solidFill>
                <a:srgbClr val="262626"/>
              </a:solidFill>
              <a:latin typeface="Aptos"/>
              <a:ea typeface="Calibri Light" panose="020F0302020204030204"/>
              <a:cs typeface="Calibri Light"/>
            </a:endParaRPr>
          </a:p>
          <a:p>
            <a:pPr>
              <a:buNone/>
            </a:pPr>
            <a:endParaRPr lang="en-GB">
              <a:solidFill>
                <a:srgbClr val="666666"/>
              </a:solidFill>
              <a:ea typeface="Calibri Light"/>
              <a:cs typeface="Calibri Light"/>
            </a:endParaRPr>
          </a:p>
          <a:p>
            <a:pPr marL="0" indent="0">
              <a:buNone/>
            </a:pPr>
            <a:endParaRPr lang="en-GB">
              <a:ea typeface="Calibri Light"/>
              <a:cs typeface="Calibri Light"/>
            </a:endParaRPr>
          </a:p>
          <a:p>
            <a:pPr marL="4445" lvl="1" indent="0">
              <a:buNone/>
            </a:pPr>
            <a:endParaRPr lang="en-GB" sz="1200">
              <a:solidFill>
                <a:srgbClr val="1B1B1B"/>
              </a:solidFill>
              <a:ea typeface="Calibri Light" panose="020F0302020204030204"/>
              <a:cs typeface="Calibri Light" panose="020F0302020204030204"/>
            </a:endParaRPr>
          </a:p>
          <a:p>
            <a:pPr>
              <a:buChar char="•"/>
            </a:pPr>
            <a:endParaRPr lang="en-GB">
              <a:ea typeface="Calibri Light" panose="020F0302020204030204"/>
              <a:cs typeface="Calibri Light" panose="020F0302020204030204"/>
            </a:endParaRPr>
          </a:p>
        </p:txBody>
      </p:sp>
    </p:spTree>
    <p:extLst>
      <p:ext uri="{BB962C8B-B14F-4D97-AF65-F5344CB8AC3E}">
        <p14:creationId xmlns:p14="http://schemas.microsoft.com/office/powerpoint/2010/main" val="3211803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8743E-99B3-CBFA-E480-DBBE42F53C22}"/>
              </a:ext>
            </a:extLst>
          </p:cNvPr>
          <p:cNvSpPr>
            <a:spLocks noGrp="1"/>
          </p:cNvSpPr>
          <p:nvPr>
            <p:ph type="title"/>
          </p:nvPr>
        </p:nvSpPr>
        <p:spPr/>
        <p:txBody>
          <a:bodyPr/>
          <a:lstStyle/>
          <a:p>
            <a:r>
              <a:rPr lang="en-GB">
                <a:solidFill>
                  <a:srgbClr val="A55F4D"/>
                </a:solidFill>
                <a:ea typeface="Calibri Light"/>
                <a:cs typeface="Calibri Light"/>
              </a:rPr>
              <a:t>Strength, Hypertrophy, and Power</a:t>
            </a:r>
            <a:endParaRPr lang="en-US"/>
          </a:p>
        </p:txBody>
      </p:sp>
      <p:sp>
        <p:nvSpPr>
          <p:cNvPr id="3" name="Content Placeholder 2">
            <a:extLst>
              <a:ext uri="{FF2B5EF4-FFF2-40B4-BE49-F238E27FC236}">
                <a16:creationId xmlns:a16="http://schemas.microsoft.com/office/drawing/2014/main" id="{18F5916A-FFB0-06F3-2955-6F2E0B4C1BF4}"/>
              </a:ext>
            </a:extLst>
          </p:cNvPr>
          <p:cNvSpPr>
            <a:spLocks noGrp="1"/>
          </p:cNvSpPr>
          <p:nvPr>
            <p:ph idx="1"/>
          </p:nvPr>
        </p:nvSpPr>
        <p:spPr/>
        <p:txBody>
          <a:bodyPr vert="horz" lIns="91440" tIns="45720" rIns="91440" bIns="45720" rtlCol="0" anchor="t">
            <a:normAutofit/>
          </a:bodyPr>
          <a:lstStyle/>
          <a:p>
            <a:r>
              <a:rPr lang="en-GB">
                <a:solidFill>
                  <a:srgbClr val="262626"/>
                </a:solidFill>
                <a:ea typeface="+mn-lt"/>
                <a:cs typeface="+mn-lt"/>
              </a:rPr>
              <a:t>Scapular control</a:t>
            </a:r>
            <a:endParaRPr lang="en-GB">
              <a:solidFill>
                <a:srgbClr val="262626"/>
              </a:solidFill>
              <a:ea typeface="Calibri Light"/>
              <a:cs typeface="Calibri Light"/>
            </a:endParaRPr>
          </a:p>
          <a:p>
            <a:r>
              <a:rPr lang="en-GB">
                <a:solidFill>
                  <a:srgbClr val="262626"/>
                </a:solidFill>
                <a:ea typeface="+mn-lt"/>
                <a:cs typeface="+mn-lt"/>
              </a:rPr>
              <a:t>Lateral, external rotation</a:t>
            </a:r>
            <a:endParaRPr lang="en-GB"/>
          </a:p>
          <a:p>
            <a:r>
              <a:rPr lang="en-GB">
                <a:solidFill>
                  <a:srgbClr val="262626"/>
                </a:solidFill>
                <a:ea typeface="+mn-lt"/>
                <a:cs typeface="+mn-lt"/>
              </a:rPr>
              <a:t>Abduction, adduction of the arm</a:t>
            </a:r>
            <a:endParaRPr lang="en-GB"/>
          </a:p>
          <a:p>
            <a:r>
              <a:rPr lang="en-GB">
                <a:solidFill>
                  <a:srgbClr val="262626"/>
                </a:solidFill>
                <a:ea typeface="+mn-lt"/>
                <a:cs typeface="+mn-lt"/>
              </a:rPr>
              <a:t>Using resistance bands, dumbbells, barbell, med ball</a:t>
            </a:r>
            <a:endParaRPr lang="en-GB"/>
          </a:p>
          <a:p>
            <a:endParaRPr lang="en-GB">
              <a:solidFill>
                <a:srgbClr val="262626"/>
              </a:solidFill>
              <a:ea typeface="Calibri Light"/>
              <a:cs typeface="Calibri Light"/>
            </a:endParaRPr>
          </a:p>
          <a:p>
            <a:endParaRPr lang="en-GB">
              <a:solidFill>
                <a:srgbClr val="262626"/>
              </a:solidFill>
              <a:ea typeface="Calibri Light"/>
              <a:cs typeface="Calibri Light"/>
            </a:endParaRPr>
          </a:p>
          <a:p>
            <a:endParaRPr lang="en-GB">
              <a:solidFill>
                <a:srgbClr val="262626"/>
              </a:solidFill>
              <a:ea typeface="Calibri Light"/>
              <a:cs typeface="Calibri Light"/>
            </a:endParaRPr>
          </a:p>
        </p:txBody>
      </p:sp>
      <p:pic>
        <p:nvPicPr>
          <p:cNvPr id="4" name="copy_15A2F68F-7A38-498A-8625-41A4C0FB93DF">
            <a:hlinkClick r:id="" action="ppaction://media"/>
            <a:extLst>
              <a:ext uri="{FF2B5EF4-FFF2-40B4-BE49-F238E27FC236}">
                <a16:creationId xmlns:a16="http://schemas.microsoft.com/office/drawing/2014/main" id="{E489F517-78DD-B79E-BEBD-C218F6D9224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976533" y="3662159"/>
            <a:ext cx="4777806" cy="2685888"/>
          </a:xfrm>
          <a:prstGeom prst="rect">
            <a:avLst/>
          </a:prstGeom>
        </p:spPr>
      </p:pic>
    </p:spTree>
    <p:extLst>
      <p:ext uri="{BB962C8B-B14F-4D97-AF65-F5344CB8AC3E}">
        <p14:creationId xmlns:p14="http://schemas.microsoft.com/office/powerpoint/2010/main" val="1161531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4AE5-E8A1-9400-9F72-E54620901B2B}"/>
              </a:ext>
            </a:extLst>
          </p:cNvPr>
          <p:cNvSpPr>
            <a:spLocks noGrp="1"/>
          </p:cNvSpPr>
          <p:nvPr>
            <p:ph type="title"/>
          </p:nvPr>
        </p:nvSpPr>
        <p:spPr/>
        <p:txBody>
          <a:bodyPr/>
          <a:lstStyle/>
          <a:p>
            <a:pPr algn="just"/>
            <a:r>
              <a:rPr lang="en-GB" sz="3200">
                <a:solidFill>
                  <a:schemeClr val="accent2">
                    <a:lumMod val="76000"/>
                  </a:schemeClr>
                </a:solidFill>
                <a:latin typeface="Arial"/>
                <a:cs typeface="Arial"/>
              </a:rPr>
              <a:t>speed, repeated speed, acceleration, deceleration, change of direction and plyometric exercise </a:t>
            </a:r>
            <a:endParaRPr lang="en-US" sz="3200">
              <a:solidFill>
                <a:schemeClr val="accent2">
                  <a:lumMod val="76000"/>
                </a:schemeClr>
              </a:solidFill>
            </a:endParaRPr>
          </a:p>
          <a:p>
            <a:endParaRPr lang="en-GB">
              <a:ea typeface="Calibri Light"/>
              <a:cs typeface="Calibri Light"/>
            </a:endParaRPr>
          </a:p>
        </p:txBody>
      </p:sp>
      <p:sp>
        <p:nvSpPr>
          <p:cNvPr id="3" name="Content Placeholder 2">
            <a:extLst>
              <a:ext uri="{FF2B5EF4-FFF2-40B4-BE49-F238E27FC236}">
                <a16:creationId xmlns:a16="http://schemas.microsoft.com/office/drawing/2014/main" id="{FCC6C6F4-DDB0-D090-4D1A-7EBCD4A371A9}"/>
              </a:ext>
            </a:extLst>
          </p:cNvPr>
          <p:cNvSpPr>
            <a:spLocks noGrp="1"/>
          </p:cNvSpPr>
          <p:nvPr>
            <p:ph idx="1"/>
          </p:nvPr>
        </p:nvSpPr>
        <p:spPr/>
        <p:txBody>
          <a:bodyPr vert="horz" lIns="91440" tIns="45720" rIns="91440" bIns="45720" rtlCol="0" anchor="t">
            <a:normAutofit/>
          </a:bodyPr>
          <a:lstStyle/>
          <a:p>
            <a:r>
              <a:rPr lang="en-GB" dirty="0">
                <a:solidFill>
                  <a:srgbClr val="262626"/>
                </a:solidFill>
                <a:ea typeface="+mn-lt"/>
                <a:cs typeface="+mn-lt"/>
              </a:rPr>
              <a:t>A meta analysis of 1200 studies focusing on plyometric activities such as jumping, change of direction and sprinting found that unilateral plyometric exercises were more effective at improving single leg jump, vertical jump, sprint speed and change of direction, whereas bilateral plyometric exercises were better at improving double leg jump and horizontal jump (Zhang et al.,2025).</a:t>
            </a:r>
          </a:p>
          <a:p>
            <a:r>
              <a:rPr lang="en-GB">
                <a:solidFill>
                  <a:srgbClr val="262626"/>
                </a:solidFill>
                <a:ea typeface="+mn-lt"/>
                <a:cs typeface="+mn-lt"/>
              </a:rPr>
              <a:t>Tennis requires frequent acceleration and deceleration over 1–5 m, meaning that a rehab plan incorporating these movements is important to meet the demands of return to play and match performance. </a:t>
            </a:r>
          </a:p>
          <a:p>
            <a:endParaRPr lang="en-GB" dirty="0">
              <a:solidFill>
                <a:srgbClr val="262626"/>
              </a:solidFill>
              <a:latin typeface="Calibri Light"/>
              <a:ea typeface="Calibri Light"/>
              <a:cs typeface="Calibri Light"/>
            </a:endParaRPr>
          </a:p>
          <a:p>
            <a:endParaRPr lang="en-GB">
              <a:solidFill>
                <a:srgbClr val="262626"/>
              </a:solidFill>
              <a:latin typeface="Calibri Light"/>
              <a:ea typeface="Calibri Light"/>
              <a:cs typeface="Calibri Light"/>
            </a:endParaRPr>
          </a:p>
        </p:txBody>
      </p:sp>
    </p:spTree>
    <p:extLst>
      <p:ext uri="{BB962C8B-B14F-4D97-AF65-F5344CB8AC3E}">
        <p14:creationId xmlns:p14="http://schemas.microsoft.com/office/powerpoint/2010/main" val="3207984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F7BF-53C0-6490-7BDF-628BE1317198}"/>
              </a:ext>
            </a:extLst>
          </p:cNvPr>
          <p:cNvSpPr>
            <a:spLocks noGrp="1"/>
          </p:cNvSpPr>
          <p:nvPr>
            <p:ph type="title"/>
          </p:nvPr>
        </p:nvSpPr>
        <p:spPr/>
        <p:txBody>
          <a:bodyPr/>
          <a:lstStyle/>
          <a:p>
            <a:pPr algn="just"/>
            <a:r>
              <a:rPr lang="en-GB" sz="3200">
                <a:solidFill>
                  <a:schemeClr val="accent2">
                    <a:lumMod val="76000"/>
                  </a:schemeClr>
                </a:solidFill>
                <a:latin typeface="Arial"/>
                <a:cs typeface="Arial"/>
              </a:rPr>
              <a:t>speed, repeated speed, acceleration, deceleration, change of direction and plyometric exercise</a:t>
            </a:r>
            <a:r>
              <a:rPr lang="en-GB" sz="3200">
                <a:latin typeface="Arial"/>
                <a:cs typeface="Arial"/>
              </a:rPr>
              <a:t> </a:t>
            </a:r>
            <a:endParaRPr lang="en-US" sz="3200"/>
          </a:p>
          <a:p>
            <a:endParaRPr lang="en-GB">
              <a:ea typeface="Calibri Light"/>
              <a:cs typeface="Calibri Light"/>
            </a:endParaRPr>
          </a:p>
        </p:txBody>
      </p:sp>
      <p:sp>
        <p:nvSpPr>
          <p:cNvPr id="3" name="Content Placeholder 2">
            <a:extLst>
              <a:ext uri="{FF2B5EF4-FFF2-40B4-BE49-F238E27FC236}">
                <a16:creationId xmlns:a16="http://schemas.microsoft.com/office/drawing/2014/main" id="{31B4E8AF-25CF-2C2D-F489-C70594E2ECB8}"/>
              </a:ext>
            </a:extLst>
          </p:cNvPr>
          <p:cNvSpPr>
            <a:spLocks noGrp="1"/>
          </p:cNvSpPr>
          <p:nvPr>
            <p:ph idx="1"/>
          </p:nvPr>
        </p:nvSpPr>
        <p:spPr/>
        <p:txBody>
          <a:bodyPr vert="horz" lIns="91440" tIns="45720" rIns="91440" bIns="45720" rtlCol="0" anchor="t">
            <a:noAutofit/>
          </a:bodyPr>
          <a:lstStyle/>
          <a:p>
            <a:r>
              <a:rPr lang="en-GB" dirty="0">
                <a:solidFill>
                  <a:srgbClr val="262626"/>
                </a:solidFill>
                <a:latin typeface="Aptos"/>
                <a:ea typeface="Calibri Light"/>
                <a:cs typeface="Calibri Light"/>
              </a:rPr>
              <a:t>Herrington and Jones </a:t>
            </a:r>
            <a:r>
              <a:rPr lang="en-GB" dirty="0">
                <a:solidFill>
                  <a:srgbClr val="262626"/>
                </a:solidFill>
                <a:latin typeface="Aptos"/>
                <a:ea typeface="+mn-lt"/>
                <a:cs typeface="+mn-lt"/>
              </a:rPr>
              <a:t>(2023) stated that there are three key failure points contribute to a poor return to play: poor movement skills, compensatory movement patterns, and skipping the early stages of rehabilitation. These factors have been shown to lead to overloading, compensation movement, and injury recurrence.</a:t>
            </a:r>
          </a:p>
          <a:p>
            <a:r>
              <a:rPr lang="en-GB" dirty="0">
                <a:solidFill>
                  <a:srgbClr val="262626"/>
                </a:solidFill>
                <a:latin typeface="Aptos"/>
                <a:ea typeface="+mn-lt"/>
                <a:cs typeface="+mn-lt"/>
              </a:rPr>
              <a:t>The early stage of rehabilitation begins at 50% of maximum speed, which has shown gains in building fitness and introducing controlled movement. Progressing to 75% of maximum speed improves running mechanics and develops sprinting ability. The late stage, performed at 90–100% of maximum speed, has demonstrated significant improvements in restoring maximum speed, performance, and return to play. Throughout the process, progression moves from low to high intensity, with a focus on improving movement quality, intensity, and overall output (</a:t>
            </a:r>
            <a:r>
              <a:rPr lang="en-GB" dirty="0">
                <a:solidFill>
                  <a:srgbClr val="1B1B1B"/>
                </a:solidFill>
                <a:highlight>
                  <a:srgbClr val="FFFFFF"/>
                </a:highlight>
                <a:latin typeface="Aptos"/>
                <a:ea typeface="+mn-lt"/>
                <a:cs typeface="+mn-lt"/>
              </a:rPr>
              <a:t>Lorenz and Domzalski 2020).</a:t>
            </a:r>
          </a:p>
          <a:p>
            <a:endParaRPr lang="en-GB" dirty="0">
              <a:solidFill>
                <a:srgbClr val="262626"/>
              </a:solidFill>
              <a:ea typeface="+mn-lt"/>
              <a:cs typeface="+mn-lt"/>
            </a:endParaRPr>
          </a:p>
          <a:p>
            <a:endParaRPr lang="en-GB">
              <a:solidFill>
                <a:srgbClr val="262626"/>
              </a:solidFill>
              <a:ea typeface="+mn-lt"/>
              <a:cs typeface="+mn-lt"/>
            </a:endParaRPr>
          </a:p>
        </p:txBody>
      </p:sp>
    </p:spTree>
    <p:extLst>
      <p:ext uri="{BB962C8B-B14F-4D97-AF65-F5344CB8AC3E}">
        <p14:creationId xmlns:p14="http://schemas.microsoft.com/office/powerpoint/2010/main" val="978751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DF8DA-3FAE-DDDE-43E6-D8E05B28BB17}"/>
              </a:ext>
            </a:extLst>
          </p:cNvPr>
          <p:cNvSpPr>
            <a:spLocks noGrp="1"/>
          </p:cNvSpPr>
          <p:nvPr>
            <p:ph type="title"/>
          </p:nvPr>
        </p:nvSpPr>
        <p:spPr>
          <a:xfrm>
            <a:off x="804672" y="1412489"/>
            <a:ext cx="2871095" cy="2127124"/>
          </a:xfrm>
        </p:spPr>
        <p:txBody>
          <a:bodyPr vert="horz" lIns="91440" tIns="45720" rIns="91440" bIns="45720" rtlCol="0" anchor="t">
            <a:normAutofit/>
          </a:bodyPr>
          <a:lstStyle/>
          <a:p>
            <a:r>
              <a:rPr lang="en-US" sz="3600" kern="1200">
                <a:solidFill>
                  <a:schemeClr val="bg1"/>
                </a:solidFill>
                <a:latin typeface="+mj-lt"/>
                <a:ea typeface="+mj-ea"/>
                <a:cs typeface="+mj-cs"/>
              </a:rPr>
              <a:t>So What Running Drills Should You Include?</a:t>
            </a:r>
          </a:p>
          <a:p>
            <a:endParaRPr lang="en-US" sz="3600"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9D23A8CA-452A-19B3-B567-BF8239807639}"/>
              </a:ext>
            </a:extLst>
          </p:cNvPr>
          <p:cNvSpPr>
            <a:spLocks noGrp="1"/>
          </p:cNvSpPr>
          <p:nvPr>
            <p:ph idx="1"/>
          </p:nvPr>
        </p:nvSpPr>
        <p:spPr>
          <a:xfrm>
            <a:off x="4526641" y="431974"/>
            <a:ext cx="3940211" cy="4363844"/>
          </a:xfrm>
        </p:spPr>
        <p:txBody>
          <a:bodyPr vert="horz" lIns="91440" tIns="45720" rIns="91440" bIns="45720" rtlCol="0" anchor="t">
            <a:noAutofit/>
          </a:bodyPr>
          <a:lstStyle/>
          <a:p>
            <a:pPr marL="0" indent="0">
              <a:buNone/>
            </a:pPr>
            <a:r>
              <a:rPr lang="en-US" sz="2000"/>
              <a:t>1. Linear Sprint Drills</a:t>
            </a:r>
          </a:p>
          <a:p>
            <a:r>
              <a:rPr lang="en-US" sz="2000"/>
              <a:t>Short-distance sprints (5-20 m)</a:t>
            </a:r>
          </a:p>
          <a:p>
            <a:r>
              <a:rPr lang="en-US" sz="2000"/>
              <a:t>Emphasis on acceleration and first-step speed</a:t>
            </a:r>
          </a:p>
          <a:p>
            <a:pPr marL="0" indent="0">
              <a:buNone/>
            </a:pPr>
            <a:endParaRPr lang="en-US" sz="2000"/>
          </a:p>
          <a:p>
            <a:pPr marL="0" indent="0">
              <a:buNone/>
            </a:pPr>
            <a:r>
              <a:rPr lang="en-US" sz="2000"/>
              <a:t>2. Change of Direction Drills</a:t>
            </a:r>
          </a:p>
          <a:p>
            <a:r>
              <a:rPr lang="en-US" sz="2000"/>
              <a:t>Shuttle runs</a:t>
            </a:r>
          </a:p>
          <a:p>
            <a:r>
              <a:rPr lang="en-US" sz="2000"/>
              <a:t>Cone-based movement drills</a:t>
            </a:r>
          </a:p>
          <a:p>
            <a:r>
              <a:rPr lang="en-US" sz="2000"/>
              <a:t>Focus on multidirectional control</a:t>
            </a:r>
            <a:br>
              <a:rPr lang="en-US" sz="2000"/>
            </a:br>
            <a:endParaRPr lang="en-US" sz="2000"/>
          </a:p>
          <a:p>
            <a:pPr marL="0" indent="0">
              <a:buNone/>
            </a:pPr>
            <a:r>
              <a:rPr lang="en-US" sz="2000"/>
              <a:t>3. Deceleration Drills</a:t>
            </a:r>
          </a:p>
          <a:p>
            <a:r>
              <a:rPr lang="en-US" sz="2000"/>
              <a:t>Sprint-to-stop actions</a:t>
            </a:r>
          </a:p>
          <a:p>
            <a:r>
              <a:rPr lang="en-US" sz="2000"/>
              <a:t>Lunge based braking drills</a:t>
            </a:r>
          </a:p>
          <a:p>
            <a:r>
              <a:rPr lang="en-US" sz="2000"/>
              <a:t>Emphasis on eccentric control and stability</a:t>
            </a:r>
          </a:p>
          <a:p>
            <a:pPr marL="0"/>
            <a:endParaRPr lang="en-US" sz="1100"/>
          </a:p>
          <a:p>
            <a:pPr marL="0"/>
            <a:endParaRPr lang="en-US" sz="1100"/>
          </a:p>
          <a:p>
            <a:endParaRPr lang="en-US" sz="1100"/>
          </a:p>
        </p:txBody>
      </p:sp>
      <p:sp>
        <p:nvSpPr>
          <p:cNvPr id="4" name="TextBox 3">
            <a:extLst>
              <a:ext uri="{FF2B5EF4-FFF2-40B4-BE49-F238E27FC236}">
                <a16:creationId xmlns:a16="http://schemas.microsoft.com/office/drawing/2014/main" id="{7C76AAE9-1C7E-2104-274E-BDE8ED9A0DC3}"/>
              </a:ext>
            </a:extLst>
          </p:cNvPr>
          <p:cNvSpPr txBox="1"/>
          <p:nvPr/>
        </p:nvSpPr>
        <p:spPr>
          <a:xfrm>
            <a:off x="8462810" y="431974"/>
            <a:ext cx="3542403" cy="4363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Bef>
                <a:spcPts val="1000"/>
              </a:spcBef>
            </a:pPr>
            <a:r>
              <a:rPr lang="en-US" sz="2400"/>
              <a:t>4. Court-Specific Movement Drills</a:t>
            </a:r>
          </a:p>
          <a:p>
            <a:pPr marL="285750" indent="-228600">
              <a:lnSpc>
                <a:spcPct val="90000"/>
              </a:lnSpc>
              <a:spcBef>
                <a:spcPts val="1000"/>
              </a:spcBef>
              <a:buFont typeface="Arial" panose="020B0604020202020204" pitchFamily="34" charset="0"/>
              <a:buChar char="•"/>
            </a:pPr>
            <a:r>
              <a:rPr lang="en-US" sz="2400"/>
              <a:t>Lateral shuffles</a:t>
            </a:r>
          </a:p>
          <a:p>
            <a:pPr marL="285750" indent="-228600">
              <a:lnSpc>
                <a:spcPct val="90000"/>
              </a:lnSpc>
              <a:spcBef>
                <a:spcPts val="1000"/>
              </a:spcBef>
              <a:buFont typeface="Arial" panose="020B0604020202020204" pitchFamily="34" charset="0"/>
              <a:buChar char="•"/>
            </a:pPr>
            <a:r>
              <a:rPr lang="en-US" sz="2400"/>
              <a:t>Split step patterns</a:t>
            </a:r>
          </a:p>
          <a:p>
            <a:pPr marL="285750" indent="-228600">
              <a:lnSpc>
                <a:spcPct val="90000"/>
              </a:lnSpc>
              <a:spcBef>
                <a:spcPts val="1000"/>
              </a:spcBef>
              <a:buFont typeface="Arial" panose="020B0604020202020204" pitchFamily="34" charset="0"/>
              <a:buChar char="•"/>
            </a:pPr>
            <a:r>
              <a:rPr lang="en-US" sz="2400"/>
              <a:t>Replicates tennis-specific footwork</a:t>
            </a:r>
            <a:br>
              <a:rPr lang="en-US" sz="2400"/>
            </a:br>
            <a:endParaRPr lang="en-US" sz="2400"/>
          </a:p>
          <a:p>
            <a:pPr>
              <a:lnSpc>
                <a:spcPct val="90000"/>
              </a:lnSpc>
              <a:spcBef>
                <a:spcPts val="1000"/>
              </a:spcBef>
            </a:pPr>
            <a:r>
              <a:rPr lang="en-US" sz="2400"/>
              <a:t>5. Reactive Drills</a:t>
            </a:r>
          </a:p>
          <a:p>
            <a:pPr marL="285750" indent="-228600">
              <a:lnSpc>
                <a:spcPct val="90000"/>
              </a:lnSpc>
              <a:spcBef>
                <a:spcPts val="1000"/>
              </a:spcBef>
              <a:buFont typeface="Arial" panose="020B0604020202020204" pitchFamily="34" charset="0"/>
              <a:buChar char="•"/>
            </a:pPr>
            <a:r>
              <a:rPr lang="en-US" sz="2400"/>
              <a:t>Directional changes based on external cues (e.g. coach signals)</a:t>
            </a:r>
            <a:endParaRPr lang="en-US" sz="2400">
              <a:ea typeface="Calibri Light"/>
              <a:cs typeface="Calibri Light"/>
            </a:endParaRPr>
          </a:p>
          <a:p>
            <a:pPr marL="285750" indent="-228600">
              <a:lnSpc>
                <a:spcPct val="90000"/>
              </a:lnSpc>
              <a:spcBef>
                <a:spcPts val="1000"/>
              </a:spcBef>
              <a:buFont typeface="Arial" panose="020B0604020202020204" pitchFamily="34" charset="0"/>
              <a:buChar char="•"/>
            </a:pPr>
            <a:r>
              <a:rPr lang="en-US" sz="2400"/>
              <a:t>Ball fed movement drills</a:t>
            </a:r>
          </a:p>
          <a:p>
            <a:pPr marL="285750" indent="-228600">
              <a:lnSpc>
                <a:spcPct val="90000"/>
              </a:lnSpc>
              <a:spcBef>
                <a:spcPts val="1000"/>
              </a:spcBef>
              <a:buFont typeface="Arial" panose="020B0604020202020204" pitchFamily="34" charset="0"/>
              <a:buChar char="•"/>
            </a:pPr>
            <a:r>
              <a:rPr lang="en-US" sz="2400"/>
              <a:t>Develops reaction time and decision making</a:t>
            </a:r>
          </a:p>
          <a:p>
            <a:pPr indent="-228600">
              <a:lnSpc>
                <a:spcPct val="90000"/>
              </a:lnSpc>
              <a:buFont typeface="Arial" panose="020B0604020202020204" pitchFamily="34" charset="0"/>
              <a:buChar char="•"/>
            </a:pPr>
            <a:endParaRPr lang="en-US" sz="1400"/>
          </a:p>
        </p:txBody>
      </p:sp>
    </p:spTree>
    <p:extLst>
      <p:ext uri="{BB962C8B-B14F-4D97-AF65-F5344CB8AC3E}">
        <p14:creationId xmlns:p14="http://schemas.microsoft.com/office/powerpoint/2010/main" val="366425153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ABF804-1D99-6A81-CC69-A33E11B1FDDA}"/>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t>Forward (approach shots)</a:t>
            </a:r>
          </a:p>
          <a:p>
            <a:r>
              <a:rPr lang="en-GB" sz="2200"/>
              <a:t>Backward (defensive play)</a:t>
            </a:r>
          </a:p>
          <a:p>
            <a:r>
              <a:rPr lang="en-GB" sz="2200"/>
              <a:t>Side-to-side (baseline rallies)</a:t>
            </a:r>
          </a:p>
        </p:txBody>
      </p:sp>
      <p:pic>
        <p:nvPicPr>
          <p:cNvPr id="5" name="copy_A41FF098-2C65-43A1-B7B5-DB5FB7FDC979">
            <a:hlinkClick r:id="" action="ppaction://media"/>
            <a:extLst>
              <a:ext uri="{FF2B5EF4-FFF2-40B4-BE49-F238E27FC236}">
                <a16:creationId xmlns:a16="http://schemas.microsoft.com/office/drawing/2014/main" id="{6AE1A019-77A6-AEF2-85A1-BB4EFCFB888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54296" y="1487329"/>
            <a:ext cx="6903720" cy="3883342"/>
          </a:xfrm>
          <a:prstGeom prst="rect">
            <a:avLst/>
          </a:prstGeom>
        </p:spPr>
      </p:pic>
    </p:spTree>
    <p:extLst>
      <p:ext uri="{BB962C8B-B14F-4D97-AF65-F5344CB8AC3E}">
        <p14:creationId xmlns:p14="http://schemas.microsoft.com/office/powerpoint/2010/main" val="421693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p:cTn id="12"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A00C5-0F38-90E4-FC29-EDDC6026C018}"/>
              </a:ext>
            </a:extLst>
          </p:cNvPr>
          <p:cNvSpPr>
            <a:spLocks noGrp="1"/>
          </p:cNvSpPr>
          <p:nvPr>
            <p:ph type="title"/>
          </p:nvPr>
        </p:nvSpPr>
        <p:spPr>
          <a:xfrm>
            <a:off x="657225" y="499533"/>
            <a:ext cx="7115176" cy="1658198"/>
          </a:xfrm>
        </p:spPr>
        <p:txBody>
          <a:bodyPr>
            <a:normAutofit/>
          </a:bodyPr>
          <a:lstStyle/>
          <a:p>
            <a:r>
              <a:rPr lang="en-GB">
                <a:solidFill>
                  <a:srgbClr val="3C6145"/>
                </a:solidFill>
                <a:latin typeface="Arial"/>
                <a:cs typeface="Arial"/>
              </a:rPr>
              <a:t>Fall and landing retraining</a:t>
            </a:r>
            <a:endParaRPr lang="en-US">
              <a:solidFill>
                <a:srgbClr val="3C6145"/>
              </a:solidFill>
            </a:endParaRPr>
          </a:p>
        </p:txBody>
      </p:sp>
      <p:sp>
        <p:nvSpPr>
          <p:cNvPr id="5" name="Content Placeholder 4">
            <a:extLst>
              <a:ext uri="{FF2B5EF4-FFF2-40B4-BE49-F238E27FC236}">
                <a16:creationId xmlns:a16="http://schemas.microsoft.com/office/drawing/2014/main" id="{5E8E95AD-CB7E-ED46-862E-3A874F93A3EA}"/>
              </a:ext>
            </a:extLst>
          </p:cNvPr>
          <p:cNvSpPr>
            <a:spLocks noGrp="1"/>
          </p:cNvSpPr>
          <p:nvPr>
            <p:ph idx="1"/>
          </p:nvPr>
        </p:nvSpPr>
        <p:spPr>
          <a:xfrm>
            <a:off x="676656" y="2011680"/>
            <a:ext cx="6877083" cy="3766185"/>
          </a:xfrm>
        </p:spPr>
        <p:txBody>
          <a:bodyPr vert="horz" lIns="91440" tIns="45720" rIns="91440" bIns="45720" rtlCol="0" anchor="t">
            <a:normAutofit fontScale="92500" lnSpcReduction="10000"/>
          </a:bodyPr>
          <a:lstStyle/>
          <a:p>
            <a:pPr>
              <a:buNone/>
            </a:pPr>
            <a:r>
              <a:rPr lang="en-GB" dirty="0">
                <a:ea typeface="+mn-lt"/>
                <a:cs typeface="+mn-lt"/>
              </a:rPr>
              <a:t>A 4 week controlled trial on landing drills incorporated lunges, step up/down, and dot drills. The program targeted motor control and body awareness, with bilateral drills leading to improvements in motor control and ankle stability (Feger et al., 2021).</a:t>
            </a:r>
            <a:endParaRPr lang="en-US" dirty="0"/>
          </a:p>
          <a:p>
            <a:pPr marL="0" indent="0">
              <a:buNone/>
            </a:pPr>
            <a:r>
              <a:rPr lang="en-GB">
                <a:ea typeface="+mn-lt"/>
                <a:cs typeface="+mn-lt"/>
              </a:rPr>
              <a:t>Progressive loading</a:t>
            </a:r>
            <a:endParaRPr lang="en-US">
              <a:ea typeface="Calibri Light" panose="020F0302020204030204"/>
              <a:cs typeface="Calibri Light" panose="020F0302020204030204"/>
            </a:endParaRPr>
          </a:p>
          <a:p>
            <a:pPr marL="971550" lvl="1" indent="-285750">
              <a:buFont typeface="Arial"/>
              <a:buChar char="•"/>
            </a:pPr>
            <a:r>
              <a:rPr lang="en-GB">
                <a:ea typeface="+mn-lt"/>
                <a:cs typeface="+mn-lt"/>
              </a:rPr>
              <a:t>Double-leg → single-leg landings</a:t>
            </a:r>
            <a:endParaRPr lang="en-GB"/>
          </a:p>
          <a:p>
            <a:pPr marL="971550" lvl="1" indent="-285750">
              <a:buFont typeface="Arial"/>
              <a:buChar char="•"/>
            </a:pPr>
            <a:r>
              <a:rPr lang="en-GB">
                <a:ea typeface="+mn-lt"/>
                <a:cs typeface="+mn-lt"/>
              </a:rPr>
              <a:t>Low height → increased height/intensity</a:t>
            </a:r>
            <a:endParaRPr lang="en-GB"/>
          </a:p>
          <a:p>
            <a:pPr marL="0" indent="0">
              <a:buNone/>
            </a:pPr>
            <a:r>
              <a:rPr lang="en-GB">
                <a:ea typeface="+mn-lt"/>
                <a:cs typeface="+mn-lt"/>
              </a:rPr>
              <a:t>Sport-specific integration</a:t>
            </a:r>
            <a:endParaRPr lang="en-GB">
              <a:ea typeface="Calibri Light" panose="020F0302020204030204"/>
              <a:cs typeface="Calibri Light" panose="020F0302020204030204"/>
            </a:endParaRPr>
          </a:p>
          <a:p>
            <a:pPr marL="971550" lvl="1" indent="-285750">
              <a:buFont typeface="Arial"/>
              <a:buChar char="•"/>
            </a:pPr>
            <a:r>
              <a:rPr lang="en-GB">
                <a:ea typeface="+mn-lt"/>
                <a:cs typeface="+mn-lt"/>
              </a:rPr>
              <a:t>Combine landing with tennis movement patterns</a:t>
            </a:r>
            <a:endParaRPr lang="en-GB"/>
          </a:p>
          <a:p>
            <a:pPr marL="971550" lvl="1" indent="-285750">
              <a:buFont typeface="Arial"/>
              <a:buChar char="•"/>
            </a:pPr>
            <a:r>
              <a:rPr lang="en-GB">
                <a:ea typeface="+mn-lt"/>
                <a:cs typeface="+mn-lt"/>
              </a:rPr>
              <a:t>e.g. split-step, lateral push-off</a:t>
            </a:r>
            <a:endParaRPr lang="en-GB"/>
          </a:p>
          <a:p>
            <a:pPr marL="685800" lvl="1" indent="0">
              <a:buNone/>
            </a:pPr>
            <a:endParaRPr lang="en-GB" dirty="0">
              <a:ea typeface="Calibri Light"/>
              <a:cs typeface="Calibri Light"/>
            </a:endParaRPr>
          </a:p>
          <a:p>
            <a:pPr marL="0" indent="0">
              <a:buNone/>
            </a:pPr>
            <a:endParaRPr lang="en-GB">
              <a:ea typeface="Calibri Light" panose="020F0302020204030204"/>
              <a:cs typeface="Calibri Light" panose="020F0302020204030204"/>
            </a:endParaRPr>
          </a:p>
        </p:txBody>
      </p:sp>
      <p:pic>
        <p:nvPicPr>
          <p:cNvPr id="3" name="Picture 2" descr="A person jumping in the air&#10;&#10;AI-generated content may be incorrect.">
            <a:extLst>
              <a:ext uri="{FF2B5EF4-FFF2-40B4-BE49-F238E27FC236}">
                <a16:creationId xmlns:a16="http://schemas.microsoft.com/office/drawing/2014/main" id="{B1B324F2-CDB5-016C-8CF6-7DEA183CF87D}"/>
              </a:ext>
            </a:extLst>
          </p:cNvPr>
          <p:cNvPicPr>
            <a:picLocks noChangeAspect="1"/>
          </p:cNvPicPr>
          <p:nvPr/>
        </p:nvPicPr>
        <p:blipFill>
          <a:blip r:embed="rId2"/>
          <a:srcRect l="34603" r="33766" b="-1"/>
          <a:stretch>
            <a:fillRect/>
          </a:stretch>
        </p:blipFill>
        <p:spPr>
          <a:xfrm>
            <a:off x="8114537" y="10"/>
            <a:ext cx="4077463" cy="6864408"/>
          </a:xfrm>
          <a:prstGeom prst="rect">
            <a:avLst/>
          </a:prstGeom>
        </p:spPr>
      </p:pic>
    </p:spTree>
    <p:extLst>
      <p:ext uri="{BB962C8B-B14F-4D97-AF65-F5344CB8AC3E}">
        <p14:creationId xmlns:p14="http://schemas.microsoft.com/office/powerpoint/2010/main" val="3286638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204FE-95AC-8014-4C9C-39516BBFE1FE}"/>
              </a:ext>
            </a:extLst>
          </p:cNvPr>
          <p:cNvSpPr>
            <a:spLocks noGrp="1"/>
          </p:cNvSpPr>
          <p:nvPr>
            <p:ph type="title"/>
          </p:nvPr>
        </p:nvSpPr>
        <p:spPr/>
        <p:txBody>
          <a:bodyPr/>
          <a:lstStyle/>
          <a:p>
            <a:r>
              <a:rPr lang="en-GB"/>
              <a:t>Training Intensity &amp; Load</a:t>
            </a:r>
            <a:endParaRPr lang="en-US"/>
          </a:p>
          <a:p>
            <a:endParaRPr lang="en-GB" sz="1400">
              <a:latin typeface="Arial"/>
              <a:cs typeface="Arial"/>
            </a:endParaRPr>
          </a:p>
        </p:txBody>
      </p:sp>
      <p:sp>
        <p:nvSpPr>
          <p:cNvPr id="3" name="Content Placeholder 2">
            <a:extLst>
              <a:ext uri="{FF2B5EF4-FFF2-40B4-BE49-F238E27FC236}">
                <a16:creationId xmlns:a16="http://schemas.microsoft.com/office/drawing/2014/main" id="{36602FCA-A7CE-4E4B-291D-484ED2B3645D}"/>
              </a:ext>
            </a:extLst>
          </p:cNvPr>
          <p:cNvSpPr>
            <a:spLocks noGrp="1"/>
          </p:cNvSpPr>
          <p:nvPr>
            <p:ph idx="1"/>
          </p:nvPr>
        </p:nvSpPr>
        <p:spPr/>
        <p:txBody>
          <a:bodyPr vert="horz" lIns="91440" tIns="45720" rIns="91440" bIns="45720" rtlCol="0" anchor="t">
            <a:normAutofit/>
          </a:bodyPr>
          <a:lstStyle/>
          <a:p>
            <a:pPr marL="0" indent="0" algn="just">
              <a:buNone/>
            </a:pPr>
            <a:r>
              <a:rPr lang="en-GB" sz="2800" dirty="0">
                <a:latin typeface="Aptos"/>
                <a:ea typeface="+mn-lt"/>
                <a:cs typeface="Arial"/>
              </a:rPr>
              <a:t>"To meet the demands of competition, players should train at an intensity of approximately 8–10 on the RPE scale. Training volume should reach around 70% of match demands, while continuing rehabilitation. This ensures a gradual and safe progression toward full match readiness" </a:t>
            </a:r>
            <a:r>
              <a:rPr lang="en-GB" sz="2800">
                <a:latin typeface="Aptos"/>
                <a:ea typeface="Calibri Light"/>
                <a:cs typeface="Arial"/>
              </a:rPr>
              <a:t>(Martin-Castellanos et al., 2025)</a:t>
            </a:r>
            <a:endParaRPr lang="en-US"/>
          </a:p>
          <a:p>
            <a:pPr marL="0" indent="0" algn="just">
              <a:buNone/>
            </a:pPr>
            <a:r>
              <a:rPr lang="en-GB" sz="2800" dirty="0">
                <a:latin typeface="Aptos"/>
                <a:ea typeface="+mn-lt"/>
                <a:cs typeface="+mn-lt"/>
              </a:rPr>
              <a:t>Training load and intensity should be gradually increased to maintain movement control and quality.</a:t>
            </a:r>
          </a:p>
          <a:p>
            <a:pPr algn="just"/>
            <a:endParaRPr lang="en-GB" sz="3200" dirty="0">
              <a:latin typeface="Arial"/>
              <a:ea typeface="Calibri Light"/>
              <a:cs typeface="Arial"/>
            </a:endParaRPr>
          </a:p>
          <a:p>
            <a:pPr marL="0" indent="0" algn="just">
              <a:buNone/>
            </a:pPr>
            <a:endParaRPr lang="en-GB" sz="1400">
              <a:latin typeface="Arial"/>
              <a:cs typeface="Arial"/>
            </a:endParaRPr>
          </a:p>
          <a:p>
            <a:pPr marL="457200" indent="-457200" algn="just"/>
            <a:endParaRPr lang="en-GB" sz="1400">
              <a:latin typeface="Arial"/>
              <a:cs typeface="Arial"/>
            </a:endParaRPr>
          </a:p>
        </p:txBody>
      </p:sp>
    </p:spTree>
    <p:extLst>
      <p:ext uri="{BB962C8B-B14F-4D97-AF65-F5344CB8AC3E}">
        <p14:creationId xmlns:p14="http://schemas.microsoft.com/office/powerpoint/2010/main" val="295561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6F4A-B056-4598-B4C6-7E7E72C00BE2}"/>
              </a:ext>
            </a:extLst>
          </p:cNvPr>
          <p:cNvSpPr>
            <a:spLocks noGrp="1"/>
          </p:cNvSpPr>
          <p:nvPr>
            <p:ph type="title"/>
          </p:nvPr>
        </p:nvSpPr>
        <p:spPr>
          <a:xfrm>
            <a:off x="657224" y="499533"/>
            <a:ext cx="10772775" cy="1658198"/>
          </a:xfrm>
        </p:spPr>
        <p:txBody>
          <a:bodyPr>
            <a:normAutofit/>
          </a:bodyPr>
          <a:lstStyle/>
          <a:p>
            <a:r>
              <a:rPr lang="en-GB">
                <a:ea typeface="Calibri Light"/>
                <a:cs typeface="Calibri Light"/>
              </a:rPr>
              <a:t>Training Intensity &amp; Load</a:t>
            </a:r>
            <a:endParaRPr lang="en-US"/>
          </a:p>
        </p:txBody>
      </p:sp>
      <p:sp>
        <p:nvSpPr>
          <p:cNvPr id="3" name="Content Placeholder 2">
            <a:extLst>
              <a:ext uri="{FF2B5EF4-FFF2-40B4-BE49-F238E27FC236}">
                <a16:creationId xmlns:a16="http://schemas.microsoft.com/office/drawing/2014/main" id="{BCA1F79C-F767-3BC8-22C2-2F0DB952EB71}"/>
              </a:ext>
            </a:extLst>
          </p:cNvPr>
          <p:cNvSpPr>
            <a:spLocks noGrp="1"/>
          </p:cNvSpPr>
          <p:nvPr>
            <p:ph idx="1"/>
          </p:nvPr>
        </p:nvSpPr>
        <p:spPr>
          <a:xfrm>
            <a:off x="676656" y="2011680"/>
            <a:ext cx="6875611" cy="3766185"/>
          </a:xfrm>
        </p:spPr>
        <p:txBody>
          <a:bodyPr vert="horz" lIns="91440" tIns="45720" rIns="91440" bIns="45720" rtlCol="0">
            <a:normAutofit/>
          </a:bodyPr>
          <a:lstStyle/>
          <a:p>
            <a:r>
              <a:rPr lang="en-GB">
                <a:ea typeface="+mn-lt"/>
                <a:cs typeface="+mn-lt"/>
              </a:rPr>
              <a:t>Tennis consists of a high intensity load of 4 – 10 seconds followed by a rest of 10 – 20 seconds, with a work to rest ratio of 1:2 –1:5, with movement distance being short bursts at 3m per shot and 8 –12m per point. This shows that tennis consists of speed, acceleration,  change of direction, and high intensity activity with rest recovery (Kerr 2015).</a:t>
            </a:r>
            <a:endParaRPr lang="en-GB" dirty="0">
              <a:ea typeface="Calibri Light" panose="020F0302020204030204"/>
              <a:cs typeface="Calibri Light" panose="020F0302020204030204"/>
            </a:endParaRPr>
          </a:p>
        </p:txBody>
      </p:sp>
      <p:pic>
        <p:nvPicPr>
          <p:cNvPr id="4" name="Picture 3" descr="Andrey Rublev into Australian Open's 4th round, beats Dan Evans ...">
            <a:extLst>
              <a:ext uri="{FF2B5EF4-FFF2-40B4-BE49-F238E27FC236}">
                <a16:creationId xmlns:a16="http://schemas.microsoft.com/office/drawing/2014/main" id="{7402E402-1F6C-9B60-1D13-553533670CA0}"/>
              </a:ext>
            </a:extLst>
          </p:cNvPr>
          <p:cNvPicPr>
            <a:picLocks noChangeAspect="1"/>
          </p:cNvPicPr>
          <p:nvPr/>
        </p:nvPicPr>
        <p:blipFill>
          <a:blip r:embed="rId2"/>
          <a:srcRect l="18724" r="25944" b="-1"/>
          <a:stretch>
            <a:fillRect/>
          </a:stretch>
        </p:blipFill>
        <p:spPr>
          <a:xfrm>
            <a:off x="8026499" y="2076150"/>
            <a:ext cx="3383936" cy="3440068"/>
          </a:xfrm>
          <a:prstGeom prst="rect">
            <a:avLst/>
          </a:prstGeom>
        </p:spPr>
      </p:pic>
    </p:spTree>
    <p:extLst>
      <p:ext uri="{BB962C8B-B14F-4D97-AF65-F5344CB8AC3E}">
        <p14:creationId xmlns:p14="http://schemas.microsoft.com/office/powerpoint/2010/main" val="679208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77C89-F8B7-9A4A-9430-C810126DD9E1}"/>
              </a:ext>
            </a:extLst>
          </p:cNvPr>
          <p:cNvSpPr>
            <a:spLocks noGrp="1"/>
          </p:cNvSpPr>
          <p:nvPr>
            <p:ph type="title"/>
          </p:nvPr>
        </p:nvSpPr>
        <p:spPr>
          <a:xfrm>
            <a:off x="8173212" y="499533"/>
            <a:ext cx="3401568" cy="1920240"/>
          </a:xfrm>
        </p:spPr>
        <p:txBody>
          <a:bodyPr vert="horz" lIns="91440" tIns="45720" rIns="91440" bIns="45720" rtlCol="0" anchor="b">
            <a:normAutofit/>
          </a:bodyPr>
          <a:lstStyle/>
          <a:p>
            <a:r>
              <a:rPr lang="en-GB" sz="3700">
                <a:solidFill>
                  <a:srgbClr val="7030A0"/>
                </a:solidFill>
                <a:latin typeface="Arial"/>
                <a:ea typeface="Calibri Light"/>
                <a:cs typeface="Arial"/>
              </a:rPr>
              <a:t>Screening and injury reduction strategies</a:t>
            </a:r>
            <a:endParaRPr lang="en-US"/>
          </a:p>
        </p:txBody>
      </p:sp>
      <p:pic>
        <p:nvPicPr>
          <p:cNvPr id="4" name="Content Placeholder 3" descr="A close-up of a form&#10;&#10;AI-generated content may be incorrect.">
            <a:extLst>
              <a:ext uri="{FF2B5EF4-FFF2-40B4-BE49-F238E27FC236}">
                <a16:creationId xmlns:a16="http://schemas.microsoft.com/office/drawing/2014/main" id="{CE20A746-DB1A-F6AA-29B9-3A54B792D78C}"/>
              </a:ext>
            </a:extLst>
          </p:cNvPr>
          <p:cNvPicPr>
            <a:picLocks noGrp="1" noChangeAspect="1"/>
          </p:cNvPicPr>
          <p:nvPr>
            <p:ph idx="1"/>
          </p:nvPr>
        </p:nvPicPr>
        <p:blipFill>
          <a:blip r:embed="rId2"/>
          <a:srcRect t="1396" r="2" b="9825"/>
          <a:stretch>
            <a:fillRect/>
          </a:stretch>
        </p:blipFill>
        <p:spPr>
          <a:xfrm>
            <a:off x="667129" y="502037"/>
            <a:ext cx="6278529" cy="5588101"/>
          </a:xfrm>
          <a:prstGeom prst="rect">
            <a:avLst/>
          </a:prstGeom>
        </p:spPr>
      </p:pic>
      <p:sp>
        <p:nvSpPr>
          <p:cNvPr id="5" name="TextBox 4">
            <a:extLst>
              <a:ext uri="{FF2B5EF4-FFF2-40B4-BE49-F238E27FC236}">
                <a16:creationId xmlns:a16="http://schemas.microsoft.com/office/drawing/2014/main" id="{EDE82280-3AA1-99D4-B74B-7DBB6E64CA67}"/>
              </a:ext>
            </a:extLst>
          </p:cNvPr>
          <p:cNvSpPr txBox="1"/>
          <p:nvPr/>
        </p:nvSpPr>
        <p:spPr>
          <a:xfrm>
            <a:off x="8173212" y="2419773"/>
            <a:ext cx="3401568" cy="335809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r>
              <a:rPr lang="en-US">
                <a:solidFill>
                  <a:schemeClr val="tx1">
                    <a:lumMod val="85000"/>
                    <a:lumOff val="15000"/>
                  </a:schemeClr>
                </a:solidFill>
                <a:ea typeface="+mn-lt"/>
                <a:cs typeface="+mn-lt"/>
              </a:rPr>
              <a:t>This screening test for the shoulder (Wilk, Davies, George, 2020) is good because it assesses multiple aspects of shoulder function and stability that can be applied across multiple sports.</a:t>
            </a:r>
            <a:endParaRPr lang="en-US">
              <a:solidFill>
                <a:schemeClr val="tx1">
                  <a:lumMod val="85000"/>
                  <a:lumOff val="15000"/>
                </a:schemeClr>
              </a:solidFill>
              <a:ea typeface="Calibri Light"/>
              <a:cs typeface="Calibri Light"/>
            </a:endParaRPr>
          </a:p>
          <a:p>
            <a:pPr>
              <a:lnSpc>
                <a:spcPct val="85000"/>
              </a:lnSpc>
              <a:spcAft>
                <a:spcPts val="600"/>
              </a:spcAft>
            </a:pPr>
            <a:r>
              <a:rPr lang="en-US">
                <a:solidFill>
                  <a:schemeClr val="tx1">
                    <a:lumMod val="85000"/>
                    <a:lumOff val="15000"/>
                  </a:schemeClr>
                </a:solidFill>
                <a:ea typeface="+mn-lt"/>
                <a:cs typeface="+mn-lt"/>
              </a:rPr>
              <a:t>Downside is that it does not specifically target tennis. </a:t>
            </a:r>
            <a:endParaRPr lang="en-US"/>
          </a:p>
          <a:p>
            <a:pPr>
              <a:lnSpc>
                <a:spcPct val="85000"/>
              </a:lnSpc>
              <a:spcAft>
                <a:spcPts val="600"/>
              </a:spcAft>
              <a:buFont typeface="Arial" pitchFamily="34" charset="0"/>
              <a:buChar char=" "/>
            </a:pPr>
            <a:endParaRPr lang="en-US">
              <a:solidFill>
                <a:schemeClr val="tx1">
                  <a:lumMod val="85000"/>
                  <a:lumOff val="15000"/>
                </a:schemeClr>
              </a:solidFill>
            </a:endParaRPr>
          </a:p>
          <a:p>
            <a:pPr>
              <a:lnSpc>
                <a:spcPct val="85000"/>
              </a:lnSpc>
              <a:spcAft>
                <a:spcPts val="600"/>
              </a:spcAft>
              <a:buFont typeface="Arial" pitchFamily="34" charset="0"/>
              <a:buChar char=" "/>
            </a:pPr>
            <a:endParaRPr lang="en-US">
              <a:solidFill>
                <a:schemeClr val="tx1">
                  <a:lumMod val="85000"/>
                  <a:lumOff val="15000"/>
                </a:schemeClr>
              </a:solidFill>
            </a:endParaRPr>
          </a:p>
        </p:txBody>
      </p:sp>
    </p:spTree>
    <p:extLst>
      <p:ext uri="{BB962C8B-B14F-4D97-AF65-F5344CB8AC3E}">
        <p14:creationId xmlns:p14="http://schemas.microsoft.com/office/powerpoint/2010/main" val="984856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828DE-4F39-FEA8-FC00-BBD290B5A355}"/>
              </a:ext>
            </a:extLst>
          </p:cNvPr>
          <p:cNvSpPr>
            <a:spLocks noGrp="1"/>
          </p:cNvSpPr>
          <p:nvPr>
            <p:ph type="title"/>
          </p:nvPr>
        </p:nvSpPr>
        <p:spPr>
          <a:xfrm>
            <a:off x="7836310" y="499533"/>
            <a:ext cx="3706761" cy="1658198"/>
          </a:xfrm>
        </p:spPr>
        <p:txBody>
          <a:bodyPr>
            <a:normAutofit/>
          </a:bodyPr>
          <a:lstStyle/>
          <a:p>
            <a:r>
              <a:rPr lang="en-GB" sz="3700">
                <a:solidFill>
                  <a:srgbClr val="7030A0"/>
                </a:solidFill>
                <a:latin typeface="Arial"/>
                <a:cs typeface="Arial"/>
              </a:rPr>
              <a:t>Screening and injury reduction strategies</a:t>
            </a:r>
            <a:endParaRPr lang="en-US" sz="3700">
              <a:solidFill>
                <a:srgbClr val="7030A0"/>
              </a:solidFill>
            </a:endParaRPr>
          </a:p>
        </p:txBody>
      </p:sp>
      <p:pic>
        <p:nvPicPr>
          <p:cNvPr id="4" name="Picture 3" descr="A group of people doing exercises&#10;&#10;AI-generated content may be incorrect.">
            <a:extLst>
              <a:ext uri="{FF2B5EF4-FFF2-40B4-BE49-F238E27FC236}">
                <a16:creationId xmlns:a16="http://schemas.microsoft.com/office/drawing/2014/main" id="{449ED044-FC53-6900-EA6E-9DD4A745491B}"/>
              </a:ext>
            </a:extLst>
          </p:cNvPr>
          <p:cNvPicPr>
            <a:picLocks noChangeAspect="1"/>
          </p:cNvPicPr>
          <p:nvPr/>
        </p:nvPicPr>
        <p:blipFill>
          <a:blip r:embed="rId2"/>
          <a:stretch>
            <a:fillRect/>
          </a:stretch>
        </p:blipFill>
        <p:spPr>
          <a:xfrm>
            <a:off x="633999" y="842049"/>
            <a:ext cx="6912217" cy="5184162"/>
          </a:xfrm>
          <a:prstGeom prst="rect">
            <a:avLst/>
          </a:prstGeom>
        </p:spPr>
      </p:pic>
      <p:sp>
        <p:nvSpPr>
          <p:cNvPr id="3" name="Content Placeholder 2">
            <a:extLst>
              <a:ext uri="{FF2B5EF4-FFF2-40B4-BE49-F238E27FC236}">
                <a16:creationId xmlns:a16="http://schemas.microsoft.com/office/drawing/2014/main" id="{EDFC5A9B-33F9-0BA8-B5C0-A62CB853C721}"/>
              </a:ext>
            </a:extLst>
          </p:cNvPr>
          <p:cNvSpPr>
            <a:spLocks noGrp="1"/>
          </p:cNvSpPr>
          <p:nvPr>
            <p:ph idx="1"/>
          </p:nvPr>
        </p:nvSpPr>
        <p:spPr>
          <a:xfrm>
            <a:off x="7836310" y="2011680"/>
            <a:ext cx="3706761" cy="4152697"/>
          </a:xfrm>
        </p:spPr>
        <p:txBody>
          <a:bodyPr vert="horz" lIns="91440" tIns="45720" rIns="91440" bIns="45720" rtlCol="0" anchor="t">
            <a:normAutofit fontScale="47500" lnSpcReduction="20000"/>
          </a:bodyPr>
          <a:lstStyle/>
          <a:p>
            <a:pPr>
              <a:spcBef>
                <a:spcPts val="0"/>
              </a:spcBef>
              <a:spcAft>
                <a:spcPts val="600"/>
              </a:spcAft>
            </a:pPr>
            <a:r>
              <a:rPr lang="en-GB" sz="3200">
                <a:latin typeface="Aptos"/>
                <a:ea typeface="Calibri Light"/>
                <a:cs typeface="Calibri Light"/>
              </a:rPr>
              <a:t>FMS™ – Functional Movement Screen</a:t>
            </a:r>
          </a:p>
          <a:p>
            <a:pPr>
              <a:spcBef>
                <a:spcPts val="0"/>
              </a:spcBef>
              <a:spcAft>
                <a:spcPts val="600"/>
              </a:spcAft>
            </a:pPr>
            <a:r>
              <a:rPr lang="en-GB" sz="3200" dirty="0">
                <a:latin typeface="Aptos"/>
                <a:ea typeface="Calibri Light"/>
                <a:cs typeface="Calibri Light"/>
              </a:rPr>
              <a:t>Comprised of seven fundamental movement tests that require mobility, balance and strength.</a:t>
            </a:r>
          </a:p>
          <a:p>
            <a:pPr>
              <a:spcBef>
                <a:spcPts val="0"/>
              </a:spcBef>
              <a:spcAft>
                <a:spcPts val="600"/>
              </a:spcAft>
            </a:pPr>
            <a:r>
              <a:rPr lang="en-GB" sz="3200">
                <a:highlight>
                  <a:srgbClr val="FFFFFF"/>
                </a:highlight>
                <a:latin typeface="Aptos"/>
                <a:ea typeface="Cambria"/>
              </a:rPr>
              <a:t>(including neuromuscular/motor control).</a:t>
            </a:r>
            <a:endParaRPr lang="en-US" sz="3200">
              <a:latin typeface="Aptos"/>
              <a:ea typeface="Cambria"/>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Deep Squat</a:t>
            </a:r>
            <a:endParaRPr lang="en-GB" sz="3200">
              <a:latin typeface="Aptos"/>
              <a:ea typeface="Calibri Light"/>
              <a:cs typeface="Calibri Light"/>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Hurdle Step</a:t>
            </a:r>
            <a:endParaRPr lang="en-GB" sz="3200">
              <a:latin typeface="Aptos"/>
              <a:ea typeface="Calibri Light"/>
              <a:cs typeface="Calibri Light"/>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In-line Lunge</a:t>
            </a:r>
            <a:endParaRPr lang="en-GB" sz="3200">
              <a:latin typeface="Aptos"/>
              <a:ea typeface="Calibri Light"/>
              <a:cs typeface="Calibri Light"/>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Active Straight-leg Raise</a:t>
            </a:r>
            <a:endParaRPr lang="en-GB" sz="3200">
              <a:latin typeface="Aptos"/>
              <a:ea typeface="Calibri Light"/>
              <a:cs typeface="Calibri Light"/>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Trunk Stability Push-up</a:t>
            </a:r>
            <a:endParaRPr lang="en-GB" sz="3200">
              <a:latin typeface="Aptos"/>
              <a:ea typeface="Calibri Light"/>
              <a:cs typeface="Calibri Light"/>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Rotary Stability</a:t>
            </a:r>
            <a:endParaRPr lang="en-GB" sz="3200">
              <a:latin typeface="Aptos"/>
              <a:ea typeface="Calibri Light"/>
              <a:cs typeface="Calibri Light"/>
            </a:endParaRPr>
          </a:p>
          <a:p>
            <a:pPr marL="285750" indent="-285750">
              <a:spcBef>
                <a:spcPts val="0"/>
              </a:spcBef>
              <a:spcAft>
                <a:spcPts val="600"/>
              </a:spcAft>
              <a:buFont typeface="Arial,Sans-Serif" pitchFamily="34" charset="0"/>
              <a:buChar char="•"/>
            </a:pPr>
            <a:r>
              <a:rPr lang="en-GB" sz="3200">
                <a:highlight>
                  <a:srgbClr val="FFFFFF"/>
                </a:highlight>
                <a:latin typeface="Aptos"/>
                <a:ea typeface="Calibri Light"/>
                <a:cs typeface="Calibri Light"/>
              </a:rPr>
              <a:t>Shoulder Mobility</a:t>
            </a:r>
            <a:endParaRPr lang="en-GB" sz="3200">
              <a:latin typeface="Aptos"/>
              <a:ea typeface="Calibri Light"/>
              <a:cs typeface="Calibri Light"/>
            </a:endParaRPr>
          </a:p>
          <a:p>
            <a:pPr marL="0" indent="0">
              <a:spcBef>
                <a:spcPts val="0"/>
              </a:spcBef>
              <a:spcAft>
                <a:spcPts val="600"/>
              </a:spcAft>
              <a:buNone/>
            </a:pPr>
            <a:r>
              <a:rPr lang="en-GB" sz="3200">
                <a:highlight>
                  <a:srgbClr val="FFFFFF"/>
                </a:highlight>
                <a:latin typeface="Aptos"/>
                <a:ea typeface="+mn-lt"/>
                <a:cs typeface="+mn-lt"/>
              </a:rPr>
              <a:t>(Cooks et al.,2014)</a:t>
            </a:r>
          </a:p>
          <a:p>
            <a:r>
              <a:rPr lang="en-GB" sz="3200">
                <a:highlight>
                  <a:srgbClr val="FFFFFF"/>
                </a:highlight>
                <a:latin typeface="Aptos"/>
                <a:ea typeface="+mn-lt"/>
                <a:cs typeface="+mn-lt"/>
              </a:rPr>
              <a:t>Good for overall testing but lacks depth for tennis and specific injuries.</a:t>
            </a:r>
            <a:endParaRPr lang="en-GB" sz="3200">
              <a:highlight>
                <a:srgbClr val="FFFFFF"/>
              </a:highlight>
              <a:latin typeface="Aptos"/>
              <a:ea typeface="Calibri Light"/>
              <a:cs typeface="Calibri Light"/>
            </a:endParaRPr>
          </a:p>
          <a:p>
            <a:endParaRPr lang="en-GB" sz="3200">
              <a:highlight>
                <a:srgbClr val="FFFFFF"/>
              </a:highlight>
              <a:latin typeface="Aptos"/>
              <a:ea typeface="+mn-lt"/>
              <a:cs typeface="+mn-lt"/>
            </a:endParaRPr>
          </a:p>
          <a:p>
            <a:pPr>
              <a:spcBef>
                <a:spcPts val="0"/>
              </a:spcBef>
              <a:spcAft>
                <a:spcPts val="600"/>
              </a:spcAft>
            </a:pPr>
            <a:r>
              <a:rPr lang="en-GB" sz="3200">
                <a:highlight>
                  <a:srgbClr val="FFFFFF"/>
                </a:highlight>
                <a:latin typeface="Aptos"/>
                <a:ea typeface="+mn-lt"/>
                <a:cs typeface="+mn-lt"/>
              </a:rPr>
              <a:t>Commonly done with NFL pre-season testing</a:t>
            </a:r>
            <a:endParaRPr lang="en-GB" sz="3200">
              <a:latin typeface="Aptos"/>
            </a:endParaRPr>
          </a:p>
          <a:p>
            <a:pPr>
              <a:spcBef>
                <a:spcPts val="0"/>
              </a:spcBef>
              <a:spcAft>
                <a:spcPts val="600"/>
              </a:spcAft>
            </a:pPr>
            <a:endParaRPr lang="en-GB" sz="3200">
              <a:solidFill>
                <a:srgbClr val="262626"/>
              </a:solidFill>
              <a:highlight>
                <a:srgbClr val="FFFFFF"/>
              </a:highlight>
              <a:latin typeface="Aptos"/>
              <a:ea typeface="Calibri Light"/>
              <a:cs typeface="Calibri Light"/>
            </a:endParaRPr>
          </a:p>
          <a:p>
            <a:pPr>
              <a:spcBef>
                <a:spcPts val="0"/>
              </a:spcBef>
              <a:spcAft>
                <a:spcPts val="600"/>
              </a:spcAft>
            </a:pPr>
            <a:endParaRPr lang="en-GB" sz="1200" dirty="0">
              <a:solidFill>
                <a:srgbClr val="1B1B1B"/>
              </a:solidFill>
              <a:highlight>
                <a:srgbClr val="FFFFFF"/>
              </a:highlight>
              <a:ea typeface="Calibri Light"/>
              <a:cs typeface="Calibri Light"/>
            </a:endParaRPr>
          </a:p>
        </p:txBody>
      </p:sp>
    </p:spTree>
    <p:extLst>
      <p:ext uri="{BB962C8B-B14F-4D97-AF65-F5344CB8AC3E}">
        <p14:creationId xmlns:p14="http://schemas.microsoft.com/office/powerpoint/2010/main" val="1009179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27EEC-D131-CAA4-531C-5FD258159D0D}"/>
              </a:ext>
            </a:extLst>
          </p:cNvPr>
          <p:cNvSpPr>
            <a:spLocks noGrp="1"/>
          </p:cNvSpPr>
          <p:nvPr>
            <p:ph type="title"/>
          </p:nvPr>
        </p:nvSpPr>
        <p:spPr/>
        <p:txBody>
          <a:bodyPr>
            <a:normAutofit/>
          </a:bodyPr>
          <a:lstStyle/>
          <a:p>
            <a:r>
              <a:rPr lang="en-GB" sz="3700">
                <a:solidFill>
                  <a:srgbClr val="7030A0"/>
                </a:solidFill>
                <a:latin typeface="Arial"/>
                <a:ea typeface="Calibri Light"/>
                <a:cs typeface="Arial"/>
              </a:rPr>
              <a:t>Screening and injury reduction strategies</a:t>
            </a:r>
            <a:endParaRPr lang="en-US"/>
          </a:p>
        </p:txBody>
      </p:sp>
      <p:sp>
        <p:nvSpPr>
          <p:cNvPr id="3" name="Content Placeholder 2">
            <a:extLst>
              <a:ext uri="{FF2B5EF4-FFF2-40B4-BE49-F238E27FC236}">
                <a16:creationId xmlns:a16="http://schemas.microsoft.com/office/drawing/2014/main" id="{EF0977C5-C92A-209D-5A5C-0EE2067F01A0}"/>
              </a:ext>
            </a:extLst>
          </p:cNvPr>
          <p:cNvSpPr>
            <a:spLocks noGrp="1"/>
          </p:cNvSpPr>
          <p:nvPr>
            <p:ph idx="1"/>
          </p:nvPr>
        </p:nvSpPr>
        <p:spPr/>
        <p:txBody>
          <a:bodyPr vert="horz" lIns="91440" tIns="45720" rIns="91440" bIns="45720" rtlCol="0" anchor="t">
            <a:normAutofit/>
          </a:bodyPr>
          <a:lstStyle/>
          <a:p>
            <a:r>
              <a:rPr lang="en-GB">
                <a:ea typeface="+mn-lt"/>
                <a:cs typeface="+mn-lt"/>
              </a:rPr>
              <a:t>A study examined 69 tennis players performing several tennis serve performance assessments, consisting of a test battery including hand grip strength, shoulder strength, shoulder range of motion, and upper extremity physical performance tests. The physical performance test assessment included the closed kinetic chain upper extremity stability test, seated single arm shot put test, upper limb rotation test, and shoulder endurance test. The test battery shows a velocity of 58.5%. Additionally, the physical performance tests were found to have the strongest correlation for 59.3% of the variance in serve velocity.</a:t>
            </a:r>
            <a:endParaRPr lang="en-GB" dirty="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2909413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A5B3-8E5D-2C29-FF10-882D9FDCD884}"/>
              </a:ext>
            </a:extLst>
          </p:cNvPr>
          <p:cNvSpPr>
            <a:spLocks noGrp="1"/>
          </p:cNvSpPr>
          <p:nvPr>
            <p:ph type="title"/>
          </p:nvPr>
        </p:nvSpPr>
        <p:spPr>
          <a:xfrm>
            <a:off x="494739" y="-677085"/>
            <a:ext cx="10772775" cy="1658198"/>
          </a:xfrm>
        </p:spPr>
        <p:txBody>
          <a:bodyPr/>
          <a:lstStyle/>
          <a:p>
            <a:r>
              <a:rPr lang="en-GB" sz="2000" err="1">
                <a:ea typeface="Calibri Light"/>
                <a:cs typeface="Calibri Light"/>
              </a:rPr>
              <a:t>Refrence</a:t>
            </a:r>
            <a:r>
              <a:rPr lang="en-GB" dirty="0">
                <a:ea typeface="Calibri Light"/>
                <a:cs typeface="Calibri Light"/>
              </a:rPr>
              <a:t> </a:t>
            </a:r>
          </a:p>
        </p:txBody>
      </p:sp>
      <p:sp>
        <p:nvSpPr>
          <p:cNvPr id="3" name="Content Placeholder 2">
            <a:extLst>
              <a:ext uri="{FF2B5EF4-FFF2-40B4-BE49-F238E27FC236}">
                <a16:creationId xmlns:a16="http://schemas.microsoft.com/office/drawing/2014/main" id="{CFD3DF7E-C1A5-BBB8-9A18-A7CCB7977564}"/>
              </a:ext>
            </a:extLst>
          </p:cNvPr>
          <p:cNvSpPr>
            <a:spLocks noGrp="1"/>
          </p:cNvSpPr>
          <p:nvPr>
            <p:ph idx="1"/>
          </p:nvPr>
        </p:nvSpPr>
        <p:spPr>
          <a:xfrm>
            <a:off x="659848" y="2050901"/>
            <a:ext cx="10764930" cy="5127699"/>
          </a:xfrm>
        </p:spPr>
        <p:txBody>
          <a:bodyPr vert="horz" lIns="91440" tIns="45720" rIns="91440" bIns="45720" rtlCol="0" anchor="t">
            <a:noAutofit/>
          </a:bodyPr>
          <a:lstStyle/>
          <a:p>
            <a:endParaRPr lang="en-GB" sz="1600" dirty="0">
              <a:solidFill>
                <a:srgbClr val="1B1B1B"/>
              </a:solidFill>
              <a:highlight>
                <a:srgbClr val="FFFFFF"/>
              </a:highlight>
              <a:latin typeface="Calibri Light"/>
              <a:ea typeface="Calibri Light"/>
              <a:cs typeface="+mn-lt"/>
            </a:endParaRPr>
          </a:p>
          <a:p>
            <a:endParaRPr lang="en-GB" sz="1000">
              <a:solidFill>
                <a:srgbClr val="222222"/>
              </a:solidFill>
              <a:highlight>
                <a:srgbClr val="FFFFFF"/>
              </a:highlight>
              <a:latin typeface="Arial"/>
              <a:ea typeface="Calibri Light"/>
              <a:cs typeface="Arial"/>
            </a:endParaRPr>
          </a:p>
          <a:p>
            <a:endParaRPr lang="en-GB" sz="1900">
              <a:solidFill>
                <a:srgbClr val="1B1B1B"/>
              </a:solidFill>
              <a:highlight>
                <a:srgbClr val="FFFFFF"/>
              </a:highlight>
              <a:latin typeface="Calibri Light"/>
              <a:ea typeface="Calibri Light"/>
              <a:cs typeface="Calibri Light"/>
            </a:endParaRPr>
          </a:p>
          <a:p>
            <a:endParaRPr lang="en-GB" sz="1100">
              <a:solidFill>
                <a:srgbClr val="222222"/>
              </a:solidFill>
              <a:highlight>
                <a:srgbClr val="FFFFFF"/>
              </a:highlight>
              <a:latin typeface="Arial"/>
              <a:ea typeface="Calibri Light"/>
              <a:cs typeface="Arial"/>
            </a:endParaRPr>
          </a:p>
          <a:p>
            <a:endParaRPr lang="en-GB" sz="1100" dirty="0">
              <a:solidFill>
                <a:srgbClr val="222222"/>
              </a:solidFill>
              <a:highlight>
                <a:srgbClr val="FFFFFF"/>
              </a:highlight>
              <a:latin typeface="Arial"/>
              <a:ea typeface="Calibri Light"/>
              <a:cs typeface="Arial"/>
            </a:endParaRPr>
          </a:p>
          <a:p>
            <a:endParaRPr lang="en-GB" sz="1100">
              <a:solidFill>
                <a:srgbClr val="3A3A3A"/>
              </a:solidFill>
              <a:highlight>
                <a:srgbClr val="FFFFFF"/>
              </a:highlight>
              <a:latin typeface="Source Sans Pro"/>
              <a:ea typeface="Source Sans Pro"/>
              <a:cs typeface="+mn-lt"/>
            </a:endParaRPr>
          </a:p>
          <a:p>
            <a:endParaRPr lang="en-GB" sz="1200">
              <a:solidFill>
                <a:srgbClr val="1B1B1B"/>
              </a:solidFill>
              <a:highlight>
                <a:srgbClr val="FFFFFF"/>
              </a:highlight>
              <a:ea typeface="+mn-lt"/>
              <a:cs typeface="+mn-lt"/>
            </a:endParaRPr>
          </a:p>
          <a:p>
            <a:endParaRPr lang="en-GB" sz="1200">
              <a:solidFill>
                <a:srgbClr val="1B1B1B"/>
              </a:solidFill>
              <a:highlight>
                <a:srgbClr val="FFFFFF"/>
              </a:highlight>
              <a:ea typeface="+mn-lt"/>
              <a:cs typeface="+mn-lt"/>
            </a:endParaRPr>
          </a:p>
          <a:p>
            <a:endParaRPr lang="en-GB" sz="1200">
              <a:solidFill>
                <a:srgbClr val="1B1B1B"/>
              </a:solidFill>
              <a:highlight>
                <a:srgbClr val="FFFFFF"/>
              </a:highlight>
              <a:ea typeface="+mn-lt"/>
              <a:cs typeface="+mn-lt"/>
            </a:endParaRPr>
          </a:p>
        </p:txBody>
      </p:sp>
      <p:sp>
        <p:nvSpPr>
          <p:cNvPr id="4" name="TextBox 3">
            <a:extLst>
              <a:ext uri="{FF2B5EF4-FFF2-40B4-BE49-F238E27FC236}">
                <a16:creationId xmlns:a16="http://schemas.microsoft.com/office/drawing/2014/main" id="{CD83AACC-7AF8-AA98-4C3B-25AFEBEC53A5}"/>
              </a:ext>
            </a:extLst>
          </p:cNvPr>
          <p:cNvSpPr txBox="1"/>
          <p:nvPr/>
        </p:nvSpPr>
        <p:spPr>
          <a:xfrm>
            <a:off x="385826" y="617322"/>
            <a:ext cx="11478328"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000000"/>
                </a:solidFill>
                <a:latin typeface="Aptos"/>
                <a:ea typeface="+mn-lt"/>
                <a:cs typeface="+mn-lt"/>
              </a:rPr>
              <a:t>Cho, M.S., Kim, M.K., Shin, M.S., Seo, Y.G., Moon, H.H., Park, Y.J., Min, K.B., Park, J.M. and Lee, S.M. (2024) ‘Changes in shoulder function and muscle strength following rehabilitation exercise program in male patients with forward shoulder posture undergoing rotator cuff repair’, BMC Musculoskeletal Disorders, 25(1), p. 776. </a:t>
            </a:r>
            <a:r>
              <a:rPr lang="en-GB" sz="1200">
                <a:solidFill>
                  <a:srgbClr val="000000"/>
                </a:solidFill>
                <a:latin typeface="Aptos"/>
                <a:ea typeface="+mn-lt"/>
                <a:cs typeface="+mn-lt"/>
              </a:rPr>
              <a:t>doi:10.1186/s12891-024-07905-0.(Accessed 14 April 2029)</a:t>
            </a:r>
          </a:p>
          <a:p>
            <a:endParaRPr lang="en-GB" sz="1200" dirty="0">
              <a:solidFill>
                <a:srgbClr val="000000"/>
              </a:solidFill>
              <a:latin typeface="Aptos"/>
              <a:ea typeface="+mn-lt"/>
              <a:cs typeface="+mn-lt"/>
            </a:endParaRPr>
          </a:p>
          <a:p>
            <a:r>
              <a:rPr lang="en-GB" sz="1200" dirty="0">
                <a:solidFill>
                  <a:srgbClr val="000000"/>
                </a:solidFill>
                <a:latin typeface="Aptos"/>
                <a:ea typeface="+mn-lt"/>
                <a:cs typeface="+mn-lt"/>
              </a:rPr>
              <a:t>Cook, G., Burton, L., Hoogenboom, B.J. and Voight, M. (2014) ‘Functional movement screening: The use of fundamental movements as an assessment of function – part </a:t>
            </a:r>
            <a:r>
              <a:rPr lang="en-GB" sz="1200">
                <a:solidFill>
                  <a:srgbClr val="000000"/>
                </a:solidFill>
                <a:latin typeface="Aptos"/>
                <a:ea typeface="+mn-lt"/>
                <a:cs typeface="+mn-lt"/>
              </a:rPr>
              <a:t>1’, International Journal of Sports Physical Therapy, 9(3), pp. 396–409.(Accessed 14  April 2029)</a:t>
            </a:r>
            <a:endParaRPr lang="en-GB" sz="1200">
              <a:latin typeface="Aptos"/>
            </a:endParaRPr>
          </a:p>
          <a:p>
            <a:endParaRPr lang="en-GB" sz="1200" dirty="0">
              <a:solidFill>
                <a:srgbClr val="000000"/>
              </a:solidFill>
              <a:latin typeface="Aptos"/>
              <a:ea typeface="+mn-lt"/>
              <a:cs typeface="+mn-lt"/>
            </a:endParaRPr>
          </a:p>
          <a:p>
            <a:r>
              <a:rPr lang="en-GB" sz="1200" dirty="0" err="1">
                <a:solidFill>
                  <a:srgbClr val="000000"/>
                </a:solidFill>
                <a:latin typeface="Aptos"/>
                <a:ea typeface="+mn-lt"/>
                <a:cs typeface="+mn-lt"/>
              </a:rPr>
              <a:t>Chepeha</a:t>
            </a:r>
            <a:r>
              <a:rPr lang="en-GB" sz="1200" dirty="0">
                <a:solidFill>
                  <a:srgbClr val="000000"/>
                </a:solidFill>
                <a:latin typeface="Aptos"/>
                <a:ea typeface="+mn-lt"/>
                <a:cs typeface="+mn-lt"/>
              </a:rPr>
              <a:t>, J., Silveira, A., Sheps, D., </a:t>
            </a:r>
            <a:r>
              <a:rPr lang="en-GB" sz="1200" dirty="0" err="1">
                <a:solidFill>
                  <a:srgbClr val="000000"/>
                </a:solidFill>
                <a:latin typeface="Aptos"/>
                <a:ea typeface="+mn-lt"/>
                <a:cs typeface="+mn-lt"/>
              </a:rPr>
              <a:t>Luciak</a:t>
            </a:r>
            <a:r>
              <a:rPr lang="en-GB" sz="1200" dirty="0">
                <a:solidFill>
                  <a:srgbClr val="000000"/>
                </a:solidFill>
                <a:latin typeface="Aptos"/>
                <a:ea typeface="+mn-lt"/>
                <a:cs typeface="+mn-lt"/>
              </a:rPr>
              <a:t>-Corea, C., Styles-Tripp, F. and Beaupre, L. (2025) ‘A standardized criteria-based progressive shoulder exercise program is effective in managing rotator cuff-related shoulder pain: A prospective cohort study’, PLOS ONE, 20(7), e0328728. doi:10.1371/journal.pone.0328728.(Accessed 16 April 2029)</a:t>
            </a:r>
            <a:endParaRPr lang="en-GB" sz="1200">
              <a:latin typeface="Aptos"/>
              <a:ea typeface="Calibri Light"/>
              <a:cs typeface="Calibri Light"/>
            </a:endParaRPr>
          </a:p>
          <a:p>
            <a:endParaRPr lang="en-GB" sz="1200" dirty="0">
              <a:solidFill>
                <a:srgbClr val="000000"/>
              </a:solidFill>
              <a:latin typeface="Aptos"/>
              <a:ea typeface="+mn-lt"/>
              <a:cs typeface="+mn-lt"/>
            </a:endParaRPr>
          </a:p>
          <a:p>
            <a:r>
              <a:rPr lang="en-GB" sz="1200" dirty="0">
                <a:solidFill>
                  <a:srgbClr val="000000"/>
                </a:solidFill>
                <a:latin typeface="Aptos"/>
                <a:ea typeface="+mn-lt"/>
                <a:cs typeface="+mn-lt"/>
              </a:rPr>
              <a:t>Cavanaugh, E., Arcot Santillan, A., </a:t>
            </a:r>
            <a:r>
              <a:rPr lang="en-GB" sz="1200" dirty="0" err="1">
                <a:solidFill>
                  <a:srgbClr val="000000"/>
                </a:solidFill>
                <a:latin typeface="Aptos"/>
                <a:ea typeface="+mn-lt"/>
                <a:cs typeface="+mn-lt"/>
              </a:rPr>
              <a:t>Hoshikawa</a:t>
            </a:r>
            <a:r>
              <a:rPr lang="en-GB" sz="1200" dirty="0">
                <a:solidFill>
                  <a:srgbClr val="000000"/>
                </a:solidFill>
                <a:latin typeface="Aptos"/>
                <a:ea typeface="+mn-lt"/>
                <a:cs typeface="+mn-lt"/>
              </a:rPr>
              <a:t>, K. and </a:t>
            </a:r>
            <a:r>
              <a:rPr lang="en-GB" sz="1200" dirty="0" err="1">
                <a:solidFill>
                  <a:srgbClr val="000000"/>
                </a:solidFill>
                <a:latin typeface="Aptos"/>
                <a:ea typeface="+mn-lt"/>
                <a:cs typeface="+mn-lt"/>
              </a:rPr>
              <a:t>Giambini</a:t>
            </a:r>
            <a:r>
              <a:rPr lang="en-GB" sz="1200" dirty="0">
                <a:solidFill>
                  <a:srgbClr val="000000"/>
                </a:solidFill>
                <a:latin typeface="Aptos"/>
                <a:ea typeface="+mn-lt"/>
                <a:cs typeface="+mn-lt"/>
              </a:rPr>
              <a:t>, H. (2024) ‘Subregions of the rotator cuff muscles present distinct anatomy, biomechanics, and function’, Sports, 12(12), p. 349.(Accessed 14 April 2029)</a:t>
            </a:r>
            <a:endParaRPr lang="en-GB" sz="1200">
              <a:latin typeface="Aptos"/>
            </a:endParaRPr>
          </a:p>
          <a:p>
            <a:endParaRPr lang="en-GB" sz="1200" dirty="0">
              <a:solidFill>
                <a:srgbClr val="000000"/>
              </a:solidFill>
              <a:latin typeface="Aptos"/>
              <a:ea typeface="+mn-lt"/>
              <a:cs typeface="+mn-lt"/>
            </a:endParaRPr>
          </a:p>
          <a:p>
            <a:r>
              <a:rPr lang="en-GB" sz="1200" dirty="0">
                <a:solidFill>
                  <a:srgbClr val="000000"/>
                </a:solidFill>
                <a:latin typeface="Aptos"/>
                <a:ea typeface="+mn-lt"/>
                <a:cs typeface="+mn-lt"/>
              </a:rPr>
              <a:t>Jeong, W.-J., Ko, M.-J. and Oh, J.-S. (2025) ‘Effects of mobilization with movement on muscle strength and EMG activity of shoulder external rotator in individuals with rotator cuff repair: A randomized controlled trial’, </a:t>
            </a:r>
            <a:r>
              <a:rPr lang="en-GB" sz="1200" dirty="0" err="1">
                <a:solidFill>
                  <a:srgbClr val="000000"/>
                </a:solidFill>
                <a:latin typeface="Aptos"/>
                <a:ea typeface="+mn-lt"/>
                <a:cs typeface="+mn-lt"/>
              </a:rPr>
              <a:t>Isokinetics</a:t>
            </a:r>
            <a:r>
              <a:rPr lang="en-GB" sz="1200" dirty="0">
                <a:solidFill>
                  <a:srgbClr val="000000"/>
                </a:solidFill>
                <a:latin typeface="Aptos"/>
                <a:ea typeface="+mn-lt"/>
                <a:cs typeface="+mn-lt"/>
              </a:rPr>
              <a:t> and Exercise Science, 33(2), pp. 97–105. doi:10.1177/09593020251319990.(Accessed 12 April 2029)</a:t>
            </a:r>
            <a:endParaRPr lang="en-GB" sz="1200" dirty="0">
              <a:latin typeface="Aptos"/>
              <a:ea typeface="Calibri Light"/>
              <a:cs typeface="Calibri Light"/>
            </a:endParaRPr>
          </a:p>
          <a:p>
            <a:endParaRPr lang="en-GB" sz="1400" dirty="0">
              <a:solidFill>
                <a:srgbClr val="000000"/>
              </a:solidFill>
              <a:latin typeface="Aptos"/>
              <a:ea typeface="+mn-lt"/>
              <a:cs typeface="+mn-lt"/>
            </a:endParaRPr>
          </a:p>
          <a:p>
            <a:endParaRPr lang="en-GB" sz="1400" dirty="0">
              <a:latin typeface="Aptos"/>
              <a:ea typeface="Calibri Light" panose="020F0302020204030204"/>
              <a:cs typeface="Calibri Light" panose="020F0302020204030204"/>
            </a:endParaRPr>
          </a:p>
          <a:p>
            <a:pPr algn="l"/>
            <a:endParaRPr lang="en-GB" dirty="0">
              <a:ea typeface="Calibri Light"/>
              <a:cs typeface="Calibri Light"/>
            </a:endParaRPr>
          </a:p>
        </p:txBody>
      </p:sp>
    </p:spTree>
    <p:extLst>
      <p:ext uri="{BB962C8B-B14F-4D97-AF65-F5344CB8AC3E}">
        <p14:creationId xmlns:p14="http://schemas.microsoft.com/office/powerpoint/2010/main" val="2749533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6CA04C-F9F0-688F-A88E-3B4899A3ACD4}"/>
              </a:ext>
            </a:extLst>
          </p:cNvPr>
          <p:cNvSpPr>
            <a:spLocks noGrp="1"/>
          </p:cNvSpPr>
          <p:nvPr>
            <p:ph idx="1"/>
          </p:nvPr>
        </p:nvSpPr>
        <p:spPr>
          <a:xfrm>
            <a:off x="527150" y="333351"/>
            <a:ext cx="11139547" cy="5512032"/>
          </a:xfrm>
        </p:spPr>
        <p:txBody>
          <a:bodyPr vert="horz" lIns="91440" tIns="45720" rIns="91440" bIns="45720" rtlCol="0" anchor="t">
            <a:normAutofit/>
          </a:bodyPr>
          <a:lstStyle/>
          <a:p>
            <a:pPr>
              <a:lnSpc>
                <a:spcPct val="64999"/>
              </a:lnSpc>
            </a:pPr>
            <a:r>
              <a:rPr lang="en-GB" sz="1200" dirty="0">
                <a:solidFill>
                  <a:srgbClr val="222222"/>
                </a:solidFill>
                <a:highlight>
                  <a:srgbClr val="FFFFFF"/>
                </a:highlight>
                <a:latin typeface="Aptos"/>
                <a:ea typeface="+mn-lt"/>
                <a:cs typeface="Arial"/>
              </a:rPr>
              <a:t>Fleming, J.A., Field, A., Lui, S., Naughton, R.J. and Harper, L.D. (2023) ‘The demands of training and match-play on elite and highly trained junior tennis players: A systematic review’, International Journal of Sports Science &amp; Coaching, 18(4), pp. 1365–1376.(Accessed 17 April 2029)</a:t>
            </a:r>
            <a:endParaRPr lang="en-GB" sz="1200" dirty="0">
              <a:solidFill>
                <a:srgbClr val="222222"/>
              </a:solidFill>
              <a:highlight>
                <a:srgbClr val="FFFFFF"/>
              </a:highlight>
              <a:latin typeface="Aptos"/>
              <a:cs typeface="Arial"/>
            </a:endParaRPr>
          </a:p>
          <a:p>
            <a:pPr>
              <a:lnSpc>
                <a:spcPct val="64999"/>
              </a:lnSpc>
            </a:pPr>
            <a:r>
              <a:rPr lang="en-GB" sz="1200" dirty="0" err="1">
                <a:solidFill>
                  <a:srgbClr val="222222"/>
                </a:solidFill>
                <a:highlight>
                  <a:srgbClr val="FFFFFF"/>
                </a:highlight>
                <a:latin typeface="Aptos"/>
                <a:ea typeface="+mn-lt"/>
                <a:cs typeface="Arial"/>
              </a:rPr>
              <a:t>Klouche</a:t>
            </a:r>
            <a:r>
              <a:rPr lang="en-GB" sz="1200" dirty="0">
                <a:solidFill>
                  <a:srgbClr val="222222"/>
                </a:solidFill>
                <a:highlight>
                  <a:srgbClr val="FFFFFF"/>
                </a:highlight>
                <a:latin typeface="Aptos"/>
                <a:ea typeface="+mn-lt"/>
                <a:cs typeface="Arial"/>
              </a:rPr>
              <a:t>, S., Lefevre, N., Herman, S., </a:t>
            </a:r>
            <a:r>
              <a:rPr lang="en-GB" sz="1200" dirty="0" err="1">
                <a:solidFill>
                  <a:srgbClr val="222222"/>
                </a:solidFill>
                <a:highlight>
                  <a:srgbClr val="FFFFFF"/>
                </a:highlight>
                <a:latin typeface="Aptos"/>
                <a:ea typeface="+mn-lt"/>
                <a:cs typeface="Arial"/>
              </a:rPr>
              <a:t>Gerometta</a:t>
            </a:r>
            <a:r>
              <a:rPr lang="en-GB" sz="1200" dirty="0">
                <a:solidFill>
                  <a:srgbClr val="222222"/>
                </a:solidFill>
                <a:highlight>
                  <a:srgbClr val="FFFFFF"/>
                </a:highlight>
                <a:latin typeface="Aptos"/>
                <a:ea typeface="+mn-lt"/>
                <a:cs typeface="Arial"/>
              </a:rPr>
              <a:t>, A. and </a:t>
            </a:r>
            <a:r>
              <a:rPr lang="en-GB" sz="1200" dirty="0" err="1">
                <a:solidFill>
                  <a:srgbClr val="222222"/>
                </a:solidFill>
                <a:highlight>
                  <a:srgbClr val="FFFFFF"/>
                </a:highlight>
                <a:latin typeface="Aptos"/>
                <a:ea typeface="+mn-lt"/>
                <a:cs typeface="Arial"/>
              </a:rPr>
              <a:t>Bohu</a:t>
            </a:r>
            <a:r>
              <a:rPr lang="en-GB" sz="1200" dirty="0">
                <a:solidFill>
                  <a:srgbClr val="222222"/>
                </a:solidFill>
                <a:highlight>
                  <a:srgbClr val="FFFFFF"/>
                </a:highlight>
                <a:latin typeface="Aptos"/>
                <a:ea typeface="+mn-lt"/>
                <a:cs typeface="Arial"/>
              </a:rPr>
              <a:t>, Y. (2016) ‘Return to sport after rotator cuff tear repair: A systematic review and meta-analysis’, The American Journal of Sports Medicine, 44(7), pp. 1877–1887.(Accessed 17 April 2029)</a:t>
            </a:r>
            <a:endParaRPr lang="en-GB" sz="1200" dirty="0">
              <a:latin typeface="Aptos"/>
            </a:endParaRPr>
          </a:p>
          <a:p>
            <a:pPr>
              <a:lnSpc>
                <a:spcPct val="64999"/>
              </a:lnSpc>
            </a:pPr>
            <a:r>
              <a:rPr lang="en-GB" sz="1200">
                <a:solidFill>
                  <a:srgbClr val="222222"/>
                </a:solidFill>
                <a:highlight>
                  <a:srgbClr val="FFFFFF"/>
                </a:highlight>
                <a:latin typeface="Aptos"/>
                <a:ea typeface="+mn-lt"/>
                <a:cs typeface="Arial"/>
              </a:rPr>
              <a:t>Wilk, K.E., Bagwell, M.S., Davies, G.J. and Arrigo, C.A. (2020) ‘Return to sport participation criteria following shoulder injury: A clinical commentary’, International Journal of Sports Physical Therapy, 15(4), pp. 624–642. doi:10.26603/ijspt20200624.(Accessed 17 April 2029)</a:t>
            </a:r>
            <a:endParaRPr lang="en-GB" sz="1200">
              <a:latin typeface="Aptos"/>
            </a:endParaRPr>
          </a:p>
          <a:p>
            <a:pPr>
              <a:lnSpc>
                <a:spcPct val="64999"/>
              </a:lnSpc>
            </a:pPr>
            <a:r>
              <a:rPr lang="en-GB" sz="1200" dirty="0">
                <a:solidFill>
                  <a:srgbClr val="222222"/>
                </a:solidFill>
                <a:highlight>
                  <a:srgbClr val="FFFFFF"/>
                </a:highlight>
                <a:latin typeface="Aptos"/>
                <a:ea typeface="+mn-lt"/>
                <a:cs typeface="Arial"/>
              </a:rPr>
              <a:t>Herrington, L. and Jones, P.A. (2023) ‘Rehabilitation and return to play from deceleration and change-of-direction specific injuries’, in Multidirectional Speed in Sport. Abingdon: Routledge, pp. 320–337.(Accessed 13 April 2029)</a:t>
            </a:r>
            <a:endParaRPr lang="en-GB" sz="1200" dirty="0">
              <a:latin typeface="Aptos"/>
            </a:endParaRPr>
          </a:p>
          <a:p>
            <a:r>
              <a:rPr lang="en-GB" sz="1200" dirty="0">
                <a:solidFill>
                  <a:srgbClr val="222222"/>
                </a:solidFill>
                <a:highlight>
                  <a:srgbClr val="FFFFFF"/>
                </a:highlight>
                <a:latin typeface="Aptos"/>
                <a:ea typeface="Calibri Light"/>
                <a:cs typeface="Arial"/>
              </a:rPr>
              <a:t>Kibler, W.B., Chandler, T.J., Shapiro, R. and </a:t>
            </a:r>
            <a:r>
              <a:rPr lang="en-GB" sz="1200" dirty="0" err="1">
                <a:solidFill>
                  <a:srgbClr val="222222"/>
                </a:solidFill>
                <a:highlight>
                  <a:srgbClr val="FFFFFF"/>
                </a:highlight>
                <a:latin typeface="Aptos"/>
                <a:ea typeface="Calibri Light"/>
                <a:cs typeface="Arial"/>
              </a:rPr>
              <a:t>Conuel</a:t>
            </a:r>
            <a:r>
              <a:rPr lang="en-GB" sz="1200" dirty="0">
                <a:solidFill>
                  <a:srgbClr val="222222"/>
                </a:solidFill>
                <a:highlight>
                  <a:srgbClr val="FFFFFF"/>
                </a:highlight>
                <a:latin typeface="Aptos"/>
                <a:ea typeface="Calibri Light"/>
                <a:cs typeface="Arial"/>
              </a:rPr>
              <a:t>, M. (2007) ‘Muscle activation in coupled scapulohumeral motions in the high performance tennis serve’, British Journal of Sports Medicine, 41(11), pp. 745–749. doi:10.1136/bjsm.2007.037333.(Accessed 13 April 2029)</a:t>
            </a:r>
            <a:endParaRPr lang="en-US" sz="1200" dirty="0">
              <a:solidFill>
                <a:srgbClr val="222222"/>
              </a:solidFill>
              <a:highlight>
                <a:srgbClr val="FFFFFF"/>
              </a:highlight>
              <a:latin typeface="Aptos"/>
              <a:ea typeface="Calibri Light"/>
              <a:cs typeface="Arial"/>
            </a:endParaRPr>
          </a:p>
          <a:p>
            <a:r>
              <a:rPr lang="en-GB" sz="1200" dirty="0">
                <a:solidFill>
                  <a:srgbClr val="222222"/>
                </a:solidFill>
                <a:highlight>
                  <a:srgbClr val="FFFFFF"/>
                </a:highlight>
                <a:latin typeface="Aptos"/>
                <a:ea typeface="Calibri Light"/>
                <a:cs typeface="Arial"/>
              </a:rPr>
              <a:t>Lorenz, D. and Domzalski, S. (2020) ‘Criteria-based return to sprinting progression following lower extremity injury’, International Journal of Sports Physical Therapy, 15(2), pp. 326–332.(Accessed 15 April 2029)</a:t>
            </a:r>
            <a:endParaRPr lang="en-GB" sz="1200" dirty="0">
              <a:latin typeface="Aptos"/>
              <a:ea typeface="Calibri Light"/>
              <a:cs typeface="Calibri Light"/>
            </a:endParaRPr>
          </a:p>
          <a:p>
            <a:pPr>
              <a:lnSpc>
                <a:spcPct val="75000"/>
              </a:lnSpc>
            </a:pPr>
            <a:r>
              <a:rPr lang="en-GB" sz="1200" dirty="0">
                <a:solidFill>
                  <a:srgbClr val="222222"/>
                </a:solidFill>
                <a:highlight>
                  <a:srgbClr val="FFFFFF"/>
                </a:highlight>
                <a:latin typeface="Aptos"/>
                <a:ea typeface="Calibri Light"/>
                <a:cs typeface="Arial"/>
              </a:rPr>
              <a:t>Nesa Milan, W., Wague, A., Sang, L., Youn, A., Sadjadi, R., Samimi, Y., Montenegro, C., Lizarraga, M., Lau, J., </a:t>
            </a:r>
            <a:r>
              <a:rPr lang="en-GB" sz="1200" err="1">
                <a:solidFill>
                  <a:srgbClr val="222222"/>
                </a:solidFill>
                <a:highlight>
                  <a:srgbClr val="FFFFFF"/>
                </a:highlight>
                <a:latin typeface="Aptos"/>
                <a:ea typeface="Calibri Light"/>
                <a:cs typeface="Arial"/>
              </a:rPr>
              <a:t>Basbaum</a:t>
            </a:r>
            <a:r>
              <a:rPr lang="en-GB" sz="1200" dirty="0">
                <a:solidFill>
                  <a:srgbClr val="222222"/>
                </a:solidFill>
                <a:highlight>
                  <a:srgbClr val="FFFFFF"/>
                </a:highlight>
                <a:latin typeface="Aptos"/>
                <a:ea typeface="Calibri Light"/>
                <a:cs typeface="Arial"/>
              </a:rPr>
              <a:t>, A.I., Davies, M.R., Kim, H.T., Feeley, B.T., Weinrich, J.A.P. and Liu, X. (2026) ‘Blood flow restriction therapy stimulates intercellular mitochondria transfer and improves muscle regeneration and shoulder </a:t>
            </a:r>
            <a:r>
              <a:rPr lang="en-GB" sz="1200">
                <a:solidFill>
                  <a:srgbClr val="222222"/>
                </a:solidFill>
                <a:highlight>
                  <a:srgbClr val="FFFFFF"/>
                </a:highlight>
                <a:latin typeface="Aptos"/>
                <a:ea typeface="Calibri Light"/>
                <a:cs typeface="Arial"/>
              </a:rPr>
              <a:t>function in a murine rotator cuff injury model’, The American Journal of Sports Medicine, 54(5), pp. 1114–1125. doi:10.1177/03635465261424875.(Accessed 15 April </a:t>
            </a:r>
            <a:r>
              <a:rPr lang="en-GB" sz="1200" dirty="0">
                <a:solidFill>
                  <a:srgbClr val="222222"/>
                </a:solidFill>
                <a:highlight>
                  <a:srgbClr val="FFFFFF"/>
                </a:highlight>
                <a:latin typeface="Aptos"/>
                <a:ea typeface="Calibri Light"/>
                <a:cs typeface="Arial"/>
              </a:rPr>
              <a:t>2029)</a:t>
            </a:r>
          </a:p>
          <a:p>
            <a:endParaRPr lang="en-GB" sz="1600" dirty="0">
              <a:solidFill>
                <a:srgbClr val="222222"/>
              </a:solidFill>
              <a:highlight>
                <a:srgbClr val="FFFFFF"/>
              </a:highlight>
              <a:latin typeface="Arial"/>
              <a:ea typeface="Calibri Light"/>
              <a:cs typeface="Arial"/>
            </a:endParaRPr>
          </a:p>
          <a:p>
            <a:pPr>
              <a:lnSpc>
                <a:spcPct val="64999"/>
              </a:lnSpc>
            </a:pPr>
            <a:endParaRPr lang="en-GB" sz="1800" dirty="0">
              <a:solidFill>
                <a:srgbClr val="222222"/>
              </a:solidFill>
              <a:highlight>
                <a:srgbClr val="FFFFFF"/>
              </a:highlight>
              <a:latin typeface="Aptos"/>
              <a:ea typeface="Calibri Light"/>
              <a:cs typeface="Arial"/>
            </a:endParaRPr>
          </a:p>
          <a:p>
            <a:endParaRPr lang="en-GB" sz="1800" dirty="0">
              <a:solidFill>
                <a:srgbClr val="222222"/>
              </a:solidFill>
              <a:highlight>
                <a:srgbClr val="FFFFFF"/>
              </a:highlight>
              <a:latin typeface="Arial"/>
              <a:ea typeface="Calibri Light"/>
              <a:cs typeface="Arial"/>
            </a:endParaRPr>
          </a:p>
          <a:p>
            <a:endParaRPr lang="en-GB">
              <a:ea typeface="Calibri Light"/>
              <a:cs typeface="Calibri Light"/>
            </a:endParaRPr>
          </a:p>
        </p:txBody>
      </p:sp>
    </p:spTree>
    <p:extLst>
      <p:ext uri="{BB962C8B-B14F-4D97-AF65-F5344CB8AC3E}">
        <p14:creationId xmlns:p14="http://schemas.microsoft.com/office/powerpoint/2010/main" val="3781458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0A9E9-2F3B-40A8-0245-EE0EBF51C6D0}"/>
              </a:ext>
            </a:extLst>
          </p:cNvPr>
          <p:cNvSpPr>
            <a:spLocks noGrp="1"/>
          </p:cNvSpPr>
          <p:nvPr>
            <p:ph idx="1"/>
          </p:nvPr>
        </p:nvSpPr>
        <p:spPr>
          <a:xfrm>
            <a:off x="435517" y="362288"/>
            <a:ext cx="10753725" cy="3766185"/>
          </a:xfrm>
        </p:spPr>
        <p:txBody>
          <a:bodyPr vert="horz" lIns="91440" tIns="45720" rIns="91440" bIns="45720" rtlCol="0" anchor="t">
            <a:noAutofit/>
          </a:bodyPr>
          <a:lstStyle/>
          <a:p>
            <a:pPr marL="0" indent="0">
              <a:buNone/>
            </a:pPr>
            <a:endParaRPr lang="en-GB" sz="1200" dirty="0">
              <a:solidFill>
                <a:srgbClr val="222222"/>
              </a:solidFill>
              <a:highlight>
                <a:srgbClr val="FFFFFF"/>
              </a:highlight>
              <a:latin typeface="Aptos"/>
              <a:ea typeface="Source Sans Pro"/>
              <a:cs typeface="Arial"/>
            </a:endParaRPr>
          </a:p>
          <a:p>
            <a:r>
              <a:rPr lang="en-GB" sz="1200" dirty="0">
                <a:solidFill>
                  <a:srgbClr val="000000"/>
                </a:solidFill>
                <a:highlight>
                  <a:srgbClr val="FFFFFF"/>
                </a:highlight>
                <a:latin typeface="Aptos"/>
                <a:ea typeface="Source Sans Pro"/>
                <a:cs typeface="Arial"/>
              </a:rPr>
              <a:t>Zhang, M., Zhou, J., Zhang, Y., Zhang, X., Chen, J. and Chen, W. (2020) ‘Influence of scapula training exercises on shoulder joint function after surgery for rotator cuff injury’, Medical Science Monitor, 26, e925758. doi:10.12659/MSM.925758.</a:t>
            </a:r>
            <a:endParaRPr lang="en-GB" sz="1200" dirty="0">
              <a:solidFill>
                <a:srgbClr val="222222"/>
              </a:solidFill>
              <a:highlight>
                <a:srgbClr val="FFFFFF"/>
              </a:highlight>
              <a:latin typeface="Aptos"/>
              <a:ea typeface="Source Sans Pro"/>
              <a:cs typeface="Arial"/>
            </a:endParaRPr>
          </a:p>
          <a:p>
            <a:pPr>
              <a:lnSpc>
                <a:spcPct val="100000"/>
              </a:lnSpc>
              <a:spcBef>
                <a:spcPts val="0"/>
              </a:spcBef>
            </a:pPr>
            <a:r>
              <a:rPr lang="en-GB" sz="1200" dirty="0">
                <a:solidFill>
                  <a:srgbClr val="000000"/>
                </a:solidFill>
                <a:highlight>
                  <a:srgbClr val="FFFFFF"/>
                </a:highlight>
                <a:latin typeface="Aptos"/>
                <a:ea typeface="Source Sans Pro"/>
                <a:cs typeface="Arial"/>
              </a:rPr>
              <a:t>Patel, P. and Vaishnav, J. (2025) ‘Rehabilitative and preventive effects of the Thrower’s Ten program in overhead athletes: A systematic review’, </a:t>
            </a:r>
            <a:r>
              <a:rPr lang="en-GB" sz="1200" dirty="0" err="1">
                <a:solidFill>
                  <a:srgbClr val="000000"/>
                </a:solidFill>
                <a:highlight>
                  <a:srgbClr val="FFFFFF"/>
                </a:highlight>
                <a:latin typeface="Aptos"/>
                <a:ea typeface="Source Sans Pro"/>
                <a:cs typeface="Arial"/>
              </a:rPr>
              <a:t>Cureus</a:t>
            </a:r>
            <a:r>
              <a:rPr lang="en-GB" sz="1200" dirty="0">
                <a:solidFill>
                  <a:srgbClr val="000000"/>
                </a:solidFill>
                <a:highlight>
                  <a:srgbClr val="FFFFFF"/>
                </a:highlight>
                <a:latin typeface="Aptos"/>
                <a:ea typeface="Source Sans Pro"/>
                <a:cs typeface="Arial"/>
              </a:rPr>
              <a:t>, 17(10), </a:t>
            </a:r>
            <a:r>
              <a:rPr lang="en-GB" sz="1200">
                <a:solidFill>
                  <a:srgbClr val="000000"/>
                </a:solidFill>
                <a:highlight>
                  <a:srgbClr val="FFFFFF"/>
                </a:highlight>
                <a:latin typeface="Aptos"/>
                <a:ea typeface="Source Sans Pro"/>
                <a:cs typeface="Arial"/>
              </a:rPr>
              <a:t>e95081. doi:10.7759/cureus.95081.(Accessed 16 April 2029)</a:t>
            </a:r>
          </a:p>
          <a:p>
            <a:pPr>
              <a:lnSpc>
                <a:spcPct val="100000"/>
              </a:lnSpc>
              <a:spcBef>
                <a:spcPts val="0"/>
              </a:spcBef>
            </a:pPr>
            <a:endParaRPr lang="en-GB" sz="1200" dirty="0">
              <a:solidFill>
                <a:srgbClr val="000000"/>
              </a:solidFill>
              <a:highlight>
                <a:srgbClr val="FFFFFF"/>
              </a:highlight>
              <a:latin typeface="Aptos"/>
              <a:ea typeface="Source Sans Pro"/>
              <a:cs typeface="Arial"/>
            </a:endParaRPr>
          </a:p>
          <a:p>
            <a:pPr>
              <a:lnSpc>
                <a:spcPct val="100000"/>
              </a:lnSpc>
              <a:spcBef>
                <a:spcPts val="0"/>
              </a:spcBef>
            </a:pPr>
            <a:r>
              <a:rPr lang="en-GB" sz="1200" dirty="0">
                <a:solidFill>
                  <a:srgbClr val="000000"/>
                </a:solidFill>
                <a:highlight>
                  <a:srgbClr val="FFFFFF"/>
                </a:highlight>
                <a:latin typeface="Aptos"/>
                <a:ea typeface="Source Sans Pro"/>
                <a:cs typeface="Arial"/>
              </a:rPr>
              <a:t>Zhang, W., Du, M., Xia, L., Hao, F. and Tian, M. (2025) ‘Effects of seven types of exercise in the treatment of rotator cuff-related shoulder pain (RCRSP): A systematic review and Bayesian network meta-analysis’, Journal of Orthopaedic Surgery and Research, 20(1), p. 1075. doi:10.1186/s13018-025-06514-</a:t>
            </a:r>
            <a:r>
              <a:rPr lang="en-GB" sz="1200">
                <a:solidFill>
                  <a:srgbClr val="000000"/>
                </a:solidFill>
                <a:highlight>
                  <a:srgbClr val="FFFFFF"/>
                </a:highlight>
                <a:latin typeface="Aptos"/>
                <a:ea typeface="Source Sans Pro"/>
                <a:cs typeface="Arial"/>
              </a:rPr>
              <a:t>4.(Accessed 12 April 2029)</a:t>
            </a:r>
          </a:p>
          <a:p>
            <a:pPr>
              <a:lnSpc>
                <a:spcPct val="100000"/>
              </a:lnSpc>
              <a:spcBef>
                <a:spcPts val="0"/>
              </a:spcBef>
            </a:pPr>
            <a:endParaRPr lang="en-GB" sz="1200" dirty="0">
              <a:solidFill>
                <a:srgbClr val="000000"/>
              </a:solidFill>
              <a:highlight>
                <a:srgbClr val="FFFFFF"/>
              </a:highlight>
              <a:latin typeface="Aptos"/>
              <a:ea typeface="Source Sans Pro"/>
              <a:cs typeface="Arial"/>
            </a:endParaRPr>
          </a:p>
          <a:p>
            <a:pPr>
              <a:lnSpc>
                <a:spcPct val="100000"/>
              </a:lnSpc>
              <a:spcBef>
                <a:spcPts val="0"/>
              </a:spcBef>
            </a:pPr>
            <a:r>
              <a:rPr lang="en-GB" sz="1200" dirty="0">
                <a:solidFill>
                  <a:srgbClr val="222222"/>
                </a:solidFill>
                <a:highlight>
                  <a:srgbClr val="FFFFFF"/>
                </a:highlight>
                <a:latin typeface="Aptos"/>
                <a:ea typeface="Source Sans Pro"/>
                <a:cs typeface="Arial"/>
              </a:rPr>
              <a:t>Zhang, Z., Qu, W., Peng, W., Sun, J., Yue, J., Guan, L., Lu, M. and Li, D. (2025) ‘Effect of unilateral and bilateral plyometric training on jumping, sprinting, and change of direction abilities: A meta-analysis’, BMC Sports Science, Medicine</a:t>
            </a:r>
            <a:r>
              <a:rPr lang="en-GB" sz="1200">
                <a:solidFill>
                  <a:srgbClr val="222222"/>
                </a:solidFill>
                <a:highlight>
                  <a:srgbClr val="FFFFFF"/>
                </a:highlight>
                <a:latin typeface="Aptos"/>
                <a:ea typeface="Source Sans Pro"/>
                <a:cs typeface="Arial"/>
              </a:rPr>
              <a:t> and Rehabilitation, 17(1), p. 97.(Accessed 12 April 2029)</a:t>
            </a:r>
            <a:endParaRPr lang="en-GB" sz="1200" dirty="0">
              <a:solidFill>
                <a:srgbClr val="000000"/>
              </a:solidFill>
              <a:highlight>
                <a:srgbClr val="FFFFFF"/>
              </a:highlight>
              <a:latin typeface="Aptos"/>
              <a:ea typeface="Source Sans Pro"/>
              <a:cs typeface="Arial"/>
            </a:endParaRPr>
          </a:p>
          <a:p>
            <a:endParaRPr lang="en-GB" sz="1000" dirty="0">
              <a:solidFill>
                <a:srgbClr val="222222"/>
              </a:solidFill>
              <a:highlight>
                <a:srgbClr val="FFFFFF"/>
              </a:highlight>
              <a:latin typeface="Arial"/>
              <a:ea typeface="Source Sans Pro"/>
              <a:cs typeface="Arial"/>
            </a:endParaRPr>
          </a:p>
          <a:p>
            <a:endParaRPr lang="en-GB" sz="1100">
              <a:solidFill>
                <a:srgbClr val="3A3A3A"/>
              </a:solidFill>
              <a:highlight>
                <a:srgbClr val="FFFFFF"/>
              </a:highlight>
              <a:latin typeface="Source Sans Pro"/>
              <a:ea typeface="Source Sans Pro"/>
            </a:endParaRPr>
          </a:p>
        </p:txBody>
      </p:sp>
    </p:spTree>
    <p:extLst>
      <p:ext uri="{BB962C8B-B14F-4D97-AF65-F5344CB8AC3E}">
        <p14:creationId xmlns:p14="http://schemas.microsoft.com/office/powerpoint/2010/main" val="34489571"/>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Metropolitan</vt:lpstr>
      <vt:lpstr>The key to successful rehabilitation is exercise selection</vt:lpstr>
      <vt:lpstr>Rotator cuff muscles </vt:lpstr>
      <vt:lpstr>Demands of tennis </vt:lpstr>
      <vt:lpstr>Causes &amp; Risk Factors of Rotator Cuff Injury </vt:lpstr>
      <vt:lpstr>Key Principle for a successful Rehabilitation program  </vt:lpstr>
      <vt:lpstr>Strength, Hypertrophy, and Power</vt:lpstr>
      <vt:lpstr>Strength, Hypertrophy, and Power</vt:lpstr>
      <vt:lpstr>Strength, Hypertrophy, and Power</vt:lpstr>
      <vt:lpstr>speed, repeated speed, acceleration, deceleration, change of direction and plyometric exercise  </vt:lpstr>
      <vt:lpstr>speed, repeated speed, acceleration, deceleration, change of direction and plyometric exercise  </vt:lpstr>
      <vt:lpstr>So What Running Drills Should You Include? </vt:lpstr>
      <vt:lpstr>PowerPoint Presentation</vt:lpstr>
      <vt:lpstr>Fall and landing retraining</vt:lpstr>
      <vt:lpstr>Training Intensity &amp; Load </vt:lpstr>
      <vt:lpstr>Training Intensity &amp; Load</vt:lpstr>
      <vt:lpstr>Screening and injury reduction strategies</vt:lpstr>
      <vt:lpstr>Screening and injury reduction strategies</vt:lpstr>
      <vt:lpstr>Screening and injury reduction strategies</vt:lpstr>
      <vt:lpstr>Refrence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338</cp:revision>
  <dcterms:created xsi:type="dcterms:W3CDTF">2026-04-15T22:49:01Z</dcterms:created>
  <dcterms:modified xsi:type="dcterms:W3CDTF">2026-04-20T18:49:41Z</dcterms:modified>
</cp:coreProperties>
</file>