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0" r:id="rId4"/>
  </p:sldMasterIdLst>
  <p:notesMasterIdLst>
    <p:notesMasterId r:id="rId15"/>
  </p:notesMasterIdLst>
  <p:sldIdLst>
    <p:sldId id="259" r:id="rId5"/>
    <p:sldId id="281" r:id="rId6"/>
    <p:sldId id="295" r:id="rId7"/>
    <p:sldId id="294" r:id="rId8"/>
    <p:sldId id="296" r:id="rId9"/>
    <p:sldId id="308" r:id="rId10"/>
    <p:sldId id="305" r:id="rId11"/>
    <p:sldId id="310" r:id="rId12"/>
    <p:sldId id="311" r:id="rId13"/>
    <p:sldId id="30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598" autoAdjust="0"/>
  </p:normalViewPr>
  <p:slideViewPr>
    <p:cSldViewPr snapToGrid="0">
      <p:cViewPr varScale="1">
        <p:scale>
          <a:sx n="83" d="100"/>
          <a:sy n="83" d="100"/>
        </p:scale>
        <p:origin x="54" y="47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6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 (1704814)" userId="ae7d8a50-8e8c-4ed1-8e6b-0a951354d7b0" providerId="ADAL" clId="{92182573-BA12-4CB4-9F53-E44048209983}"/>
    <pc:docChg chg="undo custSel addSld delSld modSld sldOrd">
      <pc:chgData name="Rhodri Thomas (1704814)" userId="ae7d8a50-8e8c-4ed1-8e6b-0a951354d7b0" providerId="ADAL" clId="{92182573-BA12-4CB4-9F53-E44048209983}" dt="2023-12-04T16:06:18.659" v="232" actId="478"/>
      <pc:docMkLst>
        <pc:docMk/>
      </pc:docMkLst>
      <pc:sldChg chg="addSp delSp modSp mod">
        <pc:chgData name="Rhodri Thomas (1704814)" userId="ae7d8a50-8e8c-4ed1-8e6b-0a951354d7b0" providerId="ADAL" clId="{92182573-BA12-4CB4-9F53-E44048209983}" dt="2023-12-04T15:58:09.942" v="212" actId="1076"/>
        <pc:sldMkLst>
          <pc:docMk/>
          <pc:sldMk cId="2976291157" sldId="281"/>
        </pc:sldMkLst>
        <pc:spChg chg="del mod">
          <ac:chgData name="Rhodri Thomas (1704814)" userId="ae7d8a50-8e8c-4ed1-8e6b-0a951354d7b0" providerId="ADAL" clId="{92182573-BA12-4CB4-9F53-E44048209983}" dt="2023-12-04T15:46:24.546" v="47" actId="478"/>
          <ac:spMkLst>
            <pc:docMk/>
            <pc:sldMk cId="2976291157" sldId="281"/>
            <ac:spMk id="2" creationId="{7A615E37-3C95-4E35-8624-CC190CC12235}"/>
          </ac:spMkLst>
        </pc:spChg>
        <pc:spChg chg="mod">
          <ac:chgData name="Rhodri Thomas (1704814)" userId="ae7d8a50-8e8c-4ed1-8e6b-0a951354d7b0" providerId="ADAL" clId="{92182573-BA12-4CB4-9F53-E44048209983}" dt="2023-12-04T15:58:09.942" v="212" actId="1076"/>
          <ac:spMkLst>
            <pc:docMk/>
            <pc:sldMk cId="2976291157" sldId="281"/>
            <ac:spMk id="3" creationId="{CF816715-277D-4042-B401-03CD007D7CDB}"/>
          </ac:spMkLst>
        </pc:spChg>
        <pc:spChg chg="add del mod">
          <ac:chgData name="Rhodri Thomas (1704814)" userId="ae7d8a50-8e8c-4ed1-8e6b-0a951354d7b0" providerId="ADAL" clId="{92182573-BA12-4CB4-9F53-E44048209983}" dt="2023-12-04T15:46:26.634" v="49" actId="478"/>
          <ac:spMkLst>
            <pc:docMk/>
            <pc:sldMk cId="2976291157" sldId="281"/>
            <ac:spMk id="5" creationId="{78E00208-1C89-C304-1855-7C72C3435279}"/>
          </ac:spMkLst>
        </pc:spChg>
        <pc:spChg chg="del mod">
          <ac:chgData name="Rhodri Thomas (1704814)" userId="ae7d8a50-8e8c-4ed1-8e6b-0a951354d7b0" providerId="ADAL" clId="{92182573-BA12-4CB4-9F53-E44048209983}" dt="2023-12-04T15:42:58.446" v="6" actId="478"/>
          <ac:spMkLst>
            <pc:docMk/>
            <pc:sldMk cId="2976291157" sldId="281"/>
            <ac:spMk id="39" creationId="{F98A8A15-91B5-4554-95A4-612A5FC0ECC7}"/>
          </ac:spMkLst>
        </pc:spChg>
      </pc:sldChg>
      <pc:sldChg chg="addSp delSp modSp mod">
        <pc:chgData name="Rhodri Thomas (1704814)" userId="ae7d8a50-8e8c-4ed1-8e6b-0a951354d7b0" providerId="ADAL" clId="{92182573-BA12-4CB4-9F53-E44048209983}" dt="2023-12-04T16:05:01.610" v="226" actId="12"/>
        <pc:sldMkLst>
          <pc:docMk/>
          <pc:sldMk cId="3871568735" sldId="294"/>
        </pc:sldMkLst>
        <pc:spChg chg="del mod">
          <ac:chgData name="Rhodri Thomas (1704814)" userId="ae7d8a50-8e8c-4ed1-8e6b-0a951354d7b0" providerId="ADAL" clId="{92182573-BA12-4CB4-9F53-E44048209983}" dt="2023-12-04T15:44:45.152" v="23" actId="478"/>
          <ac:spMkLst>
            <pc:docMk/>
            <pc:sldMk cId="3871568735" sldId="294"/>
            <ac:spMk id="2" creationId="{7E9D8101-4ED5-4D91-9EFA-B0E7C1EA6E26}"/>
          </ac:spMkLst>
        </pc:spChg>
        <pc:spChg chg="mod">
          <ac:chgData name="Rhodri Thomas (1704814)" userId="ae7d8a50-8e8c-4ed1-8e6b-0a951354d7b0" providerId="ADAL" clId="{92182573-BA12-4CB4-9F53-E44048209983}" dt="2023-12-04T16:05:01.610" v="226" actId="12"/>
          <ac:spMkLst>
            <pc:docMk/>
            <pc:sldMk cId="3871568735" sldId="294"/>
            <ac:spMk id="3" creationId="{B7D98F09-AA82-4443-B901-71F5DF765C10}"/>
          </ac:spMkLst>
        </pc:spChg>
        <pc:spChg chg="add del mod">
          <ac:chgData name="Rhodri Thomas (1704814)" userId="ae7d8a50-8e8c-4ed1-8e6b-0a951354d7b0" providerId="ADAL" clId="{92182573-BA12-4CB4-9F53-E44048209983}" dt="2023-12-04T15:44:47.829" v="25" actId="478"/>
          <ac:spMkLst>
            <pc:docMk/>
            <pc:sldMk cId="3871568735" sldId="294"/>
            <ac:spMk id="5" creationId="{3116CAF9-ACF0-0562-EBF4-87BEDF652B7E}"/>
          </ac:spMkLst>
        </pc:spChg>
        <pc:picChg chg="mod">
          <ac:chgData name="Rhodri Thomas (1704814)" userId="ae7d8a50-8e8c-4ed1-8e6b-0a951354d7b0" providerId="ADAL" clId="{92182573-BA12-4CB4-9F53-E44048209983}" dt="2023-12-04T15:45:14.200" v="32" actId="1076"/>
          <ac:picMkLst>
            <pc:docMk/>
            <pc:sldMk cId="3871568735" sldId="294"/>
            <ac:picMk id="8" creationId="{5A5996C8-9A00-4071-B24A-D1B22DDFAD6F}"/>
          </ac:picMkLst>
        </pc:picChg>
      </pc:sldChg>
      <pc:sldChg chg="addSp delSp modSp mod">
        <pc:chgData name="Rhodri Thomas (1704814)" userId="ae7d8a50-8e8c-4ed1-8e6b-0a951354d7b0" providerId="ADAL" clId="{92182573-BA12-4CB4-9F53-E44048209983}" dt="2023-12-04T16:04:30.509" v="220" actId="1076"/>
        <pc:sldMkLst>
          <pc:docMk/>
          <pc:sldMk cId="17902528" sldId="295"/>
        </pc:sldMkLst>
        <pc:spChg chg="del mod">
          <ac:chgData name="Rhodri Thomas (1704814)" userId="ae7d8a50-8e8c-4ed1-8e6b-0a951354d7b0" providerId="ADAL" clId="{92182573-BA12-4CB4-9F53-E44048209983}" dt="2023-12-04T16:04:24.699" v="217" actId="478"/>
          <ac:spMkLst>
            <pc:docMk/>
            <pc:sldMk cId="17902528" sldId="295"/>
            <ac:spMk id="2" creationId="{1E6399C3-3EDC-4898-A2E4-D8ACEE6A32AA}"/>
          </ac:spMkLst>
        </pc:spChg>
        <pc:spChg chg="mod">
          <ac:chgData name="Rhodri Thomas (1704814)" userId="ae7d8a50-8e8c-4ed1-8e6b-0a951354d7b0" providerId="ADAL" clId="{92182573-BA12-4CB4-9F53-E44048209983}" dt="2023-12-04T16:04:30.509" v="220" actId="1076"/>
          <ac:spMkLst>
            <pc:docMk/>
            <pc:sldMk cId="17902528" sldId="295"/>
            <ac:spMk id="3" creationId="{AF5130D8-AD6A-4638-9059-326759848895}"/>
          </ac:spMkLst>
        </pc:spChg>
        <pc:spChg chg="add del mod">
          <ac:chgData name="Rhodri Thomas (1704814)" userId="ae7d8a50-8e8c-4ed1-8e6b-0a951354d7b0" providerId="ADAL" clId="{92182573-BA12-4CB4-9F53-E44048209983}" dt="2023-12-04T16:04:26.682" v="219" actId="478"/>
          <ac:spMkLst>
            <pc:docMk/>
            <pc:sldMk cId="17902528" sldId="295"/>
            <ac:spMk id="5" creationId="{E87537F8-40BD-2F3D-E385-D0CFF32F1AD9}"/>
          </ac:spMkLst>
        </pc:spChg>
        <pc:spChg chg="del mod">
          <ac:chgData name="Rhodri Thomas (1704814)" userId="ae7d8a50-8e8c-4ed1-8e6b-0a951354d7b0" providerId="ADAL" clId="{92182573-BA12-4CB4-9F53-E44048209983}" dt="2023-12-04T15:42:44.711" v="4" actId="478"/>
          <ac:spMkLst>
            <pc:docMk/>
            <pc:sldMk cId="17902528" sldId="295"/>
            <ac:spMk id="182" creationId="{8BB1C063-9855-4E9A-936C-931C7C65E3C1}"/>
          </ac:spMkLst>
        </pc:spChg>
      </pc:sldChg>
      <pc:sldChg chg="addSp delSp modSp mod">
        <pc:chgData name="Rhodri Thomas (1704814)" userId="ae7d8a50-8e8c-4ed1-8e6b-0a951354d7b0" providerId="ADAL" clId="{92182573-BA12-4CB4-9F53-E44048209983}" dt="2023-12-04T16:05:24.748" v="227" actId="1076"/>
        <pc:sldMkLst>
          <pc:docMk/>
          <pc:sldMk cId="2694395794" sldId="296"/>
        </pc:sldMkLst>
        <pc:spChg chg="del mod">
          <ac:chgData name="Rhodri Thomas (1704814)" userId="ae7d8a50-8e8c-4ed1-8e6b-0a951354d7b0" providerId="ADAL" clId="{92182573-BA12-4CB4-9F53-E44048209983}" dt="2023-12-04T15:47:08.056" v="56" actId="478"/>
          <ac:spMkLst>
            <pc:docMk/>
            <pc:sldMk cId="2694395794" sldId="296"/>
            <ac:spMk id="2" creationId="{973992A4-0D40-4A0F-BB3B-3E1AE6C3BF9D}"/>
          </ac:spMkLst>
        </pc:spChg>
        <pc:spChg chg="add del mod">
          <ac:chgData name="Rhodri Thomas (1704814)" userId="ae7d8a50-8e8c-4ed1-8e6b-0a951354d7b0" providerId="ADAL" clId="{92182573-BA12-4CB4-9F53-E44048209983}" dt="2023-12-04T15:45:21.004" v="35" actId="478"/>
          <ac:spMkLst>
            <pc:docMk/>
            <pc:sldMk cId="2694395794" sldId="296"/>
            <ac:spMk id="4" creationId="{9FF85EA0-406D-B867-BA26-1B7D748EAFB3}"/>
          </ac:spMkLst>
        </pc:spChg>
        <pc:spChg chg="del mod">
          <ac:chgData name="Rhodri Thomas (1704814)" userId="ae7d8a50-8e8c-4ed1-8e6b-0a951354d7b0" providerId="ADAL" clId="{92182573-BA12-4CB4-9F53-E44048209983}" dt="2023-12-04T15:45:24.360" v="37" actId="478"/>
          <ac:spMkLst>
            <pc:docMk/>
            <pc:sldMk cId="2694395794" sldId="296"/>
            <ac:spMk id="6" creationId="{C8C1BD91-A502-4CE9-B6CB-FBA31C8183A9}"/>
          </ac:spMkLst>
        </pc:spChg>
        <pc:spChg chg="add mod">
          <ac:chgData name="Rhodri Thomas (1704814)" userId="ae7d8a50-8e8c-4ed1-8e6b-0a951354d7b0" providerId="ADAL" clId="{92182573-BA12-4CB4-9F53-E44048209983}" dt="2023-12-04T16:05:24.748" v="227" actId="1076"/>
          <ac:spMkLst>
            <pc:docMk/>
            <pc:sldMk cId="2694395794" sldId="296"/>
            <ac:spMk id="8" creationId="{15030B4C-B23D-0257-36F5-084B51E398F6}"/>
          </ac:spMkLst>
        </pc:spChg>
        <pc:spChg chg="add mod">
          <ac:chgData name="Rhodri Thomas (1704814)" userId="ae7d8a50-8e8c-4ed1-8e6b-0a951354d7b0" providerId="ADAL" clId="{92182573-BA12-4CB4-9F53-E44048209983}" dt="2023-12-04T15:49:08.437" v="70" actId="113"/>
          <ac:spMkLst>
            <pc:docMk/>
            <pc:sldMk cId="2694395794" sldId="296"/>
            <ac:spMk id="10" creationId="{0AA5A59E-E473-73FC-47FD-F99BCB66E2A2}"/>
          </ac:spMkLst>
        </pc:spChg>
        <pc:graphicFrameChg chg="del">
          <ac:chgData name="Rhodri Thomas (1704814)" userId="ae7d8a50-8e8c-4ed1-8e6b-0a951354d7b0" providerId="ADAL" clId="{92182573-BA12-4CB4-9F53-E44048209983}" dt="2023-12-04T15:45:18.882" v="33" actId="478"/>
          <ac:graphicFrameMkLst>
            <pc:docMk/>
            <pc:sldMk cId="2694395794" sldId="296"/>
            <ac:graphicFrameMk id="39" creationId="{828FCC7C-9CA7-4A08-B1B6-91B39D2A90C7}"/>
          </ac:graphicFrameMkLst>
        </pc:graphicFrameChg>
      </pc:sldChg>
      <pc:sldChg chg="addSp delSp modSp del mod">
        <pc:chgData name="Rhodri Thomas (1704814)" userId="ae7d8a50-8e8c-4ed1-8e6b-0a951354d7b0" providerId="ADAL" clId="{92182573-BA12-4CB4-9F53-E44048209983}" dt="2023-12-04T15:58:01.511" v="210" actId="47"/>
        <pc:sldMkLst>
          <pc:docMk/>
          <pc:sldMk cId="3495264433" sldId="300"/>
        </pc:sldMkLst>
        <pc:spChg chg="del mod">
          <ac:chgData name="Rhodri Thomas (1704814)" userId="ae7d8a50-8e8c-4ed1-8e6b-0a951354d7b0" providerId="ADAL" clId="{92182573-BA12-4CB4-9F53-E44048209983}" dt="2023-12-04T15:55:15.967" v="175" actId="478"/>
          <ac:spMkLst>
            <pc:docMk/>
            <pc:sldMk cId="3495264433" sldId="300"/>
            <ac:spMk id="2" creationId="{38DE2E09-3A82-4E32-88E3-59E694EFE546}"/>
          </ac:spMkLst>
        </pc:spChg>
        <pc:spChg chg="del mod">
          <ac:chgData name="Rhodri Thomas (1704814)" userId="ae7d8a50-8e8c-4ed1-8e6b-0a951354d7b0" providerId="ADAL" clId="{92182573-BA12-4CB4-9F53-E44048209983}" dt="2023-12-04T15:55:12.461" v="171" actId="478"/>
          <ac:spMkLst>
            <pc:docMk/>
            <pc:sldMk cId="3495264433" sldId="300"/>
            <ac:spMk id="3" creationId="{9925E272-AF60-4462-95A9-115739F781AE}"/>
          </ac:spMkLst>
        </pc:spChg>
        <pc:spChg chg="add del mod">
          <ac:chgData name="Rhodri Thomas (1704814)" userId="ae7d8a50-8e8c-4ed1-8e6b-0a951354d7b0" providerId="ADAL" clId="{92182573-BA12-4CB4-9F53-E44048209983}" dt="2023-12-04T15:55:13.978" v="173" actId="478"/>
          <ac:spMkLst>
            <pc:docMk/>
            <pc:sldMk cId="3495264433" sldId="300"/>
            <ac:spMk id="5" creationId="{3129A381-F6CA-6279-934E-BAAE57140CC9}"/>
          </ac:spMkLst>
        </pc:spChg>
        <pc:spChg chg="add del mod">
          <ac:chgData name="Rhodri Thomas (1704814)" userId="ae7d8a50-8e8c-4ed1-8e6b-0a951354d7b0" providerId="ADAL" clId="{92182573-BA12-4CB4-9F53-E44048209983}" dt="2023-12-04T15:55:17.844" v="177" actId="478"/>
          <ac:spMkLst>
            <pc:docMk/>
            <pc:sldMk cId="3495264433" sldId="300"/>
            <ac:spMk id="7" creationId="{4016B03D-4295-2367-EE2D-BFAE28FBB7CA}"/>
          </ac:spMkLst>
        </pc:spChg>
        <pc:spChg chg="add del">
          <ac:chgData name="Rhodri Thomas (1704814)" userId="ae7d8a50-8e8c-4ed1-8e6b-0a951354d7b0" providerId="ADAL" clId="{92182573-BA12-4CB4-9F53-E44048209983}" dt="2023-12-04T15:55:34.562" v="181" actId="22"/>
          <ac:spMkLst>
            <pc:docMk/>
            <pc:sldMk cId="3495264433" sldId="300"/>
            <ac:spMk id="9" creationId="{3FA5C751-A011-6EC0-3DF8-C70808EB7E6B}"/>
          </ac:spMkLst>
        </pc:spChg>
        <pc:spChg chg="add del mod">
          <ac:chgData name="Rhodri Thomas (1704814)" userId="ae7d8a50-8e8c-4ed1-8e6b-0a951354d7b0" providerId="ADAL" clId="{92182573-BA12-4CB4-9F53-E44048209983}" dt="2023-12-04T15:57:44.067" v="205"/>
          <ac:spMkLst>
            <pc:docMk/>
            <pc:sldMk cId="3495264433" sldId="300"/>
            <ac:spMk id="11" creationId="{42B3271D-36E4-98DB-E8AC-35CBBAF6731C}"/>
          </ac:spMkLst>
        </pc:spChg>
        <pc:spChg chg="add del mod">
          <ac:chgData name="Rhodri Thomas (1704814)" userId="ae7d8a50-8e8c-4ed1-8e6b-0a951354d7b0" providerId="ADAL" clId="{92182573-BA12-4CB4-9F53-E44048209983}" dt="2023-12-04T15:57:25.821" v="200"/>
          <ac:spMkLst>
            <pc:docMk/>
            <pc:sldMk cId="3495264433" sldId="300"/>
            <ac:spMk id="13" creationId="{185AB240-59A4-1765-E49B-EB004B116DF6}"/>
          </ac:spMkLst>
        </pc:spChg>
        <pc:spChg chg="del mod">
          <ac:chgData name="Rhodri Thomas (1704814)" userId="ae7d8a50-8e8c-4ed1-8e6b-0a951354d7b0" providerId="ADAL" clId="{92182573-BA12-4CB4-9F53-E44048209983}" dt="2023-12-04T15:55:21.043" v="179" actId="478"/>
          <ac:spMkLst>
            <pc:docMk/>
            <pc:sldMk cId="3495264433" sldId="300"/>
            <ac:spMk id="17" creationId="{A372FF69-5317-4BE5-B218-0E85D7FE0FB1}"/>
          </ac:spMkLst>
        </pc:spChg>
      </pc:sldChg>
      <pc:sldChg chg="addSp delSp modSp mod ord">
        <pc:chgData name="Rhodri Thomas (1704814)" userId="ae7d8a50-8e8c-4ed1-8e6b-0a951354d7b0" providerId="ADAL" clId="{92182573-BA12-4CB4-9F53-E44048209983}" dt="2023-12-04T16:06:18.659" v="232" actId="478"/>
        <pc:sldMkLst>
          <pc:docMk/>
          <pc:sldMk cId="3043070934" sldId="301"/>
        </pc:sldMkLst>
        <pc:spChg chg="del mod">
          <ac:chgData name="Rhodri Thomas (1704814)" userId="ae7d8a50-8e8c-4ed1-8e6b-0a951354d7b0" providerId="ADAL" clId="{92182573-BA12-4CB4-9F53-E44048209983}" dt="2023-12-04T15:56:48.030" v="190" actId="478"/>
          <ac:spMkLst>
            <pc:docMk/>
            <pc:sldMk cId="3043070934" sldId="301"/>
            <ac:spMk id="2" creationId="{17632718-615D-445E-861C-ADF040C4B2A4}"/>
          </ac:spMkLst>
        </pc:spChg>
        <pc:spChg chg="del mod">
          <ac:chgData name="Rhodri Thomas (1704814)" userId="ae7d8a50-8e8c-4ed1-8e6b-0a951354d7b0" providerId="ADAL" clId="{92182573-BA12-4CB4-9F53-E44048209983}" dt="2023-12-04T15:56:54.951" v="194" actId="478"/>
          <ac:spMkLst>
            <pc:docMk/>
            <pc:sldMk cId="3043070934" sldId="301"/>
            <ac:spMk id="3" creationId="{7137E6E0-B242-46D9-ABE6-B318CABC4509}"/>
          </ac:spMkLst>
        </pc:spChg>
        <pc:spChg chg="add del mod">
          <ac:chgData name="Rhodri Thomas (1704814)" userId="ae7d8a50-8e8c-4ed1-8e6b-0a951354d7b0" providerId="ADAL" clId="{92182573-BA12-4CB4-9F53-E44048209983}" dt="2023-12-04T15:56:50.727" v="192" actId="478"/>
          <ac:spMkLst>
            <pc:docMk/>
            <pc:sldMk cId="3043070934" sldId="301"/>
            <ac:spMk id="5" creationId="{8C2CD4A2-5501-BA2D-D1E4-08FEBCFB2A4C}"/>
          </ac:spMkLst>
        </pc:spChg>
        <pc:spChg chg="add mod">
          <ac:chgData name="Rhodri Thomas (1704814)" userId="ae7d8a50-8e8c-4ed1-8e6b-0a951354d7b0" providerId="ADAL" clId="{92182573-BA12-4CB4-9F53-E44048209983}" dt="2023-12-04T16:02:47.797" v="215"/>
          <ac:spMkLst>
            <pc:docMk/>
            <pc:sldMk cId="3043070934" sldId="301"/>
            <ac:spMk id="8" creationId="{D88A2292-8F14-3E88-FA10-8AD7FE5A0491}"/>
          </ac:spMkLst>
        </pc:spChg>
        <pc:spChg chg="del mod">
          <ac:chgData name="Rhodri Thomas (1704814)" userId="ae7d8a50-8e8c-4ed1-8e6b-0a951354d7b0" providerId="ADAL" clId="{92182573-BA12-4CB4-9F53-E44048209983}" dt="2023-12-04T16:06:18.659" v="232" actId="478"/>
          <ac:spMkLst>
            <pc:docMk/>
            <pc:sldMk cId="3043070934" sldId="301"/>
            <ac:spMk id="35" creationId="{B7DBC9F7-37C7-4A2D-ACBC-EBDA35886D84}"/>
          </ac:spMkLst>
        </pc:spChg>
      </pc:sldChg>
      <pc:sldChg chg="addSp delSp modSp mod">
        <pc:chgData name="Rhodri Thomas (1704814)" userId="ae7d8a50-8e8c-4ed1-8e6b-0a951354d7b0" providerId="ADAL" clId="{92182573-BA12-4CB4-9F53-E44048209983}" dt="2023-12-04T16:06:05.142" v="230" actId="1076"/>
        <pc:sldMkLst>
          <pc:docMk/>
          <pc:sldMk cId="276079138" sldId="305"/>
        </pc:sldMkLst>
        <pc:spChg chg="add del mod">
          <ac:chgData name="Rhodri Thomas (1704814)" userId="ae7d8a50-8e8c-4ed1-8e6b-0a951354d7b0" providerId="ADAL" clId="{92182573-BA12-4CB4-9F53-E44048209983}" dt="2023-12-04T15:50:24.288" v="90" actId="478"/>
          <ac:spMkLst>
            <pc:docMk/>
            <pc:sldMk cId="276079138" sldId="305"/>
            <ac:spMk id="3" creationId="{03156634-316B-B78C-9A49-A28E5CEC780C}"/>
          </ac:spMkLst>
        </pc:spChg>
        <pc:spChg chg="add del mod">
          <ac:chgData name="Rhodri Thomas (1704814)" userId="ae7d8a50-8e8c-4ed1-8e6b-0a951354d7b0" providerId="ADAL" clId="{92182573-BA12-4CB4-9F53-E44048209983}" dt="2023-12-04T15:50:29.184" v="98" actId="478"/>
          <ac:spMkLst>
            <pc:docMk/>
            <pc:sldMk cId="276079138" sldId="305"/>
            <ac:spMk id="5" creationId="{607AA147-2C3F-9E2F-0CFB-B143EC95C69B}"/>
          </ac:spMkLst>
        </pc:spChg>
        <pc:spChg chg="add del mod">
          <ac:chgData name="Rhodri Thomas (1704814)" userId="ae7d8a50-8e8c-4ed1-8e6b-0a951354d7b0" providerId="ADAL" clId="{92182573-BA12-4CB4-9F53-E44048209983}" dt="2023-12-04T15:50:28.653" v="97" actId="478"/>
          <ac:spMkLst>
            <pc:docMk/>
            <pc:sldMk cId="276079138" sldId="305"/>
            <ac:spMk id="7" creationId="{14F4C8B5-53D6-CD86-09D8-3E714628775F}"/>
          </ac:spMkLst>
        </pc:spChg>
        <pc:spChg chg="add del mod">
          <ac:chgData name="Rhodri Thomas (1704814)" userId="ae7d8a50-8e8c-4ed1-8e6b-0a951354d7b0" providerId="ADAL" clId="{92182573-BA12-4CB4-9F53-E44048209983}" dt="2023-12-04T15:50:28.114" v="96" actId="478"/>
          <ac:spMkLst>
            <pc:docMk/>
            <pc:sldMk cId="276079138" sldId="305"/>
            <ac:spMk id="9" creationId="{E17B2DCE-61D0-594B-C30C-E92CBD0783B8}"/>
          </ac:spMkLst>
        </pc:spChg>
        <pc:spChg chg="del mod">
          <ac:chgData name="Rhodri Thomas (1704814)" userId="ae7d8a50-8e8c-4ed1-8e6b-0a951354d7b0" providerId="ADAL" clId="{92182573-BA12-4CB4-9F53-E44048209983}" dt="2023-12-04T15:50:22.774" v="88" actId="478"/>
          <ac:spMkLst>
            <pc:docMk/>
            <pc:sldMk cId="276079138" sldId="305"/>
            <ac:spMk id="11" creationId="{B5FF8487-12CC-455B-BB28-092AAA3E43A4}"/>
          </ac:spMkLst>
        </pc:spChg>
        <pc:spChg chg="del">
          <ac:chgData name="Rhodri Thomas (1704814)" userId="ae7d8a50-8e8c-4ed1-8e6b-0a951354d7b0" providerId="ADAL" clId="{92182573-BA12-4CB4-9F53-E44048209983}" dt="2023-12-04T15:50:30.609" v="99" actId="478"/>
          <ac:spMkLst>
            <pc:docMk/>
            <pc:sldMk cId="276079138" sldId="305"/>
            <ac:spMk id="12" creationId="{9CC19BCA-4923-4952-996B-EDA82BCF117C}"/>
          </ac:spMkLst>
        </pc:spChg>
        <pc:spChg chg="del">
          <ac:chgData name="Rhodri Thomas (1704814)" userId="ae7d8a50-8e8c-4ed1-8e6b-0a951354d7b0" providerId="ADAL" clId="{92182573-BA12-4CB4-9F53-E44048209983}" dt="2023-12-04T15:50:30.609" v="99" actId="478"/>
          <ac:spMkLst>
            <pc:docMk/>
            <pc:sldMk cId="276079138" sldId="305"/>
            <ac:spMk id="13" creationId="{CF48DD50-F55B-417A-A09A-9FF61091CD37}"/>
          </ac:spMkLst>
        </pc:spChg>
        <pc:spChg chg="del">
          <ac:chgData name="Rhodri Thomas (1704814)" userId="ae7d8a50-8e8c-4ed1-8e6b-0a951354d7b0" providerId="ADAL" clId="{92182573-BA12-4CB4-9F53-E44048209983}" dt="2023-12-04T15:50:30.609" v="99" actId="478"/>
          <ac:spMkLst>
            <pc:docMk/>
            <pc:sldMk cId="276079138" sldId="305"/>
            <ac:spMk id="14" creationId="{F7A0AB77-FE60-4102-A808-335BC24E9950}"/>
          </ac:spMkLst>
        </pc:spChg>
        <pc:spChg chg="del">
          <ac:chgData name="Rhodri Thomas (1704814)" userId="ae7d8a50-8e8c-4ed1-8e6b-0a951354d7b0" providerId="ADAL" clId="{92182573-BA12-4CB4-9F53-E44048209983}" dt="2023-12-04T15:50:30.609" v="99" actId="478"/>
          <ac:spMkLst>
            <pc:docMk/>
            <pc:sldMk cId="276079138" sldId="305"/>
            <ac:spMk id="15" creationId="{55900307-389C-4833-9F6D-23CF84A7E974}"/>
          </ac:spMkLst>
        </pc:spChg>
        <pc:spChg chg="del">
          <ac:chgData name="Rhodri Thomas (1704814)" userId="ae7d8a50-8e8c-4ed1-8e6b-0a951354d7b0" providerId="ADAL" clId="{92182573-BA12-4CB4-9F53-E44048209983}" dt="2023-12-04T15:50:30.609" v="99" actId="478"/>
          <ac:spMkLst>
            <pc:docMk/>
            <pc:sldMk cId="276079138" sldId="305"/>
            <ac:spMk id="16" creationId="{2D7A6FC1-6929-4A5F-90E7-8D66A6079B21}"/>
          </ac:spMkLst>
        </pc:spChg>
        <pc:spChg chg="del">
          <ac:chgData name="Rhodri Thomas (1704814)" userId="ae7d8a50-8e8c-4ed1-8e6b-0a951354d7b0" providerId="ADAL" clId="{92182573-BA12-4CB4-9F53-E44048209983}" dt="2023-12-04T15:50:30.609" v="99" actId="478"/>
          <ac:spMkLst>
            <pc:docMk/>
            <pc:sldMk cId="276079138" sldId="305"/>
            <ac:spMk id="17" creationId="{2455B81D-74E1-4993-9CB7-C86E383417E1}"/>
          </ac:spMkLst>
        </pc:spChg>
        <pc:spChg chg="del mod">
          <ac:chgData name="Rhodri Thomas (1704814)" userId="ae7d8a50-8e8c-4ed1-8e6b-0a951354d7b0" providerId="ADAL" clId="{92182573-BA12-4CB4-9F53-E44048209983}" dt="2023-12-04T15:50:39.588" v="105" actId="478"/>
          <ac:spMkLst>
            <pc:docMk/>
            <pc:sldMk cId="276079138" sldId="305"/>
            <ac:spMk id="18" creationId="{B6AF93C3-3990-4E16-BC70-CEEBCF7E9B79}"/>
          </ac:spMkLst>
        </pc:spChg>
        <pc:spChg chg="del mod">
          <ac:chgData name="Rhodri Thomas (1704814)" userId="ae7d8a50-8e8c-4ed1-8e6b-0a951354d7b0" providerId="ADAL" clId="{92182573-BA12-4CB4-9F53-E44048209983}" dt="2023-12-04T15:50:36.578" v="103" actId="478"/>
          <ac:spMkLst>
            <pc:docMk/>
            <pc:sldMk cId="276079138" sldId="305"/>
            <ac:spMk id="19" creationId="{6D7685B1-86AF-4938-BC50-1C6253189708}"/>
          </ac:spMkLst>
        </pc:spChg>
        <pc:spChg chg="add del mod">
          <ac:chgData name="Rhodri Thomas (1704814)" userId="ae7d8a50-8e8c-4ed1-8e6b-0a951354d7b0" providerId="ADAL" clId="{92182573-BA12-4CB4-9F53-E44048209983}" dt="2023-12-04T15:50:27.551" v="95" actId="478"/>
          <ac:spMkLst>
            <pc:docMk/>
            <pc:sldMk cId="276079138" sldId="305"/>
            <ac:spMk id="20" creationId="{706264BE-4ECE-413C-ABF2-938445E39EB8}"/>
          </ac:spMkLst>
        </pc:spChg>
        <pc:spChg chg="add del mod">
          <ac:chgData name="Rhodri Thomas (1704814)" userId="ae7d8a50-8e8c-4ed1-8e6b-0a951354d7b0" providerId="ADAL" clId="{92182573-BA12-4CB4-9F53-E44048209983}" dt="2023-12-04T15:50:32.765" v="100" actId="478"/>
          <ac:spMkLst>
            <pc:docMk/>
            <pc:sldMk cId="276079138" sldId="305"/>
            <ac:spMk id="22" creationId="{B07CE6E8-43FD-1FF3-AA63-FEC5E8DB2626}"/>
          </ac:spMkLst>
        </pc:spChg>
        <pc:spChg chg="add del mod">
          <ac:chgData name="Rhodri Thomas (1704814)" userId="ae7d8a50-8e8c-4ed1-8e6b-0a951354d7b0" providerId="ADAL" clId="{92182573-BA12-4CB4-9F53-E44048209983}" dt="2023-12-04T15:50:32.765" v="100" actId="478"/>
          <ac:spMkLst>
            <pc:docMk/>
            <pc:sldMk cId="276079138" sldId="305"/>
            <ac:spMk id="24" creationId="{BCD8342A-C88F-C69F-DA51-82F166701DC1}"/>
          </ac:spMkLst>
        </pc:spChg>
        <pc:spChg chg="add del mod">
          <ac:chgData name="Rhodri Thomas (1704814)" userId="ae7d8a50-8e8c-4ed1-8e6b-0a951354d7b0" providerId="ADAL" clId="{92182573-BA12-4CB4-9F53-E44048209983}" dt="2023-12-04T15:50:32.765" v="100" actId="478"/>
          <ac:spMkLst>
            <pc:docMk/>
            <pc:sldMk cId="276079138" sldId="305"/>
            <ac:spMk id="28" creationId="{61A9D772-CC39-DA9B-3360-8861F94D3832}"/>
          </ac:spMkLst>
        </pc:spChg>
        <pc:spChg chg="add del mod">
          <ac:chgData name="Rhodri Thomas (1704814)" userId="ae7d8a50-8e8c-4ed1-8e6b-0a951354d7b0" providerId="ADAL" clId="{92182573-BA12-4CB4-9F53-E44048209983}" dt="2023-12-04T15:50:32.765" v="100" actId="478"/>
          <ac:spMkLst>
            <pc:docMk/>
            <pc:sldMk cId="276079138" sldId="305"/>
            <ac:spMk id="32" creationId="{88104279-34FB-40B6-E785-87767274B0EC}"/>
          </ac:spMkLst>
        </pc:spChg>
        <pc:spChg chg="del mod">
          <ac:chgData name="Rhodri Thomas (1704814)" userId="ae7d8a50-8e8c-4ed1-8e6b-0a951354d7b0" providerId="ADAL" clId="{92182573-BA12-4CB4-9F53-E44048209983}" dt="2023-12-04T15:50:50.770" v="113" actId="478"/>
          <ac:spMkLst>
            <pc:docMk/>
            <pc:sldMk cId="276079138" sldId="305"/>
            <ac:spMk id="33" creationId="{F44FB830-1437-400F-A377-489B315C7813}"/>
          </ac:spMkLst>
        </pc:spChg>
        <pc:spChg chg="add del mod">
          <ac:chgData name="Rhodri Thomas (1704814)" userId="ae7d8a50-8e8c-4ed1-8e6b-0a951354d7b0" providerId="ADAL" clId="{92182573-BA12-4CB4-9F53-E44048209983}" dt="2023-12-04T15:50:32.765" v="100" actId="478"/>
          <ac:spMkLst>
            <pc:docMk/>
            <pc:sldMk cId="276079138" sldId="305"/>
            <ac:spMk id="36" creationId="{6A00E2DF-674E-659D-05D9-8B73F06954AE}"/>
          </ac:spMkLst>
        </pc:spChg>
        <pc:spChg chg="add del mod">
          <ac:chgData name="Rhodri Thomas (1704814)" userId="ae7d8a50-8e8c-4ed1-8e6b-0a951354d7b0" providerId="ADAL" clId="{92182573-BA12-4CB4-9F53-E44048209983}" dt="2023-12-04T15:50:32.765" v="100" actId="478"/>
          <ac:spMkLst>
            <pc:docMk/>
            <pc:sldMk cId="276079138" sldId="305"/>
            <ac:spMk id="38" creationId="{10A808D9-E8DA-BCB2-A386-628BD8A0C87E}"/>
          </ac:spMkLst>
        </pc:spChg>
        <pc:spChg chg="add del mod">
          <ac:chgData name="Rhodri Thomas (1704814)" userId="ae7d8a50-8e8c-4ed1-8e6b-0a951354d7b0" providerId="ADAL" clId="{92182573-BA12-4CB4-9F53-E44048209983}" dt="2023-12-04T15:50:43.061" v="109" actId="478"/>
          <ac:spMkLst>
            <pc:docMk/>
            <pc:sldMk cId="276079138" sldId="305"/>
            <ac:spMk id="40" creationId="{685EDEDC-5833-1525-FD5E-C7D98ED6B23D}"/>
          </ac:spMkLst>
        </pc:spChg>
        <pc:spChg chg="add del mod">
          <ac:chgData name="Rhodri Thomas (1704814)" userId="ae7d8a50-8e8c-4ed1-8e6b-0a951354d7b0" providerId="ADAL" clId="{92182573-BA12-4CB4-9F53-E44048209983}" dt="2023-12-04T15:50:41.475" v="107" actId="478"/>
          <ac:spMkLst>
            <pc:docMk/>
            <pc:sldMk cId="276079138" sldId="305"/>
            <ac:spMk id="42" creationId="{E71005DB-956C-1BDB-739B-3F1C607F422A}"/>
          </ac:spMkLst>
        </pc:spChg>
        <pc:spChg chg="add mod">
          <ac:chgData name="Rhodri Thomas (1704814)" userId="ae7d8a50-8e8c-4ed1-8e6b-0a951354d7b0" providerId="ADAL" clId="{92182573-BA12-4CB4-9F53-E44048209983}" dt="2023-12-04T16:06:05.142" v="230" actId="1076"/>
          <ac:spMkLst>
            <pc:docMk/>
            <pc:sldMk cId="276079138" sldId="305"/>
            <ac:spMk id="44" creationId="{EEF08F7A-5940-C035-E683-16A143B1047E}"/>
          </ac:spMkLst>
        </pc:spChg>
        <pc:spChg chg="add mod">
          <ac:chgData name="Rhodri Thomas (1704814)" userId="ae7d8a50-8e8c-4ed1-8e6b-0a951354d7b0" providerId="ADAL" clId="{92182573-BA12-4CB4-9F53-E44048209983}" dt="2023-12-04T16:06:02.289" v="229" actId="1076"/>
          <ac:spMkLst>
            <pc:docMk/>
            <pc:sldMk cId="276079138" sldId="305"/>
            <ac:spMk id="46" creationId="{7E0E5ADB-271F-68F3-2D1C-4A79935EC985}"/>
          </ac:spMkLst>
        </pc:spChg>
        <pc:picChg chg="del">
          <ac:chgData name="Rhodri Thomas (1704814)" userId="ae7d8a50-8e8c-4ed1-8e6b-0a951354d7b0" providerId="ADAL" clId="{92182573-BA12-4CB4-9F53-E44048209983}" dt="2023-12-04T15:50:26.967" v="94" actId="478"/>
          <ac:picMkLst>
            <pc:docMk/>
            <pc:sldMk cId="276079138" sldId="305"/>
            <ac:picMk id="25" creationId="{192E2443-3386-4F13-B458-B0DF7511A5FD}"/>
          </ac:picMkLst>
        </pc:picChg>
        <pc:picChg chg="del">
          <ac:chgData name="Rhodri Thomas (1704814)" userId="ae7d8a50-8e8c-4ed1-8e6b-0a951354d7b0" providerId="ADAL" clId="{92182573-BA12-4CB4-9F53-E44048209983}" dt="2023-12-04T15:50:25.985" v="93" actId="478"/>
          <ac:picMkLst>
            <pc:docMk/>
            <pc:sldMk cId="276079138" sldId="305"/>
            <ac:picMk id="27" creationId="{2E18694F-192C-45F7-A79D-A6644797BCE7}"/>
          </ac:picMkLst>
        </pc:picChg>
        <pc:picChg chg="del">
          <ac:chgData name="Rhodri Thomas (1704814)" userId="ae7d8a50-8e8c-4ed1-8e6b-0a951354d7b0" providerId="ADAL" clId="{92182573-BA12-4CB4-9F53-E44048209983}" dt="2023-12-04T15:50:25.216" v="92" actId="478"/>
          <ac:picMkLst>
            <pc:docMk/>
            <pc:sldMk cId="276079138" sldId="305"/>
            <ac:picMk id="29" creationId="{AD3CA8A0-C478-4601-B591-250B0F58C3EA}"/>
          </ac:picMkLst>
        </pc:picChg>
        <pc:picChg chg="del">
          <ac:chgData name="Rhodri Thomas (1704814)" userId="ae7d8a50-8e8c-4ed1-8e6b-0a951354d7b0" providerId="ADAL" clId="{92182573-BA12-4CB4-9F53-E44048209983}" dt="2023-12-04T15:50:24.777" v="91" actId="478"/>
          <ac:picMkLst>
            <pc:docMk/>
            <pc:sldMk cId="276079138" sldId="305"/>
            <ac:picMk id="31" creationId="{2215E562-117D-4476-B492-A2B90FA24853}"/>
          </ac:picMkLst>
        </pc:picChg>
      </pc:sldChg>
      <pc:sldChg chg="del">
        <pc:chgData name="Rhodri Thomas (1704814)" userId="ae7d8a50-8e8c-4ed1-8e6b-0a951354d7b0" providerId="ADAL" clId="{92182573-BA12-4CB4-9F53-E44048209983}" dt="2023-12-04T15:52:16.756" v="150" actId="47"/>
        <pc:sldMkLst>
          <pc:docMk/>
          <pc:sldMk cId="742158403" sldId="306"/>
        </pc:sldMkLst>
      </pc:sldChg>
      <pc:sldChg chg="addSp delSp modSp del mod ord">
        <pc:chgData name="Rhodri Thomas (1704814)" userId="ae7d8a50-8e8c-4ed1-8e6b-0a951354d7b0" providerId="ADAL" clId="{92182573-BA12-4CB4-9F53-E44048209983}" dt="2023-12-04T15:52:17.785" v="151" actId="47"/>
        <pc:sldMkLst>
          <pc:docMk/>
          <pc:sldMk cId="4081779217" sldId="307"/>
        </pc:sldMkLst>
        <pc:spChg chg="del mod">
          <ac:chgData name="Rhodri Thomas (1704814)" userId="ae7d8a50-8e8c-4ed1-8e6b-0a951354d7b0" providerId="ADAL" clId="{92182573-BA12-4CB4-9F53-E44048209983}" dt="2023-12-04T15:52:14.233" v="149" actId="478"/>
          <ac:spMkLst>
            <pc:docMk/>
            <pc:sldMk cId="4081779217" sldId="307"/>
            <ac:spMk id="5" creationId="{ECAC1A88-D97A-4F1E-9C4A-665733C70659}"/>
          </ac:spMkLst>
        </pc:spChg>
        <pc:spChg chg="del">
          <ac:chgData name="Rhodri Thomas (1704814)" userId="ae7d8a50-8e8c-4ed1-8e6b-0a951354d7b0" providerId="ADAL" clId="{92182573-BA12-4CB4-9F53-E44048209983}" dt="2023-12-04T15:52:03.444" v="137" actId="478"/>
          <ac:spMkLst>
            <pc:docMk/>
            <pc:sldMk cId="4081779217" sldId="307"/>
            <ac:spMk id="6" creationId="{DFB55301-A78F-4ECA-BBC5-6ADBA8452BD6}"/>
          </ac:spMkLst>
        </pc:spChg>
        <pc:spChg chg="del mod">
          <ac:chgData name="Rhodri Thomas (1704814)" userId="ae7d8a50-8e8c-4ed1-8e6b-0a951354d7b0" providerId="ADAL" clId="{92182573-BA12-4CB4-9F53-E44048209983}" dt="2023-12-04T15:52:10.680" v="145" actId="478"/>
          <ac:spMkLst>
            <pc:docMk/>
            <pc:sldMk cId="4081779217" sldId="307"/>
            <ac:spMk id="7" creationId="{35BB4409-7785-40D0-9762-248A959B6DE2}"/>
          </ac:spMkLst>
        </pc:spChg>
        <pc:spChg chg="del mod">
          <ac:chgData name="Rhodri Thomas (1704814)" userId="ae7d8a50-8e8c-4ed1-8e6b-0a951354d7b0" providerId="ADAL" clId="{92182573-BA12-4CB4-9F53-E44048209983}" dt="2023-12-04T15:52:07.120" v="141" actId="478"/>
          <ac:spMkLst>
            <pc:docMk/>
            <pc:sldMk cId="4081779217" sldId="307"/>
            <ac:spMk id="8" creationId="{978066DD-B3C1-4D98-8770-51E4077B46C0}"/>
          </ac:spMkLst>
        </pc:spChg>
        <pc:spChg chg="add del mod">
          <ac:chgData name="Rhodri Thomas (1704814)" userId="ae7d8a50-8e8c-4ed1-8e6b-0a951354d7b0" providerId="ADAL" clId="{92182573-BA12-4CB4-9F53-E44048209983}" dt="2023-12-04T15:52:05.207" v="139" actId="478"/>
          <ac:spMkLst>
            <pc:docMk/>
            <pc:sldMk cId="4081779217" sldId="307"/>
            <ac:spMk id="10" creationId="{E5FF69C2-2AB5-65A2-D1C8-84D02BB39874}"/>
          </ac:spMkLst>
        </pc:spChg>
        <pc:spChg chg="add del mod">
          <ac:chgData name="Rhodri Thomas (1704814)" userId="ae7d8a50-8e8c-4ed1-8e6b-0a951354d7b0" providerId="ADAL" clId="{92182573-BA12-4CB4-9F53-E44048209983}" dt="2023-12-04T15:52:08.599" v="143" actId="478"/>
          <ac:spMkLst>
            <pc:docMk/>
            <pc:sldMk cId="4081779217" sldId="307"/>
            <ac:spMk id="14" creationId="{0A5C1CA9-7046-27FC-7626-B3AF73B3A358}"/>
          </ac:spMkLst>
        </pc:spChg>
        <pc:spChg chg="add del mod">
          <ac:chgData name="Rhodri Thomas (1704814)" userId="ae7d8a50-8e8c-4ed1-8e6b-0a951354d7b0" providerId="ADAL" clId="{92182573-BA12-4CB4-9F53-E44048209983}" dt="2023-12-04T15:52:12.443" v="147" actId="478"/>
          <ac:spMkLst>
            <pc:docMk/>
            <pc:sldMk cId="4081779217" sldId="307"/>
            <ac:spMk id="16" creationId="{2D778049-E825-6476-F249-EF49F090A26E}"/>
          </ac:spMkLst>
        </pc:spChg>
        <pc:spChg chg="add mod">
          <ac:chgData name="Rhodri Thomas (1704814)" userId="ae7d8a50-8e8c-4ed1-8e6b-0a951354d7b0" providerId="ADAL" clId="{92182573-BA12-4CB4-9F53-E44048209983}" dt="2023-12-04T15:52:14.233" v="149" actId="478"/>
          <ac:spMkLst>
            <pc:docMk/>
            <pc:sldMk cId="4081779217" sldId="307"/>
            <ac:spMk id="18" creationId="{EBA7E813-DB58-4A53-30C6-18C181FF8B23}"/>
          </ac:spMkLst>
        </pc:spChg>
      </pc:sldChg>
      <pc:sldChg chg="addSp delSp modSp mod">
        <pc:chgData name="Rhodri Thomas (1704814)" userId="ae7d8a50-8e8c-4ed1-8e6b-0a951354d7b0" providerId="ADAL" clId="{92182573-BA12-4CB4-9F53-E44048209983}" dt="2023-12-04T16:05:55.722" v="228" actId="113"/>
        <pc:sldMkLst>
          <pc:docMk/>
          <pc:sldMk cId="718815033" sldId="308"/>
        </pc:sldMkLst>
        <pc:spChg chg="add del mod">
          <ac:chgData name="Rhodri Thomas (1704814)" userId="ae7d8a50-8e8c-4ed1-8e6b-0a951354d7b0" providerId="ADAL" clId="{92182573-BA12-4CB4-9F53-E44048209983}" dt="2023-12-04T15:49:29.942" v="74" actId="478"/>
          <ac:spMkLst>
            <pc:docMk/>
            <pc:sldMk cId="718815033" sldId="308"/>
            <ac:spMk id="3" creationId="{7A3EA138-709E-0FA9-E59C-C4083CC6875E}"/>
          </ac:spMkLst>
        </pc:spChg>
        <pc:spChg chg="del mod">
          <ac:chgData name="Rhodri Thomas (1704814)" userId="ae7d8a50-8e8c-4ed1-8e6b-0a951354d7b0" providerId="ADAL" clId="{92182573-BA12-4CB4-9F53-E44048209983}" dt="2023-12-04T15:49:28.718" v="72" actId="478"/>
          <ac:spMkLst>
            <pc:docMk/>
            <pc:sldMk cId="718815033" sldId="308"/>
            <ac:spMk id="5" creationId="{0979F08F-6890-4E7D-8F3F-47657269E4DC}"/>
          </ac:spMkLst>
        </pc:spChg>
        <pc:spChg chg="del mod">
          <ac:chgData name="Rhodri Thomas (1704814)" userId="ae7d8a50-8e8c-4ed1-8e6b-0a951354d7b0" providerId="ADAL" clId="{92182573-BA12-4CB4-9F53-E44048209983}" dt="2023-12-04T15:49:35.348" v="77" actId="478"/>
          <ac:spMkLst>
            <pc:docMk/>
            <pc:sldMk cId="718815033" sldId="308"/>
            <ac:spMk id="6" creationId="{BD4CE57B-A125-4D72-839E-A7A6A044FC38}"/>
          </ac:spMkLst>
        </pc:spChg>
        <pc:spChg chg="add mod">
          <ac:chgData name="Rhodri Thomas (1704814)" userId="ae7d8a50-8e8c-4ed1-8e6b-0a951354d7b0" providerId="ADAL" clId="{92182573-BA12-4CB4-9F53-E44048209983}" dt="2023-12-04T16:05:55.722" v="228" actId="113"/>
          <ac:spMkLst>
            <pc:docMk/>
            <pc:sldMk cId="718815033" sldId="308"/>
            <ac:spMk id="8" creationId="{E4610509-B4FA-3466-77A3-0009C8F593A4}"/>
          </ac:spMkLst>
        </pc:spChg>
        <pc:spChg chg="add del mod">
          <ac:chgData name="Rhodri Thomas (1704814)" userId="ae7d8a50-8e8c-4ed1-8e6b-0a951354d7b0" providerId="ADAL" clId="{92182573-BA12-4CB4-9F53-E44048209983}" dt="2023-12-04T15:49:37.029" v="79" actId="478"/>
          <ac:spMkLst>
            <pc:docMk/>
            <pc:sldMk cId="718815033" sldId="308"/>
            <ac:spMk id="11" creationId="{28BB875F-B75C-C5D7-EBE5-E1D81BD52C03}"/>
          </ac:spMkLst>
        </pc:spChg>
        <pc:spChg chg="add del">
          <ac:chgData name="Rhodri Thomas (1704814)" userId="ae7d8a50-8e8c-4ed1-8e6b-0a951354d7b0" providerId="ADAL" clId="{92182573-BA12-4CB4-9F53-E44048209983}" dt="2023-12-04T15:49:56.934" v="84" actId="22"/>
          <ac:spMkLst>
            <pc:docMk/>
            <pc:sldMk cId="718815033" sldId="308"/>
            <ac:spMk id="13" creationId="{B92FCE9D-8B25-9EF7-CF67-D79058B5B77E}"/>
          </ac:spMkLst>
        </pc:spChg>
        <pc:spChg chg="add mod">
          <ac:chgData name="Rhodri Thomas (1704814)" userId="ae7d8a50-8e8c-4ed1-8e6b-0a951354d7b0" providerId="ADAL" clId="{92182573-BA12-4CB4-9F53-E44048209983}" dt="2023-12-04T15:50:05.312" v="86" actId="1076"/>
          <ac:spMkLst>
            <pc:docMk/>
            <pc:sldMk cId="718815033" sldId="308"/>
            <ac:spMk id="15" creationId="{311F9548-003B-F2E7-AED2-4EDE529F4434}"/>
          </ac:spMkLst>
        </pc:spChg>
      </pc:sldChg>
      <pc:sldChg chg="addSp delSp modSp add del mod ord">
        <pc:chgData name="Rhodri Thomas (1704814)" userId="ae7d8a50-8e8c-4ed1-8e6b-0a951354d7b0" providerId="ADAL" clId="{92182573-BA12-4CB4-9F53-E44048209983}" dt="2023-12-04T15:57:57.911" v="209" actId="1076"/>
        <pc:sldMkLst>
          <pc:docMk/>
          <pc:sldMk cId="4280447412" sldId="310"/>
        </pc:sldMkLst>
        <pc:spChg chg="del mod">
          <ac:chgData name="Rhodri Thomas (1704814)" userId="ae7d8a50-8e8c-4ed1-8e6b-0a951354d7b0" providerId="ADAL" clId="{92182573-BA12-4CB4-9F53-E44048209983}" dt="2023-12-04T15:51:29.761" v="121" actId="478"/>
          <ac:spMkLst>
            <pc:docMk/>
            <pc:sldMk cId="4280447412" sldId="310"/>
            <ac:spMk id="3" creationId="{BA4EA378-49C7-4674-A713-6300B71864FD}"/>
          </ac:spMkLst>
        </pc:spChg>
        <pc:spChg chg="del mod">
          <ac:chgData name="Rhodri Thomas (1704814)" userId="ae7d8a50-8e8c-4ed1-8e6b-0a951354d7b0" providerId="ADAL" clId="{92182573-BA12-4CB4-9F53-E44048209983}" dt="2023-12-04T15:51:37.479" v="128" actId="478"/>
          <ac:spMkLst>
            <pc:docMk/>
            <pc:sldMk cId="4280447412" sldId="310"/>
            <ac:spMk id="4" creationId="{46B35970-86DF-4F11-9D76-FECED88366F0}"/>
          </ac:spMkLst>
        </pc:spChg>
        <pc:spChg chg="add del mod">
          <ac:chgData name="Rhodri Thomas (1704814)" userId="ae7d8a50-8e8c-4ed1-8e6b-0a951354d7b0" providerId="ADAL" clId="{92182573-BA12-4CB4-9F53-E44048209983}" dt="2023-12-04T15:51:31.818" v="123" actId="478"/>
          <ac:spMkLst>
            <pc:docMk/>
            <pc:sldMk cId="4280447412" sldId="310"/>
            <ac:spMk id="5" creationId="{3DB0B66A-0E12-56C9-9B76-6ADCA008DA9D}"/>
          </ac:spMkLst>
        </pc:spChg>
        <pc:spChg chg="add del mod">
          <ac:chgData name="Rhodri Thomas (1704814)" userId="ae7d8a50-8e8c-4ed1-8e6b-0a951354d7b0" providerId="ADAL" clId="{92182573-BA12-4CB4-9F53-E44048209983}" dt="2023-12-04T15:51:35.043" v="126" actId="478"/>
          <ac:spMkLst>
            <pc:docMk/>
            <pc:sldMk cId="4280447412" sldId="310"/>
            <ac:spMk id="9" creationId="{D427F9B9-3DC8-D1C7-30B1-43FB9476EB55}"/>
          </ac:spMkLst>
        </pc:spChg>
        <pc:spChg chg="add del">
          <ac:chgData name="Rhodri Thomas (1704814)" userId="ae7d8a50-8e8c-4ed1-8e6b-0a951354d7b0" providerId="ADAL" clId="{92182573-BA12-4CB4-9F53-E44048209983}" dt="2023-12-04T15:51:42.258" v="130" actId="22"/>
          <ac:spMkLst>
            <pc:docMk/>
            <pc:sldMk cId="4280447412" sldId="310"/>
            <ac:spMk id="11" creationId="{617803F0-4A66-9A00-511F-9F77710AE9EF}"/>
          </ac:spMkLst>
        </pc:spChg>
        <pc:spChg chg="add mod">
          <ac:chgData name="Rhodri Thomas (1704814)" userId="ae7d8a50-8e8c-4ed1-8e6b-0a951354d7b0" providerId="ADAL" clId="{92182573-BA12-4CB4-9F53-E44048209983}" dt="2023-12-04T15:57:12.284" v="196" actId="1076"/>
          <ac:spMkLst>
            <pc:docMk/>
            <pc:sldMk cId="4280447412" sldId="310"/>
            <ac:spMk id="13" creationId="{88352868-E4C5-E748-70F1-6767685C2089}"/>
          </ac:spMkLst>
        </pc:spChg>
        <pc:spChg chg="add mod">
          <ac:chgData name="Rhodri Thomas (1704814)" userId="ae7d8a50-8e8c-4ed1-8e6b-0a951354d7b0" providerId="ADAL" clId="{92182573-BA12-4CB4-9F53-E44048209983}" dt="2023-12-04T15:57:57.911" v="209" actId="1076"/>
          <ac:spMkLst>
            <pc:docMk/>
            <pc:sldMk cId="4280447412" sldId="310"/>
            <ac:spMk id="15" creationId="{7991CA00-319D-3CF7-5DAE-2D8E581ED108}"/>
          </ac:spMkLst>
        </pc:spChg>
        <pc:spChg chg="add mod">
          <ac:chgData name="Rhodri Thomas (1704814)" userId="ae7d8a50-8e8c-4ed1-8e6b-0a951354d7b0" providerId="ADAL" clId="{92182573-BA12-4CB4-9F53-E44048209983}" dt="2023-12-04T15:57:33.992" v="202" actId="1076"/>
          <ac:spMkLst>
            <pc:docMk/>
            <pc:sldMk cId="4280447412" sldId="310"/>
            <ac:spMk id="17" creationId="{7C899647-E816-6EAC-6E2F-2EC11CB43DB9}"/>
          </ac:spMkLst>
        </pc:spChg>
        <pc:spChg chg="add mod">
          <ac:chgData name="Rhodri Thomas (1704814)" userId="ae7d8a50-8e8c-4ed1-8e6b-0a951354d7b0" providerId="ADAL" clId="{92182573-BA12-4CB4-9F53-E44048209983}" dt="2023-12-04T15:57:54.542" v="208" actId="1076"/>
          <ac:spMkLst>
            <pc:docMk/>
            <pc:sldMk cId="4280447412" sldId="310"/>
            <ac:spMk id="19" creationId="{8D118A1A-82C8-0751-7758-D7B33A428793}"/>
          </ac:spMkLst>
        </pc:spChg>
        <pc:graphicFrameChg chg="del">
          <ac:chgData name="Rhodri Thomas (1704814)" userId="ae7d8a50-8e8c-4ed1-8e6b-0a951354d7b0" providerId="ADAL" clId="{92182573-BA12-4CB4-9F53-E44048209983}" dt="2023-12-04T15:51:32.767" v="124" actId="478"/>
          <ac:graphicFrameMkLst>
            <pc:docMk/>
            <pc:sldMk cId="4280447412" sldId="310"/>
            <ac:graphicFrameMk id="7" creationId="{DA394158-22C9-4554-A3A2-3E1C175CE5D9}"/>
          </ac:graphicFrameMkLst>
        </pc:graphicFrameChg>
      </pc:sldChg>
      <pc:sldChg chg="addSp delSp modSp add mod">
        <pc:chgData name="Rhodri Thomas (1704814)" userId="ae7d8a50-8e8c-4ed1-8e6b-0a951354d7b0" providerId="ADAL" clId="{92182573-BA12-4CB4-9F53-E44048209983}" dt="2023-12-04T15:53:31.057" v="169"/>
        <pc:sldMkLst>
          <pc:docMk/>
          <pc:sldMk cId="436507420" sldId="311"/>
        </pc:sldMkLst>
        <pc:spChg chg="add del mod">
          <ac:chgData name="Rhodri Thomas (1704814)" userId="ae7d8a50-8e8c-4ed1-8e6b-0a951354d7b0" providerId="ADAL" clId="{92182573-BA12-4CB4-9F53-E44048209983}" dt="2023-12-04T15:53:05.696" v="164" actId="22"/>
          <ac:spMkLst>
            <pc:docMk/>
            <pc:sldMk cId="436507420" sldId="311"/>
            <ac:spMk id="3" creationId="{8494E474-03D1-DBEC-684E-FF432B37E070}"/>
          </ac:spMkLst>
        </pc:spChg>
        <pc:spChg chg="add mod">
          <ac:chgData name="Rhodri Thomas (1704814)" userId="ae7d8a50-8e8c-4ed1-8e6b-0a951354d7b0" providerId="ADAL" clId="{92182573-BA12-4CB4-9F53-E44048209983}" dt="2023-12-04T15:53:21.837" v="168" actId="14100"/>
          <ac:spMkLst>
            <pc:docMk/>
            <pc:sldMk cId="436507420" sldId="311"/>
            <ac:spMk id="5" creationId="{9E846480-DAD6-D51F-5440-77D1C8782EEB}"/>
          </ac:spMkLst>
        </pc:spChg>
        <pc:spChg chg="add del mod">
          <ac:chgData name="Rhodri Thomas (1704814)" userId="ae7d8a50-8e8c-4ed1-8e6b-0a951354d7b0" providerId="ADAL" clId="{92182573-BA12-4CB4-9F53-E44048209983}" dt="2023-12-04T15:53:31.057" v="169"/>
          <ac:spMkLst>
            <pc:docMk/>
            <pc:sldMk cId="436507420" sldId="311"/>
            <ac:spMk id="13" creationId="{88352868-E4C5-E748-70F1-6767685C2089}"/>
          </ac:spMkLst>
        </pc:spChg>
        <pc:spChg chg="mod">
          <ac:chgData name="Rhodri Thomas (1704814)" userId="ae7d8a50-8e8c-4ed1-8e6b-0a951354d7b0" providerId="ADAL" clId="{92182573-BA12-4CB4-9F53-E44048209983}" dt="2023-12-04T15:53:06.876" v="166"/>
          <ac:spMkLst>
            <pc:docMk/>
            <pc:sldMk cId="436507420" sldId="311"/>
            <ac:spMk id="15" creationId="{7991CA00-319D-3CF7-5DAE-2D8E581ED108}"/>
          </ac:spMkLst>
        </pc:spChg>
      </pc:sldChg>
      <pc:sldChg chg="new del">
        <pc:chgData name="Rhodri Thomas (1704814)" userId="ae7d8a50-8e8c-4ed1-8e6b-0a951354d7b0" providerId="ADAL" clId="{92182573-BA12-4CB4-9F53-E44048209983}" dt="2023-12-04T15:52:18.888" v="152" actId="47"/>
        <pc:sldMkLst>
          <pc:docMk/>
          <pc:sldMk cId="4210275159" sldId="311"/>
        </pc:sldMkLst>
      </pc:sldChg>
      <pc:sldChg chg="new del">
        <pc:chgData name="Rhodri Thomas (1704814)" userId="ae7d8a50-8e8c-4ed1-8e6b-0a951354d7b0" providerId="ADAL" clId="{92182573-BA12-4CB4-9F53-E44048209983}" dt="2023-12-04T15:58:04.612" v="211" actId="47"/>
        <pc:sldMkLst>
          <pc:docMk/>
          <pc:sldMk cId="685294627" sldId="31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03B5A-21DF-4BBB-8059-B6B192FC641E}" type="datetimeFigureOut">
              <a:rPr lang="en-US" smtClean="0"/>
              <a:t>12/4/2023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EF503-E31C-4FCE-86D9-0C61A5CBE28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0128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0EB13613-B0EE-441F-BE95-C20ED5BBA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3643"/>
            <a:ext cx="4613230" cy="6861641"/>
          </a:xfrm>
          <a:custGeom>
            <a:avLst/>
            <a:gdLst>
              <a:gd name="connsiteX0" fmla="*/ 4613230 w 4613230"/>
              <a:gd name="connsiteY0" fmla="*/ 6861641 h 6861641"/>
              <a:gd name="connsiteX1" fmla="*/ 0 w 4613230"/>
              <a:gd name="connsiteY1" fmla="*/ 6861641 h 6861641"/>
              <a:gd name="connsiteX2" fmla="*/ 1788950 w 4613230"/>
              <a:gd name="connsiteY2" fmla="*/ 0 h 6861641"/>
              <a:gd name="connsiteX3" fmla="*/ 4613230 w 4613230"/>
              <a:gd name="connsiteY3" fmla="*/ 0 h 6861641"/>
              <a:gd name="connsiteX4" fmla="*/ 4613230 w 4613230"/>
              <a:gd name="connsiteY4" fmla="*/ 6861641 h 686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3230" h="6861641">
                <a:moveTo>
                  <a:pt x="4613230" y="6861641"/>
                </a:moveTo>
                <a:lnTo>
                  <a:pt x="0" y="6861641"/>
                </a:lnTo>
                <a:lnTo>
                  <a:pt x="1788950" y="0"/>
                </a:lnTo>
                <a:lnTo>
                  <a:pt x="4613230" y="0"/>
                </a:lnTo>
                <a:lnTo>
                  <a:pt x="4613230" y="686164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indent="0" algn="ctr">
              <a:buFont typeface="Arial" panose="020B0604020202020204" pitchFamily="34" charset="0"/>
              <a:buNone/>
            </a:pPr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2399D2ED-C606-4FE3-B01C-3A0A39699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33556" y="-14280"/>
            <a:ext cx="4615080" cy="10637"/>
          </a:xfrm>
          <a:custGeom>
            <a:avLst/>
            <a:gdLst>
              <a:gd name="connsiteX0" fmla="*/ 4615080 w 4615080"/>
              <a:gd name="connsiteY0" fmla="*/ 10637 h 10637"/>
              <a:gd name="connsiteX1" fmla="*/ 0 w 4615080"/>
              <a:gd name="connsiteY1" fmla="*/ 7095 h 10637"/>
              <a:gd name="connsiteX2" fmla="*/ 1850 w 4615080"/>
              <a:gd name="connsiteY2" fmla="*/ 0 h 10637"/>
              <a:gd name="connsiteX3" fmla="*/ 4615080 w 4615080"/>
              <a:gd name="connsiteY3" fmla="*/ 0 h 10637"/>
              <a:gd name="connsiteX4" fmla="*/ 4615080 w 4615080"/>
              <a:gd name="connsiteY4" fmla="*/ 10637 h 10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15080" h="10637">
                <a:moveTo>
                  <a:pt x="4615080" y="10637"/>
                </a:moveTo>
                <a:lnTo>
                  <a:pt x="0" y="7095"/>
                </a:lnTo>
                <a:lnTo>
                  <a:pt x="1850" y="0"/>
                </a:lnTo>
                <a:lnTo>
                  <a:pt x="4615080" y="0"/>
                </a:lnTo>
                <a:lnTo>
                  <a:pt x="4615080" y="10637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A05C98F-3390-4876-ACE6-6BDD7A931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6F8EC6-7B48-45CF-933E-F83D29E16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37FFCAA-1618-46D9-B44D-5CE6E225D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6F2CA3C-3424-4A00-9FDF-0DC9EFAC2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FA2E1A-8693-4B6C-ABF7-81B17586C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Picture Placeholder 47">
            <a:extLst>
              <a:ext uri="{FF2B5EF4-FFF2-40B4-BE49-F238E27FC236}">
                <a16:creationId xmlns:a16="http://schemas.microsoft.com/office/drawing/2014/main" id="{C564A0C9-27BD-49AC-A786-23623E329EE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623279" y="0"/>
            <a:ext cx="9568721" cy="6858000"/>
          </a:xfrm>
          <a:custGeom>
            <a:avLst/>
            <a:gdLst>
              <a:gd name="connsiteX0" fmla="*/ 1955447 w 9568721"/>
              <a:gd name="connsiteY0" fmla="*/ 0 h 6858000"/>
              <a:gd name="connsiteX1" fmla="*/ 9568721 w 9568721"/>
              <a:gd name="connsiteY1" fmla="*/ 0 h 6858000"/>
              <a:gd name="connsiteX2" fmla="*/ 9568721 w 9568721"/>
              <a:gd name="connsiteY2" fmla="*/ 6858000 h 6858000"/>
              <a:gd name="connsiteX3" fmla="*/ 0 w 9568721"/>
              <a:gd name="connsiteY3" fmla="*/ 6858000 h 6858000"/>
              <a:gd name="connsiteX4" fmla="*/ 0 w 9568721"/>
              <a:gd name="connsiteY4" fmla="*/ 6857998 h 6858000"/>
              <a:gd name="connsiteX5" fmla="*/ 167446 w 9568721"/>
              <a:gd name="connsiteY5" fmla="*/ 685799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568721" h="6858000">
                <a:moveTo>
                  <a:pt x="1955447" y="0"/>
                </a:moveTo>
                <a:lnTo>
                  <a:pt x="9568721" y="0"/>
                </a:lnTo>
                <a:lnTo>
                  <a:pt x="9568721" y="6858000"/>
                </a:lnTo>
                <a:lnTo>
                  <a:pt x="0" y="6858000"/>
                </a:lnTo>
                <a:lnTo>
                  <a:pt x="0" y="6857998"/>
                </a:lnTo>
                <a:lnTo>
                  <a:pt x="167446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08E3DBC-8B68-468D-8087-25FED9397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490C672D-EAE7-4BF2-81BB-72858B251D1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90538" y="4240213"/>
            <a:ext cx="3497262" cy="1801812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buNone/>
              <a:defRPr sz="1600"/>
            </a:lvl2pPr>
            <a:lvl3pPr>
              <a:buNone/>
              <a:defRPr sz="1600"/>
            </a:lvl3pPr>
            <a:lvl4pPr>
              <a:buNone/>
              <a:defRPr sz="1600"/>
            </a:lvl4pPr>
            <a:lvl5pPr>
              <a:buNone/>
              <a:defRPr sz="1600"/>
            </a:lvl5pPr>
          </a:lstStyle>
          <a:p>
            <a:pPr lvl="0"/>
            <a:r>
              <a:rPr lang="en-US" dirty="0"/>
              <a:t>Presentation Name</a:t>
            </a:r>
          </a:p>
        </p:txBody>
      </p:sp>
    </p:spTree>
    <p:extLst>
      <p:ext uri="{BB962C8B-B14F-4D97-AF65-F5344CB8AC3E}">
        <p14:creationId xmlns:p14="http://schemas.microsoft.com/office/powerpoint/2010/main" val="174236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A046725-2805-431E-AA4E-0B018DFB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3C30A62C-FEC9-4F1D-976E-DB003592F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93221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57998">
                <a:moveTo>
                  <a:pt x="2702995" y="42638"/>
                </a:moveTo>
                <a:lnTo>
                  <a:pt x="6699211" y="0"/>
                </a:lnTo>
                <a:lnTo>
                  <a:pt x="6699211" y="6857998"/>
                </a:lnTo>
                <a:lnTo>
                  <a:pt x="0" y="6844350"/>
                </a:lnTo>
                <a:lnTo>
                  <a:pt x="2702995" y="42638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A2C262-0DF7-4EBE-8F23-D1240B3BB5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5167"/>
            <a:ext cx="3761862" cy="3055078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30E531D-ED29-45E2-A30F-0363B29E0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7424" y="533400"/>
            <a:ext cx="3794512" cy="5797237"/>
          </a:xfrm>
        </p:spPr>
        <p:txBody>
          <a:bodyPr anchor="ctr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801F434-3E0E-40D9-A2D3-857BAE77D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  <a:stCxn id="5" idx="2"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D44F5C56-0053-4E4A-BFFF-E98E7B91CC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226008DD-DEA7-4900-8D76-128694E1232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3383280"/>
            <a:ext cx="2660904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98517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3DC9447-F266-4B2E-8776-377FB587E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F96C23-62A5-470B-9372-638145350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734" y="557304"/>
            <a:ext cx="5355265" cy="162573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B16D8F-69C0-44C7-95EE-6C7CDECAC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4576137" y="0"/>
            <a:ext cx="668374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E8FA2190-55B9-429E-AE43-1A9A41DBEBF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4742121" cy="3434316"/>
          </a:xfrm>
          <a:custGeom>
            <a:avLst/>
            <a:gdLst>
              <a:gd name="connsiteX0" fmla="*/ 0 w 4742121"/>
              <a:gd name="connsiteY0" fmla="*/ 0 h 3434316"/>
              <a:gd name="connsiteX1" fmla="*/ 4306186 w 4742121"/>
              <a:gd name="connsiteY1" fmla="*/ 0 h 3434316"/>
              <a:gd name="connsiteX2" fmla="*/ 4742121 w 4742121"/>
              <a:gd name="connsiteY2" fmla="*/ 3434316 h 3434316"/>
              <a:gd name="connsiteX3" fmla="*/ 0 w 4742121"/>
              <a:gd name="connsiteY3" fmla="*/ 3434316 h 3434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2121" h="3434316">
                <a:moveTo>
                  <a:pt x="0" y="0"/>
                </a:moveTo>
                <a:lnTo>
                  <a:pt x="4306186" y="0"/>
                </a:lnTo>
                <a:lnTo>
                  <a:pt x="4742121" y="3434316"/>
                </a:lnTo>
                <a:lnTo>
                  <a:pt x="0" y="343431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B2EDFEAD-E435-414E-A9BA-4119679CBA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-5" y="3432620"/>
            <a:ext cx="5178056" cy="3425380"/>
          </a:xfrm>
          <a:custGeom>
            <a:avLst/>
            <a:gdLst>
              <a:gd name="connsiteX0" fmla="*/ 0 w 5178056"/>
              <a:gd name="connsiteY0" fmla="*/ 0 h 3425380"/>
              <a:gd name="connsiteX1" fmla="*/ 4742581 w 5178056"/>
              <a:gd name="connsiteY1" fmla="*/ 0 h 3425380"/>
              <a:gd name="connsiteX2" fmla="*/ 5178056 w 5178056"/>
              <a:gd name="connsiteY2" fmla="*/ 3425380 h 3425380"/>
              <a:gd name="connsiteX3" fmla="*/ 0 w 5178056"/>
              <a:gd name="connsiteY3" fmla="*/ 3425380 h 3425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056" h="3425380">
                <a:moveTo>
                  <a:pt x="0" y="0"/>
                </a:moveTo>
                <a:lnTo>
                  <a:pt x="4742581" y="0"/>
                </a:lnTo>
                <a:lnTo>
                  <a:pt x="5178056" y="3425380"/>
                </a:lnTo>
                <a:lnTo>
                  <a:pt x="0" y="342538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7C28F12-C8E8-444E-8B69-9A056160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3734" y="2183035"/>
            <a:ext cx="5355266" cy="4121845"/>
          </a:xfrm>
        </p:spPr>
        <p:txBody>
          <a:bodyPr anchor="ctr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55653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ubtitle 2">
            <a:extLst>
              <a:ext uri="{FF2B5EF4-FFF2-40B4-BE49-F238E27FC236}">
                <a16:creationId xmlns:a16="http://schemas.microsoft.com/office/drawing/2014/main" id="{49714512-90F0-4B35-94F8-E1B4DCE963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7750" y="975816"/>
            <a:ext cx="2979897" cy="1264340"/>
          </a:xfrm>
        </p:spPr>
        <p:txBody>
          <a:bodyPr anchor="b">
            <a:normAutofit/>
          </a:bodyPr>
          <a:lstStyle>
            <a:lvl1pPr>
              <a:buNone/>
              <a:defRPr/>
            </a:lvl1pPr>
          </a:lstStyle>
          <a:p>
            <a:pPr algn="l"/>
            <a:r>
              <a:rPr lang="en-US" sz="1600"/>
              <a:t>Click to edit Master subtitle style</a:t>
            </a:r>
            <a:endParaRPr lang="en-US" sz="1600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4895DE7-C22A-447F-B81A-BDCA25CAF27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08292" y="3"/>
            <a:ext cx="8997356" cy="4581079"/>
          </a:xfrm>
          <a:custGeom>
            <a:avLst/>
            <a:gdLst>
              <a:gd name="connsiteX0" fmla="*/ 0 w 8997356"/>
              <a:gd name="connsiteY0" fmla="*/ 0 h 4581079"/>
              <a:gd name="connsiteX1" fmla="*/ 8983708 w 8997356"/>
              <a:gd name="connsiteY1" fmla="*/ 0 h 4581079"/>
              <a:gd name="connsiteX2" fmla="*/ 8997356 w 8997356"/>
              <a:gd name="connsiteY2" fmla="*/ 893928 h 4581079"/>
              <a:gd name="connsiteX3" fmla="*/ 4060801 w 8997356"/>
              <a:gd name="connsiteY3" fmla="*/ 4581079 h 4581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997356" h="4581079">
                <a:moveTo>
                  <a:pt x="0" y="0"/>
                </a:moveTo>
                <a:lnTo>
                  <a:pt x="8983708" y="0"/>
                </a:lnTo>
                <a:lnTo>
                  <a:pt x="8997356" y="893928"/>
                </a:lnTo>
                <a:lnTo>
                  <a:pt x="4060801" y="4581079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5B5EF63-EEAA-4B07-A2B8-2483452BBA3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243070" y="883420"/>
            <a:ext cx="4948931" cy="5974580"/>
          </a:xfrm>
          <a:custGeom>
            <a:avLst/>
            <a:gdLst>
              <a:gd name="connsiteX0" fmla="*/ 4948931 w 4948931"/>
              <a:gd name="connsiteY0" fmla="*/ 0 h 5974580"/>
              <a:gd name="connsiteX1" fmla="*/ 4948931 w 4948931"/>
              <a:gd name="connsiteY1" fmla="*/ 5974580 h 5974580"/>
              <a:gd name="connsiteX2" fmla="*/ 2028713 w 4948931"/>
              <a:gd name="connsiteY2" fmla="*/ 5974580 h 5974580"/>
              <a:gd name="connsiteX3" fmla="*/ 0 w 4948931"/>
              <a:gd name="connsiteY3" fmla="*/ 3710792 h 59745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48931" h="5974580">
                <a:moveTo>
                  <a:pt x="4948931" y="0"/>
                </a:moveTo>
                <a:lnTo>
                  <a:pt x="4948931" y="5974580"/>
                </a:lnTo>
                <a:lnTo>
                  <a:pt x="2028713" y="5974580"/>
                </a:lnTo>
                <a:lnTo>
                  <a:pt x="0" y="3710792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C4F9D0F6-DE6A-44A3-9D9E-A53D0C2292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34997" y="4574265"/>
            <a:ext cx="5074516" cy="2298983"/>
          </a:xfrm>
          <a:custGeom>
            <a:avLst/>
            <a:gdLst>
              <a:gd name="connsiteX0" fmla="*/ 3034176 w 5074516"/>
              <a:gd name="connsiteY0" fmla="*/ 0 h 2298983"/>
              <a:gd name="connsiteX1" fmla="*/ 5074516 w 5074516"/>
              <a:gd name="connsiteY1" fmla="*/ 2298983 h 2298983"/>
              <a:gd name="connsiteX2" fmla="*/ 0 w 5074516"/>
              <a:gd name="connsiteY2" fmla="*/ 2298983 h 2298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74516" h="2298983">
                <a:moveTo>
                  <a:pt x="3034176" y="0"/>
                </a:moveTo>
                <a:lnTo>
                  <a:pt x="5074516" y="2298983"/>
                </a:lnTo>
                <a:lnTo>
                  <a:pt x="0" y="2298983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FEE8AE0-4188-4CB6-8BFB-70E163ED7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2679192"/>
            <a:ext cx="4946904" cy="3273552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29810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4024312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483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009775"/>
            <a:ext cx="9906000" cy="2649690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591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08BDEDEF-6AC9-4ADF-B6AE-83CC82D2A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0" y="-5979"/>
            <a:ext cx="5111086" cy="687762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  <a:gd name="connsiteX0" fmla="*/ 2023235 w 6699211"/>
              <a:gd name="connsiteY0" fmla="*/ 0 h 6869951"/>
              <a:gd name="connsiteX1" fmla="*/ 6699211 w 6699211"/>
              <a:gd name="connsiteY1" fmla="*/ 11953 h 6869951"/>
              <a:gd name="connsiteX2" fmla="*/ 6699211 w 6699211"/>
              <a:gd name="connsiteY2" fmla="*/ 6869951 h 6869951"/>
              <a:gd name="connsiteX3" fmla="*/ 0 w 6699211"/>
              <a:gd name="connsiteY3" fmla="*/ 6856303 h 6869951"/>
              <a:gd name="connsiteX4" fmla="*/ 2023235 w 6699211"/>
              <a:gd name="connsiteY4" fmla="*/ 0 h 6869951"/>
              <a:gd name="connsiteX0" fmla="*/ 2702995 w 6699211"/>
              <a:gd name="connsiteY0" fmla="*/ 42638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42638 h 6857998"/>
              <a:gd name="connsiteX0" fmla="*/ 2702995 w 6699211"/>
              <a:gd name="connsiteY0" fmla="*/ 56139 h 6857998"/>
              <a:gd name="connsiteX1" fmla="*/ 6699211 w 6699211"/>
              <a:gd name="connsiteY1" fmla="*/ 0 h 6857998"/>
              <a:gd name="connsiteX2" fmla="*/ 6699211 w 6699211"/>
              <a:gd name="connsiteY2" fmla="*/ 6857998 h 6857998"/>
              <a:gd name="connsiteX3" fmla="*/ 0 w 6699211"/>
              <a:gd name="connsiteY3" fmla="*/ 6844350 h 6857998"/>
              <a:gd name="connsiteX4" fmla="*/ 2702995 w 6699211"/>
              <a:gd name="connsiteY4" fmla="*/ 56139 h 6857998"/>
              <a:gd name="connsiteX0" fmla="*/ 2702995 w 6699211"/>
              <a:gd name="connsiteY0" fmla="*/ 29135 h 6830994"/>
              <a:gd name="connsiteX1" fmla="*/ 6681322 w 6699211"/>
              <a:gd name="connsiteY1" fmla="*/ 0 h 6830994"/>
              <a:gd name="connsiteX2" fmla="*/ 6699211 w 6699211"/>
              <a:gd name="connsiteY2" fmla="*/ 6830994 h 6830994"/>
              <a:gd name="connsiteX3" fmla="*/ 0 w 6699211"/>
              <a:gd name="connsiteY3" fmla="*/ 6817346 h 6830994"/>
              <a:gd name="connsiteX4" fmla="*/ 2702995 w 6699211"/>
              <a:gd name="connsiteY4" fmla="*/ 29135 h 6830994"/>
              <a:gd name="connsiteX0" fmla="*/ 2702995 w 6699211"/>
              <a:gd name="connsiteY0" fmla="*/ 2131 h 6803990"/>
              <a:gd name="connsiteX1" fmla="*/ 6699211 w 6699211"/>
              <a:gd name="connsiteY1" fmla="*/ 0 h 6803990"/>
              <a:gd name="connsiteX2" fmla="*/ 6699211 w 6699211"/>
              <a:gd name="connsiteY2" fmla="*/ 6803990 h 6803990"/>
              <a:gd name="connsiteX3" fmla="*/ 0 w 6699211"/>
              <a:gd name="connsiteY3" fmla="*/ 6790342 h 6803990"/>
              <a:gd name="connsiteX4" fmla="*/ 2702995 w 6699211"/>
              <a:gd name="connsiteY4" fmla="*/ 2131 h 6803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99211" h="6803990">
                <a:moveTo>
                  <a:pt x="2702995" y="2131"/>
                </a:moveTo>
                <a:lnTo>
                  <a:pt x="6699211" y="0"/>
                </a:lnTo>
                <a:lnTo>
                  <a:pt x="6699211" y="6803990"/>
                </a:lnTo>
                <a:lnTo>
                  <a:pt x="0" y="6790342"/>
                </a:lnTo>
                <a:lnTo>
                  <a:pt x="2702995" y="2131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C0CB336-8515-4565-B747-B4EA83B43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0" y="680485"/>
            <a:ext cx="3393440" cy="274851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64F675D-D792-42C0-8961-D2D1D79CDA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5329451"/>
            <a:ext cx="6096000" cy="15285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6D2EC4D-FD33-4925-B0A8-68C9818DB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5678" y="533399"/>
            <a:ext cx="3678762" cy="5771481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FC7C9F55-A39F-4FB9-BEAD-745EA3E0A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31096" y="0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A480833B-6513-44B8-B08A-6FCB3911FEC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31096" y="2324100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3BCCF25F-1246-4BAE-BAA2-FB33719CF5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31096" y="4535424"/>
            <a:ext cx="2660904" cy="2322576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542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0" name="Picture Placeholder 49">
            <a:extLst>
              <a:ext uri="{FF2B5EF4-FFF2-40B4-BE49-F238E27FC236}">
                <a16:creationId xmlns:a16="http://schemas.microsoft.com/office/drawing/2014/main" id="{5496CA69-F288-4538-974D-9A68581F4941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143000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9" name="Text Placeholder 2">
            <a:extLst>
              <a:ext uri="{FF2B5EF4-FFF2-40B4-BE49-F238E27FC236}">
                <a16:creationId xmlns:a16="http://schemas.microsoft.com/office/drawing/2014/main" id="{1F7CBA7A-8076-4743-AD9E-CB0B2B1D185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145421" y="4319521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2" name="Text Placeholder 2">
            <a:extLst>
              <a:ext uri="{FF2B5EF4-FFF2-40B4-BE49-F238E27FC236}">
                <a16:creationId xmlns:a16="http://schemas.microsoft.com/office/drawing/2014/main" id="{8B03D9A7-85A7-4570-ADAF-E43C05B52D0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143000" y="4761768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1" name="Picture Placeholder 49">
            <a:extLst>
              <a:ext uri="{FF2B5EF4-FFF2-40B4-BE49-F238E27FC236}">
                <a16:creationId xmlns:a16="http://schemas.microsoft.com/office/drawing/2014/main" id="{ADF2F19D-7D9A-47B3-8711-A71F034693FE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8463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790A904C-841C-438E-BD4B-C18FC28CBD03}"/>
              </a:ext>
            </a:extLst>
          </p:cNvPr>
          <p:cNvSpPr>
            <a:spLocks noGrp="1"/>
          </p:cNvSpPr>
          <p:nvPr>
            <p:ph type="body" idx="14" hasCustomPrompt="1"/>
          </p:nvPr>
        </p:nvSpPr>
        <p:spPr>
          <a:xfrm>
            <a:off x="3789781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611759C1-BECA-460C-916A-079B29E05C36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3787360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2" name="Picture Placeholder 49">
            <a:extLst>
              <a:ext uri="{FF2B5EF4-FFF2-40B4-BE49-F238E27FC236}">
                <a16:creationId xmlns:a16="http://schemas.microsoft.com/office/drawing/2014/main" id="{4519A595-9DA0-413B-A1E1-B0F059132DD1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3737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20274DC-5128-46D8-9229-02288D264936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6441406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6F92FD73-9CD4-4AB0-8DEF-B9D7B1C5904D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6438985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53" name="Picture Placeholder 49">
            <a:extLst>
              <a:ext uri="{FF2B5EF4-FFF2-40B4-BE49-F238E27FC236}">
                <a16:creationId xmlns:a16="http://schemas.microsoft.com/office/drawing/2014/main" id="{ECF2CB24-2F78-42B5-BEC0-904245F37452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89136" y="2350008"/>
            <a:ext cx="1965960" cy="1801368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E099301F-F262-4EB4-9AAA-D10A9CF42DCF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9090610" y="4319520"/>
            <a:ext cx="1963236" cy="365760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BD5BC820-7DAB-4C8E-A7E4-A885BBE9AB8E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9088189" y="4761767"/>
            <a:ext cx="1963236" cy="741904"/>
          </a:xfrm>
        </p:spPr>
        <p:txBody>
          <a:bodyPr>
            <a:no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32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and Conten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692810" cy="4351338"/>
          </a:xfrm>
        </p:spPr>
        <p:txBody>
          <a:bodyPr/>
          <a:lstStyle>
            <a:lvl1pPr>
              <a:lnSpc>
                <a:spcPct val="100000"/>
              </a:lnSpc>
              <a:buNone/>
              <a:defRPr/>
            </a:lvl1pPr>
            <a:lvl2pPr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buNone/>
              <a:defRPr/>
            </a:lvl3pPr>
            <a:lvl4pPr>
              <a:lnSpc>
                <a:spcPct val="100000"/>
              </a:lnSpc>
              <a:buNone/>
              <a:defRPr/>
            </a:lvl4pPr>
            <a:lvl5pPr>
              <a:lnSpc>
                <a:spcPct val="100000"/>
              </a:lnSpc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218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8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>
            <a:lvl1pPr marL="283464" indent="-283464">
              <a:defRPr/>
            </a:lvl1pPr>
            <a:lvl2pPr marL="283464" indent="-283464">
              <a:defRPr/>
            </a:lvl2pPr>
            <a:lvl3pPr marL="283464" indent="-283464">
              <a:defRPr/>
            </a:lvl3pPr>
            <a:lvl4pPr marL="283464" indent="-283464">
              <a:defRPr/>
            </a:lvl4pPr>
            <a:lvl5pPr marL="283464" indent="-283464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030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5800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5800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90851D2E-FEBE-45BF-A78F-C1F61B6C38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51812" y="1734325"/>
            <a:ext cx="3200400" cy="823912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2400" b="1" cap="all" spc="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4135C99B-A268-4617-89C4-8F3AA2AAA6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51812" y="2558237"/>
            <a:ext cx="3200400" cy="3684588"/>
          </a:xfrm>
        </p:spPr>
        <p:txBody>
          <a:bodyPr>
            <a:normAutofit/>
          </a:bodyPr>
          <a:lstStyle>
            <a:lvl1pPr marL="283464" indent="-283464">
              <a:defRPr sz="2000"/>
            </a:lvl1pPr>
            <a:lvl2pPr marL="283464" indent="-283464">
              <a:defRPr sz="2000"/>
            </a:lvl2pPr>
            <a:lvl3pPr marL="283464" indent="-283464">
              <a:defRPr sz="2000"/>
            </a:lvl3pPr>
            <a:lvl4pPr marL="283464" indent="-283464">
              <a:defRPr sz="2000"/>
            </a:lvl4pPr>
            <a:lvl5pPr marL="283464" indent="-283464"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02552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9FC1870-C7ED-435A-8479-DFD344B93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533400"/>
            <a:ext cx="5496636" cy="1685898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855DAF2-123D-4C27-95D2-974B57107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2229347"/>
            <a:ext cx="5496636" cy="382174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E3769467-BA9B-49FE-B40A-419EF3276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86070" y="0"/>
            <a:ext cx="2463897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77878E15-1592-426F-A454-7F45682245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649155" y="0"/>
            <a:ext cx="2539797" cy="342900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E318F348-8CAC-4ADD-8162-E88487E44EB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186070" y="3383280"/>
            <a:ext cx="2463897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1">
            <a:extLst>
              <a:ext uri="{FF2B5EF4-FFF2-40B4-BE49-F238E27FC236}">
                <a16:creationId xmlns:a16="http://schemas.microsoft.com/office/drawing/2014/main" id="{C762F208-8E03-4B5E-9F11-0F01147F6A4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649155" y="3383280"/>
            <a:ext cx="2539797" cy="3474720"/>
          </a:xfrm>
          <a:solidFill>
            <a:schemeClr val="accent2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12CC964-A50B-4C29-B4E4-2C30BB34CCF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11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6AF1A06-62E5-489E-B58B-735C8C7AC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69C6C4F-4058-4399-B572-5BE848DDF8B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-7444"/>
            <a:ext cx="4966447" cy="6846394"/>
          </a:xfrm>
          <a:custGeom>
            <a:avLst/>
            <a:gdLst>
              <a:gd name="connsiteX0" fmla="*/ 0 w 4966447"/>
              <a:gd name="connsiteY0" fmla="*/ 0 h 6846394"/>
              <a:gd name="connsiteX1" fmla="*/ 4966447 w 4966447"/>
              <a:gd name="connsiteY1" fmla="*/ 0 h 6846394"/>
              <a:gd name="connsiteX2" fmla="*/ 3362258 w 4966447"/>
              <a:gd name="connsiteY2" fmla="*/ 6846394 h 6846394"/>
              <a:gd name="connsiteX3" fmla="*/ 0 w 4966447"/>
              <a:gd name="connsiteY3" fmla="*/ 6846394 h 6846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6447" h="6846394">
                <a:moveTo>
                  <a:pt x="0" y="0"/>
                </a:moveTo>
                <a:lnTo>
                  <a:pt x="4966447" y="0"/>
                </a:lnTo>
                <a:lnTo>
                  <a:pt x="3362258" y="6846394"/>
                </a:lnTo>
                <a:lnTo>
                  <a:pt x="0" y="6846394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C26D8E8-8E78-469E-8668-51D3E4C11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/>
          <a:lstStyle>
            <a:lvl1pPr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D096BF3-A78D-4B37-892C-A0C327118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947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0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0231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970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154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36795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9756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5752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943FF111-78CB-4983-B8F5-B6B8AB608E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7213E2B-F1F4-4058-B2C2-73EC82E30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3790" y="1064715"/>
            <a:ext cx="6153912" cy="3922755"/>
          </a:xfrm>
        </p:spPr>
        <p:txBody>
          <a:bodyPr>
            <a:normAutofit/>
          </a:bodyPr>
          <a:lstStyle>
            <a:lvl1pPr algn="l">
              <a:defRPr sz="4400"/>
            </a:lvl1pPr>
          </a:lstStyle>
          <a:p>
            <a:pPr algn="r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F3C210C-32A8-4833-93AA-B97D51CEA9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790" y="5033339"/>
            <a:ext cx="6157951" cy="943386"/>
          </a:xfrm>
        </p:spPr>
        <p:txBody>
          <a:bodyPr/>
          <a:lstStyle>
            <a:lvl1pPr>
              <a:buNone/>
              <a:defRPr/>
            </a:lvl1pPr>
          </a:lstStyle>
          <a:p>
            <a:pPr algn="r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9FA8250-8F05-4500-98CD-AD8B9E2BA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3418764" y="0"/>
            <a:ext cx="815637" cy="685734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F4A7590-29E0-4C43-A12B-EE5A8672A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5468380"/>
            <a:ext cx="6096000" cy="138961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440C747-2FA3-4C97-A0A7-52520A197E2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822" y="0"/>
            <a:ext cx="4811317" cy="6857998"/>
          </a:xfrm>
          <a:custGeom>
            <a:avLst/>
            <a:gdLst>
              <a:gd name="connsiteX0" fmla="*/ 0 w 4811317"/>
              <a:gd name="connsiteY0" fmla="*/ 0 h 6857998"/>
              <a:gd name="connsiteX1" fmla="*/ 4811317 w 4811317"/>
              <a:gd name="connsiteY1" fmla="*/ 0 h 6857998"/>
              <a:gd name="connsiteX2" fmla="*/ 2712446 w 4811317"/>
              <a:gd name="connsiteY2" fmla="*/ 6857998 h 6857998"/>
              <a:gd name="connsiteX3" fmla="*/ 0 w 4811317"/>
              <a:gd name="connsiteY3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11317" h="6857998">
                <a:moveTo>
                  <a:pt x="0" y="0"/>
                </a:moveTo>
                <a:lnTo>
                  <a:pt x="4811317" y="0"/>
                </a:lnTo>
                <a:lnTo>
                  <a:pt x="2712446" y="6857998"/>
                </a:lnTo>
                <a:lnTo>
                  <a:pt x="0" y="6857998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60468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958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526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/>
              <a:t>2/7/20XX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036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6" r:id="rId3"/>
    <p:sldLayoutId id="2147483675" r:id="rId4"/>
    <p:sldLayoutId id="2147483686" r:id="rId5"/>
    <p:sldLayoutId id="2147483662" r:id="rId6"/>
    <p:sldLayoutId id="2147483679" r:id="rId7"/>
    <p:sldLayoutId id="2147483682" r:id="rId8"/>
    <p:sldLayoutId id="2147483687" r:id="rId9"/>
    <p:sldLayoutId id="2147483665" r:id="rId10"/>
    <p:sldLayoutId id="2147483683" r:id="rId11"/>
    <p:sldLayoutId id="2147483677" r:id="rId12"/>
    <p:sldLayoutId id="2147483678" r:id="rId13"/>
    <p:sldLayoutId id="2147483684" r:id="rId14"/>
    <p:sldLayoutId id="2147483661" r:id="rId15"/>
    <p:sldLayoutId id="2147483663" r:id="rId16"/>
    <p:sldLayoutId id="2147483664" r:id="rId17"/>
    <p:sldLayoutId id="2147483666" r:id="rId18"/>
    <p:sldLayoutId id="2147483667" r:id="rId19"/>
    <p:sldLayoutId id="2147483685" r:id="rId20"/>
    <p:sldLayoutId id="2147483668" r:id="rId21"/>
    <p:sldLayoutId id="2147483669" r:id="rId2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36">
          <p15:clr>
            <a:srgbClr val="F26B43"/>
          </p15:clr>
        </p15:guide>
        <p15:guide id="4" orient="horz" pos="3984">
          <p15:clr>
            <a:srgbClr val="F26B43"/>
          </p15:clr>
        </p15:guide>
        <p15:guide id="5" pos="336">
          <p15:clr>
            <a:srgbClr val="F26B43"/>
          </p15:clr>
        </p15:guide>
        <p15:guide id="6" pos="7344">
          <p15:clr>
            <a:srgbClr val="F26B43"/>
          </p15:clr>
        </p15:guide>
        <p15:guide id="7" pos="720">
          <p15:clr>
            <a:srgbClr val="F26B43"/>
          </p15:clr>
        </p15:guide>
        <p15:guide id="8" pos="69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construction/safetytopics/vehiclestrafficmanagement.htm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legislation.gov.uk/uksi/2015/51/regulation/27/made#:~:text=27.,positions%20and%20of%20sufficient%20size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low angle view of buildings in a city">
            <a:extLst>
              <a:ext uri="{FF2B5EF4-FFF2-40B4-BE49-F238E27FC236}">
                <a16:creationId xmlns:a16="http://schemas.microsoft.com/office/drawing/2014/main" id="{3CF2725B-8BAD-4651-8A3F-80E7338713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623279" y="0"/>
            <a:ext cx="9568721" cy="6858000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B36C10-A9EA-414E-B3D3-09BAD9FA9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0697" y="1040001"/>
            <a:ext cx="3338625" cy="3150159"/>
          </a:xfrm>
        </p:spPr>
        <p:txBody>
          <a:bodyPr>
            <a:normAutofit/>
          </a:bodyPr>
          <a:lstStyle/>
          <a:p>
            <a:r>
              <a:rPr lang="en-US" dirty="0"/>
              <a:t>Traffic Management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140D27-0E15-4434-A8B8-FC32761449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90538" y="4240213"/>
            <a:ext cx="3497262" cy="1801812"/>
          </a:xfrm>
        </p:spPr>
        <p:txBody>
          <a:bodyPr/>
          <a:lstStyle/>
          <a:p>
            <a:r>
              <a:rPr lang="en-US" dirty="0"/>
              <a:t>Rhodri Thomas</a:t>
            </a:r>
          </a:p>
        </p:txBody>
      </p:sp>
    </p:spTree>
    <p:extLst>
      <p:ext uri="{BB962C8B-B14F-4D97-AF65-F5344CB8AC3E}">
        <p14:creationId xmlns:p14="http://schemas.microsoft.com/office/powerpoint/2010/main" val="170963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16715-277D-4042-B401-03CD007D7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044" y="435634"/>
            <a:ext cx="8678173" cy="5797237"/>
          </a:xfrm>
        </p:spPr>
        <p:txBody>
          <a:bodyPr>
            <a:normAutofit/>
          </a:bodyPr>
          <a:lstStyle/>
          <a:p>
            <a:r>
              <a:rPr lang="en-GB" dirty="0"/>
              <a:t>The law says that you must organise a construction site so that vehicles and pedestrians using site routes can move around safely.</a:t>
            </a:r>
          </a:p>
          <a:p>
            <a:endParaRPr lang="en-GB" dirty="0"/>
          </a:p>
          <a:p>
            <a:r>
              <a:rPr lang="en-GB" dirty="0"/>
              <a:t>The routes need to be suitable for the persons or vehicles using them, in suitable positions and sufficient in number and size.</a:t>
            </a:r>
          </a:p>
          <a:p>
            <a:endParaRPr lang="en-GB" dirty="0"/>
          </a:p>
          <a:p>
            <a:r>
              <a:rPr lang="en-GB" dirty="0"/>
              <a:t>The term 'vehicles' includes: cars, vans, lorries, low-loaders and mobile plant such as excavators, lift trucks and site dumpers etc.</a:t>
            </a:r>
          </a:p>
          <a:p>
            <a:endParaRPr lang="en-GB" dirty="0"/>
          </a:p>
          <a:p>
            <a:r>
              <a:rPr lang="en-GB" dirty="0"/>
              <a:t>The key message is: construction site vehicle incidents can and should be prevented by the effective management of transport operations throughout the construction process.</a:t>
            </a:r>
            <a:endParaRPr lang="en-US" dirty="0"/>
          </a:p>
        </p:txBody>
      </p:sp>
      <p:pic>
        <p:nvPicPr>
          <p:cNvPr id="7" name="Picture Placeholder 6" descr="View of city buildings over the water">
            <a:extLst>
              <a:ext uri="{FF2B5EF4-FFF2-40B4-BE49-F238E27FC236}">
                <a16:creationId xmlns:a16="http://schemas.microsoft.com/office/drawing/2014/main" id="{4C61771D-5836-4E5C-A19A-3F15641B879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0"/>
            <a:ext cx="2660904" cy="3429000"/>
          </a:xfrm>
        </p:spPr>
      </p:pic>
      <p:pic>
        <p:nvPicPr>
          <p:cNvPr id="9" name="Picture Placeholder 8" descr="Background Graphic with lights">
            <a:extLst>
              <a:ext uri="{FF2B5EF4-FFF2-40B4-BE49-F238E27FC236}">
                <a16:creationId xmlns:a16="http://schemas.microsoft.com/office/drawing/2014/main" id="{51C83C9C-B18C-4D14-8539-EBB0422AB0F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531096" y="3383280"/>
            <a:ext cx="2660904" cy="3474720"/>
          </a:xfrm>
        </p:spPr>
      </p:pic>
      <p:sp>
        <p:nvSpPr>
          <p:cNvPr id="37" name="Slide Number Placeholder 36">
            <a:extLst>
              <a:ext uri="{FF2B5EF4-FFF2-40B4-BE49-F238E27FC236}">
                <a16:creationId xmlns:a16="http://schemas.microsoft.com/office/drawing/2014/main" id="{D3141030-4F7D-4526-B0FC-1EA787D5B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291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erial view of city buildings">
            <a:extLst>
              <a:ext uri="{FF2B5EF4-FFF2-40B4-BE49-F238E27FC236}">
                <a16:creationId xmlns:a16="http://schemas.microsoft.com/office/drawing/2014/main" id="{F718B2F1-208E-4A1D-9716-513B0D7093E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" y="0"/>
            <a:ext cx="4742121" cy="3434316"/>
          </a:xfrm>
        </p:spPr>
      </p:pic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D8F748D4-DB82-42E3-894A-0552C0FD2AB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5" y="3432620"/>
            <a:ext cx="5178056" cy="3425380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130D8-AD6A-4638-9059-326759848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4899" y="1219476"/>
            <a:ext cx="6303034" cy="4419047"/>
          </a:xfrm>
        </p:spPr>
        <p:txBody>
          <a:bodyPr>
            <a:normAutofit/>
          </a:bodyPr>
          <a:lstStyle/>
          <a:p>
            <a:r>
              <a:rPr lang="en-GB" dirty="0"/>
              <a:t>On average, each year, about 7 workers die as a result of accidents involving vehicles or mobile plant on construction sites. A further 93 are seriously injured</a:t>
            </a:r>
          </a:p>
          <a:p>
            <a:endParaRPr lang="en-GB" dirty="0"/>
          </a:p>
          <a:p>
            <a:r>
              <a:rPr lang="en-GB" dirty="0"/>
              <a:t>Accidents occur from groundworks to finishing works and managers, workers, visitors to sites and members of the public can all be at risk.</a:t>
            </a:r>
          </a:p>
          <a:p>
            <a:endParaRPr lang="en-GB" dirty="0"/>
          </a:p>
          <a:p>
            <a:r>
              <a:rPr lang="en-GB" dirty="0"/>
              <a:t>Inadequate planning and control is the root cause of many construction vehicle accidents.</a:t>
            </a:r>
            <a:endParaRPr lang="en-US" dirty="0"/>
          </a:p>
        </p:txBody>
      </p:sp>
      <p:sp>
        <p:nvSpPr>
          <p:cNvPr id="183" name="Slide Number Placeholder 182">
            <a:extLst>
              <a:ext uri="{FF2B5EF4-FFF2-40B4-BE49-F238E27FC236}">
                <a16:creationId xmlns:a16="http://schemas.microsoft.com/office/drawing/2014/main" id="{29707739-DA1E-4E29-A977-FC44841F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2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7D98F09-AA82-4443-B901-71F5DF765C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9992" y="489934"/>
            <a:ext cx="9937569" cy="4974565"/>
          </a:xfrm>
        </p:spPr>
        <p:txBody>
          <a:bodyPr>
            <a:normAutofit/>
          </a:bodyPr>
          <a:lstStyle/>
          <a:p>
            <a:r>
              <a:rPr lang="en-GB" dirty="0"/>
              <a:t>Key issues in dealing with traffic management on site are: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Keeping pedestrians and vehicles apart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Minimising vehicle movements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People on site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Turning vehicles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Visibility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Signs and instructions</a:t>
            </a:r>
            <a:endParaRPr lang="en-US" dirty="0"/>
          </a:p>
        </p:txBody>
      </p:sp>
      <p:pic>
        <p:nvPicPr>
          <p:cNvPr id="8" name="Picture Placeholder 7" descr="View of city buildings over the water from a track">
            <a:extLst>
              <a:ext uri="{FF2B5EF4-FFF2-40B4-BE49-F238E27FC236}">
                <a16:creationId xmlns:a16="http://schemas.microsoft.com/office/drawing/2014/main" id="{5A5996C8-9A00-4071-B24A-D1B22DDFAD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89321" y="0"/>
            <a:ext cx="8997356" cy="4581079"/>
          </a:xfrm>
        </p:spPr>
      </p:pic>
      <p:pic>
        <p:nvPicPr>
          <p:cNvPr id="10" name="Picture Placeholder 9" descr="View of city buildings over the water">
            <a:extLst>
              <a:ext uri="{FF2B5EF4-FFF2-40B4-BE49-F238E27FC236}">
                <a16:creationId xmlns:a16="http://schemas.microsoft.com/office/drawing/2014/main" id="{C2C517CC-DCFE-4E86-A4E5-F5BFD7BF69F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43070" y="883420"/>
            <a:ext cx="4948931" cy="5974580"/>
          </a:xfrm>
        </p:spPr>
      </p:pic>
      <p:pic>
        <p:nvPicPr>
          <p:cNvPr id="12" name="Picture Placeholder 11" descr="A picture containing glass buildings with reflection">
            <a:extLst>
              <a:ext uri="{FF2B5EF4-FFF2-40B4-BE49-F238E27FC236}">
                <a16:creationId xmlns:a16="http://schemas.microsoft.com/office/drawing/2014/main" id="{90D6ECDF-A0E4-4308-967E-8BAC3E85A4B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34997" y="4574265"/>
            <a:ext cx="5074516" cy="2298983"/>
          </a:xfrm>
        </p:spPr>
      </p:pic>
    </p:spTree>
    <p:extLst>
      <p:ext uri="{BB962C8B-B14F-4D97-AF65-F5344CB8AC3E}">
        <p14:creationId xmlns:p14="http://schemas.microsoft.com/office/powerpoint/2010/main" val="3871568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40B6AB-E9B1-4B7E-BD4C-74C93ABF5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030B4C-B23D-0257-36F5-084B51E398F6}"/>
              </a:ext>
            </a:extLst>
          </p:cNvPr>
          <p:cNvSpPr txBox="1"/>
          <p:nvPr/>
        </p:nvSpPr>
        <p:spPr>
          <a:xfrm>
            <a:off x="825260" y="702318"/>
            <a:ext cx="1077721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majority of construction transport accidents result from the inadequate separation of pedestrians and vehicles.</a:t>
            </a:r>
          </a:p>
          <a:p>
            <a:endParaRPr lang="en-GB" dirty="0"/>
          </a:p>
          <a:p>
            <a:r>
              <a:rPr lang="en-GB" dirty="0"/>
              <a:t>This can usually be avoided by careful planning, particularly at the design stage, and by controlling vehicle operations during construction work.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AA5A59E-E473-73FC-47FD-F99BCB66E2A2}"/>
              </a:ext>
            </a:extLst>
          </p:cNvPr>
          <p:cNvSpPr txBox="1"/>
          <p:nvPr/>
        </p:nvSpPr>
        <p:spPr>
          <a:xfrm>
            <a:off x="600974" y="2858101"/>
            <a:ext cx="11363122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The following actions will help keep pedestrians and vehicles apart:</a:t>
            </a:r>
          </a:p>
          <a:p>
            <a:endParaRPr lang="en-GB" dirty="0"/>
          </a:p>
          <a:p>
            <a:r>
              <a:rPr lang="en-GB" b="1" dirty="0"/>
              <a:t>Entrances and exits </a:t>
            </a:r>
            <a:r>
              <a:rPr lang="en-GB" dirty="0"/>
              <a:t>- provide separate entry and exit gateways for pedestrians and vehicles;</a:t>
            </a:r>
          </a:p>
          <a:p>
            <a:r>
              <a:rPr lang="en-GB" b="1" dirty="0"/>
              <a:t>Walkways</a:t>
            </a:r>
            <a:r>
              <a:rPr lang="en-GB" dirty="0"/>
              <a:t> - provide firm, level, well-drained pedestrian walkways that take a direct route where possible;</a:t>
            </a:r>
          </a:p>
          <a:p>
            <a:r>
              <a:rPr lang="en-GB" b="1" dirty="0"/>
              <a:t>Crossings</a:t>
            </a:r>
            <a:r>
              <a:rPr lang="en-GB" dirty="0"/>
              <a:t> - where walkways cross roadways, provide a clearly signed and lit crossing point where drivers and pedestrians can see each other clearly;</a:t>
            </a:r>
          </a:p>
          <a:p>
            <a:r>
              <a:rPr lang="en-GB" b="1" dirty="0"/>
              <a:t>Visibility</a:t>
            </a:r>
            <a:r>
              <a:rPr lang="en-GB" dirty="0"/>
              <a:t> - make sure drivers driving out onto public roads can see both ways along the footway before they move on to it;</a:t>
            </a:r>
          </a:p>
          <a:p>
            <a:r>
              <a:rPr lang="en-GB" b="1" dirty="0"/>
              <a:t>Obstructions</a:t>
            </a:r>
            <a:r>
              <a:rPr lang="en-GB" dirty="0"/>
              <a:t> – do not block walkways so that pedestrians have to step onto the vehicle route; and</a:t>
            </a:r>
          </a:p>
          <a:p>
            <a:r>
              <a:rPr lang="en-GB" b="1" dirty="0"/>
              <a:t>Barriers</a:t>
            </a:r>
            <a:r>
              <a:rPr lang="en-GB" dirty="0"/>
              <a:t> - think about installing a barrier between the roadway and walkway.</a:t>
            </a:r>
          </a:p>
        </p:txBody>
      </p:sp>
    </p:spTree>
    <p:extLst>
      <p:ext uri="{BB962C8B-B14F-4D97-AF65-F5344CB8AC3E}">
        <p14:creationId xmlns:p14="http://schemas.microsoft.com/office/powerpoint/2010/main" val="2694395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picture containing blue glass buildings with reflection">
            <a:extLst>
              <a:ext uri="{FF2B5EF4-FFF2-40B4-BE49-F238E27FC236}">
                <a16:creationId xmlns:a16="http://schemas.microsoft.com/office/drawing/2014/main" id="{EB5E1FEF-1282-4779-83BA-2F3F6D476B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822" y="0"/>
            <a:ext cx="4811317" cy="685799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F8C04B-250D-4AE1-9F65-682FB4830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610509-B4FA-3466-77A3-0009C8F593A4}"/>
              </a:ext>
            </a:extLst>
          </p:cNvPr>
          <p:cNvSpPr txBox="1"/>
          <p:nvPr/>
        </p:nvSpPr>
        <p:spPr>
          <a:xfrm>
            <a:off x="4255697" y="2706106"/>
            <a:ext cx="772064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Good planning can help to minimise vehicle movement around a site. For example, landscaping to reduce the quantities of fill or spoil movement.</a:t>
            </a:r>
          </a:p>
          <a:p>
            <a:endParaRPr lang="en-GB" dirty="0"/>
          </a:p>
          <a:p>
            <a:r>
              <a:rPr lang="en-GB" b="1" dirty="0"/>
              <a:t>To limit the number of vehicles on site:</a:t>
            </a:r>
          </a:p>
          <a:p>
            <a:endParaRPr lang="en-GB" b="1" dirty="0"/>
          </a:p>
          <a:p>
            <a:r>
              <a:rPr lang="en-GB" dirty="0"/>
              <a:t>provide car and van parking for the workforce and visitors away from the work area;</a:t>
            </a:r>
          </a:p>
          <a:p>
            <a:r>
              <a:rPr lang="en-GB" dirty="0"/>
              <a:t>control entry to the work area; and</a:t>
            </a:r>
          </a:p>
          <a:p>
            <a:r>
              <a:rPr lang="en-GB" dirty="0"/>
              <a:t>plan storage areas so that delivery vehicles do not have to cross the site.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1F9548-003B-F2E7-AED2-4EDE529F4434}"/>
              </a:ext>
            </a:extLst>
          </p:cNvPr>
          <p:cNvSpPr txBox="1"/>
          <p:nvPr/>
        </p:nvSpPr>
        <p:spPr>
          <a:xfrm>
            <a:off x="4954438" y="1168387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Minimising vehicle movements</a:t>
            </a:r>
          </a:p>
        </p:txBody>
      </p:sp>
    </p:spTree>
    <p:extLst>
      <p:ext uri="{BB962C8B-B14F-4D97-AF65-F5344CB8AC3E}">
        <p14:creationId xmlns:p14="http://schemas.microsoft.com/office/powerpoint/2010/main" val="718815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97124BB6-5243-455D-83FF-AE2077E38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EF08F7A-5940-C035-E683-16A143B1047E}"/>
              </a:ext>
            </a:extLst>
          </p:cNvPr>
          <p:cNvSpPr txBox="1"/>
          <p:nvPr/>
        </p:nvSpPr>
        <p:spPr>
          <a:xfrm>
            <a:off x="2378015" y="1005778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People on site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7E0E5ADB-271F-68F3-2D1C-4A79935EC985}"/>
              </a:ext>
            </a:extLst>
          </p:cNvPr>
          <p:cNvSpPr txBox="1"/>
          <p:nvPr/>
        </p:nvSpPr>
        <p:spPr>
          <a:xfrm>
            <a:off x="1009290" y="1754038"/>
            <a:ext cx="8744309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Employers should take steps to make sure that all workers are fit and competent to operate the vehicles, machines and attachments they use on site by, for example:</a:t>
            </a:r>
          </a:p>
          <a:p>
            <a:endParaRPr lang="en-GB" dirty="0"/>
          </a:p>
          <a:p>
            <a:r>
              <a:rPr lang="en-GB" dirty="0"/>
              <a:t>checks when recruiting drivers/operators or hiring contractors;</a:t>
            </a:r>
          </a:p>
          <a:p>
            <a:r>
              <a:rPr lang="en-GB" dirty="0"/>
              <a:t>training drivers and operators;</a:t>
            </a:r>
          </a:p>
          <a:p>
            <a:r>
              <a:rPr lang="en-GB" dirty="0"/>
              <a:t>managing the activities of visiting drivers.</a:t>
            </a:r>
          </a:p>
          <a:p>
            <a:r>
              <a:rPr lang="en-GB" dirty="0"/>
              <a:t>People who direct vehicle movements (signallers) must be trained and authorised to do so.</a:t>
            </a:r>
          </a:p>
          <a:p>
            <a:endParaRPr lang="en-GB" dirty="0"/>
          </a:p>
          <a:p>
            <a:r>
              <a:rPr lang="en-GB" dirty="0"/>
              <a:t>Accidents can also occur when untrained or inexperienced workers drive construction vehicles without authority. Access to vehicles should be managed and people alerted to the risk.</a:t>
            </a:r>
          </a:p>
        </p:txBody>
      </p:sp>
    </p:spTree>
    <p:extLst>
      <p:ext uri="{BB962C8B-B14F-4D97-AF65-F5344CB8AC3E}">
        <p14:creationId xmlns:p14="http://schemas.microsoft.com/office/powerpoint/2010/main" val="276079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3CABF-07C6-4D28-9459-B48AE520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352868-E4C5-E748-70F1-6767685C2089}"/>
              </a:ext>
            </a:extLst>
          </p:cNvPr>
          <p:cNvSpPr txBox="1"/>
          <p:nvPr/>
        </p:nvSpPr>
        <p:spPr>
          <a:xfrm>
            <a:off x="1216324" y="758489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Turning vehicles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91CA00-319D-3CF7-5DAE-2D8E581ED108}"/>
              </a:ext>
            </a:extLst>
          </p:cNvPr>
          <p:cNvSpPr txBox="1"/>
          <p:nvPr/>
        </p:nvSpPr>
        <p:spPr>
          <a:xfrm>
            <a:off x="842513" y="1397675"/>
            <a:ext cx="612475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The need for vehicles to reverse should be avoided where possible as reversing is a major cause of fatal accidents.</a:t>
            </a:r>
          </a:p>
          <a:p>
            <a:endParaRPr lang="en-GB" dirty="0"/>
          </a:p>
          <a:p>
            <a:r>
              <a:rPr lang="en-GB" dirty="0"/>
              <a:t>One-way systems can reduce the risk, especially in storage areas.</a:t>
            </a:r>
          </a:p>
          <a:p>
            <a:endParaRPr lang="en-GB" dirty="0"/>
          </a:p>
          <a:p>
            <a:r>
              <a:rPr lang="en-GB" dirty="0"/>
              <a:t>A turning circle could be installed so that vehicles can turn without reversing.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899647-E816-6EAC-6E2F-2EC11CB43DB9}"/>
              </a:ext>
            </a:extLst>
          </p:cNvPr>
          <p:cNvSpPr txBox="1"/>
          <p:nvPr/>
        </p:nvSpPr>
        <p:spPr>
          <a:xfrm>
            <a:off x="6067246" y="4707003"/>
            <a:ext cx="612475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Make sure that all drivers and pedestrians know and understand the routes and traffic rules on site. Use standard road signs where appropriate</a:t>
            </a:r>
          </a:p>
          <a:p>
            <a:endParaRPr lang="en-GB" dirty="0"/>
          </a:p>
          <a:p>
            <a:r>
              <a:rPr lang="en-GB" dirty="0"/>
              <a:t>Provide induction training for drivers, workers and visitors and send instructions out to visitors before their visit.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118A1A-82C8-0751-7758-D7B33A428793}"/>
              </a:ext>
            </a:extLst>
          </p:cNvPr>
          <p:cNvSpPr txBox="1"/>
          <p:nvPr/>
        </p:nvSpPr>
        <p:spPr>
          <a:xfrm>
            <a:off x="7093788" y="4034997"/>
            <a:ext cx="335567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Signs and instructions</a:t>
            </a:r>
          </a:p>
        </p:txBody>
      </p:sp>
    </p:spTree>
    <p:extLst>
      <p:ext uri="{BB962C8B-B14F-4D97-AF65-F5344CB8AC3E}">
        <p14:creationId xmlns:p14="http://schemas.microsoft.com/office/powerpoint/2010/main" val="4280447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3CABF-07C6-4D28-9459-B48AE520A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352868-E4C5-E748-70F1-6767685C2089}"/>
              </a:ext>
            </a:extLst>
          </p:cNvPr>
          <p:cNvSpPr txBox="1"/>
          <p:nvPr/>
        </p:nvSpPr>
        <p:spPr>
          <a:xfrm>
            <a:off x="2705819" y="706730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Visibility</a:t>
            </a:r>
            <a:endParaRPr lang="en-GB" b="1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91CA00-319D-3CF7-5DAE-2D8E581ED108}"/>
              </a:ext>
            </a:extLst>
          </p:cNvPr>
          <p:cNvSpPr txBox="1"/>
          <p:nvPr/>
        </p:nvSpPr>
        <p:spPr>
          <a:xfrm>
            <a:off x="2199736" y="2066843"/>
            <a:ext cx="61247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846480-DAD6-D51F-5440-77D1C8782EEB}"/>
              </a:ext>
            </a:extLst>
          </p:cNvPr>
          <p:cNvSpPr txBox="1"/>
          <p:nvPr/>
        </p:nvSpPr>
        <p:spPr>
          <a:xfrm>
            <a:off x="776377" y="1580903"/>
            <a:ext cx="836474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If vehicles reverse in areas where pedestrians cannot be excluded the risk is elevated and visibility becomes a vital consideration.</a:t>
            </a:r>
          </a:p>
          <a:p>
            <a:endParaRPr lang="en-GB" dirty="0"/>
          </a:p>
          <a:p>
            <a:r>
              <a:rPr lang="en-GB" dirty="0"/>
              <a:t>You should consider:</a:t>
            </a:r>
          </a:p>
          <a:p>
            <a:endParaRPr lang="en-GB" dirty="0"/>
          </a:p>
          <a:p>
            <a:r>
              <a:rPr lang="en-GB" dirty="0"/>
              <a:t>Aids for drivers - mirrors, CCTV cameras or reversing alarms that can help drivers can see movement all round the vehicle;</a:t>
            </a:r>
          </a:p>
          <a:p>
            <a:r>
              <a:rPr lang="en-GB" dirty="0"/>
              <a:t>Plant and vehicle marshallers - who can be appointed to control manoeuvres and who are trained in the task;</a:t>
            </a:r>
          </a:p>
          <a:p>
            <a:r>
              <a:rPr lang="en-GB" dirty="0"/>
              <a:t>Lighting - so that drivers and pedestrians on shared routes can see each other easily. Lighting may be needed after sunset or in bad weather;</a:t>
            </a:r>
          </a:p>
          <a:p>
            <a:r>
              <a:rPr lang="en-GB" dirty="0"/>
              <a:t>Clothing - pedestrians on site should wear high-visibility clothing.</a:t>
            </a:r>
          </a:p>
        </p:txBody>
      </p:sp>
    </p:spTree>
    <p:extLst>
      <p:ext uri="{BB962C8B-B14F-4D97-AF65-F5344CB8AC3E}">
        <p14:creationId xmlns:p14="http://schemas.microsoft.com/office/powerpoint/2010/main" val="436507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view of a bridge from below">
            <a:extLst>
              <a:ext uri="{FF2B5EF4-FFF2-40B4-BE49-F238E27FC236}">
                <a16:creationId xmlns:a16="http://schemas.microsoft.com/office/drawing/2014/main" id="{610B39E1-AAA7-4199-8B7C-D12DD364E6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7444"/>
            <a:ext cx="4966447" cy="6846394"/>
          </a:xfr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19C547C-C2F1-493E-9B64-E089F9DBC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02477" y="6398878"/>
            <a:ext cx="470887" cy="365125"/>
          </a:xfrm>
        </p:spPr>
        <p:txBody>
          <a:bodyPr/>
          <a:lstStyle/>
          <a:p>
            <a:fld id="{312CC964-A50B-4C29-B4E4-2C30BB34CCF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8A2292-8F14-3E88-FA10-8AD7FE5A0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>
                <a:hlinkClick r:id="rId3"/>
              </a:rPr>
              <a:t>Construction - Traffic management on construction sites (hse.gov.uk)</a:t>
            </a:r>
            <a:endParaRPr lang="fr-FR" dirty="0"/>
          </a:p>
          <a:p>
            <a:endParaRPr lang="fr-FR" dirty="0"/>
          </a:p>
          <a:p>
            <a:r>
              <a:rPr lang="en-GB" dirty="0">
                <a:hlinkClick r:id="rId4"/>
              </a:rPr>
              <a:t>The Construction (Design and Management) Regulations 2015 (legislation.gov.uk)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307093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 lines design" id="{2407D200-3004-4ADD-9D29-6D4C9B951E75}" vid="{22312BCD-9B59-4CBE-B473-4FDC2F04D3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TaxCatchAll xmlns="230e9df3-be65-4c73-a93b-d1236ebd677e" xsi:nil="true"/>
    <MediaServiceKeyPoints xmlns="71af3243-3dd4-4a8d-8c0d-dd76da1f02a5" xsi:nil="true"/>
    <Background xmlns="71af3243-3dd4-4a8d-8c0d-dd76da1f02a5">false</Background>
    <ImageTagsTaxHTField xmlns="71af3243-3dd4-4a8d-8c0d-dd76da1f02a5">
      <Terms xmlns="http://schemas.microsoft.com/office/infopath/2007/PartnerControls"/>
    </ImageTagsTaxHTField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263D7C-E9CB-4C77-8528-77A30083B7FC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462B0DF-AFCF-4681-BDD6-4CC4EE7AE3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91F1737-EB5A-49A3-BFCA-A97A8DCDF40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{E20A64CA-D2C7-4E95-B6B1-A1ED5568DD20}tf22797433_win32</Template>
  <TotalTime>0</TotalTime>
  <Words>784</Words>
  <Application>Microsoft Office PowerPoint</Application>
  <PresentationFormat>Widescreen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Univers Condensed Light</vt:lpstr>
      <vt:lpstr>Walbaum Display Light</vt:lpstr>
      <vt:lpstr>AngleLinesVTI</vt:lpstr>
      <vt:lpstr>Traffic Management Plan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Traffic Management Plan</dc:title>
  <dc:creator>Rhodri Thomas (1704814)</dc:creator>
  <cp:lastModifiedBy>Rhodri Thomas (1704814)</cp:lastModifiedBy>
  <cp:revision>1</cp:revision>
  <dcterms:created xsi:type="dcterms:W3CDTF">2023-12-04T15:38:49Z</dcterms:created>
  <dcterms:modified xsi:type="dcterms:W3CDTF">2023-12-04T16:06:23Z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