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av" ContentType="audio/x-wav"/>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2" r:id="rId3"/>
    <p:sldId id="257" r:id="rId4"/>
    <p:sldId id="268" r:id="rId5"/>
    <p:sldId id="258" r:id="rId6"/>
    <p:sldId id="269" r:id="rId7"/>
    <p:sldId id="259" r:id="rId8"/>
    <p:sldId id="270" r:id="rId9"/>
    <p:sldId id="260" r:id="rId10"/>
    <p:sldId id="261" r:id="rId11"/>
    <p:sldId id="271" r:id="rId12"/>
    <p:sldId id="262" r:id="rId13"/>
    <p:sldId id="263" r:id="rId14"/>
    <p:sldId id="264" r:id="rId15"/>
    <p:sldId id="265" r:id="rId16"/>
    <p:sldId id="266"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120" y="5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smtClean="0">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smtClean="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smtClean="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smtClean="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9.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ndfonline.com/doi/pdf/10.1080/1553118X.2018.1452240?nee"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6.emf"/></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name: Ion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George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smtClean="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a:t>
            </a:r>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smtClean="0">
                <a:effectLst>
                  <a:glow rad="139700">
                    <a:schemeClr val="accent6">
                      <a:satMod val="175000"/>
                      <a:alpha val="40000"/>
                    </a:schemeClr>
                  </a:glow>
                </a:effectLst>
              </a:rPr>
              <a:t>Ion Adrian </a:t>
            </a:r>
            <a:r>
              <a:rPr lang="en-GB" sz="2800" dirty="0" err="1" smtClean="0">
                <a:effectLst>
                  <a:glow rad="139700">
                    <a:schemeClr val="accent6">
                      <a:satMod val="175000"/>
                      <a:alpha val="40000"/>
                    </a:schemeClr>
                  </a:glow>
                </a:effectLst>
              </a:rPr>
              <a:t>Barbu</a:t>
            </a:r>
            <a:r>
              <a:rPr lang="en-GB" sz="2800" dirty="0" smtClean="0">
                <a:effectLst>
                  <a:glow rad="139700">
                    <a:schemeClr val="accent6">
                      <a:satMod val="175000"/>
                      <a:alpha val="40000"/>
                    </a:schemeClr>
                  </a:glow>
                </a:effectLst>
              </a:rPr>
              <a:t> 2113245</a:t>
            </a:r>
          </a:p>
          <a:p>
            <a:pPr algn="ctr"/>
            <a:endParaRPr lang="en-GB" dirty="0"/>
          </a:p>
          <a:p>
            <a:pPr algn="ctr"/>
            <a:endParaRPr lang="en-GB" dirty="0" smtClean="0"/>
          </a:p>
          <a:p>
            <a:pPr algn="ctr"/>
            <a:r>
              <a:rPr lang="en-GB" sz="3600" dirty="0"/>
              <a:t>W</a:t>
            </a:r>
            <a:r>
              <a:rPr lang="en-GB" sz="3600" dirty="0" smtClean="0"/>
              <a:t>ill present </a:t>
            </a:r>
            <a:r>
              <a:rPr lang="en-GB" sz="3600" b="1" kern="0" dirty="0" smtClean="0">
                <a:latin typeface="Times New Roman" panose="02020603050405020304" pitchFamily="18" charset="0"/>
                <a:cs typeface="Arial" panose="020B0604020202020204" pitchFamily="34" charset="0"/>
              </a:rPr>
              <a:t>Introduction and Conclusion</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Radu</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endParaRPr lang="en-GB" sz="2800" dirty="0" smtClean="0">
              <a:effectLst>
                <a:glow rad="101600">
                  <a:schemeClr val="accent6">
                    <a:satMod val="175000"/>
                    <a:alpha val="40000"/>
                  </a:schemeClr>
                </a:glow>
              </a:effectLst>
            </a:endParaRPr>
          </a:p>
          <a:p>
            <a:pPr algn="ctr"/>
            <a:endParaRPr lang="en-GB" dirty="0"/>
          </a:p>
          <a:p>
            <a:pPr algn="ctr"/>
            <a:endParaRPr lang="en-GB" dirty="0" smtClean="0"/>
          </a:p>
          <a:p>
            <a:pPr algn="ctr"/>
            <a:r>
              <a:rPr lang="en-GB" sz="3600" dirty="0"/>
              <a:t>W</a:t>
            </a:r>
            <a:r>
              <a:rPr lang="en-GB" sz="3600" dirty="0" smtClean="0"/>
              <a:t>ill present </a:t>
            </a:r>
            <a:r>
              <a:rPr lang="en-GB" sz="3600" b="1" kern="0" dirty="0">
                <a:latin typeface="Times New Roman" panose="02020603050405020304" pitchFamily="18" charset="0"/>
                <a:cs typeface="Arial" panose="020B0604020202020204" pitchFamily="34" charset="0"/>
              </a:rPr>
              <a:t>Overview of the organisation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Razvan</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Banica</a:t>
            </a:r>
            <a:r>
              <a:rPr lang="en-GB" sz="2800" dirty="0" smtClean="0">
                <a:effectLst>
                  <a:glow rad="101600">
                    <a:schemeClr val="accent6">
                      <a:satMod val="175000"/>
                      <a:alpha val="40000"/>
                    </a:schemeClr>
                  </a:glow>
                </a:effectLst>
              </a:rPr>
              <a:t>  2112397</a:t>
            </a:r>
          </a:p>
          <a:p>
            <a:pPr algn="ctr"/>
            <a:endParaRPr lang="en-GB" dirty="0"/>
          </a:p>
          <a:p>
            <a:pPr algn="ctr"/>
            <a:r>
              <a:rPr lang="en-GB" sz="3600" dirty="0" smtClean="0"/>
              <a:t>Will present </a:t>
            </a:r>
            <a:r>
              <a:rPr lang="en-GB" sz="3600" b="1" dirty="0" smtClean="0"/>
              <a:t>Benefits of effective communication </a:t>
            </a:r>
            <a:endParaRPr lang="en-GB" sz="3600" b="1"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smtClean="0">
                <a:effectLst>
                  <a:glow rad="101600">
                    <a:schemeClr val="accent4">
                      <a:satMod val="175000"/>
                      <a:alpha val="40000"/>
                    </a:schemeClr>
                  </a:glow>
                </a:effectLst>
              </a:rPr>
              <a:t>Marius </a:t>
            </a:r>
            <a:r>
              <a:rPr lang="en-GB" sz="2800" dirty="0" err="1" smtClean="0">
                <a:effectLst>
                  <a:glow rad="101600">
                    <a:schemeClr val="accent4">
                      <a:satMod val="175000"/>
                      <a:alpha val="40000"/>
                    </a:schemeClr>
                  </a:glow>
                </a:effectLst>
              </a:rPr>
              <a:t>Farkos</a:t>
            </a:r>
            <a:r>
              <a:rPr lang="en-GB" sz="2800" dirty="0" smtClean="0">
                <a:effectLst>
                  <a:glow rad="101600">
                    <a:schemeClr val="accent4">
                      <a:satMod val="175000"/>
                      <a:alpha val="40000"/>
                    </a:schemeClr>
                  </a:glow>
                </a:effectLst>
              </a:rPr>
              <a:t> 2111975</a:t>
            </a:r>
          </a:p>
          <a:p>
            <a:pPr algn="ctr"/>
            <a:endParaRPr lang="en-GB" dirty="0"/>
          </a:p>
          <a:p>
            <a:pPr algn="ctr"/>
            <a:endParaRPr lang="en-GB" dirty="0" smtClean="0"/>
          </a:p>
          <a:p>
            <a:pPr algn="ctr"/>
            <a:r>
              <a:rPr lang="en-GB" sz="3600" dirty="0"/>
              <a:t>W</a:t>
            </a:r>
            <a:r>
              <a:rPr lang="en-GB" sz="3600" dirty="0" smtClean="0"/>
              <a:t>ill present </a:t>
            </a:r>
            <a:r>
              <a:rPr lang="en-GB" sz="3600" b="1" dirty="0" smtClean="0"/>
              <a:t>Theory and </a:t>
            </a:r>
            <a:r>
              <a:rPr lang="en-GB" sz="3600" b="1" dirty="0" smtClean="0">
                <a:effectLst/>
                <a:latin typeface="Arial" panose="020B0604020202020204" pitchFamily="34" charset="0"/>
                <a:ea typeface="Arial" panose="020B0604020202020204" pitchFamily="34" charset="0"/>
              </a:rPr>
              <a:t>Barriers in communication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5" name="applause.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smtClean="0">
                <a:effectLst>
                  <a:glow rad="101600">
                    <a:schemeClr val="accent4">
                      <a:satMod val="175000"/>
                      <a:alpha val="40000"/>
                    </a:schemeClr>
                  </a:glow>
                </a:effectLst>
              </a:rPr>
              <a:t>George Adrian </a:t>
            </a:r>
            <a:r>
              <a:rPr lang="en-GB" sz="2800" dirty="0" err="1" smtClean="0">
                <a:effectLst>
                  <a:glow rad="101600">
                    <a:schemeClr val="accent4">
                      <a:satMod val="175000"/>
                      <a:alpha val="40000"/>
                    </a:schemeClr>
                  </a:glow>
                </a:effectLst>
              </a:rPr>
              <a:t>Tirlea</a:t>
            </a:r>
            <a:r>
              <a:rPr lang="en-GB" sz="2800" dirty="0" smtClean="0">
                <a:effectLst>
                  <a:glow rad="101600">
                    <a:schemeClr val="accent4">
                      <a:satMod val="175000"/>
                      <a:alpha val="40000"/>
                    </a:schemeClr>
                  </a:glow>
                </a:effectLst>
              </a:rPr>
              <a:t> 2026500</a:t>
            </a:r>
          </a:p>
          <a:p>
            <a:pPr algn="ctr"/>
            <a:endParaRPr lang="en-GB" dirty="0" smtClean="0"/>
          </a:p>
          <a:p>
            <a:pPr algn="ctr"/>
            <a:r>
              <a:rPr lang="en-GB" sz="3600" dirty="0"/>
              <a:t>W</a:t>
            </a:r>
            <a:r>
              <a:rPr lang="en-GB" sz="3600" dirty="0" smtClean="0"/>
              <a:t>ill present </a:t>
            </a:r>
            <a:r>
              <a:rPr lang="en-GB" sz="3600" b="1" dirty="0" smtClean="0">
                <a:effectLst/>
                <a:latin typeface="Arial" panose="020B0604020202020204" pitchFamily="34" charset="0"/>
                <a:ea typeface="Arial" panose="020B0604020202020204" pitchFamily="34" charset="0"/>
              </a:rPr>
              <a:t>Communication channels used by Amazon and </a:t>
            </a:r>
            <a:r>
              <a:rPr lang="en-GB" sz="3600" b="1" dirty="0" err="1" smtClean="0">
                <a:effectLst/>
                <a:latin typeface="Arial" panose="020B0604020202020204" pitchFamily="34" charset="0"/>
                <a:ea typeface="Arial" panose="020B0604020202020204" pitchFamily="34" charset="0"/>
              </a:rPr>
              <a:t>Recomandation</a:t>
            </a:r>
            <a:r>
              <a:rPr lang="en-GB" sz="3600" b="1" dirty="0" smtClean="0">
                <a:effectLst/>
                <a:latin typeface="Arial" panose="020B0604020202020204" pitchFamily="34" charset="0"/>
                <a:ea typeface="Arial" panose="020B0604020202020204" pitchFamily="34" charset="0"/>
              </a:rPr>
              <a:t>.</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5" name="applause.wav"/>
          </p:stSnd>
        </p:sndAc>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smtClean="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a:t>
            </a:r>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smtClean="0">
                <a:latin typeface="Times New Roman" panose="02020603050405020304" pitchFamily="18" charset="0"/>
                <a:cs typeface="Times New Roman" panose="02020603050405020304" pitchFamily="18" charset="0"/>
              </a:rPr>
              <a:t> Two way radio</a:t>
            </a:r>
            <a:endParaRPr lang="en-IN" sz="1800" dirty="0">
              <a:latin typeface="Times New Roman" panose="02020603050405020304" pitchFamily="18" charset="0"/>
              <a:cs typeface="Times New Roman" panose="02020603050405020304" pitchFamily="18" charset="0"/>
            </a:endParaRP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a:t>
            </a:r>
            <a:r>
              <a:rPr lang="en-GB" sz="1400" u="sng" dirty="0" smtClean="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2238734948"/>
              </p:ext>
            </p:extLst>
          </p:nvPr>
        </p:nvGraphicFramePr>
        <p:xfrm>
          <a:off x="1" y="1"/>
          <a:ext cx="12192000" cy="6858000"/>
        </p:xfrm>
        <a:graphic>
          <a:graphicData uri="http://schemas.openxmlformats.org/presentationml/2006/ole">
            <mc:AlternateContent xmlns:mc="http://schemas.openxmlformats.org/markup-compatibility/2006">
              <mc:Choice xmlns:v="urn:schemas-microsoft-com:vml" Requires="v">
                <p:oleObj spid="_x0000_s1030" name="Presentation" r:id="rId3" imgW="6096120" imgH="3428972" progId="PowerPoint.Show.12">
                  <p:embed/>
                </p:oleObj>
              </mc:Choice>
              <mc:Fallback>
                <p:oleObj name="Presentation" r:id="rId3" imgW="6096120" imgH="3428972" progId="PowerPoint.Show.12">
                  <p:embed/>
                  <p:pic>
                    <p:nvPicPr>
                      <p:cNvPr id="0" name=""/>
                      <p:cNvPicPr/>
                      <p:nvPr/>
                    </p:nvPicPr>
                    <p:blipFill>
                      <a:blip r:embed="rId4"/>
                      <a:stretch>
                        <a:fillRect/>
                      </a:stretch>
                    </p:blipFill>
                    <p:spPr>
                      <a:xfrm>
                        <a:off x="1" y="1"/>
                        <a:ext cx="12192000" cy="6858000"/>
                      </a:xfrm>
                      <a:prstGeom prst="rect">
                        <a:avLst/>
                      </a:prstGeom>
                    </p:spPr>
                  </p:pic>
                </p:oleObj>
              </mc:Fallback>
            </mc:AlternateContent>
          </a:graphicData>
        </a:graphic>
      </p:graphicFrame>
    </p:spTree>
    <p:extLst>
      <p:ext uri="{BB962C8B-B14F-4D97-AF65-F5344CB8AC3E}">
        <p14:creationId xmlns:p14="http://schemas.microsoft.com/office/powerpoint/2010/main" val="24114069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219</TotalTime>
  <Words>1222</Words>
  <Application>Microsoft Office PowerPoint</Application>
  <PresentationFormat>Widescreen</PresentationFormat>
  <Paragraphs>89</Paragraphs>
  <Slides>17</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Office Theme</vt:lpstr>
      <vt:lpstr>Presentation</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dc:title>
  <dc:creator>shreya ghosh</dc:creator>
  <cp:lastModifiedBy>Yoshi</cp:lastModifiedBy>
  <cp:revision>28</cp:revision>
  <dcterms:created xsi:type="dcterms:W3CDTF">2022-03-10T06:56:38Z</dcterms:created>
  <dcterms:modified xsi:type="dcterms:W3CDTF">2022-03-27T10:24:38Z</dcterms:modified>
</cp:coreProperties>
</file>