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6" autoAdjust="0"/>
    <p:restoredTop sz="94660"/>
  </p:normalViewPr>
  <p:slideViewPr>
    <p:cSldViewPr snapToGrid="0">
      <p:cViewPr varScale="1">
        <p:scale>
          <a:sx n="66" d="100"/>
          <a:sy n="66" d="100"/>
        </p:scale>
        <p:origin x="72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F9985-CA18-4909-B36B-FEF2EB963A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Photography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1F12FF-198D-47AB-B349-8B54825AB5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Megan Phillips</a:t>
            </a:r>
          </a:p>
        </p:txBody>
      </p:sp>
    </p:spTree>
    <p:extLst>
      <p:ext uri="{BB962C8B-B14F-4D97-AF65-F5344CB8AC3E}">
        <p14:creationId xmlns:p14="http://schemas.microsoft.com/office/powerpoint/2010/main" val="3846115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5A0B5F1-6C6A-4BBF-8DE5-60CB161B2E9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7097" b="2376"/>
          <a:stretch/>
        </p:blipFill>
        <p:spPr>
          <a:xfrm>
            <a:off x="4654296" y="10"/>
            <a:ext cx="753770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43046A-644B-4B15-AF82-EC63620B1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000" dirty="0" err="1"/>
              <a:t>Zunele</a:t>
            </a:r>
            <a:r>
              <a:rPr lang="en-US" sz="2000" dirty="0"/>
              <a:t> </a:t>
            </a:r>
            <a:r>
              <a:rPr lang="en-US" sz="2000" dirty="0" err="1"/>
              <a:t>muholi</a:t>
            </a:r>
            <a:endParaRPr lang="en-US" sz="20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5D72E5-F178-446A-AB7D-0F2DC86A55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4670" y="2640692"/>
            <a:ext cx="3044952" cy="3255252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200000"/>
              </a:lnSpc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Portraiture</a:t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High contrast </a:t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Black and white</a:t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High impact</a:t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Simple</a:t>
            </a:r>
          </a:p>
        </p:txBody>
      </p:sp>
    </p:spTree>
    <p:extLst>
      <p:ext uri="{BB962C8B-B14F-4D97-AF65-F5344CB8AC3E}">
        <p14:creationId xmlns:p14="http://schemas.microsoft.com/office/powerpoint/2010/main" val="175241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7450E4AE-24C5-44E1-9A90-F3F71579E0C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044" y="745236"/>
            <a:ext cx="10725912" cy="536752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48DD380-42C3-4A79-A902-F45DF5339E6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28266" y="-2013796"/>
            <a:ext cx="5535469" cy="10885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CFA650-7E75-406A-B4EF-40498D6D6E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" t="19930" r="-36" b="24694"/>
          <a:stretch/>
        </p:blipFill>
        <p:spPr>
          <a:xfrm>
            <a:off x="895774" y="909829"/>
            <a:ext cx="5117930" cy="520293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ADDD7F6-5012-4C5E-9BAD-36F867BB28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2" t="19526" b="25099"/>
          <a:stretch/>
        </p:blipFill>
        <p:spPr>
          <a:xfrm>
            <a:off x="6173833" y="909828"/>
            <a:ext cx="5285123" cy="5202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944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98825-70F9-4716-939A-1391CFCC9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Dani </a:t>
            </a:r>
            <a:r>
              <a:rPr lang="en-GB" dirty="0" err="1"/>
              <a:t>bowen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1717EB5-9FCA-4CAB-A59E-D5C2C2F95E3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0946" t="28716" r="11353" b="32593"/>
          <a:stretch/>
        </p:blipFill>
        <p:spPr>
          <a:xfrm>
            <a:off x="1152940" y="2765952"/>
            <a:ext cx="4700173" cy="2846915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2198A0B-BBC6-41DC-A833-1C15CA4FAC5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38888" y="2765954"/>
            <a:ext cx="4270375" cy="2846916"/>
          </a:xfrm>
        </p:spPr>
      </p:pic>
    </p:spTree>
    <p:extLst>
      <p:ext uri="{BB962C8B-B14F-4D97-AF65-F5344CB8AC3E}">
        <p14:creationId xmlns:p14="http://schemas.microsoft.com/office/powerpoint/2010/main" val="345411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09B87-C953-4C0C-A71A-C694AF9BD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Dani Bowen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69D5459-700A-4522-9D2F-E1B7915C450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7176" t="21515" r="5773" b="23455"/>
          <a:stretch/>
        </p:blipFill>
        <p:spPr>
          <a:xfrm>
            <a:off x="6096000" y="0"/>
            <a:ext cx="6102097" cy="68580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79B168-BA4D-4F6E-822F-0696F08B6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1800" dirty="0"/>
              <a:t>Focus on Monochrome </a:t>
            </a:r>
            <a:br>
              <a:rPr lang="en-GB" sz="1800" dirty="0"/>
            </a:br>
            <a:r>
              <a:rPr lang="en-GB" sz="1800" dirty="0"/>
              <a:t>Focuses on Dance photography</a:t>
            </a:r>
            <a:br>
              <a:rPr lang="en-GB" sz="1800" dirty="0"/>
            </a:br>
            <a:r>
              <a:rPr lang="en-GB" sz="1800" dirty="0"/>
              <a:t>Simple Backgrounds</a:t>
            </a:r>
            <a:br>
              <a:rPr lang="en-GB" sz="1800" dirty="0"/>
            </a:br>
            <a:r>
              <a:rPr lang="en-GB" sz="1800" dirty="0"/>
              <a:t>Strong lighting</a:t>
            </a:r>
          </a:p>
        </p:txBody>
      </p:sp>
    </p:spTree>
    <p:extLst>
      <p:ext uri="{BB962C8B-B14F-4D97-AF65-F5344CB8AC3E}">
        <p14:creationId xmlns:p14="http://schemas.microsoft.com/office/powerpoint/2010/main" val="80507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4012826-C787-4910-A304-7D89A87625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135" y="0"/>
            <a:ext cx="3857625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92F6F49-2994-464C-841C-D571F5E242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9900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418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E8F1F-F2F2-4F96-9EA0-FEF33D84F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54260FD-D362-41F1-8820-81826EE2281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81150" y="2765425"/>
            <a:ext cx="4271963" cy="28479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44C30A-7B6A-461F-AF31-087378454AB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/>
              <a:t>Canon EOS 700D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F/4.0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ISO: 1600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Shutter speed: 1/125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773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4F61E-F1A8-4E3E-A904-021970B1A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ADHD CONTEMPORARY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DE3EEF2-7E8B-4727-8223-97811CEF05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81150" y="2765425"/>
            <a:ext cx="4271963" cy="28479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570AAD-8C3B-4557-81E1-724EC70BB45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sz="2000" dirty="0"/>
              <a:t>Canon EOS 700D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F/4.0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ISO: 1600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Shutter speed: 1/25</a:t>
            </a:r>
          </a:p>
        </p:txBody>
      </p:sp>
    </p:spTree>
    <p:extLst>
      <p:ext uri="{BB962C8B-B14F-4D97-AF65-F5344CB8AC3E}">
        <p14:creationId xmlns:p14="http://schemas.microsoft.com/office/powerpoint/2010/main" val="936206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DAD57-8895-459B-A931-9D08A9411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Light on the bridge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E6B7446-F7EE-45E0-B203-17CB2A3592E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81150" y="2765425"/>
            <a:ext cx="4271963" cy="28479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9AD09-AD62-4858-BD72-203D0E342A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Canon EOS 700D</a:t>
            </a:r>
          </a:p>
          <a:p>
            <a:r>
              <a:rPr lang="en-GB" dirty="0"/>
              <a:t>F/16.0</a:t>
            </a:r>
          </a:p>
          <a:p>
            <a:r>
              <a:rPr lang="en-GB" dirty="0"/>
              <a:t>ISO 100</a:t>
            </a:r>
          </a:p>
          <a:p>
            <a:r>
              <a:rPr lang="en-GB" dirty="0"/>
              <a:t>Shutter speed: 1/80</a:t>
            </a:r>
          </a:p>
        </p:txBody>
      </p:sp>
    </p:spTree>
    <p:extLst>
      <p:ext uri="{BB962C8B-B14F-4D97-AF65-F5344CB8AC3E}">
        <p14:creationId xmlns:p14="http://schemas.microsoft.com/office/powerpoint/2010/main" val="380363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BA7EF-9BE4-4629-A857-C70FAF8C4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up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79692A0-9A42-48E5-9CBB-04B4527E55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476341" y="2638425"/>
            <a:ext cx="2481580" cy="31019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1D3E80-9DBE-4B4B-97E8-C03634CED3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000" dirty="0"/>
              <a:t>Taken with my phone</a:t>
            </a:r>
          </a:p>
          <a:p>
            <a:pPr>
              <a:lnSpc>
                <a:spcPct val="200000"/>
              </a:lnSpc>
            </a:pPr>
            <a:r>
              <a:rPr lang="en-GB" sz="2000" dirty="0"/>
              <a:t>Edited in photoshop</a:t>
            </a:r>
          </a:p>
        </p:txBody>
      </p:sp>
    </p:spTree>
    <p:extLst>
      <p:ext uri="{BB962C8B-B14F-4D97-AF65-F5344CB8AC3E}">
        <p14:creationId xmlns:p14="http://schemas.microsoft.com/office/powerpoint/2010/main" val="2430897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124E4E-FD7B-42E5-ACBF-876F808724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5377" y="9939"/>
            <a:ext cx="7864167" cy="52493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57BC5A-FFDA-4DD3-A183-6521DA11F99F}"/>
              </a:ext>
            </a:extLst>
          </p:cNvPr>
          <p:cNvSpPr txBox="1"/>
          <p:nvPr/>
        </p:nvSpPr>
        <p:spPr>
          <a:xfrm>
            <a:off x="1925377" y="5950857"/>
            <a:ext cx="8045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https://youtu.be/icbWYWKf9MA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58624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103</TotalTime>
  <Words>65</Words>
  <Application>Microsoft Office PowerPoint</Application>
  <PresentationFormat>Widescreen</PresentationFormat>
  <Paragraphs>29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Parcel</vt:lpstr>
      <vt:lpstr>Photography</vt:lpstr>
      <vt:lpstr>Zunele muholi</vt:lpstr>
      <vt:lpstr>PowerPoint Presentation</vt:lpstr>
      <vt:lpstr>Dani bowen</vt:lpstr>
      <vt:lpstr>Dani Bowen </vt:lpstr>
      <vt:lpstr>PowerPoint Presentation</vt:lpstr>
      <vt:lpstr>structure</vt:lpstr>
      <vt:lpstr>ADHD CONTEMPORARY</vt:lpstr>
      <vt:lpstr>Light on the bridge</vt:lpstr>
      <vt:lpstr>Mixed up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Photography</dc:title>
  <dc:creator>Megan Jones</dc:creator>
  <cp:lastModifiedBy>Megan Jones</cp:lastModifiedBy>
  <cp:revision>10</cp:revision>
  <dcterms:created xsi:type="dcterms:W3CDTF">2018-01-09T22:56:20Z</dcterms:created>
  <dcterms:modified xsi:type="dcterms:W3CDTF">2018-01-10T00:40:12Z</dcterms:modified>
</cp:coreProperties>
</file>