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977"/>
    <p:restoredTop sz="94650"/>
  </p:normalViewPr>
  <p:slideViewPr>
    <p:cSldViewPr snapToGrid="0">
      <p:cViewPr varScale="1">
        <p:scale>
          <a:sx n="120" d="100"/>
          <a:sy n="120" d="100"/>
        </p:scale>
        <p:origin x="47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2130D-6241-E2A9-3D25-07CD70E17C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796B8E-24B4-D9D9-C824-76050B3433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88F799-D867-5F9E-4529-65C0662595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10A6F-A659-7443-A376-2570575EE85C}" type="datetimeFigureOut">
              <a:rPr lang="en-US" smtClean="0"/>
              <a:t>6/2/23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2BBF67-86D4-AE59-47AD-6069A1F85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ADD7BE-E0E5-D154-88DF-6DA9D5E92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F0E9E-1404-C24B-8591-D71CAB21D3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4145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120D6-5A28-3141-0D70-F7FAE358B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7367D7-9244-6430-EF84-3D98BABC29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78F12-A744-75C9-13B1-2FED32E50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10A6F-A659-7443-A376-2570575EE85C}" type="datetimeFigureOut">
              <a:rPr lang="en-US" smtClean="0"/>
              <a:t>6/2/23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FF12BC-5239-F9AD-B708-35243AE5F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17C6F-DC58-F3EF-EB33-735EE5DA4E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F0E9E-1404-C24B-8591-D71CAB21D3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742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1BAE-C3AC-A8DE-C7C8-8B9598E28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8F6AEE-655B-AE24-6451-6D08DE7411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A0E764-892F-EB80-4D6F-F53DFFF9B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10A6F-A659-7443-A376-2570575EE85C}" type="datetimeFigureOut">
              <a:rPr lang="en-US" smtClean="0"/>
              <a:t>6/2/23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402984-454A-618F-1299-B2EE39922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1226C-1C90-3EE9-807E-0834A1567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F0E9E-1404-C24B-8591-D71CAB21D3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17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DB8B0-9A32-1746-FE6A-3B055EFFBD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0B20F-FEFD-5D11-F48B-3795903591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CD1558-268D-8C12-B24B-8503538F4C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6E6CAB-F602-D504-CFFC-0CFB62FE0A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10A6F-A659-7443-A376-2570575EE85C}" type="datetimeFigureOut">
              <a:rPr lang="en-US" smtClean="0"/>
              <a:t>6/2/23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936AD7-9FDD-CEF6-8722-61634E2CD7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05C841-D286-360D-06A6-D06E8DDFD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F0E9E-1404-C24B-8591-D71CAB21D3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1261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5AB39-8484-8C39-A8F4-A3DCF8A9F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67D08E-F84F-6003-B2FC-E1612FD6EA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4DDAD5-E95F-8A15-C675-201B1B53E4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5AC9EB-9603-7185-16B2-74746F4944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18C48F-9F24-AC0F-81E4-73D8D0E1E2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F31A924-347D-3A7D-61A9-FE2E4AEC49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10A6F-A659-7443-A376-2570575EE85C}" type="datetimeFigureOut">
              <a:rPr lang="en-US" smtClean="0"/>
              <a:t>6/2/23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8F2CB2-33FD-9441-8843-904B1B65B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D2AB86-02AE-4831-5362-763DFAC9C3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F0E9E-1404-C24B-8591-D71CAB21D3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937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F8AAF-8AE6-1622-7A7B-96F953ECA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90E9A7-ED73-16DA-67C1-210EB8FF5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10A6F-A659-7443-A376-2570575EE85C}" type="datetimeFigureOut">
              <a:rPr lang="en-US" smtClean="0"/>
              <a:t>6/2/23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539464-BE3D-D1CB-F84C-4816FA049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304A23-3588-A67D-E6E7-92DFF724BC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F0E9E-1404-C24B-8591-D71CAB21D3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330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A0A227F-1618-2D0E-1029-BB39877A40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10A6F-A659-7443-A376-2570575EE85C}" type="datetimeFigureOut">
              <a:rPr lang="en-US" smtClean="0"/>
              <a:t>6/2/23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D52F104-7A98-322E-29D4-9046FD56B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2D302C-4EC1-A44D-6233-EF2064BA2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F0E9E-1404-C24B-8591-D71CAB21D3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63064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2922E-7497-FBF7-0EA8-5D4FE0E48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B36A20-AD9E-F888-E5DE-4C34C28308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56DE5C-726C-CBF5-0DAA-20F6F8D480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A43D40-FFB4-EC32-1EC4-47F1ED80C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10A6F-A659-7443-A376-2570575EE85C}" type="datetimeFigureOut">
              <a:rPr lang="en-US" smtClean="0"/>
              <a:t>6/2/23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28C13A-0CA3-321D-5924-F0AD99628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117373-A218-1334-AF4C-3F36AF892E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F0E9E-1404-C24B-8591-D71CAB21D3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437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76084-3D49-16AE-8E5F-1404DD322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0C0D7B-7219-B2F1-8DA5-1EDF26A9EE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B0A3EF-8E9C-E98C-43B0-C6E655658E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190C13-98F2-EDFA-3A47-EDC28579A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10A6F-A659-7443-A376-2570575EE85C}" type="datetimeFigureOut">
              <a:rPr lang="en-US" smtClean="0"/>
              <a:t>6/2/23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252CEE-B6C8-19CD-1BD0-B95F79D7D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0BCBB8-6E6D-280D-577B-3C33A4251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F0E9E-1404-C24B-8591-D71CAB21D3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8162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EB836-E7AD-647D-31F1-2A8F5D7AC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31A950-AB2D-A79B-0D23-648F89CD39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F16734-B13D-84D8-E19E-D99495400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10A6F-A659-7443-A376-2570575EE85C}" type="datetimeFigureOut">
              <a:rPr lang="en-US" smtClean="0"/>
              <a:t>6/2/23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DE98CA-9CC9-A8B8-50A2-09CAF58A18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50495F-B9E3-1C07-DA79-BF4ED912D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F0E9E-1404-C24B-8591-D71CAB21D3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124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AA91D5-F3F3-CF32-952A-B3F9F52F78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05FBE9-8E6C-E1F0-0E06-1F0AD981BDA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75EBC0-C27C-430E-020D-5ACCF9DC06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10A6F-A659-7443-A376-2570575EE85C}" type="datetimeFigureOut">
              <a:rPr lang="en-US" smtClean="0"/>
              <a:t>6/2/23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AD75C-B89F-CAD6-9F89-A05211303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C3E92-1A5C-30E7-9180-3C2E682C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F0E9E-1404-C24B-8591-D71CAB21D3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486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F5F2C63-A12F-63EE-5DA3-003AFB3D1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6A05C5-3D86-0BF0-F0A7-51E7072907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F1BDFF-7D45-793F-DC99-6BBF6C57D1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A10A6F-A659-7443-A376-2570575EE85C}" type="datetimeFigureOut">
              <a:rPr lang="en-US" smtClean="0"/>
              <a:t>6/2/23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B709B1-EB49-41D3-5B74-E4F8D2CDB1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C1F316-2CEC-4D03-6E52-F603A4BBA3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BF0E9E-1404-C24B-8591-D71CAB21D3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672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B69C877-1F0F-BC4D-4868-CCBF41133E0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1065" y="-23354"/>
            <a:ext cx="4864735" cy="6881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3949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0</Words>
  <Application>Microsoft Macintosh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Mubeen Rashid</dc:creator>
  <cp:lastModifiedBy>Mubeen Rashid</cp:lastModifiedBy>
  <cp:revision>1</cp:revision>
  <dcterms:created xsi:type="dcterms:W3CDTF">2023-06-02T09:34:53Z</dcterms:created>
  <dcterms:modified xsi:type="dcterms:W3CDTF">2023-06-02T09:37:19Z</dcterms:modified>
</cp:coreProperties>
</file>