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5.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6.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7.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8.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55"/>
  </p:notesMasterIdLst>
  <p:sldIdLst>
    <p:sldId id="256" r:id="rId2"/>
    <p:sldId id="257" r:id="rId3"/>
    <p:sldId id="258" r:id="rId4"/>
    <p:sldId id="259" r:id="rId5"/>
    <p:sldId id="260" r:id="rId6"/>
    <p:sldId id="261" r:id="rId7"/>
    <p:sldId id="262" r:id="rId8"/>
    <p:sldId id="326" r:id="rId9"/>
    <p:sldId id="321" r:id="rId10"/>
    <p:sldId id="264" r:id="rId11"/>
    <p:sldId id="265" r:id="rId12"/>
    <p:sldId id="266" r:id="rId13"/>
    <p:sldId id="296" r:id="rId14"/>
    <p:sldId id="324" r:id="rId15"/>
    <p:sldId id="268" r:id="rId16"/>
    <p:sldId id="271" r:id="rId17"/>
    <p:sldId id="328" r:id="rId18"/>
    <p:sldId id="329" r:id="rId19"/>
    <p:sldId id="269" r:id="rId20"/>
    <p:sldId id="272" r:id="rId21"/>
    <p:sldId id="270" r:id="rId22"/>
    <p:sldId id="275" r:id="rId23"/>
    <p:sldId id="274" r:id="rId24"/>
    <p:sldId id="276" r:id="rId25"/>
    <p:sldId id="273" r:id="rId26"/>
    <p:sldId id="278" r:id="rId27"/>
    <p:sldId id="279" r:id="rId28"/>
    <p:sldId id="280" r:id="rId29"/>
    <p:sldId id="281" r:id="rId30"/>
    <p:sldId id="282" r:id="rId31"/>
    <p:sldId id="283" r:id="rId32"/>
    <p:sldId id="284" r:id="rId33"/>
    <p:sldId id="287" r:id="rId34"/>
    <p:sldId id="330" r:id="rId35"/>
    <p:sldId id="297" r:id="rId36"/>
    <p:sldId id="298" r:id="rId37"/>
    <p:sldId id="299" r:id="rId38"/>
    <p:sldId id="300" r:id="rId39"/>
    <p:sldId id="332" r:id="rId40"/>
    <p:sldId id="334" r:id="rId41"/>
    <p:sldId id="336" r:id="rId42"/>
    <p:sldId id="331" r:id="rId43"/>
    <p:sldId id="338" r:id="rId44"/>
    <p:sldId id="350" r:id="rId45"/>
    <p:sldId id="351" r:id="rId46"/>
    <p:sldId id="335" r:id="rId47"/>
    <p:sldId id="352" r:id="rId48"/>
    <p:sldId id="353" r:id="rId49"/>
    <p:sldId id="291" r:id="rId50"/>
    <p:sldId id="323" r:id="rId51"/>
    <p:sldId id="294" r:id="rId52"/>
    <p:sldId id="293" r:id="rId53"/>
    <p:sldId id="295" r:id="rId5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F4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67CE6C-AECB-43CF-B29A-62AF6079B1F1}" v="40" dt="2025-09-26T12:55:02.4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5481" autoAdjust="0"/>
  </p:normalViewPr>
  <p:slideViewPr>
    <p:cSldViewPr snapToGrid="0">
      <p:cViewPr varScale="1">
        <p:scale>
          <a:sx n="87" d="100"/>
          <a:sy n="87" d="100"/>
        </p:scale>
        <p:origin x="66" y="12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6267CE6C-AECB-43CF-B29A-62AF6079B1F1}"/>
    <pc:docChg chg="undo custSel addSld delSld modSld">
      <pc:chgData name="Zita Draper" userId="b063123c-f51f-481b-b99c-f574606c9ace" providerId="ADAL" clId="{6267CE6C-AECB-43CF-B29A-62AF6079B1F1}" dt="2025-09-26T12:55:02.496" v="152" actId="20577"/>
      <pc:docMkLst>
        <pc:docMk/>
      </pc:docMkLst>
      <pc:sldChg chg="modSp">
        <pc:chgData name="Zita Draper" userId="b063123c-f51f-481b-b99c-f574606c9ace" providerId="ADAL" clId="{6267CE6C-AECB-43CF-B29A-62AF6079B1F1}" dt="2025-09-22T08:06:28.852" v="11" actId="20577"/>
        <pc:sldMkLst>
          <pc:docMk/>
          <pc:sldMk cId="358064655" sldId="262"/>
        </pc:sldMkLst>
        <pc:graphicFrameChg chg="mod">
          <ac:chgData name="Zita Draper" userId="b063123c-f51f-481b-b99c-f574606c9ace" providerId="ADAL" clId="{6267CE6C-AECB-43CF-B29A-62AF6079B1F1}" dt="2025-09-22T08:06:28.852" v="11" actId="20577"/>
          <ac:graphicFrameMkLst>
            <pc:docMk/>
            <pc:sldMk cId="358064655" sldId="262"/>
            <ac:graphicFrameMk id="14" creationId="{3C966648-AD46-B4C1-E46B-C9EA67559ED9}"/>
          </ac:graphicFrameMkLst>
        </pc:graphicFrameChg>
      </pc:sldChg>
      <pc:sldChg chg="del">
        <pc:chgData name="Zita Draper" userId="b063123c-f51f-481b-b99c-f574606c9ace" providerId="ADAL" clId="{6267CE6C-AECB-43CF-B29A-62AF6079B1F1}" dt="2025-09-26T12:19:55.557" v="12" actId="47"/>
        <pc:sldMkLst>
          <pc:docMk/>
          <pc:sldMk cId="853397750" sldId="285"/>
        </pc:sldMkLst>
      </pc:sldChg>
      <pc:sldChg chg="del">
        <pc:chgData name="Zita Draper" userId="b063123c-f51f-481b-b99c-f574606c9ace" providerId="ADAL" clId="{6267CE6C-AECB-43CF-B29A-62AF6079B1F1}" dt="2025-09-26T12:19:56.925" v="13" actId="47"/>
        <pc:sldMkLst>
          <pc:docMk/>
          <pc:sldMk cId="2860311996" sldId="286"/>
        </pc:sldMkLst>
      </pc:sldChg>
      <pc:sldChg chg="modSp">
        <pc:chgData name="Zita Draper" userId="b063123c-f51f-481b-b99c-f574606c9ace" providerId="ADAL" clId="{6267CE6C-AECB-43CF-B29A-62AF6079B1F1}" dt="2025-09-26T12:27:06.205" v="34" actId="20577"/>
        <pc:sldMkLst>
          <pc:docMk/>
          <pc:sldMk cId="1103194185" sldId="297"/>
        </pc:sldMkLst>
        <pc:graphicFrameChg chg="mod">
          <ac:chgData name="Zita Draper" userId="b063123c-f51f-481b-b99c-f574606c9ace" providerId="ADAL" clId="{6267CE6C-AECB-43CF-B29A-62AF6079B1F1}" dt="2025-09-26T12:27:06.205" v="34" actId="20577"/>
          <ac:graphicFrameMkLst>
            <pc:docMk/>
            <pc:sldMk cId="1103194185" sldId="297"/>
            <ac:graphicFrameMk id="5" creationId="{E07D3B13-39F3-E6C9-345C-02D3C4EF25D0}"/>
          </ac:graphicFrameMkLst>
        </pc:graphicFrameChg>
      </pc:sldChg>
      <pc:sldChg chg="del">
        <pc:chgData name="Zita Draper" userId="b063123c-f51f-481b-b99c-f574606c9ace" providerId="ADAL" clId="{6267CE6C-AECB-43CF-B29A-62AF6079B1F1}" dt="2025-09-26T12:49:06.226" v="35" actId="47"/>
        <pc:sldMkLst>
          <pc:docMk/>
          <pc:sldMk cId="1433263465" sldId="320"/>
        </pc:sldMkLst>
      </pc:sldChg>
      <pc:sldChg chg="addSp delSp modSp new mod modClrScheme chgLayout">
        <pc:chgData name="Zita Draper" userId="b063123c-f51f-481b-b99c-f574606c9ace" providerId="ADAL" clId="{6267CE6C-AECB-43CF-B29A-62AF6079B1F1}" dt="2025-09-26T12:22:02.481" v="32" actId="478"/>
        <pc:sldMkLst>
          <pc:docMk/>
          <pc:sldMk cId="928566540" sldId="330"/>
        </pc:sldMkLst>
        <pc:spChg chg="del mod ord">
          <ac:chgData name="Zita Draper" userId="b063123c-f51f-481b-b99c-f574606c9ace" providerId="ADAL" clId="{6267CE6C-AECB-43CF-B29A-62AF6079B1F1}" dt="2025-09-26T12:21:46.849" v="15" actId="700"/>
          <ac:spMkLst>
            <pc:docMk/>
            <pc:sldMk cId="928566540" sldId="330"/>
            <ac:spMk id="2" creationId="{4BF15BCC-4982-B258-7714-71C03345F27D}"/>
          </ac:spMkLst>
        </pc:spChg>
        <pc:spChg chg="del mod ord">
          <ac:chgData name="Zita Draper" userId="b063123c-f51f-481b-b99c-f574606c9ace" providerId="ADAL" clId="{6267CE6C-AECB-43CF-B29A-62AF6079B1F1}" dt="2025-09-26T12:21:46.849" v="15" actId="700"/>
          <ac:spMkLst>
            <pc:docMk/>
            <pc:sldMk cId="928566540" sldId="330"/>
            <ac:spMk id="3" creationId="{BB583232-BC9C-9BE3-EDCC-1167217D957F}"/>
          </ac:spMkLst>
        </pc:spChg>
        <pc:spChg chg="add mod ord">
          <ac:chgData name="Zita Draper" userId="b063123c-f51f-481b-b99c-f574606c9ace" providerId="ADAL" clId="{6267CE6C-AECB-43CF-B29A-62AF6079B1F1}" dt="2025-09-26T12:21:59.493" v="31" actId="122"/>
          <ac:spMkLst>
            <pc:docMk/>
            <pc:sldMk cId="928566540" sldId="330"/>
            <ac:spMk id="4" creationId="{F6DFB441-351F-1195-B42C-A2FFEED73AFA}"/>
          </ac:spMkLst>
        </pc:spChg>
        <pc:spChg chg="add del mod ord">
          <ac:chgData name="Zita Draper" userId="b063123c-f51f-481b-b99c-f574606c9ace" providerId="ADAL" clId="{6267CE6C-AECB-43CF-B29A-62AF6079B1F1}" dt="2025-09-26T12:22:02.481" v="32" actId="478"/>
          <ac:spMkLst>
            <pc:docMk/>
            <pc:sldMk cId="928566540" sldId="330"/>
            <ac:spMk id="5" creationId="{E8AF8BE2-AB19-9C45-77DD-5566226402D5}"/>
          </ac:spMkLst>
        </pc:spChg>
      </pc:sldChg>
      <pc:sldChg chg="addSp delSp modSp add mod setBg delDesignElem">
        <pc:chgData name="Zita Draper" userId="b063123c-f51f-481b-b99c-f574606c9ace" providerId="ADAL" clId="{6267CE6C-AECB-43CF-B29A-62AF6079B1F1}" dt="2025-09-26T12:53:40.534" v="130" actId="26606"/>
        <pc:sldMkLst>
          <pc:docMk/>
          <pc:sldMk cId="46304439" sldId="331"/>
        </pc:sldMkLst>
        <pc:spChg chg="mod">
          <ac:chgData name="Zita Draper" userId="b063123c-f51f-481b-b99c-f574606c9ace" providerId="ADAL" clId="{6267CE6C-AECB-43CF-B29A-62AF6079B1F1}" dt="2025-09-26T12:53:40.534" v="130" actId="26606"/>
          <ac:spMkLst>
            <pc:docMk/>
            <pc:sldMk cId="46304439" sldId="331"/>
            <ac:spMk id="2" creationId="{32526900-29FC-991B-F1B5-E3D7E4943833}"/>
          </ac:spMkLst>
        </pc:spChg>
        <pc:spChg chg="add">
          <ac:chgData name="Zita Draper" userId="b063123c-f51f-481b-b99c-f574606c9ace" providerId="ADAL" clId="{6267CE6C-AECB-43CF-B29A-62AF6079B1F1}" dt="2025-09-26T12:53:40.534" v="130" actId="26606"/>
          <ac:spMkLst>
            <pc:docMk/>
            <pc:sldMk cId="46304439" sldId="331"/>
            <ac:spMk id="7" creationId="{80265050-FD84-47EF-A163-6A481836C14E}"/>
          </ac:spMkLst>
        </pc:spChg>
        <pc:spChg chg="del">
          <ac:chgData name="Zita Draper" userId="b063123c-f51f-481b-b99c-f574606c9ace" providerId="ADAL" clId="{6267CE6C-AECB-43CF-B29A-62AF6079B1F1}" dt="2025-09-26T12:50:45.128" v="63"/>
          <ac:spMkLst>
            <pc:docMk/>
            <pc:sldMk cId="46304439" sldId="331"/>
            <ac:spMk id="10" creationId="{955A2079-FA98-4876-80F0-72364A7D2EA4}"/>
          </ac:spMkLst>
        </pc:spChg>
        <pc:spChg chg="add">
          <ac:chgData name="Zita Draper" userId="b063123c-f51f-481b-b99c-f574606c9ace" providerId="ADAL" clId="{6267CE6C-AECB-43CF-B29A-62AF6079B1F1}" dt="2025-09-26T12:53:40.534" v="130" actId="26606"/>
          <ac:spMkLst>
            <pc:docMk/>
            <pc:sldMk cId="46304439" sldId="331"/>
            <ac:spMk id="23" creationId="{DE77CD7A-FE9E-475D-BF9C-78183B0B1BAC}"/>
          </ac:spMkLst>
        </pc:spChg>
        <pc:grpChg chg="add">
          <ac:chgData name="Zita Draper" userId="b063123c-f51f-481b-b99c-f574606c9ace" providerId="ADAL" clId="{6267CE6C-AECB-43CF-B29A-62AF6079B1F1}" dt="2025-09-26T12:53:40.534" v="130" actId="26606"/>
          <ac:grpSpMkLst>
            <pc:docMk/>
            <pc:sldMk cId="46304439" sldId="331"/>
            <ac:grpSpMk id="12" creationId="{A11B064D-F4EB-4312-AEEA-6AFDB257E7C6}"/>
          </ac:grpSpMkLst>
        </pc:grpChg>
        <pc:graphicFrameChg chg="mod modGraphic">
          <ac:chgData name="Zita Draper" userId="b063123c-f51f-481b-b99c-f574606c9ace" providerId="ADAL" clId="{6267CE6C-AECB-43CF-B29A-62AF6079B1F1}" dt="2025-09-26T12:53:40.534" v="130" actId="26606"/>
          <ac:graphicFrameMkLst>
            <pc:docMk/>
            <pc:sldMk cId="46304439" sldId="331"/>
            <ac:graphicFrameMk id="5" creationId="{93331384-E156-6466-627D-1C5A0018678E}"/>
          </ac:graphicFrameMkLst>
        </pc:graphicFrameChg>
      </pc:sldChg>
      <pc:sldChg chg="new del">
        <pc:chgData name="Zita Draper" userId="b063123c-f51f-481b-b99c-f574606c9ace" providerId="ADAL" clId="{6267CE6C-AECB-43CF-B29A-62AF6079B1F1}" dt="2025-09-26T12:49:21.385" v="39" actId="47"/>
        <pc:sldMkLst>
          <pc:docMk/>
          <pc:sldMk cId="2584541289" sldId="331"/>
        </pc:sldMkLst>
      </pc:sldChg>
      <pc:sldChg chg="addSp delSp modSp add mod setBg modAnim delDesignElem">
        <pc:chgData name="Zita Draper" userId="b063123c-f51f-481b-b99c-f574606c9ace" providerId="ADAL" clId="{6267CE6C-AECB-43CF-B29A-62AF6079B1F1}" dt="2025-09-26T12:55:02.496" v="152" actId="20577"/>
        <pc:sldMkLst>
          <pc:docMk/>
          <pc:sldMk cId="337543970" sldId="332"/>
        </pc:sldMkLst>
        <pc:spChg chg="mod">
          <ac:chgData name="Zita Draper" userId="b063123c-f51f-481b-b99c-f574606c9ace" providerId="ADAL" clId="{6267CE6C-AECB-43CF-B29A-62AF6079B1F1}" dt="2025-09-26T12:54:52.823" v="136" actId="26606"/>
          <ac:spMkLst>
            <pc:docMk/>
            <pc:sldMk cId="337543970" sldId="332"/>
            <ac:spMk id="2" creationId="{00000000-0000-0000-0000-000000000000}"/>
          </ac:spMkLst>
        </pc:spChg>
        <pc:spChg chg="mod">
          <ac:chgData name="Zita Draper" userId="b063123c-f51f-481b-b99c-f574606c9ace" providerId="ADAL" clId="{6267CE6C-AECB-43CF-B29A-62AF6079B1F1}" dt="2025-09-26T12:55:02.496" v="152" actId="20577"/>
          <ac:spMkLst>
            <pc:docMk/>
            <pc:sldMk cId="337543970" sldId="332"/>
            <ac:spMk id="3" creationId="{00000000-0000-0000-0000-000000000000}"/>
          </ac:spMkLst>
        </pc:spChg>
        <pc:spChg chg="del">
          <ac:chgData name="Zita Draper" userId="b063123c-f51f-481b-b99c-f574606c9ace" providerId="ADAL" clId="{6267CE6C-AECB-43CF-B29A-62AF6079B1F1}" dt="2025-09-26T12:49:20.138" v="38"/>
          <ac:spMkLst>
            <pc:docMk/>
            <pc:sldMk cId="337543970" sldId="332"/>
            <ac:spMk id="20" creationId="{ECC07320-C2CA-4E29-8481-9D9E143C7788}"/>
          </ac:spMkLst>
        </pc:spChg>
        <pc:spChg chg="del">
          <ac:chgData name="Zita Draper" userId="b063123c-f51f-481b-b99c-f574606c9ace" providerId="ADAL" clId="{6267CE6C-AECB-43CF-B29A-62AF6079B1F1}" dt="2025-09-26T12:49:20.138" v="38"/>
          <ac:spMkLst>
            <pc:docMk/>
            <pc:sldMk cId="337543970" sldId="332"/>
            <ac:spMk id="22" creationId="{178FB36B-5BFE-42CA-BC60-1115E0D95EEC}"/>
          </ac:spMkLst>
        </pc:spChg>
        <pc:spChg chg="add">
          <ac:chgData name="Zita Draper" userId="b063123c-f51f-481b-b99c-f574606c9ace" providerId="ADAL" clId="{6267CE6C-AECB-43CF-B29A-62AF6079B1F1}" dt="2025-09-26T12:54:52.823" v="136" actId="26606"/>
          <ac:spMkLst>
            <pc:docMk/>
            <pc:sldMk cId="337543970" sldId="332"/>
            <ac:spMk id="24" creationId="{66D61E08-70C3-48D8-BEA0-787111DC30DA}"/>
          </ac:spMkLst>
        </pc:spChg>
        <pc:spChg chg="add">
          <ac:chgData name="Zita Draper" userId="b063123c-f51f-481b-b99c-f574606c9ace" providerId="ADAL" clId="{6267CE6C-AECB-43CF-B29A-62AF6079B1F1}" dt="2025-09-26T12:54:52.823" v="136" actId="26606"/>
          <ac:spMkLst>
            <pc:docMk/>
            <pc:sldMk cId="337543970" sldId="332"/>
            <ac:spMk id="26" creationId="{FC55298F-0AE5-478E-AD2B-03C2614C5833}"/>
          </ac:spMkLst>
        </pc:spChg>
        <pc:spChg chg="add">
          <ac:chgData name="Zita Draper" userId="b063123c-f51f-481b-b99c-f574606c9ace" providerId="ADAL" clId="{6267CE6C-AECB-43CF-B29A-62AF6079B1F1}" dt="2025-09-26T12:54:52.823" v="136" actId="26606"/>
          <ac:spMkLst>
            <pc:docMk/>
            <pc:sldMk cId="337543970" sldId="332"/>
            <ac:spMk id="28" creationId="{C180E4EA-0B63-4779-A895-7E90E71088F3}"/>
          </ac:spMkLst>
        </pc:spChg>
        <pc:spChg chg="add">
          <ac:chgData name="Zita Draper" userId="b063123c-f51f-481b-b99c-f574606c9ace" providerId="ADAL" clId="{6267CE6C-AECB-43CF-B29A-62AF6079B1F1}" dt="2025-09-26T12:54:52.823" v="136" actId="26606"/>
          <ac:spMkLst>
            <pc:docMk/>
            <pc:sldMk cId="337543970" sldId="332"/>
            <ac:spMk id="30" creationId="{CEE01D9D-3DE8-4EED-B0D3-8F3C79CC7673}"/>
          </ac:spMkLst>
        </pc:spChg>
        <pc:spChg chg="add">
          <ac:chgData name="Zita Draper" userId="b063123c-f51f-481b-b99c-f574606c9ace" providerId="ADAL" clId="{6267CE6C-AECB-43CF-B29A-62AF6079B1F1}" dt="2025-09-26T12:54:52.823" v="136" actId="26606"/>
          <ac:spMkLst>
            <pc:docMk/>
            <pc:sldMk cId="337543970" sldId="332"/>
            <ac:spMk id="32" creationId="{89AF5CE9-607F-43F4-8983-DCD6DA4051FD}"/>
          </ac:spMkLst>
        </pc:spChg>
        <pc:spChg chg="add">
          <ac:chgData name="Zita Draper" userId="b063123c-f51f-481b-b99c-f574606c9ace" providerId="ADAL" clId="{6267CE6C-AECB-43CF-B29A-62AF6079B1F1}" dt="2025-09-26T12:54:52.823" v="136" actId="26606"/>
          <ac:spMkLst>
            <pc:docMk/>
            <pc:sldMk cId="337543970" sldId="332"/>
            <ac:spMk id="34" creationId="{6EEA2DBD-9E1E-4521-8C01-F32AD18A89E3}"/>
          </ac:spMkLst>
        </pc:spChg>
        <pc:spChg chg="add">
          <ac:chgData name="Zita Draper" userId="b063123c-f51f-481b-b99c-f574606c9ace" providerId="ADAL" clId="{6267CE6C-AECB-43CF-B29A-62AF6079B1F1}" dt="2025-09-26T12:54:52.823" v="136" actId="26606"/>
          <ac:spMkLst>
            <pc:docMk/>
            <pc:sldMk cId="337543970" sldId="332"/>
            <ac:spMk id="36" creationId="{15BBD2C1-BA9B-46A9-A27A-33498B169272}"/>
          </ac:spMkLst>
        </pc:spChg>
        <pc:picChg chg="mod ord">
          <ac:chgData name="Zita Draper" userId="b063123c-f51f-481b-b99c-f574606c9ace" providerId="ADAL" clId="{6267CE6C-AECB-43CF-B29A-62AF6079B1F1}" dt="2025-09-26T12:54:52.823" v="136" actId="26606"/>
          <ac:picMkLst>
            <pc:docMk/>
            <pc:sldMk cId="337543970" sldId="332"/>
            <ac:picMk id="15" creationId="{A255D7DA-EC3B-7878-535C-0DDE71F5F58B}"/>
          </ac:picMkLst>
        </pc:picChg>
      </pc:sldChg>
      <pc:sldChg chg="add del">
        <pc:chgData name="Zita Draper" userId="b063123c-f51f-481b-b99c-f574606c9ace" providerId="ADAL" clId="{6267CE6C-AECB-43CF-B29A-62AF6079B1F1}" dt="2025-09-26T12:49:58.829" v="48" actId="2696"/>
        <pc:sldMkLst>
          <pc:docMk/>
          <pc:sldMk cId="539167835" sldId="333"/>
        </pc:sldMkLst>
      </pc:sldChg>
      <pc:sldChg chg="new del">
        <pc:chgData name="Zita Draper" userId="b063123c-f51f-481b-b99c-f574606c9ace" providerId="ADAL" clId="{6267CE6C-AECB-43CF-B29A-62AF6079B1F1}" dt="2025-09-26T12:49:44.852" v="44" actId="2696"/>
        <pc:sldMkLst>
          <pc:docMk/>
          <pc:sldMk cId="1402972849" sldId="333"/>
        </pc:sldMkLst>
      </pc:sldChg>
      <pc:sldChg chg="addSp delSp modSp add mod setBg delDesignElem">
        <pc:chgData name="Zita Draper" userId="b063123c-f51f-481b-b99c-f574606c9ace" providerId="ADAL" clId="{6267CE6C-AECB-43CF-B29A-62AF6079B1F1}" dt="2025-09-26T12:54:30.970" v="133" actId="26606"/>
        <pc:sldMkLst>
          <pc:docMk/>
          <pc:sldMk cId="2998869941" sldId="334"/>
        </pc:sldMkLst>
        <pc:spChg chg="mod">
          <ac:chgData name="Zita Draper" userId="b063123c-f51f-481b-b99c-f574606c9ace" providerId="ADAL" clId="{6267CE6C-AECB-43CF-B29A-62AF6079B1F1}" dt="2025-09-26T12:54:30.970" v="133" actId="26606"/>
          <ac:spMkLst>
            <pc:docMk/>
            <pc:sldMk cId="2998869941" sldId="334"/>
            <ac:spMk id="2" creationId="{238EAF7A-A291-BA50-6696-6F955D4F9DEA}"/>
          </ac:spMkLst>
        </pc:spChg>
        <pc:spChg chg="mod">
          <ac:chgData name="Zita Draper" userId="b063123c-f51f-481b-b99c-f574606c9ace" providerId="ADAL" clId="{6267CE6C-AECB-43CF-B29A-62AF6079B1F1}" dt="2025-09-26T12:54:30.970" v="133" actId="26606"/>
          <ac:spMkLst>
            <pc:docMk/>
            <pc:sldMk cId="2998869941" sldId="334"/>
            <ac:spMk id="3" creationId="{DE5F5020-130D-2BD7-0394-7841E3E75EA0}"/>
          </ac:spMkLst>
        </pc:spChg>
        <pc:spChg chg="del">
          <ac:chgData name="Zita Draper" userId="b063123c-f51f-481b-b99c-f574606c9ace" providerId="ADAL" clId="{6267CE6C-AECB-43CF-B29A-62AF6079B1F1}" dt="2025-09-26T12:49:56.757" v="47"/>
          <ac:spMkLst>
            <pc:docMk/>
            <pc:sldMk cId="2998869941" sldId="334"/>
            <ac:spMk id="6" creationId="{327D73B4-9F5C-4A64-A179-51B9500CB8B5}"/>
          </ac:spMkLst>
        </pc:spChg>
        <pc:spChg chg="del">
          <ac:chgData name="Zita Draper" userId="b063123c-f51f-481b-b99c-f574606c9ace" providerId="ADAL" clId="{6267CE6C-AECB-43CF-B29A-62AF6079B1F1}" dt="2025-09-26T12:49:56.757" v="47"/>
          <ac:spMkLst>
            <pc:docMk/>
            <pc:sldMk cId="2998869941" sldId="334"/>
            <ac:spMk id="7" creationId="{C1F06963-6374-4B48-844F-071A9BAAAE02}"/>
          </ac:spMkLst>
        </pc:spChg>
        <pc:spChg chg="add">
          <ac:chgData name="Zita Draper" userId="b063123c-f51f-481b-b99c-f574606c9ace" providerId="ADAL" clId="{6267CE6C-AECB-43CF-B29A-62AF6079B1F1}" dt="2025-09-26T12:54:30.970" v="133" actId="26606"/>
          <ac:spMkLst>
            <pc:docMk/>
            <pc:sldMk cId="2998869941" sldId="334"/>
            <ac:spMk id="9" creationId="{A65AC7D1-EAA9-48F5-B509-60A7F50BF703}"/>
          </ac:spMkLst>
        </pc:spChg>
        <pc:spChg chg="add">
          <ac:chgData name="Zita Draper" userId="b063123c-f51f-481b-b99c-f574606c9ace" providerId="ADAL" clId="{6267CE6C-AECB-43CF-B29A-62AF6079B1F1}" dt="2025-09-26T12:54:30.970" v="133" actId="26606"/>
          <ac:spMkLst>
            <pc:docMk/>
            <pc:sldMk cId="2998869941" sldId="334"/>
            <ac:spMk id="10" creationId="{7E018740-5C2B-4A41-AC1A-7E68D1EC1954}"/>
          </ac:spMkLst>
        </pc:spChg>
        <pc:spChg chg="add">
          <ac:chgData name="Zita Draper" userId="b063123c-f51f-481b-b99c-f574606c9ace" providerId="ADAL" clId="{6267CE6C-AECB-43CF-B29A-62AF6079B1F1}" dt="2025-09-26T12:54:30.970" v="133" actId="26606"/>
          <ac:spMkLst>
            <pc:docMk/>
            <pc:sldMk cId="2998869941" sldId="334"/>
            <ac:spMk id="11" creationId="{D6320AF9-619A-4175-865B-5663E1AEF4C5}"/>
          </ac:spMkLst>
        </pc:spChg>
        <pc:spChg chg="add">
          <ac:chgData name="Zita Draper" userId="b063123c-f51f-481b-b99c-f574606c9ace" providerId="ADAL" clId="{6267CE6C-AECB-43CF-B29A-62AF6079B1F1}" dt="2025-09-26T12:54:30.970" v="133" actId="26606"/>
          <ac:spMkLst>
            <pc:docMk/>
            <pc:sldMk cId="2998869941" sldId="334"/>
            <ac:spMk id="12" creationId="{166F75A4-C475-4941-8EE2-B80A06A2C1BB}"/>
          </ac:spMkLst>
        </pc:spChg>
        <pc:spChg chg="del">
          <ac:chgData name="Zita Draper" userId="b063123c-f51f-481b-b99c-f574606c9ace" providerId="ADAL" clId="{6267CE6C-AECB-43CF-B29A-62AF6079B1F1}" dt="2025-09-26T12:49:56.757" v="47"/>
          <ac:spMkLst>
            <pc:docMk/>
            <pc:sldMk cId="2998869941" sldId="334"/>
            <ac:spMk id="17" creationId="{E3020543-B24B-4EC4-8FFC-8DD88EEA91A8}"/>
          </ac:spMkLst>
        </pc:spChg>
        <pc:spChg chg="add">
          <ac:chgData name="Zita Draper" userId="b063123c-f51f-481b-b99c-f574606c9ace" providerId="ADAL" clId="{6267CE6C-AECB-43CF-B29A-62AF6079B1F1}" dt="2025-09-26T12:54:30.970" v="133" actId="26606"/>
          <ac:spMkLst>
            <pc:docMk/>
            <pc:sldMk cId="2998869941" sldId="334"/>
            <ac:spMk id="21" creationId="{A032553A-72E8-4B0D-8405-FF9771C9AF05}"/>
          </ac:spMkLst>
        </pc:spChg>
        <pc:spChg chg="add">
          <ac:chgData name="Zita Draper" userId="b063123c-f51f-481b-b99c-f574606c9ace" providerId="ADAL" clId="{6267CE6C-AECB-43CF-B29A-62AF6079B1F1}" dt="2025-09-26T12:54:30.970" v="133" actId="26606"/>
          <ac:spMkLst>
            <pc:docMk/>
            <pc:sldMk cId="2998869941" sldId="334"/>
            <ac:spMk id="23" creationId="{765800AC-C3B9-498E-87BC-29FAE4C76B21}"/>
          </ac:spMkLst>
        </pc:spChg>
        <pc:spChg chg="add">
          <ac:chgData name="Zita Draper" userId="b063123c-f51f-481b-b99c-f574606c9ace" providerId="ADAL" clId="{6267CE6C-AECB-43CF-B29A-62AF6079B1F1}" dt="2025-09-26T12:54:30.970" v="133" actId="26606"/>
          <ac:spMkLst>
            <pc:docMk/>
            <pc:sldMk cId="2998869941" sldId="334"/>
            <ac:spMk id="25" creationId="{1F9D6ACB-2FF4-49F9-978A-E0D5327FC635}"/>
          </ac:spMkLst>
        </pc:spChg>
        <pc:spChg chg="add">
          <ac:chgData name="Zita Draper" userId="b063123c-f51f-481b-b99c-f574606c9ace" providerId="ADAL" clId="{6267CE6C-AECB-43CF-B29A-62AF6079B1F1}" dt="2025-09-26T12:54:30.970" v="133" actId="26606"/>
          <ac:spMkLst>
            <pc:docMk/>
            <pc:sldMk cId="2998869941" sldId="334"/>
            <ac:spMk id="27" creationId="{A5EC319D-0FEA-4B95-A3EA-01E35672C95B}"/>
          </ac:spMkLst>
        </pc:spChg>
        <pc:grpChg chg="del">
          <ac:chgData name="Zita Draper" userId="b063123c-f51f-481b-b99c-f574606c9ace" providerId="ADAL" clId="{6267CE6C-AECB-43CF-B29A-62AF6079B1F1}" dt="2025-09-26T12:49:56.757" v="47"/>
          <ac:grpSpMkLst>
            <pc:docMk/>
            <pc:sldMk cId="2998869941" sldId="334"/>
            <ac:grpSpMk id="8" creationId="{5614C7C0-FA1D-4105-8345-1DF76F9870A8}"/>
          </ac:grpSpMkLst>
        </pc:grpChg>
        <pc:picChg chg="mod">
          <ac:chgData name="Zita Draper" userId="b063123c-f51f-481b-b99c-f574606c9ace" providerId="ADAL" clId="{6267CE6C-AECB-43CF-B29A-62AF6079B1F1}" dt="2025-09-26T12:50:08.499" v="51" actId="1076"/>
          <ac:picMkLst>
            <pc:docMk/>
            <pc:sldMk cId="2998869941" sldId="334"/>
            <ac:picMk id="4" creationId="{8F575C3B-0604-05D8-2F4E-4BF35F61B924}"/>
          </ac:picMkLst>
        </pc:picChg>
        <pc:cxnChg chg="del">
          <ac:chgData name="Zita Draper" userId="b063123c-f51f-481b-b99c-f574606c9ace" providerId="ADAL" clId="{6267CE6C-AECB-43CF-B29A-62AF6079B1F1}" dt="2025-09-26T12:49:56.757" v="47"/>
          <ac:cxnSpMkLst>
            <pc:docMk/>
            <pc:sldMk cId="2998869941" sldId="334"/>
            <ac:cxnSpMk id="19" creationId="{C49DA8F6-BCC1-4447-B54C-57856834B94B}"/>
          </ac:cxnSpMkLst>
        </pc:cxnChg>
      </pc:sldChg>
      <pc:sldChg chg="addSp delSp modSp add mod setBg delDesignElem">
        <pc:chgData name="Zita Draper" userId="b063123c-f51f-481b-b99c-f574606c9ace" providerId="ADAL" clId="{6267CE6C-AECB-43CF-B29A-62AF6079B1F1}" dt="2025-09-26T12:53:08.277" v="123" actId="26606"/>
        <pc:sldMkLst>
          <pc:docMk/>
          <pc:sldMk cId="3700355232" sldId="335"/>
        </pc:sldMkLst>
        <pc:spChg chg="mod">
          <ac:chgData name="Zita Draper" userId="b063123c-f51f-481b-b99c-f574606c9ace" providerId="ADAL" clId="{6267CE6C-AECB-43CF-B29A-62AF6079B1F1}" dt="2025-09-26T12:53:08.277" v="123" actId="26606"/>
          <ac:spMkLst>
            <pc:docMk/>
            <pc:sldMk cId="3700355232" sldId="335"/>
            <ac:spMk id="2" creationId="{6F274A9A-2D66-B369-4266-826D2D375342}"/>
          </ac:spMkLst>
        </pc:spChg>
        <pc:spChg chg="add">
          <ac:chgData name="Zita Draper" userId="b063123c-f51f-481b-b99c-f574606c9ace" providerId="ADAL" clId="{6267CE6C-AECB-43CF-B29A-62AF6079B1F1}" dt="2025-09-26T12:53:08.277" v="123" actId="26606"/>
          <ac:spMkLst>
            <pc:docMk/>
            <pc:sldMk cId="3700355232" sldId="335"/>
            <ac:spMk id="7" creationId="{80265050-FD84-47EF-A163-6A481836C14E}"/>
          </ac:spMkLst>
        </pc:spChg>
        <pc:spChg chg="del">
          <ac:chgData name="Zita Draper" userId="b063123c-f51f-481b-b99c-f574606c9ace" providerId="ADAL" clId="{6267CE6C-AECB-43CF-B29A-62AF6079B1F1}" dt="2025-09-26T12:52:04.223" v="73"/>
          <ac:spMkLst>
            <pc:docMk/>
            <pc:sldMk cId="3700355232" sldId="335"/>
            <ac:spMk id="10" creationId="{955A2079-FA98-4876-80F0-72364A7D2EA4}"/>
          </ac:spMkLst>
        </pc:spChg>
        <pc:spChg chg="add">
          <ac:chgData name="Zita Draper" userId="b063123c-f51f-481b-b99c-f574606c9ace" providerId="ADAL" clId="{6267CE6C-AECB-43CF-B29A-62AF6079B1F1}" dt="2025-09-26T12:53:08.277" v="123" actId="26606"/>
          <ac:spMkLst>
            <pc:docMk/>
            <pc:sldMk cId="3700355232" sldId="335"/>
            <ac:spMk id="23" creationId="{DE77CD7A-FE9E-475D-BF9C-78183B0B1BAC}"/>
          </ac:spMkLst>
        </pc:spChg>
        <pc:grpChg chg="add">
          <ac:chgData name="Zita Draper" userId="b063123c-f51f-481b-b99c-f574606c9ace" providerId="ADAL" clId="{6267CE6C-AECB-43CF-B29A-62AF6079B1F1}" dt="2025-09-26T12:53:08.277" v="123" actId="26606"/>
          <ac:grpSpMkLst>
            <pc:docMk/>
            <pc:sldMk cId="3700355232" sldId="335"/>
            <ac:grpSpMk id="12" creationId="{A11B064D-F4EB-4312-AEEA-6AFDB257E7C6}"/>
          </ac:grpSpMkLst>
        </pc:grpChg>
        <pc:graphicFrameChg chg="mod modGraphic">
          <ac:chgData name="Zita Draper" userId="b063123c-f51f-481b-b99c-f574606c9ace" providerId="ADAL" clId="{6267CE6C-AECB-43CF-B29A-62AF6079B1F1}" dt="2025-09-26T12:53:08.277" v="123" actId="26606"/>
          <ac:graphicFrameMkLst>
            <pc:docMk/>
            <pc:sldMk cId="3700355232" sldId="335"/>
            <ac:graphicFrameMk id="5" creationId="{093A4A7C-3A3F-8477-F499-7026B52DF1A7}"/>
          </ac:graphicFrameMkLst>
        </pc:graphicFrameChg>
      </pc:sldChg>
      <pc:sldChg chg="new del">
        <pc:chgData name="Zita Draper" userId="b063123c-f51f-481b-b99c-f574606c9ace" providerId="ADAL" clId="{6267CE6C-AECB-43CF-B29A-62AF6079B1F1}" dt="2025-09-26T12:50:27.924" v="57" actId="2696"/>
        <pc:sldMkLst>
          <pc:docMk/>
          <pc:sldMk cId="3945800535" sldId="335"/>
        </pc:sldMkLst>
      </pc:sldChg>
      <pc:sldChg chg="addSp delSp modSp add mod setBg delDesignElem">
        <pc:chgData name="Zita Draper" userId="b063123c-f51f-481b-b99c-f574606c9ace" providerId="ADAL" clId="{6267CE6C-AECB-43CF-B29A-62AF6079B1F1}" dt="2025-09-26T12:54:21.008" v="132" actId="26606"/>
        <pc:sldMkLst>
          <pc:docMk/>
          <pc:sldMk cId="2449844814" sldId="336"/>
        </pc:sldMkLst>
        <pc:spChg chg="mod">
          <ac:chgData name="Zita Draper" userId="b063123c-f51f-481b-b99c-f574606c9ace" providerId="ADAL" clId="{6267CE6C-AECB-43CF-B29A-62AF6079B1F1}" dt="2025-09-26T12:54:21.008" v="132" actId="26606"/>
          <ac:spMkLst>
            <pc:docMk/>
            <pc:sldMk cId="2449844814" sldId="336"/>
            <ac:spMk id="2" creationId="{9D4F8D70-89EA-B7A9-D58A-C38B73FAD375}"/>
          </ac:spMkLst>
        </pc:spChg>
        <pc:spChg chg="add">
          <ac:chgData name="Zita Draper" userId="b063123c-f51f-481b-b99c-f574606c9ace" providerId="ADAL" clId="{6267CE6C-AECB-43CF-B29A-62AF6079B1F1}" dt="2025-09-26T12:54:21.008" v="132" actId="26606"/>
          <ac:spMkLst>
            <pc:docMk/>
            <pc:sldMk cId="2449844814" sldId="336"/>
            <ac:spMk id="10" creationId="{80265050-FD84-47EF-A163-6A481836C14E}"/>
          </ac:spMkLst>
        </pc:spChg>
        <pc:spChg chg="del">
          <ac:chgData name="Zita Draper" userId="b063123c-f51f-481b-b99c-f574606c9ace" providerId="ADAL" clId="{6267CE6C-AECB-43CF-B29A-62AF6079B1F1}" dt="2025-09-26T12:50:26.125" v="56"/>
          <ac:spMkLst>
            <pc:docMk/>
            <pc:sldMk cId="2449844814" sldId="336"/>
            <ac:spMk id="17" creationId="{5628E5CB-913B-4378-97CE-18C9F6410C53}"/>
          </ac:spMkLst>
        </pc:spChg>
        <pc:spChg chg="add">
          <ac:chgData name="Zita Draper" userId="b063123c-f51f-481b-b99c-f574606c9ace" providerId="ADAL" clId="{6267CE6C-AECB-43CF-B29A-62AF6079B1F1}" dt="2025-09-26T12:54:21.008" v="132" actId="26606"/>
          <ac:spMkLst>
            <pc:docMk/>
            <pc:sldMk cId="2449844814" sldId="336"/>
            <ac:spMk id="23" creationId="{DE77CD7A-FE9E-475D-BF9C-78183B0B1BAC}"/>
          </ac:spMkLst>
        </pc:spChg>
        <pc:grpChg chg="add">
          <ac:chgData name="Zita Draper" userId="b063123c-f51f-481b-b99c-f574606c9ace" providerId="ADAL" clId="{6267CE6C-AECB-43CF-B29A-62AF6079B1F1}" dt="2025-09-26T12:54:21.008" v="132" actId="26606"/>
          <ac:grpSpMkLst>
            <pc:docMk/>
            <pc:sldMk cId="2449844814" sldId="336"/>
            <ac:grpSpMk id="12" creationId="{A11B064D-F4EB-4312-AEEA-6AFDB257E7C6}"/>
          </ac:grpSpMkLst>
        </pc:grpChg>
        <pc:graphicFrameChg chg="mod modGraphic">
          <ac:chgData name="Zita Draper" userId="b063123c-f51f-481b-b99c-f574606c9ace" providerId="ADAL" clId="{6267CE6C-AECB-43CF-B29A-62AF6079B1F1}" dt="2025-09-26T12:54:21.008" v="132" actId="26606"/>
          <ac:graphicFrameMkLst>
            <pc:docMk/>
            <pc:sldMk cId="2449844814" sldId="336"/>
            <ac:graphicFrameMk id="5" creationId="{8E774A36-F92B-3E8A-8F04-BF384D62748B}"/>
          </ac:graphicFrameMkLst>
        </pc:graphicFrameChg>
      </pc:sldChg>
      <pc:sldChg chg="new del">
        <pc:chgData name="Zita Draper" userId="b063123c-f51f-481b-b99c-f574606c9ace" providerId="ADAL" clId="{6267CE6C-AECB-43CF-B29A-62AF6079B1F1}" dt="2025-09-26T12:53:45.543" v="131" actId="47"/>
        <pc:sldMkLst>
          <pc:docMk/>
          <pc:sldMk cId="2212155820" sldId="337"/>
        </pc:sldMkLst>
      </pc:sldChg>
      <pc:sldChg chg="addSp delSp modSp add mod setBg delDesignElem">
        <pc:chgData name="Zita Draper" userId="b063123c-f51f-481b-b99c-f574606c9ace" providerId="ADAL" clId="{6267CE6C-AECB-43CF-B29A-62AF6079B1F1}" dt="2025-09-26T12:53:36.528" v="129" actId="26606"/>
        <pc:sldMkLst>
          <pc:docMk/>
          <pc:sldMk cId="2780601918" sldId="338"/>
        </pc:sldMkLst>
        <pc:spChg chg="mod">
          <ac:chgData name="Zita Draper" userId="b063123c-f51f-481b-b99c-f574606c9ace" providerId="ADAL" clId="{6267CE6C-AECB-43CF-B29A-62AF6079B1F1}" dt="2025-09-26T12:53:36.528" v="129" actId="26606"/>
          <ac:spMkLst>
            <pc:docMk/>
            <pc:sldMk cId="2780601918" sldId="338"/>
            <ac:spMk id="2" creationId="{7FC3C4B0-75AC-3C21-F95E-91FBDBE80676}"/>
          </ac:spMkLst>
        </pc:spChg>
        <pc:spChg chg="add">
          <ac:chgData name="Zita Draper" userId="b063123c-f51f-481b-b99c-f574606c9ace" providerId="ADAL" clId="{6267CE6C-AECB-43CF-B29A-62AF6079B1F1}" dt="2025-09-26T12:53:36.528" v="129" actId="26606"/>
          <ac:spMkLst>
            <pc:docMk/>
            <pc:sldMk cId="2780601918" sldId="338"/>
            <ac:spMk id="7" creationId="{80265050-FD84-47EF-A163-6A481836C14E}"/>
          </ac:spMkLst>
        </pc:spChg>
        <pc:spChg chg="del">
          <ac:chgData name="Zita Draper" userId="b063123c-f51f-481b-b99c-f574606c9ace" providerId="ADAL" clId="{6267CE6C-AECB-43CF-B29A-62AF6079B1F1}" dt="2025-09-26T12:50:53.236" v="65"/>
          <ac:spMkLst>
            <pc:docMk/>
            <pc:sldMk cId="2780601918" sldId="338"/>
            <ac:spMk id="10" creationId="{2659FDB4-FCBE-4A89-B46D-43D4FA54464D}"/>
          </ac:spMkLst>
        </pc:spChg>
        <pc:spChg chg="del">
          <ac:chgData name="Zita Draper" userId="b063123c-f51f-481b-b99c-f574606c9ace" providerId="ADAL" clId="{6267CE6C-AECB-43CF-B29A-62AF6079B1F1}" dt="2025-09-26T12:50:53.236" v="65"/>
          <ac:spMkLst>
            <pc:docMk/>
            <pc:sldMk cId="2780601918" sldId="338"/>
            <ac:spMk id="14" creationId="{58BDB0EE-D238-415B-9ED8-62AA6AB2AAD1}"/>
          </ac:spMkLst>
        </pc:spChg>
        <pc:spChg chg="del">
          <ac:chgData name="Zita Draper" userId="b063123c-f51f-481b-b99c-f574606c9ace" providerId="ADAL" clId="{6267CE6C-AECB-43CF-B29A-62AF6079B1F1}" dt="2025-09-26T12:50:53.236" v="65"/>
          <ac:spMkLst>
            <pc:docMk/>
            <pc:sldMk cId="2780601918" sldId="338"/>
            <ac:spMk id="16" creationId="{C5B55FC3-961D-4325-82F1-DE92B0D04E03}"/>
          </ac:spMkLst>
        </pc:spChg>
        <pc:spChg chg="del">
          <ac:chgData name="Zita Draper" userId="b063123c-f51f-481b-b99c-f574606c9ace" providerId="ADAL" clId="{6267CE6C-AECB-43CF-B29A-62AF6079B1F1}" dt="2025-09-26T12:50:53.236" v="65"/>
          <ac:spMkLst>
            <pc:docMk/>
            <pc:sldMk cId="2780601918" sldId="338"/>
            <ac:spMk id="18" creationId="{4C8AB332-D09E-4F28-943C-DABDD4716A3C}"/>
          </ac:spMkLst>
        </pc:spChg>
        <pc:spChg chg="add">
          <ac:chgData name="Zita Draper" userId="b063123c-f51f-481b-b99c-f574606c9ace" providerId="ADAL" clId="{6267CE6C-AECB-43CF-B29A-62AF6079B1F1}" dt="2025-09-26T12:53:36.528" v="129" actId="26606"/>
          <ac:spMkLst>
            <pc:docMk/>
            <pc:sldMk cId="2780601918" sldId="338"/>
            <ac:spMk id="23" creationId="{DE77CD7A-FE9E-475D-BF9C-78183B0B1BAC}"/>
          </ac:spMkLst>
        </pc:spChg>
        <pc:grpChg chg="add">
          <ac:chgData name="Zita Draper" userId="b063123c-f51f-481b-b99c-f574606c9ace" providerId="ADAL" clId="{6267CE6C-AECB-43CF-B29A-62AF6079B1F1}" dt="2025-09-26T12:53:36.528" v="129" actId="26606"/>
          <ac:grpSpMkLst>
            <pc:docMk/>
            <pc:sldMk cId="2780601918" sldId="338"/>
            <ac:grpSpMk id="8" creationId="{A11B064D-F4EB-4312-AEEA-6AFDB257E7C6}"/>
          </ac:grpSpMkLst>
        </pc:grpChg>
        <pc:graphicFrameChg chg="mod modGraphic">
          <ac:chgData name="Zita Draper" userId="b063123c-f51f-481b-b99c-f574606c9ace" providerId="ADAL" clId="{6267CE6C-AECB-43CF-B29A-62AF6079B1F1}" dt="2025-09-26T12:53:36.528" v="129" actId="26606"/>
          <ac:graphicFrameMkLst>
            <pc:docMk/>
            <pc:sldMk cId="2780601918" sldId="338"/>
            <ac:graphicFrameMk id="5" creationId="{758C912E-9219-2682-297A-70254CFDF10F}"/>
          </ac:graphicFrameMkLst>
        </pc:graphicFrameChg>
        <pc:cxnChg chg="del">
          <ac:chgData name="Zita Draper" userId="b063123c-f51f-481b-b99c-f574606c9ace" providerId="ADAL" clId="{6267CE6C-AECB-43CF-B29A-62AF6079B1F1}" dt="2025-09-26T12:50:53.236" v="65"/>
          <ac:cxnSpMkLst>
            <pc:docMk/>
            <pc:sldMk cId="2780601918" sldId="338"/>
            <ac:cxnSpMk id="12" creationId="{C8F51B3F-8331-4E4A-AE96-D47B1006EEAD}"/>
          </ac:cxnSpMkLst>
        </pc:cxnChg>
      </pc:sldChg>
      <pc:sldChg chg="addSp delSp modSp add mod setBg delDesignElem">
        <pc:chgData name="Zita Draper" userId="b063123c-f51f-481b-b99c-f574606c9ace" providerId="ADAL" clId="{6267CE6C-AECB-43CF-B29A-62AF6079B1F1}" dt="2025-09-26T12:53:32.369" v="128" actId="26606"/>
        <pc:sldMkLst>
          <pc:docMk/>
          <pc:sldMk cId="1717293161" sldId="350"/>
        </pc:sldMkLst>
        <pc:spChg chg="mod">
          <ac:chgData name="Zita Draper" userId="b063123c-f51f-481b-b99c-f574606c9ace" providerId="ADAL" clId="{6267CE6C-AECB-43CF-B29A-62AF6079B1F1}" dt="2025-09-26T12:53:32.369" v="128" actId="26606"/>
          <ac:spMkLst>
            <pc:docMk/>
            <pc:sldMk cId="1717293161" sldId="350"/>
            <ac:spMk id="2" creationId="{45C672A1-66EA-79C5-AE55-4E5D65CE14B8}"/>
          </ac:spMkLst>
        </pc:spChg>
        <pc:spChg chg="add">
          <ac:chgData name="Zita Draper" userId="b063123c-f51f-481b-b99c-f574606c9ace" providerId="ADAL" clId="{6267CE6C-AECB-43CF-B29A-62AF6079B1F1}" dt="2025-09-26T12:53:32.369" v="128" actId="26606"/>
          <ac:spMkLst>
            <pc:docMk/>
            <pc:sldMk cId="1717293161" sldId="350"/>
            <ac:spMk id="10" creationId="{80265050-FD84-47EF-A163-6A481836C14E}"/>
          </ac:spMkLst>
        </pc:spChg>
        <pc:spChg chg="del">
          <ac:chgData name="Zita Draper" userId="b063123c-f51f-481b-b99c-f574606c9ace" providerId="ADAL" clId="{6267CE6C-AECB-43CF-B29A-62AF6079B1F1}" dt="2025-09-26T12:51:00.409" v="67"/>
          <ac:spMkLst>
            <pc:docMk/>
            <pc:sldMk cId="1717293161" sldId="350"/>
            <ac:spMk id="15" creationId="{DCC231C8-C761-4B31-9B1C-C6D19248C6B3}"/>
          </ac:spMkLst>
        </pc:spChg>
        <pc:spChg chg="add">
          <ac:chgData name="Zita Draper" userId="b063123c-f51f-481b-b99c-f574606c9ace" providerId="ADAL" clId="{6267CE6C-AECB-43CF-B29A-62AF6079B1F1}" dt="2025-09-26T12:53:32.369" v="128" actId="26606"/>
          <ac:spMkLst>
            <pc:docMk/>
            <pc:sldMk cId="1717293161" sldId="350"/>
            <ac:spMk id="23" creationId="{DE77CD7A-FE9E-475D-BF9C-78183B0B1BAC}"/>
          </ac:spMkLst>
        </pc:spChg>
        <pc:grpChg chg="add">
          <ac:chgData name="Zita Draper" userId="b063123c-f51f-481b-b99c-f574606c9ace" providerId="ADAL" clId="{6267CE6C-AECB-43CF-B29A-62AF6079B1F1}" dt="2025-09-26T12:53:32.369" v="128" actId="26606"/>
          <ac:grpSpMkLst>
            <pc:docMk/>
            <pc:sldMk cId="1717293161" sldId="350"/>
            <ac:grpSpMk id="12" creationId="{A11B064D-F4EB-4312-AEEA-6AFDB257E7C6}"/>
          </ac:grpSpMkLst>
        </pc:grpChg>
        <pc:graphicFrameChg chg="mod modGraphic">
          <ac:chgData name="Zita Draper" userId="b063123c-f51f-481b-b99c-f574606c9ace" providerId="ADAL" clId="{6267CE6C-AECB-43CF-B29A-62AF6079B1F1}" dt="2025-09-26T12:53:32.369" v="128" actId="26606"/>
          <ac:graphicFrameMkLst>
            <pc:docMk/>
            <pc:sldMk cId="1717293161" sldId="350"/>
            <ac:graphicFrameMk id="5" creationId="{1BF17D34-ABAD-F128-CE65-863C8AEA4527}"/>
          </ac:graphicFrameMkLst>
        </pc:graphicFrameChg>
      </pc:sldChg>
      <pc:sldChg chg="new del">
        <pc:chgData name="Zita Draper" userId="b063123c-f51f-481b-b99c-f574606c9ace" providerId="ADAL" clId="{6267CE6C-AECB-43CF-B29A-62AF6079B1F1}" dt="2025-09-26T12:51:53.193" v="69" actId="47"/>
        <pc:sldMkLst>
          <pc:docMk/>
          <pc:sldMk cId="982001169" sldId="351"/>
        </pc:sldMkLst>
      </pc:sldChg>
      <pc:sldChg chg="addSp modSp add mod setBg">
        <pc:chgData name="Zita Draper" userId="b063123c-f51f-481b-b99c-f574606c9ace" providerId="ADAL" clId="{6267CE6C-AECB-43CF-B29A-62AF6079B1F1}" dt="2025-09-26T12:53:20.497" v="127" actId="122"/>
        <pc:sldMkLst>
          <pc:docMk/>
          <pc:sldMk cId="1434103780" sldId="351"/>
        </pc:sldMkLst>
        <pc:spChg chg="mod">
          <ac:chgData name="Zita Draper" userId="b063123c-f51f-481b-b99c-f574606c9ace" providerId="ADAL" clId="{6267CE6C-AECB-43CF-B29A-62AF6079B1F1}" dt="2025-09-26T12:53:20.497" v="127" actId="122"/>
          <ac:spMkLst>
            <pc:docMk/>
            <pc:sldMk cId="1434103780" sldId="351"/>
            <ac:spMk id="2" creationId="{1AA51E92-E3D5-8C45-C7FF-DF28D389E620}"/>
          </ac:spMkLst>
        </pc:spChg>
        <pc:spChg chg="add">
          <ac:chgData name="Zita Draper" userId="b063123c-f51f-481b-b99c-f574606c9ace" providerId="ADAL" clId="{6267CE6C-AECB-43CF-B29A-62AF6079B1F1}" dt="2025-09-26T12:53:15.986" v="124" actId="26606"/>
          <ac:spMkLst>
            <pc:docMk/>
            <pc:sldMk cId="1434103780" sldId="351"/>
            <ac:spMk id="10" creationId="{4D7B8F8F-4528-4480-AFA3-A006195F5AAC}"/>
          </ac:spMkLst>
        </pc:spChg>
        <pc:spChg chg="add">
          <ac:chgData name="Zita Draper" userId="b063123c-f51f-481b-b99c-f574606c9ace" providerId="ADAL" clId="{6267CE6C-AECB-43CF-B29A-62AF6079B1F1}" dt="2025-09-26T12:53:15.986" v="124" actId="26606"/>
          <ac:spMkLst>
            <pc:docMk/>
            <pc:sldMk cId="1434103780" sldId="351"/>
            <ac:spMk id="12" creationId="{4F8B2185-AE38-43EA-9FA9-E5378AD730D2}"/>
          </ac:spMkLst>
        </pc:spChg>
        <pc:spChg chg="add">
          <ac:chgData name="Zita Draper" userId="b063123c-f51f-481b-b99c-f574606c9ace" providerId="ADAL" clId="{6267CE6C-AECB-43CF-B29A-62AF6079B1F1}" dt="2025-09-26T12:53:15.986" v="124" actId="26606"/>
          <ac:spMkLst>
            <pc:docMk/>
            <pc:sldMk cId="1434103780" sldId="351"/>
            <ac:spMk id="14" creationId="{0D36BD5A-BF22-48CD-8A55-28B19177CE42}"/>
          </ac:spMkLst>
        </pc:spChg>
        <pc:graphicFrameChg chg="mod modGraphic">
          <ac:chgData name="Zita Draper" userId="b063123c-f51f-481b-b99c-f574606c9ace" providerId="ADAL" clId="{6267CE6C-AECB-43CF-B29A-62AF6079B1F1}" dt="2025-09-26T12:53:15.986" v="124" actId="26606"/>
          <ac:graphicFrameMkLst>
            <pc:docMk/>
            <pc:sldMk cId="1434103780" sldId="351"/>
            <ac:graphicFrameMk id="5" creationId="{06288079-3DC5-0200-EDA3-45E70C6E1E98}"/>
          </ac:graphicFrameMkLst>
        </pc:graphicFrameChg>
      </pc:sldChg>
      <pc:sldChg chg="addSp delSp modSp add mod setBg delDesignElem">
        <pc:chgData name="Zita Draper" userId="b063123c-f51f-481b-b99c-f574606c9ace" providerId="ADAL" clId="{6267CE6C-AECB-43CF-B29A-62AF6079B1F1}" dt="2025-09-26T12:53:00.723" v="122" actId="26606"/>
        <pc:sldMkLst>
          <pc:docMk/>
          <pc:sldMk cId="1419700675" sldId="352"/>
        </pc:sldMkLst>
        <pc:spChg chg="mod">
          <ac:chgData name="Zita Draper" userId="b063123c-f51f-481b-b99c-f574606c9ace" providerId="ADAL" clId="{6267CE6C-AECB-43CF-B29A-62AF6079B1F1}" dt="2025-09-26T12:53:00.723" v="122" actId="26606"/>
          <ac:spMkLst>
            <pc:docMk/>
            <pc:sldMk cId="1419700675" sldId="352"/>
            <ac:spMk id="2" creationId="{4054B40D-3CCA-2EA9-826D-B2C6ADF3E909}"/>
          </ac:spMkLst>
        </pc:spChg>
        <pc:spChg chg="mod">
          <ac:chgData name="Zita Draper" userId="b063123c-f51f-481b-b99c-f574606c9ace" providerId="ADAL" clId="{6267CE6C-AECB-43CF-B29A-62AF6079B1F1}" dt="2025-09-26T12:53:00.723" v="122" actId="26606"/>
          <ac:spMkLst>
            <pc:docMk/>
            <pc:sldMk cId="1419700675" sldId="352"/>
            <ac:spMk id="3" creationId="{91C6B184-095A-625D-F021-B033B0933BB0}"/>
          </ac:spMkLst>
        </pc:spChg>
        <pc:spChg chg="del">
          <ac:chgData name="Zita Draper" userId="b063123c-f51f-481b-b99c-f574606c9ace" providerId="ADAL" clId="{6267CE6C-AECB-43CF-B29A-62AF6079B1F1}" dt="2025-09-26T12:52:16.325" v="75"/>
          <ac:spMkLst>
            <pc:docMk/>
            <pc:sldMk cId="1419700675" sldId="352"/>
            <ac:spMk id="9" creationId="{7B831B6F-405A-4B47-B9BB-5CA88F285844}"/>
          </ac:spMkLst>
        </pc:spChg>
        <pc:spChg chg="del">
          <ac:chgData name="Zita Draper" userId="b063123c-f51f-481b-b99c-f574606c9ace" providerId="ADAL" clId="{6267CE6C-AECB-43CF-B29A-62AF6079B1F1}" dt="2025-09-26T12:52:16.325" v="75"/>
          <ac:spMkLst>
            <pc:docMk/>
            <pc:sldMk cId="1419700675" sldId="352"/>
            <ac:spMk id="11" creationId="{15109354-9C5D-4F8C-B0E6-D1043C7BF20A}"/>
          </ac:spMkLst>
        </pc:spChg>
        <pc:spChg chg="add">
          <ac:chgData name="Zita Draper" userId="b063123c-f51f-481b-b99c-f574606c9ace" providerId="ADAL" clId="{6267CE6C-AECB-43CF-B29A-62AF6079B1F1}" dt="2025-09-26T12:53:00.723" v="122" actId="26606"/>
          <ac:spMkLst>
            <pc:docMk/>
            <pc:sldMk cId="1419700675" sldId="352"/>
            <ac:spMk id="12" creationId="{A65AC7D1-EAA9-48F5-B509-60A7F50BF703}"/>
          </ac:spMkLst>
        </pc:spChg>
        <pc:spChg chg="del">
          <ac:chgData name="Zita Draper" userId="b063123c-f51f-481b-b99c-f574606c9ace" providerId="ADAL" clId="{6267CE6C-AECB-43CF-B29A-62AF6079B1F1}" dt="2025-09-26T12:52:16.325" v="75"/>
          <ac:spMkLst>
            <pc:docMk/>
            <pc:sldMk cId="1419700675" sldId="352"/>
            <ac:spMk id="13" creationId="{49B530FE-A87D-41A0-A920-ADC6539EAA44}"/>
          </ac:spMkLst>
        </pc:spChg>
        <pc:spChg chg="add">
          <ac:chgData name="Zita Draper" userId="b063123c-f51f-481b-b99c-f574606c9ace" providerId="ADAL" clId="{6267CE6C-AECB-43CF-B29A-62AF6079B1F1}" dt="2025-09-26T12:53:00.723" v="122" actId="26606"/>
          <ac:spMkLst>
            <pc:docMk/>
            <pc:sldMk cId="1419700675" sldId="352"/>
            <ac:spMk id="14" creationId="{D6320AF9-619A-4175-865B-5663E1AEF4C5}"/>
          </ac:spMkLst>
        </pc:spChg>
        <pc:spChg chg="add">
          <ac:chgData name="Zita Draper" userId="b063123c-f51f-481b-b99c-f574606c9ace" providerId="ADAL" clId="{6267CE6C-AECB-43CF-B29A-62AF6079B1F1}" dt="2025-09-26T12:53:00.723" v="122" actId="26606"/>
          <ac:spMkLst>
            <pc:docMk/>
            <pc:sldMk cId="1419700675" sldId="352"/>
            <ac:spMk id="20" creationId="{7E018740-5C2B-4A41-AC1A-7E68D1EC1954}"/>
          </ac:spMkLst>
        </pc:spChg>
        <pc:spChg chg="add">
          <ac:chgData name="Zita Draper" userId="b063123c-f51f-481b-b99c-f574606c9ace" providerId="ADAL" clId="{6267CE6C-AECB-43CF-B29A-62AF6079B1F1}" dt="2025-09-26T12:53:00.723" v="122" actId="26606"/>
          <ac:spMkLst>
            <pc:docMk/>
            <pc:sldMk cId="1419700675" sldId="352"/>
            <ac:spMk id="22" creationId="{166F75A4-C475-4941-8EE2-B80A06A2C1BB}"/>
          </ac:spMkLst>
        </pc:spChg>
        <pc:spChg chg="add">
          <ac:chgData name="Zita Draper" userId="b063123c-f51f-481b-b99c-f574606c9ace" providerId="ADAL" clId="{6267CE6C-AECB-43CF-B29A-62AF6079B1F1}" dt="2025-09-26T12:53:00.723" v="122" actId="26606"/>
          <ac:spMkLst>
            <pc:docMk/>
            <pc:sldMk cId="1419700675" sldId="352"/>
            <ac:spMk id="24" creationId="{A032553A-72E8-4B0D-8405-FF9771C9AF05}"/>
          </ac:spMkLst>
        </pc:spChg>
        <pc:spChg chg="add">
          <ac:chgData name="Zita Draper" userId="b063123c-f51f-481b-b99c-f574606c9ace" providerId="ADAL" clId="{6267CE6C-AECB-43CF-B29A-62AF6079B1F1}" dt="2025-09-26T12:53:00.723" v="122" actId="26606"/>
          <ac:spMkLst>
            <pc:docMk/>
            <pc:sldMk cId="1419700675" sldId="352"/>
            <ac:spMk id="26" creationId="{765800AC-C3B9-498E-87BC-29FAE4C76B21}"/>
          </ac:spMkLst>
        </pc:spChg>
        <pc:spChg chg="add">
          <ac:chgData name="Zita Draper" userId="b063123c-f51f-481b-b99c-f574606c9ace" providerId="ADAL" clId="{6267CE6C-AECB-43CF-B29A-62AF6079B1F1}" dt="2025-09-26T12:53:00.723" v="122" actId="26606"/>
          <ac:spMkLst>
            <pc:docMk/>
            <pc:sldMk cId="1419700675" sldId="352"/>
            <ac:spMk id="28" creationId="{1F9D6ACB-2FF4-49F9-978A-E0D5327FC635}"/>
          </ac:spMkLst>
        </pc:spChg>
        <pc:spChg chg="add">
          <ac:chgData name="Zita Draper" userId="b063123c-f51f-481b-b99c-f574606c9ace" providerId="ADAL" clId="{6267CE6C-AECB-43CF-B29A-62AF6079B1F1}" dt="2025-09-26T12:53:00.723" v="122" actId="26606"/>
          <ac:spMkLst>
            <pc:docMk/>
            <pc:sldMk cId="1419700675" sldId="352"/>
            <ac:spMk id="30" creationId="{A5EC319D-0FEA-4B95-A3EA-01E35672C95B}"/>
          </ac:spMkLst>
        </pc:spChg>
      </pc:sldChg>
      <pc:sldChg chg="addSp delSp modSp new mod setBg modClrScheme addAnim chgLayout">
        <pc:chgData name="Zita Draper" userId="b063123c-f51f-481b-b99c-f574606c9ace" providerId="ADAL" clId="{6267CE6C-AECB-43CF-B29A-62AF6079B1F1}" dt="2025-09-26T12:52:56.292" v="121"/>
        <pc:sldMkLst>
          <pc:docMk/>
          <pc:sldMk cId="3550759343" sldId="353"/>
        </pc:sldMkLst>
        <pc:spChg chg="del mod ord">
          <ac:chgData name="Zita Draper" userId="b063123c-f51f-481b-b99c-f574606c9ace" providerId="ADAL" clId="{6267CE6C-AECB-43CF-B29A-62AF6079B1F1}" dt="2025-09-26T12:52:34.806" v="79" actId="700"/>
          <ac:spMkLst>
            <pc:docMk/>
            <pc:sldMk cId="3550759343" sldId="353"/>
            <ac:spMk id="2" creationId="{575A0E16-E180-EA74-410E-84BD7BCA6244}"/>
          </ac:spMkLst>
        </pc:spChg>
        <pc:spChg chg="del mod ord">
          <ac:chgData name="Zita Draper" userId="b063123c-f51f-481b-b99c-f574606c9ace" providerId="ADAL" clId="{6267CE6C-AECB-43CF-B29A-62AF6079B1F1}" dt="2025-09-26T12:52:34.806" v="79" actId="700"/>
          <ac:spMkLst>
            <pc:docMk/>
            <pc:sldMk cId="3550759343" sldId="353"/>
            <ac:spMk id="3" creationId="{E0621A7C-E637-FFC0-2FAC-A5DB6E18325F}"/>
          </ac:spMkLst>
        </pc:spChg>
        <pc:spChg chg="add mod ord">
          <ac:chgData name="Zita Draper" userId="b063123c-f51f-481b-b99c-f574606c9ace" providerId="ADAL" clId="{6267CE6C-AECB-43CF-B29A-62AF6079B1F1}" dt="2025-09-26T12:52:56.292" v="120" actId="26606"/>
          <ac:spMkLst>
            <pc:docMk/>
            <pc:sldMk cId="3550759343" sldId="353"/>
            <ac:spMk id="4" creationId="{8DF6D2B1-81CD-3C39-D844-BB16DD07AB66}"/>
          </ac:spMkLst>
        </pc:spChg>
        <pc:spChg chg="add del mod ord">
          <ac:chgData name="Zita Draper" userId="b063123c-f51f-481b-b99c-f574606c9ace" providerId="ADAL" clId="{6267CE6C-AECB-43CF-B29A-62AF6079B1F1}" dt="2025-09-26T12:52:50.220" v="119" actId="478"/>
          <ac:spMkLst>
            <pc:docMk/>
            <pc:sldMk cId="3550759343" sldId="353"/>
            <ac:spMk id="5" creationId="{6ACDC8D6-8235-B49D-C7C9-9E0A5C80D399}"/>
          </ac:spMkLst>
        </pc:spChg>
        <pc:spChg chg="add">
          <ac:chgData name="Zita Draper" userId="b063123c-f51f-481b-b99c-f574606c9ace" providerId="ADAL" clId="{6267CE6C-AECB-43CF-B29A-62AF6079B1F1}" dt="2025-09-26T12:52:56.292" v="120" actId="26606"/>
          <ac:spMkLst>
            <pc:docMk/>
            <pc:sldMk cId="3550759343" sldId="353"/>
            <ac:spMk id="9" creationId="{0ADFFC45-3DC9-4433-926F-043E879D9DFC}"/>
          </ac:spMkLst>
        </pc:spChg>
        <pc:spChg chg="add">
          <ac:chgData name="Zita Draper" userId="b063123c-f51f-481b-b99c-f574606c9ace" providerId="ADAL" clId="{6267CE6C-AECB-43CF-B29A-62AF6079B1F1}" dt="2025-09-26T12:52:56.292" v="120" actId="26606"/>
          <ac:spMkLst>
            <pc:docMk/>
            <pc:sldMk cId="3550759343" sldId="353"/>
            <ac:spMk id="20" creationId="{69370F01-B8C9-4CE4-824C-92B2792E6ED0}"/>
          </ac:spMkLst>
        </pc:spChg>
        <pc:grpChg chg="add">
          <ac:chgData name="Zita Draper" userId="b063123c-f51f-481b-b99c-f574606c9ace" providerId="ADAL" clId="{6267CE6C-AECB-43CF-B29A-62AF6079B1F1}" dt="2025-09-26T12:52:56.292" v="120" actId="26606"/>
          <ac:grpSpMkLst>
            <pc:docMk/>
            <pc:sldMk cId="3550759343" sldId="353"/>
            <ac:grpSpMk id="11" creationId="{B5F26A87-0610-435F-AA13-BD658385C9D9}"/>
          </ac:grpSpMkLst>
        </pc:gr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5.xml.rels><?xml version="1.0" encoding="UTF-8" standalone="yes"?>
<Relationships xmlns="http://schemas.openxmlformats.org/package/2006/relationships"><Relationship Id="rId1" Type="http://schemas.openxmlformats.org/officeDocument/2006/relationships/hyperlink" Target="mailto:hwb@uwtsd.ac.uk" TargetMode="External"/></Relationships>
</file>

<file path=ppt/diagrams/_rels/data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11.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ata12.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10" Type="http://schemas.openxmlformats.org/officeDocument/2006/relationships/image" Target="../media/image62.svg"/><Relationship Id="rId4" Type="http://schemas.openxmlformats.org/officeDocument/2006/relationships/image" Target="../media/image56.svg"/><Relationship Id="rId9" Type="http://schemas.openxmlformats.org/officeDocument/2006/relationships/image" Target="../media/image61.png"/></Relationships>
</file>

<file path=ppt/diagrams/_rels/data2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svg"/></Relationships>
</file>

<file path=ppt/diagrams/_rels/data29.xml.rels><?xml version="1.0" encoding="UTF-8" standalone="yes"?>
<Relationships xmlns="http://schemas.openxmlformats.org/package/2006/relationships"><Relationship Id="rId1" Type="http://schemas.openxmlformats.org/officeDocument/2006/relationships/hyperlink" Target="mailto:z.draper@uwtsd.ac.uk"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5.xml.rels><?xml version="1.0" encoding="UTF-8" standalone="yes"?>
<Relationships xmlns="http://schemas.openxmlformats.org/package/2006/relationships"><Relationship Id="rId1" Type="http://schemas.openxmlformats.org/officeDocument/2006/relationships/hyperlink" Target="mailto:hwb@uwtsd.ac.uk" TargetMode="External"/></Relationships>
</file>

<file path=ppt/diagrams/_rels/drawing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rawing12.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10" Type="http://schemas.openxmlformats.org/officeDocument/2006/relationships/image" Target="../media/image62.svg"/><Relationship Id="rId4" Type="http://schemas.openxmlformats.org/officeDocument/2006/relationships/image" Target="../media/image56.svg"/><Relationship Id="rId9" Type="http://schemas.openxmlformats.org/officeDocument/2006/relationships/image" Target="../media/image61.png"/></Relationships>
</file>

<file path=ppt/diagrams/_rels/drawing2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svg"/></Relationships>
</file>

<file path=ppt/diagrams/_rels/drawing29.xml.rels><?xml version="1.0" encoding="UTF-8" standalone="yes"?>
<Relationships xmlns="http://schemas.openxmlformats.org/package/2006/relationships"><Relationship Id="rId1" Type="http://schemas.openxmlformats.org/officeDocument/2006/relationships/hyperlink" Target="mailto:z.draper@uwtsd.ac.uk"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690A87-5C77-4913-8792-81BC9093F1EF}" type="doc">
      <dgm:prSet loTypeId="urn:microsoft.com/office/officeart/2016/7/layout/RepeatingBendingProcessNew" loCatId="process" qsTypeId="urn:microsoft.com/office/officeart/2005/8/quickstyle/simple2" qsCatId="simple" csTypeId="urn:microsoft.com/office/officeart/2005/8/colors/accent1_2" csCatId="accent1" phldr="1"/>
      <dgm:spPr/>
      <dgm:t>
        <a:bodyPr/>
        <a:lstStyle/>
        <a:p>
          <a:endParaRPr lang="en-US"/>
        </a:p>
      </dgm:t>
    </dgm:pt>
    <dgm:pt modelId="{9BEA9D5F-C559-4EE8-9592-3CE345CF69B1}">
      <dgm:prSet/>
      <dgm:spPr/>
      <dgm:t>
        <a:bodyPr/>
        <a:lstStyle/>
        <a:p>
          <a:r>
            <a:rPr lang="en-US" dirty="0"/>
            <a:t>1. Introductions</a:t>
          </a:r>
        </a:p>
      </dgm:t>
    </dgm:pt>
    <dgm:pt modelId="{802661CC-5AEE-4BC6-9AB3-4A2C86EB33D9}" type="parTrans" cxnId="{8E45DA30-4A7C-4170-AC3D-4393148A260B}">
      <dgm:prSet/>
      <dgm:spPr/>
      <dgm:t>
        <a:bodyPr/>
        <a:lstStyle/>
        <a:p>
          <a:endParaRPr lang="en-US"/>
        </a:p>
      </dgm:t>
    </dgm:pt>
    <dgm:pt modelId="{FE413243-B5E6-41AB-98A5-4C5261D25EA4}" type="sibTrans" cxnId="{8E45DA30-4A7C-4170-AC3D-4393148A260B}">
      <dgm:prSet/>
      <dgm:spPr/>
      <dgm:t>
        <a:bodyPr/>
        <a:lstStyle/>
        <a:p>
          <a:endParaRPr lang="en-US"/>
        </a:p>
      </dgm:t>
    </dgm:pt>
    <dgm:pt modelId="{E916C71F-4FE2-4E6A-B004-5F1ED0082825}">
      <dgm:prSet/>
      <dgm:spPr/>
      <dgm:t>
        <a:bodyPr/>
        <a:lstStyle/>
        <a:p>
          <a:r>
            <a:rPr lang="en-US" dirty="0"/>
            <a:t>2. Aims and learning objectives </a:t>
          </a:r>
        </a:p>
      </dgm:t>
    </dgm:pt>
    <dgm:pt modelId="{0204B633-5F69-4F9E-868D-CB36290CAD18}" type="parTrans" cxnId="{4E536F9D-098D-49FA-8CBC-FA1A3E9C74F0}">
      <dgm:prSet/>
      <dgm:spPr/>
      <dgm:t>
        <a:bodyPr/>
        <a:lstStyle/>
        <a:p>
          <a:endParaRPr lang="en-US"/>
        </a:p>
      </dgm:t>
    </dgm:pt>
    <dgm:pt modelId="{A25BF798-5A40-4547-8FD5-9F0B8F3F6E1E}" type="sibTrans" cxnId="{4E536F9D-098D-49FA-8CBC-FA1A3E9C74F0}">
      <dgm:prSet/>
      <dgm:spPr/>
      <dgm:t>
        <a:bodyPr/>
        <a:lstStyle/>
        <a:p>
          <a:endParaRPr lang="en-US"/>
        </a:p>
      </dgm:t>
    </dgm:pt>
    <dgm:pt modelId="{E24412D2-35B7-4323-8313-D0A1A923E26D}">
      <dgm:prSet/>
      <dgm:spPr/>
      <dgm:t>
        <a:bodyPr/>
        <a:lstStyle/>
        <a:p>
          <a:r>
            <a:rPr lang="en-US" dirty="0"/>
            <a:t>3. This module</a:t>
          </a:r>
        </a:p>
      </dgm:t>
    </dgm:pt>
    <dgm:pt modelId="{9C52338D-3455-48CD-B9FE-72108D49A9C1}" type="parTrans" cxnId="{E2AD065E-5261-42C6-88F8-30B0BC4F2B88}">
      <dgm:prSet/>
      <dgm:spPr/>
      <dgm:t>
        <a:bodyPr/>
        <a:lstStyle/>
        <a:p>
          <a:endParaRPr lang="en-US"/>
        </a:p>
      </dgm:t>
    </dgm:pt>
    <dgm:pt modelId="{31D1CEB5-F5C6-42BC-9E05-2475EFE7F0BA}" type="sibTrans" cxnId="{E2AD065E-5261-42C6-88F8-30B0BC4F2B88}">
      <dgm:prSet/>
      <dgm:spPr/>
      <dgm:t>
        <a:bodyPr/>
        <a:lstStyle/>
        <a:p>
          <a:endParaRPr lang="en-US"/>
        </a:p>
      </dgm:t>
    </dgm:pt>
    <dgm:pt modelId="{9FB54AA8-2F42-4EB6-AF2E-3FBC4857839A}">
      <dgm:prSet/>
      <dgm:spPr/>
      <dgm:t>
        <a:bodyPr/>
        <a:lstStyle/>
        <a:p>
          <a:r>
            <a:rPr lang="en-US" dirty="0"/>
            <a:t>4. Assessments </a:t>
          </a:r>
        </a:p>
      </dgm:t>
    </dgm:pt>
    <dgm:pt modelId="{229F9112-07B3-41AC-AA1D-74E0D2C8BD12}" type="parTrans" cxnId="{DA51D129-4F7C-4C03-895F-3DD4159B6839}">
      <dgm:prSet/>
      <dgm:spPr/>
      <dgm:t>
        <a:bodyPr/>
        <a:lstStyle/>
        <a:p>
          <a:endParaRPr lang="en-US"/>
        </a:p>
      </dgm:t>
    </dgm:pt>
    <dgm:pt modelId="{174FF92E-FD43-439F-9877-BC3107B59A7B}" type="sibTrans" cxnId="{DA51D129-4F7C-4C03-895F-3DD4159B6839}">
      <dgm:prSet/>
      <dgm:spPr/>
      <dgm:t>
        <a:bodyPr/>
        <a:lstStyle/>
        <a:p>
          <a:endParaRPr lang="en-US"/>
        </a:p>
      </dgm:t>
    </dgm:pt>
    <dgm:pt modelId="{6709CD73-5D72-4CB9-90E6-58F6B4349F3E}">
      <dgm:prSet/>
      <dgm:spPr/>
      <dgm:t>
        <a:bodyPr/>
        <a:lstStyle/>
        <a:p>
          <a:r>
            <a:rPr lang="en-US" dirty="0"/>
            <a:t>5. An introduction to tort law </a:t>
          </a:r>
        </a:p>
      </dgm:t>
    </dgm:pt>
    <dgm:pt modelId="{C006E208-793E-41D4-B3BD-E0DE609BDCD8}" type="parTrans" cxnId="{8317DBA2-11C6-4014-8854-8A46AD4B7837}">
      <dgm:prSet/>
      <dgm:spPr/>
      <dgm:t>
        <a:bodyPr/>
        <a:lstStyle/>
        <a:p>
          <a:endParaRPr lang="en-US"/>
        </a:p>
      </dgm:t>
    </dgm:pt>
    <dgm:pt modelId="{BDC4B9CC-C45E-41CD-AAE1-78C1692F5602}" type="sibTrans" cxnId="{8317DBA2-11C6-4014-8854-8A46AD4B7837}">
      <dgm:prSet/>
      <dgm:spPr/>
      <dgm:t>
        <a:bodyPr/>
        <a:lstStyle/>
        <a:p>
          <a:endParaRPr lang="en-US"/>
        </a:p>
      </dgm:t>
    </dgm:pt>
    <dgm:pt modelId="{FD12E795-C607-4E2C-98E2-A9EE15CC9719}">
      <dgm:prSet/>
      <dgm:spPr/>
      <dgm:t>
        <a:bodyPr/>
        <a:lstStyle/>
        <a:p>
          <a:r>
            <a:rPr lang="en-US" dirty="0"/>
            <a:t>6. Duty of Care </a:t>
          </a:r>
        </a:p>
      </dgm:t>
    </dgm:pt>
    <dgm:pt modelId="{B333324B-4085-4147-A705-EA0A3C74EA51}" type="parTrans" cxnId="{A90FCD39-4F66-4D2D-B1CD-4F2EAD67D057}">
      <dgm:prSet/>
      <dgm:spPr/>
      <dgm:t>
        <a:bodyPr/>
        <a:lstStyle/>
        <a:p>
          <a:endParaRPr lang="en-US"/>
        </a:p>
      </dgm:t>
    </dgm:pt>
    <dgm:pt modelId="{A035EAF5-3DB7-4570-86B5-E305BA89017C}" type="sibTrans" cxnId="{A90FCD39-4F66-4D2D-B1CD-4F2EAD67D057}">
      <dgm:prSet/>
      <dgm:spPr/>
      <dgm:t>
        <a:bodyPr/>
        <a:lstStyle/>
        <a:p>
          <a:endParaRPr lang="en-US"/>
        </a:p>
      </dgm:t>
    </dgm:pt>
    <dgm:pt modelId="{5DE46862-4BB6-49CC-9ED1-851D7FF07FDF}">
      <dgm:prSet/>
      <dgm:spPr/>
      <dgm:t>
        <a:bodyPr/>
        <a:lstStyle/>
        <a:p>
          <a:r>
            <a:rPr lang="en-US" dirty="0"/>
            <a:t>7. Activities </a:t>
          </a:r>
        </a:p>
      </dgm:t>
    </dgm:pt>
    <dgm:pt modelId="{A5EAB8AC-692C-40F3-9B33-0201BD3C1E81}" type="parTrans" cxnId="{07D5B9C7-19C6-4A1B-BC9F-36CCEAC1E7A8}">
      <dgm:prSet/>
      <dgm:spPr/>
      <dgm:t>
        <a:bodyPr/>
        <a:lstStyle/>
        <a:p>
          <a:endParaRPr lang="en-US"/>
        </a:p>
      </dgm:t>
    </dgm:pt>
    <dgm:pt modelId="{90578F8F-C556-4BD6-9F37-35EA72CFDCE3}" type="sibTrans" cxnId="{07D5B9C7-19C6-4A1B-BC9F-36CCEAC1E7A8}">
      <dgm:prSet/>
      <dgm:spPr/>
      <dgm:t>
        <a:bodyPr/>
        <a:lstStyle/>
        <a:p>
          <a:endParaRPr lang="en-US"/>
        </a:p>
      </dgm:t>
    </dgm:pt>
    <dgm:pt modelId="{4E6268FD-34CE-4B5B-B5CD-C1CA3BE3E484}">
      <dgm:prSet/>
      <dgm:spPr/>
      <dgm:t>
        <a:bodyPr/>
        <a:lstStyle/>
        <a:p>
          <a:r>
            <a:rPr lang="en-US" dirty="0"/>
            <a:t>8. Summary</a:t>
          </a:r>
        </a:p>
      </dgm:t>
    </dgm:pt>
    <dgm:pt modelId="{F00864CA-64C9-4B0E-BC91-F9B5A83CC887}" type="parTrans" cxnId="{4D3E5C13-3D9E-44A6-9B0D-332ED4CEA4D1}">
      <dgm:prSet/>
      <dgm:spPr/>
      <dgm:t>
        <a:bodyPr/>
        <a:lstStyle/>
        <a:p>
          <a:endParaRPr lang="en-US"/>
        </a:p>
      </dgm:t>
    </dgm:pt>
    <dgm:pt modelId="{A7D76FF0-D28A-486B-AD23-59288EE186F9}" type="sibTrans" cxnId="{4D3E5C13-3D9E-44A6-9B0D-332ED4CEA4D1}">
      <dgm:prSet/>
      <dgm:spPr/>
      <dgm:t>
        <a:bodyPr/>
        <a:lstStyle/>
        <a:p>
          <a:endParaRPr lang="en-US"/>
        </a:p>
      </dgm:t>
    </dgm:pt>
    <dgm:pt modelId="{17FA6BE9-7334-400E-89A2-536743416E2C}">
      <dgm:prSet/>
      <dgm:spPr/>
      <dgm:t>
        <a:bodyPr/>
        <a:lstStyle/>
        <a:p>
          <a:r>
            <a:rPr lang="en-US"/>
            <a:t>9. Thank you, any questions?</a:t>
          </a:r>
        </a:p>
      </dgm:t>
    </dgm:pt>
    <dgm:pt modelId="{DA0761A9-829D-4B07-B769-A5D574AA3F71}" type="parTrans" cxnId="{3CEE0FF2-57F5-496B-A11F-FE4A7A1C0862}">
      <dgm:prSet/>
      <dgm:spPr/>
      <dgm:t>
        <a:bodyPr/>
        <a:lstStyle/>
        <a:p>
          <a:endParaRPr lang="en-US"/>
        </a:p>
      </dgm:t>
    </dgm:pt>
    <dgm:pt modelId="{C0800C6C-BAC6-4AD7-86B4-832CCD65A2F2}" type="sibTrans" cxnId="{3CEE0FF2-57F5-496B-A11F-FE4A7A1C0862}">
      <dgm:prSet/>
      <dgm:spPr/>
      <dgm:t>
        <a:bodyPr/>
        <a:lstStyle/>
        <a:p>
          <a:endParaRPr lang="en-US"/>
        </a:p>
      </dgm:t>
    </dgm:pt>
    <dgm:pt modelId="{CE312A27-54A9-4DC0-8BB7-F0ADDC2DAB4F}" type="pres">
      <dgm:prSet presAssocID="{A8690A87-5C77-4913-8792-81BC9093F1EF}" presName="Name0" presStyleCnt="0">
        <dgm:presLayoutVars>
          <dgm:dir/>
          <dgm:resizeHandles val="exact"/>
        </dgm:presLayoutVars>
      </dgm:prSet>
      <dgm:spPr/>
    </dgm:pt>
    <dgm:pt modelId="{EAF39D4C-9731-4837-BA62-FE70C95833E5}" type="pres">
      <dgm:prSet presAssocID="{9BEA9D5F-C559-4EE8-9592-3CE345CF69B1}" presName="node" presStyleLbl="node1" presStyleIdx="0" presStyleCnt="9">
        <dgm:presLayoutVars>
          <dgm:bulletEnabled val="1"/>
        </dgm:presLayoutVars>
      </dgm:prSet>
      <dgm:spPr/>
    </dgm:pt>
    <dgm:pt modelId="{21913742-D6E5-42CC-8947-725C583DA780}" type="pres">
      <dgm:prSet presAssocID="{FE413243-B5E6-41AB-98A5-4C5261D25EA4}" presName="sibTrans" presStyleLbl="sibTrans1D1" presStyleIdx="0" presStyleCnt="8"/>
      <dgm:spPr/>
    </dgm:pt>
    <dgm:pt modelId="{3515152F-4735-48A8-A7E5-EE946176F7EA}" type="pres">
      <dgm:prSet presAssocID="{FE413243-B5E6-41AB-98A5-4C5261D25EA4}" presName="connectorText" presStyleLbl="sibTrans1D1" presStyleIdx="0" presStyleCnt="8"/>
      <dgm:spPr/>
    </dgm:pt>
    <dgm:pt modelId="{5D9CA497-BC01-49DC-9D2C-F507EB90AA74}" type="pres">
      <dgm:prSet presAssocID="{E916C71F-4FE2-4E6A-B004-5F1ED0082825}" presName="node" presStyleLbl="node1" presStyleIdx="1" presStyleCnt="9">
        <dgm:presLayoutVars>
          <dgm:bulletEnabled val="1"/>
        </dgm:presLayoutVars>
      </dgm:prSet>
      <dgm:spPr/>
    </dgm:pt>
    <dgm:pt modelId="{5C920F54-6F24-4D20-9318-4C6C79A1376C}" type="pres">
      <dgm:prSet presAssocID="{A25BF798-5A40-4547-8FD5-9F0B8F3F6E1E}" presName="sibTrans" presStyleLbl="sibTrans1D1" presStyleIdx="1" presStyleCnt="8"/>
      <dgm:spPr/>
    </dgm:pt>
    <dgm:pt modelId="{B9F84172-087E-4B5B-9EDD-68B85BCC5100}" type="pres">
      <dgm:prSet presAssocID="{A25BF798-5A40-4547-8FD5-9F0B8F3F6E1E}" presName="connectorText" presStyleLbl="sibTrans1D1" presStyleIdx="1" presStyleCnt="8"/>
      <dgm:spPr/>
    </dgm:pt>
    <dgm:pt modelId="{14CD3446-3A91-4EC6-A9F5-001A02990837}" type="pres">
      <dgm:prSet presAssocID="{E24412D2-35B7-4323-8313-D0A1A923E26D}" presName="node" presStyleLbl="node1" presStyleIdx="2" presStyleCnt="9">
        <dgm:presLayoutVars>
          <dgm:bulletEnabled val="1"/>
        </dgm:presLayoutVars>
      </dgm:prSet>
      <dgm:spPr/>
    </dgm:pt>
    <dgm:pt modelId="{E358B682-87DE-4BA7-989A-3A6DDB975728}" type="pres">
      <dgm:prSet presAssocID="{31D1CEB5-F5C6-42BC-9E05-2475EFE7F0BA}" presName="sibTrans" presStyleLbl="sibTrans1D1" presStyleIdx="2" presStyleCnt="8"/>
      <dgm:spPr/>
    </dgm:pt>
    <dgm:pt modelId="{CDB50620-07C7-4ECD-97C5-17540EAE2A2B}" type="pres">
      <dgm:prSet presAssocID="{31D1CEB5-F5C6-42BC-9E05-2475EFE7F0BA}" presName="connectorText" presStyleLbl="sibTrans1D1" presStyleIdx="2" presStyleCnt="8"/>
      <dgm:spPr/>
    </dgm:pt>
    <dgm:pt modelId="{2BA20EB5-2844-432C-ADC7-299615E82B7E}" type="pres">
      <dgm:prSet presAssocID="{9FB54AA8-2F42-4EB6-AF2E-3FBC4857839A}" presName="node" presStyleLbl="node1" presStyleIdx="3" presStyleCnt="9">
        <dgm:presLayoutVars>
          <dgm:bulletEnabled val="1"/>
        </dgm:presLayoutVars>
      </dgm:prSet>
      <dgm:spPr/>
    </dgm:pt>
    <dgm:pt modelId="{691CDCBB-7544-42E5-A253-8FD594FED6C6}" type="pres">
      <dgm:prSet presAssocID="{174FF92E-FD43-439F-9877-BC3107B59A7B}" presName="sibTrans" presStyleLbl="sibTrans1D1" presStyleIdx="3" presStyleCnt="8"/>
      <dgm:spPr/>
    </dgm:pt>
    <dgm:pt modelId="{C7A916B4-BD4E-495B-B0FD-1FD5F9E9DBB7}" type="pres">
      <dgm:prSet presAssocID="{174FF92E-FD43-439F-9877-BC3107B59A7B}" presName="connectorText" presStyleLbl="sibTrans1D1" presStyleIdx="3" presStyleCnt="8"/>
      <dgm:spPr/>
    </dgm:pt>
    <dgm:pt modelId="{98186707-2DC1-43CC-8500-85CC55EFACAB}" type="pres">
      <dgm:prSet presAssocID="{6709CD73-5D72-4CB9-90E6-58F6B4349F3E}" presName="node" presStyleLbl="node1" presStyleIdx="4" presStyleCnt="9">
        <dgm:presLayoutVars>
          <dgm:bulletEnabled val="1"/>
        </dgm:presLayoutVars>
      </dgm:prSet>
      <dgm:spPr/>
    </dgm:pt>
    <dgm:pt modelId="{016BA8D5-751D-4E46-9BCE-7CA0F36C6DA7}" type="pres">
      <dgm:prSet presAssocID="{BDC4B9CC-C45E-41CD-AAE1-78C1692F5602}" presName="sibTrans" presStyleLbl="sibTrans1D1" presStyleIdx="4" presStyleCnt="8"/>
      <dgm:spPr/>
    </dgm:pt>
    <dgm:pt modelId="{34B9C4D5-98C3-4B26-B589-2ECFB157DDA8}" type="pres">
      <dgm:prSet presAssocID="{BDC4B9CC-C45E-41CD-AAE1-78C1692F5602}" presName="connectorText" presStyleLbl="sibTrans1D1" presStyleIdx="4" presStyleCnt="8"/>
      <dgm:spPr/>
    </dgm:pt>
    <dgm:pt modelId="{7D8AD12D-5D76-43D9-BA81-98C07DA934CA}" type="pres">
      <dgm:prSet presAssocID="{FD12E795-C607-4E2C-98E2-A9EE15CC9719}" presName="node" presStyleLbl="node1" presStyleIdx="5" presStyleCnt="9">
        <dgm:presLayoutVars>
          <dgm:bulletEnabled val="1"/>
        </dgm:presLayoutVars>
      </dgm:prSet>
      <dgm:spPr/>
    </dgm:pt>
    <dgm:pt modelId="{40F97834-2476-47C7-A0F1-5718B2FC5A74}" type="pres">
      <dgm:prSet presAssocID="{A035EAF5-3DB7-4570-86B5-E305BA89017C}" presName="sibTrans" presStyleLbl="sibTrans1D1" presStyleIdx="5" presStyleCnt="8"/>
      <dgm:spPr/>
    </dgm:pt>
    <dgm:pt modelId="{3E12A296-6E3E-473B-9409-F339481E0288}" type="pres">
      <dgm:prSet presAssocID="{A035EAF5-3DB7-4570-86B5-E305BA89017C}" presName="connectorText" presStyleLbl="sibTrans1D1" presStyleIdx="5" presStyleCnt="8"/>
      <dgm:spPr/>
    </dgm:pt>
    <dgm:pt modelId="{86C3F072-75E9-4CA9-88F9-4037F7865234}" type="pres">
      <dgm:prSet presAssocID="{5DE46862-4BB6-49CC-9ED1-851D7FF07FDF}" presName="node" presStyleLbl="node1" presStyleIdx="6" presStyleCnt="9">
        <dgm:presLayoutVars>
          <dgm:bulletEnabled val="1"/>
        </dgm:presLayoutVars>
      </dgm:prSet>
      <dgm:spPr/>
    </dgm:pt>
    <dgm:pt modelId="{8315E994-5B79-40F9-AD27-E486E657377C}" type="pres">
      <dgm:prSet presAssocID="{90578F8F-C556-4BD6-9F37-35EA72CFDCE3}" presName="sibTrans" presStyleLbl="sibTrans1D1" presStyleIdx="6" presStyleCnt="8"/>
      <dgm:spPr/>
    </dgm:pt>
    <dgm:pt modelId="{B3719D50-BE26-4B27-9E10-DF435B1330C5}" type="pres">
      <dgm:prSet presAssocID="{90578F8F-C556-4BD6-9F37-35EA72CFDCE3}" presName="connectorText" presStyleLbl="sibTrans1D1" presStyleIdx="6" presStyleCnt="8"/>
      <dgm:spPr/>
    </dgm:pt>
    <dgm:pt modelId="{934921EE-86BF-4B66-B0DF-74FEC034E91A}" type="pres">
      <dgm:prSet presAssocID="{4E6268FD-34CE-4B5B-B5CD-C1CA3BE3E484}" presName="node" presStyleLbl="node1" presStyleIdx="7" presStyleCnt="9">
        <dgm:presLayoutVars>
          <dgm:bulletEnabled val="1"/>
        </dgm:presLayoutVars>
      </dgm:prSet>
      <dgm:spPr/>
    </dgm:pt>
    <dgm:pt modelId="{42D2AF30-9DBE-4AB9-94F0-EA97547B4DD3}" type="pres">
      <dgm:prSet presAssocID="{A7D76FF0-D28A-486B-AD23-59288EE186F9}" presName="sibTrans" presStyleLbl="sibTrans1D1" presStyleIdx="7" presStyleCnt="8"/>
      <dgm:spPr/>
    </dgm:pt>
    <dgm:pt modelId="{92D6D3B8-8B81-4713-A6B8-A1CEC1AA0A08}" type="pres">
      <dgm:prSet presAssocID="{A7D76FF0-D28A-486B-AD23-59288EE186F9}" presName="connectorText" presStyleLbl="sibTrans1D1" presStyleIdx="7" presStyleCnt="8"/>
      <dgm:spPr/>
    </dgm:pt>
    <dgm:pt modelId="{DDEFA926-CD50-4CBD-A121-1B15415B2203}" type="pres">
      <dgm:prSet presAssocID="{17FA6BE9-7334-400E-89A2-536743416E2C}" presName="node" presStyleLbl="node1" presStyleIdx="8" presStyleCnt="9">
        <dgm:presLayoutVars>
          <dgm:bulletEnabled val="1"/>
        </dgm:presLayoutVars>
      </dgm:prSet>
      <dgm:spPr/>
    </dgm:pt>
  </dgm:ptLst>
  <dgm:cxnLst>
    <dgm:cxn modelId="{4D3E5C13-3D9E-44A6-9B0D-332ED4CEA4D1}" srcId="{A8690A87-5C77-4913-8792-81BC9093F1EF}" destId="{4E6268FD-34CE-4B5B-B5CD-C1CA3BE3E484}" srcOrd="7" destOrd="0" parTransId="{F00864CA-64C9-4B0E-BC91-F9B5A83CC887}" sibTransId="{A7D76FF0-D28A-486B-AD23-59288EE186F9}"/>
    <dgm:cxn modelId="{C2EA141B-438B-4534-80CB-D20745E2A9F0}" type="presOf" srcId="{9BEA9D5F-C559-4EE8-9592-3CE345CF69B1}" destId="{EAF39D4C-9731-4837-BA62-FE70C95833E5}" srcOrd="0" destOrd="0" presId="urn:microsoft.com/office/officeart/2016/7/layout/RepeatingBendingProcessNew"/>
    <dgm:cxn modelId="{DA51D129-4F7C-4C03-895F-3DD4159B6839}" srcId="{A8690A87-5C77-4913-8792-81BC9093F1EF}" destId="{9FB54AA8-2F42-4EB6-AF2E-3FBC4857839A}" srcOrd="3" destOrd="0" parTransId="{229F9112-07B3-41AC-AA1D-74E0D2C8BD12}" sibTransId="{174FF92E-FD43-439F-9877-BC3107B59A7B}"/>
    <dgm:cxn modelId="{8E45DA30-4A7C-4170-AC3D-4393148A260B}" srcId="{A8690A87-5C77-4913-8792-81BC9093F1EF}" destId="{9BEA9D5F-C559-4EE8-9592-3CE345CF69B1}" srcOrd="0" destOrd="0" parTransId="{802661CC-5AEE-4BC6-9AB3-4A2C86EB33D9}" sibTransId="{FE413243-B5E6-41AB-98A5-4C5261D25EA4}"/>
    <dgm:cxn modelId="{A90FCD39-4F66-4D2D-B1CD-4F2EAD67D057}" srcId="{A8690A87-5C77-4913-8792-81BC9093F1EF}" destId="{FD12E795-C607-4E2C-98E2-A9EE15CC9719}" srcOrd="5" destOrd="0" parTransId="{B333324B-4085-4147-A705-EA0A3C74EA51}" sibTransId="{A035EAF5-3DB7-4570-86B5-E305BA89017C}"/>
    <dgm:cxn modelId="{4052383D-CF7B-4ED4-9824-DE5B8135CFE5}" type="presOf" srcId="{A8690A87-5C77-4913-8792-81BC9093F1EF}" destId="{CE312A27-54A9-4DC0-8BB7-F0ADDC2DAB4F}" srcOrd="0" destOrd="0" presId="urn:microsoft.com/office/officeart/2016/7/layout/RepeatingBendingProcessNew"/>
    <dgm:cxn modelId="{556D923E-F162-4D29-B7D4-0427CDF7BD5C}" type="presOf" srcId="{5DE46862-4BB6-49CC-9ED1-851D7FF07FDF}" destId="{86C3F072-75E9-4CA9-88F9-4037F7865234}" srcOrd="0" destOrd="0" presId="urn:microsoft.com/office/officeart/2016/7/layout/RepeatingBendingProcessNew"/>
    <dgm:cxn modelId="{FB0B065B-B760-4E8C-9CC9-98450572ADAA}" type="presOf" srcId="{31D1CEB5-F5C6-42BC-9E05-2475EFE7F0BA}" destId="{CDB50620-07C7-4ECD-97C5-17540EAE2A2B}" srcOrd="1" destOrd="0" presId="urn:microsoft.com/office/officeart/2016/7/layout/RepeatingBendingProcessNew"/>
    <dgm:cxn modelId="{35707D5D-C369-49A2-9911-DA5E202CE0EE}" type="presOf" srcId="{A035EAF5-3DB7-4570-86B5-E305BA89017C}" destId="{40F97834-2476-47C7-A0F1-5718B2FC5A74}" srcOrd="0" destOrd="0" presId="urn:microsoft.com/office/officeart/2016/7/layout/RepeatingBendingProcessNew"/>
    <dgm:cxn modelId="{E2AD065E-5261-42C6-88F8-30B0BC4F2B88}" srcId="{A8690A87-5C77-4913-8792-81BC9093F1EF}" destId="{E24412D2-35B7-4323-8313-D0A1A923E26D}" srcOrd="2" destOrd="0" parTransId="{9C52338D-3455-48CD-B9FE-72108D49A9C1}" sibTransId="{31D1CEB5-F5C6-42BC-9E05-2475EFE7F0BA}"/>
    <dgm:cxn modelId="{F06D0544-1545-497E-A34E-626831EC28C7}" type="presOf" srcId="{174FF92E-FD43-439F-9877-BC3107B59A7B}" destId="{C7A916B4-BD4E-495B-B0FD-1FD5F9E9DBB7}" srcOrd="1" destOrd="0" presId="urn:microsoft.com/office/officeart/2016/7/layout/RepeatingBendingProcessNew"/>
    <dgm:cxn modelId="{E9C48D65-3023-44FF-92E0-516402068E11}" type="presOf" srcId="{17FA6BE9-7334-400E-89A2-536743416E2C}" destId="{DDEFA926-CD50-4CBD-A121-1B15415B2203}" srcOrd="0" destOrd="0" presId="urn:microsoft.com/office/officeart/2016/7/layout/RepeatingBendingProcessNew"/>
    <dgm:cxn modelId="{DF68B268-D5F3-47FE-8C3A-E3EE13809818}" type="presOf" srcId="{A25BF798-5A40-4547-8FD5-9F0B8F3F6E1E}" destId="{5C920F54-6F24-4D20-9318-4C6C79A1376C}" srcOrd="0" destOrd="0" presId="urn:microsoft.com/office/officeart/2016/7/layout/RepeatingBendingProcessNew"/>
    <dgm:cxn modelId="{5BC1ED6D-A5C1-429E-A1CC-431FDA8B49FF}" type="presOf" srcId="{4E6268FD-34CE-4B5B-B5CD-C1CA3BE3E484}" destId="{934921EE-86BF-4B66-B0DF-74FEC034E91A}" srcOrd="0" destOrd="0" presId="urn:microsoft.com/office/officeart/2016/7/layout/RepeatingBendingProcessNew"/>
    <dgm:cxn modelId="{8777056E-37DE-4F96-B641-8C3BFA0E0EF5}" type="presOf" srcId="{E916C71F-4FE2-4E6A-B004-5F1ED0082825}" destId="{5D9CA497-BC01-49DC-9D2C-F507EB90AA74}" srcOrd="0" destOrd="0" presId="urn:microsoft.com/office/officeart/2016/7/layout/RepeatingBendingProcessNew"/>
    <dgm:cxn modelId="{F0ECFA4F-D4F2-4693-AFE9-9DE8DA061342}" type="presOf" srcId="{90578F8F-C556-4BD6-9F37-35EA72CFDCE3}" destId="{B3719D50-BE26-4B27-9E10-DF435B1330C5}" srcOrd="1" destOrd="0" presId="urn:microsoft.com/office/officeart/2016/7/layout/RepeatingBendingProcessNew"/>
    <dgm:cxn modelId="{CEDC8C50-D019-43D9-8A7F-8CFFB713CC97}" type="presOf" srcId="{FE413243-B5E6-41AB-98A5-4C5261D25EA4}" destId="{21913742-D6E5-42CC-8947-725C583DA780}" srcOrd="0" destOrd="0" presId="urn:microsoft.com/office/officeart/2016/7/layout/RepeatingBendingProcessNew"/>
    <dgm:cxn modelId="{DC5A1C71-6AFE-43EA-B850-E787934A7418}" type="presOf" srcId="{BDC4B9CC-C45E-41CD-AAE1-78C1692F5602}" destId="{34B9C4D5-98C3-4B26-B589-2ECFB157DDA8}" srcOrd="1" destOrd="0" presId="urn:microsoft.com/office/officeart/2016/7/layout/RepeatingBendingProcessNew"/>
    <dgm:cxn modelId="{C46A9955-CE92-4417-80BD-0FC426293CAE}" type="presOf" srcId="{31D1CEB5-F5C6-42BC-9E05-2475EFE7F0BA}" destId="{E358B682-87DE-4BA7-989A-3A6DDB975728}" srcOrd="0" destOrd="0" presId="urn:microsoft.com/office/officeart/2016/7/layout/RepeatingBendingProcessNew"/>
    <dgm:cxn modelId="{AF5B358C-A1CE-4F65-9916-05DC7D8F00AB}" type="presOf" srcId="{FD12E795-C607-4E2C-98E2-A9EE15CC9719}" destId="{7D8AD12D-5D76-43D9-BA81-98C07DA934CA}" srcOrd="0" destOrd="0" presId="urn:microsoft.com/office/officeart/2016/7/layout/RepeatingBendingProcessNew"/>
    <dgm:cxn modelId="{B1083991-A242-4A0D-9981-047F1EDE971A}" type="presOf" srcId="{A035EAF5-3DB7-4570-86B5-E305BA89017C}" destId="{3E12A296-6E3E-473B-9409-F339481E0288}" srcOrd="1" destOrd="0" presId="urn:microsoft.com/office/officeart/2016/7/layout/RepeatingBendingProcessNew"/>
    <dgm:cxn modelId="{85B46397-D20C-41AB-A94F-B28935D5E882}" type="presOf" srcId="{6709CD73-5D72-4CB9-90E6-58F6B4349F3E}" destId="{98186707-2DC1-43CC-8500-85CC55EFACAB}" srcOrd="0" destOrd="0" presId="urn:microsoft.com/office/officeart/2016/7/layout/RepeatingBendingProcessNew"/>
    <dgm:cxn modelId="{4E536F9D-098D-49FA-8CBC-FA1A3E9C74F0}" srcId="{A8690A87-5C77-4913-8792-81BC9093F1EF}" destId="{E916C71F-4FE2-4E6A-B004-5F1ED0082825}" srcOrd="1" destOrd="0" parTransId="{0204B633-5F69-4F9E-868D-CB36290CAD18}" sibTransId="{A25BF798-5A40-4547-8FD5-9F0B8F3F6E1E}"/>
    <dgm:cxn modelId="{9870B1A2-7FBA-4EC0-BEFF-D089B462E78A}" type="presOf" srcId="{9FB54AA8-2F42-4EB6-AF2E-3FBC4857839A}" destId="{2BA20EB5-2844-432C-ADC7-299615E82B7E}" srcOrd="0" destOrd="0" presId="urn:microsoft.com/office/officeart/2016/7/layout/RepeatingBendingProcessNew"/>
    <dgm:cxn modelId="{8317DBA2-11C6-4014-8854-8A46AD4B7837}" srcId="{A8690A87-5C77-4913-8792-81BC9093F1EF}" destId="{6709CD73-5D72-4CB9-90E6-58F6B4349F3E}" srcOrd="4" destOrd="0" parTransId="{C006E208-793E-41D4-B3BD-E0DE609BDCD8}" sibTransId="{BDC4B9CC-C45E-41CD-AAE1-78C1692F5602}"/>
    <dgm:cxn modelId="{D217A9A6-CE92-44CB-B361-D5657CE8100D}" type="presOf" srcId="{A7D76FF0-D28A-486B-AD23-59288EE186F9}" destId="{42D2AF30-9DBE-4AB9-94F0-EA97547B4DD3}" srcOrd="0" destOrd="0" presId="urn:microsoft.com/office/officeart/2016/7/layout/RepeatingBendingProcessNew"/>
    <dgm:cxn modelId="{8E4462B3-1685-42E0-8A69-513E83ECFD08}" type="presOf" srcId="{BDC4B9CC-C45E-41CD-AAE1-78C1692F5602}" destId="{016BA8D5-751D-4E46-9BCE-7CA0F36C6DA7}" srcOrd="0" destOrd="0" presId="urn:microsoft.com/office/officeart/2016/7/layout/RepeatingBendingProcessNew"/>
    <dgm:cxn modelId="{2681A8BB-5075-4F9B-8B78-B2842EDC364D}" type="presOf" srcId="{174FF92E-FD43-439F-9877-BC3107B59A7B}" destId="{691CDCBB-7544-42E5-A253-8FD594FED6C6}" srcOrd="0" destOrd="0" presId="urn:microsoft.com/office/officeart/2016/7/layout/RepeatingBendingProcessNew"/>
    <dgm:cxn modelId="{07D5B9C7-19C6-4A1B-BC9F-36CCEAC1E7A8}" srcId="{A8690A87-5C77-4913-8792-81BC9093F1EF}" destId="{5DE46862-4BB6-49CC-9ED1-851D7FF07FDF}" srcOrd="6" destOrd="0" parTransId="{A5EAB8AC-692C-40F3-9B33-0201BD3C1E81}" sibTransId="{90578F8F-C556-4BD6-9F37-35EA72CFDCE3}"/>
    <dgm:cxn modelId="{27FC15CC-8793-47B9-8A5E-7F13205BA221}" type="presOf" srcId="{90578F8F-C556-4BD6-9F37-35EA72CFDCE3}" destId="{8315E994-5B79-40F9-AD27-E486E657377C}" srcOrd="0" destOrd="0" presId="urn:microsoft.com/office/officeart/2016/7/layout/RepeatingBendingProcessNew"/>
    <dgm:cxn modelId="{664B8ECC-76B0-4AF0-8082-9F11EA136322}" type="presOf" srcId="{E24412D2-35B7-4323-8313-D0A1A923E26D}" destId="{14CD3446-3A91-4EC6-A9F5-001A02990837}" srcOrd="0" destOrd="0" presId="urn:microsoft.com/office/officeart/2016/7/layout/RepeatingBendingProcessNew"/>
    <dgm:cxn modelId="{18FBCAE5-2E8F-40B8-AB58-F90E17660901}" type="presOf" srcId="{A7D76FF0-D28A-486B-AD23-59288EE186F9}" destId="{92D6D3B8-8B81-4713-A6B8-A1CEC1AA0A08}" srcOrd="1" destOrd="0" presId="urn:microsoft.com/office/officeart/2016/7/layout/RepeatingBendingProcessNew"/>
    <dgm:cxn modelId="{3CEE0FF2-57F5-496B-A11F-FE4A7A1C0862}" srcId="{A8690A87-5C77-4913-8792-81BC9093F1EF}" destId="{17FA6BE9-7334-400E-89A2-536743416E2C}" srcOrd="8" destOrd="0" parTransId="{DA0761A9-829D-4B07-B769-A5D574AA3F71}" sibTransId="{C0800C6C-BAC6-4AD7-86B4-832CCD65A2F2}"/>
    <dgm:cxn modelId="{7282DCFC-0D86-44B6-BB9D-75B436201C05}" type="presOf" srcId="{A25BF798-5A40-4547-8FD5-9F0B8F3F6E1E}" destId="{B9F84172-087E-4B5B-9EDD-68B85BCC5100}" srcOrd="1" destOrd="0" presId="urn:microsoft.com/office/officeart/2016/7/layout/RepeatingBendingProcessNew"/>
    <dgm:cxn modelId="{844F49FD-1EA8-4936-9DD3-C52167CE7BAC}" type="presOf" srcId="{FE413243-B5E6-41AB-98A5-4C5261D25EA4}" destId="{3515152F-4735-48A8-A7E5-EE946176F7EA}" srcOrd="1" destOrd="0" presId="urn:microsoft.com/office/officeart/2016/7/layout/RepeatingBendingProcessNew"/>
    <dgm:cxn modelId="{64F6D0B6-1B97-41B4-81DF-AE5F62E31E26}" type="presParOf" srcId="{CE312A27-54A9-4DC0-8BB7-F0ADDC2DAB4F}" destId="{EAF39D4C-9731-4837-BA62-FE70C95833E5}" srcOrd="0" destOrd="0" presId="urn:microsoft.com/office/officeart/2016/7/layout/RepeatingBendingProcessNew"/>
    <dgm:cxn modelId="{361EC303-BA64-47E8-8655-06BEF3E5390C}" type="presParOf" srcId="{CE312A27-54A9-4DC0-8BB7-F0ADDC2DAB4F}" destId="{21913742-D6E5-42CC-8947-725C583DA780}" srcOrd="1" destOrd="0" presId="urn:microsoft.com/office/officeart/2016/7/layout/RepeatingBendingProcessNew"/>
    <dgm:cxn modelId="{F343EDB5-BEF0-490F-99E3-DDD579D99B12}" type="presParOf" srcId="{21913742-D6E5-42CC-8947-725C583DA780}" destId="{3515152F-4735-48A8-A7E5-EE946176F7EA}" srcOrd="0" destOrd="0" presId="urn:microsoft.com/office/officeart/2016/7/layout/RepeatingBendingProcessNew"/>
    <dgm:cxn modelId="{F0F5ED74-BDE8-4363-83BC-C42A9A272FEC}" type="presParOf" srcId="{CE312A27-54A9-4DC0-8BB7-F0ADDC2DAB4F}" destId="{5D9CA497-BC01-49DC-9D2C-F507EB90AA74}" srcOrd="2" destOrd="0" presId="urn:microsoft.com/office/officeart/2016/7/layout/RepeatingBendingProcessNew"/>
    <dgm:cxn modelId="{3DF50C7A-A140-435F-866B-41F7945EDC71}" type="presParOf" srcId="{CE312A27-54A9-4DC0-8BB7-F0ADDC2DAB4F}" destId="{5C920F54-6F24-4D20-9318-4C6C79A1376C}" srcOrd="3" destOrd="0" presId="urn:microsoft.com/office/officeart/2016/7/layout/RepeatingBendingProcessNew"/>
    <dgm:cxn modelId="{8525AFC1-21AF-4640-A7E1-7BA634854142}" type="presParOf" srcId="{5C920F54-6F24-4D20-9318-4C6C79A1376C}" destId="{B9F84172-087E-4B5B-9EDD-68B85BCC5100}" srcOrd="0" destOrd="0" presId="urn:microsoft.com/office/officeart/2016/7/layout/RepeatingBendingProcessNew"/>
    <dgm:cxn modelId="{1EDD6D07-FBB1-41D3-ACAC-736923014088}" type="presParOf" srcId="{CE312A27-54A9-4DC0-8BB7-F0ADDC2DAB4F}" destId="{14CD3446-3A91-4EC6-A9F5-001A02990837}" srcOrd="4" destOrd="0" presId="urn:microsoft.com/office/officeart/2016/7/layout/RepeatingBendingProcessNew"/>
    <dgm:cxn modelId="{6F4217A9-64F7-4081-89CC-E05898C239EC}" type="presParOf" srcId="{CE312A27-54A9-4DC0-8BB7-F0ADDC2DAB4F}" destId="{E358B682-87DE-4BA7-989A-3A6DDB975728}" srcOrd="5" destOrd="0" presId="urn:microsoft.com/office/officeart/2016/7/layout/RepeatingBendingProcessNew"/>
    <dgm:cxn modelId="{011522EF-7AC6-4665-9B94-F5C26F5C6FD2}" type="presParOf" srcId="{E358B682-87DE-4BA7-989A-3A6DDB975728}" destId="{CDB50620-07C7-4ECD-97C5-17540EAE2A2B}" srcOrd="0" destOrd="0" presId="urn:microsoft.com/office/officeart/2016/7/layout/RepeatingBendingProcessNew"/>
    <dgm:cxn modelId="{AC388AD9-5174-4B06-A8B8-CB1AD042668E}" type="presParOf" srcId="{CE312A27-54A9-4DC0-8BB7-F0ADDC2DAB4F}" destId="{2BA20EB5-2844-432C-ADC7-299615E82B7E}" srcOrd="6" destOrd="0" presId="urn:microsoft.com/office/officeart/2016/7/layout/RepeatingBendingProcessNew"/>
    <dgm:cxn modelId="{F3D4091D-1577-4000-9DE0-06AC08FF5460}" type="presParOf" srcId="{CE312A27-54A9-4DC0-8BB7-F0ADDC2DAB4F}" destId="{691CDCBB-7544-42E5-A253-8FD594FED6C6}" srcOrd="7" destOrd="0" presId="urn:microsoft.com/office/officeart/2016/7/layout/RepeatingBendingProcessNew"/>
    <dgm:cxn modelId="{911D4876-A92A-453D-A174-BA368208DC6B}" type="presParOf" srcId="{691CDCBB-7544-42E5-A253-8FD594FED6C6}" destId="{C7A916B4-BD4E-495B-B0FD-1FD5F9E9DBB7}" srcOrd="0" destOrd="0" presId="urn:microsoft.com/office/officeart/2016/7/layout/RepeatingBendingProcessNew"/>
    <dgm:cxn modelId="{635D889C-C12D-4102-A900-F968C455317C}" type="presParOf" srcId="{CE312A27-54A9-4DC0-8BB7-F0ADDC2DAB4F}" destId="{98186707-2DC1-43CC-8500-85CC55EFACAB}" srcOrd="8" destOrd="0" presId="urn:microsoft.com/office/officeart/2016/7/layout/RepeatingBendingProcessNew"/>
    <dgm:cxn modelId="{FEB862C2-CEB7-49C1-A640-D953A6EB058B}" type="presParOf" srcId="{CE312A27-54A9-4DC0-8BB7-F0ADDC2DAB4F}" destId="{016BA8D5-751D-4E46-9BCE-7CA0F36C6DA7}" srcOrd="9" destOrd="0" presId="urn:microsoft.com/office/officeart/2016/7/layout/RepeatingBendingProcessNew"/>
    <dgm:cxn modelId="{1447B446-606D-4B17-BE81-D8005A35F355}" type="presParOf" srcId="{016BA8D5-751D-4E46-9BCE-7CA0F36C6DA7}" destId="{34B9C4D5-98C3-4B26-B589-2ECFB157DDA8}" srcOrd="0" destOrd="0" presId="urn:microsoft.com/office/officeart/2016/7/layout/RepeatingBendingProcessNew"/>
    <dgm:cxn modelId="{5534D7A8-005C-4F11-8279-9890D6451010}" type="presParOf" srcId="{CE312A27-54A9-4DC0-8BB7-F0ADDC2DAB4F}" destId="{7D8AD12D-5D76-43D9-BA81-98C07DA934CA}" srcOrd="10" destOrd="0" presId="urn:microsoft.com/office/officeart/2016/7/layout/RepeatingBendingProcessNew"/>
    <dgm:cxn modelId="{B5ACE023-8DBA-4871-A35C-963AD5054BE4}" type="presParOf" srcId="{CE312A27-54A9-4DC0-8BB7-F0ADDC2DAB4F}" destId="{40F97834-2476-47C7-A0F1-5718B2FC5A74}" srcOrd="11" destOrd="0" presId="urn:microsoft.com/office/officeart/2016/7/layout/RepeatingBendingProcessNew"/>
    <dgm:cxn modelId="{967A582B-85EA-4606-9D04-338489E15F1B}" type="presParOf" srcId="{40F97834-2476-47C7-A0F1-5718B2FC5A74}" destId="{3E12A296-6E3E-473B-9409-F339481E0288}" srcOrd="0" destOrd="0" presId="urn:microsoft.com/office/officeart/2016/7/layout/RepeatingBendingProcessNew"/>
    <dgm:cxn modelId="{48A2492F-E049-44B4-9E16-A2FBE83E4B1E}" type="presParOf" srcId="{CE312A27-54A9-4DC0-8BB7-F0ADDC2DAB4F}" destId="{86C3F072-75E9-4CA9-88F9-4037F7865234}" srcOrd="12" destOrd="0" presId="urn:microsoft.com/office/officeart/2016/7/layout/RepeatingBendingProcessNew"/>
    <dgm:cxn modelId="{C21F6206-FE1F-4BA9-A85D-3D07B88C8F20}" type="presParOf" srcId="{CE312A27-54A9-4DC0-8BB7-F0ADDC2DAB4F}" destId="{8315E994-5B79-40F9-AD27-E486E657377C}" srcOrd="13" destOrd="0" presId="urn:microsoft.com/office/officeart/2016/7/layout/RepeatingBendingProcessNew"/>
    <dgm:cxn modelId="{54A023A7-283B-4B14-B48B-979741099AD0}" type="presParOf" srcId="{8315E994-5B79-40F9-AD27-E486E657377C}" destId="{B3719D50-BE26-4B27-9E10-DF435B1330C5}" srcOrd="0" destOrd="0" presId="urn:microsoft.com/office/officeart/2016/7/layout/RepeatingBendingProcessNew"/>
    <dgm:cxn modelId="{82AABA5B-87E3-4A63-919F-1558EB60B02F}" type="presParOf" srcId="{CE312A27-54A9-4DC0-8BB7-F0ADDC2DAB4F}" destId="{934921EE-86BF-4B66-B0DF-74FEC034E91A}" srcOrd="14" destOrd="0" presId="urn:microsoft.com/office/officeart/2016/7/layout/RepeatingBendingProcessNew"/>
    <dgm:cxn modelId="{0ABED010-01CC-4579-986B-7CFF613C2B37}" type="presParOf" srcId="{CE312A27-54A9-4DC0-8BB7-F0ADDC2DAB4F}" destId="{42D2AF30-9DBE-4AB9-94F0-EA97547B4DD3}" srcOrd="15" destOrd="0" presId="urn:microsoft.com/office/officeart/2016/7/layout/RepeatingBendingProcessNew"/>
    <dgm:cxn modelId="{C7BD18F2-F3D0-49CA-8F5E-50288063F566}" type="presParOf" srcId="{42D2AF30-9DBE-4AB9-94F0-EA97547B4DD3}" destId="{92D6D3B8-8B81-4713-A6B8-A1CEC1AA0A08}" srcOrd="0" destOrd="0" presId="urn:microsoft.com/office/officeart/2016/7/layout/RepeatingBendingProcessNew"/>
    <dgm:cxn modelId="{4390CCF7-5F22-4552-9E97-0C25BB1B294A}" type="presParOf" srcId="{CE312A27-54A9-4DC0-8BB7-F0ADDC2DAB4F}" destId="{DDEFA926-CD50-4CBD-A121-1B15415B2203}" srcOrd="16"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094964-DD13-418B-A9E7-1A6A24442FE8}"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1B35C77D-048F-4459-8D03-4377A79A507D}">
      <dgm:prSet/>
      <dgm:spPr/>
      <dgm:t>
        <a:bodyPr/>
        <a:lstStyle/>
        <a:p>
          <a:r>
            <a:rPr lang="en-GB"/>
            <a:t>Who are you?</a:t>
          </a:r>
          <a:endParaRPr lang="en-US"/>
        </a:p>
      </dgm:t>
    </dgm:pt>
    <dgm:pt modelId="{E23B1FAB-5692-4910-AD8C-2FBD57FDF5EE}" type="parTrans" cxnId="{458865E8-D530-4B20-B937-5ADBEB966C95}">
      <dgm:prSet/>
      <dgm:spPr/>
      <dgm:t>
        <a:bodyPr/>
        <a:lstStyle/>
        <a:p>
          <a:endParaRPr lang="en-US"/>
        </a:p>
      </dgm:t>
    </dgm:pt>
    <dgm:pt modelId="{504001DF-E24F-4B6A-89A7-81FA4C483D24}" type="sibTrans" cxnId="{458865E8-D530-4B20-B937-5ADBEB966C95}">
      <dgm:prSet/>
      <dgm:spPr/>
      <dgm:t>
        <a:bodyPr/>
        <a:lstStyle/>
        <a:p>
          <a:endParaRPr lang="en-US"/>
        </a:p>
      </dgm:t>
    </dgm:pt>
    <dgm:pt modelId="{D732930A-B39D-41F2-879A-C8372445837C}">
      <dgm:prSet/>
      <dgm:spPr/>
      <dgm:t>
        <a:bodyPr/>
        <a:lstStyle/>
        <a:p>
          <a:r>
            <a:rPr lang="en-GB"/>
            <a:t>What are you career plans?</a:t>
          </a:r>
          <a:endParaRPr lang="en-US"/>
        </a:p>
      </dgm:t>
    </dgm:pt>
    <dgm:pt modelId="{81BD5F25-0963-406E-8BA2-3EA0DBB20E22}" type="parTrans" cxnId="{29DF0AED-E937-4DEE-B2D7-34559867DC66}">
      <dgm:prSet/>
      <dgm:spPr/>
      <dgm:t>
        <a:bodyPr/>
        <a:lstStyle/>
        <a:p>
          <a:endParaRPr lang="en-US"/>
        </a:p>
      </dgm:t>
    </dgm:pt>
    <dgm:pt modelId="{AD173733-DB01-4A54-A059-CAB3172E26DE}" type="sibTrans" cxnId="{29DF0AED-E937-4DEE-B2D7-34559867DC66}">
      <dgm:prSet/>
      <dgm:spPr/>
      <dgm:t>
        <a:bodyPr/>
        <a:lstStyle/>
        <a:p>
          <a:endParaRPr lang="en-US"/>
        </a:p>
      </dgm:t>
    </dgm:pt>
    <dgm:pt modelId="{DD90B63F-4542-4FA7-A48D-CC9AAEAF49EA}">
      <dgm:prSet/>
      <dgm:spPr/>
      <dgm:t>
        <a:bodyPr/>
        <a:lstStyle/>
        <a:p>
          <a:r>
            <a:rPr lang="en-GB"/>
            <a:t>Everyone will have the chance to answer within this lesson. </a:t>
          </a:r>
          <a:endParaRPr lang="en-US"/>
        </a:p>
      </dgm:t>
    </dgm:pt>
    <dgm:pt modelId="{1D38C310-E8D7-4180-85A2-DC9F27D32A2B}" type="parTrans" cxnId="{EA7D35E6-AD30-418E-BAC7-0961D24AEE41}">
      <dgm:prSet/>
      <dgm:spPr/>
      <dgm:t>
        <a:bodyPr/>
        <a:lstStyle/>
        <a:p>
          <a:endParaRPr lang="en-US"/>
        </a:p>
      </dgm:t>
    </dgm:pt>
    <dgm:pt modelId="{DCAAF3C9-B4E9-40E1-BC93-A6AE008FA72F}" type="sibTrans" cxnId="{EA7D35E6-AD30-418E-BAC7-0961D24AEE41}">
      <dgm:prSet/>
      <dgm:spPr/>
      <dgm:t>
        <a:bodyPr/>
        <a:lstStyle/>
        <a:p>
          <a:endParaRPr lang="en-US"/>
        </a:p>
      </dgm:t>
    </dgm:pt>
    <dgm:pt modelId="{BA59CFD5-94EC-4F4C-88F4-12A6694972A3}" type="pres">
      <dgm:prSet presAssocID="{66094964-DD13-418B-A9E7-1A6A24442FE8}" presName="root" presStyleCnt="0">
        <dgm:presLayoutVars>
          <dgm:dir/>
          <dgm:resizeHandles val="exact"/>
        </dgm:presLayoutVars>
      </dgm:prSet>
      <dgm:spPr/>
    </dgm:pt>
    <dgm:pt modelId="{466B30AF-B040-41F2-B446-E1493FFB92B9}" type="pres">
      <dgm:prSet presAssocID="{1B35C77D-048F-4459-8D03-4377A79A507D}" presName="compNode" presStyleCnt="0"/>
      <dgm:spPr/>
    </dgm:pt>
    <dgm:pt modelId="{766BEEA3-39BF-4912-9803-70616D652127}" type="pres">
      <dgm:prSet presAssocID="{1B35C77D-048F-4459-8D03-4377A79A507D}" presName="bgRect" presStyleLbl="bgShp" presStyleIdx="0" presStyleCnt="3"/>
      <dgm:spPr/>
    </dgm:pt>
    <dgm:pt modelId="{F9254C31-09EA-42AD-8628-36D5013F6398}" type="pres">
      <dgm:prSet presAssocID="{1B35C77D-048F-4459-8D03-4377A79A507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1FB1079E-23FA-4E45-AD59-C2F6B7B076AE}" type="pres">
      <dgm:prSet presAssocID="{1B35C77D-048F-4459-8D03-4377A79A507D}" presName="spaceRect" presStyleCnt="0"/>
      <dgm:spPr/>
    </dgm:pt>
    <dgm:pt modelId="{A0E698B8-2867-41AD-B6DD-6F0A58F81ADA}" type="pres">
      <dgm:prSet presAssocID="{1B35C77D-048F-4459-8D03-4377A79A507D}" presName="parTx" presStyleLbl="revTx" presStyleIdx="0" presStyleCnt="3">
        <dgm:presLayoutVars>
          <dgm:chMax val="0"/>
          <dgm:chPref val="0"/>
        </dgm:presLayoutVars>
      </dgm:prSet>
      <dgm:spPr/>
    </dgm:pt>
    <dgm:pt modelId="{ECD23610-BECC-488C-8785-A93C43D0BDFA}" type="pres">
      <dgm:prSet presAssocID="{504001DF-E24F-4B6A-89A7-81FA4C483D24}" presName="sibTrans" presStyleCnt="0"/>
      <dgm:spPr/>
    </dgm:pt>
    <dgm:pt modelId="{64A1C700-9E1E-4AD5-9B42-2CBD01D371CA}" type="pres">
      <dgm:prSet presAssocID="{D732930A-B39D-41F2-879A-C8372445837C}" presName="compNode" presStyleCnt="0"/>
      <dgm:spPr/>
    </dgm:pt>
    <dgm:pt modelId="{3E33BDE8-CBA9-4D28-8D28-E0F08A39CE35}" type="pres">
      <dgm:prSet presAssocID="{D732930A-B39D-41F2-879A-C8372445837C}" presName="bgRect" presStyleLbl="bgShp" presStyleIdx="1" presStyleCnt="3"/>
      <dgm:spPr/>
    </dgm:pt>
    <dgm:pt modelId="{E637622E-B29C-461F-8516-F94A9624B2C5}" type="pres">
      <dgm:prSet presAssocID="{D732930A-B39D-41F2-879A-C8372445837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7CE7C1D1-84A4-4157-837F-D83BA887D3F5}" type="pres">
      <dgm:prSet presAssocID="{D732930A-B39D-41F2-879A-C8372445837C}" presName="spaceRect" presStyleCnt="0"/>
      <dgm:spPr/>
    </dgm:pt>
    <dgm:pt modelId="{0B08CFE9-6948-4FF4-848A-5FB2EFAC0C0B}" type="pres">
      <dgm:prSet presAssocID="{D732930A-B39D-41F2-879A-C8372445837C}" presName="parTx" presStyleLbl="revTx" presStyleIdx="1" presStyleCnt="3">
        <dgm:presLayoutVars>
          <dgm:chMax val="0"/>
          <dgm:chPref val="0"/>
        </dgm:presLayoutVars>
      </dgm:prSet>
      <dgm:spPr/>
    </dgm:pt>
    <dgm:pt modelId="{383CD1B2-8675-490A-85A5-E0CB80F8F3B5}" type="pres">
      <dgm:prSet presAssocID="{AD173733-DB01-4A54-A059-CAB3172E26DE}" presName="sibTrans" presStyleCnt="0"/>
      <dgm:spPr/>
    </dgm:pt>
    <dgm:pt modelId="{BC979930-2559-4830-B189-9809B083480A}" type="pres">
      <dgm:prSet presAssocID="{DD90B63F-4542-4FA7-A48D-CC9AAEAF49EA}" presName="compNode" presStyleCnt="0"/>
      <dgm:spPr/>
    </dgm:pt>
    <dgm:pt modelId="{DC956CAB-40E9-4D6D-A287-DC95F0B694CE}" type="pres">
      <dgm:prSet presAssocID="{DD90B63F-4542-4FA7-A48D-CC9AAEAF49EA}" presName="bgRect" presStyleLbl="bgShp" presStyleIdx="2" presStyleCnt="3"/>
      <dgm:spPr/>
    </dgm:pt>
    <dgm:pt modelId="{1FFD408F-A643-43C5-9FAB-EAFD66741C38}" type="pres">
      <dgm:prSet presAssocID="{DD90B63F-4542-4FA7-A48D-CC9AAEAF49E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7647A864-90F6-4262-A79E-882746DC3160}" type="pres">
      <dgm:prSet presAssocID="{DD90B63F-4542-4FA7-A48D-CC9AAEAF49EA}" presName="spaceRect" presStyleCnt="0"/>
      <dgm:spPr/>
    </dgm:pt>
    <dgm:pt modelId="{ABEF5AD1-BD7A-4929-8A08-886DE8B8A773}" type="pres">
      <dgm:prSet presAssocID="{DD90B63F-4542-4FA7-A48D-CC9AAEAF49EA}" presName="parTx" presStyleLbl="revTx" presStyleIdx="2" presStyleCnt="3">
        <dgm:presLayoutVars>
          <dgm:chMax val="0"/>
          <dgm:chPref val="0"/>
        </dgm:presLayoutVars>
      </dgm:prSet>
      <dgm:spPr/>
    </dgm:pt>
  </dgm:ptLst>
  <dgm:cxnLst>
    <dgm:cxn modelId="{F7CB8161-C6F1-4830-A769-BC32A394CE2C}" type="presOf" srcId="{66094964-DD13-418B-A9E7-1A6A24442FE8}" destId="{BA59CFD5-94EC-4F4C-88F4-12A6694972A3}" srcOrd="0" destOrd="0" presId="urn:microsoft.com/office/officeart/2018/2/layout/IconVerticalSolidList"/>
    <dgm:cxn modelId="{0A992351-5382-4AF2-8A2D-4ED8773B9CFC}" type="presOf" srcId="{DD90B63F-4542-4FA7-A48D-CC9AAEAF49EA}" destId="{ABEF5AD1-BD7A-4929-8A08-886DE8B8A773}" srcOrd="0" destOrd="0" presId="urn:microsoft.com/office/officeart/2018/2/layout/IconVerticalSolidList"/>
    <dgm:cxn modelId="{9E09958C-612D-4DAB-B12D-856DA8E97F20}" type="presOf" srcId="{D732930A-B39D-41F2-879A-C8372445837C}" destId="{0B08CFE9-6948-4FF4-848A-5FB2EFAC0C0B}" srcOrd="0" destOrd="0" presId="urn:microsoft.com/office/officeart/2018/2/layout/IconVerticalSolidList"/>
    <dgm:cxn modelId="{8747F7E3-6E4F-48E6-A448-FEBAF51884D8}" type="presOf" srcId="{1B35C77D-048F-4459-8D03-4377A79A507D}" destId="{A0E698B8-2867-41AD-B6DD-6F0A58F81ADA}" srcOrd="0" destOrd="0" presId="urn:microsoft.com/office/officeart/2018/2/layout/IconVerticalSolidList"/>
    <dgm:cxn modelId="{EA7D35E6-AD30-418E-BAC7-0961D24AEE41}" srcId="{66094964-DD13-418B-A9E7-1A6A24442FE8}" destId="{DD90B63F-4542-4FA7-A48D-CC9AAEAF49EA}" srcOrd="2" destOrd="0" parTransId="{1D38C310-E8D7-4180-85A2-DC9F27D32A2B}" sibTransId="{DCAAF3C9-B4E9-40E1-BC93-A6AE008FA72F}"/>
    <dgm:cxn modelId="{458865E8-D530-4B20-B937-5ADBEB966C95}" srcId="{66094964-DD13-418B-A9E7-1A6A24442FE8}" destId="{1B35C77D-048F-4459-8D03-4377A79A507D}" srcOrd="0" destOrd="0" parTransId="{E23B1FAB-5692-4910-AD8C-2FBD57FDF5EE}" sibTransId="{504001DF-E24F-4B6A-89A7-81FA4C483D24}"/>
    <dgm:cxn modelId="{29DF0AED-E937-4DEE-B2D7-34559867DC66}" srcId="{66094964-DD13-418B-A9E7-1A6A24442FE8}" destId="{D732930A-B39D-41F2-879A-C8372445837C}" srcOrd="1" destOrd="0" parTransId="{81BD5F25-0963-406E-8BA2-3EA0DBB20E22}" sibTransId="{AD173733-DB01-4A54-A059-CAB3172E26DE}"/>
    <dgm:cxn modelId="{A2FB3756-876A-4CE4-8C0A-A734DC052607}" type="presParOf" srcId="{BA59CFD5-94EC-4F4C-88F4-12A6694972A3}" destId="{466B30AF-B040-41F2-B446-E1493FFB92B9}" srcOrd="0" destOrd="0" presId="urn:microsoft.com/office/officeart/2018/2/layout/IconVerticalSolidList"/>
    <dgm:cxn modelId="{579B8CE7-2C25-4579-9A44-C77F54107900}" type="presParOf" srcId="{466B30AF-B040-41F2-B446-E1493FFB92B9}" destId="{766BEEA3-39BF-4912-9803-70616D652127}" srcOrd="0" destOrd="0" presId="urn:microsoft.com/office/officeart/2018/2/layout/IconVerticalSolidList"/>
    <dgm:cxn modelId="{2D1BFDDF-6F3B-408B-A32A-2274E2644459}" type="presParOf" srcId="{466B30AF-B040-41F2-B446-E1493FFB92B9}" destId="{F9254C31-09EA-42AD-8628-36D5013F6398}" srcOrd="1" destOrd="0" presId="urn:microsoft.com/office/officeart/2018/2/layout/IconVerticalSolidList"/>
    <dgm:cxn modelId="{D24EDEA8-9DED-4B92-BCC3-5F776DF4779F}" type="presParOf" srcId="{466B30AF-B040-41F2-B446-E1493FFB92B9}" destId="{1FB1079E-23FA-4E45-AD59-C2F6B7B076AE}" srcOrd="2" destOrd="0" presId="urn:microsoft.com/office/officeart/2018/2/layout/IconVerticalSolidList"/>
    <dgm:cxn modelId="{F6EB4662-AA4A-46E5-BACE-01510EAF5740}" type="presParOf" srcId="{466B30AF-B040-41F2-B446-E1493FFB92B9}" destId="{A0E698B8-2867-41AD-B6DD-6F0A58F81ADA}" srcOrd="3" destOrd="0" presId="urn:microsoft.com/office/officeart/2018/2/layout/IconVerticalSolidList"/>
    <dgm:cxn modelId="{240373DA-D784-41BC-A73E-542030E994BC}" type="presParOf" srcId="{BA59CFD5-94EC-4F4C-88F4-12A6694972A3}" destId="{ECD23610-BECC-488C-8785-A93C43D0BDFA}" srcOrd="1" destOrd="0" presId="urn:microsoft.com/office/officeart/2018/2/layout/IconVerticalSolidList"/>
    <dgm:cxn modelId="{185918FD-5ACB-4B8D-B277-C4D012484C8E}" type="presParOf" srcId="{BA59CFD5-94EC-4F4C-88F4-12A6694972A3}" destId="{64A1C700-9E1E-4AD5-9B42-2CBD01D371CA}" srcOrd="2" destOrd="0" presId="urn:microsoft.com/office/officeart/2018/2/layout/IconVerticalSolidList"/>
    <dgm:cxn modelId="{54C9C662-E0BF-4B1F-861D-7409380E8FC5}" type="presParOf" srcId="{64A1C700-9E1E-4AD5-9B42-2CBD01D371CA}" destId="{3E33BDE8-CBA9-4D28-8D28-E0F08A39CE35}" srcOrd="0" destOrd="0" presId="urn:microsoft.com/office/officeart/2018/2/layout/IconVerticalSolidList"/>
    <dgm:cxn modelId="{E2B3CC0C-1D77-4C4E-B9AB-76B6130AB72E}" type="presParOf" srcId="{64A1C700-9E1E-4AD5-9B42-2CBD01D371CA}" destId="{E637622E-B29C-461F-8516-F94A9624B2C5}" srcOrd="1" destOrd="0" presId="urn:microsoft.com/office/officeart/2018/2/layout/IconVerticalSolidList"/>
    <dgm:cxn modelId="{F67F05F5-AD36-49A5-A47E-F38E9BA6E2EF}" type="presParOf" srcId="{64A1C700-9E1E-4AD5-9B42-2CBD01D371CA}" destId="{7CE7C1D1-84A4-4157-837F-D83BA887D3F5}" srcOrd="2" destOrd="0" presId="urn:microsoft.com/office/officeart/2018/2/layout/IconVerticalSolidList"/>
    <dgm:cxn modelId="{F87D1FD4-E2CC-4FD9-9EA3-8FE8EAC3054A}" type="presParOf" srcId="{64A1C700-9E1E-4AD5-9B42-2CBD01D371CA}" destId="{0B08CFE9-6948-4FF4-848A-5FB2EFAC0C0B}" srcOrd="3" destOrd="0" presId="urn:microsoft.com/office/officeart/2018/2/layout/IconVerticalSolidList"/>
    <dgm:cxn modelId="{451AD7EA-8C80-4F84-905D-7EC7E1198428}" type="presParOf" srcId="{BA59CFD5-94EC-4F4C-88F4-12A6694972A3}" destId="{383CD1B2-8675-490A-85A5-E0CB80F8F3B5}" srcOrd="3" destOrd="0" presId="urn:microsoft.com/office/officeart/2018/2/layout/IconVerticalSolidList"/>
    <dgm:cxn modelId="{22BCE363-C257-4E31-AEB0-04C6ECF4760C}" type="presParOf" srcId="{BA59CFD5-94EC-4F4C-88F4-12A6694972A3}" destId="{BC979930-2559-4830-B189-9809B083480A}" srcOrd="4" destOrd="0" presId="urn:microsoft.com/office/officeart/2018/2/layout/IconVerticalSolidList"/>
    <dgm:cxn modelId="{0F11EAAD-DC3B-4622-B25D-158E9D602602}" type="presParOf" srcId="{BC979930-2559-4830-B189-9809B083480A}" destId="{DC956CAB-40E9-4D6D-A287-DC95F0B694CE}" srcOrd="0" destOrd="0" presId="urn:microsoft.com/office/officeart/2018/2/layout/IconVerticalSolidList"/>
    <dgm:cxn modelId="{AE5ADCB9-9388-4CC8-989C-D3006D39FF5A}" type="presParOf" srcId="{BC979930-2559-4830-B189-9809B083480A}" destId="{1FFD408F-A643-43C5-9FAB-EAFD66741C38}" srcOrd="1" destOrd="0" presId="urn:microsoft.com/office/officeart/2018/2/layout/IconVerticalSolidList"/>
    <dgm:cxn modelId="{BF117859-FA39-49D5-9CFD-CDCE2C58BFAD}" type="presParOf" srcId="{BC979930-2559-4830-B189-9809B083480A}" destId="{7647A864-90F6-4262-A79E-882746DC3160}" srcOrd="2" destOrd="0" presId="urn:microsoft.com/office/officeart/2018/2/layout/IconVerticalSolidList"/>
    <dgm:cxn modelId="{F7E93847-1CBE-49B2-B274-0DAD1B175DC8}" type="presParOf" srcId="{BC979930-2559-4830-B189-9809B083480A}" destId="{ABEF5AD1-BD7A-4929-8A08-886DE8B8A77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89CF71-3275-4224-84D4-1CCA921BB38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C04477D-4C5E-4591-8C7B-65B8D16FA8E0}">
      <dgm:prSet/>
      <dgm:spPr/>
      <dgm:t>
        <a:bodyPr/>
        <a:lstStyle/>
        <a:p>
          <a:pPr>
            <a:lnSpc>
              <a:spcPct val="100000"/>
            </a:lnSpc>
          </a:pPr>
          <a:r>
            <a:rPr lang="en-GB" dirty="0"/>
            <a:t>Assignment 1- Scenario Question (</a:t>
          </a:r>
          <a:r>
            <a:rPr lang="en-GB"/>
            <a:t>750 words) </a:t>
          </a:r>
          <a:r>
            <a:rPr lang="en-GB" dirty="0"/>
            <a:t>– 25%</a:t>
          </a:r>
          <a:endParaRPr lang="en-US" dirty="0"/>
        </a:p>
      </dgm:t>
    </dgm:pt>
    <dgm:pt modelId="{DDD13D4F-DD83-4CF3-A41E-CC12EA93BC24}" type="parTrans" cxnId="{33096F53-C2ED-4235-B209-04D2709BCF66}">
      <dgm:prSet/>
      <dgm:spPr/>
      <dgm:t>
        <a:bodyPr/>
        <a:lstStyle/>
        <a:p>
          <a:endParaRPr lang="en-US"/>
        </a:p>
      </dgm:t>
    </dgm:pt>
    <dgm:pt modelId="{E69620FA-795C-4A9F-B127-B194CF37E513}" type="sibTrans" cxnId="{33096F53-C2ED-4235-B209-04D2709BCF66}">
      <dgm:prSet/>
      <dgm:spPr/>
      <dgm:t>
        <a:bodyPr/>
        <a:lstStyle/>
        <a:p>
          <a:endParaRPr lang="en-US"/>
        </a:p>
      </dgm:t>
    </dgm:pt>
    <dgm:pt modelId="{1770CCDA-845D-4F38-86AD-BAD719C62A82}">
      <dgm:prSet/>
      <dgm:spPr/>
      <dgm:t>
        <a:bodyPr/>
        <a:lstStyle/>
        <a:p>
          <a:pPr>
            <a:lnSpc>
              <a:spcPct val="100000"/>
            </a:lnSpc>
          </a:pPr>
          <a:r>
            <a:rPr lang="en-US" dirty="0"/>
            <a:t>Exam – Closed book – 1 hour and 30 mins – 75%</a:t>
          </a:r>
        </a:p>
      </dgm:t>
    </dgm:pt>
    <dgm:pt modelId="{428408BA-4F43-465E-99F3-BD83E045B121}" type="parTrans" cxnId="{67FAEBA2-0E8F-4EFB-89B8-18E1784DB09E}">
      <dgm:prSet/>
      <dgm:spPr/>
      <dgm:t>
        <a:bodyPr/>
        <a:lstStyle/>
        <a:p>
          <a:endParaRPr lang="en-US"/>
        </a:p>
      </dgm:t>
    </dgm:pt>
    <dgm:pt modelId="{74130A6B-9D37-4846-9CC7-1C95E163DA85}" type="sibTrans" cxnId="{67FAEBA2-0E8F-4EFB-89B8-18E1784DB09E}">
      <dgm:prSet/>
      <dgm:spPr/>
      <dgm:t>
        <a:bodyPr/>
        <a:lstStyle/>
        <a:p>
          <a:endParaRPr lang="en-US"/>
        </a:p>
      </dgm:t>
    </dgm:pt>
    <dgm:pt modelId="{AA087D27-F9D6-4E2A-ADCD-24FF7255B90F}" type="pres">
      <dgm:prSet presAssocID="{7489CF71-3275-4224-84D4-1CCA921BB382}" presName="root" presStyleCnt="0">
        <dgm:presLayoutVars>
          <dgm:dir/>
          <dgm:resizeHandles val="exact"/>
        </dgm:presLayoutVars>
      </dgm:prSet>
      <dgm:spPr/>
    </dgm:pt>
    <dgm:pt modelId="{F186B99F-9030-4022-8A78-E0A99DA499EA}" type="pres">
      <dgm:prSet presAssocID="{DC04477D-4C5E-4591-8C7B-65B8D16FA8E0}" presName="compNode" presStyleCnt="0"/>
      <dgm:spPr/>
    </dgm:pt>
    <dgm:pt modelId="{E0FF9053-0C29-4455-AFB7-B6D32993D112}" type="pres">
      <dgm:prSet presAssocID="{DC04477D-4C5E-4591-8C7B-65B8D16FA8E0}" presName="bgRect" presStyleLbl="bgShp" presStyleIdx="0" presStyleCnt="2"/>
      <dgm:spPr/>
    </dgm:pt>
    <dgm:pt modelId="{C2507BCE-3B30-4535-B60A-2330C6222FAA}" type="pres">
      <dgm:prSet presAssocID="{DC04477D-4C5E-4591-8C7B-65B8D16FA8E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819B98CA-6C47-4E11-9B51-78A3366B8597}" type="pres">
      <dgm:prSet presAssocID="{DC04477D-4C5E-4591-8C7B-65B8D16FA8E0}" presName="spaceRect" presStyleCnt="0"/>
      <dgm:spPr/>
    </dgm:pt>
    <dgm:pt modelId="{7E0FE273-25C7-4250-8C2D-08C042195A63}" type="pres">
      <dgm:prSet presAssocID="{DC04477D-4C5E-4591-8C7B-65B8D16FA8E0}" presName="parTx" presStyleLbl="revTx" presStyleIdx="0" presStyleCnt="2">
        <dgm:presLayoutVars>
          <dgm:chMax val="0"/>
          <dgm:chPref val="0"/>
        </dgm:presLayoutVars>
      </dgm:prSet>
      <dgm:spPr/>
    </dgm:pt>
    <dgm:pt modelId="{B88EEC6E-98BF-43F3-BFAA-859526A88C49}" type="pres">
      <dgm:prSet presAssocID="{E69620FA-795C-4A9F-B127-B194CF37E513}" presName="sibTrans" presStyleCnt="0"/>
      <dgm:spPr/>
    </dgm:pt>
    <dgm:pt modelId="{85DD1155-A0BB-44D3-A5AC-AB563FF36F9B}" type="pres">
      <dgm:prSet presAssocID="{1770CCDA-845D-4F38-86AD-BAD719C62A82}" presName="compNode" presStyleCnt="0"/>
      <dgm:spPr/>
    </dgm:pt>
    <dgm:pt modelId="{C6C5CF21-EA3E-4AFE-B7E2-9FC0A4AD8E9D}" type="pres">
      <dgm:prSet presAssocID="{1770CCDA-845D-4F38-86AD-BAD719C62A82}" presName="bgRect" presStyleLbl="bgShp" presStyleIdx="1" presStyleCnt="2"/>
      <dgm:spPr/>
    </dgm:pt>
    <dgm:pt modelId="{CBBA2ADD-4A1B-4C89-BE32-C92AEA577D80}" type="pres">
      <dgm:prSet presAssocID="{1770CCDA-845D-4F38-86AD-BAD719C62A8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Book"/>
        </a:ext>
      </dgm:extLst>
    </dgm:pt>
    <dgm:pt modelId="{CD55AAD3-F672-4C23-BC27-1237D468AF01}" type="pres">
      <dgm:prSet presAssocID="{1770CCDA-845D-4F38-86AD-BAD719C62A82}" presName="spaceRect" presStyleCnt="0"/>
      <dgm:spPr/>
    </dgm:pt>
    <dgm:pt modelId="{A961270F-9FC8-430A-9591-27DA2BE90622}" type="pres">
      <dgm:prSet presAssocID="{1770CCDA-845D-4F38-86AD-BAD719C62A82}" presName="parTx" presStyleLbl="revTx" presStyleIdx="1" presStyleCnt="2">
        <dgm:presLayoutVars>
          <dgm:chMax val="0"/>
          <dgm:chPref val="0"/>
        </dgm:presLayoutVars>
      </dgm:prSet>
      <dgm:spPr/>
    </dgm:pt>
  </dgm:ptLst>
  <dgm:cxnLst>
    <dgm:cxn modelId="{BC4DDA15-1D31-4DF0-83D7-D49B2373520D}" type="presOf" srcId="{7489CF71-3275-4224-84D4-1CCA921BB382}" destId="{AA087D27-F9D6-4E2A-ADCD-24FF7255B90F}" srcOrd="0" destOrd="0" presId="urn:microsoft.com/office/officeart/2018/2/layout/IconVerticalSolidList"/>
    <dgm:cxn modelId="{33096F53-C2ED-4235-B209-04D2709BCF66}" srcId="{7489CF71-3275-4224-84D4-1CCA921BB382}" destId="{DC04477D-4C5E-4591-8C7B-65B8D16FA8E0}" srcOrd="0" destOrd="0" parTransId="{DDD13D4F-DD83-4CF3-A41E-CC12EA93BC24}" sibTransId="{E69620FA-795C-4A9F-B127-B194CF37E513}"/>
    <dgm:cxn modelId="{8311AD85-12E2-4E0E-8FF6-AA5189BEB2ED}" type="presOf" srcId="{1770CCDA-845D-4F38-86AD-BAD719C62A82}" destId="{A961270F-9FC8-430A-9591-27DA2BE90622}" srcOrd="0" destOrd="0" presId="urn:microsoft.com/office/officeart/2018/2/layout/IconVerticalSolidList"/>
    <dgm:cxn modelId="{67FAEBA2-0E8F-4EFB-89B8-18E1784DB09E}" srcId="{7489CF71-3275-4224-84D4-1CCA921BB382}" destId="{1770CCDA-845D-4F38-86AD-BAD719C62A82}" srcOrd="1" destOrd="0" parTransId="{428408BA-4F43-465E-99F3-BD83E045B121}" sibTransId="{74130A6B-9D37-4846-9CC7-1C95E163DA85}"/>
    <dgm:cxn modelId="{DC23A7E5-870A-4B89-B363-DE38624F54C5}" type="presOf" srcId="{DC04477D-4C5E-4591-8C7B-65B8D16FA8E0}" destId="{7E0FE273-25C7-4250-8C2D-08C042195A63}" srcOrd="0" destOrd="0" presId="urn:microsoft.com/office/officeart/2018/2/layout/IconVerticalSolidList"/>
    <dgm:cxn modelId="{8E56C390-4017-47AD-A4A2-2C681192790B}" type="presParOf" srcId="{AA087D27-F9D6-4E2A-ADCD-24FF7255B90F}" destId="{F186B99F-9030-4022-8A78-E0A99DA499EA}" srcOrd="0" destOrd="0" presId="urn:microsoft.com/office/officeart/2018/2/layout/IconVerticalSolidList"/>
    <dgm:cxn modelId="{B7AF4AB2-56FF-4748-8D74-5703C0FCBC3B}" type="presParOf" srcId="{F186B99F-9030-4022-8A78-E0A99DA499EA}" destId="{E0FF9053-0C29-4455-AFB7-B6D32993D112}" srcOrd="0" destOrd="0" presId="urn:microsoft.com/office/officeart/2018/2/layout/IconVerticalSolidList"/>
    <dgm:cxn modelId="{AD163ACD-438D-4247-BCDB-7459C5146BC3}" type="presParOf" srcId="{F186B99F-9030-4022-8A78-E0A99DA499EA}" destId="{C2507BCE-3B30-4535-B60A-2330C6222FAA}" srcOrd="1" destOrd="0" presId="urn:microsoft.com/office/officeart/2018/2/layout/IconVerticalSolidList"/>
    <dgm:cxn modelId="{5271EED6-E377-4DD1-8D2D-E839A62F9042}" type="presParOf" srcId="{F186B99F-9030-4022-8A78-E0A99DA499EA}" destId="{819B98CA-6C47-4E11-9B51-78A3366B8597}" srcOrd="2" destOrd="0" presId="urn:microsoft.com/office/officeart/2018/2/layout/IconVerticalSolidList"/>
    <dgm:cxn modelId="{0C90DD4E-0C0F-459E-9F55-CF882D1BC3D6}" type="presParOf" srcId="{F186B99F-9030-4022-8A78-E0A99DA499EA}" destId="{7E0FE273-25C7-4250-8C2D-08C042195A63}" srcOrd="3" destOrd="0" presId="urn:microsoft.com/office/officeart/2018/2/layout/IconVerticalSolidList"/>
    <dgm:cxn modelId="{C860BACE-AE75-4372-A86E-606F30A5DFC8}" type="presParOf" srcId="{AA087D27-F9D6-4E2A-ADCD-24FF7255B90F}" destId="{B88EEC6E-98BF-43F3-BFAA-859526A88C49}" srcOrd="1" destOrd="0" presId="urn:microsoft.com/office/officeart/2018/2/layout/IconVerticalSolidList"/>
    <dgm:cxn modelId="{7DDE2C98-4EED-4C23-A7C1-E131C8840074}" type="presParOf" srcId="{AA087D27-F9D6-4E2A-ADCD-24FF7255B90F}" destId="{85DD1155-A0BB-44D3-A5AC-AB563FF36F9B}" srcOrd="2" destOrd="0" presId="urn:microsoft.com/office/officeart/2018/2/layout/IconVerticalSolidList"/>
    <dgm:cxn modelId="{943B3DA0-1D76-472E-AD01-536C04A65C4D}" type="presParOf" srcId="{85DD1155-A0BB-44D3-A5AC-AB563FF36F9B}" destId="{C6C5CF21-EA3E-4AFE-B7E2-9FC0A4AD8E9D}" srcOrd="0" destOrd="0" presId="urn:microsoft.com/office/officeart/2018/2/layout/IconVerticalSolidList"/>
    <dgm:cxn modelId="{B01B7915-469F-40C2-80AF-E62A1CB566BA}" type="presParOf" srcId="{85DD1155-A0BB-44D3-A5AC-AB563FF36F9B}" destId="{CBBA2ADD-4A1B-4C89-BE32-C92AEA577D80}" srcOrd="1" destOrd="0" presId="urn:microsoft.com/office/officeart/2018/2/layout/IconVerticalSolidList"/>
    <dgm:cxn modelId="{5CE13A7C-D8BE-4680-8E6C-735A81CB82A8}" type="presParOf" srcId="{85DD1155-A0BB-44D3-A5AC-AB563FF36F9B}" destId="{CD55AAD3-F672-4C23-BC27-1237D468AF01}" srcOrd="2" destOrd="0" presId="urn:microsoft.com/office/officeart/2018/2/layout/IconVerticalSolidList"/>
    <dgm:cxn modelId="{A670C1D1-10A5-46DE-9ED1-6FBB32CA8523}" type="presParOf" srcId="{85DD1155-A0BB-44D3-A5AC-AB563FF36F9B}" destId="{A961270F-9FC8-430A-9591-27DA2BE9062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489CF71-3275-4224-84D4-1CCA921BB382}"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DC04477D-4C5E-4591-8C7B-65B8D16FA8E0}">
      <dgm:prSet/>
      <dgm:spPr/>
      <dgm:t>
        <a:bodyPr/>
        <a:lstStyle/>
        <a:p>
          <a:r>
            <a:rPr lang="en-GB"/>
            <a:t>Assignment 1- Scenario Question – 50%</a:t>
          </a:r>
          <a:endParaRPr lang="en-US"/>
        </a:p>
      </dgm:t>
    </dgm:pt>
    <dgm:pt modelId="{DDD13D4F-DD83-4CF3-A41E-CC12EA93BC24}" type="parTrans" cxnId="{33096F53-C2ED-4235-B209-04D2709BCF66}">
      <dgm:prSet/>
      <dgm:spPr/>
      <dgm:t>
        <a:bodyPr/>
        <a:lstStyle/>
        <a:p>
          <a:endParaRPr lang="en-US"/>
        </a:p>
      </dgm:t>
    </dgm:pt>
    <dgm:pt modelId="{E69620FA-795C-4A9F-B127-B194CF37E513}" type="sibTrans" cxnId="{33096F53-C2ED-4235-B209-04D2709BCF66}">
      <dgm:prSet/>
      <dgm:spPr/>
      <dgm:t>
        <a:bodyPr/>
        <a:lstStyle/>
        <a:p>
          <a:endParaRPr lang="en-US"/>
        </a:p>
      </dgm:t>
    </dgm:pt>
    <dgm:pt modelId="{1770CCDA-845D-4F38-86AD-BAD719C62A82}">
      <dgm:prSet/>
      <dgm:spPr/>
      <dgm:t>
        <a:bodyPr/>
        <a:lstStyle/>
        <a:p>
          <a:r>
            <a:rPr lang="en-US"/>
            <a:t>Exam – Closed book – 2 hours and 15 mins  – 50%</a:t>
          </a:r>
        </a:p>
      </dgm:t>
    </dgm:pt>
    <dgm:pt modelId="{428408BA-4F43-465E-99F3-BD83E045B121}" type="parTrans" cxnId="{67FAEBA2-0E8F-4EFB-89B8-18E1784DB09E}">
      <dgm:prSet/>
      <dgm:spPr/>
      <dgm:t>
        <a:bodyPr/>
        <a:lstStyle/>
        <a:p>
          <a:endParaRPr lang="en-US"/>
        </a:p>
      </dgm:t>
    </dgm:pt>
    <dgm:pt modelId="{74130A6B-9D37-4846-9CC7-1C95E163DA85}" type="sibTrans" cxnId="{67FAEBA2-0E8F-4EFB-89B8-18E1784DB09E}">
      <dgm:prSet/>
      <dgm:spPr/>
      <dgm:t>
        <a:bodyPr/>
        <a:lstStyle/>
        <a:p>
          <a:endParaRPr lang="en-US"/>
        </a:p>
      </dgm:t>
    </dgm:pt>
    <dgm:pt modelId="{CB776C6A-5461-42DD-9069-E8534485CBA9}" type="pres">
      <dgm:prSet presAssocID="{7489CF71-3275-4224-84D4-1CCA921BB382}" presName="hierChild1" presStyleCnt="0">
        <dgm:presLayoutVars>
          <dgm:chPref val="1"/>
          <dgm:dir/>
          <dgm:animOne val="branch"/>
          <dgm:animLvl val="lvl"/>
          <dgm:resizeHandles/>
        </dgm:presLayoutVars>
      </dgm:prSet>
      <dgm:spPr/>
    </dgm:pt>
    <dgm:pt modelId="{DB7797D6-788D-48C3-8D5C-ACDA2D48BB2F}" type="pres">
      <dgm:prSet presAssocID="{DC04477D-4C5E-4591-8C7B-65B8D16FA8E0}" presName="hierRoot1" presStyleCnt="0"/>
      <dgm:spPr/>
    </dgm:pt>
    <dgm:pt modelId="{47AB86D4-3CE7-44E9-9EF2-819FD5185452}" type="pres">
      <dgm:prSet presAssocID="{DC04477D-4C5E-4591-8C7B-65B8D16FA8E0}" presName="composite" presStyleCnt="0"/>
      <dgm:spPr/>
    </dgm:pt>
    <dgm:pt modelId="{135F8A69-6484-4E34-AE57-692E89C7D4CF}" type="pres">
      <dgm:prSet presAssocID="{DC04477D-4C5E-4591-8C7B-65B8D16FA8E0}" presName="background" presStyleLbl="node0" presStyleIdx="0" presStyleCnt="2"/>
      <dgm:spPr/>
    </dgm:pt>
    <dgm:pt modelId="{9376CAFA-E2D4-4496-87E8-57DB05BD7274}" type="pres">
      <dgm:prSet presAssocID="{DC04477D-4C5E-4591-8C7B-65B8D16FA8E0}" presName="text" presStyleLbl="fgAcc0" presStyleIdx="0" presStyleCnt="2">
        <dgm:presLayoutVars>
          <dgm:chPref val="3"/>
        </dgm:presLayoutVars>
      </dgm:prSet>
      <dgm:spPr/>
    </dgm:pt>
    <dgm:pt modelId="{3780F4D8-289D-4C2F-922B-1836DA089015}" type="pres">
      <dgm:prSet presAssocID="{DC04477D-4C5E-4591-8C7B-65B8D16FA8E0}" presName="hierChild2" presStyleCnt="0"/>
      <dgm:spPr/>
    </dgm:pt>
    <dgm:pt modelId="{D36DC953-CDFB-43AF-8902-C242FF7F1439}" type="pres">
      <dgm:prSet presAssocID="{1770CCDA-845D-4F38-86AD-BAD719C62A82}" presName="hierRoot1" presStyleCnt="0"/>
      <dgm:spPr/>
    </dgm:pt>
    <dgm:pt modelId="{E9437E05-F6A9-4195-AE47-E2181372F46F}" type="pres">
      <dgm:prSet presAssocID="{1770CCDA-845D-4F38-86AD-BAD719C62A82}" presName="composite" presStyleCnt="0"/>
      <dgm:spPr/>
    </dgm:pt>
    <dgm:pt modelId="{91C441FE-AD50-4BAC-8777-AB04BD27F595}" type="pres">
      <dgm:prSet presAssocID="{1770CCDA-845D-4F38-86AD-BAD719C62A82}" presName="background" presStyleLbl="node0" presStyleIdx="1" presStyleCnt="2"/>
      <dgm:spPr/>
    </dgm:pt>
    <dgm:pt modelId="{A47CCED2-71E0-4777-9EF6-8C7A9FE7970D}" type="pres">
      <dgm:prSet presAssocID="{1770CCDA-845D-4F38-86AD-BAD719C62A82}" presName="text" presStyleLbl="fgAcc0" presStyleIdx="1" presStyleCnt="2">
        <dgm:presLayoutVars>
          <dgm:chPref val="3"/>
        </dgm:presLayoutVars>
      </dgm:prSet>
      <dgm:spPr/>
    </dgm:pt>
    <dgm:pt modelId="{2BABD872-3A31-45B0-AAB0-52C54A7435AA}" type="pres">
      <dgm:prSet presAssocID="{1770CCDA-845D-4F38-86AD-BAD719C62A82}" presName="hierChild2" presStyleCnt="0"/>
      <dgm:spPr/>
    </dgm:pt>
  </dgm:ptLst>
  <dgm:cxnLst>
    <dgm:cxn modelId="{516FB565-7CD1-4D21-859E-78F77E070F96}" type="presOf" srcId="{7489CF71-3275-4224-84D4-1CCA921BB382}" destId="{CB776C6A-5461-42DD-9069-E8534485CBA9}" srcOrd="0" destOrd="0" presId="urn:microsoft.com/office/officeart/2005/8/layout/hierarchy1"/>
    <dgm:cxn modelId="{0066986D-BB03-4F79-95F1-F79B8F545DB1}" type="presOf" srcId="{DC04477D-4C5E-4591-8C7B-65B8D16FA8E0}" destId="{9376CAFA-E2D4-4496-87E8-57DB05BD7274}" srcOrd="0" destOrd="0" presId="urn:microsoft.com/office/officeart/2005/8/layout/hierarchy1"/>
    <dgm:cxn modelId="{33096F53-C2ED-4235-B209-04D2709BCF66}" srcId="{7489CF71-3275-4224-84D4-1CCA921BB382}" destId="{DC04477D-4C5E-4591-8C7B-65B8D16FA8E0}" srcOrd="0" destOrd="0" parTransId="{DDD13D4F-DD83-4CF3-A41E-CC12EA93BC24}" sibTransId="{E69620FA-795C-4A9F-B127-B194CF37E513}"/>
    <dgm:cxn modelId="{264EA37B-7C12-4E72-8FC5-37632C95F786}" type="presOf" srcId="{1770CCDA-845D-4F38-86AD-BAD719C62A82}" destId="{A47CCED2-71E0-4777-9EF6-8C7A9FE7970D}" srcOrd="0" destOrd="0" presId="urn:microsoft.com/office/officeart/2005/8/layout/hierarchy1"/>
    <dgm:cxn modelId="{67FAEBA2-0E8F-4EFB-89B8-18E1784DB09E}" srcId="{7489CF71-3275-4224-84D4-1CCA921BB382}" destId="{1770CCDA-845D-4F38-86AD-BAD719C62A82}" srcOrd="1" destOrd="0" parTransId="{428408BA-4F43-465E-99F3-BD83E045B121}" sibTransId="{74130A6B-9D37-4846-9CC7-1C95E163DA85}"/>
    <dgm:cxn modelId="{5C1A9184-000F-4BC9-9031-B4592CD79E1E}" type="presParOf" srcId="{CB776C6A-5461-42DD-9069-E8534485CBA9}" destId="{DB7797D6-788D-48C3-8D5C-ACDA2D48BB2F}" srcOrd="0" destOrd="0" presId="urn:microsoft.com/office/officeart/2005/8/layout/hierarchy1"/>
    <dgm:cxn modelId="{9EA290CC-C528-4D8E-B6AB-BE407D374049}" type="presParOf" srcId="{DB7797D6-788D-48C3-8D5C-ACDA2D48BB2F}" destId="{47AB86D4-3CE7-44E9-9EF2-819FD5185452}" srcOrd="0" destOrd="0" presId="urn:microsoft.com/office/officeart/2005/8/layout/hierarchy1"/>
    <dgm:cxn modelId="{1BC847FE-31C7-4857-B5CE-720D81AAAE5A}" type="presParOf" srcId="{47AB86D4-3CE7-44E9-9EF2-819FD5185452}" destId="{135F8A69-6484-4E34-AE57-692E89C7D4CF}" srcOrd="0" destOrd="0" presId="urn:microsoft.com/office/officeart/2005/8/layout/hierarchy1"/>
    <dgm:cxn modelId="{9FE19E43-7045-4A19-8A4F-81A6EDAB4E1F}" type="presParOf" srcId="{47AB86D4-3CE7-44E9-9EF2-819FD5185452}" destId="{9376CAFA-E2D4-4496-87E8-57DB05BD7274}" srcOrd="1" destOrd="0" presId="urn:microsoft.com/office/officeart/2005/8/layout/hierarchy1"/>
    <dgm:cxn modelId="{00D2B4C0-D06B-445C-94E4-D7865B0B288C}" type="presParOf" srcId="{DB7797D6-788D-48C3-8D5C-ACDA2D48BB2F}" destId="{3780F4D8-289D-4C2F-922B-1836DA089015}" srcOrd="1" destOrd="0" presId="urn:microsoft.com/office/officeart/2005/8/layout/hierarchy1"/>
    <dgm:cxn modelId="{51B707C8-F96B-42C2-86E8-9ED3267547A7}" type="presParOf" srcId="{CB776C6A-5461-42DD-9069-E8534485CBA9}" destId="{D36DC953-CDFB-43AF-8902-C242FF7F1439}" srcOrd="1" destOrd="0" presId="urn:microsoft.com/office/officeart/2005/8/layout/hierarchy1"/>
    <dgm:cxn modelId="{15564F92-9E49-4248-A3BA-DE0440F92C7D}" type="presParOf" srcId="{D36DC953-CDFB-43AF-8902-C242FF7F1439}" destId="{E9437E05-F6A9-4195-AE47-E2181372F46F}" srcOrd="0" destOrd="0" presId="urn:microsoft.com/office/officeart/2005/8/layout/hierarchy1"/>
    <dgm:cxn modelId="{92B8A25E-6CD6-48EC-8EAA-BB7908DC254A}" type="presParOf" srcId="{E9437E05-F6A9-4195-AE47-E2181372F46F}" destId="{91C441FE-AD50-4BAC-8777-AB04BD27F595}" srcOrd="0" destOrd="0" presId="urn:microsoft.com/office/officeart/2005/8/layout/hierarchy1"/>
    <dgm:cxn modelId="{63EB337A-50C0-40B8-A973-B3D3DDE152C9}" type="presParOf" srcId="{E9437E05-F6A9-4195-AE47-E2181372F46F}" destId="{A47CCED2-71E0-4777-9EF6-8C7A9FE7970D}" srcOrd="1" destOrd="0" presId="urn:microsoft.com/office/officeart/2005/8/layout/hierarchy1"/>
    <dgm:cxn modelId="{7A14D5B2-D2E2-42BD-822F-5DFD2C170BFC}" type="presParOf" srcId="{D36DC953-CDFB-43AF-8902-C242FF7F1439}" destId="{2BABD872-3A31-45B0-AAB0-52C54A7435A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316E4E-F63B-4ED2-8E02-A5B8D81CF646}"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2A63094A-A83F-4FDB-A149-B5E0C5DEE9A7}">
      <dgm:prSet/>
      <dgm:spPr/>
      <dgm:t>
        <a:bodyPr/>
        <a:lstStyle/>
        <a:p>
          <a:r>
            <a:rPr lang="en-GB"/>
            <a:t>Assignments must be submitted by 23:59pm on the day of submission;</a:t>
          </a:r>
          <a:endParaRPr lang="en-US"/>
        </a:p>
      </dgm:t>
    </dgm:pt>
    <dgm:pt modelId="{B9BDDEA2-50AD-4BB2-92E4-A036AD07216A}" type="parTrans" cxnId="{ED907C9D-0B91-417D-9478-776685B2177F}">
      <dgm:prSet/>
      <dgm:spPr/>
      <dgm:t>
        <a:bodyPr/>
        <a:lstStyle/>
        <a:p>
          <a:endParaRPr lang="en-US"/>
        </a:p>
      </dgm:t>
    </dgm:pt>
    <dgm:pt modelId="{9495703B-65DB-41A6-93B8-8FA6AA858A1E}" type="sibTrans" cxnId="{ED907C9D-0B91-417D-9478-776685B2177F}">
      <dgm:prSet/>
      <dgm:spPr/>
      <dgm:t>
        <a:bodyPr/>
        <a:lstStyle/>
        <a:p>
          <a:endParaRPr lang="en-US"/>
        </a:p>
      </dgm:t>
    </dgm:pt>
    <dgm:pt modelId="{B5ED7462-54D7-4EC1-9189-D28F01EE726A}">
      <dgm:prSet/>
      <dgm:spPr/>
      <dgm:t>
        <a:bodyPr/>
        <a:lstStyle/>
        <a:p>
          <a:r>
            <a:rPr lang="en-GB"/>
            <a:t>Up to one week late, the assignment is capped at 40%; </a:t>
          </a:r>
          <a:endParaRPr lang="en-US"/>
        </a:p>
      </dgm:t>
    </dgm:pt>
    <dgm:pt modelId="{EAEDD877-FBA2-4549-BAD8-79CC205A4E96}" type="parTrans" cxnId="{AA8157BD-6873-4D79-B5F6-6F8921EFB72D}">
      <dgm:prSet/>
      <dgm:spPr/>
      <dgm:t>
        <a:bodyPr/>
        <a:lstStyle/>
        <a:p>
          <a:endParaRPr lang="en-US"/>
        </a:p>
      </dgm:t>
    </dgm:pt>
    <dgm:pt modelId="{7287780F-6BF5-4B39-8F72-E3FBB17EB567}" type="sibTrans" cxnId="{AA8157BD-6873-4D79-B5F6-6F8921EFB72D}">
      <dgm:prSet/>
      <dgm:spPr/>
      <dgm:t>
        <a:bodyPr/>
        <a:lstStyle/>
        <a:p>
          <a:endParaRPr lang="en-US"/>
        </a:p>
      </dgm:t>
    </dgm:pt>
    <dgm:pt modelId="{F06DCB3B-1D70-446F-B4B1-BF880EB7319B}">
      <dgm:prSet/>
      <dgm:spPr/>
      <dgm:t>
        <a:bodyPr/>
        <a:lstStyle/>
        <a:p>
          <a:r>
            <a:rPr lang="en-GB"/>
            <a:t>Over one week late the assignment will score 0; </a:t>
          </a:r>
          <a:endParaRPr lang="en-US"/>
        </a:p>
      </dgm:t>
    </dgm:pt>
    <dgm:pt modelId="{7862AF25-288E-4A48-8259-F463FEEC5068}" type="parTrans" cxnId="{238D0311-5ECA-44B1-863E-809119965351}">
      <dgm:prSet/>
      <dgm:spPr/>
      <dgm:t>
        <a:bodyPr/>
        <a:lstStyle/>
        <a:p>
          <a:endParaRPr lang="en-US"/>
        </a:p>
      </dgm:t>
    </dgm:pt>
    <dgm:pt modelId="{7B26586F-EB02-4AC0-B6BB-F71F70BFB2C2}" type="sibTrans" cxnId="{238D0311-5ECA-44B1-863E-809119965351}">
      <dgm:prSet/>
      <dgm:spPr/>
      <dgm:t>
        <a:bodyPr/>
        <a:lstStyle/>
        <a:p>
          <a:endParaRPr lang="en-US"/>
        </a:p>
      </dgm:t>
    </dgm:pt>
    <dgm:pt modelId="{BCA2B7AE-CA34-4156-826D-10049E3321E7}">
      <dgm:prSet/>
      <dgm:spPr/>
      <dgm:t>
        <a:bodyPr/>
        <a:lstStyle/>
        <a:p>
          <a:r>
            <a:rPr lang="en-GB"/>
            <a:t>You need to reference in accordance with Harvard;</a:t>
          </a:r>
          <a:endParaRPr lang="en-US"/>
        </a:p>
      </dgm:t>
    </dgm:pt>
    <dgm:pt modelId="{72E2780A-B8B5-436D-A371-DC11CA41E14B}" type="parTrans" cxnId="{76444F1A-B5C3-461F-991A-36276BB5EE3B}">
      <dgm:prSet/>
      <dgm:spPr/>
      <dgm:t>
        <a:bodyPr/>
        <a:lstStyle/>
        <a:p>
          <a:endParaRPr lang="en-US"/>
        </a:p>
      </dgm:t>
    </dgm:pt>
    <dgm:pt modelId="{83E7859A-EE1B-40B5-BFE8-B6FA764677D3}" type="sibTrans" cxnId="{76444F1A-B5C3-461F-991A-36276BB5EE3B}">
      <dgm:prSet/>
      <dgm:spPr/>
      <dgm:t>
        <a:bodyPr/>
        <a:lstStyle/>
        <a:p>
          <a:endParaRPr lang="en-US"/>
        </a:p>
      </dgm:t>
    </dgm:pt>
    <dgm:pt modelId="{F4DB164B-69E5-40FE-A3C2-6C26437FC1A0}">
      <dgm:prSet/>
      <dgm:spPr/>
      <dgm:t>
        <a:bodyPr/>
        <a:lstStyle/>
        <a:p>
          <a:r>
            <a:rPr lang="en-GB"/>
            <a:t>Ensure that you proofread your work before submitting it; </a:t>
          </a:r>
          <a:endParaRPr lang="en-US"/>
        </a:p>
      </dgm:t>
    </dgm:pt>
    <dgm:pt modelId="{B2263911-145B-4499-8067-AFE6CCD778EF}" type="parTrans" cxnId="{3789B828-31EC-41FC-A615-902FD52C54AF}">
      <dgm:prSet/>
      <dgm:spPr/>
      <dgm:t>
        <a:bodyPr/>
        <a:lstStyle/>
        <a:p>
          <a:endParaRPr lang="en-US"/>
        </a:p>
      </dgm:t>
    </dgm:pt>
    <dgm:pt modelId="{E4CC3090-7570-458A-8892-29F85645D2CB}" type="sibTrans" cxnId="{3789B828-31EC-41FC-A615-902FD52C54AF}">
      <dgm:prSet/>
      <dgm:spPr/>
      <dgm:t>
        <a:bodyPr/>
        <a:lstStyle/>
        <a:p>
          <a:endParaRPr lang="en-US"/>
        </a:p>
      </dgm:t>
    </dgm:pt>
    <dgm:pt modelId="{C7C383CB-E993-4881-86EB-B1370FF20B31}">
      <dgm:prSet/>
      <dgm:spPr/>
      <dgm:t>
        <a:bodyPr/>
        <a:lstStyle/>
        <a:p>
          <a:r>
            <a:rPr lang="en-GB"/>
            <a:t>Draft deadline</a:t>
          </a:r>
          <a:endParaRPr lang="en-US"/>
        </a:p>
      </dgm:t>
    </dgm:pt>
    <dgm:pt modelId="{90ED882D-260B-4FEA-9938-E07759D4EBF8}" type="parTrans" cxnId="{3A2F5AED-8516-450B-B3D1-25FF04CB35F6}">
      <dgm:prSet/>
      <dgm:spPr/>
      <dgm:t>
        <a:bodyPr/>
        <a:lstStyle/>
        <a:p>
          <a:endParaRPr lang="en-US"/>
        </a:p>
      </dgm:t>
    </dgm:pt>
    <dgm:pt modelId="{5AC6C0F6-5504-4BFA-A7D9-E4231CC89120}" type="sibTrans" cxnId="{3A2F5AED-8516-450B-B3D1-25FF04CB35F6}">
      <dgm:prSet/>
      <dgm:spPr/>
      <dgm:t>
        <a:bodyPr/>
        <a:lstStyle/>
        <a:p>
          <a:endParaRPr lang="en-US"/>
        </a:p>
      </dgm:t>
    </dgm:pt>
    <dgm:pt modelId="{497FB99F-F185-4278-BD2B-84BC9D75D955}">
      <dgm:prSet/>
      <dgm:spPr/>
      <dgm:t>
        <a:bodyPr/>
        <a:lstStyle/>
        <a:p>
          <a:r>
            <a:rPr lang="en-GB"/>
            <a:t>Any draft sent after this will not be marked;</a:t>
          </a:r>
          <a:endParaRPr lang="en-US"/>
        </a:p>
      </dgm:t>
    </dgm:pt>
    <dgm:pt modelId="{F38CAF9A-A4A8-4AA9-8EF8-4CB69A237681}" type="parTrans" cxnId="{DCE6CF8B-C797-439B-B259-2EC6842E8278}">
      <dgm:prSet/>
      <dgm:spPr/>
      <dgm:t>
        <a:bodyPr/>
        <a:lstStyle/>
        <a:p>
          <a:endParaRPr lang="en-US"/>
        </a:p>
      </dgm:t>
    </dgm:pt>
    <dgm:pt modelId="{1F714CE5-754D-489E-AFB0-D75A345F9FEE}" type="sibTrans" cxnId="{DCE6CF8B-C797-439B-B259-2EC6842E8278}">
      <dgm:prSet/>
      <dgm:spPr/>
      <dgm:t>
        <a:bodyPr/>
        <a:lstStyle/>
        <a:p>
          <a:endParaRPr lang="en-US"/>
        </a:p>
      </dgm:t>
    </dgm:pt>
    <dgm:pt modelId="{2FDFB04D-E60A-4615-908C-8E272A34E892}">
      <dgm:prSet/>
      <dgm:spPr/>
      <dgm:t>
        <a:bodyPr/>
        <a:lstStyle/>
        <a:p>
          <a:r>
            <a:rPr lang="en-GB"/>
            <a:t>If you are applying for extenuating circumstances, please contact the </a:t>
          </a:r>
          <a:r>
            <a:rPr lang="en-GB">
              <a:hlinkClick xmlns:r="http://schemas.openxmlformats.org/officeDocument/2006/relationships" r:id="rId1"/>
            </a:rPr>
            <a:t>hwb@uwtsd.ac.uk</a:t>
          </a:r>
          <a:r>
            <a:rPr lang="en-GB"/>
            <a:t>;</a:t>
          </a:r>
          <a:endParaRPr lang="en-US"/>
        </a:p>
      </dgm:t>
    </dgm:pt>
    <dgm:pt modelId="{BADC9276-1926-42C8-81CB-05DD399FA464}" type="parTrans" cxnId="{7361C663-6636-4D16-BEE1-AAB1E6FDC590}">
      <dgm:prSet/>
      <dgm:spPr/>
      <dgm:t>
        <a:bodyPr/>
        <a:lstStyle/>
        <a:p>
          <a:endParaRPr lang="en-US"/>
        </a:p>
      </dgm:t>
    </dgm:pt>
    <dgm:pt modelId="{4BE36825-886C-4BC9-B5A5-FA2C56D99A00}" type="sibTrans" cxnId="{7361C663-6636-4D16-BEE1-AAB1E6FDC590}">
      <dgm:prSet/>
      <dgm:spPr/>
      <dgm:t>
        <a:bodyPr/>
        <a:lstStyle/>
        <a:p>
          <a:endParaRPr lang="en-US"/>
        </a:p>
      </dgm:t>
    </dgm:pt>
    <dgm:pt modelId="{16DD32C5-4C04-4A05-B95E-77F0A85BFEEB}">
      <dgm:prSet/>
      <dgm:spPr/>
      <dgm:t>
        <a:bodyPr/>
        <a:lstStyle/>
        <a:p>
          <a:r>
            <a:rPr lang="en-GB"/>
            <a:t>We are only concerned with the law in England and Wales.</a:t>
          </a:r>
          <a:endParaRPr lang="en-US"/>
        </a:p>
      </dgm:t>
    </dgm:pt>
    <dgm:pt modelId="{0C200C90-4222-46A2-86E2-D67459A7BCB3}" type="parTrans" cxnId="{B1087461-26DC-4FBA-A42D-D5738BCE14C2}">
      <dgm:prSet/>
      <dgm:spPr/>
      <dgm:t>
        <a:bodyPr/>
        <a:lstStyle/>
        <a:p>
          <a:endParaRPr lang="en-US"/>
        </a:p>
      </dgm:t>
    </dgm:pt>
    <dgm:pt modelId="{0B92143E-0F16-4F04-9834-2B07234DE6F8}" type="sibTrans" cxnId="{B1087461-26DC-4FBA-A42D-D5738BCE14C2}">
      <dgm:prSet/>
      <dgm:spPr/>
      <dgm:t>
        <a:bodyPr/>
        <a:lstStyle/>
        <a:p>
          <a:endParaRPr lang="en-US"/>
        </a:p>
      </dgm:t>
    </dgm:pt>
    <dgm:pt modelId="{F976EBCB-6487-4148-890E-CD81E3329B9B}" type="pres">
      <dgm:prSet presAssocID="{1F316E4E-F63B-4ED2-8E02-A5B8D81CF646}" presName="Name0" presStyleCnt="0">
        <dgm:presLayoutVars>
          <dgm:dir/>
          <dgm:resizeHandles val="exact"/>
        </dgm:presLayoutVars>
      </dgm:prSet>
      <dgm:spPr/>
    </dgm:pt>
    <dgm:pt modelId="{EDDD2682-E150-4ED2-A14D-90EC4B23548B}" type="pres">
      <dgm:prSet presAssocID="{2A63094A-A83F-4FDB-A149-B5E0C5DEE9A7}" presName="node" presStyleLbl="node1" presStyleIdx="0" presStyleCnt="9">
        <dgm:presLayoutVars>
          <dgm:bulletEnabled val="1"/>
        </dgm:presLayoutVars>
      </dgm:prSet>
      <dgm:spPr/>
    </dgm:pt>
    <dgm:pt modelId="{7B14EE7A-D2C8-4CA6-962A-DAE3A32D78BF}" type="pres">
      <dgm:prSet presAssocID="{9495703B-65DB-41A6-93B8-8FA6AA858A1E}" presName="sibTrans" presStyleLbl="sibTrans1D1" presStyleIdx="0" presStyleCnt="8"/>
      <dgm:spPr/>
    </dgm:pt>
    <dgm:pt modelId="{680B03BF-B5E3-44ED-A475-E2F70A3EF94C}" type="pres">
      <dgm:prSet presAssocID="{9495703B-65DB-41A6-93B8-8FA6AA858A1E}" presName="connectorText" presStyleLbl="sibTrans1D1" presStyleIdx="0" presStyleCnt="8"/>
      <dgm:spPr/>
    </dgm:pt>
    <dgm:pt modelId="{94058472-FCB4-4263-B2FB-57AA3857CD9E}" type="pres">
      <dgm:prSet presAssocID="{B5ED7462-54D7-4EC1-9189-D28F01EE726A}" presName="node" presStyleLbl="node1" presStyleIdx="1" presStyleCnt="9">
        <dgm:presLayoutVars>
          <dgm:bulletEnabled val="1"/>
        </dgm:presLayoutVars>
      </dgm:prSet>
      <dgm:spPr/>
    </dgm:pt>
    <dgm:pt modelId="{0356F058-F1D0-456A-AD10-5FF73468414F}" type="pres">
      <dgm:prSet presAssocID="{7287780F-6BF5-4B39-8F72-E3FBB17EB567}" presName="sibTrans" presStyleLbl="sibTrans1D1" presStyleIdx="1" presStyleCnt="8"/>
      <dgm:spPr/>
    </dgm:pt>
    <dgm:pt modelId="{EBDB708F-B6D5-45DD-A12B-995A5309CCC1}" type="pres">
      <dgm:prSet presAssocID="{7287780F-6BF5-4B39-8F72-E3FBB17EB567}" presName="connectorText" presStyleLbl="sibTrans1D1" presStyleIdx="1" presStyleCnt="8"/>
      <dgm:spPr/>
    </dgm:pt>
    <dgm:pt modelId="{6AA7BD1C-FA6C-40B6-8D31-DB546B2D029E}" type="pres">
      <dgm:prSet presAssocID="{F06DCB3B-1D70-446F-B4B1-BF880EB7319B}" presName="node" presStyleLbl="node1" presStyleIdx="2" presStyleCnt="9">
        <dgm:presLayoutVars>
          <dgm:bulletEnabled val="1"/>
        </dgm:presLayoutVars>
      </dgm:prSet>
      <dgm:spPr/>
    </dgm:pt>
    <dgm:pt modelId="{CD13BAC8-3C2C-4A24-8B41-90FFB0F0BD30}" type="pres">
      <dgm:prSet presAssocID="{7B26586F-EB02-4AC0-B6BB-F71F70BFB2C2}" presName="sibTrans" presStyleLbl="sibTrans1D1" presStyleIdx="2" presStyleCnt="8"/>
      <dgm:spPr/>
    </dgm:pt>
    <dgm:pt modelId="{2B8D536C-0827-435E-9ABF-B178F528407A}" type="pres">
      <dgm:prSet presAssocID="{7B26586F-EB02-4AC0-B6BB-F71F70BFB2C2}" presName="connectorText" presStyleLbl="sibTrans1D1" presStyleIdx="2" presStyleCnt="8"/>
      <dgm:spPr/>
    </dgm:pt>
    <dgm:pt modelId="{8A28E696-A602-4173-8FAE-E0DFE14659BA}" type="pres">
      <dgm:prSet presAssocID="{BCA2B7AE-CA34-4156-826D-10049E3321E7}" presName="node" presStyleLbl="node1" presStyleIdx="3" presStyleCnt="9">
        <dgm:presLayoutVars>
          <dgm:bulletEnabled val="1"/>
        </dgm:presLayoutVars>
      </dgm:prSet>
      <dgm:spPr/>
    </dgm:pt>
    <dgm:pt modelId="{26473E2A-EDAA-4980-A0F0-3B4517DFD823}" type="pres">
      <dgm:prSet presAssocID="{83E7859A-EE1B-40B5-BFE8-B6FA764677D3}" presName="sibTrans" presStyleLbl="sibTrans1D1" presStyleIdx="3" presStyleCnt="8"/>
      <dgm:spPr/>
    </dgm:pt>
    <dgm:pt modelId="{EDBAAF4A-F7C9-4EFD-8E43-9AF0AA3913D5}" type="pres">
      <dgm:prSet presAssocID="{83E7859A-EE1B-40B5-BFE8-B6FA764677D3}" presName="connectorText" presStyleLbl="sibTrans1D1" presStyleIdx="3" presStyleCnt="8"/>
      <dgm:spPr/>
    </dgm:pt>
    <dgm:pt modelId="{8DD8DF01-50BE-4F2A-925A-DF2AC0582876}" type="pres">
      <dgm:prSet presAssocID="{F4DB164B-69E5-40FE-A3C2-6C26437FC1A0}" presName="node" presStyleLbl="node1" presStyleIdx="4" presStyleCnt="9">
        <dgm:presLayoutVars>
          <dgm:bulletEnabled val="1"/>
        </dgm:presLayoutVars>
      </dgm:prSet>
      <dgm:spPr/>
    </dgm:pt>
    <dgm:pt modelId="{0BAF3B37-3879-4AE3-BC0E-6C7A3118129B}" type="pres">
      <dgm:prSet presAssocID="{E4CC3090-7570-458A-8892-29F85645D2CB}" presName="sibTrans" presStyleLbl="sibTrans1D1" presStyleIdx="4" presStyleCnt="8"/>
      <dgm:spPr/>
    </dgm:pt>
    <dgm:pt modelId="{37D84FA2-0293-47C4-A019-5A39233231E1}" type="pres">
      <dgm:prSet presAssocID="{E4CC3090-7570-458A-8892-29F85645D2CB}" presName="connectorText" presStyleLbl="sibTrans1D1" presStyleIdx="4" presStyleCnt="8"/>
      <dgm:spPr/>
    </dgm:pt>
    <dgm:pt modelId="{21C75BB3-377D-4673-B7CA-8D03781F695E}" type="pres">
      <dgm:prSet presAssocID="{C7C383CB-E993-4881-86EB-B1370FF20B31}" presName="node" presStyleLbl="node1" presStyleIdx="5" presStyleCnt="9">
        <dgm:presLayoutVars>
          <dgm:bulletEnabled val="1"/>
        </dgm:presLayoutVars>
      </dgm:prSet>
      <dgm:spPr/>
    </dgm:pt>
    <dgm:pt modelId="{DA88986F-4FEC-4809-9975-10D3716C730B}" type="pres">
      <dgm:prSet presAssocID="{5AC6C0F6-5504-4BFA-A7D9-E4231CC89120}" presName="sibTrans" presStyleLbl="sibTrans1D1" presStyleIdx="5" presStyleCnt="8"/>
      <dgm:spPr/>
    </dgm:pt>
    <dgm:pt modelId="{2E9A3B1C-AE88-4573-A56A-69D4E48EB953}" type="pres">
      <dgm:prSet presAssocID="{5AC6C0F6-5504-4BFA-A7D9-E4231CC89120}" presName="connectorText" presStyleLbl="sibTrans1D1" presStyleIdx="5" presStyleCnt="8"/>
      <dgm:spPr/>
    </dgm:pt>
    <dgm:pt modelId="{DDFAEB3E-9071-4CA1-A467-D95B9D43B056}" type="pres">
      <dgm:prSet presAssocID="{497FB99F-F185-4278-BD2B-84BC9D75D955}" presName="node" presStyleLbl="node1" presStyleIdx="6" presStyleCnt="9">
        <dgm:presLayoutVars>
          <dgm:bulletEnabled val="1"/>
        </dgm:presLayoutVars>
      </dgm:prSet>
      <dgm:spPr/>
    </dgm:pt>
    <dgm:pt modelId="{6F0620C5-69F6-4EA9-8B93-7EBD3BB397D4}" type="pres">
      <dgm:prSet presAssocID="{1F714CE5-754D-489E-AFB0-D75A345F9FEE}" presName="sibTrans" presStyleLbl="sibTrans1D1" presStyleIdx="6" presStyleCnt="8"/>
      <dgm:spPr/>
    </dgm:pt>
    <dgm:pt modelId="{6807677A-E5AB-4997-817D-BAD46F669445}" type="pres">
      <dgm:prSet presAssocID="{1F714CE5-754D-489E-AFB0-D75A345F9FEE}" presName="connectorText" presStyleLbl="sibTrans1D1" presStyleIdx="6" presStyleCnt="8"/>
      <dgm:spPr/>
    </dgm:pt>
    <dgm:pt modelId="{6DA44495-A05C-4D0D-82E7-1A842F19C995}" type="pres">
      <dgm:prSet presAssocID="{2FDFB04D-E60A-4615-908C-8E272A34E892}" presName="node" presStyleLbl="node1" presStyleIdx="7" presStyleCnt="9">
        <dgm:presLayoutVars>
          <dgm:bulletEnabled val="1"/>
        </dgm:presLayoutVars>
      </dgm:prSet>
      <dgm:spPr/>
    </dgm:pt>
    <dgm:pt modelId="{2824CC99-CD21-4BC6-92C7-04F01653E9D2}" type="pres">
      <dgm:prSet presAssocID="{4BE36825-886C-4BC9-B5A5-FA2C56D99A00}" presName="sibTrans" presStyleLbl="sibTrans1D1" presStyleIdx="7" presStyleCnt="8"/>
      <dgm:spPr/>
    </dgm:pt>
    <dgm:pt modelId="{D5A5000E-61EC-4B15-B146-E101EFF0EB6F}" type="pres">
      <dgm:prSet presAssocID="{4BE36825-886C-4BC9-B5A5-FA2C56D99A00}" presName="connectorText" presStyleLbl="sibTrans1D1" presStyleIdx="7" presStyleCnt="8"/>
      <dgm:spPr/>
    </dgm:pt>
    <dgm:pt modelId="{792D64D2-93E1-4506-8803-EB82F7A9B65A}" type="pres">
      <dgm:prSet presAssocID="{16DD32C5-4C04-4A05-B95E-77F0A85BFEEB}" presName="node" presStyleLbl="node1" presStyleIdx="8" presStyleCnt="9">
        <dgm:presLayoutVars>
          <dgm:bulletEnabled val="1"/>
        </dgm:presLayoutVars>
      </dgm:prSet>
      <dgm:spPr/>
    </dgm:pt>
  </dgm:ptLst>
  <dgm:cxnLst>
    <dgm:cxn modelId="{35FB4A00-CF96-4584-A9D9-4E8225BBA482}" type="presOf" srcId="{4BE36825-886C-4BC9-B5A5-FA2C56D99A00}" destId="{D5A5000E-61EC-4B15-B146-E101EFF0EB6F}" srcOrd="1" destOrd="0" presId="urn:microsoft.com/office/officeart/2016/7/layout/RepeatingBendingProcessNew"/>
    <dgm:cxn modelId="{3EE40D05-9069-42E3-B3BF-A0062E56B871}" type="presOf" srcId="{7B26586F-EB02-4AC0-B6BB-F71F70BFB2C2}" destId="{2B8D536C-0827-435E-9ABF-B178F528407A}" srcOrd="1" destOrd="0" presId="urn:microsoft.com/office/officeart/2016/7/layout/RepeatingBendingProcessNew"/>
    <dgm:cxn modelId="{2C93B709-ABF3-4C72-B2CE-622BBFBCD24A}" type="presOf" srcId="{C7C383CB-E993-4881-86EB-B1370FF20B31}" destId="{21C75BB3-377D-4673-B7CA-8D03781F695E}" srcOrd="0" destOrd="0" presId="urn:microsoft.com/office/officeart/2016/7/layout/RepeatingBendingProcessNew"/>
    <dgm:cxn modelId="{238D0311-5ECA-44B1-863E-809119965351}" srcId="{1F316E4E-F63B-4ED2-8E02-A5B8D81CF646}" destId="{F06DCB3B-1D70-446F-B4B1-BF880EB7319B}" srcOrd="2" destOrd="0" parTransId="{7862AF25-288E-4A48-8259-F463FEEC5068}" sibTransId="{7B26586F-EB02-4AC0-B6BB-F71F70BFB2C2}"/>
    <dgm:cxn modelId="{5D3C3419-BBBF-4C23-820A-53BA80A8EBAF}" type="presOf" srcId="{7287780F-6BF5-4B39-8F72-E3FBB17EB567}" destId="{0356F058-F1D0-456A-AD10-5FF73468414F}" srcOrd="0" destOrd="0" presId="urn:microsoft.com/office/officeart/2016/7/layout/RepeatingBendingProcessNew"/>
    <dgm:cxn modelId="{76444F1A-B5C3-461F-991A-36276BB5EE3B}" srcId="{1F316E4E-F63B-4ED2-8E02-A5B8D81CF646}" destId="{BCA2B7AE-CA34-4156-826D-10049E3321E7}" srcOrd="3" destOrd="0" parTransId="{72E2780A-B8B5-436D-A371-DC11CA41E14B}" sibTransId="{83E7859A-EE1B-40B5-BFE8-B6FA764677D3}"/>
    <dgm:cxn modelId="{9165EC1B-77B3-4F61-9487-1E5A40078B5A}" type="presOf" srcId="{7B26586F-EB02-4AC0-B6BB-F71F70BFB2C2}" destId="{CD13BAC8-3C2C-4A24-8B41-90FFB0F0BD30}" srcOrd="0" destOrd="0" presId="urn:microsoft.com/office/officeart/2016/7/layout/RepeatingBendingProcessNew"/>
    <dgm:cxn modelId="{6DF4DF1F-04AE-40BF-AB9F-3465019C6BF8}" type="presOf" srcId="{16DD32C5-4C04-4A05-B95E-77F0A85BFEEB}" destId="{792D64D2-93E1-4506-8803-EB82F7A9B65A}" srcOrd="0" destOrd="0" presId="urn:microsoft.com/office/officeart/2016/7/layout/RepeatingBendingProcessNew"/>
    <dgm:cxn modelId="{3789B828-31EC-41FC-A615-902FD52C54AF}" srcId="{1F316E4E-F63B-4ED2-8E02-A5B8D81CF646}" destId="{F4DB164B-69E5-40FE-A3C2-6C26437FC1A0}" srcOrd="4" destOrd="0" parTransId="{B2263911-145B-4499-8067-AFE6CCD778EF}" sibTransId="{E4CC3090-7570-458A-8892-29F85645D2CB}"/>
    <dgm:cxn modelId="{AAC14A33-DE56-4C05-94B9-1EAD81F68842}" type="presOf" srcId="{497FB99F-F185-4278-BD2B-84BC9D75D955}" destId="{DDFAEB3E-9071-4CA1-A467-D95B9D43B056}" srcOrd="0" destOrd="0" presId="urn:microsoft.com/office/officeart/2016/7/layout/RepeatingBendingProcessNew"/>
    <dgm:cxn modelId="{41650E3C-B913-49D2-A8DE-82C220D841DC}" type="presOf" srcId="{E4CC3090-7570-458A-8892-29F85645D2CB}" destId="{37D84FA2-0293-47C4-A019-5A39233231E1}" srcOrd="1" destOrd="0" presId="urn:microsoft.com/office/officeart/2016/7/layout/RepeatingBendingProcessNew"/>
    <dgm:cxn modelId="{8FBDD75F-661B-4327-AD74-972E6D010C86}" type="presOf" srcId="{1F714CE5-754D-489E-AFB0-D75A345F9FEE}" destId="{6F0620C5-69F6-4EA9-8B93-7EBD3BB397D4}" srcOrd="0" destOrd="0" presId="urn:microsoft.com/office/officeart/2016/7/layout/RepeatingBendingProcessNew"/>
    <dgm:cxn modelId="{B1087461-26DC-4FBA-A42D-D5738BCE14C2}" srcId="{1F316E4E-F63B-4ED2-8E02-A5B8D81CF646}" destId="{16DD32C5-4C04-4A05-B95E-77F0A85BFEEB}" srcOrd="8" destOrd="0" parTransId="{0C200C90-4222-46A2-86E2-D67459A7BCB3}" sibTransId="{0B92143E-0F16-4F04-9834-2B07234DE6F8}"/>
    <dgm:cxn modelId="{7361C663-6636-4D16-BEE1-AAB1E6FDC590}" srcId="{1F316E4E-F63B-4ED2-8E02-A5B8D81CF646}" destId="{2FDFB04D-E60A-4615-908C-8E272A34E892}" srcOrd="7" destOrd="0" parTransId="{BADC9276-1926-42C8-81CB-05DD399FA464}" sibTransId="{4BE36825-886C-4BC9-B5A5-FA2C56D99A00}"/>
    <dgm:cxn modelId="{2F3F0446-1464-449A-BEBF-0D3718CDAD01}" type="presOf" srcId="{F4DB164B-69E5-40FE-A3C2-6C26437FC1A0}" destId="{8DD8DF01-50BE-4F2A-925A-DF2AC0582876}" srcOrd="0" destOrd="0" presId="urn:microsoft.com/office/officeart/2016/7/layout/RepeatingBendingProcessNew"/>
    <dgm:cxn modelId="{9ABD354A-9204-4903-9327-13AB927670AD}" type="presOf" srcId="{5AC6C0F6-5504-4BFA-A7D9-E4231CC89120}" destId="{2E9A3B1C-AE88-4573-A56A-69D4E48EB953}" srcOrd="1" destOrd="0" presId="urn:microsoft.com/office/officeart/2016/7/layout/RepeatingBendingProcessNew"/>
    <dgm:cxn modelId="{1DE7674F-7E19-4CB8-91E0-0CAC33BB62BD}" type="presOf" srcId="{5AC6C0F6-5504-4BFA-A7D9-E4231CC89120}" destId="{DA88986F-4FEC-4809-9975-10D3716C730B}" srcOrd="0" destOrd="0" presId="urn:microsoft.com/office/officeart/2016/7/layout/RepeatingBendingProcessNew"/>
    <dgm:cxn modelId="{7214E557-8C6A-4267-BF83-76A6C7BD9B81}" type="presOf" srcId="{4BE36825-886C-4BC9-B5A5-FA2C56D99A00}" destId="{2824CC99-CD21-4BC6-92C7-04F01653E9D2}" srcOrd="0" destOrd="0" presId="urn:microsoft.com/office/officeart/2016/7/layout/RepeatingBendingProcessNew"/>
    <dgm:cxn modelId="{DCE6CF8B-C797-439B-B259-2EC6842E8278}" srcId="{1F316E4E-F63B-4ED2-8E02-A5B8D81CF646}" destId="{497FB99F-F185-4278-BD2B-84BC9D75D955}" srcOrd="6" destOrd="0" parTransId="{F38CAF9A-A4A8-4AA9-8EF8-4CB69A237681}" sibTransId="{1F714CE5-754D-489E-AFB0-D75A345F9FEE}"/>
    <dgm:cxn modelId="{E39F339B-367F-42B9-A52F-E077BD8499E5}" type="presOf" srcId="{1F316E4E-F63B-4ED2-8E02-A5B8D81CF646}" destId="{F976EBCB-6487-4148-890E-CD81E3329B9B}" srcOrd="0" destOrd="0" presId="urn:microsoft.com/office/officeart/2016/7/layout/RepeatingBendingProcessNew"/>
    <dgm:cxn modelId="{ED907C9D-0B91-417D-9478-776685B2177F}" srcId="{1F316E4E-F63B-4ED2-8E02-A5B8D81CF646}" destId="{2A63094A-A83F-4FDB-A149-B5E0C5DEE9A7}" srcOrd="0" destOrd="0" parTransId="{B9BDDEA2-50AD-4BB2-92E4-A036AD07216A}" sibTransId="{9495703B-65DB-41A6-93B8-8FA6AA858A1E}"/>
    <dgm:cxn modelId="{616CDC9F-3B49-4C02-A133-918FA0BD8B25}" type="presOf" srcId="{9495703B-65DB-41A6-93B8-8FA6AA858A1E}" destId="{7B14EE7A-D2C8-4CA6-962A-DAE3A32D78BF}" srcOrd="0" destOrd="0" presId="urn:microsoft.com/office/officeart/2016/7/layout/RepeatingBendingProcessNew"/>
    <dgm:cxn modelId="{DC3E97A6-935D-4795-8158-E95735C0E91C}" type="presOf" srcId="{BCA2B7AE-CA34-4156-826D-10049E3321E7}" destId="{8A28E696-A602-4173-8FAE-E0DFE14659BA}" srcOrd="0" destOrd="0" presId="urn:microsoft.com/office/officeart/2016/7/layout/RepeatingBendingProcessNew"/>
    <dgm:cxn modelId="{E63B25AA-860E-4FC6-A639-8EDFC0D36D09}" type="presOf" srcId="{2FDFB04D-E60A-4615-908C-8E272A34E892}" destId="{6DA44495-A05C-4D0D-82E7-1A842F19C995}" srcOrd="0" destOrd="0" presId="urn:microsoft.com/office/officeart/2016/7/layout/RepeatingBendingProcessNew"/>
    <dgm:cxn modelId="{49B9ADAA-9055-4FA6-8FDA-D34EED9E11CA}" type="presOf" srcId="{E4CC3090-7570-458A-8892-29F85645D2CB}" destId="{0BAF3B37-3879-4AE3-BC0E-6C7A3118129B}" srcOrd="0" destOrd="0" presId="urn:microsoft.com/office/officeart/2016/7/layout/RepeatingBendingProcessNew"/>
    <dgm:cxn modelId="{4DD6DAAE-14CC-415F-B2CA-E3CD8B2D0001}" type="presOf" srcId="{9495703B-65DB-41A6-93B8-8FA6AA858A1E}" destId="{680B03BF-B5E3-44ED-A475-E2F70A3EF94C}" srcOrd="1" destOrd="0" presId="urn:microsoft.com/office/officeart/2016/7/layout/RepeatingBendingProcessNew"/>
    <dgm:cxn modelId="{F8E90BB2-4146-4C2C-A291-3F317B2E97D1}" type="presOf" srcId="{83E7859A-EE1B-40B5-BFE8-B6FA764677D3}" destId="{26473E2A-EDAA-4980-A0F0-3B4517DFD823}" srcOrd="0" destOrd="0" presId="urn:microsoft.com/office/officeart/2016/7/layout/RepeatingBendingProcessNew"/>
    <dgm:cxn modelId="{AA8157BD-6873-4D79-B5F6-6F8921EFB72D}" srcId="{1F316E4E-F63B-4ED2-8E02-A5B8D81CF646}" destId="{B5ED7462-54D7-4EC1-9189-D28F01EE726A}" srcOrd="1" destOrd="0" parTransId="{EAEDD877-FBA2-4549-BAD8-79CC205A4E96}" sibTransId="{7287780F-6BF5-4B39-8F72-E3FBB17EB567}"/>
    <dgm:cxn modelId="{161142C7-1B01-4F4F-BF38-5CFC317AD173}" type="presOf" srcId="{2A63094A-A83F-4FDB-A149-B5E0C5DEE9A7}" destId="{EDDD2682-E150-4ED2-A14D-90EC4B23548B}" srcOrd="0" destOrd="0" presId="urn:microsoft.com/office/officeart/2016/7/layout/RepeatingBendingProcessNew"/>
    <dgm:cxn modelId="{D753AAE5-9B76-4BA2-8F9C-C891227B8A46}" type="presOf" srcId="{1F714CE5-754D-489E-AFB0-D75A345F9FEE}" destId="{6807677A-E5AB-4997-817D-BAD46F669445}" srcOrd="1" destOrd="0" presId="urn:microsoft.com/office/officeart/2016/7/layout/RepeatingBendingProcessNew"/>
    <dgm:cxn modelId="{3A2F5AED-8516-450B-B3D1-25FF04CB35F6}" srcId="{1F316E4E-F63B-4ED2-8E02-A5B8D81CF646}" destId="{C7C383CB-E993-4881-86EB-B1370FF20B31}" srcOrd="5" destOrd="0" parTransId="{90ED882D-260B-4FEA-9938-E07759D4EBF8}" sibTransId="{5AC6C0F6-5504-4BFA-A7D9-E4231CC89120}"/>
    <dgm:cxn modelId="{F79B19EF-3BD4-44D1-B5CB-F9904DBD184F}" type="presOf" srcId="{7287780F-6BF5-4B39-8F72-E3FBB17EB567}" destId="{EBDB708F-B6D5-45DD-A12B-995A5309CCC1}" srcOrd="1" destOrd="0" presId="urn:microsoft.com/office/officeart/2016/7/layout/RepeatingBendingProcessNew"/>
    <dgm:cxn modelId="{CE823AEF-F71F-4988-80E9-11D215D834EA}" type="presOf" srcId="{B5ED7462-54D7-4EC1-9189-D28F01EE726A}" destId="{94058472-FCB4-4263-B2FB-57AA3857CD9E}" srcOrd="0" destOrd="0" presId="urn:microsoft.com/office/officeart/2016/7/layout/RepeatingBendingProcessNew"/>
    <dgm:cxn modelId="{F4540AFC-1787-48D8-9E58-498A63665B25}" type="presOf" srcId="{F06DCB3B-1D70-446F-B4B1-BF880EB7319B}" destId="{6AA7BD1C-FA6C-40B6-8D31-DB546B2D029E}" srcOrd="0" destOrd="0" presId="urn:microsoft.com/office/officeart/2016/7/layout/RepeatingBendingProcessNew"/>
    <dgm:cxn modelId="{1802F7FD-D816-40CF-8325-E154CB1EC454}" type="presOf" srcId="{83E7859A-EE1B-40B5-BFE8-B6FA764677D3}" destId="{EDBAAF4A-F7C9-4EFD-8E43-9AF0AA3913D5}" srcOrd="1" destOrd="0" presId="urn:microsoft.com/office/officeart/2016/7/layout/RepeatingBendingProcessNew"/>
    <dgm:cxn modelId="{0628FC27-D497-4930-9640-AE224E201491}" type="presParOf" srcId="{F976EBCB-6487-4148-890E-CD81E3329B9B}" destId="{EDDD2682-E150-4ED2-A14D-90EC4B23548B}" srcOrd="0" destOrd="0" presId="urn:microsoft.com/office/officeart/2016/7/layout/RepeatingBendingProcessNew"/>
    <dgm:cxn modelId="{FA1E4981-F7E9-415E-8E61-7D2CAC611785}" type="presParOf" srcId="{F976EBCB-6487-4148-890E-CD81E3329B9B}" destId="{7B14EE7A-D2C8-4CA6-962A-DAE3A32D78BF}" srcOrd="1" destOrd="0" presId="urn:microsoft.com/office/officeart/2016/7/layout/RepeatingBendingProcessNew"/>
    <dgm:cxn modelId="{9C752D7F-C9DF-4991-8E0A-9B38098442B4}" type="presParOf" srcId="{7B14EE7A-D2C8-4CA6-962A-DAE3A32D78BF}" destId="{680B03BF-B5E3-44ED-A475-E2F70A3EF94C}" srcOrd="0" destOrd="0" presId="urn:microsoft.com/office/officeart/2016/7/layout/RepeatingBendingProcessNew"/>
    <dgm:cxn modelId="{BC004420-8D20-4409-821A-343F74D3F690}" type="presParOf" srcId="{F976EBCB-6487-4148-890E-CD81E3329B9B}" destId="{94058472-FCB4-4263-B2FB-57AA3857CD9E}" srcOrd="2" destOrd="0" presId="urn:microsoft.com/office/officeart/2016/7/layout/RepeatingBendingProcessNew"/>
    <dgm:cxn modelId="{02B6B180-0D10-4843-BA24-D23BAD82449A}" type="presParOf" srcId="{F976EBCB-6487-4148-890E-CD81E3329B9B}" destId="{0356F058-F1D0-456A-AD10-5FF73468414F}" srcOrd="3" destOrd="0" presId="urn:microsoft.com/office/officeart/2016/7/layout/RepeatingBendingProcessNew"/>
    <dgm:cxn modelId="{4845A72B-8EC0-4905-8F27-DE4F98609172}" type="presParOf" srcId="{0356F058-F1D0-456A-AD10-5FF73468414F}" destId="{EBDB708F-B6D5-45DD-A12B-995A5309CCC1}" srcOrd="0" destOrd="0" presId="urn:microsoft.com/office/officeart/2016/7/layout/RepeatingBendingProcessNew"/>
    <dgm:cxn modelId="{B154D800-670E-40FF-B0A5-FADD96843F2D}" type="presParOf" srcId="{F976EBCB-6487-4148-890E-CD81E3329B9B}" destId="{6AA7BD1C-FA6C-40B6-8D31-DB546B2D029E}" srcOrd="4" destOrd="0" presId="urn:microsoft.com/office/officeart/2016/7/layout/RepeatingBendingProcessNew"/>
    <dgm:cxn modelId="{2780FFEA-D41F-4CBC-B61C-CD2042368928}" type="presParOf" srcId="{F976EBCB-6487-4148-890E-CD81E3329B9B}" destId="{CD13BAC8-3C2C-4A24-8B41-90FFB0F0BD30}" srcOrd="5" destOrd="0" presId="urn:microsoft.com/office/officeart/2016/7/layout/RepeatingBendingProcessNew"/>
    <dgm:cxn modelId="{5DB0C0D5-BAF0-4A70-AC04-854248512E82}" type="presParOf" srcId="{CD13BAC8-3C2C-4A24-8B41-90FFB0F0BD30}" destId="{2B8D536C-0827-435E-9ABF-B178F528407A}" srcOrd="0" destOrd="0" presId="urn:microsoft.com/office/officeart/2016/7/layout/RepeatingBendingProcessNew"/>
    <dgm:cxn modelId="{6C823A13-2C11-4753-8FA8-6BA6B5619293}" type="presParOf" srcId="{F976EBCB-6487-4148-890E-CD81E3329B9B}" destId="{8A28E696-A602-4173-8FAE-E0DFE14659BA}" srcOrd="6" destOrd="0" presId="urn:microsoft.com/office/officeart/2016/7/layout/RepeatingBendingProcessNew"/>
    <dgm:cxn modelId="{B340199D-284E-438A-8B5C-799CF266CC41}" type="presParOf" srcId="{F976EBCB-6487-4148-890E-CD81E3329B9B}" destId="{26473E2A-EDAA-4980-A0F0-3B4517DFD823}" srcOrd="7" destOrd="0" presId="urn:microsoft.com/office/officeart/2016/7/layout/RepeatingBendingProcessNew"/>
    <dgm:cxn modelId="{154886A5-9427-4FA3-B482-89D5FFCAD67F}" type="presParOf" srcId="{26473E2A-EDAA-4980-A0F0-3B4517DFD823}" destId="{EDBAAF4A-F7C9-4EFD-8E43-9AF0AA3913D5}" srcOrd="0" destOrd="0" presId="urn:microsoft.com/office/officeart/2016/7/layout/RepeatingBendingProcessNew"/>
    <dgm:cxn modelId="{D5E36790-6148-4038-8B62-5401666903AF}" type="presParOf" srcId="{F976EBCB-6487-4148-890E-CD81E3329B9B}" destId="{8DD8DF01-50BE-4F2A-925A-DF2AC0582876}" srcOrd="8" destOrd="0" presId="urn:microsoft.com/office/officeart/2016/7/layout/RepeatingBendingProcessNew"/>
    <dgm:cxn modelId="{5526388F-D0AE-4938-9C68-EE7AB9770AF9}" type="presParOf" srcId="{F976EBCB-6487-4148-890E-CD81E3329B9B}" destId="{0BAF3B37-3879-4AE3-BC0E-6C7A3118129B}" srcOrd="9" destOrd="0" presId="urn:microsoft.com/office/officeart/2016/7/layout/RepeatingBendingProcessNew"/>
    <dgm:cxn modelId="{770F48C2-79A4-48EE-B3E4-5D185D8700FD}" type="presParOf" srcId="{0BAF3B37-3879-4AE3-BC0E-6C7A3118129B}" destId="{37D84FA2-0293-47C4-A019-5A39233231E1}" srcOrd="0" destOrd="0" presId="urn:microsoft.com/office/officeart/2016/7/layout/RepeatingBendingProcessNew"/>
    <dgm:cxn modelId="{CF5A71DB-6AA0-470B-A122-BF0DABD38C0E}" type="presParOf" srcId="{F976EBCB-6487-4148-890E-CD81E3329B9B}" destId="{21C75BB3-377D-4673-B7CA-8D03781F695E}" srcOrd="10" destOrd="0" presId="urn:microsoft.com/office/officeart/2016/7/layout/RepeatingBendingProcessNew"/>
    <dgm:cxn modelId="{DF9FD506-9BE5-4146-B4DA-A1DB0AF491F1}" type="presParOf" srcId="{F976EBCB-6487-4148-890E-CD81E3329B9B}" destId="{DA88986F-4FEC-4809-9975-10D3716C730B}" srcOrd="11" destOrd="0" presId="urn:microsoft.com/office/officeart/2016/7/layout/RepeatingBendingProcessNew"/>
    <dgm:cxn modelId="{92469975-6C2B-4455-91F4-38E869D61B6F}" type="presParOf" srcId="{DA88986F-4FEC-4809-9975-10D3716C730B}" destId="{2E9A3B1C-AE88-4573-A56A-69D4E48EB953}" srcOrd="0" destOrd="0" presId="urn:microsoft.com/office/officeart/2016/7/layout/RepeatingBendingProcessNew"/>
    <dgm:cxn modelId="{9BFEABC5-B9B3-40FD-BF78-7DCA92A23EB1}" type="presParOf" srcId="{F976EBCB-6487-4148-890E-CD81E3329B9B}" destId="{DDFAEB3E-9071-4CA1-A467-D95B9D43B056}" srcOrd="12" destOrd="0" presId="urn:microsoft.com/office/officeart/2016/7/layout/RepeatingBendingProcessNew"/>
    <dgm:cxn modelId="{0FECC28A-F217-48E2-B265-1256EFE16238}" type="presParOf" srcId="{F976EBCB-6487-4148-890E-CD81E3329B9B}" destId="{6F0620C5-69F6-4EA9-8B93-7EBD3BB397D4}" srcOrd="13" destOrd="0" presId="urn:microsoft.com/office/officeart/2016/7/layout/RepeatingBendingProcessNew"/>
    <dgm:cxn modelId="{611981F2-2E91-439A-88B6-3EF19345B937}" type="presParOf" srcId="{6F0620C5-69F6-4EA9-8B93-7EBD3BB397D4}" destId="{6807677A-E5AB-4997-817D-BAD46F669445}" srcOrd="0" destOrd="0" presId="urn:microsoft.com/office/officeart/2016/7/layout/RepeatingBendingProcessNew"/>
    <dgm:cxn modelId="{88BF32A4-7B22-4B37-AAAE-95A03C46DB6F}" type="presParOf" srcId="{F976EBCB-6487-4148-890E-CD81E3329B9B}" destId="{6DA44495-A05C-4D0D-82E7-1A842F19C995}" srcOrd="14" destOrd="0" presId="urn:microsoft.com/office/officeart/2016/7/layout/RepeatingBendingProcessNew"/>
    <dgm:cxn modelId="{41DEF574-099D-4A29-9B89-BE5817E2CB03}" type="presParOf" srcId="{F976EBCB-6487-4148-890E-CD81E3329B9B}" destId="{2824CC99-CD21-4BC6-92C7-04F01653E9D2}" srcOrd="15" destOrd="0" presId="urn:microsoft.com/office/officeart/2016/7/layout/RepeatingBendingProcessNew"/>
    <dgm:cxn modelId="{6E4B2BF9-12B1-4E31-B5D4-64B7E9E74C02}" type="presParOf" srcId="{2824CC99-CD21-4BC6-92C7-04F01653E9D2}" destId="{D5A5000E-61EC-4B15-B146-E101EFF0EB6F}" srcOrd="0" destOrd="0" presId="urn:microsoft.com/office/officeart/2016/7/layout/RepeatingBendingProcessNew"/>
    <dgm:cxn modelId="{4B0E261D-B46D-422C-9D6B-277977975D23}" type="presParOf" srcId="{F976EBCB-6487-4148-890E-CD81E3329B9B}" destId="{792D64D2-93E1-4506-8803-EB82F7A9B65A}"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001AC71-F475-4211-8213-E525FD023FD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1216DD4-3EC7-48D3-BE06-834E4C92B9EA}">
      <dgm:prSet/>
      <dgm:spPr/>
      <dgm:t>
        <a:bodyPr/>
        <a:lstStyle/>
        <a:p>
          <a:r>
            <a:rPr lang="en-GB"/>
            <a:t>General introduction to tort law. </a:t>
          </a:r>
          <a:endParaRPr lang="en-US"/>
        </a:p>
      </dgm:t>
    </dgm:pt>
    <dgm:pt modelId="{FE95832C-2FD1-4C46-8CD0-CEF75A867D4B}" type="parTrans" cxnId="{DFB5D6C8-9447-4CE5-8F2F-3B6A716194FA}">
      <dgm:prSet/>
      <dgm:spPr/>
      <dgm:t>
        <a:bodyPr/>
        <a:lstStyle/>
        <a:p>
          <a:endParaRPr lang="en-US"/>
        </a:p>
      </dgm:t>
    </dgm:pt>
    <dgm:pt modelId="{CF168E21-E6C4-447A-9BBF-98E31D068DEB}" type="sibTrans" cxnId="{DFB5D6C8-9447-4CE5-8F2F-3B6A716194FA}">
      <dgm:prSet/>
      <dgm:spPr/>
      <dgm:t>
        <a:bodyPr/>
        <a:lstStyle/>
        <a:p>
          <a:endParaRPr lang="en-US"/>
        </a:p>
      </dgm:t>
    </dgm:pt>
    <dgm:pt modelId="{3138D6DF-E903-47AD-A3AF-FC131CDC284B}">
      <dgm:prSet/>
      <dgm:spPr/>
      <dgm:t>
        <a:bodyPr/>
        <a:lstStyle/>
        <a:p>
          <a:r>
            <a:rPr lang="en-GB"/>
            <a:t>Duty of care. </a:t>
          </a:r>
          <a:endParaRPr lang="en-US"/>
        </a:p>
      </dgm:t>
    </dgm:pt>
    <dgm:pt modelId="{09BB89C2-1618-4E59-8756-BEB6862939BB}" type="parTrans" cxnId="{B2FEEB72-756B-4F38-AB7E-7E2BBD96DBA4}">
      <dgm:prSet/>
      <dgm:spPr/>
      <dgm:t>
        <a:bodyPr/>
        <a:lstStyle/>
        <a:p>
          <a:endParaRPr lang="en-US"/>
        </a:p>
      </dgm:t>
    </dgm:pt>
    <dgm:pt modelId="{DE8DDF51-DC8D-4CEA-B936-3CA66A00EED0}" type="sibTrans" cxnId="{B2FEEB72-756B-4F38-AB7E-7E2BBD96DBA4}">
      <dgm:prSet/>
      <dgm:spPr/>
      <dgm:t>
        <a:bodyPr/>
        <a:lstStyle/>
        <a:p>
          <a:endParaRPr lang="en-US"/>
        </a:p>
      </dgm:t>
    </dgm:pt>
    <dgm:pt modelId="{C6A99966-DF56-43FA-875A-295481AB31B3}">
      <dgm:prSet/>
      <dgm:spPr/>
      <dgm:t>
        <a:bodyPr/>
        <a:lstStyle/>
        <a:p>
          <a:r>
            <a:rPr lang="en-GB"/>
            <a:t>Activities </a:t>
          </a:r>
          <a:endParaRPr lang="en-US"/>
        </a:p>
      </dgm:t>
    </dgm:pt>
    <dgm:pt modelId="{E447E717-6C1B-4870-B42D-576D8514AB98}" type="parTrans" cxnId="{B97B298F-48A4-4F28-97BD-9CA38888D0E5}">
      <dgm:prSet/>
      <dgm:spPr/>
      <dgm:t>
        <a:bodyPr/>
        <a:lstStyle/>
        <a:p>
          <a:endParaRPr lang="en-US"/>
        </a:p>
      </dgm:t>
    </dgm:pt>
    <dgm:pt modelId="{9F0FEBC9-9345-4BC8-B1AA-4B0878EA547C}" type="sibTrans" cxnId="{B97B298F-48A4-4F28-97BD-9CA38888D0E5}">
      <dgm:prSet/>
      <dgm:spPr/>
      <dgm:t>
        <a:bodyPr/>
        <a:lstStyle/>
        <a:p>
          <a:endParaRPr lang="en-US"/>
        </a:p>
      </dgm:t>
    </dgm:pt>
    <dgm:pt modelId="{EDE018B3-8E92-449C-AFC5-854755C88127}" type="pres">
      <dgm:prSet presAssocID="{0001AC71-F475-4211-8213-E525FD023FDF}" presName="linear" presStyleCnt="0">
        <dgm:presLayoutVars>
          <dgm:animLvl val="lvl"/>
          <dgm:resizeHandles val="exact"/>
        </dgm:presLayoutVars>
      </dgm:prSet>
      <dgm:spPr/>
    </dgm:pt>
    <dgm:pt modelId="{365830EA-77E6-4091-9CA1-226E870D6F5A}" type="pres">
      <dgm:prSet presAssocID="{11216DD4-3EC7-48D3-BE06-834E4C92B9EA}" presName="parentText" presStyleLbl="node1" presStyleIdx="0" presStyleCnt="3">
        <dgm:presLayoutVars>
          <dgm:chMax val="0"/>
          <dgm:bulletEnabled val="1"/>
        </dgm:presLayoutVars>
      </dgm:prSet>
      <dgm:spPr/>
    </dgm:pt>
    <dgm:pt modelId="{3AC31C86-9FB2-401E-A125-083142A35A77}" type="pres">
      <dgm:prSet presAssocID="{CF168E21-E6C4-447A-9BBF-98E31D068DEB}" presName="spacer" presStyleCnt="0"/>
      <dgm:spPr/>
    </dgm:pt>
    <dgm:pt modelId="{D7D28ED1-1FB6-45A7-86CB-A47D0B03E1A4}" type="pres">
      <dgm:prSet presAssocID="{3138D6DF-E903-47AD-A3AF-FC131CDC284B}" presName="parentText" presStyleLbl="node1" presStyleIdx="1" presStyleCnt="3">
        <dgm:presLayoutVars>
          <dgm:chMax val="0"/>
          <dgm:bulletEnabled val="1"/>
        </dgm:presLayoutVars>
      </dgm:prSet>
      <dgm:spPr/>
    </dgm:pt>
    <dgm:pt modelId="{A2D381A7-98E2-4BB5-935B-A1FF0EA8E7B9}" type="pres">
      <dgm:prSet presAssocID="{DE8DDF51-DC8D-4CEA-B936-3CA66A00EED0}" presName="spacer" presStyleCnt="0"/>
      <dgm:spPr/>
    </dgm:pt>
    <dgm:pt modelId="{CF657A41-DE6E-4C5D-A815-C79EA1902BFD}" type="pres">
      <dgm:prSet presAssocID="{C6A99966-DF56-43FA-875A-295481AB31B3}" presName="parentText" presStyleLbl="node1" presStyleIdx="2" presStyleCnt="3">
        <dgm:presLayoutVars>
          <dgm:chMax val="0"/>
          <dgm:bulletEnabled val="1"/>
        </dgm:presLayoutVars>
      </dgm:prSet>
      <dgm:spPr/>
    </dgm:pt>
  </dgm:ptLst>
  <dgm:cxnLst>
    <dgm:cxn modelId="{023CDB08-B354-414F-BCFE-35D66B7B4BAF}" type="presOf" srcId="{0001AC71-F475-4211-8213-E525FD023FDF}" destId="{EDE018B3-8E92-449C-AFC5-854755C88127}" srcOrd="0" destOrd="0" presId="urn:microsoft.com/office/officeart/2005/8/layout/vList2"/>
    <dgm:cxn modelId="{B2FEEB72-756B-4F38-AB7E-7E2BBD96DBA4}" srcId="{0001AC71-F475-4211-8213-E525FD023FDF}" destId="{3138D6DF-E903-47AD-A3AF-FC131CDC284B}" srcOrd="1" destOrd="0" parTransId="{09BB89C2-1618-4E59-8756-BEB6862939BB}" sibTransId="{DE8DDF51-DC8D-4CEA-B936-3CA66A00EED0}"/>
    <dgm:cxn modelId="{F79A2073-6474-4AAE-8C39-E152D178F979}" type="presOf" srcId="{11216DD4-3EC7-48D3-BE06-834E4C92B9EA}" destId="{365830EA-77E6-4091-9CA1-226E870D6F5A}" srcOrd="0" destOrd="0" presId="urn:microsoft.com/office/officeart/2005/8/layout/vList2"/>
    <dgm:cxn modelId="{B97B298F-48A4-4F28-97BD-9CA38888D0E5}" srcId="{0001AC71-F475-4211-8213-E525FD023FDF}" destId="{C6A99966-DF56-43FA-875A-295481AB31B3}" srcOrd="2" destOrd="0" parTransId="{E447E717-6C1B-4870-B42D-576D8514AB98}" sibTransId="{9F0FEBC9-9345-4BC8-B1AA-4B0878EA547C}"/>
    <dgm:cxn modelId="{8B68B2A3-0E1D-4B03-AF11-FB7086F3FBAE}" type="presOf" srcId="{3138D6DF-E903-47AD-A3AF-FC131CDC284B}" destId="{D7D28ED1-1FB6-45A7-86CB-A47D0B03E1A4}" srcOrd="0" destOrd="0" presId="urn:microsoft.com/office/officeart/2005/8/layout/vList2"/>
    <dgm:cxn modelId="{DFB5D6C8-9447-4CE5-8F2F-3B6A716194FA}" srcId="{0001AC71-F475-4211-8213-E525FD023FDF}" destId="{11216DD4-3EC7-48D3-BE06-834E4C92B9EA}" srcOrd="0" destOrd="0" parTransId="{FE95832C-2FD1-4C46-8CD0-CEF75A867D4B}" sibTransId="{CF168E21-E6C4-447A-9BBF-98E31D068DEB}"/>
    <dgm:cxn modelId="{8C0F37F5-F097-4AB2-BD0E-D06FE4EAD209}" type="presOf" srcId="{C6A99966-DF56-43FA-875A-295481AB31B3}" destId="{CF657A41-DE6E-4C5D-A815-C79EA1902BFD}" srcOrd="0" destOrd="0" presId="urn:microsoft.com/office/officeart/2005/8/layout/vList2"/>
    <dgm:cxn modelId="{6FFCB9BF-D273-4DC1-910E-8A73C3A0C793}" type="presParOf" srcId="{EDE018B3-8E92-449C-AFC5-854755C88127}" destId="{365830EA-77E6-4091-9CA1-226E870D6F5A}" srcOrd="0" destOrd="0" presId="urn:microsoft.com/office/officeart/2005/8/layout/vList2"/>
    <dgm:cxn modelId="{D3BDA3D7-3F8F-4627-8C06-A2D1733EEEB2}" type="presParOf" srcId="{EDE018B3-8E92-449C-AFC5-854755C88127}" destId="{3AC31C86-9FB2-401E-A125-083142A35A77}" srcOrd="1" destOrd="0" presId="urn:microsoft.com/office/officeart/2005/8/layout/vList2"/>
    <dgm:cxn modelId="{3979575F-CD2B-4F96-BE78-10CDC977891C}" type="presParOf" srcId="{EDE018B3-8E92-449C-AFC5-854755C88127}" destId="{D7D28ED1-1FB6-45A7-86CB-A47D0B03E1A4}" srcOrd="2" destOrd="0" presId="urn:microsoft.com/office/officeart/2005/8/layout/vList2"/>
    <dgm:cxn modelId="{3C7FCC59-1418-4711-8C97-653B564E6D68}" type="presParOf" srcId="{EDE018B3-8E92-449C-AFC5-854755C88127}" destId="{A2D381A7-98E2-4BB5-935B-A1FF0EA8E7B9}" srcOrd="3" destOrd="0" presId="urn:microsoft.com/office/officeart/2005/8/layout/vList2"/>
    <dgm:cxn modelId="{4E769808-2017-4F99-B895-F1CE88EE7AFF}" type="presParOf" srcId="{EDE018B3-8E92-449C-AFC5-854755C88127}" destId="{CF657A41-DE6E-4C5D-A815-C79EA1902BF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5AC34A6-5A53-4328-8F9E-0AF86A81F95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34DC30F-B56C-4F45-AD53-CFFF81DDAA67}">
      <dgm:prSet/>
      <dgm:spPr/>
      <dgm:t>
        <a:bodyPr/>
        <a:lstStyle/>
        <a:p>
          <a:r>
            <a:rPr lang="en-GB" dirty="0"/>
            <a:t>Let's find out what you know.</a:t>
          </a:r>
          <a:endParaRPr lang="en-US" dirty="0"/>
        </a:p>
      </dgm:t>
    </dgm:pt>
    <dgm:pt modelId="{BEA633C0-F1CB-4482-A873-8B33D7E9F8B7}" type="parTrans" cxnId="{F80045EA-E54C-4C08-B81D-59B399BF81A9}">
      <dgm:prSet/>
      <dgm:spPr/>
      <dgm:t>
        <a:bodyPr/>
        <a:lstStyle/>
        <a:p>
          <a:endParaRPr lang="en-US"/>
        </a:p>
      </dgm:t>
    </dgm:pt>
    <dgm:pt modelId="{5BFB59D8-F0A6-4482-B0C9-79632B969EBA}" type="sibTrans" cxnId="{F80045EA-E54C-4C08-B81D-59B399BF81A9}">
      <dgm:prSet/>
      <dgm:spPr/>
      <dgm:t>
        <a:bodyPr/>
        <a:lstStyle/>
        <a:p>
          <a:endParaRPr lang="en-US"/>
        </a:p>
      </dgm:t>
    </dgm:pt>
    <dgm:pt modelId="{B40147B3-0DD3-411D-B63D-DF4A5785D8E7}">
      <dgm:prSet/>
      <dgm:spPr/>
      <dgm:t>
        <a:bodyPr/>
        <a:lstStyle/>
        <a:p>
          <a:r>
            <a:rPr lang="en-GB" dirty="0"/>
            <a:t>We will revisit this at the end of the module, ensure that you leave them on the desk at the end of the lesson. </a:t>
          </a:r>
          <a:endParaRPr lang="en-US" dirty="0"/>
        </a:p>
      </dgm:t>
    </dgm:pt>
    <dgm:pt modelId="{09CFEBDB-B680-47B5-8C7C-0656685A332F}" type="parTrans" cxnId="{51C6F4D5-32E9-4979-B618-ADF33BA3A837}">
      <dgm:prSet/>
      <dgm:spPr/>
      <dgm:t>
        <a:bodyPr/>
        <a:lstStyle/>
        <a:p>
          <a:endParaRPr lang="en-US"/>
        </a:p>
      </dgm:t>
    </dgm:pt>
    <dgm:pt modelId="{C7F69713-14CC-4690-AAFE-A979436B2066}" type="sibTrans" cxnId="{51C6F4D5-32E9-4979-B618-ADF33BA3A837}">
      <dgm:prSet/>
      <dgm:spPr/>
      <dgm:t>
        <a:bodyPr/>
        <a:lstStyle/>
        <a:p>
          <a:endParaRPr lang="en-US"/>
        </a:p>
      </dgm:t>
    </dgm:pt>
    <dgm:pt modelId="{3CF3591E-D399-4587-96AA-24287F3395E2}">
      <dgm:prSet/>
      <dgm:spPr/>
      <dgm:t>
        <a:bodyPr/>
        <a:lstStyle/>
        <a:p>
          <a:r>
            <a:rPr lang="en-US" dirty="0"/>
            <a:t>Follow the instructions on the next slide</a:t>
          </a:r>
        </a:p>
      </dgm:t>
    </dgm:pt>
    <dgm:pt modelId="{41714C40-D760-4667-8095-ACA24E16AA3D}" type="parTrans" cxnId="{419035BF-0EF5-4495-ACCE-5384A432740F}">
      <dgm:prSet/>
      <dgm:spPr/>
      <dgm:t>
        <a:bodyPr/>
        <a:lstStyle/>
        <a:p>
          <a:endParaRPr lang="en-US"/>
        </a:p>
      </dgm:t>
    </dgm:pt>
    <dgm:pt modelId="{9722D3FD-678B-4563-8BBF-14F67D35FB75}" type="sibTrans" cxnId="{419035BF-0EF5-4495-ACCE-5384A432740F}">
      <dgm:prSet/>
      <dgm:spPr/>
      <dgm:t>
        <a:bodyPr/>
        <a:lstStyle/>
        <a:p>
          <a:endParaRPr lang="en-US"/>
        </a:p>
      </dgm:t>
    </dgm:pt>
    <dgm:pt modelId="{CD31C312-7249-413F-A8F5-EAF43ED35289}" type="pres">
      <dgm:prSet presAssocID="{75AC34A6-5A53-4328-8F9E-0AF86A81F95C}" presName="root" presStyleCnt="0">
        <dgm:presLayoutVars>
          <dgm:dir/>
          <dgm:resizeHandles val="exact"/>
        </dgm:presLayoutVars>
      </dgm:prSet>
      <dgm:spPr/>
    </dgm:pt>
    <dgm:pt modelId="{10706F52-6468-43B6-9BD8-6EEEDC42C859}" type="pres">
      <dgm:prSet presAssocID="{034DC30F-B56C-4F45-AD53-CFFF81DDAA67}" presName="compNode" presStyleCnt="0"/>
      <dgm:spPr/>
    </dgm:pt>
    <dgm:pt modelId="{9663D973-443D-4CCA-BF30-04FF4C4F7EDF}" type="pres">
      <dgm:prSet presAssocID="{034DC30F-B56C-4F45-AD53-CFFF81DDAA67}" presName="bgRect" presStyleLbl="bgShp" presStyleIdx="0" presStyleCnt="3"/>
      <dgm:spPr/>
    </dgm:pt>
    <dgm:pt modelId="{61A68633-13FF-414C-8EA2-293260B379B2}" type="pres">
      <dgm:prSet presAssocID="{034DC30F-B56C-4F45-AD53-CFFF81DDAA6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ze"/>
        </a:ext>
      </dgm:extLst>
    </dgm:pt>
    <dgm:pt modelId="{773FBA4C-29B7-4A84-B280-2149143CA70C}" type="pres">
      <dgm:prSet presAssocID="{034DC30F-B56C-4F45-AD53-CFFF81DDAA67}" presName="spaceRect" presStyleCnt="0"/>
      <dgm:spPr/>
    </dgm:pt>
    <dgm:pt modelId="{46857D01-AC3F-473C-84C0-BB61D9C20884}" type="pres">
      <dgm:prSet presAssocID="{034DC30F-B56C-4F45-AD53-CFFF81DDAA67}" presName="parTx" presStyleLbl="revTx" presStyleIdx="0" presStyleCnt="3">
        <dgm:presLayoutVars>
          <dgm:chMax val="0"/>
          <dgm:chPref val="0"/>
        </dgm:presLayoutVars>
      </dgm:prSet>
      <dgm:spPr/>
    </dgm:pt>
    <dgm:pt modelId="{6172552D-6F0B-46A6-A5E6-10FE7BB41443}" type="pres">
      <dgm:prSet presAssocID="{5BFB59D8-F0A6-4482-B0C9-79632B969EBA}" presName="sibTrans" presStyleCnt="0"/>
      <dgm:spPr/>
    </dgm:pt>
    <dgm:pt modelId="{9CF717D1-D608-498B-96AF-E63B146BEEFA}" type="pres">
      <dgm:prSet presAssocID="{B40147B3-0DD3-411D-B63D-DF4A5785D8E7}" presName="compNode" presStyleCnt="0"/>
      <dgm:spPr/>
    </dgm:pt>
    <dgm:pt modelId="{022D41AE-43DD-492D-8851-7B644E7155A7}" type="pres">
      <dgm:prSet presAssocID="{B40147B3-0DD3-411D-B63D-DF4A5785D8E7}" presName="bgRect" presStyleLbl="bgShp" presStyleIdx="1" presStyleCnt="3"/>
      <dgm:spPr/>
    </dgm:pt>
    <dgm:pt modelId="{D8E092C1-3A84-49E2-8D89-B3A068091E91}" type="pres">
      <dgm:prSet presAssocID="{B40147B3-0DD3-411D-B63D-DF4A5785D8E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2E4E56A1-C336-43CF-9F11-DC6F54BA5CA0}" type="pres">
      <dgm:prSet presAssocID="{B40147B3-0DD3-411D-B63D-DF4A5785D8E7}" presName="spaceRect" presStyleCnt="0"/>
      <dgm:spPr/>
    </dgm:pt>
    <dgm:pt modelId="{8B8AFCEC-EE40-4D2D-A926-FE091442146E}" type="pres">
      <dgm:prSet presAssocID="{B40147B3-0DD3-411D-B63D-DF4A5785D8E7}" presName="parTx" presStyleLbl="revTx" presStyleIdx="1" presStyleCnt="3">
        <dgm:presLayoutVars>
          <dgm:chMax val="0"/>
          <dgm:chPref val="0"/>
        </dgm:presLayoutVars>
      </dgm:prSet>
      <dgm:spPr/>
    </dgm:pt>
    <dgm:pt modelId="{A7160CB1-C84C-4BFB-8101-3CFB900A7511}" type="pres">
      <dgm:prSet presAssocID="{C7F69713-14CC-4690-AAFE-A979436B2066}" presName="sibTrans" presStyleCnt="0"/>
      <dgm:spPr/>
    </dgm:pt>
    <dgm:pt modelId="{7C6D1353-1611-4DDA-B2DF-BE5E8A527D95}" type="pres">
      <dgm:prSet presAssocID="{3CF3591E-D399-4587-96AA-24287F3395E2}" presName="compNode" presStyleCnt="0"/>
      <dgm:spPr/>
    </dgm:pt>
    <dgm:pt modelId="{1F14E81F-9BEE-4DC7-8276-87470349F8B0}" type="pres">
      <dgm:prSet presAssocID="{3CF3591E-D399-4587-96AA-24287F3395E2}" presName="bgRect" presStyleLbl="bgShp" presStyleIdx="2" presStyleCnt="3"/>
      <dgm:spPr/>
    </dgm:pt>
    <dgm:pt modelId="{ABAB42BD-A29E-49B2-84B6-74662E07CE2F}" type="pres">
      <dgm:prSet presAssocID="{3CF3591E-D399-4587-96AA-24287F3395E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C41D244E-C333-4F6C-81F0-083B265BE209}" type="pres">
      <dgm:prSet presAssocID="{3CF3591E-D399-4587-96AA-24287F3395E2}" presName="spaceRect" presStyleCnt="0"/>
      <dgm:spPr/>
    </dgm:pt>
    <dgm:pt modelId="{6D913C9D-8125-4984-8BAB-B02781739405}" type="pres">
      <dgm:prSet presAssocID="{3CF3591E-D399-4587-96AA-24287F3395E2}" presName="parTx" presStyleLbl="revTx" presStyleIdx="2" presStyleCnt="3">
        <dgm:presLayoutVars>
          <dgm:chMax val="0"/>
          <dgm:chPref val="0"/>
        </dgm:presLayoutVars>
      </dgm:prSet>
      <dgm:spPr/>
    </dgm:pt>
  </dgm:ptLst>
  <dgm:cxnLst>
    <dgm:cxn modelId="{7965457F-CE56-450E-A4C6-9F994A891E36}" type="presOf" srcId="{B40147B3-0DD3-411D-B63D-DF4A5785D8E7}" destId="{8B8AFCEC-EE40-4D2D-A926-FE091442146E}" srcOrd="0" destOrd="0" presId="urn:microsoft.com/office/officeart/2018/2/layout/IconVerticalSolidList"/>
    <dgm:cxn modelId="{F53F328D-80A7-4B64-8F0E-3525808AFF43}" type="presOf" srcId="{3CF3591E-D399-4587-96AA-24287F3395E2}" destId="{6D913C9D-8125-4984-8BAB-B02781739405}" srcOrd="0" destOrd="0" presId="urn:microsoft.com/office/officeart/2018/2/layout/IconVerticalSolidList"/>
    <dgm:cxn modelId="{DBE0F4BD-360F-48D0-AA12-D419BD0A36DA}" type="presOf" srcId="{75AC34A6-5A53-4328-8F9E-0AF86A81F95C}" destId="{CD31C312-7249-413F-A8F5-EAF43ED35289}" srcOrd="0" destOrd="0" presId="urn:microsoft.com/office/officeart/2018/2/layout/IconVerticalSolidList"/>
    <dgm:cxn modelId="{419035BF-0EF5-4495-ACCE-5384A432740F}" srcId="{75AC34A6-5A53-4328-8F9E-0AF86A81F95C}" destId="{3CF3591E-D399-4587-96AA-24287F3395E2}" srcOrd="2" destOrd="0" parTransId="{41714C40-D760-4667-8095-ACA24E16AA3D}" sibTransId="{9722D3FD-678B-4563-8BBF-14F67D35FB75}"/>
    <dgm:cxn modelId="{72EF62D2-A585-4FAF-AF9D-B8A30309297A}" type="presOf" srcId="{034DC30F-B56C-4F45-AD53-CFFF81DDAA67}" destId="{46857D01-AC3F-473C-84C0-BB61D9C20884}" srcOrd="0" destOrd="0" presId="urn:microsoft.com/office/officeart/2018/2/layout/IconVerticalSolidList"/>
    <dgm:cxn modelId="{51C6F4D5-32E9-4979-B618-ADF33BA3A837}" srcId="{75AC34A6-5A53-4328-8F9E-0AF86A81F95C}" destId="{B40147B3-0DD3-411D-B63D-DF4A5785D8E7}" srcOrd="1" destOrd="0" parTransId="{09CFEBDB-B680-47B5-8C7C-0656685A332F}" sibTransId="{C7F69713-14CC-4690-AAFE-A979436B2066}"/>
    <dgm:cxn modelId="{F80045EA-E54C-4C08-B81D-59B399BF81A9}" srcId="{75AC34A6-5A53-4328-8F9E-0AF86A81F95C}" destId="{034DC30F-B56C-4F45-AD53-CFFF81DDAA67}" srcOrd="0" destOrd="0" parTransId="{BEA633C0-F1CB-4482-A873-8B33D7E9F8B7}" sibTransId="{5BFB59D8-F0A6-4482-B0C9-79632B969EBA}"/>
    <dgm:cxn modelId="{65766C82-CD3C-45C8-A495-DBFE5D70F957}" type="presParOf" srcId="{CD31C312-7249-413F-A8F5-EAF43ED35289}" destId="{10706F52-6468-43B6-9BD8-6EEEDC42C859}" srcOrd="0" destOrd="0" presId="urn:microsoft.com/office/officeart/2018/2/layout/IconVerticalSolidList"/>
    <dgm:cxn modelId="{C4401D18-9CA3-4703-B3CE-B073A8E2ACA4}" type="presParOf" srcId="{10706F52-6468-43B6-9BD8-6EEEDC42C859}" destId="{9663D973-443D-4CCA-BF30-04FF4C4F7EDF}" srcOrd="0" destOrd="0" presId="urn:microsoft.com/office/officeart/2018/2/layout/IconVerticalSolidList"/>
    <dgm:cxn modelId="{D36374D6-9A2C-4B93-9935-D6B9606FFCF3}" type="presParOf" srcId="{10706F52-6468-43B6-9BD8-6EEEDC42C859}" destId="{61A68633-13FF-414C-8EA2-293260B379B2}" srcOrd="1" destOrd="0" presId="urn:microsoft.com/office/officeart/2018/2/layout/IconVerticalSolidList"/>
    <dgm:cxn modelId="{1AAF8327-C5B2-44EB-9D63-EEE59F29E09B}" type="presParOf" srcId="{10706F52-6468-43B6-9BD8-6EEEDC42C859}" destId="{773FBA4C-29B7-4A84-B280-2149143CA70C}" srcOrd="2" destOrd="0" presId="urn:microsoft.com/office/officeart/2018/2/layout/IconVerticalSolidList"/>
    <dgm:cxn modelId="{05FA4578-F419-4220-A5D8-8EE5BC9657F8}" type="presParOf" srcId="{10706F52-6468-43B6-9BD8-6EEEDC42C859}" destId="{46857D01-AC3F-473C-84C0-BB61D9C20884}" srcOrd="3" destOrd="0" presId="urn:microsoft.com/office/officeart/2018/2/layout/IconVerticalSolidList"/>
    <dgm:cxn modelId="{55D4A62C-32BE-45F8-8C28-7045462EC375}" type="presParOf" srcId="{CD31C312-7249-413F-A8F5-EAF43ED35289}" destId="{6172552D-6F0B-46A6-A5E6-10FE7BB41443}" srcOrd="1" destOrd="0" presId="urn:microsoft.com/office/officeart/2018/2/layout/IconVerticalSolidList"/>
    <dgm:cxn modelId="{5C4449FB-8259-466D-80B9-34242F5CBB3F}" type="presParOf" srcId="{CD31C312-7249-413F-A8F5-EAF43ED35289}" destId="{9CF717D1-D608-498B-96AF-E63B146BEEFA}" srcOrd="2" destOrd="0" presId="urn:microsoft.com/office/officeart/2018/2/layout/IconVerticalSolidList"/>
    <dgm:cxn modelId="{C85FCC08-6165-484A-B0A8-EE4A6A8DF0A4}" type="presParOf" srcId="{9CF717D1-D608-498B-96AF-E63B146BEEFA}" destId="{022D41AE-43DD-492D-8851-7B644E7155A7}" srcOrd="0" destOrd="0" presId="urn:microsoft.com/office/officeart/2018/2/layout/IconVerticalSolidList"/>
    <dgm:cxn modelId="{D0C1A78E-DDBA-42BA-A3B5-C947F038A35D}" type="presParOf" srcId="{9CF717D1-D608-498B-96AF-E63B146BEEFA}" destId="{D8E092C1-3A84-49E2-8D89-B3A068091E91}" srcOrd="1" destOrd="0" presId="urn:microsoft.com/office/officeart/2018/2/layout/IconVerticalSolidList"/>
    <dgm:cxn modelId="{A052DCD4-1A3C-4D5F-B8F4-FB8BB9E1E9BB}" type="presParOf" srcId="{9CF717D1-D608-498B-96AF-E63B146BEEFA}" destId="{2E4E56A1-C336-43CF-9F11-DC6F54BA5CA0}" srcOrd="2" destOrd="0" presId="urn:microsoft.com/office/officeart/2018/2/layout/IconVerticalSolidList"/>
    <dgm:cxn modelId="{24DF18D0-9387-474A-84C4-2B975E08FBEF}" type="presParOf" srcId="{9CF717D1-D608-498B-96AF-E63B146BEEFA}" destId="{8B8AFCEC-EE40-4D2D-A926-FE091442146E}" srcOrd="3" destOrd="0" presId="urn:microsoft.com/office/officeart/2018/2/layout/IconVerticalSolidList"/>
    <dgm:cxn modelId="{758324A7-E061-4B76-9310-D3B6C08AC0E3}" type="presParOf" srcId="{CD31C312-7249-413F-A8F5-EAF43ED35289}" destId="{A7160CB1-C84C-4BFB-8101-3CFB900A7511}" srcOrd="3" destOrd="0" presId="urn:microsoft.com/office/officeart/2018/2/layout/IconVerticalSolidList"/>
    <dgm:cxn modelId="{BBA2859B-674E-48D7-8374-3A29F5E5D7EB}" type="presParOf" srcId="{CD31C312-7249-413F-A8F5-EAF43ED35289}" destId="{7C6D1353-1611-4DDA-B2DF-BE5E8A527D95}" srcOrd="4" destOrd="0" presId="urn:microsoft.com/office/officeart/2018/2/layout/IconVerticalSolidList"/>
    <dgm:cxn modelId="{DABF9ACB-3189-4B93-8530-2E7B403FD309}" type="presParOf" srcId="{7C6D1353-1611-4DDA-B2DF-BE5E8A527D95}" destId="{1F14E81F-9BEE-4DC7-8276-87470349F8B0}" srcOrd="0" destOrd="0" presId="urn:microsoft.com/office/officeart/2018/2/layout/IconVerticalSolidList"/>
    <dgm:cxn modelId="{A1F34952-2327-466A-B8CE-60E50C493D25}" type="presParOf" srcId="{7C6D1353-1611-4DDA-B2DF-BE5E8A527D95}" destId="{ABAB42BD-A29E-49B2-84B6-74662E07CE2F}" srcOrd="1" destOrd="0" presId="urn:microsoft.com/office/officeart/2018/2/layout/IconVerticalSolidList"/>
    <dgm:cxn modelId="{3A96CFA2-0292-4279-82AB-E3DBF66B9F22}" type="presParOf" srcId="{7C6D1353-1611-4DDA-B2DF-BE5E8A527D95}" destId="{C41D244E-C333-4F6C-81F0-083B265BE209}" srcOrd="2" destOrd="0" presId="urn:microsoft.com/office/officeart/2018/2/layout/IconVerticalSolidList"/>
    <dgm:cxn modelId="{EA7E3832-D272-466C-A4E6-A72FF86199E2}" type="presParOf" srcId="{7C6D1353-1611-4DDA-B2DF-BE5E8A527D95}" destId="{6D913C9D-8125-4984-8BAB-B027817394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9FF5FE7-42B2-477E-9B57-9D973F24110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F0571C9-557A-4AAE-9680-FBCC3732675F}">
      <dgm:prSet/>
      <dgm:spPr/>
      <dgm:t>
        <a:bodyPr/>
        <a:lstStyle/>
        <a:p>
          <a:r>
            <a:rPr lang="en-GB" dirty="0"/>
            <a:t>.</a:t>
          </a:r>
          <a:endParaRPr lang="en-US" dirty="0"/>
        </a:p>
      </dgm:t>
    </dgm:pt>
    <dgm:pt modelId="{E807A296-179E-423F-A769-A574A3DF2F76}" type="parTrans" cxnId="{24D9DECE-1E31-44F4-8EE9-4FE80F35BDF5}">
      <dgm:prSet/>
      <dgm:spPr/>
      <dgm:t>
        <a:bodyPr/>
        <a:lstStyle/>
        <a:p>
          <a:endParaRPr lang="en-US"/>
        </a:p>
      </dgm:t>
    </dgm:pt>
    <dgm:pt modelId="{8E680E58-D404-407E-879F-F8C910A51F9A}" type="sibTrans" cxnId="{24D9DECE-1E31-44F4-8EE9-4FE80F35BDF5}">
      <dgm:prSet/>
      <dgm:spPr/>
      <dgm:t>
        <a:bodyPr/>
        <a:lstStyle/>
        <a:p>
          <a:endParaRPr lang="en-US"/>
        </a:p>
      </dgm:t>
    </dgm:pt>
    <dgm:pt modelId="{AB78CCC8-28CD-4A19-A7F1-7E05F12200D6}">
      <dgm:prSet/>
      <dgm:spPr/>
      <dgm:t>
        <a:bodyPr/>
        <a:lstStyle/>
        <a:p>
          <a:r>
            <a:rPr lang="en-GB" dirty="0"/>
            <a:t>John William Salmond,  “civil wrong for which the remedy is a common law action for unliquidated damages, and which is not exclusively the breach of trust or other merely equitable obligation.”</a:t>
          </a:r>
          <a:endParaRPr lang="en-US" dirty="0"/>
        </a:p>
      </dgm:t>
    </dgm:pt>
    <dgm:pt modelId="{7D2BF717-4693-447C-9094-97B6B6606619}" type="parTrans" cxnId="{D8B3A32C-DF06-47A8-81CC-3F9439511EF1}">
      <dgm:prSet/>
      <dgm:spPr/>
      <dgm:t>
        <a:bodyPr/>
        <a:lstStyle/>
        <a:p>
          <a:endParaRPr lang="en-US"/>
        </a:p>
      </dgm:t>
    </dgm:pt>
    <dgm:pt modelId="{3BCAC42A-5A4E-4E2C-98CA-8C1E8150015D}" type="sibTrans" cxnId="{D8B3A32C-DF06-47A8-81CC-3F9439511EF1}">
      <dgm:prSet/>
      <dgm:spPr/>
      <dgm:t>
        <a:bodyPr/>
        <a:lstStyle/>
        <a:p>
          <a:endParaRPr lang="en-US"/>
        </a:p>
      </dgm:t>
    </dgm:pt>
    <dgm:pt modelId="{75EEFA92-2E01-4D18-AD1B-EAB8528241DD}">
      <dgm:prSet/>
      <dgm:spPr/>
      <dgm:t>
        <a:bodyPr/>
        <a:lstStyle/>
        <a:p>
          <a:r>
            <a:rPr lang="en-GB" dirty="0"/>
            <a:t>A wide range of remedies. </a:t>
          </a:r>
          <a:endParaRPr lang="en-US" dirty="0"/>
        </a:p>
      </dgm:t>
    </dgm:pt>
    <dgm:pt modelId="{390279A4-5ACC-49F9-9443-B4A8F565051D}" type="parTrans" cxnId="{4AB1E29E-7D8C-4F4C-A532-07CEDE31F602}">
      <dgm:prSet/>
      <dgm:spPr/>
      <dgm:t>
        <a:bodyPr/>
        <a:lstStyle/>
        <a:p>
          <a:endParaRPr lang="en-US"/>
        </a:p>
      </dgm:t>
    </dgm:pt>
    <dgm:pt modelId="{914FA695-0A63-441F-A0ED-5C982EBE0D50}" type="sibTrans" cxnId="{4AB1E29E-7D8C-4F4C-A532-07CEDE31F602}">
      <dgm:prSet/>
      <dgm:spPr/>
      <dgm:t>
        <a:bodyPr/>
        <a:lstStyle/>
        <a:p>
          <a:endParaRPr lang="en-US"/>
        </a:p>
      </dgm:t>
    </dgm:pt>
    <dgm:pt modelId="{D79FF547-9BDF-48A3-A05A-E04BCDCC6EDE}" type="pres">
      <dgm:prSet presAssocID="{E9FF5FE7-42B2-477E-9B57-9D973F241102}" presName="root" presStyleCnt="0">
        <dgm:presLayoutVars>
          <dgm:dir/>
          <dgm:resizeHandles val="exact"/>
        </dgm:presLayoutVars>
      </dgm:prSet>
      <dgm:spPr/>
    </dgm:pt>
    <dgm:pt modelId="{F89BC83C-13D9-4EF8-AE09-81BC75C52E5A}" type="pres">
      <dgm:prSet presAssocID="{2F0571C9-557A-4AAE-9680-FBCC3732675F}" presName="compNode" presStyleCnt="0"/>
      <dgm:spPr/>
    </dgm:pt>
    <dgm:pt modelId="{FA76F914-D4A3-43C5-A2CA-6CD69EB15DD1}" type="pres">
      <dgm:prSet presAssocID="{2F0571C9-557A-4AAE-9680-FBCC3732675F}" presName="bgRect" presStyleLbl="bgShp" presStyleIdx="0" presStyleCnt="3"/>
      <dgm:spPr/>
    </dgm:pt>
    <dgm:pt modelId="{BF44CFE9-9D2C-4A01-86E2-3A854164E07C}" type="pres">
      <dgm:prSet presAssocID="{2F0571C9-557A-4AAE-9680-FBCC3732675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36831176-50BB-456B-9742-E43BCB7A200F}" type="pres">
      <dgm:prSet presAssocID="{2F0571C9-557A-4AAE-9680-FBCC3732675F}" presName="spaceRect" presStyleCnt="0"/>
      <dgm:spPr/>
    </dgm:pt>
    <dgm:pt modelId="{F6D61BC0-1575-42B4-8E47-DF325C71B102}" type="pres">
      <dgm:prSet presAssocID="{2F0571C9-557A-4AAE-9680-FBCC3732675F}" presName="parTx" presStyleLbl="revTx" presStyleIdx="0" presStyleCnt="3">
        <dgm:presLayoutVars>
          <dgm:chMax val="0"/>
          <dgm:chPref val="0"/>
        </dgm:presLayoutVars>
      </dgm:prSet>
      <dgm:spPr/>
    </dgm:pt>
    <dgm:pt modelId="{54DB9957-4FBF-4202-A116-51A13DAF80D8}" type="pres">
      <dgm:prSet presAssocID="{8E680E58-D404-407E-879F-F8C910A51F9A}" presName="sibTrans" presStyleCnt="0"/>
      <dgm:spPr/>
    </dgm:pt>
    <dgm:pt modelId="{3E65DD7E-950A-4568-9C5C-019B0BE6A4C7}" type="pres">
      <dgm:prSet presAssocID="{AB78CCC8-28CD-4A19-A7F1-7E05F12200D6}" presName="compNode" presStyleCnt="0"/>
      <dgm:spPr/>
    </dgm:pt>
    <dgm:pt modelId="{6937E034-0DAB-412F-9C66-2928C28F1C3E}" type="pres">
      <dgm:prSet presAssocID="{AB78CCC8-28CD-4A19-A7F1-7E05F12200D6}" presName="bgRect" presStyleLbl="bgShp" presStyleIdx="1" presStyleCnt="3"/>
      <dgm:spPr/>
    </dgm:pt>
    <dgm:pt modelId="{EFE8C7B5-5C7D-488B-A310-87DFDD544958}" type="pres">
      <dgm:prSet presAssocID="{AB78CCC8-28CD-4A19-A7F1-7E05F12200D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073227C1-FF8C-4839-A604-95AA44214627}" type="pres">
      <dgm:prSet presAssocID="{AB78CCC8-28CD-4A19-A7F1-7E05F12200D6}" presName="spaceRect" presStyleCnt="0"/>
      <dgm:spPr/>
    </dgm:pt>
    <dgm:pt modelId="{202E4FD7-6588-465E-A5A1-9978E30122D3}" type="pres">
      <dgm:prSet presAssocID="{AB78CCC8-28CD-4A19-A7F1-7E05F12200D6}" presName="parTx" presStyleLbl="revTx" presStyleIdx="1" presStyleCnt="3">
        <dgm:presLayoutVars>
          <dgm:chMax val="0"/>
          <dgm:chPref val="0"/>
        </dgm:presLayoutVars>
      </dgm:prSet>
      <dgm:spPr/>
    </dgm:pt>
    <dgm:pt modelId="{E213C594-BDC3-4966-8072-E0DD6EB2E544}" type="pres">
      <dgm:prSet presAssocID="{3BCAC42A-5A4E-4E2C-98CA-8C1E8150015D}" presName="sibTrans" presStyleCnt="0"/>
      <dgm:spPr/>
    </dgm:pt>
    <dgm:pt modelId="{EB739721-2F7A-4450-968A-7BB5954429BF}" type="pres">
      <dgm:prSet presAssocID="{75EEFA92-2E01-4D18-AD1B-EAB8528241DD}" presName="compNode" presStyleCnt="0"/>
      <dgm:spPr/>
    </dgm:pt>
    <dgm:pt modelId="{0BA700FC-4DA1-4BDC-A895-1FA6FBC2BD8B}" type="pres">
      <dgm:prSet presAssocID="{75EEFA92-2E01-4D18-AD1B-EAB8528241DD}" presName="bgRect" presStyleLbl="bgShp" presStyleIdx="2" presStyleCnt="3"/>
      <dgm:spPr/>
    </dgm:pt>
    <dgm:pt modelId="{826B9D57-1D52-44CA-80D3-1B5FD8D1AAE1}" type="pres">
      <dgm:prSet presAssocID="{75EEFA92-2E01-4D18-AD1B-EAB8528241D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o sign"/>
        </a:ext>
      </dgm:extLst>
    </dgm:pt>
    <dgm:pt modelId="{29DC9FD7-278F-4644-B9D9-B08EF4E9E2C0}" type="pres">
      <dgm:prSet presAssocID="{75EEFA92-2E01-4D18-AD1B-EAB8528241DD}" presName="spaceRect" presStyleCnt="0"/>
      <dgm:spPr/>
    </dgm:pt>
    <dgm:pt modelId="{7D39A614-75EC-4E09-B190-2BAB26EB8019}" type="pres">
      <dgm:prSet presAssocID="{75EEFA92-2E01-4D18-AD1B-EAB8528241DD}" presName="parTx" presStyleLbl="revTx" presStyleIdx="2" presStyleCnt="3">
        <dgm:presLayoutVars>
          <dgm:chMax val="0"/>
          <dgm:chPref val="0"/>
        </dgm:presLayoutVars>
      </dgm:prSet>
      <dgm:spPr/>
    </dgm:pt>
  </dgm:ptLst>
  <dgm:cxnLst>
    <dgm:cxn modelId="{5D22C521-1B80-437A-8CE4-1C6322290965}" type="presOf" srcId="{75EEFA92-2E01-4D18-AD1B-EAB8528241DD}" destId="{7D39A614-75EC-4E09-B190-2BAB26EB8019}" srcOrd="0" destOrd="0" presId="urn:microsoft.com/office/officeart/2018/2/layout/IconVerticalSolidList"/>
    <dgm:cxn modelId="{D8B3A32C-DF06-47A8-81CC-3F9439511EF1}" srcId="{E9FF5FE7-42B2-477E-9B57-9D973F241102}" destId="{AB78CCC8-28CD-4A19-A7F1-7E05F12200D6}" srcOrd="1" destOrd="0" parTransId="{7D2BF717-4693-447C-9094-97B6B6606619}" sibTransId="{3BCAC42A-5A4E-4E2C-98CA-8C1E8150015D}"/>
    <dgm:cxn modelId="{814CA466-F8EF-4C39-BCA8-584089FED753}" type="presOf" srcId="{E9FF5FE7-42B2-477E-9B57-9D973F241102}" destId="{D79FF547-9BDF-48A3-A05A-E04BCDCC6EDE}" srcOrd="0" destOrd="0" presId="urn:microsoft.com/office/officeart/2018/2/layout/IconVerticalSolidList"/>
    <dgm:cxn modelId="{303D767F-64E6-4CED-969F-8176CF4C9D54}" type="presOf" srcId="{AB78CCC8-28CD-4A19-A7F1-7E05F12200D6}" destId="{202E4FD7-6588-465E-A5A1-9978E30122D3}" srcOrd="0" destOrd="0" presId="urn:microsoft.com/office/officeart/2018/2/layout/IconVerticalSolidList"/>
    <dgm:cxn modelId="{4AB1E29E-7D8C-4F4C-A532-07CEDE31F602}" srcId="{E9FF5FE7-42B2-477E-9B57-9D973F241102}" destId="{75EEFA92-2E01-4D18-AD1B-EAB8528241DD}" srcOrd="2" destOrd="0" parTransId="{390279A4-5ACC-49F9-9443-B4A8F565051D}" sibTransId="{914FA695-0A63-441F-A0ED-5C982EBE0D50}"/>
    <dgm:cxn modelId="{24D9DECE-1E31-44F4-8EE9-4FE80F35BDF5}" srcId="{E9FF5FE7-42B2-477E-9B57-9D973F241102}" destId="{2F0571C9-557A-4AAE-9680-FBCC3732675F}" srcOrd="0" destOrd="0" parTransId="{E807A296-179E-423F-A769-A574A3DF2F76}" sibTransId="{8E680E58-D404-407E-879F-F8C910A51F9A}"/>
    <dgm:cxn modelId="{2A472CE7-F9EC-4437-AD67-4A6A01B4734E}" type="presOf" srcId="{2F0571C9-557A-4AAE-9680-FBCC3732675F}" destId="{F6D61BC0-1575-42B4-8E47-DF325C71B102}" srcOrd="0" destOrd="0" presId="urn:microsoft.com/office/officeart/2018/2/layout/IconVerticalSolidList"/>
    <dgm:cxn modelId="{6F35C3AC-9EB0-49AE-94EB-58609E49CBDE}" type="presParOf" srcId="{D79FF547-9BDF-48A3-A05A-E04BCDCC6EDE}" destId="{F89BC83C-13D9-4EF8-AE09-81BC75C52E5A}" srcOrd="0" destOrd="0" presId="urn:microsoft.com/office/officeart/2018/2/layout/IconVerticalSolidList"/>
    <dgm:cxn modelId="{CD101F54-E106-44A8-9349-D52F6EF7509C}" type="presParOf" srcId="{F89BC83C-13D9-4EF8-AE09-81BC75C52E5A}" destId="{FA76F914-D4A3-43C5-A2CA-6CD69EB15DD1}" srcOrd="0" destOrd="0" presId="urn:microsoft.com/office/officeart/2018/2/layout/IconVerticalSolidList"/>
    <dgm:cxn modelId="{681496C9-943B-4A85-8DC3-7DF7A0F56ECB}" type="presParOf" srcId="{F89BC83C-13D9-4EF8-AE09-81BC75C52E5A}" destId="{BF44CFE9-9D2C-4A01-86E2-3A854164E07C}" srcOrd="1" destOrd="0" presId="urn:microsoft.com/office/officeart/2018/2/layout/IconVerticalSolidList"/>
    <dgm:cxn modelId="{7B218ADA-3E8C-4D96-945C-B326A9E56E0A}" type="presParOf" srcId="{F89BC83C-13D9-4EF8-AE09-81BC75C52E5A}" destId="{36831176-50BB-456B-9742-E43BCB7A200F}" srcOrd="2" destOrd="0" presId="urn:microsoft.com/office/officeart/2018/2/layout/IconVerticalSolidList"/>
    <dgm:cxn modelId="{DBF47767-4A5E-46FB-8EF4-405189116E69}" type="presParOf" srcId="{F89BC83C-13D9-4EF8-AE09-81BC75C52E5A}" destId="{F6D61BC0-1575-42B4-8E47-DF325C71B102}" srcOrd="3" destOrd="0" presId="urn:microsoft.com/office/officeart/2018/2/layout/IconVerticalSolidList"/>
    <dgm:cxn modelId="{737ECD86-C41F-4C8D-BE8E-912AA11DBBFE}" type="presParOf" srcId="{D79FF547-9BDF-48A3-A05A-E04BCDCC6EDE}" destId="{54DB9957-4FBF-4202-A116-51A13DAF80D8}" srcOrd="1" destOrd="0" presId="urn:microsoft.com/office/officeart/2018/2/layout/IconVerticalSolidList"/>
    <dgm:cxn modelId="{DFD11403-ED8F-4EA2-94C7-A46D2168ED7C}" type="presParOf" srcId="{D79FF547-9BDF-48A3-A05A-E04BCDCC6EDE}" destId="{3E65DD7E-950A-4568-9C5C-019B0BE6A4C7}" srcOrd="2" destOrd="0" presId="urn:microsoft.com/office/officeart/2018/2/layout/IconVerticalSolidList"/>
    <dgm:cxn modelId="{5D6C16BD-3CD4-4C6F-9760-E68CA1A42A83}" type="presParOf" srcId="{3E65DD7E-950A-4568-9C5C-019B0BE6A4C7}" destId="{6937E034-0DAB-412F-9C66-2928C28F1C3E}" srcOrd="0" destOrd="0" presId="urn:microsoft.com/office/officeart/2018/2/layout/IconVerticalSolidList"/>
    <dgm:cxn modelId="{FF433E1E-2977-4204-9627-EFECC02C26A7}" type="presParOf" srcId="{3E65DD7E-950A-4568-9C5C-019B0BE6A4C7}" destId="{EFE8C7B5-5C7D-488B-A310-87DFDD544958}" srcOrd="1" destOrd="0" presId="urn:microsoft.com/office/officeart/2018/2/layout/IconVerticalSolidList"/>
    <dgm:cxn modelId="{E70BDD3F-535B-472E-96CE-4BD46ECD8DAA}" type="presParOf" srcId="{3E65DD7E-950A-4568-9C5C-019B0BE6A4C7}" destId="{073227C1-FF8C-4839-A604-95AA44214627}" srcOrd="2" destOrd="0" presId="urn:microsoft.com/office/officeart/2018/2/layout/IconVerticalSolidList"/>
    <dgm:cxn modelId="{0AD2EFA1-B25B-4847-BA00-8FED9C700E99}" type="presParOf" srcId="{3E65DD7E-950A-4568-9C5C-019B0BE6A4C7}" destId="{202E4FD7-6588-465E-A5A1-9978E30122D3}" srcOrd="3" destOrd="0" presId="urn:microsoft.com/office/officeart/2018/2/layout/IconVerticalSolidList"/>
    <dgm:cxn modelId="{01318AF0-E2B5-4B1E-BB45-6033338DF793}" type="presParOf" srcId="{D79FF547-9BDF-48A3-A05A-E04BCDCC6EDE}" destId="{E213C594-BDC3-4966-8072-E0DD6EB2E544}" srcOrd="3" destOrd="0" presId="urn:microsoft.com/office/officeart/2018/2/layout/IconVerticalSolidList"/>
    <dgm:cxn modelId="{4BB0A95E-9DE9-4F12-B76D-2B2B81E21BB7}" type="presParOf" srcId="{D79FF547-9BDF-48A3-A05A-E04BCDCC6EDE}" destId="{EB739721-2F7A-4450-968A-7BB5954429BF}" srcOrd="4" destOrd="0" presId="urn:microsoft.com/office/officeart/2018/2/layout/IconVerticalSolidList"/>
    <dgm:cxn modelId="{9B9CE401-84F6-4E9F-9E66-16FE3DDED003}" type="presParOf" srcId="{EB739721-2F7A-4450-968A-7BB5954429BF}" destId="{0BA700FC-4DA1-4BDC-A895-1FA6FBC2BD8B}" srcOrd="0" destOrd="0" presId="urn:microsoft.com/office/officeart/2018/2/layout/IconVerticalSolidList"/>
    <dgm:cxn modelId="{17A9919B-9BB8-42BF-A99B-84950E9D8032}" type="presParOf" srcId="{EB739721-2F7A-4450-968A-7BB5954429BF}" destId="{826B9D57-1D52-44CA-80D3-1B5FD8D1AAE1}" srcOrd="1" destOrd="0" presId="urn:microsoft.com/office/officeart/2018/2/layout/IconVerticalSolidList"/>
    <dgm:cxn modelId="{4CE3502C-3E5C-4A51-AC25-3FC482E8C000}" type="presParOf" srcId="{EB739721-2F7A-4450-968A-7BB5954429BF}" destId="{29DC9FD7-278F-4644-B9D9-B08EF4E9E2C0}" srcOrd="2" destOrd="0" presId="urn:microsoft.com/office/officeart/2018/2/layout/IconVerticalSolidList"/>
    <dgm:cxn modelId="{95749ACC-C4DF-44CF-B3F9-0ED30436E7E5}" type="presParOf" srcId="{EB739721-2F7A-4450-968A-7BB5954429BF}" destId="{7D39A614-75EC-4E09-B190-2BAB26EB80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F09D749-D10F-43BA-B7EF-78321F463F96}"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8868CB89-162B-4197-9A9D-326EE9F1B84F}">
      <dgm:prSet/>
      <dgm:spPr/>
      <dgm:t>
        <a:bodyPr/>
        <a:lstStyle/>
        <a:p>
          <a:r>
            <a:rPr lang="en-GB"/>
            <a:t>Tort law categories are split into numerous including:</a:t>
          </a:r>
          <a:endParaRPr lang="en-US"/>
        </a:p>
      </dgm:t>
    </dgm:pt>
    <dgm:pt modelId="{BA117937-AF1A-48F9-8FD6-1A5A38CACE52}" type="parTrans" cxnId="{ACD66804-AE8A-4909-8527-0FDD567D2D19}">
      <dgm:prSet/>
      <dgm:spPr/>
      <dgm:t>
        <a:bodyPr/>
        <a:lstStyle/>
        <a:p>
          <a:endParaRPr lang="en-US"/>
        </a:p>
      </dgm:t>
    </dgm:pt>
    <dgm:pt modelId="{BB234948-5FF3-480B-B8C5-0FFF666B94DD}" type="sibTrans" cxnId="{ACD66804-AE8A-4909-8527-0FDD567D2D19}">
      <dgm:prSet/>
      <dgm:spPr/>
      <dgm:t>
        <a:bodyPr/>
        <a:lstStyle/>
        <a:p>
          <a:endParaRPr lang="en-US"/>
        </a:p>
      </dgm:t>
    </dgm:pt>
    <dgm:pt modelId="{D1DF67E9-A100-4DDE-9FF3-442EC9844678}">
      <dgm:prSet/>
      <dgm:spPr/>
      <dgm:t>
        <a:bodyPr/>
        <a:lstStyle/>
        <a:p>
          <a:r>
            <a:rPr lang="en-GB"/>
            <a:t>1. Negligence. </a:t>
          </a:r>
          <a:endParaRPr lang="en-US"/>
        </a:p>
      </dgm:t>
    </dgm:pt>
    <dgm:pt modelId="{796AD92D-803B-4199-A083-7FE31E5D8134}" type="parTrans" cxnId="{07E477EA-1FAB-4A94-9038-B0A45BFEADDC}">
      <dgm:prSet/>
      <dgm:spPr/>
      <dgm:t>
        <a:bodyPr/>
        <a:lstStyle/>
        <a:p>
          <a:endParaRPr lang="en-US"/>
        </a:p>
      </dgm:t>
    </dgm:pt>
    <dgm:pt modelId="{3A48992E-1712-4944-9FD5-487DC5FB9D66}" type="sibTrans" cxnId="{07E477EA-1FAB-4A94-9038-B0A45BFEADDC}">
      <dgm:prSet/>
      <dgm:spPr/>
      <dgm:t>
        <a:bodyPr/>
        <a:lstStyle/>
        <a:p>
          <a:endParaRPr lang="en-US"/>
        </a:p>
      </dgm:t>
    </dgm:pt>
    <dgm:pt modelId="{066FA696-041F-4FCE-9309-607BF9A28FDA}">
      <dgm:prSet/>
      <dgm:spPr/>
      <dgm:t>
        <a:bodyPr/>
        <a:lstStyle/>
        <a:p>
          <a:r>
            <a:rPr lang="en-GB"/>
            <a:t>2. Trespass. </a:t>
          </a:r>
          <a:endParaRPr lang="en-US"/>
        </a:p>
      </dgm:t>
    </dgm:pt>
    <dgm:pt modelId="{E30AE132-2B2C-44D6-8A3D-933B89480015}" type="parTrans" cxnId="{BAD75379-5704-46ED-A934-EED057A7D0CE}">
      <dgm:prSet/>
      <dgm:spPr/>
      <dgm:t>
        <a:bodyPr/>
        <a:lstStyle/>
        <a:p>
          <a:endParaRPr lang="en-US"/>
        </a:p>
      </dgm:t>
    </dgm:pt>
    <dgm:pt modelId="{9563A2BE-FE68-411E-A86D-996178CB621E}" type="sibTrans" cxnId="{BAD75379-5704-46ED-A934-EED057A7D0CE}">
      <dgm:prSet/>
      <dgm:spPr/>
      <dgm:t>
        <a:bodyPr/>
        <a:lstStyle/>
        <a:p>
          <a:endParaRPr lang="en-US"/>
        </a:p>
      </dgm:t>
    </dgm:pt>
    <dgm:pt modelId="{64469471-6F1F-451F-B1D9-CE1F82E341BE}">
      <dgm:prSet/>
      <dgm:spPr/>
      <dgm:t>
        <a:bodyPr/>
        <a:lstStyle/>
        <a:p>
          <a:r>
            <a:rPr lang="en-GB"/>
            <a:t>3. Defamation. </a:t>
          </a:r>
          <a:endParaRPr lang="en-US"/>
        </a:p>
      </dgm:t>
    </dgm:pt>
    <dgm:pt modelId="{69F50030-2F89-4E55-ADF9-C2E00D717A0E}" type="parTrans" cxnId="{2CBC3C1D-A61D-4424-9998-C583693623C7}">
      <dgm:prSet/>
      <dgm:spPr/>
      <dgm:t>
        <a:bodyPr/>
        <a:lstStyle/>
        <a:p>
          <a:endParaRPr lang="en-US"/>
        </a:p>
      </dgm:t>
    </dgm:pt>
    <dgm:pt modelId="{82F7D761-3F98-487E-8113-9337EAFB2CDC}" type="sibTrans" cxnId="{2CBC3C1D-A61D-4424-9998-C583693623C7}">
      <dgm:prSet/>
      <dgm:spPr/>
      <dgm:t>
        <a:bodyPr/>
        <a:lstStyle/>
        <a:p>
          <a:endParaRPr lang="en-US"/>
        </a:p>
      </dgm:t>
    </dgm:pt>
    <dgm:pt modelId="{63022340-D8AC-4892-8FEF-8795AF12B173}">
      <dgm:prSet/>
      <dgm:spPr/>
      <dgm:t>
        <a:bodyPr/>
        <a:lstStyle/>
        <a:p>
          <a:r>
            <a:rPr lang="en-GB"/>
            <a:t>4. Nuisance.</a:t>
          </a:r>
          <a:endParaRPr lang="en-US"/>
        </a:p>
      </dgm:t>
    </dgm:pt>
    <dgm:pt modelId="{DF5C5697-6CF9-4FD6-AB50-C641936AB8F4}" type="parTrans" cxnId="{5A5C08FF-D8D2-4A9C-ACFC-2B493355D505}">
      <dgm:prSet/>
      <dgm:spPr/>
      <dgm:t>
        <a:bodyPr/>
        <a:lstStyle/>
        <a:p>
          <a:endParaRPr lang="en-US"/>
        </a:p>
      </dgm:t>
    </dgm:pt>
    <dgm:pt modelId="{BCDCD465-0DF7-4550-805C-7E23EA1B54A5}" type="sibTrans" cxnId="{5A5C08FF-D8D2-4A9C-ACFC-2B493355D505}">
      <dgm:prSet/>
      <dgm:spPr/>
      <dgm:t>
        <a:bodyPr/>
        <a:lstStyle/>
        <a:p>
          <a:endParaRPr lang="en-US"/>
        </a:p>
      </dgm:t>
    </dgm:pt>
    <dgm:pt modelId="{D57691E4-1BFD-4E71-B669-E5107D433068}">
      <dgm:prSet/>
      <dgm:spPr/>
      <dgm:t>
        <a:bodyPr/>
        <a:lstStyle/>
        <a:p>
          <a:r>
            <a:rPr lang="en-GB"/>
            <a:t>And much more which we will discuss throughout this module.</a:t>
          </a:r>
          <a:endParaRPr lang="en-US"/>
        </a:p>
      </dgm:t>
    </dgm:pt>
    <dgm:pt modelId="{9B1DB139-6C3A-4513-9878-4023329D8561}" type="parTrans" cxnId="{22B5C12C-0AC9-4642-9893-E9DEC3351965}">
      <dgm:prSet/>
      <dgm:spPr/>
      <dgm:t>
        <a:bodyPr/>
        <a:lstStyle/>
        <a:p>
          <a:endParaRPr lang="en-US"/>
        </a:p>
      </dgm:t>
    </dgm:pt>
    <dgm:pt modelId="{B4BBB5E5-4DE3-434C-B736-C63F10206FB2}" type="sibTrans" cxnId="{22B5C12C-0AC9-4642-9893-E9DEC3351965}">
      <dgm:prSet/>
      <dgm:spPr/>
      <dgm:t>
        <a:bodyPr/>
        <a:lstStyle/>
        <a:p>
          <a:endParaRPr lang="en-US"/>
        </a:p>
      </dgm:t>
    </dgm:pt>
    <dgm:pt modelId="{2B32F3E5-231C-4E05-AB7E-CB07DA294A2D}" type="pres">
      <dgm:prSet presAssocID="{3F09D749-D10F-43BA-B7EF-78321F463F96}" presName="diagram" presStyleCnt="0">
        <dgm:presLayoutVars>
          <dgm:dir/>
          <dgm:resizeHandles val="exact"/>
        </dgm:presLayoutVars>
      </dgm:prSet>
      <dgm:spPr/>
    </dgm:pt>
    <dgm:pt modelId="{DD129E9C-7BC5-4A3D-BCED-D4CF151EA406}" type="pres">
      <dgm:prSet presAssocID="{8868CB89-162B-4197-9A9D-326EE9F1B84F}" presName="node" presStyleLbl="node1" presStyleIdx="0" presStyleCnt="6">
        <dgm:presLayoutVars>
          <dgm:bulletEnabled val="1"/>
        </dgm:presLayoutVars>
      </dgm:prSet>
      <dgm:spPr/>
    </dgm:pt>
    <dgm:pt modelId="{7211A46E-FCB4-40B2-9084-FFC3B3CDADB3}" type="pres">
      <dgm:prSet presAssocID="{BB234948-5FF3-480B-B8C5-0FFF666B94DD}" presName="sibTrans" presStyleCnt="0"/>
      <dgm:spPr/>
    </dgm:pt>
    <dgm:pt modelId="{31834B1C-F077-4CE4-9C33-CEDDAB5B837C}" type="pres">
      <dgm:prSet presAssocID="{D1DF67E9-A100-4DDE-9FF3-442EC9844678}" presName="node" presStyleLbl="node1" presStyleIdx="1" presStyleCnt="6">
        <dgm:presLayoutVars>
          <dgm:bulletEnabled val="1"/>
        </dgm:presLayoutVars>
      </dgm:prSet>
      <dgm:spPr/>
    </dgm:pt>
    <dgm:pt modelId="{BEC92A1C-E458-404C-AA78-60D4559F475C}" type="pres">
      <dgm:prSet presAssocID="{3A48992E-1712-4944-9FD5-487DC5FB9D66}" presName="sibTrans" presStyleCnt="0"/>
      <dgm:spPr/>
    </dgm:pt>
    <dgm:pt modelId="{527A6DF3-0856-496A-85D1-AC268F3B4868}" type="pres">
      <dgm:prSet presAssocID="{066FA696-041F-4FCE-9309-607BF9A28FDA}" presName="node" presStyleLbl="node1" presStyleIdx="2" presStyleCnt="6">
        <dgm:presLayoutVars>
          <dgm:bulletEnabled val="1"/>
        </dgm:presLayoutVars>
      </dgm:prSet>
      <dgm:spPr/>
    </dgm:pt>
    <dgm:pt modelId="{31C3EF4E-13A5-47A3-9807-4ABCE0059530}" type="pres">
      <dgm:prSet presAssocID="{9563A2BE-FE68-411E-A86D-996178CB621E}" presName="sibTrans" presStyleCnt="0"/>
      <dgm:spPr/>
    </dgm:pt>
    <dgm:pt modelId="{7AC246D7-D879-499D-858E-F10AF412455C}" type="pres">
      <dgm:prSet presAssocID="{64469471-6F1F-451F-B1D9-CE1F82E341BE}" presName="node" presStyleLbl="node1" presStyleIdx="3" presStyleCnt="6">
        <dgm:presLayoutVars>
          <dgm:bulletEnabled val="1"/>
        </dgm:presLayoutVars>
      </dgm:prSet>
      <dgm:spPr/>
    </dgm:pt>
    <dgm:pt modelId="{6D858943-4AE6-42EB-B0CA-1DB6098CD351}" type="pres">
      <dgm:prSet presAssocID="{82F7D761-3F98-487E-8113-9337EAFB2CDC}" presName="sibTrans" presStyleCnt="0"/>
      <dgm:spPr/>
    </dgm:pt>
    <dgm:pt modelId="{BD1CCD4E-F583-4E51-8ABD-766A06BC62AC}" type="pres">
      <dgm:prSet presAssocID="{63022340-D8AC-4892-8FEF-8795AF12B173}" presName="node" presStyleLbl="node1" presStyleIdx="4" presStyleCnt="6">
        <dgm:presLayoutVars>
          <dgm:bulletEnabled val="1"/>
        </dgm:presLayoutVars>
      </dgm:prSet>
      <dgm:spPr/>
    </dgm:pt>
    <dgm:pt modelId="{EC8FBE63-8644-4ED6-B40E-BB630D7610CE}" type="pres">
      <dgm:prSet presAssocID="{BCDCD465-0DF7-4550-805C-7E23EA1B54A5}" presName="sibTrans" presStyleCnt="0"/>
      <dgm:spPr/>
    </dgm:pt>
    <dgm:pt modelId="{314027B4-1E27-4397-B50E-AAC0E6F6FB56}" type="pres">
      <dgm:prSet presAssocID="{D57691E4-1BFD-4E71-B669-E5107D433068}" presName="node" presStyleLbl="node1" presStyleIdx="5" presStyleCnt="6">
        <dgm:presLayoutVars>
          <dgm:bulletEnabled val="1"/>
        </dgm:presLayoutVars>
      </dgm:prSet>
      <dgm:spPr/>
    </dgm:pt>
  </dgm:ptLst>
  <dgm:cxnLst>
    <dgm:cxn modelId="{ACD66804-AE8A-4909-8527-0FDD567D2D19}" srcId="{3F09D749-D10F-43BA-B7EF-78321F463F96}" destId="{8868CB89-162B-4197-9A9D-326EE9F1B84F}" srcOrd="0" destOrd="0" parTransId="{BA117937-AF1A-48F9-8FD6-1A5A38CACE52}" sibTransId="{BB234948-5FF3-480B-B8C5-0FFF666B94DD}"/>
    <dgm:cxn modelId="{2CBC3C1D-A61D-4424-9998-C583693623C7}" srcId="{3F09D749-D10F-43BA-B7EF-78321F463F96}" destId="{64469471-6F1F-451F-B1D9-CE1F82E341BE}" srcOrd="3" destOrd="0" parTransId="{69F50030-2F89-4E55-ADF9-C2E00D717A0E}" sibTransId="{82F7D761-3F98-487E-8113-9337EAFB2CDC}"/>
    <dgm:cxn modelId="{22B5C12C-0AC9-4642-9893-E9DEC3351965}" srcId="{3F09D749-D10F-43BA-B7EF-78321F463F96}" destId="{D57691E4-1BFD-4E71-B669-E5107D433068}" srcOrd="5" destOrd="0" parTransId="{9B1DB139-6C3A-4513-9878-4023329D8561}" sibTransId="{B4BBB5E5-4DE3-434C-B736-C63F10206FB2}"/>
    <dgm:cxn modelId="{FEF3C837-4B89-47AF-9F08-D25A11AF7E8E}" type="presOf" srcId="{8868CB89-162B-4197-9A9D-326EE9F1B84F}" destId="{DD129E9C-7BC5-4A3D-BCED-D4CF151EA406}" srcOrd="0" destOrd="0" presId="urn:microsoft.com/office/officeart/2005/8/layout/default"/>
    <dgm:cxn modelId="{51F9C23E-7D5A-4087-AA32-E8FCE6B274BE}" type="presOf" srcId="{D57691E4-1BFD-4E71-B669-E5107D433068}" destId="{314027B4-1E27-4397-B50E-AAC0E6F6FB56}" srcOrd="0" destOrd="0" presId="urn:microsoft.com/office/officeart/2005/8/layout/default"/>
    <dgm:cxn modelId="{407ECC43-5A9A-47C4-B991-0B37564BCF1D}" type="presOf" srcId="{D1DF67E9-A100-4DDE-9FF3-442EC9844678}" destId="{31834B1C-F077-4CE4-9C33-CEDDAB5B837C}" srcOrd="0" destOrd="0" presId="urn:microsoft.com/office/officeart/2005/8/layout/default"/>
    <dgm:cxn modelId="{0618A048-74BF-4B48-B960-299CD2047802}" type="presOf" srcId="{3F09D749-D10F-43BA-B7EF-78321F463F96}" destId="{2B32F3E5-231C-4E05-AB7E-CB07DA294A2D}" srcOrd="0" destOrd="0" presId="urn:microsoft.com/office/officeart/2005/8/layout/default"/>
    <dgm:cxn modelId="{BAC5EB57-FF26-4F41-A208-0C74BBADB0AC}" type="presOf" srcId="{63022340-D8AC-4892-8FEF-8795AF12B173}" destId="{BD1CCD4E-F583-4E51-8ABD-766A06BC62AC}" srcOrd="0" destOrd="0" presId="urn:microsoft.com/office/officeart/2005/8/layout/default"/>
    <dgm:cxn modelId="{BAD75379-5704-46ED-A934-EED057A7D0CE}" srcId="{3F09D749-D10F-43BA-B7EF-78321F463F96}" destId="{066FA696-041F-4FCE-9309-607BF9A28FDA}" srcOrd="2" destOrd="0" parTransId="{E30AE132-2B2C-44D6-8A3D-933B89480015}" sibTransId="{9563A2BE-FE68-411E-A86D-996178CB621E}"/>
    <dgm:cxn modelId="{45A9AAAD-384B-4688-AEE7-ADA697BD36C8}" type="presOf" srcId="{64469471-6F1F-451F-B1D9-CE1F82E341BE}" destId="{7AC246D7-D879-499D-858E-F10AF412455C}" srcOrd="0" destOrd="0" presId="urn:microsoft.com/office/officeart/2005/8/layout/default"/>
    <dgm:cxn modelId="{B892C8D7-117C-4013-B45B-1831821396C5}" type="presOf" srcId="{066FA696-041F-4FCE-9309-607BF9A28FDA}" destId="{527A6DF3-0856-496A-85D1-AC268F3B4868}" srcOrd="0" destOrd="0" presId="urn:microsoft.com/office/officeart/2005/8/layout/default"/>
    <dgm:cxn modelId="{07E477EA-1FAB-4A94-9038-B0A45BFEADDC}" srcId="{3F09D749-D10F-43BA-B7EF-78321F463F96}" destId="{D1DF67E9-A100-4DDE-9FF3-442EC9844678}" srcOrd="1" destOrd="0" parTransId="{796AD92D-803B-4199-A083-7FE31E5D8134}" sibTransId="{3A48992E-1712-4944-9FD5-487DC5FB9D66}"/>
    <dgm:cxn modelId="{5A5C08FF-D8D2-4A9C-ACFC-2B493355D505}" srcId="{3F09D749-D10F-43BA-B7EF-78321F463F96}" destId="{63022340-D8AC-4892-8FEF-8795AF12B173}" srcOrd="4" destOrd="0" parTransId="{DF5C5697-6CF9-4FD6-AB50-C641936AB8F4}" sibTransId="{BCDCD465-0DF7-4550-805C-7E23EA1B54A5}"/>
    <dgm:cxn modelId="{1E4732D1-ADF4-4AA7-9CD5-390BA0E03BE4}" type="presParOf" srcId="{2B32F3E5-231C-4E05-AB7E-CB07DA294A2D}" destId="{DD129E9C-7BC5-4A3D-BCED-D4CF151EA406}" srcOrd="0" destOrd="0" presId="urn:microsoft.com/office/officeart/2005/8/layout/default"/>
    <dgm:cxn modelId="{F655DF64-D56B-43D5-959D-2C3A4597298E}" type="presParOf" srcId="{2B32F3E5-231C-4E05-AB7E-CB07DA294A2D}" destId="{7211A46E-FCB4-40B2-9084-FFC3B3CDADB3}" srcOrd="1" destOrd="0" presId="urn:microsoft.com/office/officeart/2005/8/layout/default"/>
    <dgm:cxn modelId="{5EEFE09F-CF73-41F5-9E3C-F9CA892B3041}" type="presParOf" srcId="{2B32F3E5-231C-4E05-AB7E-CB07DA294A2D}" destId="{31834B1C-F077-4CE4-9C33-CEDDAB5B837C}" srcOrd="2" destOrd="0" presId="urn:microsoft.com/office/officeart/2005/8/layout/default"/>
    <dgm:cxn modelId="{42BC1D1A-6101-4913-9BA9-F967B759A5C0}" type="presParOf" srcId="{2B32F3E5-231C-4E05-AB7E-CB07DA294A2D}" destId="{BEC92A1C-E458-404C-AA78-60D4559F475C}" srcOrd="3" destOrd="0" presId="urn:microsoft.com/office/officeart/2005/8/layout/default"/>
    <dgm:cxn modelId="{855D1C3A-C5C8-4D67-904A-02182A3E636C}" type="presParOf" srcId="{2B32F3E5-231C-4E05-AB7E-CB07DA294A2D}" destId="{527A6DF3-0856-496A-85D1-AC268F3B4868}" srcOrd="4" destOrd="0" presId="urn:microsoft.com/office/officeart/2005/8/layout/default"/>
    <dgm:cxn modelId="{12A13F17-BBCA-4447-9641-7A7BCE88112F}" type="presParOf" srcId="{2B32F3E5-231C-4E05-AB7E-CB07DA294A2D}" destId="{31C3EF4E-13A5-47A3-9807-4ABCE0059530}" srcOrd="5" destOrd="0" presId="urn:microsoft.com/office/officeart/2005/8/layout/default"/>
    <dgm:cxn modelId="{CFC3BF7A-BD23-4DE3-8E3E-F4CEDE576491}" type="presParOf" srcId="{2B32F3E5-231C-4E05-AB7E-CB07DA294A2D}" destId="{7AC246D7-D879-499D-858E-F10AF412455C}" srcOrd="6" destOrd="0" presId="urn:microsoft.com/office/officeart/2005/8/layout/default"/>
    <dgm:cxn modelId="{85013E53-6C25-4D42-B996-EFB767275BE1}" type="presParOf" srcId="{2B32F3E5-231C-4E05-AB7E-CB07DA294A2D}" destId="{6D858943-4AE6-42EB-B0CA-1DB6098CD351}" srcOrd="7" destOrd="0" presId="urn:microsoft.com/office/officeart/2005/8/layout/default"/>
    <dgm:cxn modelId="{DE824BF3-E970-4357-BDF8-A16D9B702733}" type="presParOf" srcId="{2B32F3E5-231C-4E05-AB7E-CB07DA294A2D}" destId="{BD1CCD4E-F583-4E51-8ABD-766A06BC62AC}" srcOrd="8" destOrd="0" presId="urn:microsoft.com/office/officeart/2005/8/layout/default"/>
    <dgm:cxn modelId="{75A00953-8D91-47F0-8C4E-F11AFC09AE76}" type="presParOf" srcId="{2B32F3E5-231C-4E05-AB7E-CB07DA294A2D}" destId="{EC8FBE63-8644-4ED6-B40E-BB630D7610CE}" srcOrd="9" destOrd="0" presId="urn:microsoft.com/office/officeart/2005/8/layout/default"/>
    <dgm:cxn modelId="{38247922-72B6-4B4C-B005-B7B1B8CF1585}" type="presParOf" srcId="{2B32F3E5-231C-4E05-AB7E-CB07DA294A2D}" destId="{314027B4-1E27-4397-B50E-AAC0E6F6FB56}"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D6F42EE-7425-4795-8132-549B5693EC3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271B000-6EB0-474B-BF3E-8BF6D31FD03B}">
      <dgm:prSet/>
      <dgm:spPr/>
      <dgm:t>
        <a:bodyPr/>
        <a:lstStyle/>
        <a:p>
          <a:r>
            <a:rPr lang="en-GB"/>
            <a:t>Concerns someone being injured or wronged. </a:t>
          </a:r>
          <a:endParaRPr lang="en-US"/>
        </a:p>
      </dgm:t>
    </dgm:pt>
    <dgm:pt modelId="{9B0966B9-4C5A-4CD6-811A-90CB068B7FE6}" type="parTrans" cxnId="{E5DBF792-5D74-4112-A308-3576DD99C2A0}">
      <dgm:prSet/>
      <dgm:spPr/>
      <dgm:t>
        <a:bodyPr/>
        <a:lstStyle/>
        <a:p>
          <a:endParaRPr lang="en-US"/>
        </a:p>
      </dgm:t>
    </dgm:pt>
    <dgm:pt modelId="{A2681EB0-3947-4B69-A297-417687C86574}" type="sibTrans" cxnId="{E5DBF792-5D74-4112-A308-3576DD99C2A0}">
      <dgm:prSet/>
      <dgm:spPr/>
      <dgm:t>
        <a:bodyPr/>
        <a:lstStyle/>
        <a:p>
          <a:endParaRPr lang="en-US"/>
        </a:p>
      </dgm:t>
    </dgm:pt>
    <dgm:pt modelId="{CC97A50F-328B-447B-8EC7-43A6E2EBA9C6}">
      <dgm:prSet/>
      <dgm:spPr/>
      <dgm:t>
        <a:bodyPr/>
        <a:lstStyle/>
        <a:p>
          <a:r>
            <a:rPr lang="en-GB"/>
            <a:t>For example, an individual being hit by a car. </a:t>
          </a:r>
          <a:endParaRPr lang="en-US"/>
        </a:p>
      </dgm:t>
    </dgm:pt>
    <dgm:pt modelId="{70E4B02A-6B90-4A95-9AD1-4C154E3E0D59}" type="parTrans" cxnId="{01034E28-208B-4B24-A28E-EF12771405A8}">
      <dgm:prSet/>
      <dgm:spPr/>
      <dgm:t>
        <a:bodyPr/>
        <a:lstStyle/>
        <a:p>
          <a:endParaRPr lang="en-US"/>
        </a:p>
      </dgm:t>
    </dgm:pt>
    <dgm:pt modelId="{0455AC87-7829-4401-A55B-1151BB65B586}" type="sibTrans" cxnId="{01034E28-208B-4B24-A28E-EF12771405A8}">
      <dgm:prSet/>
      <dgm:spPr/>
      <dgm:t>
        <a:bodyPr/>
        <a:lstStyle/>
        <a:p>
          <a:endParaRPr lang="en-US"/>
        </a:p>
      </dgm:t>
    </dgm:pt>
    <dgm:pt modelId="{0E2ECCA3-2BD7-4C28-B9A8-36C33BBA780D}">
      <dgm:prSet/>
      <dgm:spPr/>
      <dgm:t>
        <a:bodyPr/>
        <a:lstStyle/>
        <a:p>
          <a:r>
            <a:rPr lang="en-GB"/>
            <a:t>Psychological harm. </a:t>
          </a:r>
          <a:endParaRPr lang="en-US"/>
        </a:p>
      </dgm:t>
    </dgm:pt>
    <dgm:pt modelId="{AFC20224-ABCB-4009-9C54-7147B6668C2C}" type="parTrans" cxnId="{42A73572-00A5-46CE-9DF3-F4279C0DB733}">
      <dgm:prSet/>
      <dgm:spPr/>
      <dgm:t>
        <a:bodyPr/>
        <a:lstStyle/>
        <a:p>
          <a:endParaRPr lang="en-US"/>
        </a:p>
      </dgm:t>
    </dgm:pt>
    <dgm:pt modelId="{21694E39-7BAA-45C9-99F5-410972448DF0}" type="sibTrans" cxnId="{42A73572-00A5-46CE-9DF3-F4279C0DB733}">
      <dgm:prSet/>
      <dgm:spPr/>
      <dgm:t>
        <a:bodyPr/>
        <a:lstStyle/>
        <a:p>
          <a:endParaRPr lang="en-US"/>
        </a:p>
      </dgm:t>
    </dgm:pt>
    <dgm:pt modelId="{7BDDF3B7-BAC6-4983-A5B5-78A03C73B7C2}">
      <dgm:prSet/>
      <dgm:spPr/>
      <dgm:t>
        <a:bodyPr/>
        <a:lstStyle/>
        <a:p>
          <a:r>
            <a:rPr lang="en-GB"/>
            <a:t>Damages.</a:t>
          </a:r>
          <a:endParaRPr lang="en-US"/>
        </a:p>
      </dgm:t>
    </dgm:pt>
    <dgm:pt modelId="{FF22FEC0-BD64-42E0-8300-BB98B3A4AD71}" type="parTrans" cxnId="{829B0B42-1B50-4512-86C8-08B7FA227A8A}">
      <dgm:prSet/>
      <dgm:spPr/>
      <dgm:t>
        <a:bodyPr/>
        <a:lstStyle/>
        <a:p>
          <a:endParaRPr lang="en-US"/>
        </a:p>
      </dgm:t>
    </dgm:pt>
    <dgm:pt modelId="{BC3D9C21-5437-4EB0-A3FC-507E20A586C6}" type="sibTrans" cxnId="{829B0B42-1B50-4512-86C8-08B7FA227A8A}">
      <dgm:prSet/>
      <dgm:spPr/>
      <dgm:t>
        <a:bodyPr/>
        <a:lstStyle/>
        <a:p>
          <a:endParaRPr lang="en-US"/>
        </a:p>
      </dgm:t>
    </dgm:pt>
    <dgm:pt modelId="{F830D01B-1392-4D2A-9482-B9EE6ED86880}">
      <dgm:prSet/>
      <dgm:spPr/>
      <dgm:t>
        <a:bodyPr/>
        <a:lstStyle/>
        <a:p>
          <a:r>
            <a:rPr lang="en-GB"/>
            <a:t>Injury.</a:t>
          </a:r>
          <a:endParaRPr lang="en-US"/>
        </a:p>
      </dgm:t>
    </dgm:pt>
    <dgm:pt modelId="{4AE46334-D947-4B7B-A927-C3764545B0CD}" type="parTrans" cxnId="{96D52083-3880-44B6-8125-47F0674D1A07}">
      <dgm:prSet/>
      <dgm:spPr/>
      <dgm:t>
        <a:bodyPr/>
        <a:lstStyle/>
        <a:p>
          <a:endParaRPr lang="en-US"/>
        </a:p>
      </dgm:t>
    </dgm:pt>
    <dgm:pt modelId="{79524CE8-4AED-45E1-A8C1-23FC85C56114}" type="sibTrans" cxnId="{96D52083-3880-44B6-8125-47F0674D1A07}">
      <dgm:prSet/>
      <dgm:spPr/>
      <dgm:t>
        <a:bodyPr/>
        <a:lstStyle/>
        <a:p>
          <a:endParaRPr lang="en-US"/>
        </a:p>
      </dgm:t>
    </dgm:pt>
    <dgm:pt modelId="{1ABFC811-9A04-491D-8FD9-4CEE2DC0C5EA}">
      <dgm:prSet/>
      <dgm:spPr/>
      <dgm:t>
        <a:bodyPr/>
        <a:lstStyle/>
        <a:p>
          <a:r>
            <a:rPr lang="en-GB"/>
            <a:t>Wronged = an interference with the individuals' rights. </a:t>
          </a:r>
          <a:endParaRPr lang="en-US"/>
        </a:p>
      </dgm:t>
    </dgm:pt>
    <dgm:pt modelId="{6EE7EB2E-731B-4E98-BED2-F390C481B500}" type="parTrans" cxnId="{0C293951-B3E0-46D2-9167-14A6BDEC216B}">
      <dgm:prSet/>
      <dgm:spPr/>
      <dgm:t>
        <a:bodyPr/>
        <a:lstStyle/>
        <a:p>
          <a:endParaRPr lang="en-US"/>
        </a:p>
      </dgm:t>
    </dgm:pt>
    <dgm:pt modelId="{52501912-4DE3-4A4B-8FD4-10447D0BFA07}" type="sibTrans" cxnId="{0C293951-B3E0-46D2-9167-14A6BDEC216B}">
      <dgm:prSet/>
      <dgm:spPr/>
      <dgm:t>
        <a:bodyPr/>
        <a:lstStyle/>
        <a:p>
          <a:endParaRPr lang="en-US"/>
        </a:p>
      </dgm:t>
    </dgm:pt>
    <dgm:pt modelId="{28DEB1E2-ED4A-486A-8CD9-EC705977BDA4}">
      <dgm:prSet/>
      <dgm:spPr/>
      <dgm:t>
        <a:bodyPr/>
        <a:lstStyle/>
        <a:p>
          <a:r>
            <a:rPr lang="en-GB"/>
            <a:t>For example, trespassing on an individual's land.</a:t>
          </a:r>
          <a:endParaRPr lang="en-US"/>
        </a:p>
      </dgm:t>
    </dgm:pt>
    <dgm:pt modelId="{37E9727A-2E7B-4EFC-B899-07759EEDB7C1}" type="parTrans" cxnId="{00C9DC78-75EA-405F-85FA-F8E83C4098A1}">
      <dgm:prSet/>
      <dgm:spPr/>
      <dgm:t>
        <a:bodyPr/>
        <a:lstStyle/>
        <a:p>
          <a:endParaRPr lang="en-US"/>
        </a:p>
      </dgm:t>
    </dgm:pt>
    <dgm:pt modelId="{1A54CE7F-BB76-4B33-939B-D92342F668C9}" type="sibTrans" cxnId="{00C9DC78-75EA-405F-85FA-F8E83C4098A1}">
      <dgm:prSet/>
      <dgm:spPr/>
      <dgm:t>
        <a:bodyPr/>
        <a:lstStyle/>
        <a:p>
          <a:endParaRPr lang="en-US"/>
        </a:p>
      </dgm:t>
    </dgm:pt>
    <dgm:pt modelId="{BBE899A3-6B59-4571-A583-84F90B002601}" type="pres">
      <dgm:prSet presAssocID="{2D6F42EE-7425-4795-8132-549B5693EC3A}" presName="linear" presStyleCnt="0">
        <dgm:presLayoutVars>
          <dgm:animLvl val="lvl"/>
          <dgm:resizeHandles val="exact"/>
        </dgm:presLayoutVars>
      </dgm:prSet>
      <dgm:spPr/>
    </dgm:pt>
    <dgm:pt modelId="{045B0F77-D3A2-46C6-9B22-0A8DD11FD429}" type="pres">
      <dgm:prSet presAssocID="{F271B000-6EB0-474B-BF3E-8BF6D31FD03B}" presName="parentText" presStyleLbl="node1" presStyleIdx="0" presStyleCnt="7">
        <dgm:presLayoutVars>
          <dgm:chMax val="0"/>
          <dgm:bulletEnabled val="1"/>
        </dgm:presLayoutVars>
      </dgm:prSet>
      <dgm:spPr/>
    </dgm:pt>
    <dgm:pt modelId="{FF0FCBC2-D001-4FC6-8B7D-88630E669068}" type="pres">
      <dgm:prSet presAssocID="{A2681EB0-3947-4B69-A297-417687C86574}" presName="spacer" presStyleCnt="0"/>
      <dgm:spPr/>
    </dgm:pt>
    <dgm:pt modelId="{6EF5013F-D4A9-4337-AB3D-19D7FD2CE7F9}" type="pres">
      <dgm:prSet presAssocID="{CC97A50F-328B-447B-8EC7-43A6E2EBA9C6}" presName="parentText" presStyleLbl="node1" presStyleIdx="1" presStyleCnt="7">
        <dgm:presLayoutVars>
          <dgm:chMax val="0"/>
          <dgm:bulletEnabled val="1"/>
        </dgm:presLayoutVars>
      </dgm:prSet>
      <dgm:spPr/>
    </dgm:pt>
    <dgm:pt modelId="{B8968DF6-376D-47D2-A179-8F10A790B07B}" type="pres">
      <dgm:prSet presAssocID="{0455AC87-7829-4401-A55B-1151BB65B586}" presName="spacer" presStyleCnt="0"/>
      <dgm:spPr/>
    </dgm:pt>
    <dgm:pt modelId="{C5B231A7-5243-4139-AC9E-A18663468915}" type="pres">
      <dgm:prSet presAssocID="{0E2ECCA3-2BD7-4C28-B9A8-36C33BBA780D}" presName="parentText" presStyleLbl="node1" presStyleIdx="2" presStyleCnt="7">
        <dgm:presLayoutVars>
          <dgm:chMax val="0"/>
          <dgm:bulletEnabled val="1"/>
        </dgm:presLayoutVars>
      </dgm:prSet>
      <dgm:spPr/>
    </dgm:pt>
    <dgm:pt modelId="{9FD1563D-F6ED-4752-95FD-ABB2FA4A96B7}" type="pres">
      <dgm:prSet presAssocID="{21694E39-7BAA-45C9-99F5-410972448DF0}" presName="spacer" presStyleCnt="0"/>
      <dgm:spPr/>
    </dgm:pt>
    <dgm:pt modelId="{0B60AE71-1BF3-4B9F-8D5F-91A5E6ED1B9C}" type="pres">
      <dgm:prSet presAssocID="{7BDDF3B7-BAC6-4983-A5B5-78A03C73B7C2}" presName="parentText" presStyleLbl="node1" presStyleIdx="3" presStyleCnt="7">
        <dgm:presLayoutVars>
          <dgm:chMax val="0"/>
          <dgm:bulletEnabled val="1"/>
        </dgm:presLayoutVars>
      </dgm:prSet>
      <dgm:spPr/>
    </dgm:pt>
    <dgm:pt modelId="{FD8FDE26-6A6C-4B3B-9CCF-3BC936E9321A}" type="pres">
      <dgm:prSet presAssocID="{BC3D9C21-5437-4EB0-A3FC-507E20A586C6}" presName="spacer" presStyleCnt="0"/>
      <dgm:spPr/>
    </dgm:pt>
    <dgm:pt modelId="{26C9110C-4D3C-450B-A91D-A2BD83DC1571}" type="pres">
      <dgm:prSet presAssocID="{F830D01B-1392-4D2A-9482-B9EE6ED86880}" presName="parentText" presStyleLbl="node1" presStyleIdx="4" presStyleCnt="7">
        <dgm:presLayoutVars>
          <dgm:chMax val="0"/>
          <dgm:bulletEnabled val="1"/>
        </dgm:presLayoutVars>
      </dgm:prSet>
      <dgm:spPr/>
    </dgm:pt>
    <dgm:pt modelId="{C461B902-48BC-4CF0-9803-42FC4D63200B}" type="pres">
      <dgm:prSet presAssocID="{79524CE8-4AED-45E1-A8C1-23FC85C56114}" presName="spacer" presStyleCnt="0"/>
      <dgm:spPr/>
    </dgm:pt>
    <dgm:pt modelId="{1B857BE1-EE03-4887-8F34-F88C3533D9A0}" type="pres">
      <dgm:prSet presAssocID="{1ABFC811-9A04-491D-8FD9-4CEE2DC0C5EA}" presName="parentText" presStyleLbl="node1" presStyleIdx="5" presStyleCnt="7">
        <dgm:presLayoutVars>
          <dgm:chMax val="0"/>
          <dgm:bulletEnabled val="1"/>
        </dgm:presLayoutVars>
      </dgm:prSet>
      <dgm:spPr/>
    </dgm:pt>
    <dgm:pt modelId="{1DBC0950-DD59-4910-95FE-75F6B067781D}" type="pres">
      <dgm:prSet presAssocID="{52501912-4DE3-4A4B-8FD4-10447D0BFA07}" presName="spacer" presStyleCnt="0"/>
      <dgm:spPr/>
    </dgm:pt>
    <dgm:pt modelId="{08D08879-74DE-484E-9DB5-34AE81822182}" type="pres">
      <dgm:prSet presAssocID="{28DEB1E2-ED4A-486A-8CD9-EC705977BDA4}" presName="parentText" presStyleLbl="node1" presStyleIdx="6" presStyleCnt="7">
        <dgm:presLayoutVars>
          <dgm:chMax val="0"/>
          <dgm:bulletEnabled val="1"/>
        </dgm:presLayoutVars>
      </dgm:prSet>
      <dgm:spPr/>
    </dgm:pt>
  </dgm:ptLst>
  <dgm:cxnLst>
    <dgm:cxn modelId="{7A4DE101-8AAF-4069-B374-57DA07A1CD16}" type="presOf" srcId="{0E2ECCA3-2BD7-4C28-B9A8-36C33BBA780D}" destId="{C5B231A7-5243-4139-AC9E-A18663468915}" srcOrd="0" destOrd="0" presId="urn:microsoft.com/office/officeart/2005/8/layout/vList2"/>
    <dgm:cxn modelId="{C479EF0E-E03B-4610-A21A-2503749BF7B0}" type="presOf" srcId="{1ABFC811-9A04-491D-8FD9-4CEE2DC0C5EA}" destId="{1B857BE1-EE03-4887-8F34-F88C3533D9A0}" srcOrd="0" destOrd="0" presId="urn:microsoft.com/office/officeart/2005/8/layout/vList2"/>
    <dgm:cxn modelId="{87F89312-DABE-418D-8A5B-CBB921D5D916}" type="presOf" srcId="{28DEB1E2-ED4A-486A-8CD9-EC705977BDA4}" destId="{08D08879-74DE-484E-9DB5-34AE81822182}" srcOrd="0" destOrd="0" presId="urn:microsoft.com/office/officeart/2005/8/layout/vList2"/>
    <dgm:cxn modelId="{01034E28-208B-4B24-A28E-EF12771405A8}" srcId="{2D6F42EE-7425-4795-8132-549B5693EC3A}" destId="{CC97A50F-328B-447B-8EC7-43A6E2EBA9C6}" srcOrd="1" destOrd="0" parTransId="{70E4B02A-6B90-4A95-9AD1-4C154E3E0D59}" sibTransId="{0455AC87-7829-4401-A55B-1151BB65B586}"/>
    <dgm:cxn modelId="{BB09F82F-9BDA-48C7-9D15-C8D278C96B5D}" type="presOf" srcId="{CC97A50F-328B-447B-8EC7-43A6E2EBA9C6}" destId="{6EF5013F-D4A9-4337-AB3D-19D7FD2CE7F9}" srcOrd="0" destOrd="0" presId="urn:microsoft.com/office/officeart/2005/8/layout/vList2"/>
    <dgm:cxn modelId="{E9B4E83F-62B3-485F-83C3-65EEE9B76587}" type="presOf" srcId="{7BDDF3B7-BAC6-4983-A5B5-78A03C73B7C2}" destId="{0B60AE71-1BF3-4B9F-8D5F-91A5E6ED1B9C}" srcOrd="0" destOrd="0" presId="urn:microsoft.com/office/officeart/2005/8/layout/vList2"/>
    <dgm:cxn modelId="{829B0B42-1B50-4512-86C8-08B7FA227A8A}" srcId="{2D6F42EE-7425-4795-8132-549B5693EC3A}" destId="{7BDDF3B7-BAC6-4983-A5B5-78A03C73B7C2}" srcOrd="3" destOrd="0" parTransId="{FF22FEC0-BD64-42E0-8300-BB98B3A4AD71}" sibTransId="{BC3D9C21-5437-4EB0-A3FC-507E20A586C6}"/>
    <dgm:cxn modelId="{0C293951-B3E0-46D2-9167-14A6BDEC216B}" srcId="{2D6F42EE-7425-4795-8132-549B5693EC3A}" destId="{1ABFC811-9A04-491D-8FD9-4CEE2DC0C5EA}" srcOrd="5" destOrd="0" parTransId="{6EE7EB2E-731B-4E98-BED2-F390C481B500}" sibTransId="{52501912-4DE3-4A4B-8FD4-10447D0BFA07}"/>
    <dgm:cxn modelId="{42A73572-00A5-46CE-9DF3-F4279C0DB733}" srcId="{2D6F42EE-7425-4795-8132-549B5693EC3A}" destId="{0E2ECCA3-2BD7-4C28-B9A8-36C33BBA780D}" srcOrd="2" destOrd="0" parTransId="{AFC20224-ABCB-4009-9C54-7147B6668C2C}" sibTransId="{21694E39-7BAA-45C9-99F5-410972448DF0}"/>
    <dgm:cxn modelId="{00C9DC78-75EA-405F-85FA-F8E83C4098A1}" srcId="{2D6F42EE-7425-4795-8132-549B5693EC3A}" destId="{28DEB1E2-ED4A-486A-8CD9-EC705977BDA4}" srcOrd="6" destOrd="0" parTransId="{37E9727A-2E7B-4EFC-B899-07759EEDB7C1}" sibTransId="{1A54CE7F-BB76-4B33-939B-D92342F668C9}"/>
    <dgm:cxn modelId="{96D52083-3880-44B6-8125-47F0674D1A07}" srcId="{2D6F42EE-7425-4795-8132-549B5693EC3A}" destId="{F830D01B-1392-4D2A-9482-B9EE6ED86880}" srcOrd="4" destOrd="0" parTransId="{4AE46334-D947-4B7B-A927-C3764545B0CD}" sibTransId="{79524CE8-4AED-45E1-A8C1-23FC85C56114}"/>
    <dgm:cxn modelId="{1BB49484-7C2F-4188-A10A-0B797C41DBA5}" type="presOf" srcId="{F830D01B-1392-4D2A-9482-B9EE6ED86880}" destId="{26C9110C-4D3C-450B-A91D-A2BD83DC1571}" srcOrd="0" destOrd="0" presId="urn:microsoft.com/office/officeart/2005/8/layout/vList2"/>
    <dgm:cxn modelId="{E5DBF792-5D74-4112-A308-3576DD99C2A0}" srcId="{2D6F42EE-7425-4795-8132-549B5693EC3A}" destId="{F271B000-6EB0-474B-BF3E-8BF6D31FD03B}" srcOrd="0" destOrd="0" parTransId="{9B0966B9-4C5A-4CD6-811A-90CB068B7FE6}" sibTransId="{A2681EB0-3947-4B69-A297-417687C86574}"/>
    <dgm:cxn modelId="{B0FEE394-736D-4AEB-A84D-28F7207D7FCE}" type="presOf" srcId="{F271B000-6EB0-474B-BF3E-8BF6D31FD03B}" destId="{045B0F77-D3A2-46C6-9B22-0A8DD11FD429}" srcOrd="0" destOrd="0" presId="urn:microsoft.com/office/officeart/2005/8/layout/vList2"/>
    <dgm:cxn modelId="{66E129CA-FB3F-49B8-9C1A-61208E3DE95D}" type="presOf" srcId="{2D6F42EE-7425-4795-8132-549B5693EC3A}" destId="{BBE899A3-6B59-4571-A583-84F90B002601}" srcOrd="0" destOrd="0" presId="urn:microsoft.com/office/officeart/2005/8/layout/vList2"/>
    <dgm:cxn modelId="{23D969FD-3A26-45DB-851F-D8830CBDE4FB}" type="presParOf" srcId="{BBE899A3-6B59-4571-A583-84F90B002601}" destId="{045B0F77-D3A2-46C6-9B22-0A8DD11FD429}" srcOrd="0" destOrd="0" presId="urn:microsoft.com/office/officeart/2005/8/layout/vList2"/>
    <dgm:cxn modelId="{12F84B25-4019-4013-9BC5-830018283851}" type="presParOf" srcId="{BBE899A3-6B59-4571-A583-84F90B002601}" destId="{FF0FCBC2-D001-4FC6-8B7D-88630E669068}" srcOrd="1" destOrd="0" presId="urn:microsoft.com/office/officeart/2005/8/layout/vList2"/>
    <dgm:cxn modelId="{21E5B12A-606F-4383-A9F6-F79016688A79}" type="presParOf" srcId="{BBE899A3-6B59-4571-A583-84F90B002601}" destId="{6EF5013F-D4A9-4337-AB3D-19D7FD2CE7F9}" srcOrd="2" destOrd="0" presId="urn:microsoft.com/office/officeart/2005/8/layout/vList2"/>
    <dgm:cxn modelId="{58A3E0D8-D808-4D30-B3A9-8E53D00BC6F2}" type="presParOf" srcId="{BBE899A3-6B59-4571-A583-84F90B002601}" destId="{B8968DF6-376D-47D2-A179-8F10A790B07B}" srcOrd="3" destOrd="0" presId="urn:microsoft.com/office/officeart/2005/8/layout/vList2"/>
    <dgm:cxn modelId="{535603E7-B939-44C9-B8BD-218E2393CA44}" type="presParOf" srcId="{BBE899A3-6B59-4571-A583-84F90B002601}" destId="{C5B231A7-5243-4139-AC9E-A18663468915}" srcOrd="4" destOrd="0" presId="urn:microsoft.com/office/officeart/2005/8/layout/vList2"/>
    <dgm:cxn modelId="{C4FA977A-439A-4FD6-BE58-6703E233E748}" type="presParOf" srcId="{BBE899A3-6B59-4571-A583-84F90B002601}" destId="{9FD1563D-F6ED-4752-95FD-ABB2FA4A96B7}" srcOrd="5" destOrd="0" presId="urn:microsoft.com/office/officeart/2005/8/layout/vList2"/>
    <dgm:cxn modelId="{267E65E5-B8E5-4B62-8501-A51C236C94B6}" type="presParOf" srcId="{BBE899A3-6B59-4571-A583-84F90B002601}" destId="{0B60AE71-1BF3-4B9F-8D5F-91A5E6ED1B9C}" srcOrd="6" destOrd="0" presId="urn:microsoft.com/office/officeart/2005/8/layout/vList2"/>
    <dgm:cxn modelId="{A213B7D9-9151-41BC-A223-5C2B240BDA5C}" type="presParOf" srcId="{BBE899A3-6B59-4571-A583-84F90B002601}" destId="{FD8FDE26-6A6C-4B3B-9CCF-3BC936E9321A}" srcOrd="7" destOrd="0" presId="urn:microsoft.com/office/officeart/2005/8/layout/vList2"/>
    <dgm:cxn modelId="{E4C5481A-0BFC-4ACC-9C57-A097811FBCF1}" type="presParOf" srcId="{BBE899A3-6B59-4571-A583-84F90B002601}" destId="{26C9110C-4D3C-450B-A91D-A2BD83DC1571}" srcOrd="8" destOrd="0" presId="urn:microsoft.com/office/officeart/2005/8/layout/vList2"/>
    <dgm:cxn modelId="{6CB381E7-8504-4F86-9D97-368469A63FCA}" type="presParOf" srcId="{BBE899A3-6B59-4571-A583-84F90B002601}" destId="{C461B902-48BC-4CF0-9803-42FC4D63200B}" srcOrd="9" destOrd="0" presId="urn:microsoft.com/office/officeart/2005/8/layout/vList2"/>
    <dgm:cxn modelId="{3882EF95-2D68-4559-9153-AE07BAF7216A}" type="presParOf" srcId="{BBE899A3-6B59-4571-A583-84F90B002601}" destId="{1B857BE1-EE03-4887-8F34-F88C3533D9A0}" srcOrd="10" destOrd="0" presId="urn:microsoft.com/office/officeart/2005/8/layout/vList2"/>
    <dgm:cxn modelId="{A04FD9CA-D90B-489B-B5B5-CF33A0E13580}" type="presParOf" srcId="{BBE899A3-6B59-4571-A583-84F90B002601}" destId="{1DBC0950-DD59-4910-95FE-75F6B067781D}" srcOrd="11" destOrd="0" presId="urn:microsoft.com/office/officeart/2005/8/layout/vList2"/>
    <dgm:cxn modelId="{E6C68448-EF19-453A-A574-BBE0F01D2EB8}" type="presParOf" srcId="{BBE899A3-6B59-4571-A583-84F90B002601}" destId="{08D08879-74DE-484E-9DB5-34AE81822182}"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FD5B6A9-7626-4747-B5DC-BE3FD31570A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E52F3F8-8BBD-44BA-AEEA-751B8D508FD7}">
      <dgm:prSet/>
      <dgm:spPr/>
      <dgm:t>
        <a:bodyPr/>
        <a:lstStyle/>
        <a:p>
          <a:pPr>
            <a:lnSpc>
              <a:spcPct val="100000"/>
            </a:lnSpc>
          </a:pPr>
          <a:r>
            <a:rPr lang="en-GB"/>
            <a:t>Just because you bring a claim does not mean it is going to be successful. </a:t>
          </a:r>
          <a:endParaRPr lang="en-US"/>
        </a:p>
      </dgm:t>
    </dgm:pt>
    <dgm:pt modelId="{3338AD70-DB68-4E5E-BBCF-50FA8A509A9D}" type="parTrans" cxnId="{0C1F3B16-1883-44C8-B0BB-5266020F3F72}">
      <dgm:prSet/>
      <dgm:spPr/>
      <dgm:t>
        <a:bodyPr/>
        <a:lstStyle/>
        <a:p>
          <a:endParaRPr lang="en-US"/>
        </a:p>
      </dgm:t>
    </dgm:pt>
    <dgm:pt modelId="{F6298838-A8DF-48C3-BD8E-6A24B73C3772}" type="sibTrans" cxnId="{0C1F3B16-1883-44C8-B0BB-5266020F3F72}">
      <dgm:prSet/>
      <dgm:spPr/>
      <dgm:t>
        <a:bodyPr/>
        <a:lstStyle/>
        <a:p>
          <a:endParaRPr lang="en-US"/>
        </a:p>
      </dgm:t>
    </dgm:pt>
    <dgm:pt modelId="{3947CBD5-BDD0-4309-969D-C537FF8FC3FD}">
      <dgm:prSet/>
      <dgm:spPr/>
      <dgm:t>
        <a:bodyPr/>
        <a:lstStyle/>
        <a:p>
          <a:pPr>
            <a:lnSpc>
              <a:spcPct val="100000"/>
            </a:lnSpc>
          </a:pPr>
          <a:r>
            <a:rPr lang="en-GB"/>
            <a:t>When considering whether a tort has been committed the courts will consider; </a:t>
          </a:r>
          <a:endParaRPr lang="en-US"/>
        </a:p>
      </dgm:t>
    </dgm:pt>
    <dgm:pt modelId="{610F596D-3DC5-4701-806D-F839EC11219C}" type="parTrans" cxnId="{F0948C81-A4D5-439C-81F8-0D37AA5598A8}">
      <dgm:prSet/>
      <dgm:spPr/>
      <dgm:t>
        <a:bodyPr/>
        <a:lstStyle/>
        <a:p>
          <a:endParaRPr lang="en-US"/>
        </a:p>
      </dgm:t>
    </dgm:pt>
    <dgm:pt modelId="{3BDCC1D6-7D1D-4791-B85A-3D7F7336CC9D}" type="sibTrans" cxnId="{F0948C81-A4D5-439C-81F8-0D37AA5598A8}">
      <dgm:prSet/>
      <dgm:spPr/>
      <dgm:t>
        <a:bodyPr/>
        <a:lstStyle/>
        <a:p>
          <a:endParaRPr lang="en-US"/>
        </a:p>
      </dgm:t>
    </dgm:pt>
    <dgm:pt modelId="{812BF05C-FBA8-4CD3-BD22-CABB909491A4}">
      <dgm:prSet/>
      <dgm:spPr/>
      <dgm:t>
        <a:bodyPr/>
        <a:lstStyle/>
        <a:p>
          <a:pPr>
            <a:lnSpc>
              <a:spcPct val="100000"/>
            </a:lnSpc>
          </a:pPr>
          <a:r>
            <a:rPr lang="en-GB"/>
            <a:t>The past</a:t>
          </a:r>
          <a:endParaRPr lang="en-US"/>
        </a:p>
      </dgm:t>
    </dgm:pt>
    <dgm:pt modelId="{809BF332-D916-40E8-8677-DB806EB11DEA}" type="parTrans" cxnId="{19DC67F2-1E25-4EAA-AE56-512DCF24670B}">
      <dgm:prSet/>
      <dgm:spPr/>
      <dgm:t>
        <a:bodyPr/>
        <a:lstStyle/>
        <a:p>
          <a:endParaRPr lang="en-US"/>
        </a:p>
      </dgm:t>
    </dgm:pt>
    <dgm:pt modelId="{2A544E0D-4CFA-4F96-ADD4-3B42B02E54AC}" type="sibTrans" cxnId="{19DC67F2-1E25-4EAA-AE56-512DCF24670B}">
      <dgm:prSet/>
      <dgm:spPr/>
      <dgm:t>
        <a:bodyPr/>
        <a:lstStyle/>
        <a:p>
          <a:endParaRPr lang="en-US"/>
        </a:p>
      </dgm:t>
    </dgm:pt>
    <dgm:pt modelId="{BA6DCC40-0583-4D75-B130-43BF7A5AF82F}">
      <dgm:prSet/>
      <dgm:spPr/>
      <dgm:t>
        <a:bodyPr/>
        <a:lstStyle/>
        <a:p>
          <a:pPr>
            <a:lnSpc>
              <a:spcPct val="100000"/>
            </a:lnSpc>
          </a:pPr>
          <a:r>
            <a:rPr lang="en-GB"/>
            <a:t>The present </a:t>
          </a:r>
          <a:endParaRPr lang="en-US"/>
        </a:p>
      </dgm:t>
    </dgm:pt>
    <dgm:pt modelId="{07E1AA70-F715-48AD-A65C-D8AB73BC501F}" type="parTrans" cxnId="{ACCC38F3-1CD6-4015-9FC8-20F02C5F3D2E}">
      <dgm:prSet/>
      <dgm:spPr/>
      <dgm:t>
        <a:bodyPr/>
        <a:lstStyle/>
        <a:p>
          <a:endParaRPr lang="en-US"/>
        </a:p>
      </dgm:t>
    </dgm:pt>
    <dgm:pt modelId="{149E9F16-31BB-45E4-A4AF-CB9B2EA28278}" type="sibTrans" cxnId="{ACCC38F3-1CD6-4015-9FC8-20F02C5F3D2E}">
      <dgm:prSet/>
      <dgm:spPr/>
      <dgm:t>
        <a:bodyPr/>
        <a:lstStyle/>
        <a:p>
          <a:endParaRPr lang="en-US"/>
        </a:p>
      </dgm:t>
    </dgm:pt>
    <dgm:pt modelId="{7155FDF1-B954-43D3-86AD-6FE1CD1E9FB9}">
      <dgm:prSet/>
      <dgm:spPr/>
      <dgm:t>
        <a:bodyPr/>
        <a:lstStyle/>
        <a:p>
          <a:pPr>
            <a:lnSpc>
              <a:spcPct val="100000"/>
            </a:lnSpc>
          </a:pPr>
          <a:r>
            <a:rPr lang="en-GB"/>
            <a:t>The future</a:t>
          </a:r>
          <a:endParaRPr lang="en-US"/>
        </a:p>
      </dgm:t>
    </dgm:pt>
    <dgm:pt modelId="{99B4BE28-B59C-42A5-B653-9ED00B6EAC1C}" type="parTrans" cxnId="{3AF80DCB-1DCC-4A46-8B98-703990459AE0}">
      <dgm:prSet/>
      <dgm:spPr/>
      <dgm:t>
        <a:bodyPr/>
        <a:lstStyle/>
        <a:p>
          <a:endParaRPr lang="en-US"/>
        </a:p>
      </dgm:t>
    </dgm:pt>
    <dgm:pt modelId="{0C9B1D8D-1D39-4C67-8D91-682CE260BAEA}" type="sibTrans" cxnId="{3AF80DCB-1DCC-4A46-8B98-703990459AE0}">
      <dgm:prSet/>
      <dgm:spPr/>
      <dgm:t>
        <a:bodyPr/>
        <a:lstStyle/>
        <a:p>
          <a:endParaRPr lang="en-US"/>
        </a:p>
      </dgm:t>
    </dgm:pt>
    <dgm:pt modelId="{F362699F-EEDF-4457-9850-887DAC0E4A5A}">
      <dgm:prSet/>
      <dgm:spPr/>
      <dgm:t>
        <a:bodyPr/>
        <a:lstStyle/>
        <a:p>
          <a:pPr>
            <a:lnSpc>
              <a:spcPct val="100000"/>
            </a:lnSpc>
          </a:pPr>
          <a:r>
            <a:rPr lang="en-GB"/>
            <a:t>Demonstrates by the case of Woodroffe-Hedley v Cuthbertson (20 June 1997) QBD.</a:t>
          </a:r>
          <a:endParaRPr lang="en-US"/>
        </a:p>
      </dgm:t>
    </dgm:pt>
    <dgm:pt modelId="{FEB5C0FC-F536-4257-99D7-5B0F3933B0E4}" type="parTrans" cxnId="{AB60BFBF-EA94-400B-A2F0-EDDF5DE77AC0}">
      <dgm:prSet/>
      <dgm:spPr/>
      <dgm:t>
        <a:bodyPr/>
        <a:lstStyle/>
        <a:p>
          <a:endParaRPr lang="en-US"/>
        </a:p>
      </dgm:t>
    </dgm:pt>
    <dgm:pt modelId="{6DB9E197-CA0E-436F-9BF3-07CE56129EB9}" type="sibTrans" cxnId="{AB60BFBF-EA94-400B-A2F0-EDDF5DE77AC0}">
      <dgm:prSet/>
      <dgm:spPr/>
      <dgm:t>
        <a:bodyPr/>
        <a:lstStyle/>
        <a:p>
          <a:endParaRPr lang="en-US"/>
        </a:p>
      </dgm:t>
    </dgm:pt>
    <dgm:pt modelId="{DE784630-526A-4E12-BDA2-56607996E94F}" type="pres">
      <dgm:prSet presAssocID="{5FD5B6A9-7626-4747-B5DC-BE3FD31570A5}" presName="root" presStyleCnt="0">
        <dgm:presLayoutVars>
          <dgm:dir/>
          <dgm:resizeHandles val="exact"/>
        </dgm:presLayoutVars>
      </dgm:prSet>
      <dgm:spPr/>
    </dgm:pt>
    <dgm:pt modelId="{A55F8166-B2F1-4B8D-ADA7-FE05BEF5DCC9}" type="pres">
      <dgm:prSet presAssocID="{8E52F3F8-8BBD-44BA-AEEA-751B8D508FD7}" presName="compNode" presStyleCnt="0"/>
      <dgm:spPr/>
    </dgm:pt>
    <dgm:pt modelId="{24FDE5B8-428D-4C1A-BC49-241BCC1C9F31}" type="pres">
      <dgm:prSet presAssocID="{8E52F3F8-8BBD-44BA-AEEA-751B8D508FD7}" presName="bgRect" presStyleLbl="bgShp" presStyleIdx="0" presStyleCnt="6"/>
      <dgm:spPr/>
    </dgm:pt>
    <dgm:pt modelId="{CA100993-6CE7-410B-B3AF-4507BF7FBBA6}" type="pres">
      <dgm:prSet presAssocID="{8E52F3F8-8BBD-44BA-AEEA-751B8D508FD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Success"/>
        </a:ext>
      </dgm:extLst>
    </dgm:pt>
    <dgm:pt modelId="{08A9DCE7-4EA5-47B5-9016-CE260972F50C}" type="pres">
      <dgm:prSet presAssocID="{8E52F3F8-8BBD-44BA-AEEA-751B8D508FD7}" presName="spaceRect" presStyleCnt="0"/>
      <dgm:spPr/>
    </dgm:pt>
    <dgm:pt modelId="{A4687882-4405-42F3-BB52-D14528362708}" type="pres">
      <dgm:prSet presAssocID="{8E52F3F8-8BBD-44BA-AEEA-751B8D508FD7}" presName="parTx" presStyleLbl="revTx" presStyleIdx="0" presStyleCnt="6">
        <dgm:presLayoutVars>
          <dgm:chMax val="0"/>
          <dgm:chPref val="0"/>
        </dgm:presLayoutVars>
      </dgm:prSet>
      <dgm:spPr/>
    </dgm:pt>
    <dgm:pt modelId="{E0A183C2-8B68-42DC-A14E-C6AF98AB3129}" type="pres">
      <dgm:prSet presAssocID="{F6298838-A8DF-48C3-BD8E-6A24B73C3772}" presName="sibTrans" presStyleCnt="0"/>
      <dgm:spPr/>
    </dgm:pt>
    <dgm:pt modelId="{5507B40E-769C-4218-8BDB-1DE02015D3F2}" type="pres">
      <dgm:prSet presAssocID="{3947CBD5-BDD0-4309-969D-C537FF8FC3FD}" presName="compNode" presStyleCnt="0"/>
      <dgm:spPr/>
    </dgm:pt>
    <dgm:pt modelId="{467B4B2A-2B9B-4DF5-8A58-C0824C730CBC}" type="pres">
      <dgm:prSet presAssocID="{3947CBD5-BDD0-4309-969D-C537FF8FC3FD}" presName="bgRect" presStyleLbl="bgShp" presStyleIdx="1" presStyleCnt="6"/>
      <dgm:spPr/>
    </dgm:pt>
    <dgm:pt modelId="{10CD161A-4085-4D12-9922-F934D49B75A0}" type="pres">
      <dgm:prSet presAssocID="{3947CBD5-BDD0-4309-969D-C537FF8FC3F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A22DEA7C-830C-4B28-A38B-EECA12A448FA}" type="pres">
      <dgm:prSet presAssocID="{3947CBD5-BDD0-4309-969D-C537FF8FC3FD}" presName="spaceRect" presStyleCnt="0"/>
      <dgm:spPr/>
    </dgm:pt>
    <dgm:pt modelId="{0A36A668-E3C6-4BEE-BED2-DF46FBA4B6D4}" type="pres">
      <dgm:prSet presAssocID="{3947CBD5-BDD0-4309-969D-C537FF8FC3FD}" presName="parTx" presStyleLbl="revTx" presStyleIdx="1" presStyleCnt="6">
        <dgm:presLayoutVars>
          <dgm:chMax val="0"/>
          <dgm:chPref val="0"/>
        </dgm:presLayoutVars>
      </dgm:prSet>
      <dgm:spPr/>
    </dgm:pt>
    <dgm:pt modelId="{0984FE23-E419-47CF-9F6F-600A02533C3F}" type="pres">
      <dgm:prSet presAssocID="{3BDCC1D6-7D1D-4791-B85A-3D7F7336CC9D}" presName="sibTrans" presStyleCnt="0"/>
      <dgm:spPr/>
    </dgm:pt>
    <dgm:pt modelId="{DFD3E4DC-D19E-4314-8041-3CEB94E91B7E}" type="pres">
      <dgm:prSet presAssocID="{812BF05C-FBA8-4CD3-BD22-CABB909491A4}" presName="compNode" presStyleCnt="0"/>
      <dgm:spPr/>
    </dgm:pt>
    <dgm:pt modelId="{5196621B-AFB9-44B6-9568-DF27D6500559}" type="pres">
      <dgm:prSet presAssocID="{812BF05C-FBA8-4CD3-BD22-CABB909491A4}" presName="bgRect" presStyleLbl="bgShp" presStyleIdx="2" presStyleCnt="6"/>
      <dgm:spPr/>
    </dgm:pt>
    <dgm:pt modelId="{F00C1B08-4771-47FB-ADD3-9AF87F08DEF2}" type="pres">
      <dgm:prSet presAssocID="{812BF05C-FBA8-4CD3-BD22-CABB909491A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story1"/>
        </a:ext>
      </dgm:extLst>
    </dgm:pt>
    <dgm:pt modelId="{636735FC-FA7F-405A-8821-06BA1F64F358}" type="pres">
      <dgm:prSet presAssocID="{812BF05C-FBA8-4CD3-BD22-CABB909491A4}" presName="spaceRect" presStyleCnt="0"/>
      <dgm:spPr/>
    </dgm:pt>
    <dgm:pt modelId="{97ADE5C2-4DE7-48C3-A338-754C27F53F19}" type="pres">
      <dgm:prSet presAssocID="{812BF05C-FBA8-4CD3-BD22-CABB909491A4}" presName="parTx" presStyleLbl="revTx" presStyleIdx="2" presStyleCnt="6">
        <dgm:presLayoutVars>
          <dgm:chMax val="0"/>
          <dgm:chPref val="0"/>
        </dgm:presLayoutVars>
      </dgm:prSet>
      <dgm:spPr/>
    </dgm:pt>
    <dgm:pt modelId="{239B8BF5-CCA4-4434-B38D-9F22A6A17E6F}" type="pres">
      <dgm:prSet presAssocID="{2A544E0D-4CFA-4F96-ADD4-3B42B02E54AC}" presName="sibTrans" presStyleCnt="0"/>
      <dgm:spPr/>
    </dgm:pt>
    <dgm:pt modelId="{09243C11-19C5-48B6-9DEB-1116E6CA9E86}" type="pres">
      <dgm:prSet presAssocID="{BA6DCC40-0583-4D75-B130-43BF7A5AF82F}" presName="compNode" presStyleCnt="0"/>
      <dgm:spPr/>
    </dgm:pt>
    <dgm:pt modelId="{976E6DAC-E323-4C4D-82A8-900CB937B847}" type="pres">
      <dgm:prSet presAssocID="{BA6DCC40-0583-4D75-B130-43BF7A5AF82F}" presName="bgRect" presStyleLbl="bgShp" presStyleIdx="3" presStyleCnt="6"/>
      <dgm:spPr/>
    </dgm:pt>
    <dgm:pt modelId="{ECA90021-24A5-46A5-BDA8-EB9E3B8D305A}" type="pres">
      <dgm:prSet presAssocID="{BA6DCC40-0583-4D75-B130-43BF7A5AF82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
        </a:ext>
      </dgm:extLst>
    </dgm:pt>
    <dgm:pt modelId="{11455E45-E2C8-4A8B-AC82-CAE3EBBD0187}" type="pres">
      <dgm:prSet presAssocID="{BA6DCC40-0583-4D75-B130-43BF7A5AF82F}" presName="spaceRect" presStyleCnt="0"/>
      <dgm:spPr/>
    </dgm:pt>
    <dgm:pt modelId="{95E5542C-37BA-49F5-8014-3D0340C48332}" type="pres">
      <dgm:prSet presAssocID="{BA6DCC40-0583-4D75-B130-43BF7A5AF82F}" presName="parTx" presStyleLbl="revTx" presStyleIdx="3" presStyleCnt="6">
        <dgm:presLayoutVars>
          <dgm:chMax val="0"/>
          <dgm:chPref val="0"/>
        </dgm:presLayoutVars>
      </dgm:prSet>
      <dgm:spPr/>
    </dgm:pt>
    <dgm:pt modelId="{9D1CE9FF-9061-4591-8021-404EEB70474A}" type="pres">
      <dgm:prSet presAssocID="{149E9F16-31BB-45E4-A4AF-CB9B2EA28278}" presName="sibTrans" presStyleCnt="0"/>
      <dgm:spPr/>
    </dgm:pt>
    <dgm:pt modelId="{6BD37D55-46AD-4CE4-AB89-EF4F0AC31228}" type="pres">
      <dgm:prSet presAssocID="{7155FDF1-B954-43D3-86AD-6FE1CD1E9FB9}" presName="compNode" presStyleCnt="0"/>
      <dgm:spPr/>
    </dgm:pt>
    <dgm:pt modelId="{8209F7DB-7C8A-4C7C-A55F-6CD60A683811}" type="pres">
      <dgm:prSet presAssocID="{7155FDF1-B954-43D3-86AD-6FE1CD1E9FB9}" presName="bgRect" presStyleLbl="bgShp" presStyleIdx="4" presStyleCnt="6"/>
      <dgm:spPr/>
    </dgm:pt>
    <dgm:pt modelId="{4F0F752B-964A-4542-85E5-D7A796FF568E}" type="pres">
      <dgm:prSet presAssocID="{7155FDF1-B954-43D3-86AD-6FE1CD1E9FB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5E511C16-4220-4AFD-9288-2406E917C671}" type="pres">
      <dgm:prSet presAssocID="{7155FDF1-B954-43D3-86AD-6FE1CD1E9FB9}" presName="spaceRect" presStyleCnt="0"/>
      <dgm:spPr/>
    </dgm:pt>
    <dgm:pt modelId="{7CF89440-6125-4509-8CD7-5D8EC3A5FE9A}" type="pres">
      <dgm:prSet presAssocID="{7155FDF1-B954-43D3-86AD-6FE1CD1E9FB9}" presName="parTx" presStyleLbl="revTx" presStyleIdx="4" presStyleCnt="6">
        <dgm:presLayoutVars>
          <dgm:chMax val="0"/>
          <dgm:chPref val="0"/>
        </dgm:presLayoutVars>
      </dgm:prSet>
      <dgm:spPr/>
    </dgm:pt>
    <dgm:pt modelId="{5EE08BB7-6B9D-42AF-8F32-9A17151098D6}" type="pres">
      <dgm:prSet presAssocID="{0C9B1D8D-1D39-4C67-8D91-682CE260BAEA}" presName="sibTrans" presStyleCnt="0"/>
      <dgm:spPr/>
    </dgm:pt>
    <dgm:pt modelId="{0ABC305A-0E8E-432B-BB6C-1159D71F87C8}" type="pres">
      <dgm:prSet presAssocID="{F362699F-EEDF-4457-9850-887DAC0E4A5A}" presName="compNode" presStyleCnt="0"/>
      <dgm:spPr/>
    </dgm:pt>
    <dgm:pt modelId="{25ECCBD1-626C-4A32-958E-2D93CBD7B01E}" type="pres">
      <dgm:prSet presAssocID="{F362699F-EEDF-4457-9850-887DAC0E4A5A}" presName="bgRect" presStyleLbl="bgShp" presStyleIdx="5" presStyleCnt="6"/>
      <dgm:spPr/>
    </dgm:pt>
    <dgm:pt modelId="{AFFC086E-67FA-42C8-AE49-D14D4BCAE04D}" type="pres">
      <dgm:prSet presAssocID="{F362699F-EEDF-4457-9850-887DAC0E4A5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octor"/>
        </a:ext>
      </dgm:extLst>
    </dgm:pt>
    <dgm:pt modelId="{C0DF94B1-8A04-43BD-8D95-F421AEC948F3}" type="pres">
      <dgm:prSet presAssocID="{F362699F-EEDF-4457-9850-887DAC0E4A5A}" presName="spaceRect" presStyleCnt="0"/>
      <dgm:spPr/>
    </dgm:pt>
    <dgm:pt modelId="{FD74336B-8894-4EE2-B8A6-FB9A11B96D49}" type="pres">
      <dgm:prSet presAssocID="{F362699F-EEDF-4457-9850-887DAC0E4A5A}" presName="parTx" presStyleLbl="revTx" presStyleIdx="5" presStyleCnt="6">
        <dgm:presLayoutVars>
          <dgm:chMax val="0"/>
          <dgm:chPref val="0"/>
        </dgm:presLayoutVars>
      </dgm:prSet>
      <dgm:spPr/>
    </dgm:pt>
  </dgm:ptLst>
  <dgm:cxnLst>
    <dgm:cxn modelId="{C0949B12-A6D1-4F3B-91A2-F4BE118DA7DC}" type="presOf" srcId="{8E52F3F8-8BBD-44BA-AEEA-751B8D508FD7}" destId="{A4687882-4405-42F3-BB52-D14528362708}" srcOrd="0" destOrd="0" presId="urn:microsoft.com/office/officeart/2018/2/layout/IconVerticalSolidList"/>
    <dgm:cxn modelId="{0C1F3B16-1883-44C8-B0BB-5266020F3F72}" srcId="{5FD5B6A9-7626-4747-B5DC-BE3FD31570A5}" destId="{8E52F3F8-8BBD-44BA-AEEA-751B8D508FD7}" srcOrd="0" destOrd="0" parTransId="{3338AD70-DB68-4E5E-BBCF-50FA8A509A9D}" sibTransId="{F6298838-A8DF-48C3-BD8E-6A24B73C3772}"/>
    <dgm:cxn modelId="{A9CA5C19-D965-416A-A847-354C5EA699A1}" type="presOf" srcId="{5FD5B6A9-7626-4747-B5DC-BE3FD31570A5}" destId="{DE784630-526A-4E12-BDA2-56607996E94F}" srcOrd="0" destOrd="0" presId="urn:microsoft.com/office/officeart/2018/2/layout/IconVerticalSolidList"/>
    <dgm:cxn modelId="{58620162-8EAC-4494-BDC7-BB7AF1D3E063}" type="presOf" srcId="{BA6DCC40-0583-4D75-B130-43BF7A5AF82F}" destId="{95E5542C-37BA-49F5-8014-3D0340C48332}" srcOrd="0" destOrd="0" presId="urn:microsoft.com/office/officeart/2018/2/layout/IconVerticalSolidList"/>
    <dgm:cxn modelId="{F5396D69-2DBD-41EC-A08C-67E5226E32EF}" type="presOf" srcId="{3947CBD5-BDD0-4309-969D-C537FF8FC3FD}" destId="{0A36A668-E3C6-4BEE-BED2-DF46FBA4B6D4}" srcOrd="0" destOrd="0" presId="urn:microsoft.com/office/officeart/2018/2/layout/IconVerticalSolidList"/>
    <dgm:cxn modelId="{DFF8F180-DE01-4728-AEF3-E2E0CDDF586A}" type="presOf" srcId="{7155FDF1-B954-43D3-86AD-6FE1CD1E9FB9}" destId="{7CF89440-6125-4509-8CD7-5D8EC3A5FE9A}" srcOrd="0" destOrd="0" presId="urn:microsoft.com/office/officeart/2018/2/layout/IconVerticalSolidList"/>
    <dgm:cxn modelId="{F0948C81-A4D5-439C-81F8-0D37AA5598A8}" srcId="{5FD5B6A9-7626-4747-B5DC-BE3FD31570A5}" destId="{3947CBD5-BDD0-4309-969D-C537FF8FC3FD}" srcOrd="1" destOrd="0" parTransId="{610F596D-3DC5-4701-806D-F839EC11219C}" sibTransId="{3BDCC1D6-7D1D-4791-B85A-3D7F7336CC9D}"/>
    <dgm:cxn modelId="{4309AA9D-1A03-45A8-8D1E-B14BE9D544EC}" type="presOf" srcId="{812BF05C-FBA8-4CD3-BD22-CABB909491A4}" destId="{97ADE5C2-4DE7-48C3-A338-754C27F53F19}" srcOrd="0" destOrd="0" presId="urn:microsoft.com/office/officeart/2018/2/layout/IconVerticalSolidList"/>
    <dgm:cxn modelId="{D0ACD3A6-414F-4255-9FE4-83F11E53FBE5}" type="presOf" srcId="{F362699F-EEDF-4457-9850-887DAC0E4A5A}" destId="{FD74336B-8894-4EE2-B8A6-FB9A11B96D49}" srcOrd="0" destOrd="0" presId="urn:microsoft.com/office/officeart/2018/2/layout/IconVerticalSolidList"/>
    <dgm:cxn modelId="{AB60BFBF-EA94-400B-A2F0-EDDF5DE77AC0}" srcId="{5FD5B6A9-7626-4747-B5DC-BE3FD31570A5}" destId="{F362699F-EEDF-4457-9850-887DAC0E4A5A}" srcOrd="5" destOrd="0" parTransId="{FEB5C0FC-F536-4257-99D7-5B0F3933B0E4}" sibTransId="{6DB9E197-CA0E-436F-9BF3-07CE56129EB9}"/>
    <dgm:cxn modelId="{3AF80DCB-1DCC-4A46-8B98-703990459AE0}" srcId="{5FD5B6A9-7626-4747-B5DC-BE3FD31570A5}" destId="{7155FDF1-B954-43D3-86AD-6FE1CD1E9FB9}" srcOrd="4" destOrd="0" parTransId="{99B4BE28-B59C-42A5-B653-9ED00B6EAC1C}" sibTransId="{0C9B1D8D-1D39-4C67-8D91-682CE260BAEA}"/>
    <dgm:cxn modelId="{19DC67F2-1E25-4EAA-AE56-512DCF24670B}" srcId="{5FD5B6A9-7626-4747-B5DC-BE3FD31570A5}" destId="{812BF05C-FBA8-4CD3-BD22-CABB909491A4}" srcOrd="2" destOrd="0" parTransId="{809BF332-D916-40E8-8677-DB806EB11DEA}" sibTransId="{2A544E0D-4CFA-4F96-ADD4-3B42B02E54AC}"/>
    <dgm:cxn modelId="{ACCC38F3-1CD6-4015-9FC8-20F02C5F3D2E}" srcId="{5FD5B6A9-7626-4747-B5DC-BE3FD31570A5}" destId="{BA6DCC40-0583-4D75-B130-43BF7A5AF82F}" srcOrd="3" destOrd="0" parTransId="{07E1AA70-F715-48AD-A65C-D8AB73BC501F}" sibTransId="{149E9F16-31BB-45E4-A4AF-CB9B2EA28278}"/>
    <dgm:cxn modelId="{5E1E93B8-FD53-48C0-884C-3B48D31D6C9E}" type="presParOf" srcId="{DE784630-526A-4E12-BDA2-56607996E94F}" destId="{A55F8166-B2F1-4B8D-ADA7-FE05BEF5DCC9}" srcOrd="0" destOrd="0" presId="urn:microsoft.com/office/officeart/2018/2/layout/IconVerticalSolidList"/>
    <dgm:cxn modelId="{0EEA6196-A2F1-49C0-A1F3-9A7F75D4470F}" type="presParOf" srcId="{A55F8166-B2F1-4B8D-ADA7-FE05BEF5DCC9}" destId="{24FDE5B8-428D-4C1A-BC49-241BCC1C9F31}" srcOrd="0" destOrd="0" presId="urn:microsoft.com/office/officeart/2018/2/layout/IconVerticalSolidList"/>
    <dgm:cxn modelId="{E78BDEAB-24F0-47EC-AC30-4D1C202C7699}" type="presParOf" srcId="{A55F8166-B2F1-4B8D-ADA7-FE05BEF5DCC9}" destId="{CA100993-6CE7-410B-B3AF-4507BF7FBBA6}" srcOrd="1" destOrd="0" presId="urn:microsoft.com/office/officeart/2018/2/layout/IconVerticalSolidList"/>
    <dgm:cxn modelId="{9A9BBEFD-8817-4E42-8CC0-DCA8505ECC3C}" type="presParOf" srcId="{A55F8166-B2F1-4B8D-ADA7-FE05BEF5DCC9}" destId="{08A9DCE7-4EA5-47B5-9016-CE260972F50C}" srcOrd="2" destOrd="0" presId="urn:microsoft.com/office/officeart/2018/2/layout/IconVerticalSolidList"/>
    <dgm:cxn modelId="{8C5C5B4E-86C3-473D-BFE7-571A097D1F77}" type="presParOf" srcId="{A55F8166-B2F1-4B8D-ADA7-FE05BEF5DCC9}" destId="{A4687882-4405-42F3-BB52-D14528362708}" srcOrd="3" destOrd="0" presId="urn:microsoft.com/office/officeart/2018/2/layout/IconVerticalSolidList"/>
    <dgm:cxn modelId="{C3312257-C4D0-4FA9-B7BD-E651C13352D2}" type="presParOf" srcId="{DE784630-526A-4E12-BDA2-56607996E94F}" destId="{E0A183C2-8B68-42DC-A14E-C6AF98AB3129}" srcOrd="1" destOrd="0" presId="urn:microsoft.com/office/officeart/2018/2/layout/IconVerticalSolidList"/>
    <dgm:cxn modelId="{464415A7-FB49-4E13-9DA3-91EA298F489F}" type="presParOf" srcId="{DE784630-526A-4E12-BDA2-56607996E94F}" destId="{5507B40E-769C-4218-8BDB-1DE02015D3F2}" srcOrd="2" destOrd="0" presId="urn:microsoft.com/office/officeart/2018/2/layout/IconVerticalSolidList"/>
    <dgm:cxn modelId="{2BD321E2-60FB-4532-8E3C-E753755B196C}" type="presParOf" srcId="{5507B40E-769C-4218-8BDB-1DE02015D3F2}" destId="{467B4B2A-2B9B-4DF5-8A58-C0824C730CBC}" srcOrd="0" destOrd="0" presId="urn:microsoft.com/office/officeart/2018/2/layout/IconVerticalSolidList"/>
    <dgm:cxn modelId="{BCB4DCDA-AB9E-4D80-B3C8-35CFB77A5498}" type="presParOf" srcId="{5507B40E-769C-4218-8BDB-1DE02015D3F2}" destId="{10CD161A-4085-4D12-9922-F934D49B75A0}" srcOrd="1" destOrd="0" presId="urn:microsoft.com/office/officeart/2018/2/layout/IconVerticalSolidList"/>
    <dgm:cxn modelId="{CBFB4839-ADF6-4DE2-903F-5F83DBA83F31}" type="presParOf" srcId="{5507B40E-769C-4218-8BDB-1DE02015D3F2}" destId="{A22DEA7C-830C-4B28-A38B-EECA12A448FA}" srcOrd="2" destOrd="0" presId="urn:microsoft.com/office/officeart/2018/2/layout/IconVerticalSolidList"/>
    <dgm:cxn modelId="{F152D634-206C-492C-96B0-A4DB2A2D216E}" type="presParOf" srcId="{5507B40E-769C-4218-8BDB-1DE02015D3F2}" destId="{0A36A668-E3C6-4BEE-BED2-DF46FBA4B6D4}" srcOrd="3" destOrd="0" presId="urn:microsoft.com/office/officeart/2018/2/layout/IconVerticalSolidList"/>
    <dgm:cxn modelId="{79387868-04B8-46A4-91B6-EC07AF66AAF4}" type="presParOf" srcId="{DE784630-526A-4E12-BDA2-56607996E94F}" destId="{0984FE23-E419-47CF-9F6F-600A02533C3F}" srcOrd="3" destOrd="0" presId="urn:microsoft.com/office/officeart/2018/2/layout/IconVerticalSolidList"/>
    <dgm:cxn modelId="{BD8FC514-F565-49BF-92A5-1BAC80ACB46B}" type="presParOf" srcId="{DE784630-526A-4E12-BDA2-56607996E94F}" destId="{DFD3E4DC-D19E-4314-8041-3CEB94E91B7E}" srcOrd="4" destOrd="0" presId="urn:microsoft.com/office/officeart/2018/2/layout/IconVerticalSolidList"/>
    <dgm:cxn modelId="{F43F2206-BC4C-4EA6-BAAD-A7595BE5621B}" type="presParOf" srcId="{DFD3E4DC-D19E-4314-8041-3CEB94E91B7E}" destId="{5196621B-AFB9-44B6-9568-DF27D6500559}" srcOrd="0" destOrd="0" presId="urn:microsoft.com/office/officeart/2018/2/layout/IconVerticalSolidList"/>
    <dgm:cxn modelId="{A634AE26-340F-4F04-A897-3DC368720443}" type="presParOf" srcId="{DFD3E4DC-D19E-4314-8041-3CEB94E91B7E}" destId="{F00C1B08-4771-47FB-ADD3-9AF87F08DEF2}" srcOrd="1" destOrd="0" presId="urn:microsoft.com/office/officeart/2018/2/layout/IconVerticalSolidList"/>
    <dgm:cxn modelId="{1B7B1185-03E4-42F1-B086-6BCA7FF8EE95}" type="presParOf" srcId="{DFD3E4DC-D19E-4314-8041-3CEB94E91B7E}" destId="{636735FC-FA7F-405A-8821-06BA1F64F358}" srcOrd="2" destOrd="0" presId="urn:microsoft.com/office/officeart/2018/2/layout/IconVerticalSolidList"/>
    <dgm:cxn modelId="{15A42CFE-C3FC-496E-ADEF-8ED7B2DE985B}" type="presParOf" srcId="{DFD3E4DC-D19E-4314-8041-3CEB94E91B7E}" destId="{97ADE5C2-4DE7-48C3-A338-754C27F53F19}" srcOrd="3" destOrd="0" presId="urn:microsoft.com/office/officeart/2018/2/layout/IconVerticalSolidList"/>
    <dgm:cxn modelId="{EB3F3F84-DFD4-4680-9395-87315C54852F}" type="presParOf" srcId="{DE784630-526A-4E12-BDA2-56607996E94F}" destId="{239B8BF5-CCA4-4434-B38D-9F22A6A17E6F}" srcOrd="5" destOrd="0" presId="urn:microsoft.com/office/officeart/2018/2/layout/IconVerticalSolidList"/>
    <dgm:cxn modelId="{09668D43-9A31-4A5D-8E89-03F414941BA1}" type="presParOf" srcId="{DE784630-526A-4E12-BDA2-56607996E94F}" destId="{09243C11-19C5-48B6-9DEB-1116E6CA9E86}" srcOrd="6" destOrd="0" presId="urn:microsoft.com/office/officeart/2018/2/layout/IconVerticalSolidList"/>
    <dgm:cxn modelId="{A7F27D93-6370-4A64-BAE6-2290E301A29F}" type="presParOf" srcId="{09243C11-19C5-48B6-9DEB-1116E6CA9E86}" destId="{976E6DAC-E323-4C4D-82A8-900CB937B847}" srcOrd="0" destOrd="0" presId="urn:microsoft.com/office/officeart/2018/2/layout/IconVerticalSolidList"/>
    <dgm:cxn modelId="{82C17EE1-6956-478F-9C40-67F97108AE06}" type="presParOf" srcId="{09243C11-19C5-48B6-9DEB-1116E6CA9E86}" destId="{ECA90021-24A5-46A5-BDA8-EB9E3B8D305A}" srcOrd="1" destOrd="0" presId="urn:microsoft.com/office/officeart/2018/2/layout/IconVerticalSolidList"/>
    <dgm:cxn modelId="{C348A162-F83E-4A64-B9F0-F45CDCA7F0F8}" type="presParOf" srcId="{09243C11-19C5-48B6-9DEB-1116E6CA9E86}" destId="{11455E45-E2C8-4A8B-AC82-CAE3EBBD0187}" srcOrd="2" destOrd="0" presId="urn:microsoft.com/office/officeart/2018/2/layout/IconVerticalSolidList"/>
    <dgm:cxn modelId="{8DFE9157-4E7E-46FF-9CFF-B356DF07EC7A}" type="presParOf" srcId="{09243C11-19C5-48B6-9DEB-1116E6CA9E86}" destId="{95E5542C-37BA-49F5-8014-3D0340C48332}" srcOrd="3" destOrd="0" presId="urn:microsoft.com/office/officeart/2018/2/layout/IconVerticalSolidList"/>
    <dgm:cxn modelId="{23CEA515-2B7E-4536-B54C-F83072E726ED}" type="presParOf" srcId="{DE784630-526A-4E12-BDA2-56607996E94F}" destId="{9D1CE9FF-9061-4591-8021-404EEB70474A}" srcOrd="7" destOrd="0" presId="urn:microsoft.com/office/officeart/2018/2/layout/IconVerticalSolidList"/>
    <dgm:cxn modelId="{658A2C72-BD78-4071-BF58-8A1FF51691FF}" type="presParOf" srcId="{DE784630-526A-4E12-BDA2-56607996E94F}" destId="{6BD37D55-46AD-4CE4-AB89-EF4F0AC31228}" srcOrd="8" destOrd="0" presId="urn:microsoft.com/office/officeart/2018/2/layout/IconVerticalSolidList"/>
    <dgm:cxn modelId="{BCD8200C-59B9-4E7B-89CD-FC6D2B3718FB}" type="presParOf" srcId="{6BD37D55-46AD-4CE4-AB89-EF4F0AC31228}" destId="{8209F7DB-7C8A-4C7C-A55F-6CD60A683811}" srcOrd="0" destOrd="0" presId="urn:microsoft.com/office/officeart/2018/2/layout/IconVerticalSolidList"/>
    <dgm:cxn modelId="{EEA07480-8A9D-4F6B-B978-5BA784B51811}" type="presParOf" srcId="{6BD37D55-46AD-4CE4-AB89-EF4F0AC31228}" destId="{4F0F752B-964A-4542-85E5-D7A796FF568E}" srcOrd="1" destOrd="0" presId="urn:microsoft.com/office/officeart/2018/2/layout/IconVerticalSolidList"/>
    <dgm:cxn modelId="{096084FF-FFDC-4590-AC9E-648718501BC1}" type="presParOf" srcId="{6BD37D55-46AD-4CE4-AB89-EF4F0AC31228}" destId="{5E511C16-4220-4AFD-9288-2406E917C671}" srcOrd="2" destOrd="0" presId="urn:microsoft.com/office/officeart/2018/2/layout/IconVerticalSolidList"/>
    <dgm:cxn modelId="{A2232EAE-301B-46D1-89F4-0857D1431B87}" type="presParOf" srcId="{6BD37D55-46AD-4CE4-AB89-EF4F0AC31228}" destId="{7CF89440-6125-4509-8CD7-5D8EC3A5FE9A}" srcOrd="3" destOrd="0" presId="urn:microsoft.com/office/officeart/2018/2/layout/IconVerticalSolidList"/>
    <dgm:cxn modelId="{1F28AFCE-D91D-4F30-B4A8-B887C95E4251}" type="presParOf" srcId="{DE784630-526A-4E12-BDA2-56607996E94F}" destId="{5EE08BB7-6B9D-42AF-8F32-9A17151098D6}" srcOrd="9" destOrd="0" presId="urn:microsoft.com/office/officeart/2018/2/layout/IconVerticalSolidList"/>
    <dgm:cxn modelId="{28925E33-0512-418E-AEED-6C88C6B04BA5}" type="presParOf" srcId="{DE784630-526A-4E12-BDA2-56607996E94F}" destId="{0ABC305A-0E8E-432B-BB6C-1159D71F87C8}" srcOrd="10" destOrd="0" presId="urn:microsoft.com/office/officeart/2018/2/layout/IconVerticalSolidList"/>
    <dgm:cxn modelId="{ACB04698-F48D-434A-8528-F0E860C70BBE}" type="presParOf" srcId="{0ABC305A-0E8E-432B-BB6C-1159D71F87C8}" destId="{25ECCBD1-626C-4A32-958E-2D93CBD7B01E}" srcOrd="0" destOrd="0" presId="urn:microsoft.com/office/officeart/2018/2/layout/IconVerticalSolidList"/>
    <dgm:cxn modelId="{90F21813-FD3E-4DD7-8CCB-49C24C835257}" type="presParOf" srcId="{0ABC305A-0E8E-432B-BB6C-1159D71F87C8}" destId="{AFFC086E-67FA-42C8-AE49-D14D4BCAE04D}" srcOrd="1" destOrd="0" presId="urn:microsoft.com/office/officeart/2018/2/layout/IconVerticalSolidList"/>
    <dgm:cxn modelId="{5B271594-89A4-42FF-B935-1AEC79DD30E7}" type="presParOf" srcId="{0ABC305A-0E8E-432B-BB6C-1159D71F87C8}" destId="{C0DF94B1-8A04-43BD-8D95-F421AEC948F3}" srcOrd="2" destOrd="0" presId="urn:microsoft.com/office/officeart/2018/2/layout/IconVerticalSolidList"/>
    <dgm:cxn modelId="{FD26B81B-8154-469E-A207-BA8B0C195176}" type="presParOf" srcId="{0ABC305A-0E8E-432B-BB6C-1159D71F87C8}" destId="{FD74336B-8894-4EE2-B8A6-FB9A11B96D4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20083D3-5E3B-4C57-AA69-B442F0D45D2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46FF53E-780E-4F2E-9C40-C0328D16086A}">
      <dgm:prSet/>
      <dgm:spPr/>
      <dgm:t>
        <a:bodyPr/>
        <a:lstStyle/>
        <a:p>
          <a:pPr>
            <a:lnSpc>
              <a:spcPct val="100000"/>
            </a:lnSpc>
          </a:pPr>
          <a:r>
            <a:rPr lang="en-GB"/>
            <a:t>Let's look at some examples; </a:t>
          </a:r>
          <a:endParaRPr lang="en-US"/>
        </a:p>
      </dgm:t>
    </dgm:pt>
    <dgm:pt modelId="{FB26ED7E-0F3C-4981-9C12-82FB8B1A5194}" type="parTrans" cxnId="{CD86A255-7113-4C41-A208-279399518797}">
      <dgm:prSet/>
      <dgm:spPr/>
      <dgm:t>
        <a:bodyPr/>
        <a:lstStyle/>
        <a:p>
          <a:endParaRPr lang="en-US"/>
        </a:p>
      </dgm:t>
    </dgm:pt>
    <dgm:pt modelId="{ABB73F03-13B2-4259-9FBC-8FB43315A365}" type="sibTrans" cxnId="{CD86A255-7113-4C41-A208-279399518797}">
      <dgm:prSet/>
      <dgm:spPr/>
      <dgm:t>
        <a:bodyPr/>
        <a:lstStyle/>
        <a:p>
          <a:endParaRPr lang="en-US"/>
        </a:p>
      </dgm:t>
    </dgm:pt>
    <dgm:pt modelId="{22015EDA-1D7C-4907-A49D-BB5F77E5B319}">
      <dgm:prSet/>
      <dgm:spPr/>
      <dgm:t>
        <a:bodyPr/>
        <a:lstStyle/>
        <a:p>
          <a:pPr>
            <a:lnSpc>
              <a:spcPct val="100000"/>
            </a:lnSpc>
          </a:pPr>
          <a:r>
            <a:rPr lang="en-GB"/>
            <a:t>1. '' A pedestrian is knocked down and killed by a speeding motorist''.</a:t>
          </a:r>
          <a:endParaRPr lang="en-US"/>
        </a:p>
      </dgm:t>
    </dgm:pt>
    <dgm:pt modelId="{484C5EFE-4A3C-4BA0-9595-FB668B202C2E}" type="parTrans" cxnId="{412BD553-ABED-4D0A-A7BE-B75ADE4C344C}">
      <dgm:prSet/>
      <dgm:spPr/>
      <dgm:t>
        <a:bodyPr/>
        <a:lstStyle/>
        <a:p>
          <a:endParaRPr lang="en-US"/>
        </a:p>
      </dgm:t>
    </dgm:pt>
    <dgm:pt modelId="{290A03E2-DCDD-45C0-BF33-A1A053953EE2}" type="sibTrans" cxnId="{412BD553-ABED-4D0A-A7BE-B75ADE4C344C}">
      <dgm:prSet/>
      <dgm:spPr/>
      <dgm:t>
        <a:bodyPr/>
        <a:lstStyle/>
        <a:p>
          <a:endParaRPr lang="en-US"/>
        </a:p>
      </dgm:t>
    </dgm:pt>
    <dgm:pt modelId="{D46933AF-2855-46BC-80BF-785715095BB1}">
      <dgm:prSet/>
      <dgm:spPr/>
      <dgm:t>
        <a:bodyPr/>
        <a:lstStyle/>
        <a:p>
          <a:pPr>
            <a:lnSpc>
              <a:spcPct val="100000"/>
            </a:lnSpc>
          </a:pPr>
          <a:r>
            <a:rPr lang="en-GB"/>
            <a:t>2. ''A school fails to diagnose a student's dyslexia, believing the student's poor performance is simply down to laziness. The student fails their GCSE's''. </a:t>
          </a:r>
          <a:endParaRPr lang="en-US"/>
        </a:p>
      </dgm:t>
    </dgm:pt>
    <dgm:pt modelId="{700EE410-063B-4505-B6B4-7EDB4A92427D}" type="parTrans" cxnId="{1EB10FC0-28DE-4361-A3DB-0B7EBD942BFD}">
      <dgm:prSet/>
      <dgm:spPr/>
      <dgm:t>
        <a:bodyPr/>
        <a:lstStyle/>
        <a:p>
          <a:endParaRPr lang="en-US"/>
        </a:p>
      </dgm:t>
    </dgm:pt>
    <dgm:pt modelId="{0E5CA10D-062A-47AC-8597-29C2430F008B}" type="sibTrans" cxnId="{1EB10FC0-28DE-4361-A3DB-0B7EBD942BFD}">
      <dgm:prSet/>
      <dgm:spPr/>
      <dgm:t>
        <a:bodyPr/>
        <a:lstStyle/>
        <a:p>
          <a:endParaRPr lang="en-US"/>
        </a:p>
      </dgm:t>
    </dgm:pt>
    <dgm:pt modelId="{D0F53863-AE51-4989-8037-16F9063EFDCA}">
      <dgm:prSet/>
      <dgm:spPr/>
      <dgm:t>
        <a:bodyPr/>
        <a:lstStyle/>
        <a:p>
          <a:pPr>
            <a:lnSpc>
              <a:spcPct val="100000"/>
            </a:lnSpc>
          </a:pPr>
          <a:r>
            <a:rPr lang="en-GB"/>
            <a:t>3. The lead singer of a smith's tribute band is branded a ' meat-eating wannabe who can't hold a note' on their former management's website''. </a:t>
          </a:r>
          <a:endParaRPr lang="en-US"/>
        </a:p>
      </dgm:t>
    </dgm:pt>
    <dgm:pt modelId="{BDF5BC3E-425A-49CB-A414-59F370BAF1E9}" type="parTrans" cxnId="{AFD07591-855B-4989-8AE4-F2AF7ED25ECA}">
      <dgm:prSet/>
      <dgm:spPr/>
      <dgm:t>
        <a:bodyPr/>
        <a:lstStyle/>
        <a:p>
          <a:endParaRPr lang="en-US"/>
        </a:p>
      </dgm:t>
    </dgm:pt>
    <dgm:pt modelId="{EB270C45-D24C-435C-B63F-D485E4BD547D}" type="sibTrans" cxnId="{AFD07591-855B-4989-8AE4-F2AF7ED25ECA}">
      <dgm:prSet/>
      <dgm:spPr/>
      <dgm:t>
        <a:bodyPr/>
        <a:lstStyle/>
        <a:p>
          <a:endParaRPr lang="en-US"/>
        </a:p>
      </dgm:t>
    </dgm:pt>
    <dgm:pt modelId="{ECF68206-5E40-4177-96A1-D80198DE84CE}">
      <dgm:prSet/>
      <dgm:spPr/>
      <dgm:t>
        <a:bodyPr/>
        <a:lstStyle/>
        <a:p>
          <a:pPr>
            <a:lnSpc>
              <a:spcPct val="100000"/>
            </a:lnSpc>
          </a:pPr>
          <a:r>
            <a:rPr lang="en-GB"/>
            <a:t>K Horsey &amp; E Rackley, (2017) Tort law. </a:t>
          </a:r>
          <a:endParaRPr lang="en-US"/>
        </a:p>
      </dgm:t>
    </dgm:pt>
    <dgm:pt modelId="{FB5CB0BE-200D-4571-B277-9A277370AE39}" type="parTrans" cxnId="{9FE0783B-773B-4EB0-8342-79601F827D0F}">
      <dgm:prSet/>
      <dgm:spPr/>
      <dgm:t>
        <a:bodyPr/>
        <a:lstStyle/>
        <a:p>
          <a:endParaRPr lang="en-US"/>
        </a:p>
      </dgm:t>
    </dgm:pt>
    <dgm:pt modelId="{3E5E6AC7-6A8D-4C6B-83EE-37D57ACD266E}" type="sibTrans" cxnId="{9FE0783B-773B-4EB0-8342-79601F827D0F}">
      <dgm:prSet/>
      <dgm:spPr/>
      <dgm:t>
        <a:bodyPr/>
        <a:lstStyle/>
        <a:p>
          <a:endParaRPr lang="en-US"/>
        </a:p>
      </dgm:t>
    </dgm:pt>
    <dgm:pt modelId="{D8F3204F-8890-4F02-BD27-11B124D3C0AE}" type="pres">
      <dgm:prSet presAssocID="{920083D3-5E3B-4C57-AA69-B442F0D45D2D}" presName="root" presStyleCnt="0">
        <dgm:presLayoutVars>
          <dgm:dir/>
          <dgm:resizeHandles val="exact"/>
        </dgm:presLayoutVars>
      </dgm:prSet>
      <dgm:spPr/>
    </dgm:pt>
    <dgm:pt modelId="{DFA9767B-DDB6-45D5-9E00-92B8C191A236}" type="pres">
      <dgm:prSet presAssocID="{246FF53E-780E-4F2E-9C40-C0328D16086A}" presName="compNode" presStyleCnt="0"/>
      <dgm:spPr/>
    </dgm:pt>
    <dgm:pt modelId="{DC6346B2-163E-4835-9A42-DEDB53DB02A0}" type="pres">
      <dgm:prSet presAssocID="{246FF53E-780E-4F2E-9C40-C0328D16086A}" presName="bgRect" presStyleLbl="bgShp" presStyleIdx="0" presStyleCnt="5"/>
      <dgm:spPr/>
    </dgm:pt>
    <dgm:pt modelId="{E4AB74D9-6878-4E6D-A205-782D6E9F0154}" type="pres">
      <dgm:prSet presAssocID="{246FF53E-780E-4F2E-9C40-C0328D16086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Quotation Mark"/>
        </a:ext>
      </dgm:extLst>
    </dgm:pt>
    <dgm:pt modelId="{A08E06EE-2650-4104-B8CF-01D7B0822BA5}" type="pres">
      <dgm:prSet presAssocID="{246FF53E-780E-4F2E-9C40-C0328D16086A}" presName="spaceRect" presStyleCnt="0"/>
      <dgm:spPr/>
    </dgm:pt>
    <dgm:pt modelId="{656ABA49-05F0-463D-9D50-D80DFA235025}" type="pres">
      <dgm:prSet presAssocID="{246FF53E-780E-4F2E-9C40-C0328D16086A}" presName="parTx" presStyleLbl="revTx" presStyleIdx="0" presStyleCnt="5">
        <dgm:presLayoutVars>
          <dgm:chMax val="0"/>
          <dgm:chPref val="0"/>
        </dgm:presLayoutVars>
      </dgm:prSet>
      <dgm:spPr/>
    </dgm:pt>
    <dgm:pt modelId="{A0F43BB0-7591-4D69-8F9C-816E515221D1}" type="pres">
      <dgm:prSet presAssocID="{ABB73F03-13B2-4259-9FBC-8FB43315A365}" presName="sibTrans" presStyleCnt="0"/>
      <dgm:spPr/>
    </dgm:pt>
    <dgm:pt modelId="{881A1ABF-6996-4A57-ADAF-A4051BF8BB09}" type="pres">
      <dgm:prSet presAssocID="{22015EDA-1D7C-4907-A49D-BB5F77E5B319}" presName="compNode" presStyleCnt="0"/>
      <dgm:spPr/>
    </dgm:pt>
    <dgm:pt modelId="{401CEEC9-808C-4ECF-9C8F-3EDD7BBE20DD}" type="pres">
      <dgm:prSet presAssocID="{22015EDA-1D7C-4907-A49D-BB5F77E5B319}" presName="bgRect" presStyleLbl="bgShp" presStyleIdx="1" presStyleCnt="5"/>
      <dgm:spPr/>
    </dgm:pt>
    <dgm:pt modelId="{B8987B99-6797-4A4D-8AE5-89BAF9CF46D7}" type="pres">
      <dgm:prSet presAssocID="{22015EDA-1D7C-4907-A49D-BB5F77E5B31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3F56E23D-C894-4166-91AF-36ABF0AE9353}" type="pres">
      <dgm:prSet presAssocID="{22015EDA-1D7C-4907-A49D-BB5F77E5B319}" presName="spaceRect" presStyleCnt="0"/>
      <dgm:spPr/>
    </dgm:pt>
    <dgm:pt modelId="{E116403B-BBB1-4431-80F3-D82D5BD8F8A1}" type="pres">
      <dgm:prSet presAssocID="{22015EDA-1D7C-4907-A49D-BB5F77E5B319}" presName="parTx" presStyleLbl="revTx" presStyleIdx="1" presStyleCnt="5">
        <dgm:presLayoutVars>
          <dgm:chMax val="0"/>
          <dgm:chPref val="0"/>
        </dgm:presLayoutVars>
      </dgm:prSet>
      <dgm:spPr/>
    </dgm:pt>
    <dgm:pt modelId="{47CCD135-5FB5-4AB0-A262-9652782AA265}" type="pres">
      <dgm:prSet presAssocID="{290A03E2-DCDD-45C0-BF33-A1A053953EE2}" presName="sibTrans" presStyleCnt="0"/>
      <dgm:spPr/>
    </dgm:pt>
    <dgm:pt modelId="{90FA631D-3769-4EB4-BD96-A174AC9A9118}" type="pres">
      <dgm:prSet presAssocID="{D46933AF-2855-46BC-80BF-785715095BB1}" presName="compNode" presStyleCnt="0"/>
      <dgm:spPr/>
    </dgm:pt>
    <dgm:pt modelId="{7DA07CF2-281C-4347-9556-A8156F8D1FD1}" type="pres">
      <dgm:prSet presAssocID="{D46933AF-2855-46BC-80BF-785715095BB1}" presName="bgRect" presStyleLbl="bgShp" presStyleIdx="2" presStyleCnt="5"/>
      <dgm:spPr/>
    </dgm:pt>
    <dgm:pt modelId="{2EA06C47-9843-41C7-8F23-B9F69AEA64D5}" type="pres">
      <dgm:prSet presAssocID="{D46933AF-2855-46BC-80BF-785715095BB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4FA7D711-84E4-49BE-B903-25E8EFEA95DF}" type="pres">
      <dgm:prSet presAssocID="{D46933AF-2855-46BC-80BF-785715095BB1}" presName="spaceRect" presStyleCnt="0"/>
      <dgm:spPr/>
    </dgm:pt>
    <dgm:pt modelId="{A04A0801-40DD-4278-B680-13AA6453E90C}" type="pres">
      <dgm:prSet presAssocID="{D46933AF-2855-46BC-80BF-785715095BB1}" presName="parTx" presStyleLbl="revTx" presStyleIdx="2" presStyleCnt="5">
        <dgm:presLayoutVars>
          <dgm:chMax val="0"/>
          <dgm:chPref val="0"/>
        </dgm:presLayoutVars>
      </dgm:prSet>
      <dgm:spPr/>
    </dgm:pt>
    <dgm:pt modelId="{BC4354BE-BA9E-4C53-95C2-E0D03688C8ED}" type="pres">
      <dgm:prSet presAssocID="{0E5CA10D-062A-47AC-8597-29C2430F008B}" presName="sibTrans" presStyleCnt="0"/>
      <dgm:spPr/>
    </dgm:pt>
    <dgm:pt modelId="{3AA44B58-BA53-4A14-AE60-8F70B632556A}" type="pres">
      <dgm:prSet presAssocID="{D0F53863-AE51-4989-8037-16F9063EFDCA}" presName="compNode" presStyleCnt="0"/>
      <dgm:spPr/>
    </dgm:pt>
    <dgm:pt modelId="{047DF1AA-8C68-45D4-A0A6-13A3E70C9124}" type="pres">
      <dgm:prSet presAssocID="{D0F53863-AE51-4989-8037-16F9063EFDCA}" presName="bgRect" presStyleLbl="bgShp" presStyleIdx="3" presStyleCnt="5"/>
      <dgm:spPr/>
    </dgm:pt>
    <dgm:pt modelId="{49701A3C-5609-4FC6-9CAB-35F608ED3AA0}" type="pres">
      <dgm:prSet presAssocID="{D0F53863-AE51-4989-8037-16F9063EFDC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um Set"/>
        </a:ext>
      </dgm:extLst>
    </dgm:pt>
    <dgm:pt modelId="{A53851B3-21F2-4019-98D0-402135EAAC46}" type="pres">
      <dgm:prSet presAssocID="{D0F53863-AE51-4989-8037-16F9063EFDCA}" presName="spaceRect" presStyleCnt="0"/>
      <dgm:spPr/>
    </dgm:pt>
    <dgm:pt modelId="{C0D4DECA-AC93-441C-A26B-465412B59B58}" type="pres">
      <dgm:prSet presAssocID="{D0F53863-AE51-4989-8037-16F9063EFDCA}" presName="parTx" presStyleLbl="revTx" presStyleIdx="3" presStyleCnt="5">
        <dgm:presLayoutVars>
          <dgm:chMax val="0"/>
          <dgm:chPref val="0"/>
        </dgm:presLayoutVars>
      </dgm:prSet>
      <dgm:spPr/>
    </dgm:pt>
    <dgm:pt modelId="{D702A8CD-DADF-45A1-823A-8F14107FF088}" type="pres">
      <dgm:prSet presAssocID="{EB270C45-D24C-435C-B63F-D485E4BD547D}" presName="sibTrans" presStyleCnt="0"/>
      <dgm:spPr/>
    </dgm:pt>
    <dgm:pt modelId="{F5EDF1FB-2190-4B26-BBA5-DD3A2BB268C2}" type="pres">
      <dgm:prSet presAssocID="{ECF68206-5E40-4177-96A1-D80198DE84CE}" presName="compNode" presStyleCnt="0"/>
      <dgm:spPr/>
    </dgm:pt>
    <dgm:pt modelId="{DC600D4D-5560-44B5-9BD2-DD3564F64962}" type="pres">
      <dgm:prSet presAssocID="{ECF68206-5E40-4177-96A1-D80198DE84CE}" presName="bgRect" presStyleLbl="bgShp" presStyleIdx="4" presStyleCnt="5"/>
      <dgm:spPr/>
    </dgm:pt>
    <dgm:pt modelId="{9A195136-D35C-47DC-B1E8-0B1335939D50}" type="pres">
      <dgm:prSet presAssocID="{ECF68206-5E40-4177-96A1-D80198DE84C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mputer"/>
        </a:ext>
      </dgm:extLst>
    </dgm:pt>
    <dgm:pt modelId="{C5DA42C2-92C5-421B-8CEF-5533F44BBEDC}" type="pres">
      <dgm:prSet presAssocID="{ECF68206-5E40-4177-96A1-D80198DE84CE}" presName="spaceRect" presStyleCnt="0"/>
      <dgm:spPr/>
    </dgm:pt>
    <dgm:pt modelId="{73DAD64F-2E21-44D1-A481-A340E3A266FB}" type="pres">
      <dgm:prSet presAssocID="{ECF68206-5E40-4177-96A1-D80198DE84CE}" presName="parTx" presStyleLbl="revTx" presStyleIdx="4" presStyleCnt="5">
        <dgm:presLayoutVars>
          <dgm:chMax val="0"/>
          <dgm:chPref val="0"/>
        </dgm:presLayoutVars>
      </dgm:prSet>
      <dgm:spPr/>
    </dgm:pt>
  </dgm:ptLst>
  <dgm:cxnLst>
    <dgm:cxn modelId="{B0A33C23-C903-441C-8D64-CE452FC5461D}" type="presOf" srcId="{ECF68206-5E40-4177-96A1-D80198DE84CE}" destId="{73DAD64F-2E21-44D1-A481-A340E3A266FB}" srcOrd="0" destOrd="0" presId="urn:microsoft.com/office/officeart/2018/2/layout/IconVerticalSolidList"/>
    <dgm:cxn modelId="{9FE0783B-773B-4EB0-8342-79601F827D0F}" srcId="{920083D3-5E3B-4C57-AA69-B442F0D45D2D}" destId="{ECF68206-5E40-4177-96A1-D80198DE84CE}" srcOrd="4" destOrd="0" parTransId="{FB5CB0BE-200D-4571-B277-9A277370AE39}" sibTransId="{3E5E6AC7-6A8D-4C6B-83EE-37D57ACD266E}"/>
    <dgm:cxn modelId="{DEE7595C-2D7E-4980-A92F-50F1DC752510}" type="presOf" srcId="{22015EDA-1D7C-4907-A49D-BB5F77E5B319}" destId="{E116403B-BBB1-4431-80F3-D82D5BD8F8A1}" srcOrd="0" destOrd="0" presId="urn:microsoft.com/office/officeart/2018/2/layout/IconVerticalSolidList"/>
    <dgm:cxn modelId="{C12A4443-3FC3-4455-8B21-959EAA578197}" type="presOf" srcId="{920083D3-5E3B-4C57-AA69-B442F0D45D2D}" destId="{D8F3204F-8890-4F02-BD27-11B124D3C0AE}" srcOrd="0" destOrd="0" presId="urn:microsoft.com/office/officeart/2018/2/layout/IconVerticalSolidList"/>
    <dgm:cxn modelId="{6B3FB56F-3928-47E6-B34A-6B627FEF847C}" type="presOf" srcId="{D0F53863-AE51-4989-8037-16F9063EFDCA}" destId="{C0D4DECA-AC93-441C-A26B-465412B59B58}" srcOrd="0" destOrd="0" presId="urn:microsoft.com/office/officeart/2018/2/layout/IconVerticalSolidList"/>
    <dgm:cxn modelId="{412BD553-ABED-4D0A-A7BE-B75ADE4C344C}" srcId="{920083D3-5E3B-4C57-AA69-B442F0D45D2D}" destId="{22015EDA-1D7C-4907-A49D-BB5F77E5B319}" srcOrd="1" destOrd="0" parTransId="{484C5EFE-4A3C-4BA0-9595-FB668B202C2E}" sibTransId="{290A03E2-DCDD-45C0-BF33-A1A053953EE2}"/>
    <dgm:cxn modelId="{CD86A255-7113-4C41-A208-279399518797}" srcId="{920083D3-5E3B-4C57-AA69-B442F0D45D2D}" destId="{246FF53E-780E-4F2E-9C40-C0328D16086A}" srcOrd="0" destOrd="0" parTransId="{FB26ED7E-0F3C-4981-9C12-82FB8B1A5194}" sibTransId="{ABB73F03-13B2-4259-9FBC-8FB43315A365}"/>
    <dgm:cxn modelId="{AFD07591-855B-4989-8AE4-F2AF7ED25ECA}" srcId="{920083D3-5E3B-4C57-AA69-B442F0D45D2D}" destId="{D0F53863-AE51-4989-8037-16F9063EFDCA}" srcOrd="3" destOrd="0" parTransId="{BDF5BC3E-425A-49CB-A414-59F370BAF1E9}" sibTransId="{EB270C45-D24C-435C-B63F-D485E4BD547D}"/>
    <dgm:cxn modelId="{8D42B1B0-D1A9-4399-A6B3-589EB0C4CEE4}" type="presOf" srcId="{D46933AF-2855-46BC-80BF-785715095BB1}" destId="{A04A0801-40DD-4278-B680-13AA6453E90C}" srcOrd="0" destOrd="0" presId="urn:microsoft.com/office/officeart/2018/2/layout/IconVerticalSolidList"/>
    <dgm:cxn modelId="{1EB10FC0-28DE-4361-A3DB-0B7EBD942BFD}" srcId="{920083D3-5E3B-4C57-AA69-B442F0D45D2D}" destId="{D46933AF-2855-46BC-80BF-785715095BB1}" srcOrd="2" destOrd="0" parTransId="{700EE410-063B-4505-B6B4-7EDB4A92427D}" sibTransId="{0E5CA10D-062A-47AC-8597-29C2430F008B}"/>
    <dgm:cxn modelId="{3BD1A1E9-81DA-4022-A8AF-8274B4DA3515}" type="presOf" srcId="{246FF53E-780E-4F2E-9C40-C0328D16086A}" destId="{656ABA49-05F0-463D-9D50-D80DFA235025}" srcOrd="0" destOrd="0" presId="urn:microsoft.com/office/officeart/2018/2/layout/IconVerticalSolidList"/>
    <dgm:cxn modelId="{D71397FA-8029-448D-9939-BC244E06C480}" type="presParOf" srcId="{D8F3204F-8890-4F02-BD27-11B124D3C0AE}" destId="{DFA9767B-DDB6-45D5-9E00-92B8C191A236}" srcOrd="0" destOrd="0" presId="urn:microsoft.com/office/officeart/2018/2/layout/IconVerticalSolidList"/>
    <dgm:cxn modelId="{783EB20C-B8F7-4714-B009-8D13E55C927E}" type="presParOf" srcId="{DFA9767B-DDB6-45D5-9E00-92B8C191A236}" destId="{DC6346B2-163E-4835-9A42-DEDB53DB02A0}" srcOrd="0" destOrd="0" presId="urn:microsoft.com/office/officeart/2018/2/layout/IconVerticalSolidList"/>
    <dgm:cxn modelId="{E51D97D3-5788-4155-9CA8-9C990DE85AB5}" type="presParOf" srcId="{DFA9767B-DDB6-45D5-9E00-92B8C191A236}" destId="{E4AB74D9-6878-4E6D-A205-782D6E9F0154}" srcOrd="1" destOrd="0" presId="urn:microsoft.com/office/officeart/2018/2/layout/IconVerticalSolidList"/>
    <dgm:cxn modelId="{2EE67622-DC69-41EC-9DF8-DB77DCB724F7}" type="presParOf" srcId="{DFA9767B-DDB6-45D5-9E00-92B8C191A236}" destId="{A08E06EE-2650-4104-B8CF-01D7B0822BA5}" srcOrd="2" destOrd="0" presId="urn:microsoft.com/office/officeart/2018/2/layout/IconVerticalSolidList"/>
    <dgm:cxn modelId="{7BB96467-4109-4E9D-934E-0836253792D7}" type="presParOf" srcId="{DFA9767B-DDB6-45D5-9E00-92B8C191A236}" destId="{656ABA49-05F0-463D-9D50-D80DFA235025}" srcOrd="3" destOrd="0" presId="urn:microsoft.com/office/officeart/2018/2/layout/IconVerticalSolidList"/>
    <dgm:cxn modelId="{FB2D8A30-3719-4200-83B4-4F2EEE4182A5}" type="presParOf" srcId="{D8F3204F-8890-4F02-BD27-11B124D3C0AE}" destId="{A0F43BB0-7591-4D69-8F9C-816E515221D1}" srcOrd="1" destOrd="0" presId="urn:microsoft.com/office/officeart/2018/2/layout/IconVerticalSolidList"/>
    <dgm:cxn modelId="{129EF3CB-E9B8-4F7D-B28C-E678B045239B}" type="presParOf" srcId="{D8F3204F-8890-4F02-BD27-11B124D3C0AE}" destId="{881A1ABF-6996-4A57-ADAF-A4051BF8BB09}" srcOrd="2" destOrd="0" presId="urn:microsoft.com/office/officeart/2018/2/layout/IconVerticalSolidList"/>
    <dgm:cxn modelId="{83B37264-BFF4-4C29-8433-D72BECC511E7}" type="presParOf" srcId="{881A1ABF-6996-4A57-ADAF-A4051BF8BB09}" destId="{401CEEC9-808C-4ECF-9C8F-3EDD7BBE20DD}" srcOrd="0" destOrd="0" presId="urn:microsoft.com/office/officeart/2018/2/layout/IconVerticalSolidList"/>
    <dgm:cxn modelId="{8D86760D-E4EE-49E7-89ED-DFB0CEDF05E6}" type="presParOf" srcId="{881A1ABF-6996-4A57-ADAF-A4051BF8BB09}" destId="{B8987B99-6797-4A4D-8AE5-89BAF9CF46D7}" srcOrd="1" destOrd="0" presId="urn:microsoft.com/office/officeart/2018/2/layout/IconVerticalSolidList"/>
    <dgm:cxn modelId="{E6A0A359-0745-4762-A7A6-E01EB9C57BCB}" type="presParOf" srcId="{881A1ABF-6996-4A57-ADAF-A4051BF8BB09}" destId="{3F56E23D-C894-4166-91AF-36ABF0AE9353}" srcOrd="2" destOrd="0" presId="urn:microsoft.com/office/officeart/2018/2/layout/IconVerticalSolidList"/>
    <dgm:cxn modelId="{5D548E99-1E2B-40C7-B893-F2B294851BFA}" type="presParOf" srcId="{881A1ABF-6996-4A57-ADAF-A4051BF8BB09}" destId="{E116403B-BBB1-4431-80F3-D82D5BD8F8A1}" srcOrd="3" destOrd="0" presId="urn:microsoft.com/office/officeart/2018/2/layout/IconVerticalSolidList"/>
    <dgm:cxn modelId="{599EB2E5-ACDA-4D76-BE77-7761588C3CF5}" type="presParOf" srcId="{D8F3204F-8890-4F02-BD27-11B124D3C0AE}" destId="{47CCD135-5FB5-4AB0-A262-9652782AA265}" srcOrd="3" destOrd="0" presId="urn:microsoft.com/office/officeart/2018/2/layout/IconVerticalSolidList"/>
    <dgm:cxn modelId="{A9D633C4-CE96-4133-B91D-03F3F49EFCED}" type="presParOf" srcId="{D8F3204F-8890-4F02-BD27-11B124D3C0AE}" destId="{90FA631D-3769-4EB4-BD96-A174AC9A9118}" srcOrd="4" destOrd="0" presId="urn:microsoft.com/office/officeart/2018/2/layout/IconVerticalSolidList"/>
    <dgm:cxn modelId="{62AE59D3-AD83-473E-AAEE-98B704DF9907}" type="presParOf" srcId="{90FA631D-3769-4EB4-BD96-A174AC9A9118}" destId="{7DA07CF2-281C-4347-9556-A8156F8D1FD1}" srcOrd="0" destOrd="0" presId="urn:microsoft.com/office/officeart/2018/2/layout/IconVerticalSolidList"/>
    <dgm:cxn modelId="{F31364DF-4500-484B-8E60-584AD94BDF90}" type="presParOf" srcId="{90FA631D-3769-4EB4-BD96-A174AC9A9118}" destId="{2EA06C47-9843-41C7-8F23-B9F69AEA64D5}" srcOrd="1" destOrd="0" presId="urn:microsoft.com/office/officeart/2018/2/layout/IconVerticalSolidList"/>
    <dgm:cxn modelId="{0172974A-93E4-488C-BF72-49803DA9B48A}" type="presParOf" srcId="{90FA631D-3769-4EB4-BD96-A174AC9A9118}" destId="{4FA7D711-84E4-49BE-B903-25E8EFEA95DF}" srcOrd="2" destOrd="0" presId="urn:microsoft.com/office/officeart/2018/2/layout/IconVerticalSolidList"/>
    <dgm:cxn modelId="{773450DE-0E16-497A-B0E4-9775D08109D4}" type="presParOf" srcId="{90FA631D-3769-4EB4-BD96-A174AC9A9118}" destId="{A04A0801-40DD-4278-B680-13AA6453E90C}" srcOrd="3" destOrd="0" presId="urn:microsoft.com/office/officeart/2018/2/layout/IconVerticalSolidList"/>
    <dgm:cxn modelId="{6F915D7E-FF55-4A25-BCD5-355983B77C42}" type="presParOf" srcId="{D8F3204F-8890-4F02-BD27-11B124D3C0AE}" destId="{BC4354BE-BA9E-4C53-95C2-E0D03688C8ED}" srcOrd="5" destOrd="0" presId="urn:microsoft.com/office/officeart/2018/2/layout/IconVerticalSolidList"/>
    <dgm:cxn modelId="{1827985D-63F0-45A5-8304-3A73D7FAE9B7}" type="presParOf" srcId="{D8F3204F-8890-4F02-BD27-11B124D3C0AE}" destId="{3AA44B58-BA53-4A14-AE60-8F70B632556A}" srcOrd="6" destOrd="0" presId="urn:microsoft.com/office/officeart/2018/2/layout/IconVerticalSolidList"/>
    <dgm:cxn modelId="{331C58D4-5A64-4D2D-ADD5-6E896C7EA458}" type="presParOf" srcId="{3AA44B58-BA53-4A14-AE60-8F70B632556A}" destId="{047DF1AA-8C68-45D4-A0A6-13A3E70C9124}" srcOrd="0" destOrd="0" presId="urn:microsoft.com/office/officeart/2018/2/layout/IconVerticalSolidList"/>
    <dgm:cxn modelId="{A80B48B2-9F44-45C6-9EA3-005FC2A32433}" type="presParOf" srcId="{3AA44B58-BA53-4A14-AE60-8F70B632556A}" destId="{49701A3C-5609-4FC6-9CAB-35F608ED3AA0}" srcOrd="1" destOrd="0" presId="urn:microsoft.com/office/officeart/2018/2/layout/IconVerticalSolidList"/>
    <dgm:cxn modelId="{14B8134C-5B2F-4BE6-A744-F11C2F144AEC}" type="presParOf" srcId="{3AA44B58-BA53-4A14-AE60-8F70B632556A}" destId="{A53851B3-21F2-4019-98D0-402135EAAC46}" srcOrd="2" destOrd="0" presId="urn:microsoft.com/office/officeart/2018/2/layout/IconVerticalSolidList"/>
    <dgm:cxn modelId="{7A8E7C26-FD14-4256-9FA3-26345B9F3029}" type="presParOf" srcId="{3AA44B58-BA53-4A14-AE60-8F70B632556A}" destId="{C0D4DECA-AC93-441C-A26B-465412B59B58}" srcOrd="3" destOrd="0" presId="urn:microsoft.com/office/officeart/2018/2/layout/IconVerticalSolidList"/>
    <dgm:cxn modelId="{5717C09A-C102-41EE-8DFF-C6F32D473FA4}" type="presParOf" srcId="{D8F3204F-8890-4F02-BD27-11B124D3C0AE}" destId="{D702A8CD-DADF-45A1-823A-8F14107FF088}" srcOrd="7" destOrd="0" presId="urn:microsoft.com/office/officeart/2018/2/layout/IconVerticalSolidList"/>
    <dgm:cxn modelId="{16C5794E-9B5B-40FF-97C4-6FACA4BADE33}" type="presParOf" srcId="{D8F3204F-8890-4F02-BD27-11B124D3C0AE}" destId="{F5EDF1FB-2190-4B26-BBA5-DD3A2BB268C2}" srcOrd="8" destOrd="0" presId="urn:microsoft.com/office/officeart/2018/2/layout/IconVerticalSolidList"/>
    <dgm:cxn modelId="{A8FC984E-0863-4E05-AA5E-085616E526E7}" type="presParOf" srcId="{F5EDF1FB-2190-4B26-BBA5-DD3A2BB268C2}" destId="{DC600D4D-5560-44B5-9BD2-DD3564F64962}" srcOrd="0" destOrd="0" presId="urn:microsoft.com/office/officeart/2018/2/layout/IconVerticalSolidList"/>
    <dgm:cxn modelId="{76713775-2534-43B8-BA33-EB3B83C5E885}" type="presParOf" srcId="{F5EDF1FB-2190-4B26-BBA5-DD3A2BB268C2}" destId="{9A195136-D35C-47DC-B1E8-0B1335939D50}" srcOrd="1" destOrd="0" presId="urn:microsoft.com/office/officeart/2018/2/layout/IconVerticalSolidList"/>
    <dgm:cxn modelId="{3A869236-B58B-4594-BA8D-A69A0508C2B7}" type="presParOf" srcId="{F5EDF1FB-2190-4B26-BBA5-DD3A2BB268C2}" destId="{C5DA42C2-92C5-421B-8CEF-5533F44BBEDC}" srcOrd="2" destOrd="0" presId="urn:microsoft.com/office/officeart/2018/2/layout/IconVerticalSolidList"/>
    <dgm:cxn modelId="{2CC33640-34CB-47EC-BDA6-752B460973CC}" type="presParOf" srcId="{F5EDF1FB-2190-4B26-BBA5-DD3A2BB268C2}" destId="{73DAD64F-2E21-44D1-A481-A340E3A266F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0A1C7E9-0448-48BD-AEFA-367B61C5DBCC}"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969A8D41-EFF3-4F74-A80B-D09A02673592}">
      <dgm:prSet/>
      <dgm:spPr/>
      <dgm:t>
        <a:bodyPr/>
        <a:lstStyle/>
        <a:p>
          <a:r>
            <a:rPr lang="en-GB"/>
            <a:t>Mary loses her arm due to an accident at work?</a:t>
          </a:r>
          <a:endParaRPr lang="en-US"/>
        </a:p>
      </dgm:t>
    </dgm:pt>
    <dgm:pt modelId="{27883A09-40CD-4FE1-A1F2-5D9D2021E3CF}" type="parTrans" cxnId="{205DCBEB-42EA-4F9F-B82D-445D75616AE7}">
      <dgm:prSet/>
      <dgm:spPr/>
      <dgm:t>
        <a:bodyPr/>
        <a:lstStyle/>
        <a:p>
          <a:endParaRPr lang="en-US"/>
        </a:p>
      </dgm:t>
    </dgm:pt>
    <dgm:pt modelId="{1DCF12D0-41DB-4F72-8C4F-988DD35ECCBF}" type="sibTrans" cxnId="{205DCBEB-42EA-4F9F-B82D-445D75616AE7}">
      <dgm:prSet/>
      <dgm:spPr/>
      <dgm:t>
        <a:bodyPr/>
        <a:lstStyle/>
        <a:p>
          <a:endParaRPr lang="en-US"/>
        </a:p>
      </dgm:t>
    </dgm:pt>
    <dgm:pt modelId="{362BF068-1A8C-4CDE-BFB4-0E2F9B0CC8E3}">
      <dgm:prSet/>
      <dgm:spPr/>
      <dgm:t>
        <a:bodyPr/>
        <a:lstStyle/>
        <a:p>
          <a:r>
            <a:rPr lang="en-GB"/>
            <a:t>Tim crashes his car into a tree after consuming heroin. </a:t>
          </a:r>
          <a:endParaRPr lang="en-US"/>
        </a:p>
      </dgm:t>
    </dgm:pt>
    <dgm:pt modelId="{C0AA0067-41EF-4CB9-B6B7-687D8E40C19C}" type="parTrans" cxnId="{DCC2AF70-57D3-49D8-B4F0-CCED2C3CD169}">
      <dgm:prSet/>
      <dgm:spPr/>
      <dgm:t>
        <a:bodyPr/>
        <a:lstStyle/>
        <a:p>
          <a:endParaRPr lang="en-US"/>
        </a:p>
      </dgm:t>
    </dgm:pt>
    <dgm:pt modelId="{99155531-B436-4B60-B3F0-915EB6604191}" type="sibTrans" cxnId="{DCC2AF70-57D3-49D8-B4F0-CCED2C3CD169}">
      <dgm:prSet/>
      <dgm:spPr/>
      <dgm:t>
        <a:bodyPr/>
        <a:lstStyle/>
        <a:p>
          <a:endParaRPr lang="en-US"/>
        </a:p>
      </dgm:t>
    </dgm:pt>
    <dgm:pt modelId="{7AAFA39F-E681-48C9-A9B5-DFD2780AA072}">
      <dgm:prSet/>
      <dgm:spPr/>
      <dgm:t>
        <a:bodyPr/>
        <a:lstStyle/>
        <a:p>
          <a:r>
            <a:rPr lang="en-GB"/>
            <a:t>As the result of a missed medical issue, Zak has a heart attack. </a:t>
          </a:r>
          <a:endParaRPr lang="en-US"/>
        </a:p>
      </dgm:t>
    </dgm:pt>
    <dgm:pt modelId="{BA010DB5-1E56-4C4C-9E98-698085E4351F}" type="parTrans" cxnId="{9A3DF33D-BB86-4566-816A-21EF32CDE804}">
      <dgm:prSet/>
      <dgm:spPr/>
      <dgm:t>
        <a:bodyPr/>
        <a:lstStyle/>
        <a:p>
          <a:endParaRPr lang="en-US"/>
        </a:p>
      </dgm:t>
    </dgm:pt>
    <dgm:pt modelId="{AC26FD45-BD22-4FED-9D27-B24E3352E5EC}" type="sibTrans" cxnId="{9A3DF33D-BB86-4566-816A-21EF32CDE804}">
      <dgm:prSet/>
      <dgm:spPr/>
      <dgm:t>
        <a:bodyPr/>
        <a:lstStyle/>
        <a:p>
          <a:endParaRPr lang="en-US"/>
        </a:p>
      </dgm:t>
    </dgm:pt>
    <dgm:pt modelId="{A40EEC21-44F1-4BBF-8B79-8A7DE61E5D27}">
      <dgm:prSet/>
      <dgm:spPr/>
      <dgm:t>
        <a:bodyPr/>
        <a:lstStyle/>
        <a:p>
          <a:r>
            <a:rPr lang="en-GB"/>
            <a:t>Which one of these individual should be given compensation?</a:t>
          </a:r>
          <a:endParaRPr lang="en-US"/>
        </a:p>
      </dgm:t>
    </dgm:pt>
    <dgm:pt modelId="{DB3E8822-7EA9-43E6-9776-9364754E6959}" type="parTrans" cxnId="{3F71BDA1-C401-4527-8BF5-963B882F3E26}">
      <dgm:prSet/>
      <dgm:spPr/>
      <dgm:t>
        <a:bodyPr/>
        <a:lstStyle/>
        <a:p>
          <a:endParaRPr lang="en-US"/>
        </a:p>
      </dgm:t>
    </dgm:pt>
    <dgm:pt modelId="{9365B30A-E882-4B77-A8DF-4AF15F19FE13}" type="sibTrans" cxnId="{3F71BDA1-C401-4527-8BF5-963B882F3E26}">
      <dgm:prSet/>
      <dgm:spPr/>
      <dgm:t>
        <a:bodyPr/>
        <a:lstStyle/>
        <a:p>
          <a:endParaRPr lang="en-US"/>
        </a:p>
      </dgm:t>
    </dgm:pt>
    <dgm:pt modelId="{90B44868-5174-49DD-B695-4D251ED2B1EB}" type="pres">
      <dgm:prSet presAssocID="{60A1C7E9-0448-48BD-AEFA-367B61C5DBCC}" presName="vert0" presStyleCnt="0">
        <dgm:presLayoutVars>
          <dgm:dir/>
          <dgm:animOne val="branch"/>
          <dgm:animLvl val="lvl"/>
        </dgm:presLayoutVars>
      </dgm:prSet>
      <dgm:spPr/>
    </dgm:pt>
    <dgm:pt modelId="{A781AB64-31C2-45CE-9B7C-018B4B7843BA}" type="pres">
      <dgm:prSet presAssocID="{969A8D41-EFF3-4F74-A80B-D09A02673592}" presName="thickLine" presStyleLbl="alignNode1" presStyleIdx="0" presStyleCnt="4"/>
      <dgm:spPr/>
    </dgm:pt>
    <dgm:pt modelId="{AA12F769-74FD-49C8-9C5F-D16CA2AA4DB5}" type="pres">
      <dgm:prSet presAssocID="{969A8D41-EFF3-4F74-A80B-D09A02673592}" presName="horz1" presStyleCnt="0"/>
      <dgm:spPr/>
    </dgm:pt>
    <dgm:pt modelId="{8372DE07-179F-416B-8D6E-45EFF672BDDC}" type="pres">
      <dgm:prSet presAssocID="{969A8D41-EFF3-4F74-A80B-D09A02673592}" presName="tx1" presStyleLbl="revTx" presStyleIdx="0" presStyleCnt="4"/>
      <dgm:spPr/>
    </dgm:pt>
    <dgm:pt modelId="{18E3AB8C-DB42-4589-BCA9-FA2CE2F38C12}" type="pres">
      <dgm:prSet presAssocID="{969A8D41-EFF3-4F74-A80B-D09A02673592}" presName="vert1" presStyleCnt="0"/>
      <dgm:spPr/>
    </dgm:pt>
    <dgm:pt modelId="{2681BD8E-F932-4A70-87CD-C1723522B377}" type="pres">
      <dgm:prSet presAssocID="{362BF068-1A8C-4CDE-BFB4-0E2F9B0CC8E3}" presName="thickLine" presStyleLbl="alignNode1" presStyleIdx="1" presStyleCnt="4"/>
      <dgm:spPr/>
    </dgm:pt>
    <dgm:pt modelId="{DAF27EAC-D435-4E18-8E19-9E197C859835}" type="pres">
      <dgm:prSet presAssocID="{362BF068-1A8C-4CDE-BFB4-0E2F9B0CC8E3}" presName="horz1" presStyleCnt="0"/>
      <dgm:spPr/>
    </dgm:pt>
    <dgm:pt modelId="{A524E691-28D3-46A3-9C35-CDA74AB03CFE}" type="pres">
      <dgm:prSet presAssocID="{362BF068-1A8C-4CDE-BFB4-0E2F9B0CC8E3}" presName="tx1" presStyleLbl="revTx" presStyleIdx="1" presStyleCnt="4"/>
      <dgm:spPr/>
    </dgm:pt>
    <dgm:pt modelId="{CB85542D-B457-4BB5-B1B2-2F9D56486F42}" type="pres">
      <dgm:prSet presAssocID="{362BF068-1A8C-4CDE-BFB4-0E2F9B0CC8E3}" presName="vert1" presStyleCnt="0"/>
      <dgm:spPr/>
    </dgm:pt>
    <dgm:pt modelId="{68682D49-D667-4C53-80ED-57D7F752FB86}" type="pres">
      <dgm:prSet presAssocID="{7AAFA39F-E681-48C9-A9B5-DFD2780AA072}" presName="thickLine" presStyleLbl="alignNode1" presStyleIdx="2" presStyleCnt="4"/>
      <dgm:spPr/>
    </dgm:pt>
    <dgm:pt modelId="{8F121B49-7274-48F1-BE5F-64F68D93EEDA}" type="pres">
      <dgm:prSet presAssocID="{7AAFA39F-E681-48C9-A9B5-DFD2780AA072}" presName="horz1" presStyleCnt="0"/>
      <dgm:spPr/>
    </dgm:pt>
    <dgm:pt modelId="{378003E9-ACF1-4665-BC37-A551CF632376}" type="pres">
      <dgm:prSet presAssocID="{7AAFA39F-E681-48C9-A9B5-DFD2780AA072}" presName="tx1" presStyleLbl="revTx" presStyleIdx="2" presStyleCnt="4"/>
      <dgm:spPr/>
    </dgm:pt>
    <dgm:pt modelId="{DC036E55-DF68-47D0-B17F-F8D2CDEE6BF9}" type="pres">
      <dgm:prSet presAssocID="{7AAFA39F-E681-48C9-A9B5-DFD2780AA072}" presName="vert1" presStyleCnt="0"/>
      <dgm:spPr/>
    </dgm:pt>
    <dgm:pt modelId="{DC2CB7FD-9425-4D09-B275-AE4D817AA92C}" type="pres">
      <dgm:prSet presAssocID="{A40EEC21-44F1-4BBF-8B79-8A7DE61E5D27}" presName="thickLine" presStyleLbl="alignNode1" presStyleIdx="3" presStyleCnt="4"/>
      <dgm:spPr/>
    </dgm:pt>
    <dgm:pt modelId="{2DD810CC-A2CF-4A5F-A9D2-31CCE279FB64}" type="pres">
      <dgm:prSet presAssocID="{A40EEC21-44F1-4BBF-8B79-8A7DE61E5D27}" presName="horz1" presStyleCnt="0"/>
      <dgm:spPr/>
    </dgm:pt>
    <dgm:pt modelId="{B7E6A79F-BB06-4C3A-B8EB-7DD81B1F4BE0}" type="pres">
      <dgm:prSet presAssocID="{A40EEC21-44F1-4BBF-8B79-8A7DE61E5D27}" presName="tx1" presStyleLbl="revTx" presStyleIdx="3" presStyleCnt="4"/>
      <dgm:spPr/>
    </dgm:pt>
    <dgm:pt modelId="{36FB3E66-120F-48E1-A6EC-9B4B056CBFDD}" type="pres">
      <dgm:prSet presAssocID="{A40EEC21-44F1-4BBF-8B79-8A7DE61E5D27}" presName="vert1" presStyleCnt="0"/>
      <dgm:spPr/>
    </dgm:pt>
  </dgm:ptLst>
  <dgm:cxnLst>
    <dgm:cxn modelId="{71D8ED09-B39C-456D-B463-02D10CEBDC56}" type="presOf" srcId="{362BF068-1A8C-4CDE-BFB4-0E2F9B0CC8E3}" destId="{A524E691-28D3-46A3-9C35-CDA74AB03CFE}" srcOrd="0" destOrd="0" presId="urn:microsoft.com/office/officeart/2008/layout/LinedList"/>
    <dgm:cxn modelId="{9A3DF33D-BB86-4566-816A-21EF32CDE804}" srcId="{60A1C7E9-0448-48BD-AEFA-367B61C5DBCC}" destId="{7AAFA39F-E681-48C9-A9B5-DFD2780AA072}" srcOrd="2" destOrd="0" parTransId="{BA010DB5-1E56-4C4C-9E98-698085E4351F}" sibTransId="{AC26FD45-BD22-4FED-9D27-B24E3352E5EC}"/>
    <dgm:cxn modelId="{3B8DC263-4832-46F7-9662-C3B08BC8A8D5}" type="presOf" srcId="{60A1C7E9-0448-48BD-AEFA-367B61C5DBCC}" destId="{90B44868-5174-49DD-B695-4D251ED2B1EB}" srcOrd="0" destOrd="0" presId="urn:microsoft.com/office/officeart/2008/layout/LinedList"/>
    <dgm:cxn modelId="{DCC2AF70-57D3-49D8-B4F0-CCED2C3CD169}" srcId="{60A1C7E9-0448-48BD-AEFA-367B61C5DBCC}" destId="{362BF068-1A8C-4CDE-BFB4-0E2F9B0CC8E3}" srcOrd="1" destOrd="0" parTransId="{C0AA0067-41EF-4CB9-B6B7-687D8E40C19C}" sibTransId="{99155531-B436-4B60-B3F0-915EB6604191}"/>
    <dgm:cxn modelId="{5EE9D271-AD36-48E8-8591-2E3A6F64798E}" type="presOf" srcId="{A40EEC21-44F1-4BBF-8B79-8A7DE61E5D27}" destId="{B7E6A79F-BB06-4C3A-B8EB-7DD81B1F4BE0}" srcOrd="0" destOrd="0" presId="urn:microsoft.com/office/officeart/2008/layout/LinedList"/>
    <dgm:cxn modelId="{5C72F299-D1A2-443F-9582-E7D9D9E803BB}" type="presOf" srcId="{969A8D41-EFF3-4F74-A80B-D09A02673592}" destId="{8372DE07-179F-416B-8D6E-45EFF672BDDC}" srcOrd="0" destOrd="0" presId="urn:microsoft.com/office/officeart/2008/layout/LinedList"/>
    <dgm:cxn modelId="{6111C39C-EC4F-4757-9DEA-13CC59CD14A9}" type="presOf" srcId="{7AAFA39F-E681-48C9-A9B5-DFD2780AA072}" destId="{378003E9-ACF1-4665-BC37-A551CF632376}" srcOrd="0" destOrd="0" presId="urn:microsoft.com/office/officeart/2008/layout/LinedList"/>
    <dgm:cxn modelId="{3F71BDA1-C401-4527-8BF5-963B882F3E26}" srcId="{60A1C7E9-0448-48BD-AEFA-367B61C5DBCC}" destId="{A40EEC21-44F1-4BBF-8B79-8A7DE61E5D27}" srcOrd="3" destOrd="0" parTransId="{DB3E8822-7EA9-43E6-9776-9364754E6959}" sibTransId="{9365B30A-E882-4B77-A8DF-4AF15F19FE13}"/>
    <dgm:cxn modelId="{205DCBEB-42EA-4F9F-B82D-445D75616AE7}" srcId="{60A1C7E9-0448-48BD-AEFA-367B61C5DBCC}" destId="{969A8D41-EFF3-4F74-A80B-D09A02673592}" srcOrd="0" destOrd="0" parTransId="{27883A09-40CD-4FE1-A1F2-5D9D2021E3CF}" sibTransId="{1DCF12D0-41DB-4F72-8C4F-988DD35ECCBF}"/>
    <dgm:cxn modelId="{536EEAF1-6F86-43FB-9761-1A9A3E01E7FE}" type="presParOf" srcId="{90B44868-5174-49DD-B695-4D251ED2B1EB}" destId="{A781AB64-31C2-45CE-9B7C-018B4B7843BA}" srcOrd="0" destOrd="0" presId="urn:microsoft.com/office/officeart/2008/layout/LinedList"/>
    <dgm:cxn modelId="{1E59D2B3-9986-40FC-92B9-7F6EAAD53CF6}" type="presParOf" srcId="{90B44868-5174-49DD-B695-4D251ED2B1EB}" destId="{AA12F769-74FD-49C8-9C5F-D16CA2AA4DB5}" srcOrd="1" destOrd="0" presId="urn:microsoft.com/office/officeart/2008/layout/LinedList"/>
    <dgm:cxn modelId="{AA0A1EBC-4219-4C1E-BC90-AE99E4CDC96F}" type="presParOf" srcId="{AA12F769-74FD-49C8-9C5F-D16CA2AA4DB5}" destId="{8372DE07-179F-416B-8D6E-45EFF672BDDC}" srcOrd="0" destOrd="0" presId="urn:microsoft.com/office/officeart/2008/layout/LinedList"/>
    <dgm:cxn modelId="{FFBFF0EC-2F57-42D1-BACD-80AA8FC7194C}" type="presParOf" srcId="{AA12F769-74FD-49C8-9C5F-D16CA2AA4DB5}" destId="{18E3AB8C-DB42-4589-BCA9-FA2CE2F38C12}" srcOrd="1" destOrd="0" presId="urn:microsoft.com/office/officeart/2008/layout/LinedList"/>
    <dgm:cxn modelId="{ECEC6544-68FB-477B-8152-EE60B50C362D}" type="presParOf" srcId="{90B44868-5174-49DD-B695-4D251ED2B1EB}" destId="{2681BD8E-F932-4A70-87CD-C1723522B377}" srcOrd="2" destOrd="0" presId="urn:microsoft.com/office/officeart/2008/layout/LinedList"/>
    <dgm:cxn modelId="{09F0E0C5-D374-4CF8-9A0D-2C11FA7218FB}" type="presParOf" srcId="{90B44868-5174-49DD-B695-4D251ED2B1EB}" destId="{DAF27EAC-D435-4E18-8E19-9E197C859835}" srcOrd="3" destOrd="0" presId="urn:microsoft.com/office/officeart/2008/layout/LinedList"/>
    <dgm:cxn modelId="{14702ACB-2B00-40F4-96FE-4D42051C9C22}" type="presParOf" srcId="{DAF27EAC-D435-4E18-8E19-9E197C859835}" destId="{A524E691-28D3-46A3-9C35-CDA74AB03CFE}" srcOrd="0" destOrd="0" presId="urn:microsoft.com/office/officeart/2008/layout/LinedList"/>
    <dgm:cxn modelId="{185C6C92-7604-429F-9FB4-A765E057D9BA}" type="presParOf" srcId="{DAF27EAC-D435-4E18-8E19-9E197C859835}" destId="{CB85542D-B457-4BB5-B1B2-2F9D56486F42}" srcOrd="1" destOrd="0" presId="urn:microsoft.com/office/officeart/2008/layout/LinedList"/>
    <dgm:cxn modelId="{A9DA0CAF-D522-4F65-A6CD-3148145CB858}" type="presParOf" srcId="{90B44868-5174-49DD-B695-4D251ED2B1EB}" destId="{68682D49-D667-4C53-80ED-57D7F752FB86}" srcOrd="4" destOrd="0" presId="urn:microsoft.com/office/officeart/2008/layout/LinedList"/>
    <dgm:cxn modelId="{E5DD861C-527E-4621-BBA2-33E839ADE1EE}" type="presParOf" srcId="{90B44868-5174-49DD-B695-4D251ED2B1EB}" destId="{8F121B49-7274-48F1-BE5F-64F68D93EEDA}" srcOrd="5" destOrd="0" presId="urn:microsoft.com/office/officeart/2008/layout/LinedList"/>
    <dgm:cxn modelId="{20FED9D6-7E91-4C3B-8C8F-2F1D81BF4055}" type="presParOf" srcId="{8F121B49-7274-48F1-BE5F-64F68D93EEDA}" destId="{378003E9-ACF1-4665-BC37-A551CF632376}" srcOrd="0" destOrd="0" presId="urn:microsoft.com/office/officeart/2008/layout/LinedList"/>
    <dgm:cxn modelId="{0A59F008-865B-43E3-8974-A0B24A7F3A75}" type="presParOf" srcId="{8F121B49-7274-48F1-BE5F-64F68D93EEDA}" destId="{DC036E55-DF68-47D0-B17F-F8D2CDEE6BF9}" srcOrd="1" destOrd="0" presId="urn:microsoft.com/office/officeart/2008/layout/LinedList"/>
    <dgm:cxn modelId="{4EFAB7E0-6370-4FCE-A549-7B3BCA139835}" type="presParOf" srcId="{90B44868-5174-49DD-B695-4D251ED2B1EB}" destId="{DC2CB7FD-9425-4D09-B275-AE4D817AA92C}" srcOrd="6" destOrd="0" presId="urn:microsoft.com/office/officeart/2008/layout/LinedList"/>
    <dgm:cxn modelId="{F8A30000-0FCD-4565-9026-582361681231}" type="presParOf" srcId="{90B44868-5174-49DD-B695-4D251ED2B1EB}" destId="{2DD810CC-A2CF-4A5F-A9D2-31CCE279FB64}" srcOrd="7" destOrd="0" presId="urn:microsoft.com/office/officeart/2008/layout/LinedList"/>
    <dgm:cxn modelId="{E8604833-4B4E-44B5-B7C9-D3A2AA7A9DFA}" type="presParOf" srcId="{2DD810CC-A2CF-4A5F-A9D2-31CCE279FB64}" destId="{B7E6A79F-BB06-4C3A-B8EB-7DD81B1F4BE0}" srcOrd="0" destOrd="0" presId="urn:microsoft.com/office/officeart/2008/layout/LinedList"/>
    <dgm:cxn modelId="{77C94304-DFEA-44F9-BD41-8FFFC2AA92CD}" type="presParOf" srcId="{2DD810CC-A2CF-4A5F-A9D2-31CCE279FB64}" destId="{36FB3E66-120F-48E1-A6EC-9B4B056CBFD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0EB948F-B219-4C80-96E4-1FCC43542ADF}"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5DD0D51F-7F2B-46FD-BFA0-CD8C9773CA58}">
      <dgm:prSet/>
      <dgm:spPr/>
      <dgm:t>
        <a:bodyPr/>
        <a:lstStyle/>
        <a:p>
          <a:pPr rtl="0"/>
          <a:r>
            <a:rPr lang="en-GB" dirty="0"/>
            <a:t>Tort law</a:t>
          </a:r>
          <a:r>
            <a:rPr lang="en-GB" dirty="0">
              <a:latin typeface="Sitka Banner"/>
            </a:rPr>
            <a:t> case outcomes;</a:t>
          </a:r>
          <a:endParaRPr lang="en-GB" dirty="0"/>
        </a:p>
      </dgm:t>
    </dgm:pt>
    <dgm:pt modelId="{61340BF4-3653-47CB-B089-156D68881CFF}" type="parTrans" cxnId="{72644771-5E56-4B30-8E0E-A49A8B80F3A7}">
      <dgm:prSet/>
      <dgm:spPr/>
      <dgm:t>
        <a:bodyPr/>
        <a:lstStyle/>
        <a:p>
          <a:endParaRPr lang="en-US"/>
        </a:p>
      </dgm:t>
    </dgm:pt>
    <dgm:pt modelId="{3D6B56FD-87EA-4257-914A-527243398482}" type="sibTrans" cxnId="{72644771-5E56-4B30-8E0E-A49A8B80F3A7}">
      <dgm:prSet/>
      <dgm:spPr/>
      <dgm:t>
        <a:bodyPr/>
        <a:lstStyle/>
        <a:p>
          <a:endParaRPr lang="en-US"/>
        </a:p>
      </dgm:t>
    </dgm:pt>
    <dgm:pt modelId="{F2BED8D6-16BC-4AD9-B23C-FBA9B06EA5C6}">
      <dgm:prSet/>
      <dgm:spPr/>
      <dgm:t>
        <a:bodyPr/>
        <a:lstStyle/>
        <a:p>
          <a:r>
            <a:rPr lang="en-GB" dirty="0"/>
            <a:t>Deterrence- this is where the law tries to deter another individual from carrying out the same acts. </a:t>
          </a:r>
          <a:endParaRPr lang="en-US" dirty="0"/>
        </a:p>
      </dgm:t>
    </dgm:pt>
    <dgm:pt modelId="{A034A3FF-C7FD-42A2-808C-D0C6CE02F393}" type="parTrans" cxnId="{EC57F16D-F844-4784-B842-B54205285155}">
      <dgm:prSet/>
      <dgm:spPr/>
      <dgm:t>
        <a:bodyPr/>
        <a:lstStyle/>
        <a:p>
          <a:endParaRPr lang="en-US"/>
        </a:p>
      </dgm:t>
    </dgm:pt>
    <dgm:pt modelId="{A7567A4F-2493-4332-B409-3B7B5759425E}" type="sibTrans" cxnId="{EC57F16D-F844-4784-B842-B54205285155}">
      <dgm:prSet/>
      <dgm:spPr/>
      <dgm:t>
        <a:bodyPr/>
        <a:lstStyle/>
        <a:p>
          <a:endParaRPr lang="en-US"/>
        </a:p>
      </dgm:t>
    </dgm:pt>
    <dgm:pt modelId="{BA5F6F9D-B25C-402A-A5A2-19710F44A12E}">
      <dgm:prSet/>
      <dgm:spPr/>
      <dgm:t>
        <a:bodyPr/>
        <a:lstStyle/>
        <a:p>
          <a:r>
            <a:rPr lang="en-GB" dirty="0"/>
            <a:t>It can also be seen as making an example of the individual who has committed to tort. </a:t>
          </a:r>
          <a:endParaRPr lang="en-US" dirty="0"/>
        </a:p>
      </dgm:t>
    </dgm:pt>
    <dgm:pt modelId="{521D0007-4F71-4FB6-821B-A418B655808A}" type="parTrans" cxnId="{604AEBB0-3E15-4DF6-9314-E6892F598A39}">
      <dgm:prSet/>
      <dgm:spPr/>
      <dgm:t>
        <a:bodyPr/>
        <a:lstStyle/>
        <a:p>
          <a:endParaRPr lang="en-US"/>
        </a:p>
      </dgm:t>
    </dgm:pt>
    <dgm:pt modelId="{B2C9BF66-0542-4D2C-9DFA-844BA36EDFCD}" type="sibTrans" cxnId="{604AEBB0-3E15-4DF6-9314-E6892F598A39}">
      <dgm:prSet/>
      <dgm:spPr/>
      <dgm:t>
        <a:bodyPr/>
        <a:lstStyle/>
        <a:p>
          <a:endParaRPr lang="en-US"/>
        </a:p>
      </dgm:t>
    </dgm:pt>
    <dgm:pt modelId="{FA7D2C57-F715-4A43-BBF3-A345F1ACD84A}" type="pres">
      <dgm:prSet presAssocID="{B0EB948F-B219-4C80-96E4-1FCC43542ADF}" presName="Name0" presStyleCnt="0">
        <dgm:presLayoutVars>
          <dgm:dir/>
          <dgm:animLvl val="lvl"/>
          <dgm:resizeHandles val="exact"/>
        </dgm:presLayoutVars>
      </dgm:prSet>
      <dgm:spPr/>
    </dgm:pt>
    <dgm:pt modelId="{853632B8-9C10-4F88-B764-68531B647B7B}" type="pres">
      <dgm:prSet presAssocID="{BA5F6F9D-B25C-402A-A5A2-19710F44A12E}" presName="boxAndChildren" presStyleCnt="0"/>
      <dgm:spPr/>
    </dgm:pt>
    <dgm:pt modelId="{6A83BB4B-BC3C-4939-B425-D8F07058E88C}" type="pres">
      <dgm:prSet presAssocID="{BA5F6F9D-B25C-402A-A5A2-19710F44A12E}" presName="parentTextBox" presStyleLbl="node1" presStyleIdx="0" presStyleCnt="3"/>
      <dgm:spPr/>
    </dgm:pt>
    <dgm:pt modelId="{D31E14A2-5D3F-4993-8BAC-16B914AF1195}" type="pres">
      <dgm:prSet presAssocID="{A7567A4F-2493-4332-B409-3B7B5759425E}" presName="sp" presStyleCnt="0"/>
      <dgm:spPr/>
    </dgm:pt>
    <dgm:pt modelId="{25981401-28EF-4CC9-8E60-58339433956C}" type="pres">
      <dgm:prSet presAssocID="{F2BED8D6-16BC-4AD9-B23C-FBA9B06EA5C6}" presName="arrowAndChildren" presStyleCnt="0"/>
      <dgm:spPr/>
    </dgm:pt>
    <dgm:pt modelId="{B5CD8A9E-5836-4818-9AB9-7AEB3EC836BC}" type="pres">
      <dgm:prSet presAssocID="{F2BED8D6-16BC-4AD9-B23C-FBA9B06EA5C6}" presName="parentTextArrow" presStyleLbl="node1" presStyleIdx="1" presStyleCnt="3"/>
      <dgm:spPr/>
    </dgm:pt>
    <dgm:pt modelId="{D310BDC3-5070-4A5F-8C99-071C20CA25FB}" type="pres">
      <dgm:prSet presAssocID="{3D6B56FD-87EA-4257-914A-527243398482}" presName="sp" presStyleCnt="0"/>
      <dgm:spPr/>
    </dgm:pt>
    <dgm:pt modelId="{41373D68-68BC-46B4-817B-158330B5DC67}" type="pres">
      <dgm:prSet presAssocID="{5DD0D51F-7F2B-46FD-BFA0-CD8C9773CA58}" presName="arrowAndChildren" presStyleCnt="0"/>
      <dgm:spPr/>
    </dgm:pt>
    <dgm:pt modelId="{B39CB448-A3DA-44D0-9758-0906310F3DD6}" type="pres">
      <dgm:prSet presAssocID="{5DD0D51F-7F2B-46FD-BFA0-CD8C9773CA58}" presName="parentTextArrow" presStyleLbl="node1" presStyleIdx="2" presStyleCnt="3"/>
      <dgm:spPr/>
    </dgm:pt>
  </dgm:ptLst>
  <dgm:cxnLst>
    <dgm:cxn modelId="{E344971A-D8B5-4C02-9F4F-6A14AE52B473}" type="presOf" srcId="{B0EB948F-B219-4C80-96E4-1FCC43542ADF}" destId="{FA7D2C57-F715-4A43-BBF3-A345F1ACD84A}" srcOrd="0" destOrd="0" presId="urn:microsoft.com/office/officeart/2005/8/layout/process4"/>
    <dgm:cxn modelId="{27252D60-ACED-43A6-BA6B-1C81FDD9CA89}" type="presOf" srcId="{BA5F6F9D-B25C-402A-A5A2-19710F44A12E}" destId="{6A83BB4B-BC3C-4939-B425-D8F07058E88C}" srcOrd="0" destOrd="0" presId="urn:microsoft.com/office/officeart/2005/8/layout/process4"/>
    <dgm:cxn modelId="{EC57F16D-F844-4784-B842-B54205285155}" srcId="{B0EB948F-B219-4C80-96E4-1FCC43542ADF}" destId="{F2BED8D6-16BC-4AD9-B23C-FBA9B06EA5C6}" srcOrd="1" destOrd="0" parTransId="{A034A3FF-C7FD-42A2-808C-D0C6CE02F393}" sibTransId="{A7567A4F-2493-4332-B409-3B7B5759425E}"/>
    <dgm:cxn modelId="{72644771-5E56-4B30-8E0E-A49A8B80F3A7}" srcId="{B0EB948F-B219-4C80-96E4-1FCC43542ADF}" destId="{5DD0D51F-7F2B-46FD-BFA0-CD8C9773CA58}" srcOrd="0" destOrd="0" parTransId="{61340BF4-3653-47CB-B089-156D68881CFF}" sibTransId="{3D6B56FD-87EA-4257-914A-527243398482}"/>
    <dgm:cxn modelId="{0CDBA387-2854-4684-A2D2-61F5365C935B}" type="presOf" srcId="{F2BED8D6-16BC-4AD9-B23C-FBA9B06EA5C6}" destId="{B5CD8A9E-5836-4818-9AB9-7AEB3EC836BC}" srcOrd="0" destOrd="0" presId="urn:microsoft.com/office/officeart/2005/8/layout/process4"/>
    <dgm:cxn modelId="{604AEBB0-3E15-4DF6-9314-E6892F598A39}" srcId="{B0EB948F-B219-4C80-96E4-1FCC43542ADF}" destId="{BA5F6F9D-B25C-402A-A5A2-19710F44A12E}" srcOrd="2" destOrd="0" parTransId="{521D0007-4F71-4FB6-821B-A418B655808A}" sibTransId="{B2C9BF66-0542-4D2C-9DFA-844BA36EDFCD}"/>
    <dgm:cxn modelId="{AB1C5FC6-ED14-4AD1-A311-AD5ABA068D4B}" type="presOf" srcId="{5DD0D51F-7F2B-46FD-BFA0-CD8C9773CA58}" destId="{B39CB448-A3DA-44D0-9758-0906310F3DD6}" srcOrd="0" destOrd="0" presId="urn:microsoft.com/office/officeart/2005/8/layout/process4"/>
    <dgm:cxn modelId="{39AF2934-B86E-4FA6-94E0-93379B0F918A}" type="presParOf" srcId="{FA7D2C57-F715-4A43-BBF3-A345F1ACD84A}" destId="{853632B8-9C10-4F88-B764-68531B647B7B}" srcOrd="0" destOrd="0" presId="urn:microsoft.com/office/officeart/2005/8/layout/process4"/>
    <dgm:cxn modelId="{83EBBE3B-ECBF-4F9F-86B1-2E00055E98BD}" type="presParOf" srcId="{853632B8-9C10-4F88-B764-68531B647B7B}" destId="{6A83BB4B-BC3C-4939-B425-D8F07058E88C}" srcOrd="0" destOrd="0" presId="urn:microsoft.com/office/officeart/2005/8/layout/process4"/>
    <dgm:cxn modelId="{89C9D5BF-BB62-4301-BD6C-D12781FBCC8A}" type="presParOf" srcId="{FA7D2C57-F715-4A43-BBF3-A345F1ACD84A}" destId="{D31E14A2-5D3F-4993-8BAC-16B914AF1195}" srcOrd="1" destOrd="0" presId="urn:microsoft.com/office/officeart/2005/8/layout/process4"/>
    <dgm:cxn modelId="{50A52256-8988-4BE2-BB56-B27D89F829EE}" type="presParOf" srcId="{FA7D2C57-F715-4A43-BBF3-A345F1ACD84A}" destId="{25981401-28EF-4CC9-8E60-58339433956C}" srcOrd="2" destOrd="0" presId="urn:microsoft.com/office/officeart/2005/8/layout/process4"/>
    <dgm:cxn modelId="{077362FE-40DB-4F98-989D-1747E1CC5173}" type="presParOf" srcId="{25981401-28EF-4CC9-8E60-58339433956C}" destId="{B5CD8A9E-5836-4818-9AB9-7AEB3EC836BC}" srcOrd="0" destOrd="0" presId="urn:microsoft.com/office/officeart/2005/8/layout/process4"/>
    <dgm:cxn modelId="{7F9D1A10-6C4A-445A-A91C-553D66DD6BB5}" type="presParOf" srcId="{FA7D2C57-F715-4A43-BBF3-A345F1ACD84A}" destId="{D310BDC3-5070-4A5F-8C99-071C20CA25FB}" srcOrd="3" destOrd="0" presId="urn:microsoft.com/office/officeart/2005/8/layout/process4"/>
    <dgm:cxn modelId="{0E6EA8AA-BD44-452F-82B1-E859C934126F}" type="presParOf" srcId="{FA7D2C57-F715-4A43-BBF3-A345F1ACD84A}" destId="{41373D68-68BC-46B4-817B-158330B5DC67}" srcOrd="4" destOrd="0" presId="urn:microsoft.com/office/officeart/2005/8/layout/process4"/>
    <dgm:cxn modelId="{F60FD21F-2B1F-464C-A28E-2914E451EDDF}" type="presParOf" srcId="{41373D68-68BC-46B4-817B-158330B5DC67}" destId="{B39CB448-A3DA-44D0-9758-0906310F3DD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C09CBDD-AD43-44E0-A817-47153200CFD0}"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E95342F-05CD-45EE-8EE3-66FEC9037E04}">
      <dgm:prSet/>
      <dgm:spPr/>
      <dgm:t>
        <a:bodyPr/>
        <a:lstStyle/>
        <a:p>
          <a:r>
            <a:rPr lang="en-GB" u="sng"/>
            <a:t>Vindication</a:t>
          </a:r>
          <a:r>
            <a:rPr lang="en-GB"/>
            <a:t> - </a:t>
          </a:r>
          <a:endParaRPr lang="en-US"/>
        </a:p>
      </dgm:t>
    </dgm:pt>
    <dgm:pt modelId="{B5327B9F-4F97-46FA-A484-1F746761A63E}" type="parTrans" cxnId="{B539C6EC-2366-4AF8-94CE-C7B7E640F3C9}">
      <dgm:prSet/>
      <dgm:spPr/>
      <dgm:t>
        <a:bodyPr/>
        <a:lstStyle/>
        <a:p>
          <a:endParaRPr lang="en-US"/>
        </a:p>
      </dgm:t>
    </dgm:pt>
    <dgm:pt modelId="{0D049446-06A6-4422-AD3D-CFD0E71F3414}" type="sibTrans" cxnId="{B539C6EC-2366-4AF8-94CE-C7B7E640F3C9}">
      <dgm:prSet/>
      <dgm:spPr/>
      <dgm:t>
        <a:bodyPr/>
        <a:lstStyle/>
        <a:p>
          <a:endParaRPr lang="en-US"/>
        </a:p>
      </dgm:t>
    </dgm:pt>
    <dgm:pt modelId="{7B90FF10-B769-48AC-98AF-F2C0EA590B7A}">
      <dgm:prSet/>
      <dgm:spPr/>
      <dgm:t>
        <a:bodyPr/>
        <a:lstStyle/>
        <a:p>
          <a:r>
            <a:rPr lang="en-GB"/>
            <a:t>This is a way for the individual or the courts to discover what happened during the event to get to the point that there is now. </a:t>
          </a:r>
          <a:endParaRPr lang="en-US"/>
        </a:p>
      </dgm:t>
    </dgm:pt>
    <dgm:pt modelId="{F22402CD-114C-41CD-B4E8-D0061ABE23FE}" type="parTrans" cxnId="{8028CD39-B971-4386-820E-5CD89E4EA49B}">
      <dgm:prSet/>
      <dgm:spPr/>
      <dgm:t>
        <a:bodyPr/>
        <a:lstStyle/>
        <a:p>
          <a:endParaRPr lang="en-US"/>
        </a:p>
      </dgm:t>
    </dgm:pt>
    <dgm:pt modelId="{F5087C96-B3AF-4FC5-A094-14DD3E83AE91}" type="sibTrans" cxnId="{8028CD39-B971-4386-820E-5CD89E4EA49B}">
      <dgm:prSet/>
      <dgm:spPr/>
      <dgm:t>
        <a:bodyPr/>
        <a:lstStyle/>
        <a:p>
          <a:endParaRPr lang="en-US"/>
        </a:p>
      </dgm:t>
    </dgm:pt>
    <dgm:pt modelId="{47703736-0F2E-41EF-8136-93E4D41C2CC4}">
      <dgm:prSet/>
      <dgm:spPr/>
      <dgm:t>
        <a:bodyPr/>
        <a:lstStyle/>
        <a:p>
          <a:r>
            <a:rPr lang="en-GB"/>
            <a:t>For example, </a:t>
          </a:r>
          <a:endParaRPr lang="en-US"/>
        </a:p>
      </dgm:t>
    </dgm:pt>
    <dgm:pt modelId="{6CDF79C2-68F4-49FC-9016-ADB6C96F6736}" type="parTrans" cxnId="{A1C824ED-B6DC-474B-AAC6-942EC62ADDEC}">
      <dgm:prSet/>
      <dgm:spPr/>
      <dgm:t>
        <a:bodyPr/>
        <a:lstStyle/>
        <a:p>
          <a:endParaRPr lang="en-US"/>
        </a:p>
      </dgm:t>
    </dgm:pt>
    <dgm:pt modelId="{8495CCF3-1D72-41E4-82C9-D36F361C5302}" type="sibTrans" cxnId="{A1C824ED-B6DC-474B-AAC6-942EC62ADDEC}">
      <dgm:prSet/>
      <dgm:spPr/>
      <dgm:t>
        <a:bodyPr/>
        <a:lstStyle/>
        <a:p>
          <a:endParaRPr lang="en-US"/>
        </a:p>
      </dgm:t>
    </dgm:pt>
    <dgm:pt modelId="{B9024977-F3D8-48E4-BCB3-3C7D1B8BE610}">
      <dgm:prSet/>
      <dgm:spPr/>
      <dgm:t>
        <a:bodyPr/>
        <a:lstStyle/>
        <a:p>
          <a:r>
            <a:rPr lang="en-GB"/>
            <a:t>John slipped at work, and as a result fractured his collar bone. </a:t>
          </a:r>
          <a:endParaRPr lang="en-US"/>
        </a:p>
      </dgm:t>
    </dgm:pt>
    <dgm:pt modelId="{4070F6E9-92EA-4879-952A-700D45AD74A6}" type="parTrans" cxnId="{40FF65E1-8116-481C-A0DD-0228B83C5381}">
      <dgm:prSet/>
      <dgm:spPr/>
      <dgm:t>
        <a:bodyPr/>
        <a:lstStyle/>
        <a:p>
          <a:endParaRPr lang="en-US"/>
        </a:p>
      </dgm:t>
    </dgm:pt>
    <dgm:pt modelId="{8AC90591-C826-46AB-9053-B3C4910E4C6C}" type="sibTrans" cxnId="{40FF65E1-8116-481C-A0DD-0228B83C5381}">
      <dgm:prSet/>
      <dgm:spPr/>
      <dgm:t>
        <a:bodyPr/>
        <a:lstStyle/>
        <a:p>
          <a:endParaRPr lang="en-US"/>
        </a:p>
      </dgm:t>
    </dgm:pt>
    <dgm:pt modelId="{21368E38-FE23-4D22-8FA9-3D21D7068723}">
      <dgm:prSet/>
      <dgm:spPr/>
      <dgm:t>
        <a:bodyPr/>
        <a:lstStyle/>
        <a:p>
          <a:r>
            <a:rPr lang="en-GB"/>
            <a:t>What does the court need to question here?</a:t>
          </a:r>
          <a:endParaRPr lang="en-US"/>
        </a:p>
      </dgm:t>
    </dgm:pt>
    <dgm:pt modelId="{3BFCD6E0-3270-4279-87C4-6F1A14207EC3}" type="parTrans" cxnId="{CF067A9A-E3BE-4B8C-8584-488B604E0E53}">
      <dgm:prSet/>
      <dgm:spPr/>
      <dgm:t>
        <a:bodyPr/>
        <a:lstStyle/>
        <a:p>
          <a:endParaRPr lang="en-US"/>
        </a:p>
      </dgm:t>
    </dgm:pt>
    <dgm:pt modelId="{560965EE-5651-4FDD-A8C1-1F598F071D1A}" type="sibTrans" cxnId="{CF067A9A-E3BE-4B8C-8584-488B604E0E53}">
      <dgm:prSet/>
      <dgm:spPr/>
      <dgm:t>
        <a:bodyPr/>
        <a:lstStyle/>
        <a:p>
          <a:endParaRPr lang="en-US"/>
        </a:p>
      </dgm:t>
    </dgm:pt>
    <dgm:pt modelId="{D696A57B-BB48-4538-80DE-9D1E44A015A7}">
      <dgm:prSet/>
      <dgm:spPr/>
      <dgm:t>
        <a:bodyPr/>
        <a:lstStyle/>
        <a:p>
          <a:r>
            <a:rPr lang="en-GB"/>
            <a:t>1. What happened?</a:t>
          </a:r>
          <a:endParaRPr lang="en-US"/>
        </a:p>
      </dgm:t>
    </dgm:pt>
    <dgm:pt modelId="{AFF19536-2874-4325-AFAC-390F0E71D9FA}" type="parTrans" cxnId="{13346C3A-C68C-4E9A-A716-B950A18DEC71}">
      <dgm:prSet/>
      <dgm:spPr/>
      <dgm:t>
        <a:bodyPr/>
        <a:lstStyle/>
        <a:p>
          <a:endParaRPr lang="en-US"/>
        </a:p>
      </dgm:t>
    </dgm:pt>
    <dgm:pt modelId="{D55CF3A2-0CD8-4530-8699-B2CF34923A5D}" type="sibTrans" cxnId="{13346C3A-C68C-4E9A-A716-B950A18DEC71}">
      <dgm:prSet/>
      <dgm:spPr/>
      <dgm:t>
        <a:bodyPr/>
        <a:lstStyle/>
        <a:p>
          <a:endParaRPr lang="en-US"/>
        </a:p>
      </dgm:t>
    </dgm:pt>
    <dgm:pt modelId="{FE4A8A4B-74BD-41DD-B354-72BC45D53A83}">
      <dgm:prSet/>
      <dgm:spPr/>
      <dgm:t>
        <a:bodyPr/>
        <a:lstStyle/>
        <a:p>
          <a:r>
            <a:rPr lang="en-GB"/>
            <a:t>2. Was there wet floor signs?</a:t>
          </a:r>
          <a:endParaRPr lang="en-US"/>
        </a:p>
      </dgm:t>
    </dgm:pt>
    <dgm:pt modelId="{FC34130F-1148-4E1B-BD4F-50CBB14FF628}" type="parTrans" cxnId="{22A1F740-27B6-430F-9996-833272E3A4A7}">
      <dgm:prSet/>
      <dgm:spPr/>
      <dgm:t>
        <a:bodyPr/>
        <a:lstStyle/>
        <a:p>
          <a:endParaRPr lang="en-US"/>
        </a:p>
      </dgm:t>
    </dgm:pt>
    <dgm:pt modelId="{0CE9C121-150F-43E9-BAD2-2FAEA1542F3D}" type="sibTrans" cxnId="{22A1F740-27B6-430F-9996-833272E3A4A7}">
      <dgm:prSet/>
      <dgm:spPr/>
      <dgm:t>
        <a:bodyPr/>
        <a:lstStyle/>
        <a:p>
          <a:endParaRPr lang="en-US"/>
        </a:p>
      </dgm:t>
    </dgm:pt>
    <dgm:pt modelId="{C0FEF4E6-8D13-4507-85A6-2FEDAE980399}">
      <dgm:prSet/>
      <dgm:spPr/>
      <dgm:t>
        <a:bodyPr/>
        <a:lstStyle/>
        <a:p>
          <a:r>
            <a:rPr lang="en-GB"/>
            <a:t>3. Did John spill something?</a:t>
          </a:r>
          <a:endParaRPr lang="en-US"/>
        </a:p>
      </dgm:t>
    </dgm:pt>
    <dgm:pt modelId="{91029A24-2ACB-4FA1-A55A-DBDAD6FFFD2B}" type="parTrans" cxnId="{D2F2E451-14F9-4EE6-975B-A0EC39F45765}">
      <dgm:prSet/>
      <dgm:spPr/>
      <dgm:t>
        <a:bodyPr/>
        <a:lstStyle/>
        <a:p>
          <a:endParaRPr lang="en-US"/>
        </a:p>
      </dgm:t>
    </dgm:pt>
    <dgm:pt modelId="{71C3D425-17E0-4C01-895E-ED588B0A85F5}" type="sibTrans" cxnId="{D2F2E451-14F9-4EE6-975B-A0EC39F45765}">
      <dgm:prSet/>
      <dgm:spPr/>
      <dgm:t>
        <a:bodyPr/>
        <a:lstStyle/>
        <a:p>
          <a:endParaRPr lang="en-US"/>
        </a:p>
      </dgm:t>
    </dgm:pt>
    <dgm:pt modelId="{8B62D8F8-8D6B-4F77-B675-EBADFC4B083C}">
      <dgm:prSet/>
      <dgm:spPr/>
      <dgm:t>
        <a:bodyPr/>
        <a:lstStyle/>
        <a:p>
          <a:r>
            <a:rPr lang="en-GB"/>
            <a:t>4. Who was at fault?</a:t>
          </a:r>
          <a:endParaRPr lang="en-US"/>
        </a:p>
      </dgm:t>
    </dgm:pt>
    <dgm:pt modelId="{06C7374B-36A6-4C00-B828-5C6DEC62C25A}" type="parTrans" cxnId="{4213AE8E-0407-4792-9D2E-DE94274834EB}">
      <dgm:prSet/>
      <dgm:spPr/>
      <dgm:t>
        <a:bodyPr/>
        <a:lstStyle/>
        <a:p>
          <a:endParaRPr lang="en-US"/>
        </a:p>
      </dgm:t>
    </dgm:pt>
    <dgm:pt modelId="{5F3D6D08-0508-4D12-90FB-938A17AA3AED}" type="sibTrans" cxnId="{4213AE8E-0407-4792-9D2E-DE94274834EB}">
      <dgm:prSet/>
      <dgm:spPr/>
      <dgm:t>
        <a:bodyPr/>
        <a:lstStyle/>
        <a:p>
          <a:endParaRPr lang="en-US"/>
        </a:p>
      </dgm:t>
    </dgm:pt>
    <dgm:pt modelId="{1DD9F3D6-A9EA-4A72-8FFB-B0E70DDC841C}" type="pres">
      <dgm:prSet presAssocID="{DC09CBDD-AD43-44E0-A817-47153200CFD0}" presName="diagram" presStyleCnt="0">
        <dgm:presLayoutVars>
          <dgm:dir/>
          <dgm:resizeHandles val="exact"/>
        </dgm:presLayoutVars>
      </dgm:prSet>
      <dgm:spPr/>
    </dgm:pt>
    <dgm:pt modelId="{9BDF966B-8FC5-43B9-AC88-FDFD88612772}" type="pres">
      <dgm:prSet presAssocID="{FE95342F-05CD-45EE-8EE3-66FEC9037E04}" presName="node" presStyleLbl="node1" presStyleIdx="0" presStyleCnt="9">
        <dgm:presLayoutVars>
          <dgm:bulletEnabled val="1"/>
        </dgm:presLayoutVars>
      </dgm:prSet>
      <dgm:spPr/>
    </dgm:pt>
    <dgm:pt modelId="{AD169E34-E4CD-49F7-9098-0BC9BE5C4A59}" type="pres">
      <dgm:prSet presAssocID="{0D049446-06A6-4422-AD3D-CFD0E71F3414}" presName="sibTrans" presStyleCnt="0"/>
      <dgm:spPr/>
    </dgm:pt>
    <dgm:pt modelId="{D2724AE3-F5D0-4E5F-A41C-42E85FC01D96}" type="pres">
      <dgm:prSet presAssocID="{7B90FF10-B769-48AC-98AF-F2C0EA590B7A}" presName="node" presStyleLbl="node1" presStyleIdx="1" presStyleCnt="9">
        <dgm:presLayoutVars>
          <dgm:bulletEnabled val="1"/>
        </dgm:presLayoutVars>
      </dgm:prSet>
      <dgm:spPr/>
    </dgm:pt>
    <dgm:pt modelId="{C0A6920F-5130-4EA6-9CF5-DD503F95988E}" type="pres">
      <dgm:prSet presAssocID="{F5087C96-B3AF-4FC5-A094-14DD3E83AE91}" presName="sibTrans" presStyleCnt="0"/>
      <dgm:spPr/>
    </dgm:pt>
    <dgm:pt modelId="{8480934D-6B48-42AF-B3BF-64BC1A51F135}" type="pres">
      <dgm:prSet presAssocID="{47703736-0F2E-41EF-8136-93E4D41C2CC4}" presName="node" presStyleLbl="node1" presStyleIdx="2" presStyleCnt="9">
        <dgm:presLayoutVars>
          <dgm:bulletEnabled val="1"/>
        </dgm:presLayoutVars>
      </dgm:prSet>
      <dgm:spPr/>
    </dgm:pt>
    <dgm:pt modelId="{7A474B56-E9E1-4251-81DA-FA6ED44EF5E7}" type="pres">
      <dgm:prSet presAssocID="{8495CCF3-1D72-41E4-82C9-D36F361C5302}" presName="sibTrans" presStyleCnt="0"/>
      <dgm:spPr/>
    </dgm:pt>
    <dgm:pt modelId="{3A654818-734E-4E01-8ED9-2580AAFA3647}" type="pres">
      <dgm:prSet presAssocID="{B9024977-F3D8-48E4-BCB3-3C7D1B8BE610}" presName="node" presStyleLbl="node1" presStyleIdx="3" presStyleCnt="9">
        <dgm:presLayoutVars>
          <dgm:bulletEnabled val="1"/>
        </dgm:presLayoutVars>
      </dgm:prSet>
      <dgm:spPr/>
    </dgm:pt>
    <dgm:pt modelId="{CC82217C-BE23-47E5-B761-74233DDA575C}" type="pres">
      <dgm:prSet presAssocID="{8AC90591-C826-46AB-9053-B3C4910E4C6C}" presName="sibTrans" presStyleCnt="0"/>
      <dgm:spPr/>
    </dgm:pt>
    <dgm:pt modelId="{F245E510-BD70-4912-AE41-A86D6927192A}" type="pres">
      <dgm:prSet presAssocID="{21368E38-FE23-4D22-8FA9-3D21D7068723}" presName="node" presStyleLbl="node1" presStyleIdx="4" presStyleCnt="9">
        <dgm:presLayoutVars>
          <dgm:bulletEnabled val="1"/>
        </dgm:presLayoutVars>
      </dgm:prSet>
      <dgm:spPr/>
    </dgm:pt>
    <dgm:pt modelId="{AAC692D3-3A27-480F-8B94-6B59F34BF83C}" type="pres">
      <dgm:prSet presAssocID="{560965EE-5651-4FDD-A8C1-1F598F071D1A}" presName="sibTrans" presStyleCnt="0"/>
      <dgm:spPr/>
    </dgm:pt>
    <dgm:pt modelId="{5C9648D6-3770-4ADF-88E5-28671F618891}" type="pres">
      <dgm:prSet presAssocID="{D696A57B-BB48-4538-80DE-9D1E44A015A7}" presName="node" presStyleLbl="node1" presStyleIdx="5" presStyleCnt="9">
        <dgm:presLayoutVars>
          <dgm:bulletEnabled val="1"/>
        </dgm:presLayoutVars>
      </dgm:prSet>
      <dgm:spPr/>
    </dgm:pt>
    <dgm:pt modelId="{DBACAE1C-4557-4FC8-9557-E4F86E883C51}" type="pres">
      <dgm:prSet presAssocID="{D55CF3A2-0CD8-4530-8699-B2CF34923A5D}" presName="sibTrans" presStyleCnt="0"/>
      <dgm:spPr/>
    </dgm:pt>
    <dgm:pt modelId="{EFC009B1-B41F-48C7-895C-FA14E0EF4C83}" type="pres">
      <dgm:prSet presAssocID="{FE4A8A4B-74BD-41DD-B354-72BC45D53A83}" presName="node" presStyleLbl="node1" presStyleIdx="6" presStyleCnt="9">
        <dgm:presLayoutVars>
          <dgm:bulletEnabled val="1"/>
        </dgm:presLayoutVars>
      </dgm:prSet>
      <dgm:spPr/>
    </dgm:pt>
    <dgm:pt modelId="{96FAE9EC-6934-4100-8ADC-C6AED7CE66DE}" type="pres">
      <dgm:prSet presAssocID="{0CE9C121-150F-43E9-BAD2-2FAEA1542F3D}" presName="sibTrans" presStyleCnt="0"/>
      <dgm:spPr/>
    </dgm:pt>
    <dgm:pt modelId="{A391261B-A0C6-4F98-B0F2-5B14C7209AE9}" type="pres">
      <dgm:prSet presAssocID="{C0FEF4E6-8D13-4507-85A6-2FEDAE980399}" presName="node" presStyleLbl="node1" presStyleIdx="7" presStyleCnt="9">
        <dgm:presLayoutVars>
          <dgm:bulletEnabled val="1"/>
        </dgm:presLayoutVars>
      </dgm:prSet>
      <dgm:spPr/>
    </dgm:pt>
    <dgm:pt modelId="{D8834A55-AF92-48B8-AA3A-F9AB6CE80F71}" type="pres">
      <dgm:prSet presAssocID="{71C3D425-17E0-4C01-895E-ED588B0A85F5}" presName="sibTrans" presStyleCnt="0"/>
      <dgm:spPr/>
    </dgm:pt>
    <dgm:pt modelId="{99E281F4-1C51-4896-A229-82030388696B}" type="pres">
      <dgm:prSet presAssocID="{8B62D8F8-8D6B-4F77-B675-EBADFC4B083C}" presName="node" presStyleLbl="node1" presStyleIdx="8" presStyleCnt="9">
        <dgm:presLayoutVars>
          <dgm:bulletEnabled val="1"/>
        </dgm:presLayoutVars>
      </dgm:prSet>
      <dgm:spPr/>
    </dgm:pt>
  </dgm:ptLst>
  <dgm:cxnLst>
    <dgm:cxn modelId="{15B1F60F-E5E9-41C9-9579-01C543E7A8BE}" type="presOf" srcId="{47703736-0F2E-41EF-8136-93E4D41C2CC4}" destId="{8480934D-6B48-42AF-B3BF-64BC1A51F135}" srcOrd="0" destOrd="0" presId="urn:microsoft.com/office/officeart/2005/8/layout/default"/>
    <dgm:cxn modelId="{1F68CA32-342B-4453-ADC2-D77636ACA764}" type="presOf" srcId="{C0FEF4E6-8D13-4507-85A6-2FEDAE980399}" destId="{A391261B-A0C6-4F98-B0F2-5B14C7209AE9}" srcOrd="0" destOrd="0" presId="urn:microsoft.com/office/officeart/2005/8/layout/default"/>
    <dgm:cxn modelId="{8028CD39-B971-4386-820E-5CD89E4EA49B}" srcId="{DC09CBDD-AD43-44E0-A817-47153200CFD0}" destId="{7B90FF10-B769-48AC-98AF-F2C0EA590B7A}" srcOrd="1" destOrd="0" parTransId="{F22402CD-114C-41CD-B4E8-D0061ABE23FE}" sibTransId="{F5087C96-B3AF-4FC5-A094-14DD3E83AE91}"/>
    <dgm:cxn modelId="{13346C3A-C68C-4E9A-A716-B950A18DEC71}" srcId="{DC09CBDD-AD43-44E0-A817-47153200CFD0}" destId="{D696A57B-BB48-4538-80DE-9D1E44A015A7}" srcOrd="5" destOrd="0" parTransId="{AFF19536-2874-4325-AFAC-390F0E71D9FA}" sibTransId="{D55CF3A2-0CD8-4530-8699-B2CF34923A5D}"/>
    <dgm:cxn modelId="{22A1F740-27B6-430F-9996-833272E3A4A7}" srcId="{DC09CBDD-AD43-44E0-A817-47153200CFD0}" destId="{FE4A8A4B-74BD-41DD-B354-72BC45D53A83}" srcOrd="6" destOrd="0" parTransId="{FC34130F-1148-4E1B-BD4F-50CBB14FF628}" sibTransId="{0CE9C121-150F-43E9-BAD2-2FAEA1542F3D}"/>
    <dgm:cxn modelId="{59411C70-37FD-4C28-BC92-0103DD19E4E9}" type="presOf" srcId="{7B90FF10-B769-48AC-98AF-F2C0EA590B7A}" destId="{D2724AE3-F5D0-4E5F-A41C-42E85FC01D96}" srcOrd="0" destOrd="0" presId="urn:microsoft.com/office/officeart/2005/8/layout/default"/>
    <dgm:cxn modelId="{D2F2E451-14F9-4EE6-975B-A0EC39F45765}" srcId="{DC09CBDD-AD43-44E0-A817-47153200CFD0}" destId="{C0FEF4E6-8D13-4507-85A6-2FEDAE980399}" srcOrd="7" destOrd="0" parTransId="{91029A24-2ACB-4FA1-A55A-DBDAD6FFFD2B}" sibTransId="{71C3D425-17E0-4C01-895E-ED588B0A85F5}"/>
    <dgm:cxn modelId="{E606B076-B72B-4563-AA54-EBD2DC618830}" type="presOf" srcId="{8B62D8F8-8D6B-4F77-B675-EBADFC4B083C}" destId="{99E281F4-1C51-4896-A229-82030388696B}" srcOrd="0" destOrd="0" presId="urn:microsoft.com/office/officeart/2005/8/layout/default"/>
    <dgm:cxn modelId="{1F552157-A14F-4AAD-8AD1-D5A92D47003E}" type="presOf" srcId="{D696A57B-BB48-4538-80DE-9D1E44A015A7}" destId="{5C9648D6-3770-4ADF-88E5-28671F618891}" srcOrd="0" destOrd="0" presId="urn:microsoft.com/office/officeart/2005/8/layout/default"/>
    <dgm:cxn modelId="{4213AE8E-0407-4792-9D2E-DE94274834EB}" srcId="{DC09CBDD-AD43-44E0-A817-47153200CFD0}" destId="{8B62D8F8-8D6B-4F77-B675-EBADFC4B083C}" srcOrd="8" destOrd="0" parTransId="{06C7374B-36A6-4C00-B828-5C6DEC62C25A}" sibTransId="{5F3D6D08-0508-4D12-90FB-938A17AA3AED}"/>
    <dgm:cxn modelId="{CF067A9A-E3BE-4B8C-8584-488B604E0E53}" srcId="{DC09CBDD-AD43-44E0-A817-47153200CFD0}" destId="{21368E38-FE23-4D22-8FA9-3D21D7068723}" srcOrd="4" destOrd="0" parTransId="{3BFCD6E0-3270-4279-87C4-6F1A14207EC3}" sibTransId="{560965EE-5651-4FDD-A8C1-1F598F071D1A}"/>
    <dgm:cxn modelId="{4AF322A8-3E36-459C-9EB9-D0B6CAD1798F}" type="presOf" srcId="{FE4A8A4B-74BD-41DD-B354-72BC45D53A83}" destId="{EFC009B1-B41F-48C7-895C-FA14E0EF4C83}" srcOrd="0" destOrd="0" presId="urn:microsoft.com/office/officeart/2005/8/layout/default"/>
    <dgm:cxn modelId="{3D0E03AA-44B1-46D5-A268-228BBCC93991}" type="presOf" srcId="{DC09CBDD-AD43-44E0-A817-47153200CFD0}" destId="{1DD9F3D6-A9EA-4A72-8FFB-B0E70DDC841C}" srcOrd="0" destOrd="0" presId="urn:microsoft.com/office/officeart/2005/8/layout/default"/>
    <dgm:cxn modelId="{337648BC-B283-4CBE-9D95-B933D862521C}" type="presOf" srcId="{B9024977-F3D8-48E4-BCB3-3C7D1B8BE610}" destId="{3A654818-734E-4E01-8ED9-2580AAFA3647}" srcOrd="0" destOrd="0" presId="urn:microsoft.com/office/officeart/2005/8/layout/default"/>
    <dgm:cxn modelId="{31176FDA-21A2-4A0A-A61A-BECB5D4AF2C7}" type="presOf" srcId="{FE95342F-05CD-45EE-8EE3-66FEC9037E04}" destId="{9BDF966B-8FC5-43B9-AC88-FDFD88612772}" srcOrd="0" destOrd="0" presId="urn:microsoft.com/office/officeart/2005/8/layout/default"/>
    <dgm:cxn modelId="{D2592BDF-7E05-461D-8F36-C81BD1B3EE0C}" type="presOf" srcId="{21368E38-FE23-4D22-8FA9-3D21D7068723}" destId="{F245E510-BD70-4912-AE41-A86D6927192A}" srcOrd="0" destOrd="0" presId="urn:microsoft.com/office/officeart/2005/8/layout/default"/>
    <dgm:cxn modelId="{40FF65E1-8116-481C-A0DD-0228B83C5381}" srcId="{DC09CBDD-AD43-44E0-A817-47153200CFD0}" destId="{B9024977-F3D8-48E4-BCB3-3C7D1B8BE610}" srcOrd="3" destOrd="0" parTransId="{4070F6E9-92EA-4879-952A-700D45AD74A6}" sibTransId="{8AC90591-C826-46AB-9053-B3C4910E4C6C}"/>
    <dgm:cxn modelId="{B539C6EC-2366-4AF8-94CE-C7B7E640F3C9}" srcId="{DC09CBDD-AD43-44E0-A817-47153200CFD0}" destId="{FE95342F-05CD-45EE-8EE3-66FEC9037E04}" srcOrd="0" destOrd="0" parTransId="{B5327B9F-4F97-46FA-A484-1F746761A63E}" sibTransId="{0D049446-06A6-4422-AD3D-CFD0E71F3414}"/>
    <dgm:cxn modelId="{A1C824ED-B6DC-474B-AAC6-942EC62ADDEC}" srcId="{DC09CBDD-AD43-44E0-A817-47153200CFD0}" destId="{47703736-0F2E-41EF-8136-93E4D41C2CC4}" srcOrd="2" destOrd="0" parTransId="{6CDF79C2-68F4-49FC-9016-ADB6C96F6736}" sibTransId="{8495CCF3-1D72-41E4-82C9-D36F361C5302}"/>
    <dgm:cxn modelId="{647D2496-9F8B-4610-9802-67AC67691906}" type="presParOf" srcId="{1DD9F3D6-A9EA-4A72-8FFB-B0E70DDC841C}" destId="{9BDF966B-8FC5-43B9-AC88-FDFD88612772}" srcOrd="0" destOrd="0" presId="urn:microsoft.com/office/officeart/2005/8/layout/default"/>
    <dgm:cxn modelId="{B21251A6-08DD-42FC-BA88-E72BC42771B1}" type="presParOf" srcId="{1DD9F3D6-A9EA-4A72-8FFB-B0E70DDC841C}" destId="{AD169E34-E4CD-49F7-9098-0BC9BE5C4A59}" srcOrd="1" destOrd="0" presId="urn:microsoft.com/office/officeart/2005/8/layout/default"/>
    <dgm:cxn modelId="{34E76300-58DA-4154-B2D2-86B1F4079B5B}" type="presParOf" srcId="{1DD9F3D6-A9EA-4A72-8FFB-B0E70DDC841C}" destId="{D2724AE3-F5D0-4E5F-A41C-42E85FC01D96}" srcOrd="2" destOrd="0" presId="urn:microsoft.com/office/officeart/2005/8/layout/default"/>
    <dgm:cxn modelId="{5846AA5A-B71D-4037-9D36-D8796885C5AB}" type="presParOf" srcId="{1DD9F3D6-A9EA-4A72-8FFB-B0E70DDC841C}" destId="{C0A6920F-5130-4EA6-9CF5-DD503F95988E}" srcOrd="3" destOrd="0" presId="urn:microsoft.com/office/officeart/2005/8/layout/default"/>
    <dgm:cxn modelId="{841C2114-3E23-4137-96E3-FDC9FF506BE6}" type="presParOf" srcId="{1DD9F3D6-A9EA-4A72-8FFB-B0E70DDC841C}" destId="{8480934D-6B48-42AF-B3BF-64BC1A51F135}" srcOrd="4" destOrd="0" presId="urn:microsoft.com/office/officeart/2005/8/layout/default"/>
    <dgm:cxn modelId="{D9CC6BDA-771F-4AA1-88B7-4685504A0D4A}" type="presParOf" srcId="{1DD9F3D6-A9EA-4A72-8FFB-B0E70DDC841C}" destId="{7A474B56-E9E1-4251-81DA-FA6ED44EF5E7}" srcOrd="5" destOrd="0" presId="urn:microsoft.com/office/officeart/2005/8/layout/default"/>
    <dgm:cxn modelId="{52EFBE03-1C9A-444D-BD9D-435B10098D23}" type="presParOf" srcId="{1DD9F3D6-A9EA-4A72-8FFB-B0E70DDC841C}" destId="{3A654818-734E-4E01-8ED9-2580AAFA3647}" srcOrd="6" destOrd="0" presId="urn:microsoft.com/office/officeart/2005/8/layout/default"/>
    <dgm:cxn modelId="{CA79B3D4-1501-409F-9C7A-BA3344B2A2CF}" type="presParOf" srcId="{1DD9F3D6-A9EA-4A72-8FFB-B0E70DDC841C}" destId="{CC82217C-BE23-47E5-B761-74233DDA575C}" srcOrd="7" destOrd="0" presId="urn:microsoft.com/office/officeart/2005/8/layout/default"/>
    <dgm:cxn modelId="{E4FFBCD4-00A7-4B27-BCCB-337A0D06A5FB}" type="presParOf" srcId="{1DD9F3D6-A9EA-4A72-8FFB-B0E70DDC841C}" destId="{F245E510-BD70-4912-AE41-A86D6927192A}" srcOrd="8" destOrd="0" presId="urn:microsoft.com/office/officeart/2005/8/layout/default"/>
    <dgm:cxn modelId="{7397022E-027D-4949-97CE-BB37BC7ECA6D}" type="presParOf" srcId="{1DD9F3D6-A9EA-4A72-8FFB-B0E70DDC841C}" destId="{AAC692D3-3A27-480F-8B94-6B59F34BF83C}" srcOrd="9" destOrd="0" presId="urn:microsoft.com/office/officeart/2005/8/layout/default"/>
    <dgm:cxn modelId="{D83535DA-DA4D-4A34-9073-ADE55112616F}" type="presParOf" srcId="{1DD9F3D6-A9EA-4A72-8FFB-B0E70DDC841C}" destId="{5C9648D6-3770-4ADF-88E5-28671F618891}" srcOrd="10" destOrd="0" presId="urn:microsoft.com/office/officeart/2005/8/layout/default"/>
    <dgm:cxn modelId="{9988F119-5416-4371-8A94-1E571BE93B6B}" type="presParOf" srcId="{1DD9F3D6-A9EA-4A72-8FFB-B0E70DDC841C}" destId="{DBACAE1C-4557-4FC8-9557-E4F86E883C51}" srcOrd="11" destOrd="0" presId="urn:microsoft.com/office/officeart/2005/8/layout/default"/>
    <dgm:cxn modelId="{18437853-7977-4047-8485-432CFD79C4DE}" type="presParOf" srcId="{1DD9F3D6-A9EA-4A72-8FFB-B0E70DDC841C}" destId="{EFC009B1-B41F-48C7-895C-FA14E0EF4C83}" srcOrd="12" destOrd="0" presId="urn:microsoft.com/office/officeart/2005/8/layout/default"/>
    <dgm:cxn modelId="{0ACF2C7D-2CA2-4A16-91D2-66430C34ED0F}" type="presParOf" srcId="{1DD9F3D6-A9EA-4A72-8FFB-B0E70DDC841C}" destId="{96FAE9EC-6934-4100-8ADC-C6AED7CE66DE}" srcOrd="13" destOrd="0" presId="urn:microsoft.com/office/officeart/2005/8/layout/default"/>
    <dgm:cxn modelId="{C532120D-D587-4390-B03C-9A510B3ECB11}" type="presParOf" srcId="{1DD9F3D6-A9EA-4A72-8FFB-B0E70DDC841C}" destId="{A391261B-A0C6-4F98-B0F2-5B14C7209AE9}" srcOrd="14" destOrd="0" presId="urn:microsoft.com/office/officeart/2005/8/layout/default"/>
    <dgm:cxn modelId="{A755DE92-4B6C-41C9-BCEF-ADC972DD1EE6}" type="presParOf" srcId="{1DD9F3D6-A9EA-4A72-8FFB-B0E70DDC841C}" destId="{D8834A55-AF92-48B8-AA3A-F9AB6CE80F71}" srcOrd="15" destOrd="0" presId="urn:microsoft.com/office/officeart/2005/8/layout/default"/>
    <dgm:cxn modelId="{63CCE2B7-454E-406A-83DE-5E3490BE1A5F}" type="presParOf" srcId="{1DD9F3D6-A9EA-4A72-8FFB-B0E70DDC841C}" destId="{99E281F4-1C51-4896-A229-82030388696B}"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9699C82-D64C-4B55-9CC2-63C2F0ACD8D8}"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2FCB652A-2550-4E30-A11C-B690675E5867}">
      <dgm:prSet/>
      <dgm:spPr/>
      <dgm:t>
        <a:bodyPr/>
        <a:lstStyle/>
        <a:p>
          <a:r>
            <a:rPr lang="en-GB"/>
            <a:t>Research tort law cases:</a:t>
          </a:r>
          <a:endParaRPr lang="en-US"/>
        </a:p>
      </dgm:t>
    </dgm:pt>
    <dgm:pt modelId="{759E9DDF-144E-4164-A39D-BED7FEBDEE86}" type="parTrans" cxnId="{094039AD-5B77-4018-B3C2-6C1373FF8B27}">
      <dgm:prSet/>
      <dgm:spPr/>
      <dgm:t>
        <a:bodyPr/>
        <a:lstStyle/>
        <a:p>
          <a:endParaRPr lang="en-US"/>
        </a:p>
      </dgm:t>
    </dgm:pt>
    <dgm:pt modelId="{5E095B79-0975-45CE-8068-A048B79DA6E1}" type="sibTrans" cxnId="{094039AD-5B77-4018-B3C2-6C1373FF8B27}">
      <dgm:prSet/>
      <dgm:spPr/>
      <dgm:t>
        <a:bodyPr/>
        <a:lstStyle/>
        <a:p>
          <a:endParaRPr lang="en-US"/>
        </a:p>
      </dgm:t>
    </dgm:pt>
    <dgm:pt modelId="{CDB89E92-7F36-433F-88E5-C6A9916F3110}">
      <dgm:prSet/>
      <dgm:spPr/>
      <dgm:t>
        <a:bodyPr/>
        <a:lstStyle/>
        <a:p>
          <a:r>
            <a:rPr lang="en-GB"/>
            <a:t>Find one that you find interesting:</a:t>
          </a:r>
          <a:endParaRPr lang="en-US"/>
        </a:p>
      </dgm:t>
    </dgm:pt>
    <dgm:pt modelId="{727A0CB9-239C-4AB2-8A21-D0B84AACB36C}" type="parTrans" cxnId="{034F0000-DEAF-4BED-A3C8-05F43F120369}">
      <dgm:prSet/>
      <dgm:spPr/>
      <dgm:t>
        <a:bodyPr/>
        <a:lstStyle/>
        <a:p>
          <a:endParaRPr lang="en-US"/>
        </a:p>
      </dgm:t>
    </dgm:pt>
    <dgm:pt modelId="{91343A6A-D76F-4653-A1D5-40F6C57EC2D4}" type="sibTrans" cxnId="{034F0000-DEAF-4BED-A3C8-05F43F120369}">
      <dgm:prSet/>
      <dgm:spPr/>
      <dgm:t>
        <a:bodyPr/>
        <a:lstStyle/>
        <a:p>
          <a:endParaRPr lang="en-US"/>
        </a:p>
      </dgm:t>
    </dgm:pt>
    <dgm:pt modelId="{82EC6C41-4C6B-415D-8BD4-B13C85D1A2A8}">
      <dgm:prSet/>
      <dgm:spPr/>
      <dgm:t>
        <a:bodyPr/>
        <a:lstStyle/>
        <a:p>
          <a:r>
            <a:rPr lang="en-GB"/>
            <a:t>Feedback to the class. </a:t>
          </a:r>
          <a:endParaRPr lang="en-US"/>
        </a:p>
      </dgm:t>
    </dgm:pt>
    <dgm:pt modelId="{D303F501-A44A-479A-9D49-211783960669}" type="parTrans" cxnId="{FC89CD8D-410C-49F8-9979-1A79F1B3440D}">
      <dgm:prSet/>
      <dgm:spPr/>
      <dgm:t>
        <a:bodyPr/>
        <a:lstStyle/>
        <a:p>
          <a:endParaRPr lang="en-US"/>
        </a:p>
      </dgm:t>
    </dgm:pt>
    <dgm:pt modelId="{E0D9A159-B665-4469-A2EE-98B2D4CF353D}" type="sibTrans" cxnId="{FC89CD8D-410C-49F8-9979-1A79F1B3440D}">
      <dgm:prSet/>
      <dgm:spPr/>
      <dgm:t>
        <a:bodyPr/>
        <a:lstStyle/>
        <a:p>
          <a:endParaRPr lang="en-US"/>
        </a:p>
      </dgm:t>
    </dgm:pt>
    <dgm:pt modelId="{76DD2004-6D09-49DC-BD5F-EEDA4481DA07}" type="pres">
      <dgm:prSet presAssocID="{09699C82-D64C-4B55-9CC2-63C2F0ACD8D8}" presName="vert0" presStyleCnt="0">
        <dgm:presLayoutVars>
          <dgm:dir/>
          <dgm:animOne val="branch"/>
          <dgm:animLvl val="lvl"/>
        </dgm:presLayoutVars>
      </dgm:prSet>
      <dgm:spPr/>
    </dgm:pt>
    <dgm:pt modelId="{DFA651DF-24B9-4856-A932-D250E54B355A}" type="pres">
      <dgm:prSet presAssocID="{2FCB652A-2550-4E30-A11C-B690675E5867}" presName="thickLine" presStyleLbl="alignNode1" presStyleIdx="0" presStyleCnt="3"/>
      <dgm:spPr/>
    </dgm:pt>
    <dgm:pt modelId="{22B4A8ED-9A66-4B8E-869A-82F7BD4522DA}" type="pres">
      <dgm:prSet presAssocID="{2FCB652A-2550-4E30-A11C-B690675E5867}" presName="horz1" presStyleCnt="0"/>
      <dgm:spPr/>
    </dgm:pt>
    <dgm:pt modelId="{37779CAF-77F0-453D-8CBE-512592903C1D}" type="pres">
      <dgm:prSet presAssocID="{2FCB652A-2550-4E30-A11C-B690675E5867}" presName="tx1" presStyleLbl="revTx" presStyleIdx="0" presStyleCnt="3"/>
      <dgm:spPr/>
    </dgm:pt>
    <dgm:pt modelId="{78ECFF4B-6D77-4CDB-B63E-FAF52DCB1D30}" type="pres">
      <dgm:prSet presAssocID="{2FCB652A-2550-4E30-A11C-B690675E5867}" presName="vert1" presStyleCnt="0"/>
      <dgm:spPr/>
    </dgm:pt>
    <dgm:pt modelId="{61E8F621-3AD0-4E63-83B3-63658D25DCE9}" type="pres">
      <dgm:prSet presAssocID="{CDB89E92-7F36-433F-88E5-C6A9916F3110}" presName="thickLine" presStyleLbl="alignNode1" presStyleIdx="1" presStyleCnt="3"/>
      <dgm:spPr/>
    </dgm:pt>
    <dgm:pt modelId="{A6088AE7-4B71-402E-881E-F59BF4BEB0B9}" type="pres">
      <dgm:prSet presAssocID="{CDB89E92-7F36-433F-88E5-C6A9916F3110}" presName="horz1" presStyleCnt="0"/>
      <dgm:spPr/>
    </dgm:pt>
    <dgm:pt modelId="{7EAA587B-FC5A-460C-945B-3DB5B83F9D74}" type="pres">
      <dgm:prSet presAssocID="{CDB89E92-7F36-433F-88E5-C6A9916F3110}" presName="tx1" presStyleLbl="revTx" presStyleIdx="1" presStyleCnt="3"/>
      <dgm:spPr/>
    </dgm:pt>
    <dgm:pt modelId="{0405D9FD-17CB-4765-9EE5-42847B881147}" type="pres">
      <dgm:prSet presAssocID="{CDB89E92-7F36-433F-88E5-C6A9916F3110}" presName="vert1" presStyleCnt="0"/>
      <dgm:spPr/>
    </dgm:pt>
    <dgm:pt modelId="{5CFF47AC-7986-48D9-A666-65E3CB61FA64}" type="pres">
      <dgm:prSet presAssocID="{82EC6C41-4C6B-415D-8BD4-B13C85D1A2A8}" presName="thickLine" presStyleLbl="alignNode1" presStyleIdx="2" presStyleCnt="3"/>
      <dgm:spPr/>
    </dgm:pt>
    <dgm:pt modelId="{BED55D6B-11BB-4B9B-9F93-EAD6879D24C4}" type="pres">
      <dgm:prSet presAssocID="{82EC6C41-4C6B-415D-8BD4-B13C85D1A2A8}" presName="horz1" presStyleCnt="0"/>
      <dgm:spPr/>
    </dgm:pt>
    <dgm:pt modelId="{96B0D7B7-C5B6-4E47-B39C-A17166E77F04}" type="pres">
      <dgm:prSet presAssocID="{82EC6C41-4C6B-415D-8BD4-B13C85D1A2A8}" presName="tx1" presStyleLbl="revTx" presStyleIdx="2" presStyleCnt="3"/>
      <dgm:spPr/>
    </dgm:pt>
    <dgm:pt modelId="{88267A7A-14FF-44FE-997C-65E4AA71212E}" type="pres">
      <dgm:prSet presAssocID="{82EC6C41-4C6B-415D-8BD4-B13C85D1A2A8}" presName="vert1" presStyleCnt="0"/>
      <dgm:spPr/>
    </dgm:pt>
  </dgm:ptLst>
  <dgm:cxnLst>
    <dgm:cxn modelId="{034F0000-DEAF-4BED-A3C8-05F43F120369}" srcId="{09699C82-D64C-4B55-9CC2-63C2F0ACD8D8}" destId="{CDB89E92-7F36-433F-88E5-C6A9916F3110}" srcOrd="1" destOrd="0" parTransId="{727A0CB9-239C-4AB2-8A21-D0B84AACB36C}" sibTransId="{91343A6A-D76F-4653-A1D5-40F6C57EC2D4}"/>
    <dgm:cxn modelId="{F6CE1840-B20C-4B70-9C9B-A5B25027F93B}" type="presOf" srcId="{82EC6C41-4C6B-415D-8BD4-B13C85D1A2A8}" destId="{96B0D7B7-C5B6-4E47-B39C-A17166E77F04}" srcOrd="0" destOrd="0" presId="urn:microsoft.com/office/officeart/2008/layout/LinedList"/>
    <dgm:cxn modelId="{122B795A-A9A2-47EE-BEC1-D01E0E28D1B9}" type="presOf" srcId="{09699C82-D64C-4B55-9CC2-63C2F0ACD8D8}" destId="{76DD2004-6D09-49DC-BD5F-EEDA4481DA07}" srcOrd="0" destOrd="0" presId="urn:microsoft.com/office/officeart/2008/layout/LinedList"/>
    <dgm:cxn modelId="{FC89CD8D-410C-49F8-9979-1A79F1B3440D}" srcId="{09699C82-D64C-4B55-9CC2-63C2F0ACD8D8}" destId="{82EC6C41-4C6B-415D-8BD4-B13C85D1A2A8}" srcOrd="2" destOrd="0" parTransId="{D303F501-A44A-479A-9D49-211783960669}" sibTransId="{E0D9A159-B665-4469-A2EE-98B2D4CF353D}"/>
    <dgm:cxn modelId="{094039AD-5B77-4018-B3C2-6C1373FF8B27}" srcId="{09699C82-D64C-4B55-9CC2-63C2F0ACD8D8}" destId="{2FCB652A-2550-4E30-A11C-B690675E5867}" srcOrd="0" destOrd="0" parTransId="{759E9DDF-144E-4164-A39D-BED7FEBDEE86}" sibTransId="{5E095B79-0975-45CE-8068-A048B79DA6E1}"/>
    <dgm:cxn modelId="{CEC922BF-7599-43D0-814E-47468C7A8C50}" type="presOf" srcId="{2FCB652A-2550-4E30-A11C-B690675E5867}" destId="{37779CAF-77F0-453D-8CBE-512592903C1D}" srcOrd="0" destOrd="0" presId="urn:microsoft.com/office/officeart/2008/layout/LinedList"/>
    <dgm:cxn modelId="{92727BCB-3472-4477-822A-1E3ED9E9AE46}" type="presOf" srcId="{CDB89E92-7F36-433F-88E5-C6A9916F3110}" destId="{7EAA587B-FC5A-460C-945B-3DB5B83F9D74}" srcOrd="0" destOrd="0" presId="urn:microsoft.com/office/officeart/2008/layout/LinedList"/>
    <dgm:cxn modelId="{C37EE1F4-68A3-4C2D-8291-58DA7FAC55D9}" type="presParOf" srcId="{76DD2004-6D09-49DC-BD5F-EEDA4481DA07}" destId="{DFA651DF-24B9-4856-A932-D250E54B355A}" srcOrd="0" destOrd="0" presId="urn:microsoft.com/office/officeart/2008/layout/LinedList"/>
    <dgm:cxn modelId="{11EFA163-0905-43F9-ABA3-602DA6DE4E61}" type="presParOf" srcId="{76DD2004-6D09-49DC-BD5F-EEDA4481DA07}" destId="{22B4A8ED-9A66-4B8E-869A-82F7BD4522DA}" srcOrd="1" destOrd="0" presId="urn:microsoft.com/office/officeart/2008/layout/LinedList"/>
    <dgm:cxn modelId="{32834208-F21C-4879-AB67-A606EE610C8F}" type="presParOf" srcId="{22B4A8ED-9A66-4B8E-869A-82F7BD4522DA}" destId="{37779CAF-77F0-453D-8CBE-512592903C1D}" srcOrd="0" destOrd="0" presId="urn:microsoft.com/office/officeart/2008/layout/LinedList"/>
    <dgm:cxn modelId="{BA9540E3-7EA3-447E-931E-3364FABDECFE}" type="presParOf" srcId="{22B4A8ED-9A66-4B8E-869A-82F7BD4522DA}" destId="{78ECFF4B-6D77-4CDB-B63E-FAF52DCB1D30}" srcOrd="1" destOrd="0" presId="urn:microsoft.com/office/officeart/2008/layout/LinedList"/>
    <dgm:cxn modelId="{2D86DB84-7F98-408C-AC53-572F4E0AB4EA}" type="presParOf" srcId="{76DD2004-6D09-49DC-BD5F-EEDA4481DA07}" destId="{61E8F621-3AD0-4E63-83B3-63658D25DCE9}" srcOrd="2" destOrd="0" presId="urn:microsoft.com/office/officeart/2008/layout/LinedList"/>
    <dgm:cxn modelId="{CC77A716-3A94-4C06-8650-5B9797E5B6BE}" type="presParOf" srcId="{76DD2004-6D09-49DC-BD5F-EEDA4481DA07}" destId="{A6088AE7-4B71-402E-881E-F59BF4BEB0B9}" srcOrd="3" destOrd="0" presId="urn:microsoft.com/office/officeart/2008/layout/LinedList"/>
    <dgm:cxn modelId="{A0B2714F-5E72-4C3C-B6B8-AD3F9997F783}" type="presParOf" srcId="{A6088AE7-4B71-402E-881E-F59BF4BEB0B9}" destId="{7EAA587B-FC5A-460C-945B-3DB5B83F9D74}" srcOrd="0" destOrd="0" presId="urn:microsoft.com/office/officeart/2008/layout/LinedList"/>
    <dgm:cxn modelId="{769FA4B4-8D6F-4EBA-93CE-91B7A307BD57}" type="presParOf" srcId="{A6088AE7-4B71-402E-881E-F59BF4BEB0B9}" destId="{0405D9FD-17CB-4765-9EE5-42847B881147}" srcOrd="1" destOrd="0" presId="urn:microsoft.com/office/officeart/2008/layout/LinedList"/>
    <dgm:cxn modelId="{3E39DC27-41D2-476E-B51A-A5E5745B2CE6}" type="presParOf" srcId="{76DD2004-6D09-49DC-BD5F-EEDA4481DA07}" destId="{5CFF47AC-7986-48D9-A666-65E3CB61FA64}" srcOrd="4" destOrd="0" presId="urn:microsoft.com/office/officeart/2008/layout/LinedList"/>
    <dgm:cxn modelId="{5908384C-C346-426E-B3BF-CD7F7E9F93DE}" type="presParOf" srcId="{76DD2004-6D09-49DC-BD5F-EEDA4481DA07}" destId="{BED55D6B-11BB-4B9B-9F93-EAD6879D24C4}" srcOrd="5" destOrd="0" presId="urn:microsoft.com/office/officeart/2008/layout/LinedList"/>
    <dgm:cxn modelId="{3E3AF5CA-65CE-48C1-9DC1-FBB09F49DDAD}" type="presParOf" srcId="{BED55D6B-11BB-4B9B-9F93-EAD6879D24C4}" destId="{96B0D7B7-C5B6-4E47-B39C-A17166E77F04}" srcOrd="0" destOrd="0" presId="urn:microsoft.com/office/officeart/2008/layout/LinedList"/>
    <dgm:cxn modelId="{A6011971-6AC8-4C64-8331-26D6DD10FAF1}" type="presParOf" srcId="{BED55D6B-11BB-4B9B-9F93-EAD6879D24C4}" destId="{88267A7A-14FF-44FE-997C-65E4AA71212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E5BB249-765A-4896-93D4-2D4731F58B2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A93544A-0D5A-4A15-8A4A-AB25BA06342C}">
      <dgm:prSet/>
      <dgm:spPr/>
      <dgm:t>
        <a:bodyPr/>
        <a:lstStyle/>
        <a:p>
          <a:r>
            <a:rPr lang="en-GB" dirty="0"/>
            <a:t>You will be split into groups. </a:t>
          </a:r>
          <a:endParaRPr lang="en-US" dirty="0"/>
        </a:p>
      </dgm:t>
    </dgm:pt>
    <dgm:pt modelId="{E9F5DED6-762C-4A93-B81E-38CDC727F5AD}" type="parTrans" cxnId="{6766FA9E-69EB-4479-A0A0-C369C9A1A3BB}">
      <dgm:prSet/>
      <dgm:spPr/>
      <dgm:t>
        <a:bodyPr/>
        <a:lstStyle/>
        <a:p>
          <a:endParaRPr lang="en-US"/>
        </a:p>
      </dgm:t>
    </dgm:pt>
    <dgm:pt modelId="{6075D383-011C-4BC0-8538-4BA1E6ACFEFA}" type="sibTrans" cxnId="{6766FA9E-69EB-4479-A0A0-C369C9A1A3BB}">
      <dgm:prSet/>
      <dgm:spPr/>
      <dgm:t>
        <a:bodyPr/>
        <a:lstStyle/>
        <a:p>
          <a:endParaRPr lang="en-US"/>
        </a:p>
      </dgm:t>
    </dgm:pt>
    <dgm:pt modelId="{F86085AF-2035-49F5-8F93-659E68FA9BD6}">
      <dgm:prSet/>
      <dgm:spPr/>
      <dgm:t>
        <a:bodyPr/>
        <a:lstStyle/>
        <a:p>
          <a:r>
            <a:rPr lang="en-GB" dirty="0"/>
            <a:t>Each group will be given a different question.</a:t>
          </a:r>
          <a:endParaRPr lang="en-US" dirty="0"/>
        </a:p>
      </dgm:t>
    </dgm:pt>
    <dgm:pt modelId="{07C15CFB-264F-4787-9B5C-2FCEF4859FF6}" type="parTrans" cxnId="{D5F17596-AFFE-42FE-8C0B-2957D41F0AD8}">
      <dgm:prSet/>
      <dgm:spPr/>
      <dgm:t>
        <a:bodyPr/>
        <a:lstStyle/>
        <a:p>
          <a:endParaRPr lang="en-US"/>
        </a:p>
      </dgm:t>
    </dgm:pt>
    <dgm:pt modelId="{EE753E0C-6B27-49BB-B145-F428EE2B15F5}" type="sibTrans" cxnId="{D5F17596-AFFE-42FE-8C0B-2957D41F0AD8}">
      <dgm:prSet/>
      <dgm:spPr/>
      <dgm:t>
        <a:bodyPr/>
        <a:lstStyle/>
        <a:p>
          <a:endParaRPr lang="en-US"/>
        </a:p>
      </dgm:t>
    </dgm:pt>
    <dgm:pt modelId="{6F7D9BB0-C515-4D14-9F7C-B3E03C3A5F2E}">
      <dgm:prSet/>
      <dgm:spPr/>
      <dgm:t>
        <a:bodyPr/>
        <a:lstStyle/>
        <a:p>
          <a:r>
            <a:rPr lang="en-GB" dirty="0"/>
            <a:t>1. How is tort law different to criminal law?</a:t>
          </a:r>
          <a:endParaRPr lang="en-US" dirty="0"/>
        </a:p>
      </dgm:t>
    </dgm:pt>
    <dgm:pt modelId="{7FD3E5F5-2FDE-4401-B114-541BEBA228C2}" type="parTrans" cxnId="{D0D464A2-0D3D-40D0-AA61-7812BAE957A6}">
      <dgm:prSet/>
      <dgm:spPr/>
      <dgm:t>
        <a:bodyPr/>
        <a:lstStyle/>
        <a:p>
          <a:endParaRPr lang="en-US"/>
        </a:p>
      </dgm:t>
    </dgm:pt>
    <dgm:pt modelId="{69D1A13A-6B60-4EB2-88B0-673A4A048630}" type="sibTrans" cxnId="{D0D464A2-0D3D-40D0-AA61-7812BAE957A6}">
      <dgm:prSet/>
      <dgm:spPr/>
      <dgm:t>
        <a:bodyPr/>
        <a:lstStyle/>
        <a:p>
          <a:endParaRPr lang="en-US"/>
        </a:p>
      </dgm:t>
    </dgm:pt>
    <dgm:pt modelId="{DFC21EAA-D4B6-4C11-843A-372AC4C56C0F}">
      <dgm:prSet/>
      <dgm:spPr/>
      <dgm:t>
        <a:bodyPr/>
        <a:lstStyle/>
        <a:p>
          <a:r>
            <a:rPr lang="en-GB" dirty="0"/>
            <a:t>2.What is compensatory culture and how does it affect tort law?</a:t>
          </a:r>
          <a:endParaRPr lang="en-US" dirty="0"/>
        </a:p>
      </dgm:t>
    </dgm:pt>
    <dgm:pt modelId="{AAA7D577-89B6-4CBA-A95D-12D7365D24C8}" type="parTrans" cxnId="{3828CA26-30F1-4897-9B99-620F0E278652}">
      <dgm:prSet/>
      <dgm:spPr/>
      <dgm:t>
        <a:bodyPr/>
        <a:lstStyle/>
        <a:p>
          <a:endParaRPr lang="en-US"/>
        </a:p>
      </dgm:t>
    </dgm:pt>
    <dgm:pt modelId="{8586065A-5DBB-4BED-9FC4-FF93B9F52A9D}" type="sibTrans" cxnId="{3828CA26-30F1-4897-9B99-620F0E278652}">
      <dgm:prSet/>
      <dgm:spPr/>
      <dgm:t>
        <a:bodyPr/>
        <a:lstStyle/>
        <a:p>
          <a:endParaRPr lang="en-US"/>
        </a:p>
      </dgm:t>
    </dgm:pt>
    <dgm:pt modelId="{B1CF8903-16A0-447B-B6E2-E12390913479}">
      <dgm:prSet/>
      <dgm:spPr/>
      <dgm:t>
        <a:bodyPr/>
        <a:lstStyle/>
        <a:p>
          <a:pPr rtl="0"/>
          <a:r>
            <a:rPr lang="en-GB" dirty="0"/>
            <a:t>You have</a:t>
          </a:r>
          <a:r>
            <a:rPr lang="en-GB" dirty="0">
              <a:latin typeface="Sitka Banner"/>
            </a:rPr>
            <a:t> 15</a:t>
          </a:r>
          <a:r>
            <a:rPr lang="en-GB" dirty="0"/>
            <a:t> minutes to complete the task and then prepare to feedback to the class.</a:t>
          </a:r>
          <a:endParaRPr lang="en-US" dirty="0"/>
        </a:p>
      </dgm:t>
    </dgm:pt>
    <dgm:pt modelId="{6607AD83-EE6F-4AC4-B31D-9F97A68FF4C7}" type="parTrans" cxnId="{B989F0D1-8525-4AB2-A5A6-30FFB5B5D109}">
      <dgm:prSet/>
      <dgm:spPr/>
      <dgm:t>
        <a:bodyPr/>
        <a:lstStyle/>
        <a:p>
          <a:endParaRPr lang="en-US"/>
        </a:p>
      </dgm:t>
    </dgm:pt>
    <dgm:pt modelId="{FB94C523-4A0E-42DD-BD37-2BBBCB8C939C}" type="sibTrans" cxnId="{B989F0D1-8525-4AB2-A5A6-30FFB5B5D109}">
      <dgm:prSet/>
      <dgm:spPr/>
      <dgm:t>
        <a:bodyPr/>
        <a:lstStyle/>
        <a:p>
          <a:endParaRPr lang="en-US"/>
        </a:p>
      </dgm:t>
    </dgm:pt>
    <dgm:pt modelId="{59422367-65A6-45FF-82A4-5935F72F9600}" type="pres">
      <dgm:prSet presAssocID="{BE5BB249-765A-4896-93D4-2D4731F58B24}" presName="linear" presStyleCnt="0">
        <dgm:presLayoutVars>
          <dgm:animLvl val="lvl"/>
          <dgm:resizeHandles val="exact"/>
        </dgm:presLayoutVars>
      </dgm:prSet>
      <dgm:spPr/>
    </dgm:pt>
    <dgm:pt modelId="{CFDD77BF-0537-4FB1-B312-A8CAC87E0FA0}" type="pres">
      <dgm:prSet presAssocID="{2A93544A-0D5A-4A15-8A4A-AB25BA06342C}" presName="parentText" presStyleLbl="node1" presStyleIdx="0" presStyleCnt="5">
        <dgm:presLayoutVars>
          <dgm:chMax val="0"/>
          <dgm:bulletEnabled val="1"/>
        </dgm:presLayoutVars>
      </dgm:prSet>
      <dgm:spPr/>
    </dgm:pt>
    <dgm:pt modelId="{A58949DE-0DE7-4708-B287-6A8D74DC0E41}" type="pres">
      <dgm:prSet presAssocID="{6075D383-011C-4BC0-8538-4BA1E6ACFEFA}" presName="spacer" presStyleCnt="0"/>
      <dgm:spPr/>
    </dgm:pt>
    <dgm:pt modelId="{7AA13CA3-01DA-48BC-831E-6743ADB176CD}" type="pres">
      <dgm:prSet presAssocID="{F86085AF-2035-49F5-8F93-659E68FA9BD6}" presName="parentText" presStyleLbl="node1" presStyleIdx="1" presStyleCnt="5">
        <dgm:presLayoutVars>
          <dgm:chMax val="0"/>
          <dgm:bulletEnabled val="1"/>
        </dgm:presLayoutVars>
      </dgm:prSet>
      <dgm:spPr/>
    </dgm:pt>
    <dgm:pt modelId="{5AB8F940-B83A-4C0A-A1A6-54C339CC481E}" type="pres">
      <dgm:prSet presAssocID="{EE753E0C-6B27-49BB-B145-F428EE2B15F5}" presName="spacer" presStyleCnt="0"/>
      <dgm:spPr/>
    </dgm:pt>
    <dgm:pt modelId="{26B4A5CB-EBB0-47D1-ACE4-5BFDF08FF307}" type="pres">
      <dgm:prSet presAssocID="{6F7D9BB0-C515-4D14-9F7C-B3E03C3A5F2E}" presName="parentText" presStyleLbl="node1" presStyleIdx="2" presStyleCnt="5">
        <dgm:presLayoutVars>
          <dgm:chMax val="0"/>
          <dgm:bulletEnabled val="1"/>
        </dgm:presLayoutVars>
      </dgm:prSet>
      <dgm:spPr/>
    </dgm:pt>
    <dgm:pt modelId="{CDC593E3-0F09-44AC-8C1D-97DD2F5D6F04}" type="pres">
      <dgm:prSet presAssocID="{69D1A13A-6B60-4EB2-88B0-673A4A048630}" presName="spacer" presStyleCnt="0"/>
      <dgm:spPr/>
    </dgm:pt>
    <dgm:pt modelId="{C7059FE2-6E1B-49C7-8E1F-4EE992DAC93A}" type="pres">
      <dgm:prSet presAssocID="{DFC21EAA-D4B6-4C11-843A-372AC4C56C0F}" presName="parentText" presStyleLbl="node1" presStyleIdx="3" presStyleCnt="5">
        <dgm:presLayoutVars>
          <dgm:chMax val="0"/>
          <dgm:bulletEnabled val="1"/>
        </dgm:presLayoutVars>
      </dgm:prSet>
      <dgm:spPr/>
    </dgm:pt>
    <dgm:pt modelId="{164015EB-4745-489A-9314-2DF52063C6CC}" type="pres">
      <dgm:prSet presAssocID="{8586065A-5DBB-4BED-9FC4-FF93B9F52A9D}" presName="spacer" presStyleCnt="0"/>
      <dgm:spPr/>
    </dgm:pt>
    <dgm:pt modelId="{4E35E557-04BB-4A1C-A823-DB01CB7BC92C}" type="pres">
      <dgm:prSet presAssocID="{B1CF8903-16A0-447B-B6E2-E12390913479}" presName="parentText" presStyleLbl="node1" presStyleIdx="4" presStyleCnt="5">
        <dgm:presLayoutVars>
          <dgm:chMax val="0"/>
          <dgm:bulletEnabled val="1"/>
        </dgm:presLayoutVars>
      </dgm:prSet>
      <dgm:spPr/>
    </dgm:pt>
  </dgm:ptLst>
  <dgm:cxnLst>
    <dgm:cxn modelId="{3828CA26-30F1-4897-9B99-620F0E278652}" srcId="{BE5BB249-765A-4896-93D4-2D4731F58B24}" destId="{DFC21EAA-D4B6-4C11-843A-372AC4C56C0F}" srcOrd="3" destOrd="0" parTransId="{AAA7D577-89B6-4CBA-A95D-12D7365D24C8}" sibTransId="{8586065A-5DBB-4BED-9FC4-FF93B9F52A9D}"/>
    <dgm:cxn modelId="{18C6575B-5569-4E91-B31F-BC5C5700BBB5}" type="presOf" srcId="{2A93544A-0D5A-4A15-8A4A-AB25BA06342C}" destId="{CFDD77BF-0537-4FB1-B312-A8CAC87E0FA0}" srcOrd="0" destOrd="0" presId="urn:microsoft.com/office/officeart/2005/8/layout/vList2"/>
    <dgm:cxn modelId="{2F14FD76-D5C9-4562-87AD-149212631BFD}" type="presOf" srcId="{BE5BB249-765A-4896-93D4-2D4731F58B24}" destId="{59422367-65A6-45FF-82A4-5935F72F9600}" srcOrd="0" destOrd="0" presId="urn:microsoft.com/office/officeart/2005/8/layout/vList2"/>
    <dgm:cxn modelId="{D5F17596-AFFE-42FE-8C0B-2957D41F0AD8}" srcId="{BE5BB249-765A-4896-93D4-2D4731F58B24}" destId="{F86085AF-2035-49F5-8F93-659E68FA9BD6}" srcOrd="1" destOrd="0" parTransId="{07C15CFB-264F-4787-9B5C-2FCEF4859FF6}" sibTransId="{EE753E0C-6B27-49BB-B145-F428EE2B15F5}"/>
    <dgm:cxn modelId="{6766FA9E-69EB-4479-A0A0-C369C9A1A3BB}" srcId="{BE5BB249-765A-4896-93D4-2D4731F58B24}" destId="{2A93544A-0D5A-4A15-8A4A-AB25BA06342C}" srcOrd="0" destOrd="0" parTransId="{E9F5DED6-762C-4A93-B81E-38CDC727F5AD}" sibTransId="{6075D383-011C-4BC0-8538-4BA1E6ACFEFA}"/>
    <dgm:cxn modelId="{D0D464A2-0D3D-40D0-AA61-7812BAE957A6}" srcId="{BE5BB249-765A-4896-93D4-2D4731F58B24}" destId="{6F7D9BB0-C515-4D14-9F7C-B3E03C3A5F2E}" srcOrd="2" destOrd="0" parTransId="{7FD3E5F5-2FDE-4401-B114-541BEBA228C2}" sibTransId="{69D1A13A-6B60-4EB2-88B0-673A4A048630}"/>
    <dgm:cxn modelId="{1CBCD2BB-3B30-4046-99BB-24048BC66ABE}" type="presOf" srcId="{6F7D9BB0-C515-4D14-9F7C-B3E03C3A5F2E}" destId="{26B4A5CB-EBB0-47D1-ACE4-5BFDF08FF307}" srcOrd="0" destOrd="0" presId="urn:microsoft.com/office/officeart/2005/8/layout/vList2"/>
    <dgm:cxn modelId="{B989F0D1-8525-4AB2-A5A6-30FFB5B5D109}" srcId="{BE5BB249-765A-4896-93D4-2D4731F58B24}" destId="{B1CF8903-16A0-447B-B6E2-E12390913479}" srcOrd="4" destOrd="0" parTransId="{6607AD83-EE6F-4AC4-B31D-9F97A68FF4C7}" sibTransId="{FB94C523-4A0E-42DD-BD37-2BBBCB8C939C}"/>
    <dgm:cxn modelId="{BE7D39DF-37FC-47C6-B191-A0B9070D4777}" type="presOf" srcId="{DFC21EAA-D4B6-4C11-843A-372AC4C56C0F}" destId="{C7059FE2-6E1B-49C7-8E1F-4EE992DAC93A}" srcOrd="0" destOrd="0" presId="urn:microsoft.com/office/officeart/2005/8/layout/vList2"/>
    <dgm:cxn modelId="{9DF05FEF-6225-4B24-B397-23CEC17F7FFD}" type="presOf" srcId="{B1CF8903-16A0-447B-B6E2-E12390913479}" destId="{4E35E557-04BB-4A1C-A823-DB01CB7BC92C}" srcOrd="0" destOrd="0" presId="urn:microsoft.com/office/officeart/2005/8/layout/vList2"/>
    <dgm:cxn modelId="{BC4D22FB-807E-4715-B1E1-E115AEF8577F}" type="presOf" srcId="{F86085AF-2035-49F5-8F93-659E68FA9BD6}" destId="{7AA13CA3-01DA-48BC-831E-6743ADB176CD}" srcOrd="0" destOrd="0" presId="urn:microsoft.com/office/officeart/2005/8/layout/vList2"/>
    <dgm:cxn modelId="{8CB29EC7-231F-48B3-BFB0-07BD4A78A6D6}" type="presParOf" srcId="{59422367-65A6-45FF-82A4-5935F72F9600}" destId="{CFDD77BF-0537-4FB1-B312-A8CAC87E0FA0}" srcOrd="0" destOrd="0" presId="urn:microsoft.com/office/officeart/2005/8/layout/vList2"/>
    <dgm:cxn modelId="{EEE7239D-C510-4202-84BF-EF88A5139BE9}" type="presParOf" srcId="{59422367-65A6-45FF-82A4-5935F72F9600}" destId="{A58949DE-0DE7-4708-B287-6A8D74DC0E41}" srcOrd="1" destOrd="0" presId="urn:microsoft.com/office/officeart/2005/8/layout/vList2"/>
    <dgm:cxn modelId="{9F6BAFC7-F146-461C-AED6-5A890F78B753}" type="presParOf" srcId="{59422367-65A6-45FF-82A4-5935F72F9600}" destId="{7AA13CA3-01DA-48BC-831E-6743ADB176CD}" srcOrd="2" destOrd="0" presId="urn:microsoft.com/office/officeart/2005/8/layout/vList2"/>
    <dgm:cxn modelId="{A9441F27-4A0B-4A91-8C01-655CBAAACA6F}" type="presParOf" srcId="{59422367-65A6-45FF-82A4-5935F72F9600}" destId="{5AB8F940-B83A-4C0A-A1A6-54C339CC481E}" srcOrd="3" destOrd="0" presId="urn:microsoft.com/office/officeart/2005/8/layout/vList2"/>
    <dgm:cxn modelId="{87FB02E2-B930-421D-B5DB-7F3383FD0462}" type="presParOf" srcId="{59422367-65A6-45FF-82A4-5935F72F9600}" destId="{26B4A5CB-EBB0-47D1-ACE4-5BFDF08FF307}" srcOrd="4" destOrd="0" presId="urn:microsoft.com/office/officeart/2005/8/layout/vList2"/>
    <dgm:cxn modelId="{4BA79087-9ED3-4669-A9A5-05960F7176B1}" type="presParOf" srcId="{59422367-65A6-45FF-82A4-5935F72F9600}" destId="{CDC593E3-0F09-44AC-8C1D-97DD2F5D6F04}" srcOrd="5" destOrd="0" presId="urn:microsoft.com/office/officeart/2005/8/layout/vList2"/>
    <dgm:cxn modelId="{6D77C3C1-7843-4BEB-96A8-8AC443265DAF}" type="presParOf" srcId="{59422367-65A6-45FF-82A4-5935F72F9600}" destId="{C7059FE2-6E1B-49C7-8E1F-4EE992DAC93A}" srcOrd="6" destOrd="0" presId="urn:microsoft.com/office/officeart/2005/8/layout/vList2"/>
    <dgm:cxn modelId="{FF2FD011-F62F-4404-8D07-2EA26848A479}" type="presParOf" srcId="{59422367-65A6-45FF-82A4-5935F72F9600}" destId="{164015EB-4745-489A-9314-2DF52063C6CC}" srcOrd="7" destOrd="0" presId="urn:microsoft.com/office/officeart/2005/8/layout/vList2"/>
    <dgm:cxn modelId="{286305C5-FD0E-44EE-99B8-E39C94BF3CF7}" type="presParOf" srcId="{59422367-65A6-45FF-82A4-5935F72F9600}" destId="{4E35E557-04BB-4A1C-A823-DB01CB7BC92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BB159D51-2D4F-4E91-B120-3EF3BAD8AB83}"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28FF902B-8DBC-4404-836F-65A0D58E5ABD}">
      <dgm:prSet/>
      <dgm:spPr/>
      <dgm:t>
        <a:bodyPr/>
        <a:lstStyle/>
        <a:p>
          <a:r>
            <a:rPr lang="en-GB"/>
            <a:t>There needs to be a distinguishment between negligence and neglect etc.</a:t>
          </a:r>
          <a:endParaRPr lang="en-US"/>
        </a:p>
      </dgm:t>
    </dgm:pt>
    <dgm:pt modelId="{F00C5268-CA7C-4B2B-8CAB-B3045BB1266A}" type="parTrans" cxnId="{56F6B27B-06B8-41C7-9310-190C8A37C35C}">
      <dgm:prSet/>
      <dgm:spPr/>
      <dgm:t>
        <a:bodyPr/>
        <a:lstStyle/>
        <a:p>
          <a:endParaRPr lang="en-US"/>
        </a:p>
      </dgm:t>
    </dgm:pt>
    <dgm:pt modelId="{95D25581-39F3-494C-A292-FA3F6CC69DDB}" type="sibTrans" cxnId="{56F6B27B-06B8-41C7-9310-190C8A37C35C}">
      <dgm:prSet/>
      <dgm:spPr/>
      <dgm:t>
        <a:bodyPr/>
        <a:lstStyle/>
        <a:p>
          <a:endParaRPr lang="en-US"/>
        </a:p>
      </dgm:t>
    </dgm:pt>
    <dgm:pt modelId="{282015EE-BAE0-4AA2-9725-CC2903309D88}">
      <dgm:prSet/>
      <dgm:spPr/>
      <dgm:t>
        <a:bodyPr/>
        <a:lstStyle/>
        <a:p>
          <a:r>
            <a:rPr lang="en-GB"/>
            <a:t>Everyone should always be cautious.</a:t>
          </a:r>
          <a:endParaRPr lang="en-US"/>
        </a:p>
      </dgm:t>
    </dgm:pt>
    <dgm:pt modelId="{832D1E90-AF40-4432-A0FC-86A8C33935BB}" type="parTrans" cxnId="{3A3A761B-9BC5-41AF-B9AA-79909C2F1B53}">
      <dgm:prSet/>
      <dgm:spPr/>
      <dgm:t>
        <a:bodyPr/>
        <a:lstStyle/>
        <a:p>
          <a:endParaRPr lang="en-US"/>
        </a:p>
      </dgm:t>
    </dgm:pt>
    <dgm:pt modelId="{88CA8572-1C2C-481C-87B2-750D03F5CAA7}" type="sibTrans" cxnId="{3A3A761B-9BC5-41AF-B9AA-79909C2F1B53}">
      <dgm:prSet/>
      <dgm:spPr/>
      <dgm:t>
        <a:bodyPr/>
        <a:lstStyle/>
        <a:p>
          <a:endParaRPr lang="en-US"/>
        </a:p>
      </dgm:t>
    </dgm:pt>
    <dgm:pt modelId="{3FADAEFF-5269-4EE1-B806-16C64825852B}">
      <dgm:prSet/>
      <dgm:spPr/>
      <dgm:t>
        <a:bodyPr/>
        <a:lstStyle/>
        <a:p>
          <a:r>
            <a:rPr lang="en-GB"/>
            <a:t>However, just because a tort has happened does not mean that the individual is at fault. </a:t>
          </a:r>
          <a:endParaRPr lang="en-US"/>
        </a:p>
      </dgm:t>
    </dgm:pt>
    <dgm:pt modelId="{BE803ECF-4DD4-4B47-92F8-EAE2D437CE32}" type="parTrans" cxnId="{02A9CC8E-1BD9-4129-A9DD-536B469F3993}">
      <dgm:prSet/>
      <dgm:spPr/>
      <dgm:t>
        <a:bodyPr/>
        <a:lstStyle/>
        <a:p>
          <a:endParaRPr lang="en-US"/>
        </a:p>
      </dgm:t>
    </dgm:pt>
    <dgm:pt modelId="{31CB4980-67C0-4238-9CEA-96F1BE6FD5BF}" type="sibTrans" cxnId="{02A9CC8E-1BD9-4129-A9DD-536B469F3993}">
      <dgm:prSet/>
      <dgm:spPr/>
      <dgm:t>
        <a:bodyPr/>
        <a:lstStyle/>
        <a:p>
          <a:endParaRPr lang="en-US"/>
        </a:p>
      </dgm:t>
    </dgm:pt>
    <dgm:pt modelId="{1B1C99C9-0541-45C2-B765-97C5ED9857E3}">
      <dgm:prSet/>
      <dgm:spPr/>
      <dgm:t>
        <a:bodyPr/>
        <a:lstStyle/>
        <a:p>
          <a:r>
            <a:rPr lang="en-GB"/>
            <a:t>It is up to the courts to decide whether a tort has been committed.</a:t>
          </a:r>
          <a:endParaRPr lang="en-US"/>
        </a:p>
      </dgm:t>
    </dgm:pt>
    <dgm:pt modelId="{E8A37F2F-425F-4FC7-8F2A-E996BF3461D7}" type="parTrans" cxnId="{C84A760F-3FB4-493D-A3CB-5E60AF2359FB}">
      <dgm:prSet/>
      <dgm:spPr/>
      <dgm:t>
        <a:bodyPr/>
        <a:lstStyle/>
        <a:p>
          <a:endParaRPr lang="en-US"/>
        </a:p>
      </dgm:t>
    </dgm:pt>
    <dgm:pt modelId="{92723F95-3D49-4C9E-B1BF-FC2822DE4DBB}" type="sibTrans" cxnId="{C84A760F-3FB4-493D-A3CB-5E60AF2359FB}">
      <dgm:prSet/>
      <dgm:spPr/>
      <dgm:t>
        <a:bodyPr/>
        <a:lstStyle/>
        <a:p>
          <a:endParaRPr lang="en-US"/>
        </a:p>
      </dgm:t>
    </dgm:pt>
    <dgm:pt modelId="{527D6EA3-0928-47B3-8A8B-BF55DA21D4A1}">
      <dgm:prSet/>
      <dgm:spPr/>
      <dgm:t>
        <a:bodyPr/>
        <a:lstStyle/>
        <a:p>
          <a:r>
            <a:rPr lang="en-GB" dirty="0"/>
            <a:t>This is seen in cases such as Donoghue v Stephenson.</a:t>
          </a:r>
          <a:endParaRPr lang="en-US" dirty="0"/>
        </a:p>
      </dgm:t>
    </dgm:pt>
    <dgm:pt modelId="{DC4301D4-2FA6-40C5-AE7D-BFF48ABAEF55}" type="parTrans" cxnId="{E1FFD13B-F0F9-4EA5-ACB6-C4A21E3CD6BE}">
      <dgm:prSet/>
      <dgm:spPr/>
      <dgm:t>
        <a:bodyPr/>
        <a:lstStyle/>
        <a:p>
          <a:endParaRPr lang="en-US"/>
        </a:p>
      </dgm:t>
    </dgm:pt>
    <dgm:pt modelId="{3BC5544B-74A7-4326-8C3B-83071C79A586}" type="sibTrans" cxnId="{E1FFD13B-F0F9-4EA5-ACB6-C4A21E3CD6BE}">
      <dgm:prSet/>
      <dgm:spPr/>
      <dgm:t>
        <a:bodyPr/>
        <a:lstStyle/>
        <a:p>
          <a:endParaRPr lang="en-US"/>
        </a:p>
      </dgm:t>
    </dgm:pt>
    <dgm:pt modelId="{19F9E111-AB73-4A68-961F-A5AC7C5E707E}" type="pres">
      <dgm:prSet presAssocID="{BB159D51-2D4F-4E91-B120-3EF3BAD8AB83}" presName="linear" presStyleCnt="0">
        <dgm:presLayoutVars>
          <dgm:animLvl val="lvl"/>
          <dgm:resizeHandles val="exact"/>
        </dgm:presLayoutVars>
      </dgm:prSet>
      <dgm:spPr/>
    </dgm:pt>
    <dgm:pt modelId="{14D2D286-377E-40C5-A279-809FD0588B1C}" type="pres">
      <dgm:prSet presAssocID="{28FF902B-8DBC-4404-836F-65A0D58E5ABD}" presName="parentText" presStyleLbl="node1" presStyleIdx="0" presStyleCnt="5">
        <dgm:presLayoutVars>
          <dgm:chMax val="0"/>
          <dgm:bulletEnabled val="1"/>
        </dgm:presLayoutVars>
      </dgm:prSet>
      <dgm:spPr/>
    </dgm:pt>
    <dgm:pt modelId="{AE7793E2-10F9-4766-81E0-A061BDAA8CF8}" type="pres">
      <dgm:prSet presAssocID="{95D25581-39F3-494C-A292-FA3F6CC69DDB}" presName="spacer" presStyleCnt="0"/>
      <dgm:spPr/>
    </dgm:pt>
    <dgm:pt modelId="{A4AA373F-B60C-4270-A6FC-7F601CA4EDAF}" type="pres">
      <dgm:prSet presAssocID="{282015EE-BAE0-4AA2-9725-CC2903309D88}" presName="parentText" presStyleLbl="node1" presStyleIdx="1" presStyleCnt="5">
        <dgm:presLayoutVars>
          <dgm:chMax val="0"/>
          <dgm:bulletEnabled val="1"/>
        </dgm:presLayoutVars>
      </dgm:prSet>
      <dgm:spPr/>
    </dgm:pt>
    <dgm:pt modelId="{3EB27530-9416-425A-8ED7-B89F81B8232E}" type="pres">
      <dgm:prSet presAssocID="{88CA8572-1C2C-481C-87B2-750D03F5CAA7}" presName="spacer" presStyleCnt="0"/>
      <dgm:spPr/>
    </dgm:pt>
    <dgm:pt modelId="{3F930D1D-22DC-4ED1-9885-A60938D162AF}" type="pres">
      <dgm:prSet presAssocID="{3FADAEFF-5269-4EE1-B806-16C64825852B}" presName="parentText" presStyleLbl="node1" presStyleIdx="2" presStyleCnt="5">
        <dgm:presLayoutVars>
          <dgm:chMax val="0"/>
          <dgm:bulletEnabled val="1"/>
        </dgm:presLayoutVars>
      </dgm:prSet>
      <dgm:spPr/>
    </dgm:pt>
    <dgm:pt modelId="{8D27A0D7-53F6-49BB-AB5A-BF323C5B4C83}" type="pres">
      <dgm:prSet presAssocID="{31CB4980-67C0-4238-9CEA-96F1BE6FD5BF}" presName="spacer" presStyleCnt="0"/>
      <dgm:spPr/>
    </dgm:pt>
    <dgm:pt modelId="{044524A5-4D60-408D-B296-F4B45C74FFEC}" type="pres">
      <dgm:prSet presAssocID="{1B1C99C9-0541-45C2-B765-97C5ED9857E3}" presName="parentText" presStyleLbl="node1" presStyleIdx="3" presStyleCnt="5">
        <dgm:presLayoutVars>
          <dgm:chMax val="0"/>
          <dgm:bulletEnabled val="1"/>
        </dgm:presLayoutVars>
      </dgm:prSet>
      <dgm:spPr/>
    </dgm:pt>
    <dgm:pt modelId="{EF7C02DE-E566-4A6D-B570-BAB95A1D3BFD}" type="pres">
      <dgm:prSet presAssocID="{92723F95-3D49-4C9E-B1BF-FC2822DE4DBB}" presName="spacer" presStyleCnt="0"/>
      <dgm:spPr/>
    </dgm:pt>
    <dgm:pt modelId="{0727F0C4-1072-479C-86CC-9516AEFC0EDF}" type="pres">
      <dgm:prSet presAssocID="{527D6EA3-0928-47B3-8A8B-BF55DA21D4A1}" presName="parentText" presStyleLbl="node1" presStyleIdx="4" presStyleCnt="5">
        <dgm:presLayoutVars>
          <dgm:chMax val="0"/>
          <dgm:bulletEnabled val="1"/>
        </dgm:presLayoutVars>
      </dgm:prSet>
      <dgm:spPr/>
    </dgm:pt>
  </dgm:ptLst>
  <dgm:cxnLst>
    <dgm:cxn modelId="{C84A760F-3FB4-493D-A3CB-5E60AF2359FB}" srcId="{BB159D51-2D4F-4E91-B120-3EF3BAD8AB83}" destId="{1B1C99C9-0541-45C2-B765-97C5ED9857E3}" srcOrd="3" destOrd="0" parTransId="{E8A37F2F-425F-4FC7-8F2A-E996BF3461D7}" sibTransId="{92723F95-3D49-4C9E-B1BF-FC2822DE4DBB}"/>
    <dgm:cxn modelId="{756ED115-AA98-454E-A058-772673B9C734}" type="presOf" srcId="{1B1C99C9-0541-45C2-B765-97C5ED9857E3}" destId="{044524A5-4D60-408D-B296-F4B45C74FFEC}" srcOrd="0" destOrd="0" presId="urn:microsoft.com/office/officeart/2005/8/layout/vList2"/>
    <dgm:cxn modelId="{3A3A761B-9BC5-41AF-B9AA-79909C2F1B53}" srcId="{BB159D51-2D4F-4E91-B120-3EF3BAD8AB83}" destId="{282015EE-BAE0-4AA2-9725-CC2903309D88}" srcOrd="1" destOrd="0" parTransId="{832D1E90-AF40-4432-A0FC-86A8C33935BB}" sibTransId="{88CA8572-1C2C-481C-87B2-750D03F5CAA7}"/>
    <dgm:cxn modelId="{E1FFD13B-F0F9-4EA5-ACB6-C4A21E3CD6BE}" srcId="{BB159D51-2D4F-4E91-B120-3EF3BAD8AB83}" destId="{527D6EA3-0928-47B3-8A8B-BF55DA21D4A1}" srcOrd="4" destOrd="0" parTransId="{DC4301D4-2FA6-40C5-AE7D-BFF48ABAEF55}" sibTransId="{3BC5544B-74A7-4326-8C3B-83071C79A586}"/>
    <dgm:cxn modelId="{6BA2E475-EF5F-40C0-B6A9-F2AB2D0B800F}" type="presOf" srcId="{3FADAEFF-5269-4EE1-B806-16C64825852B}" destId="{3F930D1D-22DC-4ED1-9885-A60938D162AF}" srcOrd="0" destOrd="0" presId="urn:microsoft.com/office/officeart/2005/8/layout/vList2"/>
    <dgm:cxn modelId="{75BA417A-F981-418A-A565-44D697C4FF47}" type="presOf" srcId="{527D6EA3-0928-47B3-8A8B-BF55DA21D4A1}" destId="{0727F0C4-1072-479C-86CC-9516AEFC0EDF}" srcOrd="0" destOrd="0" presId="urn:microsoft.com/office/officeart/2005/8/layout/vList2"/>
    <dgm:cxn modelId="{56F6B27B-06B8-41C7-9310-190C8A37C35C}" srcId="{BB159D51-2D4F-4E91-B120-3EF3BAD8AB83}" destId="{28FF902B-8DBC-4404-836F-65A0D58E5ABD}" srcOrd="0" destOrd="0" parTransId="{F00C5268-CA7C-4B2B-8CAB-B3045BB1266A}" sibTransId="{95D25581-39F3-494C-A292-FA3F6CC69DDB}"/>
    <dgm:cxn modelId="{02A9CC8E-1BD9-4129-A9DD-536B469F3993}" srcId="{BB159D51-2D4F-4E91-B120-3EF3BAD8AB83}" destId="{3FADAEFF-5269-4EE1-B806-16C64825852B}" srcOrd="2" destOrd="0" parTransId="{BE803ECF-4DD4-4B47-92F8-EAE2D437CE32}" sibTransId="{31CB4980-67C0-4238-9CEA-96F1BE6FD5BF}"/>
    <dgm:cxn modelId="{729A0C95-72E0-4E9C-A463-320DDFF676D4}" type="presOf" srcId="{282015EE-BAE0-4AA2-9725-CC2903309D88}" destId="{A4AA373F-B60C-4270-A6FC-7F601CA4EDAF}" srcOrd="0" destOrd="0" presId="urn:microsoft.com/office/officeart/2005/8/layout/vList2"/>
    <dgm:cxn modelId="{7EB658A6-CCA9-43C1-9D57-ACD9022AFE50}" type="presOf" srcId="{BB159D51-2D4F-4E91-B120-3EF3BAD8AB83}" destId="{19F9E111-AB73-4A68-961F-A5AC7C5E707E}" srcOrd="0" destOrd="0" presId="urn:microsoft.com/office/officeart/2005/8/layout/vList2"/>
    <dgm:cxn modelId="{4D2749EE-4BC3-48A4-AC14-C08C5EC3ADC0}" type="presOf" srcId="{28FF902B-8DBC-4404-836F-65A0D58E5ABD}" destId="{14D2D286-377E-40C5-A279-809FD0588B1C}" srcOrd="0" destOrd="0" presId="urn:microsoft.com/office/officeart/2005/8/layout/vList2"/>
    <dgm:cxn modelId="{FD3602D6-41C1-481F-A621-376B90574F77}" type="presParOf" srcId="{19F9E111-AB73-4A68-961F-A5AC7C5E707E}" destId="{14D2D286-377E-40C5-A279-809FD0588B1C}" srcOrd="0" destOrd="0" presId="urn:microsoft.com/office/officeart/2005/8/layout/vList2"/>
    <dgm:cxn modelId="{FD2718B1-EF97-44BF-A28D-BB7C20CD8FA4}" type="presParOf" srcId="{19F9E111-AB73-4A68-961F-A5AC7C5E707E}" destId="{AE7793E2-10F9-4766-81E0-A061BDAA8CF8}" srcOrd="1" destOrd="0" presId="urn:microsoft.com/office/officeart/2005/8/layout/vList2"/>
    <dgm:cxn modelId="{4160674A-082F-4590-B08F-B7B270B656C3}" type="presParOf" srcId="{19F9E111-AB73-4A68-961F-A5AC7C5E707E}" destId="{A4AA373F-B60C-4270-A6FC-7F601CA4EDAF}" srcOrd="2" destOrd="0" presId="urn:microsoft.com/office/officeart/2005/8/layout/vList2"/>
    <dgm:cxn modelId="{EC76E1C1-1B76-4086-A5EB-E57FF2760029}" type="presParOf" srcId="{19F9E111-AB73-4A68-961F-A5AC7C5E707E}" destId="{3EB27530-9416-425A-8ED7-B89F81B8232E}" srcOrd="3" destOrd="0" presId="urn:microsoft.com/office/officeart/2005/8/layout/vList2"/>
    <dgm:cxn modelId="{8093A24E-F024-4999-8593-0A6E8180CCB2}" type="presParOf" srcId="{19F9E111-AB73-4A68-961F-A5AC7C5E707E}" destId="{3F930D1D-22DC-4ED1-9885-A60938D162AF}" srcOrd="4" destOrd="0" presId="urn:microsoft.com/office/officeart/2005/8/layout/vList2"/>
    <dgm:cxn modelId="{CE62D3E9-4ACD-446C-8CBB-4F38EC76F0B8}" type="presParOf" srcId="{19F9E111-AB73-4A68-961F-A5AC7C5E707E}" destId="{8D27A0D7-53F6-49BB-AB5A-BF323C5B4C83}" srcOrd="5" destOrd="0" presId="urn:microsoft.com/office/officeart/2005/8/layout/vList2"/>
    <dgm:cxn modelId="{4AFCD7E4-F6B4-4ED2-89D8-92CB81E6FF55}" type="presParOf" srcId="{19F9E111-AB73-4A68-961F-A5AC7C5E707E}" destId="{044524A5-4D60-408D-B296-F4B45C74FFEC}" srcOrd="6" destOrd="0" presId="urn:microsoft.com/office/officeart/2005/8/layout/vList2"/>
    <dgm:cxn modelId="{39FBE263-A8AB-4C9B-86A3-B9A2DE2D7718}" type="presParOf" srcId="{19F9E111-AB73-4A68-961F-A5AC7C5E707E}" destId="{EF7C02DE-E566-4A6D-B570-BAB95A1D3BFD}" srcOrd="7" destOrd="0" presId="urn:microsoft.com/office/officeart/2005/8/layout/vList2"/>
    <dgm:cxn modelId="{5537736E-D009-4BBA-873F-85DC6FB2F1F2}" type="presParOf" srcId="{19F9E111-AB73-4A68-961F-A5AC7C5E707E}" destId="{0727F0C4-1072-479C-86CC-9516AEFC0ED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86064E58-E1E6-426F-919C-993177BCA26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4B123A9-19B8-43B1-BB21-64F2D11B3FD7}">
      <dgm:prSet/>
      <dgm:spPr/>
      <dgm:t>
        <a:bodyPr/>
        <a:lstStyle/>
        <a:p>
          <a:r>
            <a:rPr lang="en-GB"/>
            <a:t>Negligence is most popular. </a:t>
          </a:r>
          <a:endParaRPr lang="en-US"/>
        </a:p>
      </dgm:t>
    </dgm:pt>
    <dgm:pt modelId="{63BE8734-8D5C-4ED9-9D7D-40CF901E57C7}" type="parTrans" cxnId="{90AE27BA-B097-4F46-ADAD-F494AE5DBFD0}">
      <dgm:prSet/>
      <dgm:spPr/>
      <dgm:t>
        <a:bodyPr/>
        <a:lstStyle/>
        <a:p>
          <a:endParaRPr lang="en-US"/>
        </a:p>
      </dgm:t>
    </dgm:pt>
    <dgm:pt modelId="{D85F2267-1672-452D-B1C9-8D524D584856}" type="sibTrans" cxnId="{90AE27BA-B097-4F46-ADAD-F494AE5DBFD0}">
      <dgm:prSet/>
      <dgm:spPr/>
      <dgm:t>
        <a:bodyPr/>
        <a:lstStyle/>
        <a:p>
          <a:endParaRPr lang="en-US"/>
        </a:p>
      </dgm:t>
    </dgm:pt>
    <dgm:pt modelId="{C2423879-3A6A-4989-ADBF-A16679FD6B0B}">
      <dgm:prSet/>
      <dgm:spPr/>
      <dgm:t>
        <a:bodyPr/>
        <a:lstStyle/>
        <a:p>
          <a:r>
            <a:rPr lang="en-GB"/>
            <a:t>History; </a:t>
          </a:r>
          <a:endParaRPr lang="en-US"/>
        </a:p>
      </dgm:t>
    </dgm:pt>
    <dgm:pt modelId="{A55C58A8-D6A4-4C1A-896B-C27A7D4F3250}" type="parTrans" cxnId="{3AF71D3C-52DA-4EA1-A8C8-DAE6874A44F4}">
      <dgm:prSet/>
      <dgm:spPr/>
      <dgm:t>
        <a:bodyPr/>
        <a:lstStyle/>
        <a:p>
          <a:endParaRPr lang="en-US"/>
        </a:p>
      </dgm:t>
    </dgm:pt>
    <dgm:pt modelId="{A651D913-C2E4-4499-ABDE-25A11BAFE0B1}" type="sibTrans" cxnId="{3AF71D3C-52DA-4EA1-A8C8-DAE6874A44F4}">
      <dgm:prSet/>
      <dgm:spPr/>
      <dgm:t>
        <a:bodyPr/>
        <a:lstStyle/>
        <a:p>
          <a:endParaRPr lang="en-US"/>
        </a:p>
      </dgm:t>
    </dgm:pt>
    <dgm:pt modelId="{01AFB302-97E3-4AA0-AAE9-C9745E542144}">
      <dgm:prSet/>
      <dgm:spPr/>
      <dgm:t>
        <a:bodyPr/>
        <a:lstStyle/>
        <a:p>
          <a:r>
            <a:rPr lang="en-GB"/>
            <a:t>Duty of care means that for example if someone is in possession of a knife, they have a duty of care to not injury someone else. </a:t>
          </a:r>
          <a:endParaRPr lang="en-US"/>
        </a:p>
      </dgm:t>
    </dgm:pt>
    <dgm:pt modelId="{353034CD-E57E-419A-8274-1CDE23BF31C8}" type="parTrans" cxnId="{430115DF-772C-4BCD-A48F-B9B30993BF70}">
      <dgm:prSet/>
      <dgm:spPr/>
      <dgm:t>
        <a:bodyPr/>
        <a:lstStyle/>
        <a:p>
          <a:endParaRPr lang="en-US"/>
        </a:p>
      </dgm:t>
    </dgm:pt>
    <dgm:pt modelId="{C9685162-8CD8-48D0-84FC-DDDBCA79F2FF}" type="sibTrans" cxnId="{430115DF-772C-4BCD-A48F-B9B30993BF70}">
      <dgm:prSet/>
      <dgm:spPr/>
      <dgm:t>
        <a:bodyPr/>
        <a:lstStyle/>
        <a:p>
          <a:endParaRPr lang="en-US"/>
        </a:p>
      </dgm:t>
    </dgm:pt>
    <dgm:pt modelId="{0FFE1CDE-8316-46DC-A798-421F00A49670}">
      <dgm:prSet/>
      <dgm:spPr/>
      <dgm:t>
        <a:bodyPr/>
        <a:lstStyle/>
        <a:p>
          <a:r>
            <a:rPr lang="en-GB"/>
            <a:t>No general principle of negligence. </a:t>
          </a:r>
          <a:endParaRPr lang="en-US"/>
        </a:p>
      </dgm:t>
    </dgm:pt>
    <dgm:pt modelId="{C6BAA4DF-CBA8-497A-9800-7380CC8D7D65}" type="parTrans" cxnId="{BCC2BB10-1849-4841-BF03-140A7A35D537}">
      <dgm:prSet/>
      <dgm:spPr/>
      <dgm:t>
        <a:bodyPr/>
        <a:lstStyle/>
        <a:p>
          <a:endParaRPr lang="en-US"/>
        </a:p>
      </dgm:t>
    </dgm:pt>
    <dgm:pt modelId="{9E5007EA-0664-4CAE-8DBF-5F15401232D8}" type="sibTrans" cxnId="{BCC2BB10-1849-4841-BF03-140A7A35D537}">
      <dgm:prSet/>
      <dgm:spPr/>
      <dgm:t>
        <a:bodyPr/>
        <a:lstStyle/>
        <a:p>
          <a:endParaRPr lang="en-US"/>
        </a:p>
      </dgm:t>
    </dgm:pt>
    <dgm:pt modelId="{6D34C2DC-2B8D-4519-800B-252A4354E1C1}">
      <dgm:prSet/>
      <dgm:spPr/>
      <dgm:t>
        <a:bodyPr/>
        <a:lstStyle/>
        <a:p>
          <a:r>
            <a:rPr lang="en-GB"/>
            <a:t>Donoghue v Stephenson- no general principle of negligence. </a:t>
          </a:r>
          <a:endParaRPr lang="en-US"/>
        </a:p>
      </dgm:t>
    </dgm:pt>
    <dgm:pt modelId="{75529664-775A-46A4-A68C-02465DA2C9D0}" type="parTrans" cxnId="{6DB75563-AD33-47FC-9380-A5F9557CA39C}">
      <dgm:prSet/>
      <dgm:spPr/>
      <dgm:t>
        <a:bodyPr/>
        <a:lstStyle/>
        <a:p>
          <a:endParaRPr lang="en-US"/>
        </a:p>
      </dgm:t>
    </dgm:pt>
    <dgm:pt modelId="{AA0D718E-72E4-45C2-A59A-0892A200E304}" type="sibTrans" cxnId="{6DB75563-AD33-47FC-9380-A5F9557CA39C}">
      <dgm:prSet/>
      <dgm:spPr/>
      <dgm:t>
        <a:bodyPr/>
        <a:lstStyle/>
        <a:p>
          <a:endParaRPr lang="en-US"/>
        </a:p>
      </dgm:t>
    </dgm:pt>
    <dgm:pt modelId="{538D8E8E-E601-4916-B8FE-0CB127CA4522}">
      <dgm:prSet/>
      <dgm:spPr/>
      <dgm:t>
        <a:bodyPr/>
        <a:lstStyle/>
        <a:p>
          <a:r>
            <a:rPr lang="en-GB"/>
            <a:t>People who tried to claim for carelessness had no claim. </a:t>
          </a:r>
          <a:endParaRPr lang="en-US"/>
        </a:p>
      </dgm:t>
    </dgm:pt>
    <dgm:pt modelId="{F564F100-60CE-4B66-93D5-4891CBF9E258}" type="parTrans" cxnId="{4CA3160F-80DC-4B28-94E3-8520C4808471}">
      <dgm:prSet/>
      <dgm:spPr/>
      <dgm:t>
        <a:bodyPr/>
        <a:lstStyle/>
        <a:p>
          <a:endParaRPr lang="en-US"/>
        </a:p>
      </dgm:t>
    </dgm:pt>
    <dgm:pt modelId="{256CD342-4B73-4EAB-9E77-FD54D34FFE64}" type="sibTrans" cxnId="{4CA3160F-80DC-4B28-94E3-8520C4808471}">
      <dgm:prSet/>
      <dgm:spPr/>
      <dgm:t>
        <a:bodyPr/>
        <a:lstStyle/>
        <a:p>
          <a:endParaRPr lang="en-US"/>
        </a:p>
      </dgm:t>
    </dgm:pt>
    <dgm:pt modelId="{1F45CC3D-1EFA-436B-81E1-310F5C308584}" type="pres">
      <dgm:prSet presAssocID="{86064E58-E1E6-426F-919C-993177BCA267}" presName="linear" presStyleCnt="0">
        <dgm:presLayoutVars>
          <dgm:animLvl val="lvl"/>
          <dgm:resizeHandles val="exact"/>
        </dgm:presLayoutVars>
      </dgm:prSet>
      <dgm:spPr/>
    </dgm:pt>
    <dgm:pt modelId="{C53B758F-A835-4EDC-9759-53A052389DC4}" type="pres">
      <dgm:prSet presAssocID="{C4B123A9-19B8-43B1-BB21-64F2D11B3FD7}" presName="parentText" presStyleLbl="node1" presStyleIdx="0" presStyleCnt="6">
        <dgm:presLayoutVars>
          <dgm:chMax val="0"/>
          <dgm:bulletEnabled val="1"/>
        </dgm:presLayoutVars>
      </dgm:prSet>
      <dgm:spPr/>
    </dgm:pt>
    <dgm:pt modelId="{A5623695-6CAE-4EE7-91E5-523090FDD465}" type="pres">
      <dgm:prSet presAssocID="{D85F2267-1672-452D-B1C9-8D524D584856}" presName="spacer" presStyleCnt="0"/>
      <dgm:spPr/>
    </dgm:pt>
    <dgm:pt modelId="{1F7EFD1F-661E-451D-BE18-7939AA2C0E70}" type="pres">
      <dgm:prSet presAssocID="{C2423879-3A6A-4989-ADBF-A16679FD6B0B}" presName="parentText" presStyleLbl="node1" presStyleIdx="1" presStyleCnt="6">
        <dgm:presLayoutVars>
          <dgm:chMax val="0"/>
          <dgm:bulletEnabled val="1"/>
        </dgm:presLayoutVars>
      </dgm:prSet>
      <dgm:spPr/>
    </dgm:pt>
    <dgm:pt modelId="{A9FFC69A-E7DF-41ED-8DE8-E99AFF39AE3E}" type="pres">
      <dgm:prSet presAssocID="{A651D913-C2E4-4499-ABDE-25A11BAFE0B1}" presName="spacer" presStyleCnt="0"/>
      <dgm:spPr/>
    </dgm:pt>
    <dgm:pt modelId="{016AB5D3-9F73-4983-BF37-FA9515ACB1B3}" type="pres">
      <dgm:prSet presAssocID="{01AFB302-97E3-4AA0-AAE9-C9745E542144}" presName="parentText" presStyleLbl="node1" presStyleIdx="2" presStyleCnt="6">
        <dgm:presLayoutVars>
          <dgm:chMax val="0"/>
          <dgm:bulletEnabled val="1"/>
        </dgm:presLayoutVars>
      </dgm:prSet>
      <dgm:spPr/>
    </dgm:pt>
    <dgm:pt modelId="{7731052E-057B-4153-8524-CC8348A45F96}" type="pres">
      <dgm:prSet presAssocID="{C9685162-8CD8-48D0-84FC-DDDBCA79F2FF}" presName="spacer" presStyleCnt="0"/>
      <dgm:spPr/>
    </dgm:pt>
    <dgm:pt modelId="{580CD69E-0E59-4E50-9D4F-130D2A570872}" type="pres">
      <dgm:prSet presAssocID="{0FFE1CDE-8316-46DC-A798-421F00A49670}" presName="parentText" presStyleLbl="node1" presStyleIdx="3" presStyleCnt="6">
        <dgm:presLayoutVars>
          <dgm:chMax val="0"/>
          <dgm:bulletEnabled val="1"/>
        </dgm:presLayoutVars>
      </dgm:prSet>
      <dgm:spPr/>
    </dgm:pt>
    <dgm:pt modelId="{59330E80-C896-4F45-97DC-A7FA9314A062}" type="pres">
      <dgm:prSet presAssocID="{9E5007EA-0664-4CAE-8DBF-5F15401232D8}" presName="spacer" presStyleCnt="0"/>
      <dgm:spPr/>
    </dgm:pt>
    <dgm:pt modelId="{B78A27AA-383C-4F4F-89D3-A1D44627B8FD}" type="pres">
      <dgm:prSet presAssocID="{6D34C2DC-2B8D-4519-800B-252A4354E1C1}" presName="parentText" presStyleLbl="node1" presStyleIdx="4" presStyleCnt="6">
        <dgm:presLayoutVars>
          <dgm:chMax val="0"/>
          <dgm:bulletEnabled val="1"/>
        </dgm:presLayoutVars>
      </dgm:prSet>
      <dgm:spPr/>
    </dgm:pt>
    <dgm:pt modelId="{D7FCACE5-47EB-4C38-9922-A5C3F602681D}" type="pres">
      <dgm:prSet presAssocID="{AA0D718E-72E4-45C2-A59A-0892A200E304}" presName="spacer" presStyleCnt="0"/>
      <dgm:spPr/>
    </dgm:pt>
    <dgm:pt modelId="{AB407575-01C9-4713-B966-E3D99E5A4329}" type="pres">
      <dgm:prSet presAssocID="{538D8E8E-E601-4916-B8FE-0CB127CA4522}" presName="parentText" presStyleLbl="node1" presStyleIdx="5" presStyleCnt="6">
        <dgm:presLayoutVars>
          <dgm:chMax val="0"/>
          <dgm:bulletEnabled val="1"/>
        </dgm:presLayoutVars>
      </dgm:prSet>
      <dgm:spPr/>
    </dgm:pt>
  </dgm:ptLst>
  <dgm:cxnLst>
    <dgm:cxn modelId="{4CA3160F-80DC-4B28-94E3-8520C4808471}" srcId="{86064E58-E1E6-426F-919C-993177BCA267}" destId="{538D8E8E-E601-4916-B8FE-0CB127CA4522}" srcOrd="5" destOrd="0" parTransId="{F564F100-60CE-4B66-93D5-4891CBF9E258}" sibTransId="{256CD342-4B73-4EAB-9E77-FD54D34FFE64}"/>
    <dgm:cxn modelId="{98BB3B0F-7557-4200-A50D-E0B28623ABBB}" type="presOf" srcId="{538D8E8E-E601-4916-B8FE-0CB127CA4522}" destId="{AB407575-01C9-4713-B966-E3D99E5A4329}" srcOrd="0" destOrd="0" presId="urn:microsoft.com/office/officeart/2005/8/layout/vList2"/>
    <dgm:cxn modelId="{BCC2BB10-1849-4841-BF03-140A7A35D537}" srcId="{86064E58-E1E6-426F-919C-993177BCA267}" destId="{0FFE1CDE-8316-46DC-A798-421F00A49670}" srcOrd="3" destOrd="0" parTransId="{C6BAA4DF-CBA8-497A-9800-7380CC8D7D65}" sibTransId="{9E5007EA-0664-4CAE-8DBF-5F15401232D8}"/>
    <dgm:cxn modelId="{A550B127-EE8A-4CBE-BF83-A4781E655AA4}" type="presOf" srcId="{C2423879-3A6A-4989-ADBF-A16679FD6B0B}" destId="{1F7EFD1F-661E-451D-BE18-7939AA2C0E70}" srcOrd="0" destOrd="0" presId="urn:microsoft.com/office/officeart/2005/8/layout/vList2"/>
    <dgm:cxn modelId="{3AF71D3C-52DA-4EA1-A8C8-DAE6874A44F4}" srcId="{86064E58-E1E6-426F-919C-993177BCA267}" destId="{C2423879-3A6A-4989-ADBF-A16679FD6B0B}" srcOrd="1" destOrd="0" parTransId="{A55C58A8-D6A4-4C1A-896B-C27A7D4F3250}" sibTransId="{A651D913-C2E4-4499-ABDE-25A11BAFE0B1}"/>
    <dgm:cxn modelId="{6DB75563-AD33-47FC-9380-A5F9557CA39C}" srcId="{86064E58-E1E6-426F-919C-993177BCA267}" destId="{6D34C2DC-2B8D-4519-800B-252A4354E1C1}" srcOrd="4" destOrd="0" parTransId="{75529664-775A-46A4-A68C-02465DA2C9D0}" sibTransId="{AA0D718E-72E4-45C2-A59A-0892A200E304}"/>
    <dgm:cxn modelId="{D2593990-7C01-4262-9633-D5220DB09328}" type="presOf" srcId="{0FFE1CDE-8316-46DC-A798-421F00A49670}" destId="{580CD69E-0E59-4E50-9D4F-130D2A570872}" srcOrd="0" destOrd="0" presId="urn:microsoft.com/office/officeart/2005/8/layout/vList2"/>
    <dgm:cxn modelId="{90AE27BA-B097-4F46-ADAD-F494AE5DBFD0}" srcId="{86064E58-E1E6-426F-919C-993177BCA267}" destId="{C4B123A9-19B8-43B1-BB21-64F2D11B3FD7}" srcOrd="0" destOrd="0" parTransId="{63BE8734-8D5C-4ED9-9D7D-40CF901E57C7}" sibTransId="{D85F2267-1672-452D-B1C9-8D524D584856}"/>
    <dgm:cxn modelId="{F6C6E7D0-D0DF-4397-8DC4-77D8D8386E90}" type="presOf" srcId="{01AFB302-97E3-4AA0-AAE9-C9745E542144}" destId="{016AB5D3-9F73-4983-BF37-FA9515ACB1B3}" srcOrd="0" destOrd="0" presId="urn:microsoft.com/office/officeart/2005/8/layout/vList2"/>
    <dgm:cxn modelId="{430115DF-772C-4BCD-A48F-B9B30993BF70}" srcId="{86064E58-E1E6-426F-919C-993177BCA267}" destId="{01AFB302-97E3-4AA0-AAE9-C9745E542144}" srcOrd="2" destOrd="0" parTransId="{353034CD-E57E-419A-8274-1CDE23BF31C8}" sibTransId="{C9685162-8CD8-48D0-84FC-DDDBCA79F2FF}"/>
    <dgm:cxn modelId="{69B5D5E3-149B-4543-9AF0-90069C09388A}" type="presOf" srcId="{C4B123A9-19B8-43B1-BB21-64F2D11B3FD7}" destId="{C53B758F-A835-4EDC-9759-53A052389DC4}" srcOrd="0" destOrd="0" presId="urn:microsoft.com/office/officeart/2005/8/layout/vList2"/>
    <dgm:cxn modelId="{48C833EC-547E-41ED-8E36-B408F60C428E}" type="presOf" srcId="{86064E58-E1E6-426F-919C-993177BCA267}" destId="{1F45CC3D-1EFA-436B-81E1-310F5C308584}" srcOrd="0" destOrd="0" presId="urn:microsoft.com/office/officeart/2005/8/layout/vList2"/>
    <dgm:cxn modelId="{D78829EF-B67E-49E2-A3A6-C8390D4131AF}" type="presOf" srcId="{6D34C2DC-2B8D-4519-800B-252A4354E1C1}" destId="{B78A27AA-383C-4F4F-89D3-A1D44627B8FD}" srcOrd="0" destOrd="0" presId="urn:microsoft.com/office/officeart/2005/8/layout/vList2"/>
    <dgm:cxn modelId="{966F01CE-4635-4EEE-955B-9F91200DBC6A}" type="presParOf" srcId="{1F45CC3D-1EFA-436B-81E1-310F5C308584}" destId="{C53B758F-A835-4EDC-9759-53A052389DC4}" srcOrd="0" destOrd="0" presId="urn:microsoft.com/office/officeart/2005/8/layout/vList2"/>
    <dgm:cxn modelId="{A4CD07E0-D083-4A34-A16C-37419AA460A7}" type="presParOf" srcId="{1F45CC3D-1EFA-436B-81E1-310F5C308584}" destId="{A5623695-6CAE-4EE7-91E5-523090FDD465}" srcOrd="1" destOrd="0" presId="urn:microsoft.com/office/officeart/2005/8/layout/vList2"/>
    <dgm:cxn modelId="{563FD6C5-0CB5-48B2-88F4-AEDD8EF682C5}" type="presParOf" srcId="{1F45CC3D-1EFA-436B-81E1-310F5C308584}" destId="{1F7EFD1F-661E-451D-BE18-7939AA2C0E70}" srcOrd="2" destOrd="0" presId="urn:microsoft.com/office/officeart/2005/8/layout/vList2"/>
    <dgm:cxn modelId="{CBBC46C9-3E6A-470B-B034-77080D7F1CFF}" type="presParOf" srcId="{1F45CC3D-1EFA-436B-81E1-310F5C308584}" destId="{A9FFC69A-E7DF-41ED-8DE8-E99AFF39AE3E}" srcOrd="3" destOrd="0" presId="urn:microsoft.com/office/officeart/2005/8/layout/vList2"/>
    <dgm:cxn modelId="{CE038A11-0736-4E98-ABFD-3FF87ACE20B1}" type="presParOf" srcId="{1F45CC3D-1EFA-436B-81E1-310F5C308584}" destId="{016AB5D3-9F73-4983-BF37-FA9515ACB1B3}" srcOrd="4" destOrd="0" presId="urn:microsoft.com/office/officeart/2005/8/layout/vList2"/>
    <dgm:cxn modelId="{6DBC5B2A-43C0-4A65-A660-1848AA3C3632}" type="presParOf" srcId="{1F45CC3D-1EFA-436B-81E1-310F5C308584}" destId="{7731052E-057B-4153-8524-CC8348A45F96}" srcOrd="5" destOrd="0" presId="urn:microsoft.com/office/officeart/2005/8/layout/vList2"/>
    <dgm:cxn modelId="{7476A860-2453-4196-B823-CB90AA8795CF}" type="presParOf" srcId="{1F45CC3D-1EFA-436B-81E1-310F5C308584}" destId="{580CD69E-0E59-4E50-9D4F-130D2A570872}" srcOrd="6" destOrd="0" presId="urn:microsoft.com/office/officeart/2005/8/layout/vList2"/>
    <dgm:cxn modelId="{2C626180-6F01-4B21-B735-36932D967108}" type="presParOf" srcId="{1F45CC3D-1EFA-436B-81E1-310F5C308584}" destId="{59330E80-C896-4F45-97DC-A7FA9314A062}" srcOrd="7" destOrd="0" presId="urn:microsoft.com/office/officeart/2005/8/layout/vList2"/>
    <dgm:cxn modelId="{09129E7B-EA47-49D2-8EDE-A9CEEBAA5533}" type="presParOf" srcId="{1F45CC3D-1EFA-436B-81E1-310F5C308584}" destId="{B78A27AA-383C-4F4F-89D3-A1D44627B8FD}" srcOrd="8" destOrd="0" presId="urn:microsoft.com/office/officeart/2005/8/layout/vList2"/>
    <dgm:cxn modelId="{1976D343-B6D0-4002-80FF-B14B98E49003}" type="presParOf" srcId="{1F45CC3D-1EFA-436B-81E1-310F5C308584}" destId="{D7FCACE5-47EB-4C38-9922-A5C3F602681D}" srcOrd="9" destOrd="0" presId="urn:microsoft.com/office/officeart/2005/8/layout/vList2"/>
    <dgm:cxn modelId="{1428DB72-70FB-4669-944C-7D14DDB7E365}" type="presParOf" srcId="{1F45CC3D-1EFA-436B-81E1-310F5C308584}" destId="{AB407575-01C9-4713-B966-E3D99E5A4329}"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556FD414-F41E-44F5-B014-58DF82293A38}"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F5CC395C-7A48-40AC-AC4E-DEC28B53FF9A}">
      <dgm:prSet/>
      <dgm:spPr/>
      <dgm:t>
        <a:bodyPr/>
        <a:lstStyle/>
        <a:p>
          <a:r>
            <a:rPr lang="en-GB"/>
            <a:t>Mrs Donoghue- drink with friend. </a:t>
          </a:r>
          <a:endParaRPr lang="en-US"/>
        </a:p>
      </dgm:t>
    </dgm:pt>
    <dgm:pt modelId="{2C8613B7-4AD7-4C83-A8B8-C8E600E02B22}" type="parTrans" cxnId="{3B48A369-8260-41A9-844F-861B3A3F6984}">
      <dgm:prSet/>
      <dgm:spPr/>
      <dgm:t>
        <a:bodyPr/>
        <a:lstStyle/>
        <a:p>
          <a:endParaRPr lang="en-US"/>
        </a:p>
      </dgm:t>
    </dgm:pt>
    <dgm:pt modelId="{4178D554-1267-475E-864F-EABA26E00310}" type="sibTrans" cxnId="{3B48A369-8260-41A9-844F-861B3A3F6984}">
      <dgm:prSet/>
      <dgm:spPr/>
      <dgm:t>
        <a:bodyPr/>
        <a:lstStyle/>
        <a:p>
          <a:endParaRPr lang="en-US"/>
        </a:p>
      </dgm:t>
    </dgm:pt>
    <dgm:pt modelId="{BD226DBC-1F84-4E52-B74A-254760387850}">
      <dgm:prSet/>
      <dgm:spPr/>
      <dgm:t>
        <a:bodyPr/>
        <a:lstStyle/>
        <a:p>
          <a:r>
            <a:rPr lang="en-GB"/>
            <a:t>Had drunk some of the bottle. </a:t>
          </a:r>
          <a:endParaRPr lang="en-US"/>
        </a:p>
      </dgm:t>
    </dgm:pt>
    <dgm:pt modelId="{C53A92F6-0294-4556-9B39-F41EA9CE766A}" type="parTrans" cxnId="{F0EB73C5-E289-446A-A529-6128DA493684}">
      <dgm:prSet/>
      <dgm:spPr/>
      <dgm:t>
        <a:bodyPr/>
        <a:lstStyle/>
        <a:p>
          <a:endParaRPr lang="en-US"/>
        </a:p>
      </dgm:t>
    </dgm:pt>
    <dgm:pt modelId="{6C9FDCDC-12A8-48EB-AA20-767130D430C0}" type="sibTrans" cxnId="{F0EB73C5-E289-446A-A529-6128DA493684}">
      <dgm:prSet/>
      <dgm:spPr/>
      <dgm:t>
        <a:bodyPr/>
        <a:lstStyle/>
        <a:p>
          <a:endParaRPr lang="en-US"/>
        </a:p>
      </dgm:t>
    </dgm:pt>
    <dgm:pt modelId="{7E2C41F8-927E-459D-B1A0-1C7DE3B518B1}">
      <dgm:prSet/>
      <dgm:spPr/>
      <dgm:t>
        <a:bodyPr/>
        <a:lstStyle/>
        <a:p>
          <a:r>
            <a:rPr lang="en-GB"/>
            <a:t>However, her friend decided to pour the rest of the bottle into the glass. </a:t>
          </a:r>
          <a:endParaRPr lang="en-US"/>
        </a:p>
      </dgm:t>
    </dgm:pt>
    <dgm:pt modelId="{B6E453A0-1AD9-47DD-A6AE-446442ED7116}" type="parTrans" cxnId="{251BD310-0E72-4F2C-80F0-085F748DE437}">
      <dgm:prSet/>
      <dgm:spPr/>
      <dgm:t>
        <a:bodyPr/>
        <a:lstStyle/>
        <a:p>
          <a:endParaRPr lang="en-US"/>
        </a:p>
      </dgm:t>
    </dgm:pt>
    <dgm:pt modelId="{9AA5E080-107D-4254-BC3B-F9808C674DDB}" type="sibTrans" cxnId="{251BD310-0E72-4F2C-80F0-085F748DE437}">
      <dgm:prSet/>
      <dgm:spPr/>
      <dgm:t>
        <a:bodyPr/>
        <a:lstStyle/>
        <a:p>
          <a:endParaRPr lang="en-US"/>
        </a:p>
      </dgm:t>
    </dgm:pt>
    <dgm:pt modelId="{C19C6C89-E4E3-4434-90BC-8EEFAE2C8C94}">
      <dgm:prSet/>
      <dgm:spPr/>
      <dgm:t>
        <a:bodyPr/>
        <a:lstStyle/>
        <a:p>
          <a:r>
            <a:rPr lang="en-GB"/>
            <a:t>As a result, a decomposed snail came out of the bottle. </a:t>
          </a:r>
          <a:endParaRPr lang="en-US"/>
        </a:p>
      </dgm:t>
    </dgm:pt>
    <dgm:pt modelId="{8DE6E4A6-C7AA-41D0-B681-77D551692164}" type="parTrans" cxnId="{7F887639-3D85-4EBF-92E3-6CE5E76B7AA2}">
      <dgm:prSet/>
      <dgm:spPr/>
      <dgm:t>
        <a:bodyPr/>
        <a:lstStyle/>
        <a:p>
          <a:endParaRPr lang="en-US"/>
        </a:p>
      </dgm:t>
    </dgm:pt>
    <dgm:pt modelId="{F17BDFDB-F1A5-4B91-A038-5A8CDF79FC29}" type="sibTrans" cxnId="{7F887639-3D85-4EBF-92E3-6CE5E76B7AA2}">
      <dgm:prSet/>
      <dgm:spPr/>
      <dgm:t>
        <a:bodyPr/>
        <a:lstStyle/>
        <a:p>
          <a:endParaRPr lang="en-US"/>
        </a:p>
      </dgm:t>
    </dgm:pt>
    <dgm:pt modelId="{1216709C-0DB1-4AE7-BD20-42505E6135B6}">
      <dgm:prSet/>
      <dgm:spPr/>
      <dgm:t>
        <a:bodyPr/>
        <a:lstStyle/>
        <a:p>
          <a:r>
            <a:rPr lang="en-GB"/>
            <a:t>Lead to shock and gastro-enteritis. </a:t>
          </a:r>
          <a:endParaRPr lang="en-US"/>
        </a:p>
      </dgm:t>
    </dgm:pt>
    <dgm:pt modelId="{E081C7D2-86BE-45C3-9CF7-B019897D59A0}" type="parTrans" cxnId="{192F63FC-15DE-4DFF-9611-D620315C8BD1}">
      <dgm:prSet/>
      <dgm:spPr/>
      <dgm:t>
        <a:bodyPr/>
        <a:lstStyle/>
        <a:p>
          <a:endParaRPr lang="en-US"/>
        </a:p>
      </dgm:t>
    </dgm:pt>
    <dgm:pt modelId="{7937D086-0593-49A8-9AE7-F1077B71236A}" type="sibTrans" cxnId="{192F63FC-15DE-4DFF-9611-D620315C8BD1}">
      <dgm:prSet/>
      <dgm:spPr/>
      <dgm:t>
        <a:bodyPr/>
        <a:lstStyle/>
        <a:p>
          <a:endParaRPr lang="en-US"/>
        </a:p>
      </dgm:t>
    </dgm:pt>
    <dgm:pt modelId="{20E86061-DA5A-49C5-973A-40676170B717}">
      <dgm:prSet/>
      <dgm:spPr/>
      <dgm:t>
        <a:bodyPr/>
        <a:lstStyle/>
        <a:p>
          <a:r>
            <a:rPr lang="en-GB"/>
            <a:t>She sought to gain compensation. </a:t>
          </a:r>
          <a:endParaRPr lang="en-US"/>
        </a:p>
      </dgm:t>
    </dgm:pt>
    <dgm:pt modelId="{BE56A254-2184-4079-9B83-4CB083550C4D}" type="parTrans" cxnId="{C2E4D38E-4EAC-4698-8E53-4E48B22BDC2F}">
      <dgm:prSet/>
      <dgm:spPr/>
      <dgm:t>
        <a:bodyPr/>
        <a:lstStyle/>
        <a:p>
          <a:endParaRPr lang="en-US"/>
        </a:p>
      </dgm:t>
    </dgm:pt>
    <dgm:pt modelId="{B75D477E-71FF-4DCB-8A0A-4F7AC5D971C6}" type="sibTrans" cxnId="{C2E4D38E-4EAC-4698-8E53-4E48B22BDC2F}">
      <dgm:prSet/>
      <dgm:spPr/>
      <dgm:t>
        <a:bodyPr/>
        <a:lstStyle/>
        <a:p>
          <a:endParaRPr lang="en-US"/>
        </a:p>
      </dgm:t>
    </dgm:pt>
    <dgm:pt modelId="{457E84FE-3B4F-4F78-ABB3-8141B1AB849F}">
      <dgm:prSet/>
      <dgm:spPr/>
      <dgm:t>
        <a:bodyPr/>
        <a:lstStyle/>
        <a:p>
          <a:r>
            <a:rPr lang="en-GB"/>
            <a:t>In the end the case was settled out of court.</a:t>
          </a:r>
          <a:endParaRPr lang="en-US"/>
        </a:p>
      </dgm:t>
    </dgm:pt>
    <dgm:pt modelId="{C2A44CC3-1C03-466D-ABB2-5AF2DE428326}" type="parTrans" cxnId="{76360DFE-B172-4F8C-98DC-D1B8CD9F1E1C}">
      <dgm:prSet/>
      <dgm:spPr/>
      <dgm:t>
        <a:bodyPr/>
        <a:lstStyle/>
        <a:p>
          <a:endParaRPr lang="en-US"/>
        </a:p>
      </dgm:t>
    </dgm:pt>
    <dgm:pt modelId="{62E08D37-4F2E-43DF-B72F-F1B376D89E0C}" type="sibTrans" cxnId="{76360DFE-B172-4F8C-98DC-D1B8CD9F1E1C}">
      <dgm:prSet/>
      <dgm:spPr/>
      <dgm:t>
        <a:bodyPr/>
        <a:lstStyle/>
        <a:p>
          <a:endParaRPr lang="en-US"/>
        </a:p>
      </dgm:t>
    </dgm:pt>
    <dgm:pt modelId="{F243E0A8-C4AD-4F80-9914-36E5FC82797F}" type="pres">
      <dgm:prSet presAssocID="{556FD414-F41E-44F5-B014-58DF82293A38}" presName="vert0" presStyleCnt="0">
        <dgm:presLayoutVars>
          <dgm:dir/>
          <dgm:animOne val="branch"/>
          <dgm:animLvl val="lvl"/>
        </dgm:presLayoutVars>
      </dgm:prSet>
      <dgm:spPr/>
    </dgm:pt>
    <dgm:pt modelId="{89BD78BB-E922-4F2E-8470-FAA4CFBE3FB5}" type="pres">
      <dgm:prSet presAssocID="{F5CC395C-7A48-40AC-AC4E-DEC28B53FF9A}" presName="thickLine" presStyleLbl="alignNode1" presStyleIdx="0" presStyleCnt="7"/>
      <dgm:spPr/>
    </dgm:pt>
    <dgm:pt modelId="{D9F37017-BD7B-45D6-BC41-669D2A589D7C}" type="pres">
      <dgm:prSet presAssocID="{F5CC395C-7A48-40AC-AC4E-DEC28B53FF9A}" presName="horz1" presStyleCnt="0"/>
      <dgm:spPr/>
    </dgm:pt>
    <dgm:pt modelId="{10ED715A-D597-4CC4-A99C-7A22E9E8DEBF}" type="pres">
      <dgm:prSet presAssocID="{F5CC395C-7A48-40AC-AC4E-DEC28B53FF9A}" presName="tx1" presStyleLbl="revTx" presStyleIdx="0" presStyleCnt="7"/>
      <dgm:spPr/>
    </dgm:pt>
    <dgm:pt modelId="{1085EE90-4C80-46A7-8DF8-9D17DE6F7126}" type="pres">
      <dgm:prSet presAssocID="{F5CC395C-7A48-40AC-AC4E-DEC28B53FF9A}" presName="vert1" presStyleCnt="0"/>
      <dgm:spPr/>
    </dgm:pt>
    <dgm:pt modelId="{CA25B877-104D-4380-A3B6-FFD9513504D1}" type="pres">
      <dgm:prSet presAssocID="{BD226DBC-1F84-4E52-B74A-254760387850}" presName="thickLine" presStyleLbl="alignNode1" presStyleIdx="1" presStyleCnt="7"/>
      <dgm:spPr/>
    </dgm:pt>
    <dgm:pt modelId="{7538485A-487A-49FA-A03E-D5AB43F727B2}" type="pres">
      <dgm:prSet presAssocID="{BD226DBC-1F84-4E52-B74A-254760387850}" presName="horz1" presStyleCnt="0"/>
      <dgm:spPr/>
    </dgm:pt>
    <dgm:pt modelId="{35ECDDFA-F3F3-406F-A4B7-FBC41B93861A}" type="pres">
      <dgm:prSet presAssocID="{BD226DBC-1F84-4E52-B74A-254760387850}" presName="tx1" presStyleLbl="revTx" presStyleIdx="1" presStyleCnt="7"/>
      <dgm:spPr/>
    </dgm:pt>
    <dgm:pt modelId="{33A28C4D-D96A-4F0B-8D8D-5A0215A48603}" type="pres">
      <dgm:prSet presAssocID="{BD226DBC-1F84-4E52-B74A-254760387850}" presName="vert1" presStyleCnt="0"/>
      <dgm:spPr/>
    </dgm:pt>
    <dgm:pt modelId="{1A13A553-2523-4248-8392-0984A7A83F4A}" type="pres">
      <dgm:prSet presAssocID="{7E2C41F8-927E-459D-B1A0-1C7DE3B518B1}" presName="thickLine" presStyleLbl="alignNode1" presStyleIdx="2" presStyleCnt="7"/>
      <dgm:spPr/>
    </dgm:pt>
    <dgm:pt modelId="{47E16319-175B-4390-98EE-5C06D5CADDE6}" type="pres">
      <dgm:prSet presAssocID="{7E2C41F8-927E-459D-B1A0-1C7DE3B518B1}" presName="horz1" presStyleCnt="0"/>
      <dgm:spPr/>
    </dgm:pt>
    <dgm:pt modelId="{098EC735-A564-4C3B-BDF6-2B5241680297}" type="pres">
      <dgm:prSet presAssocID="{7E2C41F8-927E-459D-B1A0-1C7DE3B518B1}" presName="tx1" presStyleLbl="revTx" presStyleIdx="2" presStyleCnt="7"/>
      <dgm:spPr/>
    </dgm:pt>
    <dgm:pt modelId="{17EFD9A3-E70F-41D4-9CB1-F01C0F240BB3}" type="pres">
      <dgm:prSet presAssocID="{7E2C41F8-927E-459D-B1A0-1C7DE3B518B1}" presName="vert1" presStyleCnt="0"/>
      <dgm:spPr/>
    </dgm:pt>
    <dgm:pt modelId="{7358C6B0-006A-43AA-B788-14A889BD9857}" type="pres">
      <dgm:prSet presAssocID="{C19C6C89-E4E3-4434-90BC-8EEFAE2C8C94}" presName="thickLine" presStyleLbl="alignNode1" presStyleIdx="3" presStyleCnt="7"/>
      <dgm:spPr/>
    </dgm:pt>
    <dgm:pt modelId="{11EB18EF-F548-4D59-ACD4-AA4B7AB89C50}" type="pres">
      <dgm:prSet presAssocID="{C19C6C89-E4E3-4434-90BC-8EEFAE2C8C94}" presName="horz1" presStyleCnt="0"/>
      <dgm:spPr/>
    </dgm:pt>
    <dgm:pt modelId="{F908C14F-AC18-423C-B4D7-805C856B25F1}" type="pres">
      <dgm:prSet presAssocID="{C19C6C89-E4E3-4434-90BC-8EEFAE2C8C94}" presName="tx1" presStyleLbl="revTx" presStyleIdx="3" presStyleCnt="7"/>
      <dgm:spPr/>
    </dgm:pt>
    <dgm:pt modelId="{6154C8AA-2A4E-44EE-BCE4-E3908B19BF76}" type="pres">
      <dgm:prSet presAssocID="{C19C6C89-E4E3-4434-90BC-8EEFAE2C8C94}" presName="vert1" presStyleCnt="0"/>
      <dgm:spPr/>
    </dgm:pt>
    <dgm:pt modelId="{70DE8D60-39A4-414C-B875-F425F6770BAD}" type="pres">
      <dgm:prSet presAssocID="{1216709C-0DB1-4AE7-BD20-42505E6135B6}" presName="thickLine" presStyleLbl="alignNode1" presStyleIdx="4" presStyleCnt="7"/>
      <dgm:spPr/>
    </dgm:pt>
    <dgm:pt modelId="{50962BBB-2636-459F-B71E-101522326CAF}" type="pres">
      <dgm:prSet presAssocID="{1216709C-0DB1-4AE7-BD20-42505E6135B6}" presName="horz1" presStyleCnt="0"/>
      <dgm:spPr/>
    </dgm:pt>
    <dgm:pt modelId="{8E95DDAF-43B0-4559-B3B3-2C6D758CBA13}" type="pres">
      <dgm:prSet presAssocID="{1216709C-0DB1-4AE7-BD20-42505E6135B6}" presName="tx1" presStyleLbl="revTx" presStyleIdx="4" presStyleCnt="7"/>
      <dgm:spPr/>
    </dgm:pt>
    <dgm:pt modelId="{384D8728-46A8-4B7D-AABA-307268D0D2A9}" type="pres">
      <dgm:prSet presAssocID="{1216709C-0DB1-4AE7-BD20-42505E6135B6}" presName="vert1" presStyleCnt="0"/>
      <dgm:spPr/>
    </dgm:pt>
    <dgm:pt modelId="{B0E76C65-3E43-473D-8967-F232913B1E66}" type="pres">
      <dgm:prSet presAssocID="{20E86061-DA5A-49C5-973A-40676170B717}" presName="thickLine" presStyleLbl="alignNode1" presStyleIdx="5" presStyleCnt="7"/>
      <dgm:spPr/>
    </dgm:pt>
    <dgm:pt modelId="{73F0104C-A331-49A7-9B14-5B10B5578B0E}" type="pres">
      <dgm:prSet presAssocID="{20E86061-DA5A-49C5-973A-40676170B717}" presName="horz1" presStyleCnt="0"/>
      <dgm:spPr/>
    </dgm:pt>
    <dgm:pt modelId="{DB58A7E0-D390-4A79-91C8-06B92C818715}" type="pres">
      <dgm:prSet presAssocID="{20E86061-DA5A-49C5-973A-40676170B717}" presName="tx1" presStyleLbl="revTx" presStyleIdx="5" presStyleCnt="7"/>
      <dgm:spPr/>
    </dgm:pt>
    <dgm:pt modelId="{ACECF3EE-0D6D-4E73-80B3-3D1DE205B5B0}" type="pres">
      <dgm:prSet presAssocID="{20E86061-DA5A-49C5-973A-40676170B717}" presName="vert1" presStyleCnt="0"/>
      <dgm:spPr/>
    </dgm:pt>
    <dgm:pt modelId="{F7CE32C0-400F-485D-A6FE-11A09D5C2DBA}" type="pres">
      <dgm:prSet presAssocID="{457E84FE-3B4F-4F78-ABB3-8141B1AB849F}" presName="thickLine" presStyleLbl="alignNode1" presStyleIdx="6" presStyleCnt="7"/>
      <dgm:spPr/>
    </dgm:pt>
    <dgm:pt modelId="{E48BFD11-1A1A-4175-B938-F3DAA3C615C8}" type="pres">
      <dgm:prSet presAssocID="{457E84FE-3B4F-4F78-ABB3-8141B1AB849F}" presName="horz1" presStyleCnt="0"/>
      <dgm:spPr/>
    </dgm:pt>
    <dgm:pt modelId="{3D02164E-4DC5-40EB-A782-59F243133C9C}" type="pres">
      <dgm:prSet presAssocID="{457E84FE-3B4F-4F78-ABB3-8141B1AB849F}" presName="tx1" presStyleLbl="revTx" presStyleIdx="6" presStyleCnt="7"/>
      <dgm:spPr/>
    </dgm:pt>
    <dgm:pt modelId="{F4181CF8-F584-4ABF-95BC-4DE96911A112}" type="pres">
      <dgm:prSet presAssocID="{457E84FE-3B4F-4F78-ABB3-8141B1AB849F}" presName="vert1" presStyleCnt="0"/>
      <dgm:spPr/>
    </dgm:pt>
  </dgm:ptLst>
  <dgm:cxnLst>
    <dgm:cxn modelId="{251BD310-0E72-4F2C-80F0-085F748DE437}" srcId="{556FD414-F41E-44F5-B014-58DF82293A38}" destId="{7E2C41F8-927E-459D-B1A0-1C7DE3B518B1}" srcOrd="2" destOrd="0" parTransId="{B6E453A0-1AD9-47DD-A6AE-446442ED7116}" sibTransId="{9AA5E080-107D-4254-BC3B-F9808C674DDB}"/>
    <dgm:cxn modelId="{7F887639-3D85-4EBF-92E3-6CE5E76B7AA2}" srcId="{556FD414-F41E-44F5-B014-58DF82293A38}" destId="{C19C6C89-E4E3-4434-90BC-8EEFAE2C8C94}" srcOrd="3" destOrd="0" parTransId="{8DE6E4A6-C7AA-41D0-B681-77D551692164}" sibTransId="{F17BDFDB-F1A5-4B91-A038-5A8CDF79FC29}"/>
    <dgm:cxn modelId="{BC577067-7999-408D-B805-DC791C6DAC49}" type="presOf" srcId="{BD226DBC-1F84-4E52-B74A-254760387850}" destId="{35ECDDFA-F3F3-406F-A4B7-FBC41B93861A}" srcOrd="0" destOrd="0" presId="urn:microsoft.com/office/officeart/2008/layout/LinedList"/>
    <dgm:cxn modelId="{C1B30648-3682-4B00-A93E-2A88DEBC5E32}" type="presOf" srcId="{F5CC395C-7A48-40AC-AC4E-DEC28B53FF9A}" destId="{10ED715A-D597-4CC4-A99C-7A22E9E8DEBF}" srcOrd="0" destOrd="0" presId="urn:microsoft.com/office/officeart/2008/layout/LinedList"/>
    <dgm:cxn modelId="{3B48A369-8260-41A9-844F-861B3A3F6984}" srcId="{556FD414-F41E-44F5-B014-58DF82293A38}" destId="{F5CC395C-7A48-40AC-AC4E-DEC28B53FF9A}" srcOrd="0" destOrd="0" parTransId="{2C8613B7-4AD7-4C83-A8B8-C8E600E02B22}" sibTransId="{4178D554-1267-475E-864F-EABA26E00310}"/>
    <dgm:cxn modelId="{9F1B2D59-FD4F-4A4D-A5FF-C71406C1BB1C}" type="presOf" srcId="{457E84FE-3B4F-4F78-ABB3-8141B1AB849F}" destId="{3D02164E-4DC5-40EB-A782-59F243133C9C}" srcOrd="0" destOrd="0" presId="urn:microsoft.com/office/officeart/2008/layout/LinedList"/>
    <dgm:cxn modelId="{67D27A7E-46E5-4114-B675-9EBF43795A3E}" type="presOf" srcId="{7E2C41F8-927E-459D-B1A0-1C7DE3B518B1}" destId="{098EC735-A564-4C3B-BDF6-2B5241680297}" srcOrd="0" destOrd="0" presId="urn:microsoft.com/office/officeart/2008/layout/LinedList"/>
    <dgm:cxn modelId="{200A7D81-4953-4F3A-9FEB-9DC64F304E4E}" type="presOf" srcId="{20E86061-DA5A-49C5-973A-40676170B717}" destId="{DB58A7E0-D390-4A79-91C8-06B92C818715}" srcOrd="0" destOrd="0" presId="urn:microsoft.com/office/officeart/2008/layout/LinedList"/>
    <dgm:cxn modelId="{C2E4D38E-4EAC-4698-8E53-4E48B22BDC2F}" srcId="{556FD414-F41E-44F5-B014-58DF82293A38}" destId="{20E86061-DA5A-49C5-973A-40676170B717}" srcOrd="5" destOrd="0" parTransId="{BE56A254-2184-4079-9B83-4CB083550C4D}" sibTransId="{B75D477E-71FF-4DCB-8A0A-4F7AC5D971C6}"/>
    <dgm:cxn modelId="{40022193-782F-4801-B81D-2D2B555CCFE5}" type="presOf" srcId="{C19C6C89-E4E3-4434-90BC-8EEFAE2C8C94}" destId="{F908C14F-AC18-423C-B4D7-805C856B25F1}" srcOrd="0" destOrd="0" presId="urn:microsoft.com/office/officeart/2008/layout/LinedList"/>
    <dgm:cxn modelId="{BE4EF9AF-B21B-4D7C-9457-473317BC435A}" type="presOf" srcId="{1216709C-0DB1-4AE7-BD20-42505E6135B6}" destId="{8E95DDAF-43B0-4559-B3B3-2C6D758CBA13}" srcOrd="0" destOrd="0" presId="urn:microsoft.com/office/officeart/2008/layout/LinedList"/>
    <dgm:cxn modelId="{816C0FBE-3065-4011-8050-83E3CB1C4EE5}" type="presOf" srcId="{556FD414-F41E-44F5-B014-58DF82293A38}" destId="{F243E0A8-C4AD-4F80-9914-36E5FC82797F}" srcOrd="0" destOrd="0" presId="urn:microsoft.com/office/officeart/2008/layout/LinedList"/>
    <dgm:cxn modelId="{F0EB73C5-E289-446A-A529-6128DA493684}" srcId="{556FD414-F41E-44F5-B014-58DF82293A38}" destId="{BD226DBC-1F84-4E52-B74A-254760387850}" srcOrd="1" destOrd="0" parTransId="{C53A92F6-0294-4556-9B39-F41EA9CE766A}" sibTransId="{6C9FDCDC-12A8-48EB-AA20-767130D430C0}"/>
    <dgm:cxn modelId="{192F63FC-15DE-4DFF-9611-D620315C8BD1}" srcId="{556FD414-F41E-44F5-B014-58DF82293A38}" destId="{1216709C-0DB1-4AE7-BD20-42505E6135B6}" srcOrd="4" destOrd="0" parTransId="{E081C7D2-86BE-45C3-9CF7-B019897D59A0}" sibTransId="{7937D086-0593-49A8-9AE7-F1077B71236A}"/>
    <dgm:cxn modelId="{76360DFE-B172-4F8C-98DC-D1B8CD9F1E1C}" srcId="{556FD414-F41E-44F5-B014-58DF82293A38}" destId="{457E84FE-3B4F-4F78-ABB3-8141B1AB849F}" srcOrd="6" destOrd="0" parTransId="{C2A44CC3-1C03-466D-ABB2-5AF2DE428326}" sibTransId="{62E08D37-4F2E-43DF-B72F-F1B376D89E0C}"/>
    <dgm:cxn modelId="{E7B5376A-34F3-406B-90F3-15DE3E251246}" type="presParOf" srcId="{F243E0A8-C4AD-4F80-9914-36E5FC82797F}" destId="{89BD78BB-E922-4F2E-8470-FAA4CFBE3FB5}" srcOrd="0" destOrd="0" presId="urn:microsoft.com/office/officeart/2008/layout/LinedList"/>
    <dgm:cxn modelId="{5F61859D-82BA-4676-B4AC-F4962D0E731A}" type="presParOf" srcId="{F243E0A8-C4AD-4F80-9914-36E5FC82797F}" destId="{D9F37017-BD7B-45D6-BC41-669D2A589D7C}" srcOrd="1" destOrd="0" presId="urn:microsoft.com/office/officeart/2008/layout/LinedList"/>
    <dgm:cxn modelId="{E5D49456-02F1-4B3E-971C-D8C461799214}" type="presParOf" srcId="{D9F37017-BD7B-45D6-BC41-669D2A589D7C}" destId="{10ED715A-D597-4CC4-A99C-7A22E9E8DEBF}" srcOrd="0" destOrd="0" presId="urn:microsoft.com/office/officeart/2008/layout/LinedList"/>
    <dgm:cxn modelId="{B731EA78-1746-402B-9CF4-17B0E22183E4}" type="presParOf" srcId="{D9F37017-BD7B-45D6-BC41-669D2A589D7C}" destId="{1085EE90-4C80-46A7-8DF8-9D17DE6F7126}" srcOrd="1" destOrd="0" presId="urn:microsoft.com/office/officeart/2008/layout/LinedList"/>
    <dgm:cxn modelId="{C481E503-032C-4DCB-9840-A2CC47416F54}" type="presParOf" srcId="{F243E0A8-C4AD-4F80-9914-36E5FC82797F}" destId="{CA25B877-104D-4380-A3B6-FFD9513504D1}" srcOrd="2" destOrd="0" presId="urn:microsoft.com/office/officeart/2008/layout/LinedList"/>
    <dgm:cxn modelId="{F38F3EE2-B43A-42A0-B721-DD6980538420}" type="presParOf" srcId="{F243E0A8-C4AD-4F80-9914-36E5FC82797F}" destId="{7538485A-487A-49FA-A03E-D5AB43F727B2}" srcOrd="3" destOrd="0" presId="urn:microsoft.com/office/officeart/2008/layout/LinedList"/>
    <dgm:cxn modelId="{69BA8978-2774-46B9-B5E7-D57C49839E9C}" type="presParOf" srcId="{7538485A-487A-49FA-A03E-D5AB43F727B2}" destId="{35ECDDFA-F3F3-406F-A4B7-FBC41B93861A}" srcOrd="0" destOrd="0" presId="urn:microsoft.com/office/officeart/2008/layout/LinedList"/>
    <dgm:cxn modelId="{BEFDF68D-A80E-4EC1-9E4F-296B52242C75}" type="presParOf" srcId="{7538485A-487A-49FA-A03E-D5AB43F727B2}" destId="{33A28C4D-D96A-4F0B-8D8D-5A0215A48603}" srcOrd="1" destOrd="0" presId="urn:microsoft.com/office/officeart/2008/layout/LinedList"/>
    <dgm:cxn modelId="{72882419-F969-4EEC-B2B0-15F31E0EAC40}" type="presParOf" srcId="{F243E0A8-C4AD-4F80-9914-36E5FC82797F}" destId="{1A13A553-2523-4248-8392-0984A7A83F4A}" srcOrd="4" destOrd="0" presId="urn:microsoft.com/office/officeart/2008/layout/LinedList"/>
    <dgm:cxn modelId="{5866710A-7261-4541-AECC-8DC7BEB792F9}" type="presParOf" srcId="{F243E0A8-C4AD-4F80-9914-36E5FC82797F}" destId="{47E16319-175B-4390-98EE-5C06D5CADDE6}" srcOrd="5" destOrd="0" presId="urn:microsoft.com/office/officeart/2008/layout/LinedList"/>
    <dgm:cxn modelId="{DCCC8992-7F9F-42E8-B02C-304CFAE1866B}" type="presParOf" srcId="{47E16319-175B-4390-98EE-5C06D5CADDE6}" destId="{098EC735-A564-4C3B-BDF6-2B5241680297}" srcOrd="0" destOrd="0" presId="urn:microsoft.com/office/officeart/2008/layout/LinedList"/>
    <dgm:cxn modelId="{913C3932-9B05-499B-9CCA-1ABFE9C275D7}" type="presParOf" srcId="{47E16319-175B-4390-98EE-5C06D5CADDE6}" destId="{17EFD9A3-E70F-41D4-9CB1-F01C0F240BB3}" srcOrd="1" destOrd="0" presId="urn:microsoft.com/office/officeart/2008/layout/LinedList"/>
    <dgm:cxn modelId="{A143F26C-2A4E-4A51-A742-926E82177ADC}" type="presParOf" srcId="{F243E0A8-C4AD-4F80-9914-36E5FC82797F}" destId="{7358C6B0-006A-43AA-B788-14A889BD9857}" srcOrd="6" destOrd="0" presId="urn:microsoft.com/office/officeart/2008/layout/LinedList"/>
    <dgm:cxn modelId="{E86DB2BD-E38E-4E2A-852B-2C6224584848}" type="presParOf" srcId="{F243E0A8-C4AD-4F80-9914-36E5FC82797F}" destId="{11EB18EF-F548-4D59-ACD4-AA4B7AB89C50}" srcOrd="7" destOrd="0" presId="urn:microsoft.com/office/officeart/2008/layout/LinedList"/>
    <dgm:cxn modelId="{1C1F85E4-88D7-4EA9-A40D-F2DD88376AB8}" type="presParOf" srcId="{11EB18EF-F548-4D59-ACD4-AA4B7AB89C50}" destId="{F908C14F-AC18-423C-B4D7-805C856B25F1}" srcOrd="0" destOrd="0" presId="urn:microsoft.com/office/officeart/2008/layout/LinedList"/>
    <dgm:cxn modelId="{4F411618-B58B-4911-A2BC-9A697B8DB117}" type="presParOf" srcId="{11EB18EF-F548-4D59-ACD4-AA4B7AB89C50}" destId="{6154C8AA-2A4E-44EE-BCE4-E3908B19BF76}" srcOrd="1" destOrd="0" presId="urn:microsoft.com/office/officeart/2008/layout/LinedList"/>
    <dgm:cxn modelId="{FD8BE088-94CF-46DF-A528-2B74A44F5AB3}" type="presParOf" srcId="{F243E0A8-C4AD-4F80-9914-36E5FC82797F}" destId="{70DE8D60-39A4-414C-B875-F425F6770BAD}" srcOrd="8" destOrd="0" presId="urn:microsoft.com/office/officeart/2008/layout/LinedList"/>
    <dgm:cxn modelId="{A3666F8E-F626-4972-89E4-821C72017CAE}" type="presParOf" srcId="{F243E0A8-C4AD-4F80-9914-36E5FC82797F}" destId="{50962BBB-2636-459F-B71E-101522326CAF}" srcOrd="9" destOrd="0" presId="urn:microsoft.com/office/officeart/2008/layout/LinedList"/>
    <dgm:cxn modelId="{7B8BD24C-58EB-4E2C-9A53-191119A21594}" type="presParOf" srcId="{50962BBB-2636-459F-B71E-101522326CAF}" destId="{8E95DDAF-43B0-4559-B3B3-2C6D758CBA13}" srcOrd="0" destOrd="0" presId="urn:microsoft.com/office/officeart/2008/layout/LinedList"/>
    <dgm:cxn modelId="{B5424FED-EA87-4036-B96A-433F1F941E7B}" type="presParOf" srcId="{50962BBB-2636-459F-B71E-101522326CAF}" destId="{384D8728-46A8-4B7D-AABA-307268D0D2A9}" srcOrd="1" destOrd="0" presId="urn:microsoft.com/office/officeart/2008/layout/LinedList"/>
    <dgm:cxn modelId="{00101F2B-1061-4A57-9B48-CA32A42728B8}" type="presParOf" srcId="{F243E0A8-C4AD-4F80-9914-36E5FC82797F}" destId="{B0E76C65-3E43-473D-8967-F232913B1E66}" srcOrd="10" destOrd="0" presId="urn:microsoft.com/office/officeart/2008/layout/LinedList"/>
    <dgm:cxn modelId="{E86183E3-202B-4760-85D5-358AB4F91C04}" type="presParOf" srcId="{F243E0A8-C4AD-4F80-9914-36E5FC82797F}" destId="{73F0104C-A331-49A7-9B14-5B10B5578B0E}" srcOrd="11" destOrd="0" presId="urn:microsoft.com/office/officeart/2008/layout/LinedList"/>
    <dgm:cxn modelId="{43B6E264-711C-4249-B7BE-67FDA270A399}" type="presParOf" srcId="{73F0104C-A331-49A7-9B14-5B10B5578B0E}" destId="{DB58A7E0-D390-4A79-91C8-06B92C818715}" srcOrd="0" destOrd="0" presId="urn:microsoft.com/office/officeart/2008/layout/LinedList"/>
    <dgm:cxn modelId="{B6853118-DD35-4B49-A91E-36D628114643}" type="presParOf" srcId="{73F0104C-A331-49A7-9B14-5B10B5578B0E}" destId="{ACECF3EE-0D6D-4E73-80B3-3D1DE205B5B0}" srcOrd="1" destOrd="0" presId="urn:microsoft.com/office/officeart/2008/layout/LinedList"/>
    <dgm:cxn modelId="{F623FB30-D0F8-4EE4-8B3D-D9713ABC5E5F}" type="presParOf" srcId="{F243E0A8-C4AD-4F80-9914-36E5FC82797F}" destId="{F7CE32C0-400F-485D-A6FE-11A09D5C2DBA}" srcOrd="12" destOrd="0" presId="urn:microsoft.com/office/officeart/2008/layout/LinedList"/>
    <dgm:cxn modelId="{41A1EDD4-F19E-4DC6-9092-AD06626DDBA3}" type="presParOf" srcId="{F243E0A8-C4AD-4F80-9914-36E5FC82797F}" destId="{E48BFD11-1A1A-4175-B938-F3DAA3C615C8}" srcOrd="13" destOrd="0" presId="urn:microsoft.com/office/officeart/2008/layout/LinedList"/>
    <dgm:cxn modelId="{CD287C9B-2082-4DC3-9B52-5138446F839C}" type="presParOf" srcId="{E48BFD11-1A1A-4175-B938-F3DAA3C615C8}" destId="{3D02164E-4DC5-40EB-A782-59F243133C9C}" srcOrd="0" destOrd="0" presId="urn:microsoft.com/office/officeart/2008/layout/LinedList"/>
    <dgm:cxn modelId="{A14080BB-F712-40AA-B910-E75C3D8EA194}" type="presParOf" srcId="{E48BFD11-1A1A-4175-B938-F3DAA3C615C8}" destId="{F4181CF8-F584-4ABF-95BC-4DE96911A11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8EB006D-216A-4AEE-9BE1-82E2CEE2514A}"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en-US"/>
        </a:p>
      </dgm:t>
    </dgm:pt>
    <dgm:pt modelId="{722FCEEA-335F-4E66-A4AB-3A3DBBE2DDF7}">
      <dgm:prSet/>
      <dgm:spPr/>
      <dgm:t>
        <a:bodyPr/>
        <a:lstStyle/>
        <a:p>
          <a:r>
            <a:rPr lang="en-GB"/>
            <a:t>- Defendant owned specific claimant a duty of care. </a:t>
          </a:r>
          <a:endParaRPr lang="en-US"/>
        </a:p>
      </dgm:t>
    </dgm:pt>
    <dgm:pt modelId="{E32DBBA7-98D6-418D-95A0-9B224945BEB8}" type="parTrans" cxnId="{3429906F-882F-4A94-A11E-215BC723B80C}">
      <dgm:prSet/>
      <dgm:spPr/>
      <dgm:t>
        <a:bodyPr/>
        <a:lstStyle/>
        <a:p>
          <a:endParaRPr lang="en-US"/>
        </a:p>
      </dgm:t>
    </dgm:pt>
    <dgm:pt modelId="{4DABE91A-087D-4C8C-9380-50057E2A6C60}" type="sibTrans" cxnId="{3429906F-882F-4A94-A11E-215BC723B80C}">
      <dgm:prSet/>
      <dgm:spPr/>
      <dgm:t>
        <a:bodyPr/>
        <a:lstStyle/>
        <a:p>
          <a:endParaRPr lang="en-US"/>
        </a:p>
      </dgm:t>
    </dgm:pt>
    <dgm:pt modelId="{67C42F02-4DC7-4865-BD6C-84FF9749478A}">
      <dgm:prSet/>
      <dgm:spPr/>
      <dgm:t>
        <a:bodyPr/>
        <a:lstStyle/>
        <a:p>
          <a:r>
            <a:rPr lang="en-GB"/>
            <a:t>- D breached the duty of care. </a:t>
          </a:r>
          <a:endParaRPr lang="en-US"/>
        </a:p>
      </dgm:t>
    </dgm:pt>
    <dgm:pt modelId="{792B2A3B-B2E3-42C8-899F-0DCFB3D8B1F8}" type="parTrans" cxnId="{06757A1E-FCDE-4AF7-85E1-C5FD2EAD5ED7}">
      <dgm:prSet/>
      <dgm:spPr/>
      <dgm:t>
        <a:bodyPr/>
        <a:lstStyle/>
        <a:p>
          <a:endParaRPr lang="en-US"/>
        </a:p>
      </dgm:t>
    </dgm:pt>
    <dgm:pt modelId="{D11013EF-B066-45A9-A984-2F751ABF762F}" type="sibTrans" cxnId="{06757A1E-FCDE-4AF7-85E1-C5FD2EAD5ED7}">
      <dgm:prSet/>
      <dgm:spPr/>
      <dgm:t>
        <a:bodyPr/>
        <a:lstStyle/>
        <a:p>
          <a:endParaRPr lang="en-US"/>
        </a:p>
      </dgm:t>
    </dgm:pt>
    <dgm:pt modelId="{B79D76B0-03FD-4535-87BB-0BF4239DD197}">
      <dgm:prSet/>
      <dgm:spPr/>
      <dgm:t>
        <a:bodyPr/>
        <a:lstStyle/>
        <a:p>
          <a:r>
            <a:rPr lang="en-GB"/>
            <a:t>- The breach of duty caused loss of a type which is recoverable in tort law. </a:t>
          </a:r>
          <a:endParaRPr lang="en-US"/>
        </a:p>
      </dgm:t>
    </dgm:pt>
    <dgm:pt modelId="{78CDB009-99F5-4B55-B1A9-5433FA20B02A}" type="parTrans" cxnId="{F12289B0-1952-4DEA-BD43-050AC84B74A6}">
      <dgm:prSet/>
      <dgm:spPr/>
      <dgm:t>
        <a:bodyPr/>
        <a:lstStyle/>
        <a:p>
          <a:endParaRPr lang="en-US"/>
        </a:p>
      </dgm:t>
    </dgm:pt>
    <dgm:pt modelId="{E1259C8F-86C7-408B-90A1-44BB61FF5BE0}" type="sibTrans" cxnId="{F12289B0-1952-4DEA-BD43-050AC84B74A6}">
      <dgm:prSet/>
      <dgm:spPr/>
      <dgm:t>
        <a:bodyPr/>
        <a:lstStyle/>
        <a:p>
          <a:endParaRPr lang="en-US"/>
        </a:p>
      </dgm:t>
    </dgm:pt>
    <dgm:pt modelId="{25A00D9B-FACC-4919-A902-D1D3672F6D3E}" type="pres">
      <dgm:prSet presAssocID="{A8EB006D-216A-4AEE-9BE1-82E2CEE2514A}" presName="diagram" presStyleCnt="0">
        <dgm:presLayoutVars>
          <dgm:dir/>
          <dgm:resizeHandles val="exact"/>
        </dgm:presLayoutVars>
      </dgm:prSet>
      <dgm:spPr/>
    </dgm:pt>
    <dgm:pt modelId="{70F0F08F-C957-4F53-A175-269E1768E145}" type="pres">
      <dgm:prSet presAssocID="{722FCEEA-335F-4E66-A4AB-3A3DBBE2DDF7}" presName="node" presStyleLbl="node1" presStyleIdx="0" presStyleCnt="3">
        <dgm:presLayoutVars>
          <dgm:bulletEnabled val="1"/>
        </dgm:presLayoutVars>
      </dgm:prSet>
      <dgm:spPr/>
    </dgm:pt>
    <dgm:pt modelId="{EA8BEC68-4A42-4A00-B49A-BC9A71D2B577}" type="pres">
      <dgm:prSet presAssocID="{4DABE91A-087D-4C8C-9380-50057E2A6C60}" presName="sibTrans" presStyleCnt="0"/>
      <dgm:spPr/>
    </dgm:pt>
    <dgm:pt modelId="{EBCC47A3-CFFC-4EEA-8AD9-98915E72C442}" type="pres">
      <dgm:prSet presAssocID="{67C42F02-4DC7-4865-BD6C-84FF9749478A}" presName="node" presStyleLbl="node1" presStyleIdx="1" presStyleCnt="3">
        <dgm:presLayoutVars>
          <dgm:bulletEnabled val="1"/>
        </dgm:presLayoutVars>
      </dgm:prSet>
      <dgm:spPr/>
    </dgm:pt>
    <dgm:pt modelId="{BF0FD261-93DD-4ED7-8E9E-F57EC8F13622}" type="pres">
      <dgm:prSet presAssocID="{D11013EF-B066-45A9-A984-2F751ABF762F}" presName="sibTrans" presStyleCnt="0"/>
      <dgm:spPr/>
    </dgm:pt>
    <dgm:pt modelId="{C23688F7-532D-40E9-BFA9-1FBA936BDF17}" type="pres">
      <dgm:prSet presAssocID="{B79D76B0-03FD-4535-87BB-0BF4239DD197}" presName="node" presStyleLbl="node1" presStyleIdx="2" presStyleCnt="3">
        <dgm:presLayoutVars>
          <dgm:bulletEnabled val="1"/>
        </dgm:presLayoutVars>
      </dgm:prSet>
      <dgm:spPr/>
    </dgm:pt>
  </dgm:ptLst>
  <dgm:cxnLst>
    <dgm:cxn modelId="{06757A1E-FCDE-4AF7-85E1-C5FD2EAD5ED7}" srcId="{A8EB006D-216A-4AEE-9BE1-82E2CEE2514A}" destId="{67C42F02-4DC7-4865-BD6C-84FF9749478A}" srcOrd="1" destOrd="0" parTransId="{792B2A3B-B2E3-42C8-899F-0DCFB3D8B1F8}" sibTransId="{D11013EF-B066-45A9-A984-2F751ABF762F}"/>
    <dgm:cxn modelId="{3429906F-882F-4A94-A11E-215BC723B80C}" srcId="{A8EB006D-216A-4AEE-9BE1-82E2CEE2514A}" destId="{722FCEEA-335F-4E66-A4AB-3A3DBBE2DDF7}" srcOrd="0" destOrd="0" parTransId="{E32DBBA7-98D6-418D-95A0-9B224945BEB8}" sibTransId="{4DABE91A-087D-4C8C-9380-50057E2A6C60}"/>
    <dgm:cxn modelId="{CD06BF58-7470-465E-A22D-1E0778FA8487}" type="presOf" srcId="{722FCEEA-335F-4E66-A4AB-3A3DBBE2DDF7}" destId="{70F0F08F-C957-4F53-A175-269E1768E145}" srcOrd="0" destOrd="0" presId="urn:microsoft.com/office/officeart/2005/8/layout/default"/>
    <dgm:cxn modelId="{9D126886-20A0-4D9B-8847-D48174EBE389}" type="presOf" srcId="{A8EB006D-216A-4AEE-9BE1-82E2CEE2514A}" destId="{25A00D9B-FACC-4919-A902-D1D3672F6D3E}" srcOrd="0" destOrd="0" presId="urn:microsoft.com/office/officeart/2005/8/layout/default"/>
    <dgm:cxn modelId="{F12289B0-1952-4DEA-BD43-050AC84B74A6}" srcId="{A8EB006D-216A-4AEE-9BE1-82E2CEE2514A}" destId="{B79D76B0-03FD-4535-87BB-0BF4239DD197}" srcOrd="2" destOrd="0" parTransId="{78CDB009-99F5-4B55-B1A9-5433FA20B02A}" sibTransId="{E1259C8F-86C7-408B-90A1-44BB61FF5BE0}"/>
    <dgm:cxn modelId="{4C74D5B4-D0A2-4F52-911F-6A9F6719525C}" type="presOf" srcId="{67C42F02-4DC7-4865-BD6C-84FF9749478A}" destId="{EBCC47A3-CFFC-4EEA-8AD9-98915E72C442}" srcOrd="0" destOrd="0" presId="urn:microsoft.com/office/officeart/2005/8/layout/default"/>
    <dgm:cxn modelId="{8C96EDCB-B0ED-47BB-B670-0C9799650B04}" type="presOf" srcId="{B79D76B0-03FD-4535-87BB-0BF4239DD197}" destId="{C23688F7-532D-40E9-BFA9-1FBA936BDF17}" srcOrd="0" destOrd="0" presId="urn:microsoft.com/office/officeart/2005/8/layout/default"/>
    <dgm:cxn modelId="{BAD3501F-C1F9-4C43-993E-CB93DEFE0AE1}" type="presParOf" srcId="{25A00D9B-FACC-4919-A902-D1D3672F6D3E}" destId="{70F0F08F-C957-4F53-A175-269E1768E145}" srcOrd="0" destOrd="0" presId="urn:microsoft.com/office/officeart/2005/8/layout/default"/>
    <dgm:cxn modelId="{58BF0193-2A15-4734-AFB3-382BDC574C8C}" type="presParOf" srcId="{25A00D9B-FACC-4919-A902-D1D3672F6D3E}" destId="{EA8BEC68-4A42-4A00-B49A-BC9A71D2B577}" srcOrd="1" destOrd="0" presId="urn:microsoft.com/office/officeart/2005/8/layout/default"/>
    <dgm:cxn modelId="{2EB7A6A7-89C8-4314-9F21-36B01C7810CF}" type="presParOf" srcId="{25A00D9B-FACC-4919-A902-D1D3672F6D3E}" destId="{EBCC47A3-CFFC-4EEA-8AD9-98915E72C442}" srcOrd="2" destOrd="0" presId="urn:microsoft.com/office/officeart/2005/8/layout/default"/>
    <dgm:cxn modelId="{51F1614D-AFAE-431F-8B6B-9EB37281C888}" type="presParOf" srcId="{25A00D9B-FACC-4919-A902-D1D3672F6D3E}" destId="{BF0FD261-93DD-4ED7-8E9E-F57EC8F13622}" srcOrd="3" destOrd="0" presId="urn:microsoft.com/office/officeart/2005/8/layout/default"/>
    <dgm:cxn modelId="{6CBC8BCB-A418-4F2D-9E45-88AFDF92CBEE}" type="presParOf" srcId="{25A00D9B-FACC-4919-A902-D1D3672F6D3E}" destId="{C23688F7-532D-40E9-BFA9-1FBA936BDF17}"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158255AC-3F17-4282-88CD-C851609A740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B590C5B-B5E5-466D-BFF2-1A9D57DA0A5D}">
      <dgm:prSet/>
      <dgm:spPr/>
      <dgm:t>
        <a:bodyPr/>
        <a:lstStyle/>
        <a:p>
          <a:pPr>
            <a:lnSpc>
              <a:spcPct val="100000"/>
            </a:lnSpc>
          </a:pPr>
          <a:r>
            <a:rPr lang="en-GB"/>
            <a:t>Not automatic liability. </a:t>
          </a:r>
          <a:endParaRPr lang="en-US"/>
        </a:p>
      </dgm:t>
    </dgm:pt>
    <dgm:pt modelId="{4D0A9F34-4F06-4D2F-8534-F7EA91747CD5}" type="parTrans" cxnId="{F0FCE0CE-0A09-4B2A-92CE-319069C3197C}">
      <dgm:prSet/>
      <dgm:spPr/>
      <dgm:t>
        <a:bodyPr/>
        <a:lstStyle/>
        <a:p>
          <a:endParaRPr lang="en-US"/>
        </a:p>
      </dgm:t>
    </dgm:pt>
    <dgm:pt modelId="{DE885DA7-6FAE-4BDA-A7FF-549DE06EE030}" type="sibTrans" cxnId="{F0FCE0CE-0A09-4B2A-92CE-319069C3197C}">
      <dgm:prSet/>
      <dgm:spPr/>
      <dgm:t>
        <a:bodyPr/>
        <a:lstStyle/>
        <a:p>
          <a:endParaRPr lang="en-US"/>
        </a:p>
      </dgm:t>
    </dgm:pt>
    <dgm:pt modelId="{7376D65C-EE27-4F57-8A73-58A9FBB51C3E}">
      <dgm:prSet/>
      <dgm:spPr/>
      <dgm:t>
        <a:bodyPr/>
        <a:lstStyle/>
        <a:p>
          <a:pPr>
            <a:lnSpc>
              <a:spcPct val="100000"/>
            </a:lnSpc>
          </a:pPr>
          <a:r>
            <a:rPr lang="en-GB"/>
            <a:t>Claimant must prove that a duty of care was owed. </a:t>
          </a:r>
          <a:endParaRPr lang="en-US"/>
        </a:p>
      </dgm:t>
    </dgm:pt>
    <dgm:pt modelId="{FA687998-3EC4-486B-A7B0-389D88C7F348}" type="parTrans" cxnId="{776B7A07-921C-4088-B367-49B49C616A09}">
      <dgm:prSet/>
      <dgm:spPr/>
      <dgm:t>
        <a:bodyPr/>
        <a:lstStyle/>
        <a:p>
          <a:endParaRPr lang="en-US"/>
        </a:p>
      </dgm:t>
    </dgm:pt>
    <dgm:pt modelId="{70781FF1-3118-4F75-952B-57E8421A1788}" type="sibTrans" cxnId="{776B7A07-921C-4088-B367-49B49C616A09}">
      <dgm:prSet/>
      <dgm:spPr/>
      <dgm:t>
        <a:bodyPr/>
        <a:lstStyle/>
        <a:p>
          <a:endParaRPr lang="en-US"/>
        </a:p>
      </dgm:t>
    </dgm:pt>
    <dgm:pt modelId="{38E835B4-9FEE-4D12-8465-FB490F7F7EEF}">
      <dgm:prSet/>
      <dgm:spPr/>
      <dgm:t>
        <a:bodyPr/>
        <a:lstStyle/>
        <a:p>
          <a:pPr>
            <a:lnSpc>
              <a:spcPct val="100000"/>
            </a:lnSpc>
          </a:pPr>
          <a:r>
            <a:rPr lang="en-GB"/>
            <a:t>Must prove a duty of care before anything any liability can be established. </a:t>
          </a:r>
          <a:endParaRPr lang="en-US"/>
        </a:p>
      </dgm:t>
    </dgm:pt>
    <dgm:pt modelId="{407C174A-48BE-4C82-B501-D5F2C61695F3}" type="parTrans" cxnId="{E9E89E53-2DFB-4788-86D5-5914A0BC2EB4}">
      <dgm:prSet/>
      <dgm:spPr/>
      <dgm:t>
        <a:bodyPr/>
        <a:lstStyle/>
        <a:p>
          <a:endParaRPr lang="en-US"/>
        </a:p>
      </dgm:t>
    </dgm:pt>
    <dgm:pt modelId="{AF935C41-3BD2-493A-A0FC-EEB6CE5AEC1F}" type="sibTrans" cxnId="{E9E89E53-2DFB-4788-86D5-5914A0BC2EB4}">
      <dgm:prSet/>
      <dgm:spPr/>
      <dgm:t>
        <a:bodyPr/>
        <a:lstStyle/>
        <a:p>
          <a:endParaRPr lang="en-US"/>
        </a:p>
      </dgm:t>
    </dgm:pt>
    <dgm:pt modelId="{AF8C761E-9DB3-4792-9BEB-F156553FE486}" type="pres">
      <dgm:prSet presAssocID="{158255AC-3F17-4282-88CD-C851609A7400}" presName="root" presStyleCnt="0">
        <dgm:presLayoutVars>
          <dgm:dir/>
          <dgm:resizeHandles val="exact"/>
        </dgm:presLayoutVars>
      </dgm:prSet>
      <dgm:spPr/>
    </dgm:pt>
    <dgm:pt modelId="{8717FC27-5DF1-4C70-8D18-76CFC6ABADA8}" type="pres">
      <dgm:prSet presAssocID="{BB590C5B-B5E5-466D-BFF2-1A9D57DA0A5D}" presName="compNode" presStyleCnt="0"/>
      <dgm:spPr/>
    </dgm:pt>
    <dgm:pt modelId="{0A04CDE9-98F2-4266-BD6B-50EF93C153D5}" type="pres">
      <dgm:prSet presAssocID="{BB590C5B-B5E5-466D-BFF2-1A9D57DA0A5D}" presName="bgRect" presStyleLbl="bgShp" presStyleIdx="0" presStyleCnt="3"/>
      <dgm:spPr/>
    </dgm:pt>
    <dgm:pt modelId="{83DFDB5A-7DDF-4B17-BB37-91319DFAB64E}" type="pres">
      <dgm:prSet presAssocID="{BB590C5B-B5E5-466D-BFF2-1A9D57DA0A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10632486-635D-489D-96AB-68D15187E200}" type="pres">
      <dgm:prSet presAssocID="{BB590C5B-B5E5-466D-BFF2-1A9D57DA0A5D}" presName="spaceRect" presStyleCnt="0"/>
      <dgm:spPr/>
    </dgm:pt>
    <dgm:pt modelId="{84B8B4A2-3EFD-4B6F-945C-2BDB91D232AC}" type="pres">
      <dgm:prSet presAssocID="{BB590C5B-B5E5-466D-BFF2-1A9D57DA0A5D}" presName="parTx" presStyleLbl="revTx" presStyleIdx="0" presStyleCnt="3">
        <dgm:presLayoutVars>
          <dgm:chMax val="0"/>
          <dgm:chPref val="0"/>
        </dgm:presLayoutVars>
      </dgm:prSet>
      <dgm:spPr/>
    </dgm:pt>
    <dgm:pt modelId="{C78A377C-7B14-4836-BD12-51A579F9868A}" type="pres">
      <dgm:prSet presAssocID="{DE885DA7-6FAE-4BDA-A7FF-549DE06EE030}" presName="sibTrans" presStyleCnt="0"/>
      <dgm:spPr/>
    </dgm:pt>
    <dgm:pt modelId="{60070FD4-1C6F-48F6-9AB1-CEA489759AFC}" type="pres">
      <dgm:prSet presAssocID="{7376D65C-EE27-4F57-8A73-58A9FBB51C3E}" presName="compNode" presStyleCnt="0"/>
      <dgm:spPr/>
    </dgm:pt>
    <dgm:pt modelId="{C33BFCBE-28CB-4B92-902E-35B3F33D78C5}" type="pres">
      <dgm:prSet presAssocID="{7376D65C-EE27-4F57-8A73-58A9FBB51C3E}" presName="bgRect" presStyleLbl="bgShp" presStyleIdx="1" presStyleCnt="3"/>
      <dgm:spPr/>
    </dgm:pt>
    <dgm:pt modelId="{7995A841-1C3C-4C40-90A8-63C70BF645FB}" type="pres">
      <dgm:prSet presAssocID="{7376D65C-EE27-4F57-8A73-58A9FBB51C3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2345D643-09B4-4150-81A7-46D8D59B54AC}" type="pres">
      <dgm:prSet presAssocID="{7376D65C-EE27-4F57-8A73-58A9FBB51C3E}" presName="spaceRect" presStyleCnt="0"/>
      <dgm:spPr/>
    </dgm:pt>
    <dgm:pt modelId="{7B485981-C565-46A4-927A-E52BAC7FAD72}" type="pres">
      <dgm:prSet presAssocID="{7376D65C-EE27-4F57-8A73-58A9FBB51C3E}" presName="parTx" presStyleLbl="revTx" presStyleIdx="1" presStyleCnt="3">
        <dgm:presLayoutVars>
          <dgm:chMax val="0"/>
          <dgm:chPref val="0"/>
        </dgm:presLayoutVars>
      </dgm:prSet>
      <dgm:spPr/>
    </dgm:pt>
    <dgm:pt modelId="{785DEF17-D866-449C-8684-5635751D652A}" type="pres">
      <dgm:prSet presAssocID="{70781FF1-3118-4F75-952B-57E8421A1788}" presName="sibTrans" presStyleCnt="0"/>
      <dgm:spPr/>
    </dgm:pt>
    <dgm:pt modelId="{80D5DD2F-79C9-46FB-9675-C2683799964E}" type="pres">
      <dgm:prSet presAssocID="{38E835B4-9FEE-4D12-8465-FB490F7F7EEF}" presName="compNode" presStyleCnt="0"/>
      <dgm:spPr/>
    </dgm:pt>
    <dgm:pt modelId="{5E1293AB-2F4B-4796-83A6-906813441BB1}" type="pres">
      <dgm:prSet presAssocID="{38E835B4-9FEE-4D12-8465-FB490F7F7EEF}" presName="bgRect" presStyleLbl="bgShp" presStyleIdx="2" presStyleCnt="3"/>
      <dgm:spPr/>
    </dgm:pt>
    <dgm:pt modelId="{D1E4B76A-C2F9-4458-B0C0-C72CF10BD766}" type="pres">
      <dgm:prSet presAssocID="{38E835B4-9FEE-4D12-8465-FB490F7F7EE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037B5A50-EFDC-487D-974A-0128198F181C}" type="pres">
      <dgm:prSet presAssocID="{38E835B4-9FEE-4D12-8465-FB490F7F7EEF}" presName="spaceRect" presStyleCnt="0"/>
      <dgm:spPr/>
    </dgm:pt>
    <dgm:pt modelId="{9D93A641-E26A-4F7A-B3E4-BB7B449D3C81}" type="pres">
      <dgm:prSet presAssocID="{38E835B4-9FEE-4D12-8465-FB490F7F7EEF}" presName="parTx" presStyleLbl="revTx" presStyleIdx="2" presStyleCnt="3">
        <dgm:presLayoutVars>
          <dgm:chMax val="0"/>
          <dgm:chPref val="0"/>
        </dgm:presLayoutVars>
      </dgm:prSet>
      <dgm:spPr/>
    </dgm:pt>
  </dgm:ptLst>
  <dgm:cxnLst>
    <dgm:cxn modelId="{776B7A07-921C-4088-B367-49B49C616A09}" srcId="{158255AC-3F17-4282-88CD-C851609A7400}" destId="{7376D65C-EE27-4F57-8A73-58A9FBB51C3E}" srcOrd="1" destOrd="0" parTransId="{FA687998-3EC4-486B-A7B0-389D88C7F348}" sibTransId="{70781FF1-3118-4F75-952B-57E8421A1788}"/>
    <dgm:cxn modelId="{4CEF520D-99C1-4E72-91A5-56EFC394277B}" type="presOf" srcId="{7376D65C-EE27-4F57-8A73-58A9FBB51C3E}" destId="{7B485981-C565-46A4-927A-E52BAC7FAD72}" srcOrd="0" destOrd="0" presId="urn:microsoft.com/office/officeart/2018/2/layout/IconVerticalSolidList"/>
    <dgm:cxn modelId="{EEDEB125-EA6D-4E7E-AAAF-0A37C554DC91}" type="presOf" srcId="{BB590C5B-B5E5-466D-BFF2-1A9D57DA0A5D}" destId="{84B8B4A2-3EFD-4B6F-945C-2BDB91D232AC}" srcOrd="0" destOrd="0" presId="urn:microsoft.com/office/officeart/2018/2/layout/IconVerticalSolidList"/>
    <dgm:cxn modelId="{2F75655B-0F72-4F44-BC36-F6CA26B7D87E}" type="presOf" srcId="{38E835B4-9FEE-4D12-8465-FB490F7F7EEF}" destId="{9D93A641-E26A-4F7A-B3E4-BB7B449D3C81}" srcOrd="0" destOrd="0" presId="urn:microsoft.com/office/officeart/2018/2/layout/IconVerticalSolidList"/>
    <dgm:cxn modelId="{E9E89E53-2DFB-4788-86D5-5914A0BC2EB4}" srcId="{158255AC-3F17-4282-88CD-C851609A7400}" destId="{38E835B4-9FEE-4D12-8465-FB490F7F7EEF}" srcOrd="2" destOrd="0" parTransId="{407C174A-48BE-4C82-B501-D5F2C61695F3}" sibTransId="{AF935C41-3BD2-493A-A0FC-EEB6CE5AEC1F}"/>
    <dgm:cxn modelId="{F0FCE0CE-0A09-4B2A-92CE-319069C3197C}" srcId="{158255AC-3F17-4282-88CD-C851609A7400}" destId="{BB590C5B-B5E5-466D-BFF2-1A9D57DA0A5D}" srcOrd="0" destOrd="0" parTransId="{4D0A9F34-4F06-4D2F-8534-F7EA91747CD5}" sibTransId="{DE885DA7-6FAE-4BDA-A7FF-549DE06EE030}"/>
    <dgm:cxn modelId="{38956EE9-32D9-42E0-8C68-2759662960A3}" type="presOf" srcId="{158255AC-3F17-4282-88CD-C851609A7400}" destId="{AF8C761E-9DB3-4792-9BEB-F156553FE486}" srcOrd="0" destOrd="0" presId="urn:microsoft.com/office/officeart/2018/2/layout/IconVerticalSolidList"/>
    <dgm:cxn modelId="{96185DD9-FF0E-4EB6-86A0-A56CC059B9BF}" type="presParOf" srcId="{AF8C761E-9DB3-4792-9BEB-F156553FE486}" destId="{8717FC27-5DF1-4C70-8D18-76CFC6ABADA8}" srcOrd="0" destOrd="0" presId="urn:microsoft.com/office/officeart/2018/2/layout/IconVerticalSolidList"/>
    <dgm:cxn modelId="{5C920BD1-700F-4BA5-9C99-1A574C1BDE17}" type="presParOf" srcId="{8717FC27-5DF1-4C70-8D18-76CFC6ABADA8}" destId="{0A04CDE9-98F2-4266-BD6B-50EF93C153D5}" srcOrd="0" destOrd="0" presId="urn:microsoft.com/office/officeart/2018/2/layout/IconVerticalSolidList"/>
    <dgm:cxn modelId="{3CD37427-6965-4210-B170-E0F34789FB80}" type="presParOf" srcId="{8717FC27-5DF1-4C70-8D18-76CFC6ABADA8}" destId="{83DFDB5A-7DDF-4B17-BB37-91319DFAB64E}" srcOrd="1" destOrd="0" presId="urn:microsoft.com/office/officeart/2018/2/layout/IconVerticalSolidList"/>
    <dgm:cxn modelId="{66062327-D29E-4B1C-9AC0-B37958C51F14}" type="presParOf" srcId="{8717FC27-5DF1-4C70-8D18-76CFC6ABADA8}" destId="{10632486-635D-489D-96AB-68D15187E200}" srcOrd="2" destOrd="0" presId="urn:microsoft.com/office/officeart/2018/2/layout/IconVerticalSolidList"/>
    <dgm:cxn modelId="{1988B09D-810D-4E60-BF57-A14B6BF5CA19}" type="presParOf" srcId="{8717FC27-5DF1-4C70-8D18-76CFC6ABADA8}" destId="{84B8B4A2-3EFD-4B6F-945C-2BDB91D232AC}" srcOrd="3" destOrd="0" presId="urn:microsoft.com/office/officeart/2018/2/layout/IconVerticalSolidList"/>
    <dgm:cxn modelId="{6A6149F8-BC8D-4A47-B2FB-21337A065A47}" type="presParOf" srcId="{AF8C761E-9DB3-4792-9BEB-F156553FE486}" destId="{C78A377C-7B14-4836-BD12-51A579F9868A}" srcOrd="1" destOrd="0" presId="urn:microsoft.com/office/officeart/2018/2/layout/IconVerticalSolidList"/>
    <dgm:cxn modelId="{DC61469C-280A-4EBA-887E-F83C7C38BEFE}" type="presParOf" srcId="{AF8C761E-9DB3-4792-9BEB-F156553FE486}" destId="{60070FD4-1C6F-48F6-9AB1-CEA489759AFC}" srcOrd="2" destOrd="0" presId="urn:microsoft.com/office/officeart/2018/2/layout/IconVerticalSolidList"/>
    <dgm:cxn modelId="{B97934C5-4BA0-4F3F-9512-77E3FDBDBDA8}" type="presParOf" srcId="{60070FD4-1C6F-48F6-9AB1-CEA489759AFC}" destId="{C33BFCBE-28CB-4B92-902E-35B3F33D78C5}" srcOrd="0" destOrd="0" presId="urn:microsoft.com/office/officeart/2018/2/layout/IconVerticalSolidList"/>
    <dgm:cxn modelId="{736D102D-F763-4BA7-A8F4-EF4EF1EF69ED}" type="presParOf" srcId="{60070FD4-1C6F-48F6-9AB1-CEA489759AFC}" destId="{7995A841-1C3C-4C40-90A8-63C70BF645FB}" srcOrd="1" destOrd="0" presId="urn:microsoft.com/office/officeart/2018/2/layout/IconVerticalSolidList"/>
    <dgm:cxn modelId="{5B16D90F-8856-40D6-A959-F4EC6072FDE5}" type="presParOf" srcId="{60070FD4-1C6F-48F6-9AB1-CEA489759AFC}" destId="{2345D643-09B4-4150-81A7-46D8D59B54AC}" srcOrd="2" destOrd="0" presId="urn:microsoft.com/office/officeart/2018/2/layout/IconVerticalSolidList"/>
    <dgm:cxn modelId="{17E41C9A-7990-4A55-B47E-3A3CC00DBA2A}" type="presParOf" srcId="{60070FD4-1C6F-48F6-9AB1-CEA489759AFC}" destId="{7B485981-C565-46A4-927A-E52BAC7FAD72}" srcOrd="3" destOrd="0" presId="urn:microsoft.com/office/officeart/2018/2/layout/IconVerticalSolidList"/>
    <dgm:cxn modelId="{D04852B9-A5A7-4F31-8834-2A58BA59B1D7}" type="presParOf" srcId="{AF8C761E-9DB3-4792-9BEB-F156553FE486}" destId="{785DEF17-D866-449C-8684-5635751D652A}" srcOrd="3" destOrd="0" presId="urn:microsoft.com/office/officeart/2018/2/layout/IconVerticalSolidList"/>
    <dgm:cxn modelId="{5C3637E5-DE70-4C54-8B04-530FA5A1CDFA}" type="presParOf" srcId="{AF8C761E-9DB3-4792-9BEB-F156553FE486}" destId="{80D5DD2F-79C9-46FB-9675-C2683799964E}" srcOrd="4" destOrd="0" presId="urn:microsoft.com/office/officeart/2018/2/layout/IconVerticalSolidList"/>
    <dgm:cxn modelId="{E4C8643C-B943-44E5-8882-04EF6FE30CF6}" type="presParOf" srcId="{80D5DD2F-79C9-46FB-9675-C2683799964E}" destId="{5E1293AB-2F4B-4796-83A6-906813441BB1}" srcOrd="0" destOrd="0" presId="urn:microsoft.com/office/officeart/2018/2/layout/IconVerticalSolidList"/>
    <dgm:cxn modelId="{1E0C9EF0-FAB7-416C-BE0B-6D6B4312EF20}" type="presParOf" srcId="{80D5DD2F-79C9-46FB-9675-C2683799964E}" destId="{D1E4B76A-C2F9-4458-B0C0-C72CF10BD766}" srcOrd="1" destOrd="0" presId="urn:microsoft.com/office/officeart/2018/2/layout/IconVerticalSolidList"/>
    <dgm:cxn modelId="{E117E1AC-246C-4F6C-86F0-037476342CCE}" type="presParOf" srcId="{80D5DD2F-79C9-46FB-9675-C2683799964E}" destId="{037B5A50-EFDC-487D-974A-0128198F181C}" srcOrd="2" destOrd="0" presId="urn:microsoft.com/office/officeart/2018/2/layout/IconVerticalSolidList"/>
    <dgm:cxn modelId="{8196C21F-B13B-4BB4-92F6-194CF8913BF5}" type="presParOf" srcId="{80D5DD2F-79C9-46FB-9675-C2683799964E}" destId="{9D93A641-E26A-4F7A-B3E4-BB7B449D3C8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90C693EA-EA1D-443B-93AB-1523312ECEA1}"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22FF17D3-2EDB-46BE-87B3-968061D72453}">
      <dgm:prSet/>
      <dgm:spPr/>
      <dgm:t>
        <a:bodyPr/>
        <a:lstStyle/>
        <a:p>
          <a:r>
            <a:rPr lang="en-GB"/>
            <a:t>Nurses etc owe a duty of care to patients; </a:t>
          </a:r>
          <a:endParaRPr lang="en-US"/>
        </a:p>
      </dgm:t>
    </dgm:pt>
    <dgm:pt modelId="{B6EB665F-E161-4D9F-8945-5C9243CD78CC}" type="parTrans" cxnId="{A7B4A535-236B-4AB7-938C-BE683546EDF3}">
      <dgm:prSet/>
      <dgm:spPr/>
      <dgm:t>
        <a:bodyPr/>
        <a:lstStyle/>
        <a:p>
          <a:endParaRPr lang="en-US"/>
        </a:p>
      </dgm:t>
    </dgm:pt>
    <dgm:pt modelId="{C9F0FAE7-3797-4622-9A3C-34BDD3F3C966}" type="sibTrans" cxnId="{A7B4A535-236B-4AB7-938C-BE683546EDF3}">
      <dgm:prSet/>
      <dgm:spPr/>
      <dgm:t>
        <a:bodyPr/>
        <a:lstStyle/>
        <a:p>
          <a:endParaRPr lang="en-US"/>
        </a:p>
      </dgm:t>
    </dgm:pt>
    <dgm:pt modelId="{7C217561-B6A8-4E57-AABB-F9B9DFF163C8}">
      <dgm:prSet/>
      <dgm:spPr/>
      <dgm:t>
        <a:bodyPr/>
        <a:lstStyle/>
        <a:p>
          <a:r>
            <a:rPr lang="en-GB"/>
            <a:t>Darnley v Croydon Health services NHS Trust [2018]. </a:t>
          </a:r>
          <a:endParaRPr lang="en-US"/>
        </a:p>
      </dgm:t>
    </dgm:pt>
    <dgm:pt modelId="{5448E048-C891-4951-8739-BD373172E704}" type="parTrans" cxnId="{9863A522-1BD3-43BF-BFE9-B6F4B2592583}">
      <dgm:prSet/>
      <dgm:spPr/>
      <dgm:t>
        <a:bodyPr/>
        <a:lstStyle/>
        <a:p>
          <a:endParaRPr lang="en-US"/>
        </a:p>
      </dgm:t>
    </dgm:pt>
    <dgm:pt modelId="{3BE8F952-F853-4526-9AFA-F2C2EBC85D6F}" type="sibTrans" cxnId="{9863A522-1BD3-43BF-BFE9-B6F4B2592583}">
      <dgm:prSet/>
      <dgm:spPr/>
      <dgm:t>
        <a:bodyPr/>
        <a:lstStyle/>
        <a:p>
          <a:endParaRPr lang="en-US"/>
        </a:p>
      </dgm:t>
    </dgm:pt>
    <dgm:pt modelId="{3E1094C2-6DF7-45F0-A986-93B3BF4B2FA3}">
      <dgm:prSet/>
      <dgm:spPr/>
      <dgm:t>
        <a:bodyPr/>
        <a:lstStyle/>
        <a:p>
          <a:r>
            <a:rPr lang="en-GB"/>
            <a:t>Employers owe a common duty of care to employees. </a:t>
          </a:r>
          <a:endParaRPr lang="en-US"/>
        </a:p>
      </dgm:t>
    </dgm:pt>
    <dgm:pt modelId="{8500216B-AE54-4BC4-BCF2-2B8001D6200D}" type="parTrans" cxnId="{206A7B33-DCE3-4228-BC34-B3B1711D8E22}">
      <dgm:prSet/>
      <dgm:spPr/>
      <dgm:t>
        <a:bodyPr/>
        <a:lstStyle/>
        <a:p>
          <a:endParaRPr lang="en-US"/>
        </a:p>
      </dgm:t>
    </dgm:pt>
    <dgm:pt modelId="{2236B311-F21A-4E8C-9B49-41A4129C3124}" type="sibTrans" cxnId="{206A7B33-DCE3-4228-BC34-B3B1711D8E22}">
      <dgm:prSet/>
      <dgm:spPr/>
      <dgm:t>
        <a:bodyPr/>
        <a:lstStyle/>
        <a:p>
          <a:endParaRPr lang="en-US"/>
        </a:p>
      </dgm:t>
    </dgm:pt>
    <dgm:pt modelId="{DEA98336-16AA-454C-BB61-D21C48627E8A}" type="pres">
      <dgm:prSet presAssocID="{90C693EA-EA1D-443B-93AB-1523312ECEA1}" presName="linear" presStyleCnt="0">
        <dgm:presLayoutVars>
          <dgm:animLvl val="lvl"/>
          <dgm:resizeHandles val="exact"/>
        </dgm:presLayoutVars>
      </dgm:prSet>
      <dgm:spPr/>
    </dgm:pt>
    <dgm:pt modelId="{48F9E00F-4720-41A0-9FB5-CC90C056B0F9}" type="pres">
      <dgm:prSet presAssocID="{22FF17D3-2EDB-46BE-87B3-968061D72453}" presName="parentText" presStyleLbl="node1" presStyleIdx="0" presStyleCnt="3">
        <dgm:presLayoutVars>
          <dgm:chMax val="0"/>
          <dgm:bulletEnabled val="1"/>
        </dgm:presLayoutVars>
      </dgm:prSet>
      <dgm:spPr/>
    </dgm:pt>
    <dgm:pt modelId="{54268FC9-A859-4674-9063-E098EF1A6A25}" type="pres">
      <dgm:prSet presAssocID="{C9F0FAE7-3797-4622-9A3C-34BDD3F3C966}" presName="spacer" presStyleCnt="0"/>
      <dgm:spPr/>
    </dgm:pt>
    <dgm:pt modelId="{2C8D4B6D-91FE-453E-8F65-2EDD6462AF00}" type="pres">
      <dgm:prSet presAssocID="{7C217561-B6A8-4E57-AABB-F9B9DFF163C8}" presName="parentText" presStyleLbl="node1" presStyleIdx="1" presStyleCnt="3">
        <dgm:presLayoutVars>
          <dgm:chMax val="0"/>
          <dgm:bulletEnabled val="1"/>
        </dgm:presLayoutVars>
      </dgm:prSet>
      <dgm:spPr/>
    </dgm:pt>
    <dgm:pt modelId="{683DE005-193D-44CA-9ED1-8F11821E7EF2}" type="pres">
      <dgm:prSet presAssocID="{3BE8F952-F853-4526-9AFA-F2C2EBC85D6F}" presName="spacer" presStyleCnt="0"/>
      <dgm:spPr/>
    </dgm:pt>
    <dgm:pt modelId="{478D0A5D-4A31-4F92-9EE6-97DF4E89DC2B}" type="pres">
      <dgm:prSet presAssocID="{3E1094C2-6DF7-45F0-A986-93B3BF4B2FA3}" presName="parentText" presStyleLbl="node1" presStyleIdx="2" presStyleCnt="3">
        <dgm:presLayoutVars>
          <dgm:chMax val="0"/>
          <dgm:bulletEnabled val="1"/>
        </dgm:presLayoutVars>
      </dgm:prSet>
      <dgm:spPr/>
    </dgm:pt>
  </dgm:ptLst>
  <dgm:cxnLst>
    <dgm:cxn modelId="{9863A522-1BD3-43BF-BFE9-B6F4B2592583}" srcId="{90C693EA-EA1D-443B-93AB-1523312ECEA1}" destId="{7C217561-B6A8-4E57-AABB-F9B9DFF163C8}" srcOrd="1" destOrd="0" parTransId="{5448E048-C891-4951-8739-BD373172E704}" sibTransId="{3BE8F952-F853-4526-9AFA-F2C2EBC85D6F}"/>
    <dgm:cxn modelId="{206A7B33-DCE3-4228-BC34-B3B1711D8E22}" srcId="{90C693EA-EA1D-443B-93AB-1523312ECEA1}" destId="{3E1094C2-6DF7-45F0-A986-93B3BF4B2FA3}" srcOrd="2" destOrd="0" parTransId="{8500216B-AE54-4BC4-BCF2-2B8001D6200D}" sibTransId="{2236B311-F21A-4E8C-9B49-41A4129C3124}"/>
    <dgm:cxn modelId="{A7B4A535-236B-4AB7-938C-BE683546EDF3}" srcId="{90C693EA-EA1D-443B-93AB-1523312ECEA1}" destId="{22FF17D3-2EDB-46BE-87B3-968061D72453}" srcOrd="0" destOrd="0" parTransId="{B6EB665F-E161-4D9F-8945-5C9243CD78CC}" sibTransId="{C9F0FAE7-3797-4622-9A3C-34BDD3F3C966}"/>
    <dgm:cxn modelId="{7F444736-738E-4717-B1BB-22D561AD8B4C}" type="presOf" srcId="{3E1094C2-6DF7-45F0-A986-93B3BF4B2FA3}" destId="{478D0A5D-4A31-4F92-9EE6-97DF4E89DC2B}" srcOrd="0" destOrd="0" presId="urn:microsoft.com/office/officeart/2005/8/layout/vList2"/>
    <dgm:cxn modelId="{29E5303D-96DD-415B-8497-BC14520B9A56}" type="presOf" srcId="{90C693EA-EA1D-443B-93AB-1523312ECEA1}" destId="{DEA98336-16AA-454C-BB61-D21C48627E8A}" srcOrd="0" destOrd="0" presId="urn:microsoft.com/office/officeart/2005/8/layout/vList2"/>
    <dgm:cxn modelId="{A2465967-91EF-4306-92FF-2A548C799E0F}" type="presOf" srcId="{22FF17D3-2EDB-46BE-87B3-968061D72453}" destId="{48F9E00F-4720-41A0-9FB5-CC90C056B0F9}" srcOrd="0" destOrd="0" presId="urn:microsoft.com/office/officeart/2005/8/layout/vList2"/>
    <dgm:cxn modelId="{687E7150-4C1D-4E6D-A095-513D0BBBBB34}" type="presOf" srcId="{7C217561-B6A8-4E57-AABB-F9B9DFF163C8}" destId="{2C8D4B6D-91FE-453E-8F65-2EDD6462AF00}" srcOrd="0" destOrd="0" presId="urn:microsoft.com/office/officeart/2005/8/layout/vList2"/>
    <dgm:cxn modelId="{B62A72CD-2A04-439B-8981-D0EFFD475312}" type="presParOf" srcId="{DEA98336-16AA-454C-BB61-D21C48627E8A}" destId="{48F9E00F-4720-41A0-9FB5-CC90C056B0F9}" srcOrd="0" destOrd="0" presId="urn:microsoft.com/office/officeart/2005/8/layout/vList2"/>
    <dgm:cxn modelId="{9FD714FF-A488-49D8-A04D-5667E242304E}" type="presParOf" srcId="{DEA98336-16AA-454C-BB61-D21C48627E8A}" destId="{54268FC9-A859-4674-9063-E098EF1A6A25}" srcOrd="1" destOrd="0" presId="urn:microsoft.com/office/officeart/2005/8/layout/vList2"/>
    <dgm:cxn modelId="{128CA786-35F8-4376-A7E4-882B9D8B07F6}" type="presParOf" srcId="{DEA98336-16AA-454C-BB61-D21C48627E8A}" destId="{2C8D4B6D-91FE-453E-8F65-2EDD6462AF00}" srcOrd="2" destOrd="0" presId="urn:microsoft.com/office/officeart/2005/8/layout/vList2"/>
    <dgm:cxn modelId="{26B7D433-1E3E-44B5-9B90-F6D289EB09E5}" type="presParOf" srcId="{DEA98336-16AA-454C-BB61-D21C48627E8A}" destId="{683DE005-193D-44CA-9ED1-8F11821E7EF2}" srcOrd="3" destOrd="0" presId="urn:microsoft.com/office/officeart/2005/8/layout/vList2"/>
    <dgm:cxn modelId="{732A227A-D9DF-48EA-9330-95C65B5B7613}" type="presParOf" srcId="{DEA98336-16AA-454C-BB61-D21C48627E8A}" destId="{478D0A5D-4A31-4F92-9EE6-97DF4E89DC2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4324F930-D651-4AC2-A819-3B2C9DBE9817}"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6DEE3718-02DE-4C66-AAF7-C8876FEBD437}">
      <dgm:prSet/>
      <dgm:spPr/>
      <dgm:t>
        <a:bodyPr/>
        <a:lstStyle/>
        <a:p>
          <a:r>
            <a:rPr lang="en-GB" dirty="0"/>
            <a:t>Create a table of the pros and cons of; </a:t>
          </a:r>
          <a:endParaRPr lang="en-US" dirty="0"/>
        </a:p>
      </dgm:t>
    </dgm:pt>
    <dgm:pt modelId="{7D00D01A-0EA4-452B-9A68-BF8EFB3709D6}" type="parTrans" cxnId="{6E3AAC53-7287-426A-8901-4EDBCB1FF719}">
      <dgm:prSet/>
      <dgm:spPr/>
      <dgm:t>
        <a:bodyPr/>
        <a:lstStyle/>
        <a:p>
          <a:endParaRPr lang="en-US"/>
        </a:p>
      </dgm:t>
    </dgm:pt>
    <dgm:pt modelId="{2D9BD984-F375-4E92-9929-5BAE258478D7}" type="sibTrans" cxnId="{6E3AAC53-7287-426A-8901-4EDBCB1FF719}">
      <dgm:prSet/>
      <dgm:spPr/>
      <dgm:t>
        <a:bodyPr/>
        <a:lstStyle/>
        <a:p>
          <a:endParaRPr lang="en-US"/>
        </a:p>
      </dgm:t>
    </dgm:pt>
    <dgm:pt modelId="{637730D0-6AA4-4F88-91F2-6E391881B77C}">
      <dgm:prSet/>
      <dgm:spPr/>
      <dgm:t>
        <a:bodyPr/>
        <a:lstStyle/>
        <a:p>
          <a:r>
            <a:rPr lang="en-GB"/>
            <a:t>Everyone owing everyone a duty of care. </a:t>
          </a:r>
          <a:endParaRPr lang="en-US"/>
        </a:p>
      </dgm:t>
    </dgm:pt>
    <dgm:pt modelId="{96EF1A8C-31C5-4F92-8793-DA1F449CDDF7}" type="parTrans" cxnId="{13693524-41BB-4987-934B-AE0A24DD3F6A}">
      <dgm:prSet/>
      <dgm:spPr/>
      <dgm:t>
        <a:bodyPr/>
        <a:lstStyle/>
        <a:p>
          <a:endParaRPr lang="en-US"/>
        </a:p>
      </dgm:t>
    </dgm:pt>
    <dgm:pt modelId="{C5DA5DDE-522B-470E-BE3C-FF728BAA4CDE}" type="sibTrans" cxnId="{13693524-41BB-4987-934B-AE0A24DD3F6A}">
      <dgm:prSet/>
      <dgm:spPr/>
      <dgm:t>
        <a:bodyPr/>
        <a:lstStyle/>
        <a:p>
          <a:endParaRPr lang="en-US"/>
        </a:p>
      </dgm:t>
    </dgm:pt>
    <dgm:pt modelId="{23E61085-FEA9-4259-911F-B9B0DAE88A7B}">
      <dgm:prSet/>
      <dgm:spPr/>
      <dgm:t>
        <a:bodyPr/>
        <a:lstStyle/>
        <a:p>
          <a:r>
            <a:rPr lang="en-GB"/>
            <a:t>Come to overall conclusion. </a:t>
          </a:r>
          <a:endParaRPr lang="en-US"/>
        </a:p>
      </dgm:t>
    </dgm:pt>
    <dgm:pt modelId="{99CA8FB2-68C5-4382-BD78-9600F8C5C956}" type="parTrans" cxnId="{D1D0414D-DE9D-4C72-8F2C-C7862564F838}">
      <dgm:prSet/>
      <dgm:spPr/>
      <dgm:t>
        <a:bodyPr/>
        <a:lstStyle/>
        <a:p>
          <a:endParaRPr lang="en-US"/>
        </a:p>
      </dgm:t>
    </dgm:pt>
    <dgm:pt modelId="{978495FE-84AF-44C7-9B2C-C859A9381DFE}" type="sibTrans" cxnId="{D1D0414D-DE9D-4C72-8F2C-C7862564F838}">
      <dgm:prSet/>
      <dgm:spPr/>
      <dgm:t>
        <a:bodyPr/>
        <a:lstStyle/>
        <a:p>
          <a:endParaRPr lang="en-US"/>
        </a:p>
      </dgm:t>
    </dgm:pt>
    <dgm:pt modelId="{9CCA3226-DF37-4D6C-91FB-BD43EF98D064}" type="pres">
      <dgm:prSet presAssocID="{4324F930-D651-4AC2-A819-3B2C9DBE9817}" presName="vert0" presStyleCnt="0">
        <dgm:presLayoutVars>
          <dgm:dir/>
          <dgm:animOne val="branch"/>
          <dgm:animLvl val="lvl"/>
        </dgm:presLayoutVars>
      </dgm:prSet>
      <dgm:spPr/>
    </dgm:pt>
    <dgm:pt modelId="{DEB9A549-6A42-4D23-920A-21208BD653C4}" type="pres">
      <dgm:prSet presAssocID="{6DEE3718-02DE-4C66-AAF7-C8876FEBD437}" presName="thickLine" presStyleLbl="alignNode1" presStyleIdx="0" presStyleCnt="3"/>
      <dgm:spPr/>
    </dgm:pt>
    <dgm:pt modelId="{BC3D4C59-445E-4414-B513-CDE908603125}" type="pres">
      <dgm:prSet presAssocID="{6DEE3718-02DE-4C66-AAF7-C8876FEBD437}" presName="horz1" presStyleCnt="0"/>
      <dgm:spPr/>
    </dgm:pt>
    <dgm:pt modelId="{6D20F0E4-757E-4419-9104-8C72AF53DE70}" type="pres">
      <dgm:prSet presAssocID="{6DEE3718-02DE-4C66-AAF7-C8876FEBD437}" presName="tx1" presStyleLbl="revTx" presStyleIdx="0" presStyleCnt="3"/>
      <dgm:spPr/>
    </dgm:pt>
    <dgm:pt modelId="{E96B5E4A-3527-474C-B72C-7E8A36D1B641}" type="pres">
      <dgm:prSet presAssocID="{6DEE3718-02DE-4C66-AAF7-C8876FEBD437}" presName="vert1" presStyleCnt="0"/>
      <dgm:spPr/>
    </dgm:pt>
    <dgm:pt modelId="{DE9ADC52-0697-49FF-A119-7865B0963189}" type="pres">
      <dgm:prSet presAssocID="{637730D0-6AA4-4F88-91F2-6E391881B77C}" presName="thickLine" presStyleLbl="alignNode1" presStyleIdx="1" presStyleCnt="3"/>
      <dgm:spPr/>
    </dgm:pt>
    <dgm:pt modelId="{CE0CC48A-8110-4607-88BE-6A5F0EFCD60D}" type="pres">
      <dgm:prSet presAssocID="{637730D0-6AA4-4F88-91F2-6E391881B77C}" presName="horz1" presStyleCnt="0"/>
      <dgm:spPr/>
    </dgm:pt>
    <dgm:pt modelId="{C7AC2A10-AADC-41DD-AB03-29CF4786BA0C}" type="pres">
      <dgm:prSet presAssocID="{637730D0-6AA4-4F88-91F2-6E391881B77C}" presName="tx1" presStyleLbl="revTx" presStyleIdx="1" presStyleCnt="3"/>
      <dgm:spPr/>
    </dgm:pt>
    <dgm:pt modelId="{A4A62397-95D7-453E-84BE-6D61E0D937D7}" type="pres">
      <dgm:prSet presAssocID="{637730D0-6AA4-4F88-91F2-6E391881B77C}" presName="vert1" presStyleCnt="0"/>
      <dgm:spPr/>
    </dgm:pt>
    <dgm:pt modelId="{B9C6F487-7AC6-4E2B-9E87-C9A5CC72700E}" type="pres">
      <dgm:prSet presAssocID="{23E61085-FEA9-4259-911F-B9B0DAE88A7B}" presName="thickLine" presStyleLbl="alignNode1" presStyleIdx="2" presStyleCnt="3"/>
      <dgm:spPr/>
    </dgm:pt>
    <dgm:pt modelId="{5C98921C-8D90-4E8C-AE92-5938CF720C8F}" type="pres">
      <dgm:prSet presAssocID="{23E61085-FEA9-4259-911F-B9B0DAE88A7B}" presName="horz1" presStyleCnt="0"/>
      <dgm:spPr/>
    </dgm:pt>
    <dgm:pt modelId="{74086108-C2BB-47D7-82F4-ECD1714C4E8E}" type="pres">
      <dgm:prSet presAssocID="{23E61085-FEA9-4259-911F-B9B0DAE88A7B}" presName="tx1" presStyleLbl="revTx" presStyleIdx="2" presStyleCnt="3"/>
      <dgm:spPr/>
    </dgm:pt>
    <dgm:pt modelId="{83B1EA68-F0B9-4033-BD8F-35571FE97172}" type="pres">
      <dgm:prSet presAssocID="{23E61085-FEA9-4259-911F-B9B0DAE88A7B}" presName="vert1" presStyleCnt="0"/>
      <dgm:spPr/>
    </dgm:pt>
  </dgm:ptLst>
  <dgm:cxnLst>
    <dgm:cxn modelId="{13693524-41BB-4987-934B-AE0A24DD3F6A}" srcId="{4324F930-D651-4AC2-A819-3B2C9DBE9817}" destId="{637730D0-6AA4-4F88-91F2-6E391881B77C}" srcOrd="1" destOrd="0" parTransId="{96EF1A8C-31C5-4F92-8793-DA1F449CDDF7}" sibTransId="{C5DA5DDE-522B-470E-BE3C-FF728BAA4CDE}"/>
    <dgm:cxn modelId="{D1D0414D-DE9D-4C72-8F2C-C7862564F838}" srcId="{4324F930-D651-4AC2-A819-3B2C9DBE9817}" destId="{23E61085-FEA9-4259-911F-B9B0DAE88A7B}" srcOrd="2" destOrd="0" parTransId="{99CA8FB2-68C5-4382-BD78-9600F8C5C956}" sibTransId="{978495FE-84AF-44C7-9B2C-C859A9381DFE}"/>
    <dgm:cxn modelId="{6E3AAC53-7287-426A-8901-4EDBCB1FF719}" srcId="{4324F930-D651-4AC2-A819-3B2C9DBE9817}" destId="{6DEE3718-02DE-4C66-AAF7-C8876FEBD437}" srcOrd="0" destOrd="0" parTransId="{7D00D01A-0EA4-452B-9A68-BF8EFB3709D6}" sibTransId="{2D9BD984-F375-4E92-9929-5BAE258478D7}"/>
    <dgm:cxn modelId="{F01A5077-F92F-4715-974F-2C4B72FE2807}" type="presOf" srcId="{23E61085-FEA9-4259-911F-B9B0DAE88A7B}" destId="{74086108-C2BB-47D7-82F4-ECD1714C4E8E}" srcOrd="0" destOrd="0" presId="urn:microsoft.com/office/officeart/2008/layout/LinedList"/>
    <dgm:cxn modelId="{504A2D8D-6EC0-44CB-B275-CE2F741947B5}" type="presOf" srcId="{4324F930-D651-4AC2-A819-3B2C9DBE9817}" destId="{9CCA3226-DF37-4D6C-91FB-BD43EF98D064}" srcOrd="0" destOrd="0" presId="urn:microsoft.com/office/officeart/2008/layout/LinedList"/>
    <dgm:cxn modelId="{D0955C8D-7A7B-4B37-9B1F-A70A9AE3436D}" type="presOf" srcId="{637730D0-6AA4-4F88-91F2-6E391881B77C}" destId="{C7AC2A10-AADC-41DD-AB03-29CF4786BA0C}" srcOrd="0" destOrd="0" presId="urn:microsoft.com/office/officeart/2008/layout/LinedList"/>
    <dgm:cxn modelId="{934A9CF3-0E77-4001-8BDE-BAE398AD3042}" type="presOf" srcId="{6DEE3718-02DE-4C66-AAF7-C8876FEBD437}" destId="{6D20F0E4-757E-4419-9104-8C72AF53DE70}" srcOrd="0" destOrd="0" presId="urn:microsoft.com/office/officeart/2008/layout/LinedList"/>
    <dgm:cxn modelId="{E8EAD11C-EB63-48CB-BE32-5689C1DF4E4B}" type="presParOf" srcId="{9CCA3226-DF37-4D6C-91FB-BD43EF98D064}" destId="{DEB9A549-6A42-4D23-920A-21208BD653C4}" srcOrd="0" destOrd="0" presId="urn:microsoft.com/office/officeart/2008/layout/LinedList"/>
    <dgm:cxn modelId="{B72D8E58-7AA5-4D0A-A1BF-477817D8E374}" type="presParOf" srcId="{9CCA3226-DF37-4D6C-91FB-BD43EF98D064}" destId="{BC3D4C59-445E-4414-B513-CDE908603125}" srcOrd="1" destOrd="0" presId="urn:microsoft.com/office/officeart/2008/layout/LinedList"/>
    <dgm:cxn modelId="{7DCCEEF7-F2DB-44C8-BC80-3821F6A91ADC}" type="presParOf" srcId="{BC3D4C59-445E-4414-B513-CDE908603125}" destId="{6D20F0E4-757E-4419-9104-8C72AF53DE70}" srcOrd="0" destOrd="0" presId="urn:microsoft.com/office/officeart/2008/layout/LinedList"/>
    <dgm:cxn modelId="{7E01A39E-F082-40CB-BB6B-A50DB7E8DE4E}" type="presParOf" srcId="{BC3D4C59-445E-4414-B513-CDE908603125}" destId="{E96B5E4A-3527-474C-B72C-7E8A36D1B641}" srcOrd="1" destOrd="0" presId="urn:microsoft.com/office/officeart/2008/layout/LinedList"/>
    <dgm:cxn modelId="{6F85F166-B36E-4F76-B36F-04BB35F61F0F}" type="presParOf" srcId="{9CCA3226-DF37-4D6C-91FB-BD43EF98D064}" destId="{DE9ADC52-0697-49FF-A119-7865B0963189}" srcOrd="2" destOrd="0" presId="urn:microsoft.com/office/officeart/2008/layout/LinedList"/>
    <dgm:cxn modelId="{5E5ED5B4-628F-4999-A2F3-1734ED1A9159}" type="presParOf" srcId="{9CCA3226-DF37-4D6C-91FB-BD43EF98D064}" destId="{CE0CC48A-8110-4607-88BE-6A5F0EFCD60D}" srcOrd="3" destOrd="0" presId="urn:microsoft.com/office/officeart/2008/layout/LinedList"/>
    <dgm:cxn modelId="{B826AC38-7D10-4C27-81C0-4470861C7643}" type="presParOf" srcId="{CE0CC48A-8110-4607-88BE-6A5F0EFCD60D}" destId="{C7AC2A10-AADC-41DD-AB03-29CF4786BA0C}" srcOrd="0" destOrd="0" presId="urn:microsoft.com/office/officeart/2008/layout/LinedList"/>
    <dgm:cxn modelId="{E9977E48-A2EC-46DF-ADCB-1F79D8502F25}" type="presParOf" srcId="{CE0CC48A-8110-4607-88BE-6A5F0EFCD60D}" destId="{A4A62397-95D7-453E-84BE-6D61E0D937D7}" srcOrd="1" destOrd="0" presId="urn:microsoft.com/office/officeart/2008/layout/LinedList"/>
    <dgm:cxn modelId="{DD42BE09-238D-4DD1-80AC-0ACEE9C4925D}" type="presParOf" srcId="{9CCA3226-DF37-4D6C-91FB-BD43EF98D064}" destId="{B9C6F487-7AC6-4E2B-9E87-C9A5CC72700E}" srcOrd="4" destOrd="0" presId="urn:microsoft.com/office/officeart/2008/layout/LinedList"/>
    <dgm:cxn modelId="{700F630E-B20A-4349-B308-F37BCC94FF94}" type="presParOf" srcId="{9CCA3226-DF37-4D6C-91FB-BD43EF98D064}" destId="{5C98921C-8D90-4E8C-AE92-5938CF720C8F}" srcOrd="5" destOrd="0" presId="urn:microsoft.com/office/officeart/2008/layout/LinedList"/>
    <dgm:cxn modelId="{0FC1EB99-71A1-4B8C-8E08-5877C43044A6}" type="presParOf" srcId="{5C98921C-8D90-4E8C-AE92-5938CF720C8F}" destId="{74086108-C2BB-47D7-82F4-ECD1714C4E8E}" srcOrd="0" destOrd="0" presId="urn:microsoft.com/office/officeart/2008/layout/LinedList"/>
    <dgm:cxn modelId="{C2DE29A6-012F-49FD-82A3-71FA9509D8DF}" type="presParOf" srcId="{5C98921C-8D90-4E8C-AE92-5938CF720C8F}" destId="{83B1EA68-F0B9-4033-BD8F-35571FE971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5.xml><?xml version="1.0" encoding="utf-8"?>
<dgm:dataModel xmlns:dgm="http://schemas.openxmlformats.org/drawingml/2006/diagram" xmlns:a="http://schemas.openxmlformats.org/drawingml/2006/main">
  <dgm:ptLst>
    <dgm:pt modelId="{44F11BCA-7D5A-4A43-93E8-E6D156066AFB}"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US"/>
        </a:p>
      </dgm:t>
    </dgm:pt>
    <dgm:pt modelId="{19CD9481-8653-42E5-BBB2-11BC3723CB7C}">
      <dgm:prSet/>
      <dgm:spPr/>
      <dgm:t>
        <a:bodyPr/>
        <a:lstStyle/>
        <a:p>
          <a:r>
            <a:rPr lang="en-GB"/>
            <a:t>Donoghue v Stevenson [1932]. </a:t>
          </a:r>
          <a:endParaRPr lang="en-US"/>
        </a:p>
      </dgm:t>
    </dgm:pt>
    <dgm:pt modelId="{DA73D2A1-2991-4D45-85D0-75DE3F3846F5}" type="parTrans" cxnId="{241BDE73-4D82-4DC3-BE25-2FF98473EF8A}">
      <dgm:prSet/>
      <dgm:spPr/>
      <dgm:t>
        <a:bodyPr/>
        <a:lstStyle/>
        <a:p>
          <a:endParaRPr lang="en-US"/>
        </a:p>
      </dgm:t>
    </dgm:pt>
    <dgm:pt modelId="{3278FC4B-47BD-4E87-ABD6-3A1C7C2D9545}" type="sibTrans" cxnId="{241BDE73-4D82-4DC3-BE25-2FF98473EF8A}">
      <dgm:prSet/>
      <dgm:spPr/>
      <dgm:t>
        <a:bodyPr/>
        <a:lstStyle/>
        <a:p>
          <a:endParaRPr lang="en-US"/>
        </a:p>
      </dgm:t>
    </dgm:pt>
    <dgm:pt modelId="{0E640586-169B-44BB-85E4-7A62836003E8}">
      <dgm:prSet/>
      <dgm:spPr/>
      <dgm:t>
        <a:bodyPr/>
        <a:lstStyle/>
        <a:p>
          <a:r>
            <a:rPr lang="en-GB"/>
            <a:t>General principle- neighbour principle. </a:t>
          </a:r>
          <a:endParaRPr lang="en-US"/>
        </a:p>
      </dgm:t>
    </dgm:pt>
    <dgm:pt modelId="{C2311E18-6ACD-43B5-BB06-B7AF345FDD83}" type="parTrans" cxnId="{C8F7F916-4B86-4F71-8DDF-D13019CA9FC3}">
      <dgm:prSet/>
      <dgm:spPr/>
      <dgm:t>
        <a:bodyPr/>
        <a:lstStyle/>
        <a:p>
          <a:endParaRPr lang="en-US"/>
        </a:p>
      </dgm:t>
    </dgm:pt>
    <dgm:pt modelId="{7056146F-6349-4F46-88DD-D924D7170E06}" type="sibTrans" cxnId="{C8F7F916-4B86-4F71-8DDF-D13019CA9FC3}">
      <dgm:prSet/>
      <dgm:spPr/>
      <dgm:t>
        <a:bodyPr/>
        <a:lstStyle/>
        <a:p>
          <a:endParaRPr lang="en-US"/>
        </a:p>
      </dgm:t>
    </dgm:pt>
    <dgm:pt modelId="{C3543497-D831-4327-87C5-44084FDD5966}">
      <dgm:prSet/>
      <dgm:spPr/>
      <dgm:t>
        <a:bodyPr/>
        <a:lstStyle/>
        <a:p>
          <a:r>
            <a:rPr lang="en-GB"/>
            <a:t>“You must take reasonable care to avoid acts or omissions which you can reasonably foresee would be likely to injure your neighbour. Who, then, in law, is my neighbour? The answer seems to be persons who are so closely and directly affected by my act that I ought reasonably to have them in contemplation as being so affected when I am directing my mind to the acts or omissions which are called into question.” (Emphasis added.)</a:t>
          </a:r>
          <a:endParaRPr lang="en-US"/>
        </a:p>
      </dgm:t>
    </dgm:pt>
    <dgm:pt modelId="{54C09603-EA33-4C1D-A222-FB8D11900C48}" type="parTrans" cxnId="{CAF49A0A-BE28-4BAC-BF47-3A71C9C99B4E}">
      <dgm:prSet/>
      <dgm:spPr/>
      <dgm:t>
        <a:bodyPr/>
        <a:lstStyle/>
        <a:p>
          <a:endParaRPr lang="en-US"/>
        </a:p>
      </dgm:t>
    </dgm:pt>
    <dgm:pt modelId="{70B63B78-913A-4800-916D-C3A869653774}" type="sibTrans" cxnId="{CAF49A0A-BE28-4BAC-BF47-3A71C9C99B4E}">
      <dgm:prSet/>
      <dgm:spPr/>
      <dgm:t>
        <a:bodyPr/>
        <a:lstStyle/>
        <a:p>
          <a:endParaRPr lang="en-US"/>
        </a:p>
      </dgm:t>
    </dgm:pt>
    <dgm:pt modelId="{69863ABB-4880-41DD-9486-8B3EB6639C73}" type="pres">
      <dgm:prSet presAssocID="{44F11BCA-7D5A-4A43-93E8-E6D156066AFB}" presName="Name0" presStyleCnt="0">
        <dgm:presLayoutVars>
          <dgm:dir/>
          <dgm:resizeHandles val="exact"/>
        </dgm:presLayoutVars>
      </dgm:prSet>
      <dgm:spPr/>
    </dgm:pt>
    <dgm:pt modelId="{79BFD6F8-4ACD-41FF-91D6-9D10BC3825D5}" type="pres">
      <dgm:prSet presAssocID="{19CD9481-8653-42E5-BBB2-11BC3723CB7C}" presName="node" presStyleLbl="node1" presStyleIdx="0" presStyleCnt="3">
        <dgm:presLayoutVars>
          <dgm:bulletEnabled val="1"/>
        </dgm:presLayoutVars>
      </dgm:prSet>
      <dgm:spPr/>
    </dgm:pt>
    <dgm:pt modelId="{2C27923B-7FE7-4577-AA12-9CFF24C07772}" type="pres">
      <dgm:prSet presAssocID="{3278FC4B-47BD-4E87-ABD6-3A1C7C2D9545}" presName="sibTrans" presStyleLbl="sibTrans2D1" presStyleIdx="0" presStyleCnt="2"/>
      <dgm:spPr/>
    </dgm:pt>
    <dgm:pt modelId="{BE548BCC-FB97-4BB5-B821-811E96096DF0}" type="pres">
      <dgm:prSet presAssocID="{3278FC4B-47BD-4E87-ABD6-3A1C7C2D9545}" presName="connectorText" presStyleLbl="sibTrans2D1" presStyleIdx="0" presStyleCnt="2"/>
      <dgm:spPr/>
    </dgm:pt>
    <dgm:pt modelId="{714A8240-29E8-4548-BFA4-C8D4F46D73FD}" type="pres">
      <dgm:prSet presAssocID="{0E640586-169B-44BB-85E4-7A62836003E8}" presName="node" presStyleLbl="node1" presStyleIdx="1" presStyleCnt="3">
        <dgm:presLayoutVars>
          <dgm:bulletEnabled val="1"/>
        </dgm:presLayoutVars>
      </dgm:prSet>
      <dgm:spPr/>
    </dgm:pt>
    <dgm:pt modelId="{14600EA4-B5BC-4BA0-B11B-74A3DC4139C2}" type="pres">
      <dgm:prSet presAssocID="{7056146F-6349-4F46-88DD-D924D7170E06}" presName="sibTrans" presStyleLbl="sibTrans2D1" presStyleIdx="1" presStyleCnt="2"/>
      <dgm:spPr/>
    </dgm:pt>
    <dgm:pt modelId="{4EDB333C-55BF-4B69-A5A3-5D41EE7E6E7E}" type="pres">
      <dgm:prSet presAssocID="{7056146F-6349-4F46-88DD-D924D7170E06}" presName="connectorText" presStyleLbl="sibTrans2D1" presStyleIdx="1" presStyleCnt="2"/>
      <dgm:spPr/>
    </dgm:pt>
    <dgm:pt modelId="{E7A03A76-581B-473A-855A-40A8056A2B52}" type="pres">
      <dgm:prSet presAssocID="{C3543497-D831-4327-87C5-44084FDD5966}" presName="node" presStyleLbl="node1" presStyleIdx="2" presStyleCnt="3">
        <dgm:presLayoutVars>
          <dgm:bulletEnabled val="1"/>
        </dgm:presLayoutVars>
      </dgm:prSet>
      <dgm:spPr/>
    </dgm:pt>
  </dgm:ptLst>
  <dgm:cxnLst>
    <dgm:cxn modelId="{CAF49A0A-BE28-4BAC-BF47-3A71C9C99B4E}" srcId="{44F11BCA-7D5A-4A43-93E8-E6D156066AFB}" destId="{C3543497-D831-4327-87C5-44084FDD5966}" srcOrd="2" destOrd="0" parTransId="{54C09603-EA33-4C1D-A222-FB8D11900C48}" sibTransId="{70B63B78-913A-4800-916D-C3A869653774}"/>
    <dgm:cxn modelId="{C8F7F916-4B86-4F71-8DDF-D13019CA9FC3}" srcId="{44F11BCA-7D5A-4A43-93E8-E6D156066AFB}" destId="{0E640586-169B-44BB-85E4-7A62836003E8}" srcOrd="1" destOrd="0" parTransId="{C2311E18-6ACD-43B5-BB06-B7AF345FDD83}" sibTransId="{7056146F-6349-4F46-88DD-D924D7170E06}"/>
    <dgm:cxn modelId="{A3925465-8F86-42F9-AC63-AD40D9B6D9C0}" type="presOf" srcId="{3278FC4B-47BD-4E87-ABD6-3A1C7C2D9545}" destId="{BE548BCC-FB97-4BB5-B821-811E96096DF0}" srcOrd="1" destOrd="0" presId="urn:microsoft.com/office/officeart/2005/8/layout/process1"/>
    <dgm:cxn modelId="{FBF81548-FE7D-493E-B8B5-547AD3126153}" type="presOf" srcId="{3278FC4B-47BD-4E87-ABD6-3A1C7C2D9545}" destId="{2C27923B-7FE7-4577-AA12-9CFF24C07772}" srcOrd="0" destOrd="0" presId="urn:microsoft.com/office/officeart/2005/8/layout/process1"/>
    <dgm:cxn modelId="{3F9AAB71-5370-43CC-A254-D5C9AA3BD9DA}" type="presOf" srcId="{44F11BCA-7D5A-4A43-93E8-E6D156066AFB}" destId="{69863ABB-4880-41DD-9486-8B3EB6639C73}" srcOrd="0" destOrd="0" presId="urn:microsoft.com/office/officeart/2005/8/layout/process1"/>
    <dgm:cxn modelId="{241BDE73-4D82-4DC3-BE25-2FF98473EF8A}" srcId="{44F11BCA-7D5A-4A43-93E8-E6D156066AFB}" destId="{19CD9481-8653-42E5-BBB2-11BC3723CB7C}" srcOrd="0" destOrd="0" parTransId="{DA73D2A1-2991-4D45-85D0-75DE3F3846F5}" sibTransId="{3278FC4B-47BD-4E87-ABD6-3A1C7C2D9545}"/>
    <dgm:cxn modelId="{437A0789-A094-43CA-955F-7B2A1DC97D82}" type="presOf" srcId="{C3543497-D831-4327-87C5-44084FDD5966}" destId="{E7A03A76-581B-473A-855A-40A8056A2B52}" srcOrd="0" destOrd="0" presId="urn:microsoft.com/office/officeart/2005/8/layout/process1"/>
    <dgm:cxn modelId="{9EB7CCB1-FF56-4E47-97D3-97B5735C3066}" type="presOf" srcId="{0E640586-169B-44BB-85E4-7A62836003E8}" destId="{714A8240-29E8-4548-BFA4-C8D4F46D73FD}" srcOrd="0" destOrd="0" presId="urn:microsoft.com/office/officeart/2005/8/layout/process1"/>
    <dgm:cxn modelId="{5C7629B3-DB62-4BFE-B9C7-F2302D417440}" type="presOf" srcId="{19CD9481-8653-42E5-BBB2-11BC3723CB7C}" destId="{79BFD6F8-4ACD-41FF-91D6-9D10BC3825D5}" srcOrd="0" destOrd="0" presId="urn:microsoft.com/office/officeart/2005/8/layout/process1"/>
    <dgm:cxn modelId="{2B8302EA-0722-4921-A7C4-F09E6D8991E3}" type="presOf" srcId="{7056146F-6349-4F46-88DD-D924D7170E06}" destId="{4EDB333C-55BF-4B69-A5A3-5D41EE7E6E7E}" srcOrd="1" destOrd="0" presId="urn:microsoft.com/office/officeart/2005/8/layout/process1"/>
    <dgm:cxn modelId="{42B06AFE-84AD-4FAE-8FD2-F4AC52C51045}" type="presOf" srcId="{7056146F-6349-4F46-88DD-D924D7170E06}" destId="{14600EA4-B5BC-4BA0-B11B-74A3DC4139C2}" srcOrd="0" destOrd="0" presId="urn:microsoft.com/office/officeart/2005/8/layout/process1"/>
    <dgm:cxn modelId="{F9FB4089-9219-40B4-8D86-D8D68CC9B8A2}" type="presParOf" srcId="{69863ABB-4880-41DD-9486-8B3EB6639C73}" destId="{79BFD6F8-4ACD-41FF-91D6-9D10BC3825D5}" srcOrd="0" destOrd="0" presId="urn:microsoft.com/office/officeart/2005/8/layout/process1"/>
    <dgm:cxn modelId="{F4912F45-143B-45FC-86CB-ED05CC56008F}" type="presParOf" srcId="{69863ABB-4880-41DD-9486-8B3EB6639C73}" destId="{2C27923B-7FE7-4577-AA12-9CFF24C07772}" srcOrd="1" destOrd="0" presId="urn:microsoft.com/office/officeart/2005/8/layout/process1"/>
    <dgm:cxn modelId="{5005037B-81A7-4B0D-A818-D898E660A72A}" type="presParOf" srcId="{2C27923B-7FE7-4577-AA12-9CFF24C07772}" destId="{BE548BCC-FB97-4BB5-B821-811E96096DF0}" srcOrd="0" destOrd="0" presId="urn:microsoft.com/office/officeart/2005/8/layout/process1"/>
    <dgm:cxn modelId="{5261882E-C59C-40E6-AC48-994AB1865761}" type="presParOf" srcId="{69863ABB-4880-41DD-9486-8B3EB6639C73}" destId="{714A8240-29E8-4548-BFA4-C8D4F46D73FD}" srcOrd="2" destOrd="0" presId="urn:microsoft.com/office/officeart/2005/8/layout/process1"/>
    <dgm:cxn modelId="{874271C1-378C-404A-9163-24DEF644A507}" type="presParOf" srcId="{69863ABB-4880-41DD-9486-8B3EB6639C73}" destId="{14600EA4-B5BC-4BA0-B11B-74A3DC4139C2}" srcOrd="3" destOrd="0" presId="urn:microsoft.com/office/officeart/2005/8/layout/process1"/>
    <dgm:cxn modelId="{1A845300-DBD2-4958-903B-60287D432B0E}" type="presParOf" srcId="{14600EA4-B5BC-4BA0-B11B-74A3DC4139C2}" destId="{4EDB333C-55BF-4B69-A5A3-5D41EE7E6E7E}" srcOrd="0" destOrd="0" presId="urn:microsoft.com/office/officeart/2005/8/layout/process1"/>
    <dgm:cxn modelId="{BA433C03-AF56-49B0-A9CD-A5B5C8C583D9}" type="presParOf" srcId="{69863ABB-4880-41DD-9486-8B3EB6639C73}" destId="{E7A03A76-581B-473A-855A-40A8056A2B52}"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0D95DC5F-BB19-4BDF-ABD6-470DEB2DCC78}"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29FB96D2-B357-416F-8CC7-1711808FF649}">
      <dgm:prSet/>
      <dgm:spPr/>
      <dgm:t>
        <a:bodyPr/>
        <a:lstStyle/>
        <a:p>
          <a:r>
            <a:rPr lang="en-GB"/>
            <a:t>2 elements; </a:t>
          </a:r>
          <a:endParaRPr lang="en-US"/>
        </a:p>
      </dgm:t>
    </dgm:pt>
    <dgm:pt modelId="{3F26D8DA-898B-42E8-B9EA-C51B83C35675}" type="parTrans" cxnId="{C6DA0787-5679-4083-B99A-9C2D66016322}">
      <dgm:prSet/>
      <dgm:spPr/>
      <dgm:t>
        <a:bodyPr/>
        <a:lstStyle/>
        <a:p>
          <a:endParaRPr lang="en-US"/>
        </a:p>
      </dgm:t>
    </dgm:pt>
    <dgm:pt modelId="{8817295C-8BD8-48A5-8E97-B42A727FED89}" type="sibTrans" cxnId="{C6DA0787-5679-4083-B99A-9C2D66016322}">
      <dgm:prSet/>
      <dgm:spPr/>
      <dgm:t>
        <a:bodyPr/>
        <a:lstStyle/>
        <a:p>
          <a:endParaRPr lang="en-US"/>
        </a:p>
      </dgm:t>
    </dgm:pt>
    <dgm:pt modelId="{99A1DD6F-9DB0-4B29-AAAC-65B73AF6E358}">
      <dgm:prSet/>
      <dgm:spPr/>
      <dgm:t>
        <a:bodyPr/>
        <a:lstStyle/>
        <a:p>
          <a:r>
            <a:rPr lang="en-GB"/>
            <a:t>1. Reasonably foreseeable harm </a:t>
          </a:r>
          <a:endParaRPr lang="en-US"/>
        </a:p>
      </dgm:t>
    </dgm:pt>
    <dgm:pt modelId="{822FF3CB-F15B-46AC-9CFD-FB07349EBA2A}" type="parTrans" cxnId="{44A01FC6-E085-436D-B692-61B018866846}">
      <dgm:prSet/>
      <dgm:spPr/>
      <dgm:t>
        <a:bodyPr/>
        <a:lstStyle/>
        <a:p>
          <a:endParaRPr lang="en-US"/>
        </a:p>
      </dgm:t>
    </dgm:pt>
    <dgm:pt modelId="{143746D4-776F-46E1-AD15-0D06C591457B}" type="sibTrans" cxnId="{44A01FC6-E085-436D-B692-61B018866846}">
      <dgm:prSet/>
      <dgm:spPr/>
      <dgm:t>
        <a:bodyPr/>
        <a:lstStyle/>
        <a:p>
          <a:endParaRPr lang="en-US"/>
        </a:p>
      </dgm:t>
    </dgm:pt>
    <dgm:pt modelId="{6BF88516-26A0-427F-AAFB-3253BFEFACDE}">
      <dgm:prSet/>
      <dgm:spPr/>
      <dgm:t>
        <a:bodyPr/>
        <a:lstStyle/>
        <a:p>
          <a:r>
            <a:rPr lang="en-GB"/>
            <a:t>2. Proximity between the parties. </a:t>
          </a:r>
          <a:endParaRPr lang="en-US"/>
        </a:p>
      </dgm:t>
    </dgm:pt>
    <dgm:pt modelId="{78B7890B-FB2B-4566-A88F-42D5C275F692}" type="parTrans" cxnId="{86260833-5701-4B44-A1D8-7C5BCC8FFED8}">
      <dgm:prSet/>
      <dgm:spPr/>
      <dgm:t>
        <a:bodyPr/>
        <a:lstStyle/>
        <a:p>
          <a:endParaRPr lang="en-US"/>
        </a:p>
      </dgm:t>
    </dgm:pt>
    <dgm:pt modelId="{EAF1F3E2-30E5-409C-9F9D-46849081F2BD}" type="sibTrans" cxnId="{86260833-5701-4B44-A1D8-7C5BCC8FFED8}">
      <dgm:prSet/>
      <dgm:spPr/>
      <dgm:t>
        <a:bodyPr/>
        <a:lstStyle/>
        <a:p>
          <a:endParaRPr lang="en-US"/>
        </a:p>
      </dgm:t>
    </dgm:pt>
    <dgm:pt modelId="{75D85060-796B-4F1D-AAE7-9D2C0A6551BD}" type="pres">
      <dgm:prSet presAssocID="{0D95DC5F-BB19-4BDF-ABD6-470DEB2DCC78}" presName="linear" presStyleCnt="0">
        <dgm:presLayoutVars>
          <dgm:animLvl val="lvl"/>
          <dgm:resizeHandles val="exact"/>
        </dgm:presLayoutVars>
      </dgm:prSet>
      <dgm:spPr/>
    </dgm:pt>
    <dgm:pt modelId="{192C2F64-2E4E-4EEF-AEA4-4115CD49EB48}" type="pres">
      <dgm:prSet presAssocID="{29FB96D2-B357-416F-8CC7-1711808FF649}" presName="parentText" presStyleLbl="node1" presStyleIdx="0" presStyleCnt="3">
        <dgm:presLayoutVars>
          <dgm:chMax val="0"/>
          <dgm:bulletEnabled val="1"/>
        </dgm:presLayoutVars>
      </dgm:prSet>
      <dgm:spPr/>
    </dgm:pt>
    <dgm:pt modelId="{BB2BD07B-DA09-42B0-9CA7-BD761E15E97E}" type="pres">
      <dgm:prSet presAssocID="{8817295C-8BD8-48A5-8E97-B42A727FED89}" presName="spacer" presStyleCnt="0"/>
      <dgm:spPr/>
    </dgm:pt>
    <dgm:pt modelId="{E51AA8A8-BDA5-4350-AFEB-A2B969531749}" type="pres">
      <dgm:prSet presAssocID="{99A1DD6F-9DB0-4B29-AAAC-65B73AF6E358}" presName="parentText" presStyleLbl="node1" presStyleIdx="1" presStyleCnt="3">
        <dgm:presLayoutVars>
          <dgm:chMax val="0"/>
          <dgm:bulletEnabled val="1"/>
        </dgm:presLayoutVars>
      </dgm:prSet>
      <dgm:spPr/>
    </dgm:pt>
    <dgm:pt modelId="{DE602BB0-BD0C-43F2-BBE1-444707C5425F}" type="pres">
      <dgm:prSet presAssocID="{143746D4-776F-46E1-AD15-0D06C591457B}" presName="spacer" presStyleCnt="0"/>
      <dgm:spPr/>
    </dgm:pt>
    <dgm:pt modelId="{42982ED5-3092-4DFB-B50C-73B5F823B34F}" type="pres">
      <dgm:prSet presAssocID="{6BF88516-26A0-427F-AAFB-3253BFEFACDE}" presName="parentText" presStyleLbl="node1" presStyleIdx="2" presStyleCnt="3">
        <dgm:presLayoutVars>
          <dgm:chMax val="0"/>
          <dgm:bulletEnabled val="1"/>
        </dgm:presLayoutVars>
      </dgm:prSet>
      <dgm:spPr/>
    </dgm:pt>
  </dgm:ptLst>
  <dgm:cxnLst>
    <dgm:cxn modelId="{AA7CC204-62E7-4163-8CC4-7055C897BB87}" type="presOf" srcId="{29FB96D2-B357-416F-8CC7-1711808FF649}" destId="{192C2F64-2E4E-4EEF-AEA4-4115CD49EB48}" srcOrd="0" destOrd="0" presId="urn:microsoft.com/office/officeart/2005/8/layout/vList2"/>
    <dgm:cxn modelId="{24C0AD31-0671-447F-8494-17D488D85535}" type="presOf" srcId="{99A1DD6F-9DB0-4B29-AAAC-65B73AF6E358}" destId="{E51AA8A8-BDA5-4350-AFEB-A2B969531749}" srcOrd="0" destOrd="0" presId="urn:microsoft.com/office/officeart/2005/8/layout/vList2"/>
    <dgm:cxn modelId="{86260833-5701-4B44-A1D8-7C5BCC8FFED8}" srcId="{0D95DC5F-BB19-4BDF-ABD6-470DEB2DCC78}" destId="{6BF88516-26A0-427F-AAFB-3253BFEFACDE}" srcOrd="2" destOrd="0" parTransId="{78B7890B-FB2B-4566-A88F-42D5C275F692}" sibTransId="{EAF1F3E2-30E5-409C-9F9D-46849081F2BD}"/>
    <dgm:cxn modelId="{4ACD4243-F6E9-496F-91BF-B91BAB386BFD}" type="presOf" srcId="{0D95DC5F-BB19-4BDF-ABD6-470DEB2DCC78}" destId="{75D85060-796B-4F1D-AAE7-9D2C0A6551BD}" srcOrd="0" destOrd="0" presId="urn:microsoft.com/office/officeart/2005/8/layout/vList2"/>
    <dgm:cxn modelId="{C6DA0787-5679-4083-B99A-9C2D66016322}" srcId="{0D95DC5F-BB19-4BDF-ABD6-470DEB2DCC78}" destId="{29FB96D2-B357-416F-8CC7-1711808FF649}" srcOrd="0" destOrd="0" parTransId="{3F26D8DA-898B-42E8-B9EA-C51B83C35675}" sibTransId="{8817295C-8BD8-48A5-8E97-B42A727FED89}"/>
    <dgm:cxn modelId="{A702A7C5-E143-4AF5-89E6-4CD5848E91C5}" type="presOf" srcId="{6BF88516-26A0-427F-AAFB-3253BFEFACDE}" destId="{42982ED5-3092-4DFB-B50C-73B5F823B34F}" srcOrd="0" destOrd="0" presId="urn:microsoft.com/office/officeart/2005/8/layout/vList2"/>
    <dgm:cxn modelId="{44A01FC6-E085-436D-B692-61B018866846}" srcId="{0D95DC5F-BB19-4BDF-ABD6-470DEB2DCC78}" destId="{99A1DD6F-9DB0-4B29-AAAC-65B73AF6E358}" srcOrd="1" destOrd="0" parTransId="{822FF3CB-F15B-46AC-9CFD-FB07349EBA2A}" sibTransId="{143746D4-776F-46E1-AD15-0D06C591457B}"/>
    <dgm:cxn modelId="{06889B69-46DB-4C64-BE77-3BF28477F430}" type="presParOf" srcId="{75D85060-796B-4F1D-AAE7-9D2C0A6551BD}" destId="{192C2F64-2E4E-4EEF-AEA4-4115CD49EB48}" srcOrd="0" destOrd="0" presId="urn:microsoft.com/office/officeart/2005/8/layout/vList2"/>
    <dgm:cxn modelId="{A22F9D83-9255-4AC8-88D7-9B71A3F93517}" type="presParOf" srcId="{75D85060-796B-4F1D-AAE7-9D2C0A6551BD}" destId="{BB2BD07B-DA09-42B0-9CA7-BD761E15E97E}" srcOrd="1" destOrd="0" presId="urn:microsoft.com/office/officeart/2005/8/layout/vList2"/>
    <dgm:cxn modelId="{E438EADC-6761-47AC-B24F-D532C6420DD3}" type="presParOf" srcId="{75D85060-796B-4F1D-AAE7-9D2C0A6551BD}" destId="{E51AA8A8-BDA5-4350-AFEB-A2B969531749}" srcOrd="2" destOrd="0" presId="urn:microsoft.com/office/officeart/2005/8/layout/vList2"/>
    <dgm:cxn modelId="{FC267950-7459-4867-86C3-E69578CC2DA1}" type="presParOf" srcId="{75D85060-796B-4F1D-AAE7-9D2C0A6551BD}" destId="{DE602BB0-BD0C-43F2-BBE1-444707C5425F}" srcOrd="3" destOrd="0" presId="urn:microsoft.com/office/officeart/2005/8/layout/vList2"/>
    <dgm:cxn modelId="{FD65CEC6-DF97-4562-8E2B-6A39B3DA8EF3}" type="presParOf" srcId="{75D85060-796B-4F1D-AAE7-9D2C0A6551BD}" destId="{42982ED5-3092-4DFB-B50C-73B5F823B34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FC89A928-F670-4070-BD46-5B08B982355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84E69119-B7E1-43A9-85F8-AA3ABC2DFD3E}">
      <dgm:prSet/>
      <dgm:spPr/>
      <dgm:t>
        <a:bodyPr/>
        <a:lstStyle/>
        <a:p>
          <a:r>
            <a:rPr lang="en-GB"/>
            <a:t>Some frequently asked questions;</a:t>
          </a:r>
          <a:endParaRPr lang="en-US"/>
        </a:p>
      </dgm:t>
    </dgm:pt>
    <dgm:pt modelId="{0E6A0E2B-6E72-41EF-92F9-1C0282E2F380}" type="parTrans" cxnId="{B87A7B15-E68F-4C35-A3FB-2BA86D625CA4}">
      <dgm:prSet/>
      <dgm:spPr/>
      <dgm:t>
        <a:bodyPr/>
        <a:lstStyle/>
        <a:p>
          <a:endParaRPr lang="en-US"/>
        </a:p>
      </dgm:t>
    </dgm:pt>
    <dgm:pt modelId="{C7AF0B6A-5EC6-4342-BCDF-10B16E91D677}" type="sibTrans" cxnId="{B87A7B15-E68F-4C35-A3FB-2BA86D625CA4}">
      <dgm:prSet/>
      <dgm:spPr/>
      <dgm:t>
        <a:bodyPr/>
        <a:lstStyle/>
        <a:p>
          <a:endParaRPr lang="en-US"/>
        </a:p>
      </dgm:t>
    </dgm:pt>
    <dgm:pt modelId="{2BD33184-D7D5-482C-9A7E-2FF3B80E03EA}">
      <dgm:prSet/>
      <dgm:spPr/>
      <dgm:t>
        <a:bodyPr/>
        <a:lstStyle/>
        <a:p>
          <a:r>
            <a:rPr lang="en-GB"/>
            <a:t>1. What happens if you submit the wrong assignment to the wrong link?</a:t>
          </a:r>
          <a:endParaRPr lang="en-US"/>
        </a:p>
      </dgm:t>
    </dgm:pt>
    <dgm:pt modelId="{71215442-DDE0-4649-9147-C590E4B3ABA7}" type="parTrans" cxnId="{B495A8E8-F1FC-46DC-85B8-A5173FAFB0EF}">
      <dgm:prSet/>
      <dgm:spPr/>
      <dgm:t>
        <a:bodyPr/>
        <a:lstStyle/>
        <a:p>
          <a:endParaRPr lang="en-US"/>
        </a:p>
      </dgm:t>
    </dgm:pt>
    <dgm:pt modelId="{0893A846-C34F-4D71-AB79-83FE4277BD1D}" type="sibTrans" cxnId="{B495A8E8-F1FC-46DC-85B8-A5173FAFB0EF}">
      <dgm:prSet/>
      <dgm:spPr/>
      <dgm:t>
        <a:bodyPr/>
        <a:lstStyle/>
        <a:p>
          <a:endParaRPr lang="en-US"/>
        </a:p>
      </dgm:t>
    </dgm:pt>
    <dgm:pt modelId="{B7E9821A-1D5C-43D1-BA89-71F33B3B7033}">
      <dgm:prSet/>
      <dgm:spPr/>
      <dgm:t>
        <a:bodyPr/>
        <a:lstStyle/>
        <a:p>
          <a:r>
            <a:rPr lang="en-US"/>
            <a:t>2. How do I apply for extenuating circumstances?</a:t>
          </a:r>
        </a:p>
      </dgm:t>
    </dgm:pt>
    <dgm:pt modelId="{D2C059E0-E08A-41B9-BC67-CBF365B068E0}" type="parTrans" cxnId="{134EC4FA-9B44-482C-86FD-F639E839CE1A}">
      <dgm:prSet/>
      <dgm:spPr/>
      <dgm:t>
        <a:bodyPr/>
        <a:lstStyle/>
        <a:p>
          <a:endParaRPr lang="en-US"/>
        </a:p>
      </dgm:t>
    </dgm:pt>
    <dgm:pt modelId="{22C8510D-352E-49B2-9833-9DECD6945B0B}" type="sibTrans" cxnId="{134EC4FA-9B44-482C-86FD-F639E839CE1A}">
      <dgm:prSet/>
      <dgm:spPr/>
      <dgm:t>
        <a:bodyPr/>
        <a:lstStyle/>
        <a:p>
          <a:endParaRPr lang="en-US"/>
        </a:p>
      </dgm:t>
    </dgm:pt>
    <dgm:pt modelId="{587C3CC1-9EC6-4E41-B57B-BBB4E2CF198D}">
      <dgm:prSet/>
      <dgm:spPr/>
      <dgm:t>
        <a:bodyPr/>
        <a:lstStyle/>
        <a:p>
          <a:r>
            <a:rPr lang="en-US"/>
            <a:t>3. Does anyone have any other questions?</a:t>
          </a:r>
        </a:p>
      </dgm:t>
    </dgm:pt>
    <dgm:pt modelId="{A5AE3488-448F-41D3-BC16-B167298D00A1}" type="parTrans" cxnId="{616DB7F9-AD35-42D0-8125-443C18707BE2}">
      <dgm:prSet/>
      <dgm:spPr/>
      <dgm:t>
        <a:bodyPr/>
        <a:lstStyle/>
        <a:p>
          <a:endParaRPr lang="en-US"/>
        </a:p>
      </dgm:t>
    </dgm:pt>
    <dgm:pt modelId="{FD365CF0-BE89-4526-B7F8-113A964898EB}" type="sibTrans" cxnId="{616DB7F9-AD35-42D0-8125-443C18707BE2}">
      <dgm:prSet/>
      <dgm:spPr/>
      <dgm:t>
        <a:bodyPr/>
        <a:lstStyle/>
        <a:p>
          <a:endParaRPr lang="en-US"/>
        </a:p>
      </dgm:t>
    </dgm:pt>
    <dgm:pt modelId="{F9BF9FB5-631B-4053-BC55-127BCF536C1F}" type="pres">
      <dgm:prSet presAssocID="{FC89A928-F670-4070-BD46-5B08B982355A}" presName="linear" presStyleCnt="0">
        <dgm:presLayoutVars>
          <dgm:animLvl val="lvl"/>
          <dgm:resizeHandles val="exact"/>
        </dgm:presLayoutVars>
      </dgm:prSet>
      <dgm:spPr/>
    </dgm:pt>
    <dgm:pt modelId="{1FDEEDD5-076B-4521-A915-A7EE12AE1A25}" type="pres">
      <dgm:prSet presAssocID="{84E69119-B7E1-43A9-85F8-AA3ABC2DFD3E}" presName="parentText" presStyleLbl="node1" presStyleIdx="0" presStyleCnt="4">
        <dgm:presLayoutVars>
          <dgm:chMax val="0"/>
          <dgm:bulletEnabled val="1"/>
        </dgm:presLayoutVars>
      </dgm:prSet>
      <dgm:spPr/>
    </dgm:pt>
    <dgm:pt modelId="{7A107F89-E253-40BA-AEB1-9E7292213FCA}" type="pres">
      <dgm:prSet presAssocID="{C7AF0B6A-5EC6-4342-BCDF-10B16E91D677}" presName="spacer" presStyleCnt="0"/>
      <dgm:spPr/>
    </dgm:pt>
    <dgm:pt modelId="{C8DCC6B7-68DD-473D-B455-73FE20190A7D}" type="pres">
      <dgm:prSet presAssocID="{2BD33184-D7D5-482C-9A7E-2FF3B80E03EA}" presName="parentText" presStyleLbl="node1" presStyleIdx="1" presStyleCnt="4">
        <dgm:presLayoutVars>
          <dgm:chMax val="0"/>
          <dgm:bulletEnabled val="1"/>
        </dgm:presLayoutVars>
      </dgm:prSet>
      <dgm:spPr/>
    </dgm:pt>
    <dgm:pt modelId="{C361D491-0D71-4F0C-A20D-B71EE53CF24F}" type="pres">
      <dgm:prSet presAssocID="{0893A846-C34F-4D71-AB79-83FE4277BD1D}" presName="spacer" presStyleCnt="0"/>
      <dgm:spPr/>
    </dgm:pt>
    <dgm:pt modelId="{C23129EE-001A-4994-8C90-38A781C4E9E3}" type="pres">
      <dgm:prSet presAssocID="{B7E9821A-1D5C-43D1-BA89-71F33B3B7033}" presName="parentText" presStyleLbl="node1" presStyleIdx="2" presStyleCnt="4">
        <dgm:presLayoutVars>
          <dgm:chMax val="0"/>
          <dgm:bulletEnabled val="1"/>
        </dgm:presLayoutVars>
      </dgm:prSet>
      <dgm:spPr/>
    </dgm:pt>
    <dgm:pt modelId="{19C4EB15-0C3C-432B-A261-9B0341E56652}" type="pres">
      <dgm:prSet presAssocID="{22C8510D-352E-49B2-9833-9DECD6945B0B}" presName="spacer" presStyleCnt="0"/>
      <dgm:spPr/>
    </dgm:pt>
    <dgm:pt modelId="{1E5D608D-8CC9-436D-A956-B2920D5D035B}" type="pres">
      <dgm:prSet presAssocID="{587C3CC1-9EC6-4E41-B57B-BBB4E2CF198D}" presName="parentText" presStyleLbl="node1" presStyleIdx="3" presStyleCnt="4">
        <dgm:presLayoutVars>
          <dgm:chMax val="0"/>
          <dgm:bulletEnabled val="1"/>
        </dgm:presLayoutVars>
      </dgm:prSet>
      <dgm:spPr/>
    </dgm:pt>
  </dgm:ptLst>
  <dgm:cxnLst>
    <dgm:cxn modelId="{B87A7B15-E68F-4C35-A3FB-2BA86D625CA4}" srcId="{FC89A928-F670-4070-BD46-5B08B982355A}" destId="{84E69119-B7E1-43A9-85F8-AA3ABC2DFD3E}" srcOrd="0" destOrd="0" parTransId="{0E6A0E2B-6E72-41EF-92F9-1C0282E2F380}" sibTransId="{C7AF0B6A-5EC6-4342-BCDF-10B16E91D677}"/>
    <dgm:cxn modelId="{36370F21-2588-4F9A-ACC8-A934D5B5EFD7}" type="presOf" srcId="{587C3CC1-9EC6-4E41-B57B-BBB4E2CF198D}" destId="{1E5D608D-8CC9-436D-A956-B2920D5D035B}" srcOrd="0" destOrd="0" presId="urn:microsoft.com/office/officeart/2005/8/layout/vList2"/>
    <dgm:cxn modelId="{4A2DA879-F1C2-4D6B-A6A6-72EC9420D8B6}" type="presOf" srcId="{84E69119-B7E1-43A9-85F8-AA3ABC2DFD3E}" destId="{1FDEEDD5-076B-4521-A915-A7EE12AE1A25}" srcOrd="0" destOrd="0" presId="urn:microsoft.com/office/officeart/2005/8/layout/vList2"/>
    <dgm:cxn modelId="{D0C07F7A-2B7D-46A6-92F9-3BB15592E8F3}" type="presOf" srcId="{FC89A928-F670-4070-BD46-5B08B982355A}" destId="{F9BF9FB5-631B-4053-BC55-127BCF536C1F}" srcOrd="0" destOrd="0" presId="urn:microsoft.com/office/officeart/2005/8/layout/vList2"/>
    <dgm:cxn modelId="{21FB798B-611F-48E4-9BAA-5653FDA0BD28}" type="presOf" srcId="{2BD33184-D7D5-482C-9A7E-2FF3B80E03EA}" destId="{C8DCC6B7-68DD-473D-B455-73FE20190A7D}" srcOrd="0" destOrd="0" presId="urn:microsoft.com/office/officeart/2005/8/layout/vList2"/>
    <dgm:cxn modelId="{2EE3FCDD-3DB1-44DB-8E36-D79A0782DD2E}" type="presOf" srcId="{B7E9821A-1D5C-43D1-BA89-71F33B3B7033}" destId="{C23129EE-001A-4994-8C90-38A781C4E9E3}" srcOrd="0" destOrd="0" presId="urn:microsoft.com/office/officeart/2005/8/layout/vList2"/>
    <dgm:cxn modelId="{B495A8E8-F1FC-46DC-85B8-A5173FAFB0EF}" srcId="{FC89A928-F670-4070-BD46-5B08B982355A}" destId="{2BD33184-D7D5-482C-9A7E-2FF3B80E03EA}" srcOrd="1" destOrd="0" parTransId="{71215442-DDE0-4649-9147-C590E4B3ABA7}" sibTransId="{0893A846-C34F-4D71-AB79-83FE4277BD1D}"/>
    <dgm:cxn modelId="{616DB7F9-AD35-42D0-8125-443C18707BE2}" srcId="{FC89A928-F670-4070-BD46-5B08B982355A}" destId="{587C3CC1-9EC6-4E41-B57B-BBB4E2CF198D}" srcOrd="3" destOrd="0" parTransId="{A5AE3488-448F-41D3-BC16-B167298D00A1}" sibTransId="{FD365CF0-BE89-4526-B7F8-113A964898EB}"/>
    <dgm:cxn modelId="{134EC4FA-9B44-482C-86FD-F639E839CE1A}" srcId="{FC89A928-F670-4070-BD46-5B08B982355A}" destId="{B7E9821A-1D5C-43D1-BA89-71F33B3B7033}" srcOrd="2" destOrd="0" parTransId="{D2C059E0-E08A-41B9-BC67-CBF365B068E0}" sibTransId="{22C8510D-352E-49B2-9833-9DECD6945B0B}"/>
    <dgm:cxn modelId="{B95F7839-6E7B-4919-8362-1E99B49CFC1A}" type="presParOf" srcId="{F9BF9FB5-631B-4053-BC55-127BCF536C1F}" destId="{1FDEEDD5-076B-4521-A915-A7EE12AE1A25}" srcOrd="0" destOrd="0" presId="urn:microsoft.com/office/officeart/2005/8/layout/vList2"/>
    <dgm:cxn modelId="{F98B364C-E958-4A54-A855-D0926242311F}" type="presParOf" srcId="{F9BF9FB5-631B-4053-BC55-127BCF536C1F}" destId="{7A107F89-E253-40BA-AEB1-9E7292213FCA}" srcOrd="1" destOrd="0" presId="urn:microsoft.com/office/officeart/2005/8/layout/vList2"/>
    <dgm:cxn modelId="{6D57807F-2501-4DD7-8709-579AF2BAC62E}" type="presParOf" srcId="{F9BF9FB5-631B-4053-BC55-127BCF536C1F}" destId="{C8DCC6B7-68DD-473D-B455-73FE20190A7D}" srcOrd="2" destOrd="0" presId="urn:microsoft.com/office/officeart/2005/8/layout/vList2"/>
    <dgm:cxn modelId="{0560CFCA-A23D-4A08-A9E6-6AD1D4F32D81}" type="presParOf" srcId="{F9BF9FB5-631B-4053-BC55-127BCF536C1F}" destId="{C361D491-0D71-4F0C-A20D-B71EE53CF24F}" srcOrd="3" destOrd="0" presId="urn:microsoft.com/office/officeart/2005/8/layout/vList2"/>
    <dgm:cxn modelId="{D20DEA2B-F1C1-47F7-8A09-AE5C4306B879}" type="presParOf" srcId="{F9BF9FB5-631B-4053-BC55-127BCF536C1F}" destId="{C23129EE-001A-4994-8C90-38A781C4E9E3}" srcOrd="4" destOrd="0" presId="urn:microsoft.com/office/officeart/2005/8/layout/vList2"/>
    <dgm:cxn modelId="{778AF348-733F-415C-88F1-86A103D5B1B9}" type="presParOf" srcId="{F9BF9FB5-631B-4053-BC55-127BCF536C1F}" destId="{19C4EB15-0C3C-432B-A261-9B0341E56652}" srcOrd="5" destOrd="0" presId="urn:microsoft.com/office/officeart/2005/8/layout/vList2"/>
    <dgm:cxn modelId="{ED189769-B0B0-4D47-B5D6-257B82B162A9}" type="presParOf" srcId="{F9BF9FB5-631B-4053-BC55-127BCF536C1F}" destId="{1E5D608D-8CC9-436D-A956-B2920D5D035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AF5875FC-AE42-40D5-85B8-3278C6A4116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2981874C-6399-4286-90F8-2DA5E543CEEE}">
      <dgm:prSet/>
      <dgm:spPr/>
      <dgm:t>
        <a:bodyPr/>
        <a:lstStyle/>
        <a:p>
          <a:r>
            <a:rPr lang="en-GB"/>
            <a:t>Tort law is sperate to criminal law. </a:t>
          </a:r>
          <a:endParaRPr lang="en-US"/>
        </a:p>
      </dgm:t>
    </dgm:pt>
    <dgm:pt modelId="{E7429822-EAD6-4C03-9D43-F14B719305F9}" type="parTrans" cxnId="{74EFE207-880D-4DE6-8D11-ADF3E526FB87}">
      <dgm:prSet/>
      <dgm:spPr/>
      <dgm:t>
        <a:bodyPr/>
        <a:lstStyle/>
        <a:p>
          <a:endParaRPr lang="en-US"/>
        </a:p>
      </dgm:t>
    </dgm:pt>
    <dgm:pt modelId="{EFF91052-6A00-4DAA-BFC4-AC19FD68E67D}" type="sibTrans" cxnId="{74EFE207-880D-4DE6-8D11-ADF3E526FB87}">
      <dgm:prSet/>
      <dgm:spPr/>
      <dgm:t>
        <a:bodyPr/>
        <a:lstStyle/>
        <a:p>
          <a:endParaRPr lang="en-US"/>
        </a:p>
      </dgm:t>
    </dgm:pt>
    <dgm:pt modelId="{B8BC4156-9E90-481F-95A5-9C45F3C6690A}">
      <dgm:prSet/>
      <dgm:spPr/>
      <dgm:t>
        <a:bodyPr/>
        <a:lstStyle/>
        <a:p>
          <a:r>
            <a:rPr lang="en-GB"/>
            <a:t>Different types of tort law: </a:t>
          </a:r>
          <a:endParaRPr lang="en-US"/>
        </a:p>
      </dgm:t>
    </dgm:pt>
    <dgm:pt modelId="{F946CE33-DB7C-4016-BDAB-AF1C82AFB729}" type="parTrans" cxnId="{21FF7031-8790-4033-BBBF-4BC917D5ED0F}">
      <dgm:prSet/>
      <dgm:spPr/>
      <dgm:t>
        <a:bodyPr/>
        <a:lstStyle/>
        <a:p>
          <a:endParaRPr lang="en-US"/>
        </a:p>
      </dgm:t>
    </dgm:pt>
    <dgm:pt modelId="{E054A300-4EA0-49BC-AD1A-DCE971F49024}" type="sibTrans" cxnId="{21FF7031-8790-4033-BBBF-4BC917D5ED0F}">
      <dgm:prSet/>
      <dgm:spPr/>
      <dgm:t>
        <a:bodyPr/>
        <a:lstStyle/>
        <a:p>
          <a:endParaRPr lang="en-US"/>
        </a:p>
      </dgm:t>
    </dgm:pt>
    <dgm:pt modelId="{CCD9A507-CA65-49FD-8B6E-05A7EE2E3385}">
      <dgm:prSet/>
      <dgm:spPr/>
      <dgm:t>
        <a:bodyPr/>
        <a:lstStyle/>
        <a:p>
          <a:r>
            <a:rPr lang="en-GB"/>
            <a:t>Negligence; </a:t>
          </a:r>
          <a:endParaRPr lang="en-US"/>
        </a:p>
      </dgm:t>
    </dgm:pt>
    <dgm:pt modelId="{2B2122E3-801A-4DC2-9C8F-B23D1E596048}" type="parTrans" cxnId="{81A53E98-E5ED-4492-99F3-A3FDBF7C225C}">
      <dgm:prSet/>
      <dgm:spPr/>
      <dgm:t>
        <a:bodyPr/>
        <a:lstStyle/>
        <a:p>
          <a:endParaRPr lang="en-US"/>
        </a:p>
      </dgm:t>
    </dgm:pt>
    <dgm:pt modelId="{587A603B-37B9-4B7C-A948-8AA4848EF9F0}" type="sibTrans" cxnId="{81A53E98-E5ED-4492-99F3-A3FDBF7C225C}">
      <dgm:prSet/>
      <dgm:spPr/>
      <dgm:t>
        <a:bodyPr/>
        <a:lstStyle/>
        <a:p>
          <a:endParaRPr lang="en-US"/>
        </a:p>
      </dgm:t>
    </dgm:pt>
    <dgm:pt modelId="{F2BBF4EE-93D3-4FFB-A62A-0335DFE422D6}">
      <dgm:prSet/>
      <dgm:spPr/>
      <dgm:t>
        <a:bodyPr/>
        <a:lstStyle/>
        <a:p>
          <a:r>
            <a:rPr lang="en-GB"/>
            <a:t>Duty of care; </a:t>
          </a:r>
          <a:endParaRPr lang="en-US"/>
        </a:p>
      </dgm:t>
    </dgm:pt>
    <dgm:pt modelId="{FDCAACA7-3088-4F81-8F9A-C96AC7499DE5}" type="parTrans" cxnId="{CBC930BF-0E3A-4A2C-AE1F-E2796613A5C3}">
      <dgm:prSet/>
      <dgm:spPr/>
      <dgm:t>
        <a:bodyPr/>
        <a:lstStyle/>
        <a:p>
          <a:endParaRPr lang="en-US"/>
        </a:p>
      </dgm:t>
    </dgm:pt>
    <dgm:pt modelId="{467F142F-F6E1-4574-895F-0D614BB62CD6}" type="sibTrans" cxnId="{CBC930BF-0E3A-4A2C-AE1F-E2796613A5C3}">
      <dgm:prSet/>
      <dgm:spPr/>
      <dgm:t>
        <a:bodyPr/>
        <a:lstStyle/>
        <a:p>
          <a:endParaRPr lang="en-US"/>
        </a:p>
      </dgm:t>
    </dgm:pt>
    <dgm:pt modelId="{16C0BFEE-8D72-4480-A376-59B5CEB40BCA}">
      <dgm:prSet/>
      <dgm:spPr/>
      <dgm:t>
        <a:bodyPr/>
        <a:lstStyle/>
        <a:p>
          <a:r>
            <a:rPr lang="en-GB"/>
            <a:t>And more. </a:t>
          </a:r>
          <a:endParaRPr lang="en-US"/>
        </a:p>
      </dgm:t>
    </dgm:pt>
    <dgm:pt modelId="{5E9130A9-9E41-4BAA-BEE7-DCCFABBF1733}" type="parTrans" cxnId="{91300C2F-B006-4593-88E2-971F10134E3D}">
      <dgm:prSet/>
      <dgm:spPr/>
      <dgm:t>
        <a:bodyPr/>
        <a:lstStyle/>
        <a:p>
          <a:endParaRPr lang="en-US"/>
        </a:p>
      </dgm:t>
    </dgm:pt>
    <dgm:pt modelId="{7CF23889-C85D-4A50-95EE-60BECB03508C}" type="sibTrans" cxnId="{91300C2F-B006-4593-88E2-971F10134E3D}">
      <dgm:prSet/>
      <dgm:spPr/>
      <dgm:t>
        <a:bodyPr/>
        <a:lstStyle/>
        <a:p>
          <a:endParaRPr lang="en-US"/>
        </a:p>
      </dgm:t>
    </dgm:pt>
    <dgm:pt modelId="{A96B6183-5523-4C57-B049-43F276D97D2D}">
      <dgm:prSet/>
      <dgm:spPr/>
      <dgm:t>
        <a:bodyPr/>
        <a:lstStyle/>
        <a:p>
          <a:r>
            <a:rPr lang="en-GB"/>
            <a:t>Human Rights influences tort law.</a:t>
          </a:r>
          <a:endParaRPr lang="en-US"/>
        </a:p>
      </dgm:t>
    </dgm:pt>
    <dgm:pt modelId="{8EC26665-3DC3-4B14-8089-0B393DD4C695}" type="parTrans" cxnId="{BFB996D9-D690-48FE-A04C-13B493012536}">
      <dgm:prSet/>
      <dgm:spPr/>
      <dgm:t>
        <a:bodyPr/>
        <a:lstStyle/>
        <a:p>
          <a:endParaRPr lang="en-US"/>
        </a:p>
      </dgm:t>
    </dgm:pt>
    <dgm:pt modelId="{83439FBC-E497-46B0-A207-6162E694B9B2}" type="sibTrans" cxnId="{BFB996D9-D690-48FE-A04C-13B493012536}">
      <dgm:prSet/>
      <dgm:spPr/>
      <dgm:t>
        <a:bodyPr/>
        <a:lstStyle/>
        <a:p>
          <a:endParaRPr lang="en-US"/>
        </a:p>
      </dgm:t>
    </dgm:pt>
    <dgm:pt modelId="{44F84914-2C8C-44F2-8E3A-E2412312A722}" type="pres">
      <dgm:prSet presAssocID="{AF5875FC-AE42-40D5-85B8-3278C6A41162}" presName="linear" presStyleCnt="0">
        <dgm:presLayoutVars>
          <dgm:animLvl val="lvl"/>
          <dgm:resizeHandles val="exact"/>
        </dgm:presLayoutVars>
      </dgm:prSet>
      <dgm:spPr/>
    </dgm:pt>
    <dgm:pt modelId="{FFA3B48E-F7FD-4AC6-891F-244EE2B145C8}" type="pres">
      <dgm:prSet presAssocID="{2981874C-6399-4286-90F8-2DA5E543CEEE}" presName="parentText" presStyleLbl="node1" presStyleIdx="0" presStyleCnt="6">
        <dgm:presLayoutVars>
          <dgm:chMax val="0"/>
          <dgm:bulletEnabled val="1"/>
        </dgm:presLayoutVars>
      </dgm:prSet>
      <dgm:spPr/>
    </dgm:pt>
    <dgm:pt modelId="{66C39B50-6F49-493F-B3B4-C220ADAF09FE}" type="pres">
      <dgm:prSet presAssocID="{EFF91052-6A00-4DAA-BFC4-AC19FD68E67D}" presName="spacer" presStyleCnt="0"/>
      <dgm:spPr/>
    </dgm:pt>
    <dgm:pt modelId="{C0B70AEA-3C47-41D0-A23F-D686D8886F9B}" type="pres">
      <dgm:prSet presAssocID="{B8BC4156-9E90-481F-95A5-9C45F3C6690A}" presName="parentText" presStyleLbl="node1" presStyleIdx="1" presStyleCnt="6">
        <dgm:presLayoutVars>
          <dgm:chMax val="0"/>
          <dgm:bulletEnabled val="1"/>
        </dgm:presLayoutVars>
      </dgm:prSet>
      <dgm:spPr/>
    </dgm:pt>
    <dgm:pt modelId="{87F51C10-B927-4537-BB9F-3E2AA0F8235A}" type="pres">
      <dgm:prSet presAssocID="{E054A300-4EA0-49BC-AD1A-DCE971F49024}" presName="spacer" presStyleCnt="0"/>
      <dgm:spPr/>
    </dgm:pt>
    <dgm:pt modelId="{8957FB28-E730-474C-8BCA-D52AB7E04A3C}" type="pres">
      <dgm:prSet presAssocID="{CCD9A507-CA65-49FD-8B6E-05A7EE2E3385}" presName="parentText" presStyleLbl="node1" presStyleIdx="2" presStyleCnt="6">
        <dgm:presLayoutVars>
          <dgm:chMax val="0"/>
          <dgm:bulletEnabled val="1"/>
        </dgm:presLayoutVars>
      </dgm:prSet>
      <dgm:spPr/>
    </dgm:pt>
    <dgm:pt modelId="{E5B47FC1-2956-47E3-AF54-52680BD79654}" type="pres">
      <dgm:prSet presAssocID="{587A603B-37B9-4B7C-A948-8AA4848EF9F0}" presName="spacer" presStyleCnt="0"/>
      <dgm:spPr/>
    </dgm:pt>
    <dgm:pt modelId="{ADDECF71-63CE-4E26-9B3B-8271B5E9E26A}" type="pres">
      <dgm:prSet presAssocID="{F2BBF4EE-93D3-4FFB-A62A-0335DFE422D6}" presName="parentText" presStyleLbl="node1" presStyleIdx="3" presStyleCnt="6">
        <dgm:presLayoutVars>
          <dgm:chMax val="0"/>
          <dgm:bulletEnabled val="1"/>
        </dgm:presLayoutVars>
      </dgm:prSet>
      <dgm:spPr/>
    </dgm:pt>
    <dgm:pt modelId="{567EB8D7-6FEB-4BB8-8DDC-79FE0B7BA6D4}" type="pres">
      <dgm:prSet presAssocID="{467F142F-F6E1-4574-895F-0D614BB62CD6}" presName="spacer" presStyleCnt="0"/>
      <dgm:spPr/>
    </dgm:pt>
    <dgm:pt modelId="{B0A2B973-3D14-427E-AC5C-347983EA9071}" type="pres">
      <dgm:prSet presAssocID="{16C0BFEE-8D72-4480-A376-59B5CEB40BCA}" presName="parentText" presStyleLbl="node1" presStyleIdx="4" presStyleCnt="6">
        <dgm:presLayoutVars>
          <dgm:chMax val="0"/>
          <dgm:bulletEnabled val="1"/>
        </dgm:presLayoutVars>
      </dgm:prSet>
      <dgm:spPr/>
    </dgm:pt>
    <dgm:pt modelId="{427C03E2-7FA2-4A6B-8E7D-A942D3D91578}" type="pres">
      <dgm:prSet presAssocID="{7CF23889-C85D-4A50-95EE-60BECB03508C}" presName="spacer" presStyleCnt="0"/>
      <dgm:spPr/>
    </dgm:pt>
    <dgm:pt modelId="{04B7B689-7D11-40AF-8636-15CBB40A7DA6}" type="pres">
      <dgm:prSet presAssocID="{A96B6183-5523-4C57-B049-43F276D97D2D}" presName="parentText" presStyleLbl="node1" presStyleIdx="5" presStyleCnt="6">
        <dgm:presLayoutVars>
          <dgm:chMax val="0"/>
          <dgm:bulletEnabled val="1"/>
        </dgm:presLayoutVars>
      </dgm:prSet>
      <dgm:spPr/>
    </dgm:pt>
  </dgm:ptLst>
  <dgm:cxnLst>
    <dgm:cxn modelId="{74EFE207-880D-4DE6-8D11-ADF3E526FB87}" srcId="{AF5875FC-AE42-40D5-85B8-3278C6A41162}" destId="{2981874C-6399-4286-90F8-2DA5E543CEEE}" srcOrd="0" destOrd="0" parTransId="{E7429822-EAD6-4C03-9D43-F14B719305F9}" sibTransId="{EFF91052-6A00-4DAA-BFC4-AC19FD68E67D}"/>
    <dgm:cxn modelId="{91300C2F-B006-4593-88E2-971F10134E3D}" srcId="{AF5875FC-AE42-40D5-85B8-3278C6A41162}" destId="{16C0BFEE-8D72-4480-A376-59B5CEB40BCA}" srcOrd="4" destOrd="0" parTransId="{5E9130A9-9E41-4BAA-BEE7-DCCFABBF1733}" sibTransId="{7CF23889-C85D-4A50-95EE-60BECB03508C}"/>
    <dgm:cxn modelId="{21FF7031-8790-4033-BBBF-4BC917D5ED0F}" srcId="{AF5875FC-AE42-40D5-85B8-3278C6A41162}" destId="{B8BC4156-9E90-481F-95A5-9C45F3C6690A}" srcOrd="1" destOrd="0" parTransId="{F946CE33-DB7C-4016-BDAB-AF1C82AFB729}" sibTransId="{E054A300-4EA0-49BC-AD1A-DCE971F49024}"/>
    <dgm:cxn modelId="{10DE933A-1B36-4139-9DB5-8D825D4A7FED}" type="presOf" srcId="{A96B6183-5523-4C57-B049-43F276D97D2D}" destId="{04B7B689-7D11-40AF-8636-15CBB40A7DA6}" srcOrd="0" destOrd="0" presId="urn:microsoft.com/office/officeart/2005/8/layout/vList2"/>
    <dgm:cxn modelId="{9E1BAB68-EF9A-4197-A8FD-11CC16590C7D}" type="presOf" srcId="{B8BC4156-9E90-481F-95A5-9C45F3C6690A}" destId="{C0B70AEA-3C47-41D0-A23F-D686D8886F9B}" srcOrd="0" destOrd="0" presId="urn:microsoft.com/office/officeart/2005/8/layout/vList2"/>
    <dgm:cxn modelId="{3CBD188C-0EBC-4265-B84B-D635F6D5308C}" type="presOf" srcId="{AF5875FC-AE42-40D5-85B8-3278C6A41162}" destId="{44F84914-2C8C-44F2-8E3A-E2412312A722}" srcOrd="0" destOrd="0" presId="urn:microsoft.com/office/officeart/2005/8/layout/vList2"/>
    <dgm:cxn modelId="{81A53E98-E5ED-4492-99F3-A3FDBF7C225C}" srcId="{AF5875FC-AE42-40D5-85B8-3278C6A41162}" destId="{CCD9A507-CA65-49FD-8B6E-05A7EE2E3385}" srcOrd="2" destOrd="0" parTransId="{2B2122E3-801A-4DC2-9C8F-B23D1E596048}" sibTransId="{587A603B-37B9-4B7C-A948-8AA4848EF9F0}"/>
    <dgm:cxn modelId="{61834FAA-28B8-437C-B768-C87766288BE8}" type="presOf" srcId="{2981874C-6399-4286-90F8-2DA5E543CEEE}" destId="{FFA3B48E-F7FD-4AC6-891F-244EE2B145C8}" srcOrd="0" destOrd="0" presId="urn:microsoft.com/office/officeart/2005/8/layout/vList2"/>
    <dgm:cxn modelId="{CBC930BF-0E3A-4A2C-AE1F-E2796613A5C3}" srcId="{AF5875FC-AE42-40D5-85B8-3278C6A41162}" destId="{F2BBF4EE-93D3-4FFB-A62A-0335DFE422D6}" srcOrd="3" destOrd="0" parTransId="{FDCAACA7-3088-4F81-8F9A-C96AC7499DE5}" sibTransId="{467F142F-F6E1-4574-895F-0D614BB62CD6}"/>
    <dgm:cxn modelId="{F60075C8-6883-412E-BF4A-7CF7BF7D0DCA}" type="presOf" srcId="{F2BBF4EE-93D3-4FFB-A62A-0335DFE422D6}" destId="{ADDECF71-63CE-4E26-9B3B-8271B5E9E26A}" srcOrd="0" destOrd="0" presId="urn:microsoft.com/office/officeart/2005/8/layout/vList2"/>
    <dgm:cxn modelId="{1765BBD0-B7D0-45FE-B975-8C4A371EE000}" type="presOf" srcId="{CCD9A507-CA65-49FD-8B6E-05A7EE2E3385}" destId="{8957FB28-E730-474C-8BCA-D52AB7E04A3C}" srcOrd="0" destOrd="0" presId="urn:microsoft.com/office/officeart/2005/8/layout/vList2"/>
    <dgm:cxn modelId="{BFB996D9-D690-48FE-A04C-13B493012536}" srcId="{AF5875FC-AE42-40D5-85B8-3278C6A41162}" destId="{A96B6183-5523-4C57-B049-43F276D97D2D}" srcOrd="5" destOrd="0" parTransId="{8EC26665-3DC3-4B14-8089-0B393DD4C695}" sibTransId="{83439FBC-E497-46B0-A207-6162E694B9B2}"/>
    <dgm:cxn modelId="{55EFC0E4-C6EE-4696-9326-F23438ADD60B}" type="presOf" srcId="{16C0BFEE-8D72-4480-A376-59B5CEB40BCA}" destId="{B0A2B973-3D14-427E-AC5C-347983EA9071}" srcOrd="0" destOrd="0" presId="urn:microsoft.com/office/officeart/2005/8/layout/vList2"/>
    <dgm:cxn modelId="{6994D462-A869-4FF8-911A-BB9076CF02F6}" type="presParOf" srcId="{44F84914-2C8C-44F2-8E3A-E2412312A722}" destId="{FFA3B48E-F7FD-4AC6-891F-244EE2B145C8}" srcOrd="0" destOrd="0" presId="urn:microsoft.com/office/officeart/2005/8/layout/vList2"/>
    <dgm:cxn modelId="{436A9FCA-3A9D-42A8-BDFA-CDD8712E8133}" type="presParOf" srcId="{44F84914-2C8C-44F2-8E3A-E2412312A722}" destId="{66C39B50-6F49-493F-B3B4-C220ADAF09FE}" srcOrd="1" destOrd="0" presId="urn:microsoft.com/office/officeart/2005/8/layout/vList2"/>
    <dgm:cxn modelId="{A19E8082-4485-41BA-8161-289482C83DB4}" type="presParOf" srcId="{44F84914-2C8C-44F2-8E3A-E2412312A722}" destId="{C0B70AEA-3C47-41D0-A23F-D686D8886F9B}" srcOrd="2" destOrd="0" presId="urn:microsoft.com/office/officeart/2005/8/layout/vList2"/>
    <dgm:cxn modelId="{2C443630-E260-4485-AB4A-F02908EDE5D0}" type="presParOf" srcId="{44F84914-2C8C-44F2-8E3A-E2412312A722}" destId="{87F51C10-B927-4537-BB9F-3E2AA0F8235A}" srcOrd="3" destOrd="0" presId="urn:microsoft.com/office/officeart/2005/8/layout/vList2"/>
    <dgm:cxn modelId="{6FA45F20-16FA-4C43-8FF0-0C438506959C}" type="presParOf" srcId="{44F84914-2C8C-44F2-8E3A-E2412312A722}" destId="{8957FB28-E730-474C-8BCA-D52AB7E04A3C}" srcOrd="4" destOrd="0" presId="urn:microsoft.com/office/officeart/2005/8/layout/vList2"/>
    <dgm:cxn modelId="{5B6F51A6-67D5-4E98-B1E3-90BEF7E19FBB}" type="presParOf" srcId="{44F84914-2C8C-44F2-8E3A-E2412312A722}" destId="{E5B47FC1-2956-47E3-AF54-52680BD79654}" srcOrd="5" destOrd="0" presId="urn:microsoft.com/office/officeart/2005/8/layout/vList2"/>
    <dgm:cxn modelId="{B8081CBA-8042-48E1-96D3-823FFF3158CD}" type="presParOf" srcId="{44F84914-2C8C-44F2-8E3A-E2412312A722}" destId="{ADDECF71-63CE-4E26-9B3B-8271B5E9E26A}" srcOrd="6" destOrd="0" presId="urn:microsoft.com/office/officeart/2005/8/layout/vList2"/>
    <dgm:cxn modelId="{6FF6B91B-AEBF-43D7-A197-C627670F87E5}" type="presParOf" srcId="{44F84914-2C8C-44F2-8E3A-E2412312A722}" destId="{567EB8D7-6FEB-4BB8-8DDC-79FE0B7BA6D4}" srcOrd="7" destOrd="0" presId="urn:microsoft.com/office/officeart/2005/8/layout/vList2"/>
    <dgm:cxn modelId="{6212FB52-377B-4B27-A7FD-812BDEC9F991}" type="presParOf" srcId="{44F84914-2C8C-44F2-8E3A-E2412312A722}" destId="{B0A2B973-3D14-427E-AC5C-347983EA9071}" srcOrd="8" destOrd="0" presId="urn:microsoft.com/office/officeart/2005/8/layout/vList2"/>
    <dgm:cxn modelId="{9F88D191-BB1C-4E19-8E05-758E2F21DC88}" type="presParOf" srcId="{44F84914-2C8C-44F2-8E3A-E2412312A722}" destId="{427C03E2-7FA2-4A6B-8E7D-A942D3D91578}" srcOrd="9" destOrd="0" presId="urn:microsoft.com/office/officeart/2005/8/layout/vList2"/>
    <dgm:cxn modelId="{AC719F33-5B1F-4F99-A321-B2370779AD4C}" type="presParOf" srcId="{44F84914-2C8C-44F2-8E3A-E2412312A722}" destId="{04B7B689-7D11-40AF-8636-15CBB40A7DA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4DC3FDC1-D7DA-4FD4-AB8A-5B7E11EF49E5}" type="doc">
      <dgm:prSet loTypeId="urn:microsoft.com/office/officeart/2005/8/layout/vList2" loCatId="list" qsTypeId="urn:microsoft.com/office/officeart/2005/8/quickstyle/simple5" qsCatId="simple" csTypeId="urn:microsoft.com/office/officeart/2005/8/colors/accent6_2" csCatId="accent6" phldr="1"/>
      <dgm:spPr/>
      <dgm:t>
        <a:bodyPr/>
        <a:lstStyle/>
        <a:p>
          <a:endParaRPr lang="en-US"/>
        </a:p>
      </dgm:t>
    </dgm:pt>
    <dgm:pt modelId="{51F0F7E3-69F5-4D66-8616-6BB83BE0849F}">
      <dgm:prSet/>
      <dgm:spPr/>
      <dgm:t>
        <a:bodyPr/>
        <a:lstStyle/>
        <a:p>
          <a:r>
            <a:rPr lang="en-GB"/>
            <a:t>Email: </a:t>
          </a:r>
          <a:r>
            <a:rPr lang="en-GB">
              <a:hlinkClick xmlns:r="http://schemas.openxmlformats.org/officeDocument/2006/relationships" r:id="rId1">
                <a:extLst>
                  <a:ext uri="{A12FA001-AC4F-418D-AE19-62706E023703}">
                    <ahyp:hlinkClr xmlns:ahyp="http://schemas.microsoft.com/office/drawing/2018/hyperlinkcolor" val="tx"/>
                  </a:ext>
                </a:extLst>
              </a:hlinkClick>
            </a:rPr>
            <a:t>z.draper@uwtsd.ac.uk</a:t>
          </a:r>
          <a:r>
            <a:rPr lang="en-GB"/>
            <a:t> </a:t>
          </a:r>
          <a:endParaRPr lang="en-US"/>
        </a:p>
      </dgm:t>
    </dgm:pt>
    <dgm:pt modelId="{A1B67D68-5958-4404-9F9E-098988959FC7}" type="parTrans" cxnId="{5C0D8796-F166-4FA7-B7E7-AE49F7A1C818}">
      <dgm:prSet/>
      <dgm:spPr/>
      <dgm:t>
        <a:bodyPr/>
        <a:lstStyle/>
        <a:p>
          <a:endParaRPr lang="en-US"/>
        </a:p>
      </dgm:t>
    </dgm:pt>
    <dgm:pt modelId="{F0063F80-23D2-4D0D-867C-F8762BA99898}" type="sibTrans" cxnId="{5C0D8796-F166-4FA7-B7E7-AE49F7A1C818}">
      <dgm:prSet/>
      <dgm:spPr/>
      <dgm:t>
        <a:bodyPr/>
        <a:lstStyle/>
        <a:p>
          <a:endParaRPr lang="en-US"/>
        </a:p>
      </dgm:t>
    </dgm:pt>
    <dgm:pt modelId="{058C2573-B2DB-4595-86B0-72D775C4FA0F}" type="pres">
      <dgm:prSet presAssocID="{4DC3FDC1-D7DA-4FD4-AB8A-5B7E11EF49E5}" presName="linear" presStyleCnt="0">
        <dgm:presLayoutVars>
          <dgm:animLvl val="lvl"/>
          <dgm:resizeHandles val="exact"/>
        </dgm:presLayoutVars>
      </dgm:prSet>
      <dgm:spPr/>
    </dgm:pt>
    <dgm:pt modelId="{D0A47F6A-54DA-4F96-9AA2-2500A7D9277D}" type="pres">
      <dgm:prSet presAssocID="{51F0F7E3-69F5-4D66-8616-6BB83BE0849F}" presName="parentText" presStyleLbl="node1" presStyleIdx="0" presStyleCnt="1">
        <dgm:presLayoutVars>
          <dgm:chMax val="0"/>
          <dgm:bulletEnabled val="1"/>
        </dgm:presLayoutVars>
      </dgm:prSet>
      <dgm:spPr/>
    </dgm:pt>
  </dgm:ptLst>
  <dgm:cxnLst>
    <dgm:cxn modelId="{682F2B92-D686-40ED-B75B-648012EA95E2}" type="presOf" srcId="{51F0F7E3-69F5-4D66-8616-6BB83BE0849F}" destId="{D0A47F6A-54DA-4F96-9AA2-2500A7D9277D}" srcOrd="0" destOrd="0" presId="urn:microsoft.com/office/officeart/2005/8/layout/vList2"/>
    <dgm:cxn modelId="{5C0D8796-F166-4FA7-B7E7-AE49F7A1C818}" srcId="{4DC3FDC1-D7DA-4FD4-AB8A-5B7E11EF49E5}" destId="{51F0F7E3-69F5-4D66-8616-6BB83BE0849F}" srcOrd="0" destOrd="0" parTransId="{A1B67D68-5958-4404-9F9E-098988959FC7}" sibTransId="{F0063F80-23D2-4D0D-867C-F8762BA99898}"/>
    <dgm:cxn modelId="{0DA857FF-FC18-42FC-AB8C-D66EF32DACF5}" type="presOf" srcId="{4DC3FDC1-D7DA-4FD4-AB8A-5B7E11EF49E5}" destId="{058C2573-B2DB-4595-86B0-72D775C4FA0F}" srcOrd="0" destOrd="0" presId="urn:microsoft.com/office/officeart/2005/8/layout/vList2"/>
    <dgm:cxn modelId="{3D714D3B-579B-4262-B46D-3B5062A8C6CE}" type="presParOf" srcId="{058C2573-B2DB-4595-86B0-72D775C4FA0F}" destId="{D0A47F6A-54DA-4F96-9AA2-2500A7D9277D}"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913742-D6E5-42CC-8947-725C583DA780}">
      <dsp:nvSpPr>
        <dsp:cNvPr id="0" name=""/>
        <dsp:cNvSpPr/>
      </dsp:nvSpPr>
      <dsp:spPr>
        <a:xfrm>
          <a:off x="1988747" y="470328"/>
          <a:ext cx="364316" cy="91440"/>
        </a:xfrm>
        <a:custGeom>
          <a:avLst/>
          <a:gdLst/>
          <a:ahLst/>
          <a:cxnLst/>
          <a:rect l="0" t="0" r="0" b="0"/>
          <a:pathLst>
            <a:path>
              <a:moveTo>
                <a:pt x="0" y="45720"/>
              </a:moveTo>
              <a:lnTo>
                <a:pt x="364316"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61032" y="514073"/>
        <a:ext cx="19745" cy="3949"/>
      </dsp:txXfrm>
    </dsp:sp>
    <dsp:sp modelId="{EAF39D4C-9731-4837-BA62-FE70C95833E5}">
      <dsp:nvSpPr>
        <dsp:cNvPr id="0" name=""/>
        <dsp:cNvSpPr/>
      </dsp:nvSpPr>
      <dsp:spPr>
        <a:xfrm>
          <a:off x="273520" y="940"/>
          <a:ext cx="1717027" cy="1030216"/>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36" tIns="88315" rIns="84136" bIns="88315" numCol="1" spcCol="1270" anchor="ctr" anchorCtr="0">
          <a:noAutofit/>
        </a:bodyPr>
        <a:lstStyle/>
        <a:p>
          <a:pPr marL="0" lvl="0" indent="0" algn="ctr" defTabSz="889000">
            <a:lnSpc>
              <a:spcPct val="90000"/>
            </a:lnSpc>
            <a:spcBef>
              <a:spcPct val="0"/>
            </a:spcBef>
            <a:spcAft>
              <a:spcPct val="35000"/>
            </a:spcAft>
            <a:buNone/>
          </a:pPr>
          <a:r>
            <a:rPr lang="en-US" sz="2000" kern="1200" dirty="0"/>
            <a:t>1. Introductions</a:t>
          </a:r>
        </a:p>
      </dsp:txBody>
      <dsp:txXfrm>
        <a:off x="273520" y="940"/>
        <a:ext cx="1717027" cy="1030216"/>
      </dsp:txXfrm>
    </dsp:sp>
    <dsp:sp modelId="{5C920F54-6F24-4D20-9318-4C6C79A1376C}">
      <dsp:nvSpPr>
        <dsp:cNvPr id="0" name=""/>
        <dsp:cNvSpPr/>
      </dsp:nvSpPr>
      <dsp:spPr>
        <a:xfrm>
          <a:off x="4100691" y="470328"/>
          <a:ext cx="364316" cy="91440"/>
        </a:xfrm>
        <a:custGeom>
          <a:avLst/>
          <a:gdLst/>
          <a:ahLst/>
          <a:cxnLst/>
          <a:rect l="0" t="0" r="0" b="0"/>
          <a:pathLst>
            <a:path>
              <a:moveTo>
                <a:pt x="0" y="45720"/>
              </a:moveTo>
              <a:lnTo>
                <a:pt x="364316"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72976" y="514073"/>
        <a:ext cx="19745" cy="3949"/>
      </dsp:txXfrm>
    </dsp:sp>
    <dsp:sp modelId="{5D9CA497-BC01-49DC-9D2C-F507EB90AA74}">
      <dsp:nvSpPr>
        <dsp:cNvPr id="0" name=""/>
        <dsp:cNvSpPr/>
      </dsp:nvSpPr>
      <dsp:spPr>
        <a:xfrm>
          <a:off x="2385463" y="940"/>
          <a:ext cx="1717027" cy="1030216"/>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36" tIns="88315" rIns="84136" bIns="88315" numCol="1" spcCol="1270" anchor="ctr" anchorCtr="0">
          <a:noAutofit/>
        </a:bodyPr>
        <a:lstStyle/>
        <a:p>
          <a:pPr marL="0" lvl="0" indent="0" algn="ctr" defTabSz="889000">
            <a:lnSpc>
              <a:spcPct val="90000"/>
            </a:lnSpc>
            <a:spcBef>
              <a:spcPct val="0"/>
            </a:spcBef>
            <a:spcAft>
              <a:spcPct val="35000"/>
            </a:spcAft>
            <a:buNone/>
          </a:pPr>
          <a:r>
            <a:rPr lang="en-US" sz="2000" kern="1200" dirty="0"/>
            <a:t>2. Aims and learning objectives </a:t>
          </a:r>
        </a:p>
      </dsp:txBody>
      <dsp:txXfrm>
        <a:off x="2385463" y="940"/>
        <a:ext cx="1717027" cy="1030216"/>
      </dsp:txXfrm>
    </dsp:sp>
    <dsp:sp modelId="{E358B682-87DE-4BA7-989A-3A6DDB975728}">
      <dsp:nvSpPr>
        <dsp:cNvPr id="0" name=""/>
        <dsp:cNvSpPr/>
      </dsp:nvSpPr>
      <dsp:spPr>
        <a:xfrm>
          <a:off x="1132034" y="1029356"/>
          <a:ext cx="4223886" cy="364316"/>
        </a:xfrm>
        <a:custGeom>
          <a:avLst/>
          <a:gdLst/>
          <a:ahLst/>
          <a:cxnLst/>
          <a:rect l="0" t="0" r="0" b="0"/>
          <a:pathLst>
            <a:path>
              <a:moveTo>
                <a:pt x="4223886" y="0"/>
              </a:moveTo>
              <a:lnTo>
                <a:pt x="4223886" y="199258"/>
              </a:lnTo>
              <a:lnTo>
                <a:pt x="0" y="199258"/>
              </a:lnTo>
              <a:lnTo>
                <a:pt x="0" y="364316"/>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37919" y="1209540"/>
        <a:ext cx="212115" cy="3949"/>
      </dsp:txXfrm>
    </dsp:sp>
    <dsp:sp modelId="{14CD3446-3A91-4EC6-A9F5-001A02990837}">
      <dsp:nvSpPr>
        <dsp:cNvPr id="0" name=""/>
        <dsp:cNvSpPr/>
      </dsp:nvSpPr>
      <dsp:spPr>
        <a:xfrm>
          <a:off x="4497407" y="940"/>
          <a:ext cx="1717027" cy="1030216"/>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36" tIns="88315" rIns="84136" bIns="88315" numCol="1" spcCol="1270" anchor="ctr" anchorCtr="0">
          <a:noAutofit/>
        </a:bodyPr>
        <a:lstStyle/>
        <a:p>
          <a:pPr marL="0" lvl="0" indent="0" algn="ctr" defTabSz="889000">
            <a:lnSpc>
              <a:spcPct val="90000"/>
            </a:lnSpc>
            <a:spcBef>
              <a:spcPct val="0"/>
            </a:spcBef>
            <a:spcAft>
              <a:spcPct val="35000"/>
            </a:spcAft>
            <a:buNone/>
          </a:pPr>
          <a:r>
            <a:rPr lang="en-US" sz="2000" kern="1200" dirty="0"/>
            <a:t>3. This module</a:t>
          </a:r>
        </a:p>
      </dsp:txBody>
      <dsp:txXfrm>
        <a:off x="4497407" y="940"/>
        <a:ext cx="1717027" cy="1030216"/>
      </dsp:txXfrm>
    </dsp:sp>
    <dsp:sp modelId="{691CDCBB-7544-42E5-A253-8FD594FED6C6}">
      <dsp:nvSpPr>
        <dsp:cNvPr id="0" name=""/>
        <dsp:cNvSpPr/>
      </dsp:nvSpPr>
      <dsp:spPr>
        <a:xfrm>
          <a:off x="1988747" y="1895461"/>
          <a:ext cx="364316" cy="91440"/>
        </a:xfrm>
        <a:custGeom>
          <a:avLst/>
          <a:gdLst/>
          <a:ahLst/>
          <a:cxnLst/>
          <a:rect l="0" t="0" r="0" b="0"/>
          <a:pathLst>
            <a:path>
              <a:moveTo>
                <a:pt x="0" y="45720"/>
              </a:moveTo>
              <a:lnTo>
                <a:pt x="364316"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61032" y="1939206"/>
        <a:ext cx="19745" cy="3949"/>
      </dsp:txXfrm>
    </dsp:sp>
    <dsp:sp modelId="{2BA20EB5-2844-432C-ADC7-299615E82B7E}">
      <dsp:nvSpPr>
        <dsp:cNvPr id="0" name=""/>
        <dsp:cNvSpPr/>
      </dsp:nvSpPr>
      <dsp:spPr>
        <a:xfrm>
          <a:off x="273520" y="1426072"/>
          <a:ext cx="1717027" cy="1030216"/>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36" tIns="88315" rIns="84136" bIns="88315" numCol="1" spcCol="1270" anchor="ctr" anchorCtr="0">
          <a:noAutofit/>
        </a:bodyPr>
        <a:lstStyle/>
        <a:p>
          <a:pPr marL="0" lvl="0" indent="0" algn="ctr" defTabSz="889000">
            <a:lnSpc>
              <a:spcPct val="90000"/>
            </a:lnSpc>
            <a:spcBef>
              <a:spcPct val="0"/>
            </a:spcBef>
            <a:spcAft>
              <a:spcPct val="35000"/>
            </a:spcAft>
            <a:buNone/>
          </a:pPr>
          <a:r>
            <a:rPr lang="en-US" sz="2000" kern="1200" dirty="0"/>
            <a:t>4. Assessments </a:t>
          </a:r>
        </a:p>
      </dsp:txBody>
      <dsp:txXfrm>
        <a:off x="273520" y="1426072"/>
        <a:ext cx="1717027" cy="1030216"/>
      </dsp:txXfrm>
    </dsp:sp>
    <dsp:sp modelId="{016BA8D5-751D-4E46-9BCE-7CA0F36C6DA7}">
      <dsp:nvSpPr>
        <dsp:cNvPr id="0" name=""/>
        <dsp:cNvSpPr/>
      </dsp:nvSpPr>
      <dsp:spPr>
        <a:xfrm>
          <a:off x="4100691" y="1895461"/>
          <a:ext cx="364316" cy="91440"/>
        </a:xfrm>
        <a:custGeom>
          <a:avLst/>
          <a:gdLst/>
          <a:ahLst/>
          <a:cxnLst/>
          <a:rect l="0" t="0" r="0" b="0"/>
          <a:pathLst>
            <a:path>
              <a:moveTo>
                <a:pt x="0" y="45720"/>
              </a:moveTo>
              <a:lnTo>
                <a:pt x="364316"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72976" y="1939206"/>
        <a:ext cx="19745" cy="3949"/>
      </dsp:txXfrm>
    </dsp:sp>
    <dsp:sp modelId="{98186707-2DC1-43CC-8500-85CC55EFACAB}">
      <dsp:nvSpPr>
        <dsp:cNvPr id="0" name=""/>
        <dsp:cNvSpPr/>
      </dsp:nvSpPr>
      <dsp:spPr>
        <a:xfrm>
          <a:off x="2385463" y="1426072"/>
          <a:ext cx="1717027" cy="1030216"/>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36" tIns="88315" rIns="84136" bIns="88315" numCol="1" spcCol="1270" anchor="ctr" anchorCtr="0">
          <a:noAutofit/>
        </a:bodyPr>
        <a:lstStyle/>
        <a:p>
          <a:pPr marL="0" lvl="0" indent="0" algn="ctr" defTabSz="889000">
            <a:lnSpc>
              <a:spcPct val="90000"/>
            </a:lnSpc>
            <a:spcBef>
              <a:spcPct val="0"/>
            </a:spcBef>
            <a:spcAft>
              <a:spcPct val="35000"/>
            </a:spcAft>
            <a:buNone/>
          </a:pPr>
          <a:r>
            <a:rPr lang="en-US" sz="2000" kern="1200" dirty="0"/>
            <a:t>5. An introduction to tort law </a:t>
          </a:r>
        </a:p>
      </dsp:txBody>
      <dsp:txXfrm>
        <a:off x="2385463" y="1426072"/>
        <a:ext cx="1717027" cy="1030216"/>
      </dsp:txXfrm>
    </dsp:sp>
    <dsp:sp modelId="{40F97834-2476-47C7-A0F1-5718B2FC5A74}">
      <dsp:nvSpPr>
        <dsp:cNvPr id="0" name=""/>
        <dsp:cNvSpPr/>
      </dsp:nvSpPr>
      <dsp:spPr>
        <a:xfrm>
          <a:off x="1132034" y="2454489"/>
          <a:ext cx="4223886" cy="364316"/>
        </a:xfrm>
        <a:custGeom>
          <a:avLst/>
          <a:gdLst/>
          <a:ahLst/>
          <a:cxnLst/>
          <a:rect l="0" t="0" r="0" b="0"/>
          <a:pathLst>
            <a:path>
              <a:moveTo>
                <a:pt x="4223886" y="0"/>
              </a:moveTo>
              <a:lnTo>
                <a:pt x="4223886" y="199258"/>
              </a:lnTo>
              <a:lnTo>
                <a:pt x="0" y="199258"/>
              </a:lnTo>
              <a:lnTo>
                <a:pt x="0" y="364316"/>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37919" y="2634672"/>
        <a:ext cx="212115" cy="3949"/>
      </dsp:txXfrm>
    </dsp:sp>
    <dsp:sp modelId="{7D8AD12D-5D76-43D9-BA81-98C07DA934CA}">
      <dsp:nvSpPr>
        <dsp:cNvPr id="0" name=""/>
        <dsp:cNvSpPr/>
      </dsp:nvSpPr>
      <dsp:spPr>
        <a:xfrm>
          <a:off x="4497407" y="1426072"/>
          <a:ext cx="1717027" cy="1030216"/>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36" tIns="88315" rIns="84136" bIns="88315" numCol="1" spcCol="1270" anchor="ctr" anchorCtr="0">
          <a:noAutofit/>
        </a:bodyPr>
        <a:lstStyle/>
        <a:p>
          <a:pPr marL="0" lvl="0" indent="0" algn="ctr" defTabSz="889000">
            <a:lnSpc>
              <a:spcPct val="90000"/>
            </a:lnSpc>
            <a:spcBef>
              <a:spcPct val="0"/>
            </a:spcBef>
            <a:spcAft>
              <a:spcPct val="35000"/>
            </a:spcAft>
            <a:buNone/>
          </a:pPr>
          <a:r>
            <a:rPr lang="en-US" sz="2000" kern="1200" dirty="0"/>
            <a:t>6. Duty of Care </a:t>
          </a:r>
        </a:p>
      </dsp:txBody>
      <dsp:txXfrm>
        <a:off x="4497407" y="1426072"/>
        <a:ext cx="1717027" cy="1030216"/>
      </dsp:txXfrm>
    </dsp:sp>
    <dsp:sp modelId="{8315E994-5B79-40F9-AD27-E486E657377C}">
      <dsp:nvSpPr>
        <dsp:cNvPr id="0" name=""/>
        <dsp:cNvSpPr/>
      </dsp:nvSpPr>
      <dsp:spPr>
        <a:xfrm>
          <a:off x="1988747" y="3320593"/>
          <a:ext cx="364316" cy="91440"/>
        </a:xfrm>
        <a:custGeom>
          <a:avLst/>
          <a:gdLst/>
          <a:ahLst/>
          <a:cxnLst/>
          <a:rect l="0" t="0" r="0" b="0"/>
          <a:pathLst>
            <a:path>
              <a:moveTo>
                <a:pt x="0" y="45720"/>
              </a:moveTo>
              <a:lnTo>
                <a:pt x="364316"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61032" y="3364338"/>
        <a:ext cx="19745" cy="3949"/>
      </dsp:txXfrm>
    </dsp:sp>
    <dsp:sp modelId="{86C3F072-75E9-4CA9-88F9-4037F7865234}">
      <dsp:nvSpPr>
        <dsp:cNvPr id="0" name=""/>
        <dsp:cNvSpPr/>
      </dsp:nvSpPr>
      <dsp:spPr>
        <a:xfrm>
          <a:off x="273520" y="2851205"/>
          <a:ext cx="1717027" cy="1030216"/>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36" tIns="88315" rIns="84136" bIns="88315" numCol="1" spcCol="1270" anchor="ctr" anchorCtr="0">
          <a:noAutofit/>
        </a:bodyPr>
        <a:lstStyle/>
        <a:p>
          <a:pPr marL="0" lvl="0" indent="0" algn="ctr" defTabSz="889000">
            <a:lnSpc>
              <a:spcPct val="90000"/>
            </a:lnSpc>
            <a:spcBef>
              <a:spcPct val="0"/>
            </a:spcBef>
            <a:spcAft>
              <a:spcPct val="35000"/>
            </a:spcAft>
            <a:buNone/>
          </a:pPr>
          <a:r>
            <a:rPr lang="en-US" sz="2000" kern="1200" dirty="0"/>
            <a:t>7. Activities </a:t>
          </a:r>
        </a:p>
      </dsp:txBody>
      <dsp:txXfrm>
        <a:off x="273520" y="2851205"/>
        <a:ext cx="1717027" cy="1030216"/>
      </dsp:txXfrm>
    </dsp:sp>
    <dsp:sp modelId="{42D2AF30-9DBE-4AB9-94F0-EA97547B4DD3}">
      <dsp:nvSpPr>
        <dsp:cNvPr id="0" name=""/>
        <dsp:cNvSpPr/>
      </dsp:nvSpPr>
      <dsp:spPr>
        <a:xfrm>
          <a:off x="4100691" y="3320593"/>
          <a:ext cx="364316" cy="91440"/>
        </a:xfrm>
        <a:custGeom>
          <a:avLst/>
          <a:gdLst/>
          <a:ahLst/>
          <a:cxnLst/>
          <a:rect l="0" t="0" r="0" b="0"/>
          <a:pathLst>
            <a:path>
              <a:moveTo>
                <a:pt x="0" y="45720"/>
              </a:moveTo>
              <a:lnTo>
                <a:pt x="364316"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72976" y="3364338"/>
        <a:ext cx="19745" cy="3949"/>
      </dsp:txXfrm>
    </dsp:sp>
    <dsp:sp modelId="{934921EE-86BF-4B66-B0DF-74FEC034E91A}">
      <dsp:nvSpPr>
        <dsp:cNvPr id="0" name=""/>
        <dsp:cNvSpPr/>
      </dsp:nvSpPr>
      <dsp:spPr>
        <a:xfrm>
          <a:off x="2385463" y="2851205"/>
          <a:ext cx="1717027" cy="1030216"/>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36" tIns="88315" rIns="84136" bIns="88315" numCol="1" spcCol="1270" anchor="ctr" anchorCtr="0">
          <a:noAutofit/>
        </a:bodyPr>
        <a:lstStyle/>
        <a:p>
          <a:pPr marL="0" lvl="0" indent="0" algn="ctr" defTabSz="889000">
            <a:lnSpc>
              <a:spcPct val="90000"/>
            </a:lnSpc>
            <a:spcBef>
              <a:spcPct val="0"/>
            </a:spcBef>
            <a:spcAft>
              <a:spcPct val="35000"/>
            </a:spcAft>
            <a:buNone/>
          </a:pPr>
          <a:r>
            <a:rPr lang="en-US" sz="2000" kern="1200" dirty="0"/>
            <a:t>8. Summary</a:t>
          </a:r>
        </a:p>
      </dsp:txBody>
      <dsp:txXfrm>
        <a:off x="2385463" y="2851205"/>
        <a:ext cx="1717027" cy="1030216"/>
      </dsp:txXfrm>
    </dsp:sp>
    <dsp:sp modelId="{DDEFA926-CD50-4CBD-A121-1B15415B2203}">
      <dsp:nvSpPr>
        <dsp:cNvPr id="0" name=""/>
        <dsp:cNvSpPr/>
      </dsp:nvSpPr>
      <dsp:spPr>
        <a:xfrm>
          <a:off x="4497407" y="2851205"/>
          <a:ext cx="1717027" cy="1030216"/>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36" tIns="88315" rIns="84136" bIns="88315" numCol="1" spcCol="1270" anchor="ctr" anchorCtr="0">
          <a:noAutofit/>
        </a:bodyPr>
        <a:lstStyle/>
        <a:p>
          <a:pPr marL="0" lvl="0" indent="0" algn="ctr" defTabSz="889000">
            <a:lnSpc>
              <a:spcPct val="90000"/>
            </a:lnSpc>
            <a:spcBef>
              <a:spcPct val="0"/>
            </a:spcBef>
            <a:spcAft>
              <a:spcPct val="35000"/>
            </a:spcAft>
            <a:buNone/>
          </a:pPr>
          <a:r>
            <a:rPr lang="en-US" sz="2000" kern="1200"/>
            <a:t>9. Thank you, any questions?</a:t>
          </a:r>
        </a:p>
      </dsp:txBody>
      <dsp:txXfrm>
        <a:off x="4497407" y="2851205"/>
        <a:ext cx="1717027" cy="10302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6BEEA3-39BF-4912-9803-70616D652127}">
      <dsp:nvSpPr>
        <dsp:cNvPr id="0" name=""/>
        <dsp:cNvSpPr/>
      </dsp:nvSpPr>
      <dsp:spPr>
        <a:xfrm>
          <a:off x="0" y="473"/>
          <a:ext cx="8596312" cy="11087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254C31-09EA-42AD-8628-36D5013F6398}">
      <dsp:nvSpPr>
        <dsp:cNvPr id="0" name=""/>
        <dsp:cNvSpPr/>
      </dsp:nvSpPr>
      <dsp:spPr>
        <a:xfrm>
          <a:off x="335385" y="249933"/>
          <a:ext cx="609791" cy="6097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E698B8-2867-41AD-B6DD-6F0A58F81ADA}">
      <dsp:nvSpPr>
        <dsp:cNvPr id="0" name=""/>
        <dsp:cNvSpPr/>
      </dsp:nvSpPr>
      <dsp:spPr>
        <a:xfrm>
          <a:off x="1280561" y="473"/>
          <a:ext cx="7315750" cy="1108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39" tIns="117339" rIns="117339" bIns="117339" numCol="1" spcCol="1270" anchor="ctr" anchorCtr="0">
          <a:noAutofit/>
        </a:bodyPr>
        <a:lstStyle/>
        <a:p>
          <a:pPr marL="0" lvl="0" indent="0" algn="l" defTabSz="1111250">
            <a:lnSpc>
              <a:spcPct val="90000"/>
            </a:lnSpc>
            <a:spcBef>
              <a:spcPct val="0"/>
            </a:spcBef>
            <a:spcAft>
              <a:spcPct val="35000"/>
            </a:spcAft>
            <a:buNone/>
          </a:pPr>
          <a:r>
            <a:rPr lang="en-GB" sz="2500" kern="1200"/>
            <a:t>Who are you?</a:t>
          </a:r>
          <a:endParaRPr lang="en-US" sz="2500" kern="1200"/>
        </a:p>
      </dsp:txBody>
      <dsp:txXfrm>
        <a:off x="1280561" y="473"/>
        <a:ext cx="7315750" cy="1108711"/>
      </dsp:txXfrm>
    </dsp:sp>
    <dsp:sp modelId="{3E33BDE8-CBA9-4D28-8D28-E0F08A39CE35}">
      <dsp:nvSpPr>
        <dsp:cNvPr id="0" name=""/>
        <dsp:cNvSpPr/>
      </dsp:nvSpPr>
      <dsp:spPr>
        <a:xfrm>
          <a:off x="0" y="1386362"/>
          <a:ext cx="8596312" cy="11087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37622E-B29C-461F-8516-F94A9624B2C5}">
      <dsp:nvSpPr>
        <dsp:cNvPr id="0" name=""/>
        <dsp:cNvSpPr/>
      </dsp:nvSpPr>
      <dsp:spPr>
        <a:xfrm>
          <a:off x="335385" y="1635822"/>
          <a:ext cx="609791" cy="6097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B08CFE9-6948-4FF4-848A-5FB2EFAC0C0B}">
      <dsp:nvSpPr>
        <dsp:cNvPr id="0" name=""/>
        <dsp:cNvSpPr/>
      </dsp:nvSpPr>
      <dsp:spPr>
        <a:xfrm>
          <a:off x="1280561" y="1386362"/>
          <a:ext cx="7315750" cy="1108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39" tIns="117339" rIns="117339" bIns="117339" numCol="1" spcCol="1270" anchor="ctr" anchorCtr="0">
          <a:noAutofit/>
        </a:bodyPr>
        <a:lstStyle/>
        <a:p>
          <a:pPr marL="0" lvl="0" indent="0" algn="l" defTabSz="1111250">
            <a:lnSpc>
              <a:spcPct val="90000"/>
            </a:lnSpc>
            <a:spcBef>
              <a:spcPct val="0"/>
            </a:spcBef>
            <a:spcAft>
              <a:spcPct val="35000"/>
            </a:spcAft>
            <a:buNone/>
          </a:pPr>
          <a:r>
            <a:rPr lang="en-GB" sz="2500" kern="1200"/>
            <a:t>What are you career plans?</a:t>
          </a:r>
          <a:endParaRPr lang="en-US" sz="2500" kern="1200"/>
        </a:p>
      </dsp:txBody>
      <dsp:txXfrm>
        <a:off x="1280561" y="1386362"/>
        <a:ext cx="7315750" cy="1108711"/>
      </dsp:txXfrm>
    </dsp:sp>
    <dsp:sp modelId="{DC956CAB-40E9-4D6D-A287-DC95F0B694CE}">
      <dsp:nvSpPr>
        <dsp:cNvPr id="0" name=""/>
        <dsp:cNvSpPr/>
      </dsp:nvSpPr>
      <dsp:spPr>
        <a:xfrm>
          <a:off x="0" y="2772251"/>
          <a:ext cx="8596312" cy="11087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FD408F-A643-43C5-9FAB-EAFD66741C38}">
      <dsp:nvSpPr>
        <dsp:cNvPr id="0" name=""/>
        <dsp:cNvSpPr/>
      </dsp:nvSpPr>
      <dsp:spPr>
        <a:xfrm>
          <a:off x="335385" y="3021711"/>
          <a:ext cx="609791" cy="6097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BEF5AD1-BD7A-4929-8A08-886DE8B8A773}">
      <dsp:nvSpPr>
        <dsp:cNvPr id="0" name=""/>
        <dsp:cNvSpPr/>
      </dsp:nvSpPr>
      <dsp:spPr>
        <a:xfrm>
          <a:off x="1280561" y="2772251"/>
          <a:ext cx="7315750" cy="1108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39" tIns="117339" rIns="117339" bIns="117339" numCol="1" spcCol="1270" anchor="ctr" anchorCtr="0">
          <a:noAutofit/>
        </a:bodyPr>
        <a:lstStyle/>
        <a:p>
          <a:pPr marL="0" lvl="0" indent="0" algn="l" defTabSz="1111250">
            <a:lnSpc>
              <a:spcPct val="90000"/>
            </a:lnSpc>
            <a:spcBef>
              <a:spcPct val="0"/>
            </a:spcBef>
            <a:spcAft>
              <a:spcPct val="35000"/>
            </a:spcAft>
            <a:buNone/>
          </a:pPr>
          <a:r>
            <a:rPr lang="en-GB" sz="2500" kern="1200"/>
            <a:t>Everyone will have the chance to answer within this lesson. </a:t>
          </a:r>
          <a:endParaRPr lang="en-US" sz="2500" kern="1200"/>
        </a:p>
      </dsp:txBody>
      <dsp:txXfrm>
        <a:off x="1280561" y="2772251"/>
        <a:ext cx="7315750" cy="11087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FF9053-0C29-4455-AFB7-B6D32993D112}">
      <dsp:nvSpPr>
        <dsp:cNvPr id="0" name=""/>
        <dsp:cNvSpPr/>
      </dsp:nvSpPr>
      <dsp:spPr>
        <a:xfrm>
          <a:off x="0" y="783768"/>
          <a:ext cx="6692813" cy="1446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507BCE-3B30-4535-B60A-2330C6222FAA}">
      <dsp:nvSpPr>
        <dsp:cNvPr id="0" name=""/>
        <dsp:cNvSpPr/>
      </dsp:nvSpPr>
      <dsp:spPr>
        <a:xfrm>
          <a:off x="437704" y="1109333"/>
          <a:ext cx="795826" cy="7958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0FE273-25C7-4250-8C2D-08C042195A63}">
      <dsp:nvSpPr>
        <dsp:cNvPr id="0" name=""/>
        <dsp:cNvSpPr/>
      </dsp:nvSpPr>
      <dsp:spPr>
        <a:xfrm>
          <a:off x="1671235" y="783768"/>
          <a:ext cx="5021578" cy="144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136" tIns="153136" rIns="153136" bIns="153136" numCol="1" spcCol="1270" anchor="ctr" anchorCtr="0">
          <a:noAutofit/>
        </a:bodyPr>
        <a:lstStyle/>
        <a:p>
          <a:pPr marL="0" lvl="0" indent="0" algn="l" defTabSz="1111250">
            <a:lnSpc>
              <a:spcPct val="100000"/>
            </a:lnSpc>
            <a:spcBef>
              <a:spcPct val="0"/>
            </a:spcBef>
            <a:spcAft>
              <a:spcPct val="35000"/>
            </a:spcAft>
            <a:buNone/>
          </a:pPr>
          <a:r>
            <a:rPr lang="en-GB" sz="2500" kern="1200" dirty="0"/>
            <a:t>Assignment 1- Scenario Question (</a:t>
          </a:r>
          <a:r>
            <a:rPr lang="en-GB" sz="2500" kern="1200"/>
            <a:t>750 words) </a:t>
          </a:r>
          <a:r>
            <a:rPr lang="en-GB" sz="2500" kern="1200" dirty="0"/>
            <a:t>– 25%</a:t>
          </a:r>
          <a:endParaRPr lang="en-US" sz="2500" kern="1200" dirty="0"/>
        </a:p>
      </dsp:txBody>
      <dsp:txXfrm>
        <a:off x="1671235" y="783768"/>
        <a:ext cx="5021578" cy="1446957"/>
      </dsp:txXfrm>
    </dsp:sp>
    <dsp:sp modelId="{C6C5CF21-EA3E-4AFE-B7E2-9FC0A4AD8E9D}">
      <dsp:nvSpPr>
        <dsp:cNvPr id="0" name=""/>
        <dsp:cNvSpPr/>
      </dsp:nvSpPr>
      <dsp:spPr>
        <a:xfrm>
          <a:off x="0" y="2592464"/>
          <a:ext cx="6692813" cy="1446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A2ADD-4A1B-4C89-BE32-C92AEA577D80}">
      <dsp:nvSpPr>
        <dsp:cNvPr id="0" name=""/>
        <dsp:cNvSpPr/>
      </dsp:nvSpPr>
      <dsp:spPr>
        <a:xfrm>
          <a:off x="437704" y="2918029"/>
          <a:ext cx="795826" cy="7958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61270F-9FC8-430A-9591-27DA2BE90622}">
      <dsp:nvSpPr>
        <dsp:cNvPr id="0" name=""/>
        <dsp:cNvSpPr/>
      </dsp:nvSpPr>
      <dsp:spPr>
        <a:xfrm>
          <a:off x="1671235" y="2592464"/>
          <a:ext cx="5021578" cy="144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136" tIns="153136" rIns="153136" bIns="153136" numCol="1" spcCol="1270" anchor="ctr" anchorCtr="0">
          <a:noAutofit/>
        </a:bodyPr>
        <a:lstStyle/>
        <a:p>
          <a:pPr marL="0" lvl="0" indent="0" algn="l" defTabSz="1111250">
            <a:lnSpc>
              <a:spcPct val="100000"/>
            </a:lnSpc>
            <a:spcBef>
              <a:spcPct val="0"/>
            </a:spcBef>
            <a:spcAft>
              <a:spcPct val="35000"/>
            </a:spcAft>
            <a:buNone/>
          </a:pPr>
          <a:r>
            <a:rPr lang="en-US" sz="2500" kern="1200" dirty="0"/>
            <a:t>Exam – Closed book – 1 hour and 30 mins – 75%</a:t>
          </a:r>
        </a:p>
      </dsp:txBody>
      <dsp:txXfrm>
        <a:off x="1671235" y="2592464"/>
        <a:ext cx="5021578" cy="14469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5F8A69-6484-4E34-AE57-692E89C7D4CF}">
      <dsp:nvSpPr>
        <dsp:cNvPr id="0" name=""/>
        <dsp:cNvSpPr/>
      </dsp:nvSpPr>
      <dsp:spPr>
        <a:xfrm>
          <a:off x="1049" y="576898"/>
          <a:ext cx="3683234" cy="23388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76CAFA-E2D4-4496-87E8-57DB05BD7274}">
      <dsp:nvSpPr>
        <dsp:cNvPr id="0" name=""/>
        <dsp:cNvSpPr/>
      </dsp:nvSpPr>
      <dsp:spPr>
        <a:xfrm>
          <a:off x="410297" y="965684"/>
          <a:ext cx="3683234" cy="23388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Assignment 1- Scenario Question – 50%</a:t>
          </a:r>
          <a:endParaRPr lang="en-US" sz="3600" kern="1200"/>
        </a:p>
      </dsp:txBody>
      <dsp:txXfrm>
        <a:off x="478800" y="1034187"/>
        <a:ext cx="3546228" cy="2201847"/>
      </dsp:txXfrm>
    </dsp:sp>
    <dsp:sp modelId="{91C441FE-AD50-4BAC-8777-AB04BD27F595}">
      <dsp:nvSpPr>
        <dsp:cNvPr id="0" name=""/>
        <dsp:cNvSpPr/>
      </dsp:nvSpPr>
      <dsp:spPr>
        <a:xfrm>
          <a:off x="4502780" y="576898"/>
          <a:ext cx="3683234" cy="23388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7CCED2-71E0-4777-9EF6-8C7A9FE7970D}">
      <dsp:nvSpPr>
        <dsp:cNvPr id="0" name=""/>
        <dsp:cNvSpPr/>
      </dsp:nvSpPr>
      <dsp:spPr>
        <a:xfrm>
          <a:off x="4912028" y="965684"/>
          <a:ext cx="3683234" cy="23388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Exam – Closed book – 2 hours and 15 mins  – 50%</a:t>
          </a:r>
        </a:p>
      </dsp:txBody>
      <dsp:txXfrm>
        <a:off x="4980531" y="1034187"/>
        <a:ext cx="3546228" cy="22018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14EE7A-D2C8-4CA6-962A-DAE3A32D78BF}">
      <dsp:nvSpPr>
        <dsp:cNvPr id="0" name=""/>
        <dsp:cNvSpPr/>
      </dsp:nvSpPr>
      <dsp:spPr>
        <a:xfrm>
          <a:off x="3262142" y="654267"/>
          <a:ext cx="504345" cy="91440"/>
        </a:xfrm>
        <a:custGeom>
          <a:avLst/>
          <a:gdLst/>
          <a:ahLst/>
          <a:cxnLst/>
          <a:rect l="0" t="0" r="0" b="0"/>
          <a:pathLst>
            <a:path>
              <a:moveTo>
                <a:pt x="0" y="45720"/>
              </a:moveTo>
              <a:lnTo>
                <a:pt x="504345"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0941" y="697312"/>
        <a:ext cx="26747" cy="5349"/>
      </dsp:txXfrm>
    </dsp:sp>
    <dsp:sp modelId="{EDDD2682-E150-4ED2-A14D-90EC4B23548B}">
      <dsp:nvSpPr>
        <dsp:cNvPr id="0" name=""/>
        <dsp:cNvSpPr/>
      </dsp:nvSpPr>
      <dsp:spPr>
        <a:xfrm>
          <a:off x="938092" y="2232"/>
          <a:ext cx="2325849" cy="1395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969" tIns="119630" rIns="113969" bIns="119630" numCol="1" spcCol="1270" anchor="ctr" anchorCtr="0">
          <a:noAutofit/>
        </a:bodyPr>
        <a:lstStyle/>
        <a:p>
          <a:pPr marL="0" lvl="0" indent="0" algn="ctr" defTabSz="577850">
            <a:lnSpc>
              <a:spcPct val="90000"/>
            </a:lnSpc>
            <a:spcBef>
              <a:spcPct val="0"/>
            </a:spcBef>
            <a:spcAft>
              <a:spcPct val="35000"/>
            </a:spcAft>
            <a:buNone/>
          </a:pPr>
          <a:r>
            <a:rPr lang="en-GB" sz="1300" kern="1200"/>
            <a:t>Assignments must be submitted by 23:59pm on the day of submission;</a:t>
          </a:r>
          <a:endParaRPr lang="en-US" sz="1300" kern="1200"/>
        </a:p>
      </dsp:txBody>
      <dsp:txXfrm>
        <a:off x="938092" y="2232"/>
        <a:ext cx="2325849" cy="1395509"/>
      </dsp:txXfrm>
    </dsp:sp>
    <dsp:sp modelId="{0356F058-F1D0-456A-AD10-5FF73468414F}">
      <dsp:nvSpPr>
        <dsp:cNvPr id="0" name=""/>
        <dsp:cNvSpPr/>
      </dsp:nvSpPr>
      <dsp:spPr>
        <a:xfrm>
          <a:off x="6122937" y="654267"/>
          <a:ext cx="504345" cy="91440"/>
        </a:xfrm>
        <a:custGeom>
          <a:avLst/>
          <a:gdLst/>
          <a:ahLst/>
          <a:cxnLst/>
          <a:rect l="0" t="0" r="0" b="0"/>
          <a:pathLst>
            <a:path>
              <a:moveTo>
                <a:pt x="0" y="45720"/>
              </a:moveTo>
              <a:lnTo>
                <a:pt x="504345"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61736" y="697312"/>
        <a:ext cx="26747" cy="5349"/>
      </dsp:txXfrm>
    </dsp:sp>
    <dsp:sp modelId="{94058472-FCB4-4263-B2FB-57AA3857CD9E}">
      <dsp:nvSpPr>
        <dsp:cNvPr id="0" name=""/>
        <dsp:cNvSpPr/>
      </dsp:nvSpPr>
      <dsp:spPr>
        <a:xfrm>
          <a:off x="3798887" y="2232"/>
          <a:ext cx="2325849" cy="1395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969" tIns="119630" rIns="113969" bIns="119630" numCol="1" spcCol="1270" anchor="ctr" anchorCtr="0">
          <a:noAutofit/>
        </a:bodyPr>
        <a:lstStyle/>
        <a:p>
          <a:pPr marL="0" lvl="0" indent="0" algn="ctr" defTabSz="577850">
            <a:lnSpc>
              <a:spcPct val="90000"/>
            </a:lnSpc>
            <a:spcBef>
              <a:spcPct val="0"/>
            </a:spcBef>
            <a:spcAft>
              <a:spcPct val="35000"/>
            </a:spcAft>
            <a:buNone/>
          </a:pPr>
          <a:r>
            <a:rPr lang="en-GB" sz="1300" kern="1200"/>
            <a:t>Up to one week late, the assignment is capped at 40%; </a:t>
          </a:r>
          <a:endParaRPr lang="en-US" sz="1300" kern="1200"/>
        </a:p>
      </dsp:txBody>
      <dsp:txXfrm>
        <a:off x="3798887" y="2232"/>
        <a:ext cx="2325849" cy="1395509"/>
      </dsp:txXfrm>
    </dsp:sp>
    <dsp:sp modelId="{CD13BAC8-3C2C-4A24-8B41-90FFB0F0BD30}">
      <dsp:nvSpPr>
        <dsp:cNvPr id="0" name=""/>
        <dsp:cNvSpPr/>
      </dsp:nvSpPr>
      <dsp:spPr>
        <a:xfrm>
          <a:off x="2101017" y="1395942"/>
          <a:ext cx="5721590" cy="504345"/>
        </a:xfrm>
        <a:custGeom>
          <a:avLst/>
          <a:gdLst/>
          <a:ahLst/>
          <a:cxnLst/>
          <a:rect l="0" t="0" r="0" b="0"/>
          <a:pathLst>
            <a:path>
              <a:moveTo>
                <a:pt x="5721590" y="0"/>
              </a:moveTo>
              <a:lnTo>
                <a:pt x="5721590" y="269272"/>
              </a:lnTo>
              <a:lnTo>
                <a:pt x="0" y="269272"/>
              </a:lnTo>
              <a:lnTo>
                <a:pt x="0" y="504345"/>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18148" y="1645440"/>
        <a:ext cx="287327" cy="5349"/>
      </dsp:txXfrm>
    </dsp:sp>
    <dsp:sp modelId="{6AA7BD1C-FA6C-40B6-8D31-DB546B2D029E}">
      <dsp:nvSpPr>
        <dsp:cNvPr id="0" name=""/>
        <dsp:cNvSpPr/>
      </dsp:nvSpPr>
      <dsp:spPr>
        <a:xfrm>
          <a:off x="6659682" y="2232"/>
          <a:ext cx="2325849" cy="1395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969" tIns="119630" rIns="113969" bIns="119630" numCol="1" spcCol="1270" anchor="ctr" anchorCtr="0">
          <a:noAutofit/>
        </a:bodyPr>
        <a:lstStyle/>
        <a:p>
          <a:pPr marL="0" lvl="0" indent="0" algn="ctr" defTabSz="577850">
            <a:lnSpc>
              <a:spcPct val="90000"/>
            </a:lnSpc>
            <a:spcBef>
              <a:spcPct val="0"/>
            </a:spcBef>
            <a:spcAft>
              <a:spcPct val="35000"/>
            </a:spcAft>
            <a:buNone/>
          </a:pPr>
          <a:r>
            <a:rPr lang="en-GB" sz="1300" kern="1200"/>
            <a:t>Over one week late the assignment will score 0; </a:t>
          </a:r>
          <a:endParaRPr lang="en-US" sz="1300" kern="1200"/>
        </a:p>
      </dsp:txBody>
      <dsp:txXfrm>
        <a:off x="6659682" y="2232"/>
        <a:ext cx="2325849" cy="1395509"/>
      </dsp:txXfrm>
    </dsp:sp>
    <dsp:sp modelId="{26473E2A-EDAA-4980-A0F0-3B4517DFD823}">
      <dsp:nvSpPr>
        <dsp:cNvPr id="0" name=""/>
        <dsp:cNvSpPr/>
      </dsp:nvSpPr>
      <dsp:spPr>
        <a:xfrm>
          <a:off x="3262142" y="2584722"/>
          <a:ext cx="504345" cy="91440"/>
        </a:xfrm>
        <a:custGeom>
          <a:avLst/>
          <a:gdLst/>
          <a:ahLst/>
          <a:cxnLst/>
          <a:rect l="0" t="0" r="0" b="0"/>
          <a:pathLst>
            <a:path>
              <a:moveTo>
                <a:pt x="0" y="45720"/>
              </a:moveTo>
              <a:lnTo>
                <a:pt x="504345"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0941" y="2627767"/>
        <a:ext cx="26747" cy="5349"/>
      </dsp:txXfrm>
    </dsp:sp>
    <dsp:sp modelId="{8A28E696-A602-4173-8FAE-E0DFE14659BA}">
      <dsp:nvSpPr>
        <dsp:cNvPr id="0" name=""/>
        <dsp:cNvSpPr/>
      </dsp:nvSpPr>
      <dsp:spPr>
        <a:xfrm>
          <a:off x="938092" y="1932687"/>
          <a:ext cx="2325849" cy="1395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969" tIns="119630" rIns="113969" bIns="119630" numCol="1" spcCol="1270" anchor="ctr" anchorCtr="0">
          <a:noAutofit/>
        </a:bodyPr>
        <a:lstStyle/>
        <a:p>
          <a:pPr marL="0" lvl="0" indent="0" algn="ctr" defTabSz="577850">
            <a:lnSpc>
              <a:spcPct val="90000"/>
            </a:lnSpc>
            <a:spcBef>
              <a:spcPct val="0"/>
            </a:spcBef>
            <a:spcAft>
              <a:spcPct val="35000"/>
            </a:spcAft>
            <a:buNone/>
          </a:pPr>
          <a:r>
            <a:rPr lang="en-GB" sz="1300" kern="1200"/>
            <a:t>You need to reference in accordance with Harvard;</a:t>
          </a:r>
          <a:endParaRPr lang="en-US" sz="1300" kern="1200"/>
        </a:p>
      </dsp:txBody>
      <dsp:txXfrm>
        <a:off x="938092" y="1932687"/>
        <a:ext cx="2325849" cy="1395509"/>
      </dsp:txXfrm>
    </dsp:sp>
    <dsp:sp modelId="{0BAF3B37-3879-4AE3-BC0E-6C7A3118129B}">
      <dsp:nvSpPr>
        <dsp:cNvPr id="0" name=""/>
        <dsp:cNvSpPr/>
      </dsp:nvSpPr>
      <dsp:spPr>
        <a:xfrm>
          <a:off x="6122937" y="2584722"/>
          <a:ext cx="504345" cy="91440"/>
        </a:xfrm>
        <a:custGeom>
          <a:avLst/>
          <a:gdLst/>
          <a:ahLst/>
          <a:cxnLst/>
          <a:rect l="0" t="0" r="0" b="0"/>
          <a:pathLst>
            <a:path>
              <a:moveTo>
                <a:pt x="0" y="45720"/>
              </a:moveTo>
              <a:lnTo>
                <a:pt x="504345"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61736" y="2627767"/>
        <a:ext cx="26747" cy="5349"/>
      </dsp:txXfrm>
    </dsp:sp>
    <dsp:sp modelId="{8DD8DF01-50BE-4F2A-925A-DF2AC0582876}">
      <dsp:nvSpPr>
        <dsp:cNvPr id="0" name=""/>
        <dsp:cNvSpPr/>
      </dsp:nvSpPr>
      <dsp:spPr>
        <a:xfrm>
          <a:off x="3798887" y="1932687"/>
          <a:ext cx="2325849" cy="1395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969" tIns="119630" rIns="113969" bIns="119630" numCol="1" spcCol="1270" anchor="ctr" anchorCtr="0">
          <a:noAutofit/>
        </a:bodyPr>
        <a:lstStyle/>
        <a:p>
          <a:pPr marL="0" lvl="0" indent="0" algn="ctr" defTabSz="577850">
            <a:lnSpc>
              <a:spcPct val="90000"/>
            </a:lnSpc>
            <a:spcBef>
              <a:spcPct val="0"/>
            </a:spcBef>
            <a:spcAft>
              <a:spcPct val="35000"/>
            </a:spcAft>
            <a:buNone/>
          </a:pPr>
          <a:r>
            <a:rPr lang="en-GB" sz="1300" kern="1200"/>
            <a:t>Ensure that you proofread your work before submitting it; </a:t>
          </a:r>
          <a:endParaRPr lang="en-US" sz="1300" kern="1200"/>
        </a:p>
      </dsp:txBody>
      <dsp:txXfrm>
        <a:off x="3798887" y="1932687"/>
        <a:ext cx="2325849" cy="1395509"/>
      </dsp:txXfrm>
    </dsp:sp>
    <dsp:sp modelId="{DA88986F-4FEC-4809-9975-10D3716C730B}">
      <dsp:nvSpPr>
        <dsp:cNvPr id="0" name=""/>
        <dsp:cNvSpPr/>
      </dsp:nvSpPr>
      <dsp:spPr>
        <a:xfrm>
          <a:off x="2101017" y="3326397"/>
          <a:ext cx="5721590" cy="504345"/>
        </a:xfrm>
        <a:custGeom>
          <a:avLst/>
          <a:gdLst/>
          <a:ahLst/>
          <a:cxnLst/>
          <a:rect l="0" t="0" r="0" b="0"/>
          <a:pathLst>
            <a:path>
              <a:moveTo>
                <a:pt x="5721590" y="0"/>
              </a:moveTo>
              <a:lnTo>
                <a:pt x="5721590" y="269272"/>
              </a:lnTo>
              <a:lnTo>
                <a:pt x="0" y="269272"/>
              </a:lnTo>
              <a:lnTo>
                <a:pt x="0" y="504345"/>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18148" y="3575895"/>
        <a:ext cx="287327" cy="5349"/>
      </dsp:txXfrm>
    </dsp:sp>
    <dsp:sp modelId="{21C75BB3-377D-4673-B7CA-8D03781F695E}">
      <dsp:nvSpPr>
        <dsp:cNvPr id="0" name=""/>
        <dsp:cNvSpPr/>
      </dsp:nvSpPr>
      <dsp:spPr>
        <a:xfrm>
          <a:off x="6659682" y="1932687"/>
          <a:ext cx="2325849" cy="1395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969" tIns="119630" rIns="113969" bIns="119630" numCol="1" spcCol="1270" anchor="ctr" anchorCtr="0">
          <a:noAutofit/>
        </a:bodyPr>
        <a:lstStyle/>
        <a:p>
          <a:pPr marL="0" lvl="0" indent="0" algn="ctr" defTabSz="577850">
            <a:lnSpc>
              <a:spcPct val="90000"/>
            </a:lnSpc>
            <a:spcBef>
              <a:spcPct val="0"/>
            </a:spcBef>
            <a:spcAft>
              <a:spcPct val="35000"/>
            </a:spcAft>
            <a:buNone/>
          </a:pPr>
          <a:r>
            <a:rPr lang="en-GB" sz="1300" kern="1200"/>
            <a:t>Draft deadline</a:t>
          </a:r>
          <a:endParaRPr lang="en-US" sz="1300" kern="1200"/>
        </a:p>
      </dsp:txBody>
      <dsp:txXfrm>
        <a:off x="6659682" y="1932687"/>
        <a:ext cx="2325849" cy="1395509"/>
      </dsp:txXfrm>
    </dsp:sp>
    <dsp:sp modelId="{6F0620C5-69F6-4EA9-8B93-7EBD3BB397D4}">
      <dsp:nvSpPr>
        <dsp:cNvPr id="0" name=""/>
        <dsp:cNvSpPr/>
      </dsp:nvSpPr>
      <dsp:spPr>
        <a:xfrm>
          <a:off x="3262142" y="4515177"/>
          <a:ext cx="504345" cy="91440"/>
        </a:xfrm>
        <a:custGeom>
          <a:avLst/>
          <a:gdLst/>
          <a:ahLst/>
          <a:cxnLst/>
          <a:rect l="0" t="0" r="0" b="0"/>
          <a:pathLst>
            <a:path>
              <a:moveTo>
                <a:pt x="0" y="45720"/>
              </a:moveTo>
              <a:lnTo>
                <a:pt x="504345"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0941" y="4558222"/>
        <a:ext cx="26747" cy="5349"/>
      </dsp:txXfrm>
    </dsp:sp>
    <dsp:sp modelId="{DDFAEB3E-9071-4CA1-A467-D95B9D43B056}">
      <dsp:nvSpPr>
        <dsp:cNvPr id="0" name=""/>
        <dsp:cNvSpPr/>
      </dsp:nvSpPr>
      <dsp:spPr>
        <a:xfrm>
          <a:off x="938092" y="3863142"/>
          <a:ext cx="2325849" cy="1395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969" tIns="119630" rIns="113969" bIns="119630" numCol="1" spcCol="1270" anchor="ctr" anchorCtr="0">
          <a:noAutofit/>
        </a:bodyPr>
        <a:lstStyle/>
        <a:p>
          <a:pPr marL="0" lvl="0" indent="0" algn="ctr" defTabSz="577850">
            <a:lnSpc>
              <a:spcPct val="90000"/>
            </a:lnSpc>
            <a:spcBef>
              <a:spcPct val="0"/>
            </a:spcBef>
            <a:spcAft>
              <a:spcPct val="35000"/>
            </a:spcAft>
            <a:buNone/>
          </a:pPr>
          <a:r>
            <a:rPr lang="en-GB" sz="1300" kern="1200"/>
            <a:t>Any draft sent after this will not be marked;</a:t>
          </a:r>
          <a:endParaRPr lang="en-US" sz="1300" kern="1200"/>
        </a:p>
      </dsp:txBody>
      <dsp:txXfrm>
        <a:off x="938092" y="3863142"/>
        <a:ext cx="2325849" cy="1395509"/>
      </dsp:txXfrm>
    </dsp:sp>
    <dsp:sp modelId="{2824CC99-CD21-4BC6-92C7-04F01653E9D2}">
      <dsp:nvSpPr>
        <dsp:cNvPr id="0" name=""/>
        <dsp:cNvSpPr/>
      </dsp:nvSpPr>
      <dsp:spPr>
        <a:xfrm>
          <a:off x="6122937" y="4515177"/>
          <a:ext cx="504345" cy="91440"/>
        </a:xfrm>
        <a:custGeom>
          <a:avLst/>
          <a:gdLst/>
          <a:ahLst/>
          <a:cxnLst/>
          <a:rect l="0" t="0" r="0" b="0"/>
          <a:pathLst>
            <a:path>
              <a:moveTo>
                <a:pt x="0" y="45720"/>
              </a:moveTo>
              <a:lnTo>
                <a:pt x="504345"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61736" y="4558222"/>
        <a:ext cx="26747" cy="5349"/>
      </dsp:txXfrm>
    </dsp:sp>
    <dsp:sp modelId="{6DA44495-A05C-4D0D-82E7-1A842F19C995}">
      <dsp:nvSpPr>
        <dsp:cNvPr id="0" name=""/>
        <dsp:cNvSpPr/>
      </dsp:nvSpPr>
      <dsp:spPr>
        <a:xfrm>
          <a:off x="3798887" y="3863142"/>
          <a:ext cx="2325849" cy="1395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969" tIns="119630" rIns="113969" bIns="119630" numCol="1" spcCol="1270" anchor="ctr" anchorCtr="0">
          <a:noAutofit/>
        </a:bodyPr>
        <a:lstStyle/>
        <a:p>
          <a:pPr marL="0" lvl="0" indent="0" algn="ctr" defTabSz="577850">
            <a:lnSpc>
              <a:spcPct val="90000"/>
            </a:lnSpc>
            <a:spcBef>
              <a:spcPct val="0"/>
            </a:spcBef>
            <a:spcAft>
              <a:spcPct val="35000"/>
            </a:spcAft>
            <a:buNone/>
          </a:pPr>
          <a:r>
            <a:rPr lang="en-GB" sz="1300" kern="1200"/>
            <a:t>If you are applying for extenuating circumstances, please contact the </a:t>
          </a:r>
          <a:r>
            <a:rPr lang="en-GB" sz="1300" kern="1200">
              <a:hlinkClick xmlns:r="http://schemas.openxmlformats.org/officeDocument/2006/relationships" r:id="rId1"/>
            </a:rPr>
            <a:t>hwb@uwtsd.ac.uk</a:t>
          </a:r>
          <a:r>
            <a:rPr lang="en-GB" sz="1300" kern="1200"/>
            <a:t>;</a:t>
          </a:r>
          <a:endParaRPr lang="en-US" sz="1300" kern="1200"/>
        </a:p>
      </dsp:txBody>
      <dsp:txXfrm>
        <a:off x="3798887" y="3863142"/>
        <a:ext cx="2325849" cy="1395509"/>
      </dsp:txXfrm>
    </dsp:sp>
    <dsp:sp modelId="{792D64D2-93E1-4506-8803-EB82F7A9B65A}">
      <dsp:nvSpPr>
        <dsp:cNvPr id="0" name=""/>
        <dsp:cNvSpPr/>
      </dsp:nvSpPr>
      <dsp:spPr>
        <a:xfrm>
          <a:off x="6659682" y="3863142"/>
          <a:ext cx="2325849" cy="13955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969" tIns="119630" rIns="113969" bIns="119630" numCol="1" spcCol="1270" anchor="ctr" anchorCtr="0">
          <a:noAutofit/>
        </a:bodyPr>
        <a:lstStyle/>
        <a:p>
          <a:pPr marL="0" lvl="0" indent="0" algn="ctr" defTabSz="577850">
            <a:lnSpc>
              <a:spcPct val="90000"/>
            </a:lnSpc>
            <a:spcBef>
              <a:spcPct val="0"/>
            </a:spcBef>
            <a:spcAft>
              <a:spcPct val="35000"/>
            </a:spcAft>
            <a:buNone/>
          </a:pPr>
          <a:r>
            <a:rPr lang="en-GB" sz="1300" kern="1200"/>
            <a:t>We are only concerned with the law in England and Wales.</a:t>
          </a:r>
          <a:endParaRPr lang="en-US" sz="1300" kern="1200"/>
        </a:p>
      </dsp:txBody>
      <dsp:txXfrm>
        <a:off x="6659682" y="3863142"/>
        <a:ext cx="2325849" cy="13955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5830EA-77E6-4091-9CA1-226E870D6F5A}">
      <dsp:nvSpPr>
        <dsp:cNvPr id="0" name=""/>
        <dsp:cNvSpPr/>
      </dsp:nvSpPr>
      <dsp:spPr>
        <a:xfrm>
          <a:off x="0" y="40589"/>
          <a:ext cx="6692813" cy="150579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General introduction to tort law. </a:t>
          </a:r>
          <a:endParaRPr lang="en-US" sz="3900" kern="1200"/>
        </a:p>
      </dsp:txBody>
      <dsp:txXfrm>
        <a:off x="73507" y="114096"/>
        <a:ext cx="6545799" cy="1358776"/>
      </dsp:txXfrm>
    </dsp:sp>
    <dsp:sp modelId="{D7D28ED1-1FB6-45A7-86CB-A47D0B03E1A4}">
      <dsp:nvSpPr>
        <dsp:cNvPr id="0" name=""/>
        <dsp:cNvSpPr/>
      </dsp:nvSpPr>
      <dsp:spPr>
        <a:xfrm>
          <a:off x="0" y="1658699"/>
          <a:ext cx="6692813" cy="1505790"/>
        </a:xfrm>
        <a:prstGeom prst="roundRect">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Duty of care. </a:t>
          </a:r>
          <a:endParaRPr lang="en-US" sz="3900" kern="1200"/>
        </a:p>
      </dsp:txBody>
      <dsp:txXfrm>
        <a:off x="73507" y="1732206"/>
        <a:ext cx="6545799" cy="1358776"/>
      </dsp:txXfrm>
    </dsp:sp>
    <dsp:sp modelId="{CF657A41-DE6E-4C5D-A815-C79EA1902BFD}">
      <dsp:nvSpPr>
        <dsp:cNvPr id="0" name=""/>
        <dsp:cNvSpPr/>
      </dsp:nvSpPr>
      <dsp:spPr>
        <a:xfrm>
          <a:off x="0" y="3276809"/>
          <a:ext cx="6692813" cy="1505790"/>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Activities </a:t>
          </a:r>
          <a:endParaRPr lang="en-US" sz="3900" kern="1200"/>
        </a:p>
      </dsp:txBody>
      <dsp:txXfrm>
        <a:off x="73507" y="3350316"/>
        <a:ext cx="6545799" cy="13587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63D973-443D-4CCA-BF30-04FF4C4F7EDF}">
      <dsp:nvSpPr>
        <dsp:cNvPr id="0" name=""/>
        <dsp:cNvSpPr/>
      </dsp:nvSpPr>
      <dsp:spPr>
        <a:xfrm>
          <a:off x="0" y="588"/>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A68633-13FF-414C-8EA2-293260B379B2}">
      <dsp:nvSpPr>
        <dsp:cNvPr id="0" name=""/>
        <dsp:cNvSpPr/>
      </dsp:nvSpPr>
      <dsp:spPr>
        <a:xfrm>
          <a:off x="416759" y="310575"/>
          <a:ext cx="757744" cy="757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6857D01-AC3F-473C-84C0-BB61D9C20884}">
      <dsp:nvSpPr>
        <dsp:cNvPr id="0" name=""/>
        <dsp:cNvSpPr/>
      </dsp:nvSpPr>
      <dsp:spPr>
        <a:xfrm>
          <a:off x="1591264" y="588"/>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977900">
            <a:lnSpc>
              <a:spcPct val="90000"/>
            </a:lnSpc>
            <a:spcBef>
              <a:spcPct val="0"/>
            </a:spcBef>
            <a:spcAft>
              <a:spcPct val="35000"/>
            </a:spcAft>
            <a:buNone/>
          </a:pPr>
          <a:r>
            <a:rPr lang="en-GB" sz="2200" kern="1200" dirty="0"/>
            <a:t>Let's find out what you know.</a:t>
          </a:r>
          <a:endParaRPr lang="en-US" sz="2200" kern="1200" dirty="0"/>
        </a:p>
      </dsp:txBody>
      <dsp:txXfrm>
        <a:off x="1591264" y="588"/>
        <a:ext cx="5101549" cy="1377717"/>
      </dsp:txXfrm>
    </dsp:sp>
    <dsp:sp modelId="{022D41AE-43DD-492D-8851-7B644E7155A7}">
      <dsp:nvSpPr>
        <dsp:cNvPr id="0" name=""/>
        <dsp:cNvSpPr/>
      </dsp:nvSpPr>
      <dsp:spPr>
        <a:xfrm>
          <a:off x="0" y="1722736"/>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E092C1-3A84-49E2-8D89-B3A068091E91}">
      <dsp:nvSpPr>
        <dsp:cNvPr id="0" name=""/>
        <dsp:cNvSpPr/>
      </dsp:nvSpPr>
      <dsp:spPr>
        <a:xfrm>
          <a:off x="416759" y="2032722"/>
          <a:ext cx="757744" cy="757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B8AFCEC-EE40-4D2D-A926-FE091442146E}">
      <dsp:nvSpPr>
        <dsp:cNvPr id="0" name=""/>
        <dsp:cNvSpPr/>
      </dsp:nvSpPr>
      <dsp:spPr>
        <a:xfrm>
          <a:off x="1591264" y="1722736"/>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977900">
            <a:lnSpc>
              <a:spcPct val="90000"/>
            </a:lnSpc>
            <a:spcBef>
              <a:spcPct val="0"/>
            </a:spcBef>
            <a:spcAft>
              <a:spcPct val="35000"/>
            </a:spcAft>
            <a:buNone/>
          </a:pPr>
          <a:r>
            <a:rPr lang="en-GB" sz="2200" kern="1200" dirty="0"/>
            <a:t>We will revisit this at the end of the module, ensure that you leave them on the desk at the end of the lesson. </a:t>
          </a:r>
          <a:endParaRPr lang="en-US" sz="2200" kern="1200" dirty="0"/>
        </a:p>
      </dsp:txBody>
      <dsp:txXfrm>
        <a:off x="1591264" y="1722736"/>
        <a:ext cx="5101549" cy="1377717"/>
      </dsp:txXfrm>
    </dsp:sp>
    <dsp:sp modelId="{1F14E81F-9BEE-4DC7-8276-87470349F8B0}">
      <dsp:nvSpPr>
        <dsp:cNvPr id="0" name=""/>
        <dsp:cNvSpPr/>
      </dsp:nvSpPr>
      <dsp:spPr>
        <a:xfrm>
          <a:off x="0" y="3444883"/>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AB42BD-A29E-49B2-84B6-74662E07CE2F}">
      <dsp:nvSpPr>
        <dsp:cNvPr id="0" name=""/>
        <dsp:cNvSpPr/>
      </dsp:nvSpPr>
      <dsp:spPr>
        <a:xfrm>
          <a:off x="416759" y="3754869"/>
          <a:ext cx="757744" cy="757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913C9D-8125-4984-8BAB-B02781739405}">
      <dsp:nvSpPr>
        <dsp:cNvPr id="0" name=""/>
        <dsp:cNvSpPr/>
      </dsp:nvSpPr>
      <dsp:spPr>
        <a:xfrm>
          <a:off x="1591264" y="3444883"/>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977900">
            <a:lnSpc>
              <a:spcPct val="90000"/>
            </a:lnSpc>
            <a:spcBef>
              <a:spcPct val="0"/>
            </a:spcBef>
            <a:spcAft>
              <a:spcPct val="35000"/>
            </a:spcAft>
            <a:buNone/>
          </a:pPr>
          <a:r>
            <a:rPr lang="en-US" sz="2200" kern="1200" dirty="0"/>
            <a:t>Follow the instructions on the next slide</a:t>
          </a:r>
        </a:p>
      </dsp:txBody>
      <dsp:txXfrm>
        <a:off x="1591264" y="3444883"/>
        <a:ext cx="5101549" cy="137771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76F914-D4A3-43C5-A2CA-6CD69EB15DD1}">
      <dsp:nvSpPr>
        <dsp:cNvPr id="0" name=""/>
        <dsp:cNvSpPr/>
      </dsp:nvSpPr>
      <dsp:spPr>
        <a:xfrm>
          <a:off x="0" y="588"/>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44CFE9-9D2C-4A01-86E2-3A854164E07C}">
      <dsp:nvSpPr>
        <dsp:cNvPr id="0" name=""/>
        <dsp:cNvSpPr/>
      </dsp:nvSpPr>
      <dsp:spPr>
        <a:xfrm>
          <a:off x="416759" y="310575"/>
          <a:ext cx="757744" cy="757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6D61BC0-1575-42B4-8E47-DF325C71B102}">
      <dsp:nvSpPr>
        <dsp:cNvPr id="0" name=""/>
        <dsp:cNvSpPr/>
      </dsp:nvSpPr>
      <dsp:spPr>
        <a:xfrm>
          <a:off x="1591264" y="588"/>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711200">
            <a:lnSpc>
              <a:spcPct val="90000"/>
            </a:lnSpc>
            <a:spcBef>
              <a:spcPct val="0"/>
            </a:spcBef>
            <a:spcAft>
              <a:spcPct val="35000"/>
            </a:spcAft>
            <a:buNone/>
          </a:pPr>
          <a:r>
            <a:rPr lang="en-GB" sz="1600" kern="1200" dirty="0"/>
            <a:t>.</a:t>
          </a:r>
          <a:endParaRPr lang="en-US" sz="1600" kern="1200" dirty="0"/>
        </a:p>
      </dsp:txBody>
      <dsp:txXfrm>
        <a:off x="1591264" y="588"/>
        <a:ext cx="5101549" cy="1377717"/>
      </dsp:txXfrm>
    </dsp:sp>
    <dsp:sp modelId="{6937E034-0DAB-412F-9C66-2928C28F1C3E}">
      <dsp:nvSpPr>
        <dsp:cNvPr id="0" name=""/>
        <dsp:cNvSpPr/>
      </dsp:nvSpPr>
      <dsp:spPr>
        <a:xfrm>
          <a:off x="0" y="1722736"/>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E8C7B5-5C7D-488B-A310-87DFDD544958}">
      <dsp:nvSpPr>
        <dsp:cNvPr id="0" name=""/>
        <dsp:cNvSpPr/>
      </dsp:nvSpPr>
      <dsp:spPr>
        <a:xfrm>
          <a:off x="416759" y="2032722"/>
          <a:ext cx="757744" cy="757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02E4FD7-6588-465E-A5A1-9978E30122D3}">
      <dsp:nvSpPr>
        <dsp:cNvPr id="0" name=""/>
        <dsp:cNvSpPr/>
      </dsp:nvSpPr>
      <dsp:spPr>
        <a:xfrm>
          <a:off x="1591264" y="1722736"/>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711200">
            <a:lnSpc>
              <a:spcPct val="90000"/>
            </a:lnSpc>
            <a:spcBef>
              <a:spcPct val="0"/>
            </a:spcBef>
            <a:spcAft>
              <a:spcPct val="35000"/>
            </a:spcAft>
            <a:buNone/>
          </a:pPr>
          <a:r>
            <a:rPr lang="en-GB" sz="1600" kern="1200" dirty="0"/>
            <a:t>John William Salmond,  “civil wrong for which the remedy is a common law action for unliquidated damages, and which is not exclusively the breach of trust or other merely equitable obligation.”</a:t>
          </a:r>
          <a:endParaRPr lang="en-US" sz="1600" kern="1200" dirty="0"/>
        </a:p>
      </dsp:txBody>
      <dsp:txXfrm>
        <a:off x="1591264" y="1722736"/>
        <a:ext cx="5101549" cy="1377717"/>
      </dsp:txXfrm>
    </dsp:sp>
    <dsp:sp modelId="{0BA700FC-4DA1-4BDC-A895-1FA6FBC2BD8B}">
      <dsp:nvSpPr>
        <dsp:cNvPr id="0" name=""/>
        <dsp:cNvSpPr/>
      </dsp:nvSpPr>
      <dsp:spPr>
        <a:xfrm>
          <a:off x="0" y="3444883"/>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6B9D57-1D52-44CA-80D3-1B5FD8D1AAE1}">
      <dsp:nvSpPr>
        <dsp:cNvPr id="0" name=""/>
        <dsp:cNvSpPr/>
      </dsp:nvSpPr>
      <dsp:spPr>
        <a:xfrm>
          <a:off x="416759" y="3754869"/>
          <a:ext cx="757744" cy="757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D39A614-75EC-4E09-B190-2BAB26EB8019}">
      <dsp:nvSpPr>
        <dsp:cNvPr id="0" name=""/>
        <dsp:cNvSpPr/>
      </dsp:nvSpPr>
      <dsp:spPr>
        <a:xfrm>
          <a:off x="1591264" y="3444883"/>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711200">
            <a:lnSpc>
              <a:spcPct val="90000"/>
            </a:lnSpc>
            <a:spcBef>
              <a:spcPct val="0"/>
            </a:spcBef>
            <a:spcAft>
              <a:spcPct val="35000"/>
            </a:spcAft>
            <a:buNone/>
          </a:pPr>
          <a:r>
            <a:rPr lang="en-GB" sz="1600" kern="1200" dirty="0"/>
            <a:t>A wide range of remedies. </a:t>
          </a:r>
          <a:endParaRPr lang="en-US" sz="1600" kern="1200" dirty="0"/>
        </a:p>
      </dsp:txBody>
      <dsp:txXfrm>
        <a:off x="1591264" y="3444883"/>
        <a:ext cx="5101549" cy="137771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29E9C-7BC5-4A3D-BCED-D4CF151EA406}">
      <dsp:nvSpPr>
        <dsp:cNvPr id="0" name=""/>
        <dsp:cNvSpPr/>
      </dsp:nvSpPr>
      <dsp:spPr>
        <a:xfrm>
          <a:off x="0" y="93057"/>
          <a:ext cx="3005666" cy="180339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Tort law categories are split into numerous including:</a:t>
          </a:r>
          <a:endParaRPr lang="en-US" sz="2500" kern="1200"/>
        </a:p>
      </dsp:txBody>
      <dsp:txXfrm>
        <a:off x="0" y="93057"/>
        <a:ext cx="3005666" cy="1803399"/>
      </dsp:txXfrm>
    </dsp:sp>
    <dsp:sp modelId="{31834B1C-F077-4CE4-9C33-CEDDAB5B837C}">
      <dsp:nvSpPr>
        <dsp:cNvPr id="0" name=""/>
        <dsp:cNvSpPr/>
      </dsp:nvSpPr>
      <dsp:spPr>
        <a:xfrm>
          <a:off x="3306233" y="93057"/>
          <a:ext cx="3005666" cy="1803399"/>
        </a:xfrm>
        <a:prstGeom prst="rect">
          <a:avLst/>
        </a:prstGeom>
        <a:solidFill>
          <a:schemeClr val="accent5">
            <a:hueOff val="2842264"/>
            <a:satOff val="-5708"/>
            <a:lumOff val="333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1. Negligence. </a:t>
          </a:r>
          <a:endParaRPr lang="en-US" sz="2500" kern="1200"/>
        </a:p>
      </dsp:txBody>
      <dsp:txXfrm>
        <a:off x="3306233" y="93057"/>
        <a:ext cx="3005666" cy="1803399"/>
      </dsp:txXfrm>
    </dsp:sp>
    <dsp:sp modelId="{527A6DF3-0856-496A-85D1-AC268F3B4868}">
      <dsp:nvSpPr>
        <dsp:cNvPr id="0" name=""/>
        <dsp:cNvSpPr/>
      </dsp:nvSpPr>
      <dsp:spPr>
        <a:xfrm>
          <a:off x="6612466" y="93057"/>
          <a:ext cx="3005666" cy="1803399"/>
        </a:xfrm>
        <a:prstGeom prst="rect">
          <a:avLst/>
        </a:prstGeom>
        <a:solidFill>
          <a:schemeClr val="accent5">
            <a:hueOff val="5684529"/>
            <a:satOff val="-11416"/>
            <a:lumOff val="666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2. Trespass. </a:t>
          </a:r>
          <a:endParaRPr lang="en-US" sz="2500" kern="1200"/>
        </a:p>
      </dsp:txBody>
      <dsp:txXfrm>
        <a:off x="6612466" y="93057"/>
        <a:ext cx="3005666" cy="1803399"/>
      </dsp:txXfrm>
    </dsp:sp>
    <dsp:sp modelId="{7AC246D7-D879-499D-858E-F10AF412455C}">
      <dsp:nvSpPr>
        <dsp:cNvPr id="0" name=""/>
        <dsp:cNvSpPr/>
      </dsp:nvSpPr>
      <dsp:spPr>
        <a:xfrm>
          <a:off x="0" y="2197024"/>
          <a:ext cx="3005666" cy="1803399"/>
        </a:xfrm>
        <a:prstGeom prst="rect">
          <a:avLst/>
        </a:prstGeom>
        <a:solidFill>
          <a:schemeClr val="accent5">
            <a:hueOff val="8526793"/>
            <a:satOff val="-17125"/>
            <a:lumOff val="1000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3. Defamation. </a:t>
          </a:r>
          <a:endParaRPr lang="en-US" sz="2500" kern="1200"/>
        </a:p>
      </dsp:txBody>
      <dsp:txXfrm>
        <a:off x="0" y="2197024"/>
        <a:ext cx="3005666" cy="1803399"/>
      </dsp:txXfrm>
    </dsp:sp>
    <dsp:sp modelId="{BD1CCD4E-F583-4E51-8ABD-766A06BC62AC}">
      <dsp:nvSpPr>
        <dsp:cNvPr id="0" name=""/>
        <dsp:cNvSpPr/>
      </dsp:nvSpPr>
      <dsp:spPr>
        <a:xfrm>
          <a:off x="3306233" y="2197024"/>
          <a:ext cx="3005666" cy="1803399"/>
        </a:xfrm>
        <a:prstGeom prst="rect">
          <a:avLst/>
        </a:prstGeom>
        <a:solidFill>
          <a:schemeClr val="accent5">
            <a:hueOff val="11369058"/>
            <a:satOff val="-22833"/>
            <a:lumOff val="1333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4. Nuisance.</a:t>
          </a:r>
          <a:endParaRPr lang="en-US" sz="2500" kern="1200"/>
        </a:p>
      </dsp:txBody>
      <dsp:txXfrm>
        <a:off x="3306233" y="2197024"/>
        <a:ext cx="3005666" cy="1803399"/>
      </dsp:txXfrm>
    </dsp:sp>
    <dsp:sp modelId="{314027B4-1E27-4397-B50E-AAC0E6F6FB56}">
      <dsp:nvSpPr>
        <dsp:cNvPr id="0" name=""/>
        <dsp:cNvSpPr/>
      </dsp:nvSpPr>
      <dsp:spPr>
        <a:xfrm>
          <a:off x="6612466" y="2197024"/>
          <a:ext cx="3005666" cy="1803399"/>
        </a:xfrm>
        <a:prstGeom prst="rect">
          <a:avLst/>
        </a:prstGeom>
        <a:solidFill>
          <a:schemeClr val="accent5">
            <a:hueOff val="14211322"/>
            <a:satOff val="-28541"/>
            <a:lumOff val="1666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And much more which we will discuss throughout this module.</a:t>
          </a:r>
          <a:endParaRPr lang="en-US" sz="2500" kern="1200"/>
        </a:p>
      </dsp:txBody>
      <dsp:txXfrm>
        <a:off x="6612466" y="2197024"/>
        <a:ext cx="3005666" cy="180339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5B0F77-D3A2-46C6-9B22-0A8DD11FD429}">
      <dsp:nvSpPr>
        <dsp:cNvPr id="0" name=""/>
        <dsp:cNvSpPr/>
      </dsp:nvSpPr>
      <dsp:spPr>
        <a:xfrm>
          <a:off x="0" y="600795"/>
          <a:ext cx="6692813" cy="4680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Concerns someone being injured or wronged. </a:t>
          </a:r>
          <a:endParaRPr lang="en-US" sz="2000" kern="1200"/>
        </a:p>
      </dsp:txBody>
      <dsp:txXfrm>
        <a:off x="22846" y="623641"/>
        <a:ext cx="6647121" cy="422308"/>
      </dsp:txXfrm>
    </dsp:sp>
    <dsp:sp modelId="{6EF5013F-D4A9-4337-AB3D-19D7FD2CE7F9}">
      <dsp:nvSpPr>
        <dsp:cNvPr id="0" name=""/>
        <dsp:cNvSpPr/>
      </dsp:nvSpPr>
      <dsp:spPr>
        <a:xfrm>
          <a:off x="0" y="1126395"/>
          <a:ext cx="6692813" cy="468000"/>
        </a:xfrm>
        <a:prstGeom prst="roundRect">
          <a:avLst/>
        </a:prstGeom>
        <a:gradFill rotWithShape="0">
          <a:gsLst>
            <a:gs pos="0">
              <a:schemeClr val="accent2">
                <a:hueOff val="-3229508"/>
                <a:satOff val="3723"/>
                <a:lumOff val="1242"/>
                <a:alphaOff val="0"/>
                <a:tint val="96000"/>
                <a:lumMod val="100000"/>
              </a:schemeClr>
            </a:gs>
            <a:gs pos="78000">
              <a:schemeClr val="accent2">
                <a:hueOff val="-3229508"/>
                <a:satOff val="3723"/>
                <a:lumOff val="124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For example, an individual being hit by a car. </a:t>
          </a:r>
          <a:endParaRPr lang="en-US" sz="2000" kern="1200"/>
        </a:p>
      </dsp:txBody>
      <dsp:txXfrm>
        <a:off x="22846" y="1149241"/>
        <a:ext cx="6647121" cy="422308"/>
      </dsp:txXfrm>
    </dsp:sp>
    <dsp:sp modelId="{C5B231A7-5243-4139-AC9E-A18663468915}">
      <dsp:nvSpPr>
        <dsp:cNvPr id="0" name=""/>
        <dsp:cNvSpPr/>
      </dsp:nvSpPr>
      <dsp:spPr>
        <a:xfrm>
          <a:off x="0" y="1651995"/>
          <a:ext cx="6692813" cy="468000"/>
        </a:xfrm>
        <a:prstGeom prst="roundRect">
          <a:avLst/>
        </a:prstGeom>
        <a:gradFill rotWithShape="0">
          <a:gsLst>
            <a:gs pos="0">
              <a:schemeClr val="accent2">
                <a:hueOff val="-6459016"/>
                <a:satOff val="7446"/>
                <a:lumOff val="2483"/>
                <a:alphaOff val="0"/>
                <a:tint val="96000"/>
                <a:lumMod val="100000"/>
              </a:schemeClr>
            </a:gs>
            <a:gs pos="78000">
              <a:schemeClr val="accent2">
                <a:hueOff val="-6459016"/>
                <a:satOff val="7446"/>
                <a:lumOff val="248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Psychological harm. </a:t>
          </a:r>
          <a:endParaRPr lang="en-US" sz="2000" kern="1200"/>
        </a:p>
      </dsp:txBody>
      <dsp:txXfrm>
        <a:off x="22846" y="1674841"/>
        <a:ext cx="6647121" cy="422308"/>
      </dsp:txXfrm>
    </dsp:sp>
    <dsp:sp modelId="{0B60AE71-1BF3-4B9F-8D5F-91A5E6ED1B9C}">
      <dsp:nvSpPr>
        <dsp:cNvPr id="0" name=""/>
        <dsp:cNvSpPr/>
      </dsp:nvSpPr>
      <dsp:spPr>
        <a:xfrm>
          <a:off x="0" y="2177595"/>
          <a:ext cx="6692813" cy="468000"/>
        </a:xfrm>
        <a:prstGeom prst="roundRect">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Damages.</a:t>
          </a:r>
          <a:endParaRPr lang="en-US" sz="2000" kern="1200"/>
        </a:p>
      </dsp:txBody>
      <dsp:txXfrm>
        <a:off x="22846" y="2200441"/>
        <a:ext cx="6647121" cy="422308"/>
      </dsp:txXfrm>
    </dsp:sp>
    <dsp:sp modelId="{26C9110C-4D3C-450B-A91D-A2BD83DC1571}">
      <dsp:nvSpPr>
        <dsp:cNvPr id="0" name=""/>
        <dsp:cNvSpPr/>
      </dsp:nvSpPr>
      <dsp:spPr>
        <a:xfrm>
          <a:off x="0" y="2703195"/>
          <a:ext cx="6692813" cy="468000"/>
        </a:xfrm>
        <a:prstGeom prst="roundRect">
          <a:avLst/>
        </a:prstGeom>
        <a:gradFill rotWithShape="0">
          <a:gsLst>
            <a:gs pos="0">
              <a:schemeClr val="accent2">
                <a:hueOff val="-12918031"/>
                <a:satOff val="14892"/>
                <a:lumOff val="4967"/>
                <a:alphaOff val="0"/>
                <a:tint val="96000"/>
                <a:lumMod val="100000"/>
              </a:schemeClr>
            </a:gs>
            <a:gs pos="78000">
              <a:schemeClr val="accent2">
                <a:hueOff val="-12918031"/>
                <a:satOff val="14892"/>
                <a:lumOff val="496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Injury.</a:t>
          </a:r>
          <a:endParaRPr lang="en-US" sz="2000" kern="1200"/>
        </a:p>
      </dsp:txBody>
      <dsp:txXfrm>
        <a:off x="22846" y="2726041"/>
        <a:ext cx="6647121" cy="422308"/>
      </dsp:txXfrm>
    </dsp:sp>
    <dsp:sp modelId="{1B857BE1-EE03-4887-8F34-F88C3533D9A0}">
      <dsp:nvSpPr>
        <dsp:cNvPr id="0" name=""/>
        <dsp:cNvSpPr/>
      </dsp:nvSpPr>
      <dsp:spPr>
        <a:xfrm>
          <a:off x="0" y="3228795"/>
          <a:ext cx="6692813" cy="468000"/>
        </a:xfrm>
        <a:prstGeom prst="roundRect">
          <a:avLst/>
        </a:prstGeom>
        <a:gradFill rotWithShape="0">
          <a:gsLst>
            <a:gs pos="0">
              <a:schemeClr val="accent2">
                <a:hueOff val="-16147538"/>
                <a:satOff val="18615"/>
                <a:lumOff val="6208"/>
                <a:alphaOff val="0"/>
                <a:tint val="96000"/>
                <a:lumMod val="100000"/>
              </a:schemeClr>
            </a:gs>
            <a:gs pos="78000">
              <a:schemeClr val="accent2">
                <a:hueOff val="-16147538"/>
                <a:satOff val="18615"/>
                <a:lumOff val="620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Wronged = an interference with the individuals' rights. </a:t>
          </a:r>
          <a:endParaRPr lang="en-US" sz="2000" kern="1200"/>
        </a:p>
      </dsp:txBody>
      <dsp:txXfrm>
        <a:off x="22846" y="3251641"/>
        <a:ext cx="6647121" cy="422308"/>
      </dsp:txXfrm>
    </dsp:sp>
    <dsp:sp modelId="{08D08879-74DE-484E-9DB5-34AE81822182}">
      <dsp:nvSpPr>
        <dsp:cNvPr id="0" name=""/>
        <dsp:cNvSpPr/>
      </dsp:nvSpPr>
      <dsp:spPr>
        <a:xfrm>
          <a:off x="0" y="3754395"/>
          <a:ext cx="6692813" cy="468000"/>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For example, trespassing on an individual's land.</a:t>
          </a:r>
          <a:endParaRPr lang="en-US" sz="2000" kern="1200"/>
        </a:p>
      </dsp:txBody>
      <dsp:txXfrm>
        <a:off x="22846" y="3777241"/>
        <a:ext cx="6647121" cy="42230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DE5B8-428D-4C1A-BC49-241BCC1C9F31}">
      <dsp:nvSpPr>
        <dsp:cNvPr id="0" name=""/>
        <dsp:cNvSpPr/>
      </dsp:nvSpPr>
      <dsp:spPr>
        <a:xfrm>
          <a:off x="0" y="1560"/>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100993-6CE7-410B-B3AF-4507BF7FBBA6}">
      <dsp:nvSpPr>
        <dsp:cNvPr id="0" name=""/>
        <dsp:cNvSpPr/>
      </dsp:nvSpPr>
      <dsp:spPr>
        <a:xfrm>
          <a:off x="201113" y="151148"/>
          <a:ext cx="365660" cy="3656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4687882-4405-42F3-BB52-D14528362708}">
      <dsp:nvSpPr>
        <dsp:cNvPr id="0" name=""/>
        <dsp:cNvSpPr/>
      </dsp:nvSpPr>
      <dsp:spPr>
        <a:xfrm>
          <a:off x="767886" y="1560"/>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755650">
            <a:lnSpc>
              <a:spcPct val="100000"/>
            </a:lnSpc>
            <a:spcBef>
              <a:spcPct val="0"/>
            </a:spcBef>
            <a:spcAft>
              <a:spcPct val="35000"/>
            </a:spcAft>
            <a:buNone/>
          </a:pPr>
          <a:r>
            <a:rPr lang="en-GB" sz="1700" kern="1200"/>
            <a:t>Just because you bring a claim does not mean it is going to be successful. </a:t>
          </a:r>
          <a:endParaRPr lang="en-US" sz="1700" kern="1200"/>
        </a:p>
      </dsp:txBody>
      <dsp:txXfrm>
        <a:off x="767886" y="1560"/>
        <a:ext cx="5924927" cy="664837"/>
      </dsp:txXfrm>
    </dsp:sp>
    <dsp:sp modelId="{467B4B2A-2B9B-4DF5-8A58-C0824C730CBC}">
      <dsp:nvSpPr>
        <dsp:cNvPr id="0" name=""/>
        <dsp:cNvSpPr/>
      </dsp:nvSpPr>
      <dsp:spPr>
        <a:xfrm>
          <a:off x="0" y="832606"/>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CD161A-4085-4D12-9922-F934D49B75A0}">
      <dsp:nvSpPr>
        <dsp:cNvPr id="0" name=""/>
        <dsp:cNvSpPr/>
      </dsp:nvSpPr>
      <dsp:spPr>
        <a:xfrm>
          <a:off x="201113" y="982195"/>
          <a:ext cx="365660" cy="3656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36A668-E3C6-4BEE-BED2-DF46FBA4B6D4}">
      <dsp:nvSpPr>
        <dsp:cNvPr id="0" name=""/>
        <dsp:cNvSpPr/>
      </dsp:nvSpPr>
      <dsp:spPr>
        <a:xfrm>
          <a:off x="767886" y="832606"/>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755650">
            <a:lnSpc>
              <a:spcPct val="100000"/>
            </a:lnSpc>
            <a:spcBef>
              <a:spcPct val="0"/>
            </a:spcBef>
            <a:spcAft>
              <a:spcPct val="35000"/>
            </a:spcAft>
            <a:buNone/>
          </a:pPr>
          <a:r>
            <a:rPr lang="en-GB" sz="1700" kern="1200"/>
            <a:t>When considering whether a tort has been committed the courts will consider; </a:t>
          </a:r>
          <a:endParaRPr lang="en-US" sz="1700" kern="1200"/>
        </a:p>
      </dsp:txBody>
      <dsp:txXfrm>
        <a:off x="767886" y="832606"/>
        <a:ext cx="5924927" cy="664837"/>
      </dsp:txXfrm>
    </dsp:sp>
    <dsp:sp modelId="{5196621B-AFB9-44B6-9568-DF27D6500559}">
      <dsp:nvSpPr>
        <dsp:cNvPr id="0" name=""/>
        <dsp:cNvSpPr/>
      </dsp:nvSpPr>
      <dsp:spPr>
        <a:xfrm>
          <a:off x="0" y="1663653"/>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0C1B08-4771-47FB-ADD3-9AF87F08DEF2}">
      <dsp:nvSpPr>
        <dsp:cNvPr id="0" name=""/>
        <dsp:cNvSpPr/>
      </dsp:nvSpPr>
      <dsp:spPr>
        <a:xfrm>
          <a:off x="201113" y="1813241"/>
          <a:ext cx="365660" cy="3656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7ADE5C2-4DE7-48C3-A338-754C27F53F19}">
      <dsp:nvSpPr>
        <dsp:cNvPr id="0" name=""/>
        <dsp:cNvSpPr/>
      </dsp:nvSpPr>
      <dsp:spPr>
        <a:xfrm>
          <a:off x="767886" y="1663653"/>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755650">
            <a:lnSpc>
              <a:spcPct val="100000"/>
            </a:lnSpc>
            <a:spcBef>
              <a:spcPct val="0"/>
            </a:spcBef>
            <a:spcAft>
              <a:spcPct val="35000"/>
            </a:spcAft>
            <a:buNone/>
          </a:pPr>
          <a:r>
            <a:rPr lang="en-GB" sz="1700" kern="1200"/>
            <a:t>The past</a:t>
          </a:r>
          <a:endParaRPr lang="en-US" sz="1700" kern="1200"/>
        </a:p>
      </dsp:txBody>
      <dsp:txXfrm>
        <a:off x="767886" y="1663653"/>
        <a:ext cx="5924927" cy="664837"/>
      </dsp:txXfrm>
    </dsp:sp>
    <dsp:sp modelId="{976E6DAC-E323-4C4D-82A8-900CB937B847}">
      <dsp:nvSpPr>
        <dsp:cNvPr id="0" name=""/>
        <dsp:cNvSpPr/>
      </dsp:nvSpPr>
      <dsp:spPr>
        <a:xfrm>
          <a:off x="0" y="2494699"/>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A90021-24A5-46A5-BDA8-EB9E3B8D305A}">
      <dsp:nvSpPr>
        <dsp:cNvPr id="0" name=""/>
        <dsp:cNvSpPr/>
      </dsp:nvSpPr>
      <dsp:spPr>
        <a:xfrm>
          <a:off x="201113" y="2644288"/>
          <a:ext cx="365660" cy="3656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5E5542C-37BA-49F5-8014-3D0340C48332}">
      <dsp:nvSpPr>
        <dsp:cNvPr id="0" name=""/>
        <dsp:cNvSpPr/>
      </dsp:nvSpPr>
      <dsp:spPr>
        <a:xfrm>
          <a:off x="767886" y="2494699"/>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755650">
            <a:lnSpc>
              <a:spcPct val="100000"/>
            </a:lnSpc>
            <a:spcBef>
              <a:spcPct val="0"/>
            </a:spcBef>
            <a:spcAft>
              <a:spcPct val="35000"/>
            </a:spcAft>
            <a:buNone/>
          </a:pPr>
          <a:r>
            <a:rPr lang="en-GB" sz="1700" kern="1200"/>
            <a:t>The present </a:t>
          </a:r>
          <a:endParaRPr lang="en-US" sz="1700" kern="1200"/>
        </a:p>
      </dsp:txBody>
      <dsp:txXfrm>
        <a:off x="767886" y="2494699"/>
        <a:ext cx="5924927" cy="664837"/>
      </dsp:txXfrm>
    </dsp:sp>
    <dsp:sp modelId="{8209F7DB-7C8A-4C7C-A55F-6CD60A683811}">
      <dsp:nvSpPr>
        <dsp:cNvPr id="0" name=""/>
        <dsp:cNvSpPr/>
      </dsp:nvSpPr>
      <dsp:spPr>
        <a:xfrm>
          <a:off x="0" y="3325746"/>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0F752B-964A-4542-85E5-D7A796FF568E}">
      <dsp:nvSpPr>
        <dsp:cNvPr id="0" name=""/>
        <dsp:cNvSpPr/>
      </dsp:nvSpPr>
      <dsp:spPr>
        <a:xfrm>
          <a:off x="201113" y="3475334"/>
          <a:ext cx="365660" cy="3656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F89440-6125-4509-8CD7-5D8EC3A5FE9A}">
      <dsp:nvSpPr>
        <dsp:cNvPr id="0" name=""/>
        <dsp:cNvSpPr/>
      </dsp:nvSpPr>
      <dsp:spPr>
        <a:xfrm>
          <a:off x="767886" y="3325746"/>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755650">
            <a:lnSpc>
              <a:spcPct val="100000"/>
            </a:lnSpc>
            <a:spcBef>
              <a:spcPct val="0"/>
            </a:spcBef>
            <a:spcAft>
              <a:spcPct val="35000"/>
            </a:spcAft>
            <a:buNone/>
          </a:pPr>
          <a:r>
            <a:rPr lang="en-GB" sz="1700" kern="1200"/>
            <a:t>The future</a:t>
          </a:r>
          <a:endParaRPr lang="en-US" sz="1700" kern="1200"/>
        </a:p>
      </dsp:txBody>
      <dsp:txXfrm>
        <a:off x="767886" y="3325746"/>
        <a:ext cx="5924927" cy="664837"/>
      </dsp:txXfrm>
    </dsp:sp>
    <dsp:sp modelId="{25ECCBD1-626C-4A32-958E-2D93CBD7B01E}">
      <dsp:nvSpPr>
        <dsp:cNvPr id="0" name=""/>
        <dsp:cNvSpPr/>
      </dsp:nvSpPr>
      <dsp:spPr>
        <a:xfrm>
          <a:off x="0" y="4156792"/>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FC086E-67FA-42C8-AE49-D14D4BCAE04D}">
      <dsp:nvSpPr>
        <dsp:cNvPr id="0" name=""/>
        <dsp:cNvSpPr/>
      </dsp:nvSpPr>
      <dsp:spPr>
        <a:xfrm>
          <a:off x="201113" y="4306380"/>
          <a:ext cx="365660" cy="36566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D74336B-8894-4EE2-B8A6-FB9A11B96D49}">
      <dsp:nvSpPr>
        <dsp:cNvPr id="0" name=""/>
        <dsp:cNvSpPr/>
      </dsp:nvSpPr>
      <dsp:spPr>
        <a:xfrm>
          <a:off x="767886" y="4156792"/>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755650">
            <a:lnSpc>
              <a:spcPct val="100000"/>
            </a:lnSpc>
            <a:spcBef>
              <a:spcPct val="0"/>
            </a:spcBef>
            <a:spcAft>
              <a:spcPct val="35000"/>
            </a:spcAft>
            <a:buNone/>
          </a:pPr>
          <a:r>
            <a:rPr lang="en-GB" sz="1700" kern="1200"/>
            <a:t>Demonstrates by the case of Woodroffe-Hedley v Cuthbertson (20 June 1997) QBD.</a:t>
          </a:r>
          <a:endParaRPr lang="en-US" sz="1700" kern="1200"/>
        </a:p>
      </dsp:txBody>
      <dsp:txXfrm>
        <a:off x="767886" y="4156792"/>
        <a:ext cx="5924927" cy="66483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346B2-163E-4835-9A42-DEDB53DB02A0}">
      <dsp:nvSpPr>
        <dsp:cNvPr id="0" name=""/>
        <dsp:cNvSpPr/>
      </dsp:nvSpPr>
      <dsp:spPr>
        <a:xfrm>
          <a:off x="0" y="3768"/>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AB74D9-6878-4E6D-A205-782D6E9F0154}">
      <dsp:nvSpPr>
        <dsp:cNvPr id="0" name=""/>
        <dsp:cNvSpPr/>
      </dsp:nvSpPr>
      <dsp:spPr>
        <a:xfrm>
          <a:off x="242789" y="184355"/>
          <a:ext cx="441434" cy="4414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56ABA49-05F0-463D-9D50-D80DFA235025}">
      <dsp:nvSpPr>
        <dsp:cNvPr id="0" name=""/>
        <dsp:cNvSpPr/>
      </dsp:nvSpPr>
      <dsp:spPr>
        <a:xfrm>
          <a:off x="927013" y="3768"/>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622300">
            <a:lnSpc>
              <a:spcPct val="100000"/>
            </a:lnSpc>
            <a:spcBef>
              <a:spcPct val="0"/>
            </a:spcBef>
            <a:spcAft>
              <a:spcPct val="35000"/>
            </a:spcAft>
            <a:buNone/>
          </a:pPr>
          <a:r>
            <a:rPr lang="en-GB" sz="1400" kern="1200"/>
            <a:t>Let's look at some examples; </a:t>
          </a:r>
          <a:endParaRPr lang="en-US" sz="1400" kern="1200"/>
        </a:p>
      </dsp:txBody>
      <dsp:txXfrm>
        <a:off x="927013" y="3768"/>
        <a:ext cx="5765800" cy="802608"/>
      </dsp:txXfrm>
    </dsp:sp>
    <dsp:sp modelId="{401CEEC9-808C-4ECF-9C8F-3EDD7BBE20DD}">
      <dsp:nvSpPr>
        <dsp:cNvPr id="0" name=""/>
        <dsp:cNvSpPr/>
      </dsp:nvSpPr>
      <dsp:spPr>
        <a:xfrm>
          <a:off x="0" y="1007029"/>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987B99-6797-4A4D-8AE5-89BAF9CF46D7}">
      <dsp:nvSpPr>
        <dsp:cNvPr id="0" name=""/>
        <dsp:cNvSpPr/>
      </dsp:nvSpPr>
      <dsp:spPr>
        <a:xfrm>
          <a:off x="242789" y="1187616"/>
          <a:ext cx="441434" cy="4414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116403B-BBB1-4431-80F3-D82D5BD8F8A1}">
      <dsp:nvSpPr>
        <dsp:cNvPr id="0" name=""/>
        <dsp:cNvSpPr/>
      </dsp:nvSpPr>
      <dsp:spPr>
        <a:xfrm>
          <a:off x="927013" y="1007029"/>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622300">
            <a:lnSpc>
              <a:spcPct val="100000"/>
            </a:lnSpc>
            <a:spcBef>
              <a:spcPct val="0"/>
            </a:spcBef>
            <a:spcAft>
              <a:spcPct val="35000"/>
            </a:spcAft>
            <a:buNone/>
          </a:pPr>
          <a:r>
            <a:rPr lang="en-GB" sz="1400" kern="1200"/>
            <a:t>1. '' A pedestrian is knocked down and killed by a speeding motorist''.</a:t>
          </a:r>
          <a:endParaRPr lang="en-US" sz="1400" kern="1200"/>
        </a:p>
      </dsp:txBody>
      <dsp:txXfrm>
        <a:off x="927013" y="1007029"/>
        <a:ext cx="5765800" cy="802608"/>
      </dsp:txXfrm>
    </dsp:sp>
    <dsp:sp modelId="{7DA07CF2-281C-4347-9556-A8156F8D1FD1}">
      <dsp:nvSpPr>
        <dsp:cNvPr id="0" name=""/>
        <dsp:cNvSpPr/>
      </dsp:nvSpPr>
      <dsp:spPr>
        <a:xfrm>
          <a:off x="0" y="2010290"/>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A06C47-9843-41C7-8F23-B9F69AEA64D5}">
      <dsp:nvSpPr>
        <dsp:cNvPr id="0" name=""/>
        <dsp:cNvSpPr/>
      </dsp:nvSpPr>
      <dsp:spPr>
        <a:xfrm>
          <a:off x="242789" y="2190877"/>
          <a:ext cx="441434" cy="4414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4A0801-40DD-4278-B680-13AA6453E90C}">
      <dsp:nvSpPr>
        <dsp:cNvPr id="0" name=""/>
        <dsp:cNvSpPr/>
      </dsp:nvSpPr>
      <dsp:spPr>
        <a:xfrm>
          <a:off x="927013" y="2010290"/>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622300">
            <a:lnSpc>
              <a:spcPct val="100000"/>
            </a:lnSpc>
            <a:spcBef>
              <a:spcPct val="0"/>
            </a:spcBef>
            <a:spcAft>
              <a:spcPct val="35000"/>
            </a:spcAft>
            <a:buNone/>
          </a:pPr>
          <a:r>
            <a:rPr lang="en-GB" sz="1400" kern="1200"/>
            <a:t>2. ''A school fails to diagnose a student's dyslexia, believing the student's poor performance is simply down to laziness. The student fails their GCSE's''. </a:t>
          </a:r>
          <a:endParaRPr lang="en-US" sz="1400" kern="1200"/>
        </a:p>
      </dsp:txBody>
      <dsp:txXfrm>
        <a:off x="927013" y="2010290"/>
        <a:ext cx="5765800" cy="802608"/>
      </dsp:txXfrm>
    </dsp:sp>
    <dsp:sp modelId="{047DF1AA-8C68-45D4-A0A6-13A3E70C9124}">
      <dsp:nvSpPr>
        <dsp:cNvPr id="0" name=""/>
        <dsp:cNvSpPr/>
      </dsp:nvSpPr>
      <dsp:spPr>
        <a:xfrm>
          <a:off x="0" y="3013551"/>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701A3C-5609-4FC6-9CAB-35F608ED3AA0}">
      <dsp:nvSpPr>
        <dsp:cNvPr id="0" name=""/>
        <dsp:cNvSpPr/>
      </dsp:nvSpPr>
      <dsp:spPr>
        <a:xfrm>
          <a:off x="242789" y="3194138"/>
          <a:ext cx="441434" cy="4414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0D4DECA-AC93-441C-A26B-465412B59B58}">
      <dsp:nvSpPr>
        <dsp:cNvPr id="0" name=""/>
        <dsp:cNvSpPr/>
      </dsp:nvSpPr>
      <dsp:spPr>
        <a:xfrm>
          <a:off x="927013" y="3013551"/>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622300">
            <a:lnSpc>
              <a:spcPct val="100000"/>
            </a:lnSpc>
            <a:spcBef>
              <a:spcPct val="0"/>
            </a:spcBef>
            <a:spcAft>
              <a:spcPct val="35000"/>
            </a:spcAft>
            <a:buNone/>
          </a:pPr>
          <a:r>
            <a:rPr lang="en-GB" sz="1400" kern="1200"/>
            <a:t>3. The lead singer of a smith's tribute band is branded a ' meat-eating wannabe who can't hold a note' on their former management's website''. </a:t>
          </a:r>
          <a:endParaRPr lang="en-US" sz="1400" kern="1200"/>
        </a:p>
      </dsp:txBody>
      <dsp:txXfrm>
        <a:off x="927013" y="3013551"/>
        <a:ext cx="5765800" cy="802608"/>
      </dsp:txXfrm>
    </dsp:sp>
    <dsp:sp modelId="{DC600D4D-5560-44B5-9BD2-DD3564F64962}">
      <dsp:nvSpPr>
        <dsp:cNvPr id="0" name=""/>
        <dsp:cNvSpPr/>
      </dsp:nvSpPr>
      <dsp:spPr>
        <a:xfrm>
          <a:off x="0" y="4016812"/>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195136-D35C-47DC-B1E8-0B1335939D50}">
      <dsp:nvSpPr>
        <dsp:cNvPr id="0" name=""/>
        <dsp:cNvSpPr/>
      </dsp:nvSpPr>
      <dsp:spPr>
        <a:xfrm>
          <a:off x="242789" y="4197399"/>
          <a:ext cx="441434" cy="44143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DAD64F-2E21-44D1-A481-A340E3A266FB}">
      <dsp:nvSpPr>
        <dsp:cNvPr id="0" name=""/>
        <dsp:cNvSpPr/>
      </dsp:nvSpPr>
      <dsp:spPr>
        <a:xfrm>
          <a:off x="927013" y="4016812"/>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622300">
            <a:lnSpc>
              <a:spcPct val="100000"/>
            </a:lnSpc>
            <a:spcBef>
              <a:spcPct val="0"/>
            </a:spcBef>
            <a:spcAft>
              <a:spcPct val="35000"/>
            </a:spcAft>
            <a:buNone/>
          </a:pPr>
          <a:r>
            <a:rPr lang="en-GB" sz="1400" kern="1200"/>
            <a:t>K Horsey &amp; E Rackley, (2017) Tort law. </a:t>
          </a:r>
          <a:endParaRPr lang="en-US" sz="1400" kern="1200"/>
        </a:p>
      </dsp:txBody>
      <dsp:txXfrm>
        <a:off x="927013" y="4016812"/>
        <a:ext cx="5765800" cy="80260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81AB64-31C2-45CE-9B7C-018B4B7843BA}">
      <dsp:nvSpPr>
        <dsp:cNvPr id="0" name=""/>
        <dsp:cNvSpPr/>
      </dsp:nvSpPr>
      <dsp:spPr>
        <a:xfrm>
          <a:off x="0" y="0"/>
          <a:ext cx="6692813" cy="0"/>
        </a:xfrm>
        <a:prstGeom prst="lin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w="12700" cap="rnd" cmpd="sng" algn="ctr">
          <a:solidFill>
            <a:schemeClr val="dk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372DE07-179F-416B-8D6E-45EFF672BDDC}">
      <dsp:nvSpPr>
        <dsp:cNvPr id="0" name=""/>
        <dsp:cNvSpPr/>
      </dsp:nvSpPr>
      <dsp:spPr>
        <a:xfrm>
          <a:off x="0" y="0"/>
          <a:ext cx="6692813" cy="1205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Mary loses her arm due to an accident at work?</a:t>
          </a:r>
          <a:endParaRPr lang="en-US" sz="3400" kern="1200"/>
        </a:p>
      </dsp:txBody>
      <dsp:txXfrm>
        <a:off x="0" y="0"/>
        <a:ext cx="6692813" cy="1205797"/>
      </dsp:txXfrm>
    </dsp:sp>
    <dsp:sp modelId="{2681BD8E-F932-4A70-87CD-C1723522B377}">
      <dsp:nvSpPr>
        <dsp:cNvPr id="0" name=""/>
        <dsp:cNvSpPr/>
      </dsp:nvSpPr>
      <dsp:spPr>
        <a:xfrm>
          <a:off x="0" y="1205797"/>
          <a:ext cx="6692813" cy="0"/>
        </a:xfrm>
        <a:prstGeom prst="lin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w="12700" cap="rnd" cmpd="sng" algn="ctr">
          <a:solidFill>
            <a:schemeClr val="dk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524E691-28D3-46A3-9C35-CDA74AB03CFE}">
      <dsp:nvSpPr>
        <dsp:cNvPr id="0" name=""/>
        <dsp:cNvSpPr/>
      </dsp:nvSpPr>
      <dsp:spPr>
        <a:xfrm>
          <a:off x="0" y="1205797"/>
          <a:ext cx="6692813" cy="1205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Tim crashes his car into a tree after consuming heroin. </a:t>
          </a:r>
          <a:endParaRPr lang="en-US" sz="3400" kern="1200"/>
        </a:p>
      </dsp:txBody>
      <dsp:txXfrm>
        <a:off x="0" y="1205797"/>
        <a:ext cx="6692813" cy="1205797"/>
      </dsp:txXfrm>
    </dsp:sp>
    <dsp:sp modelId="{68682D49-D667-4C53-80ED-57D7F752FB86}">
      <dsp:nvSpPr>
        <dsp:cNvPr id="0" name=""/>
        <dsp:cNvSpPr/>
      </dsp:nvSpPr>
      <dsp:spPr>
        <a:xfrm>
          <a:off x="0" y="2411594"/>
          <a:ext cx="6692813" cy="0"/>
        </a:xfrm>
        <a:prstGeom prst="lin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w="12700" cap="rnd" cmpd="sng" algn="ctr">
          <a:solidFill>
            <a:schemeClr val="dk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78003E9-ACF1-4665-BC37-A551CF632376}">
      <dsp:nvSpPr>
        <dsp:cNvPr id="0" name=""/>
        <dsp:cNvSpPr/>
      </dsp:nvSpPr>
      <dsp:spPr>
        <a:xfrm>
          <a:off x="0" y="2411595"/>
          <a:ext cx="6692813" cy="1205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As the result of a missed medical issue, Zak has a heart attack. </a:t>
          </a:r>
          <a:endParaRPr lang="en-US" sz="3400" kern="1200"/>
        </a:p>
      </dsp:txBody>
      <dsp:txXfrm>
        <a:off x="0" y="2411595"/>
        <a:ext cx="6692813" cy="1205797"/>
      </dsp:txXfrm>
    </dsp:sp>
    <dsp:sp modelId="{DC2CB7FD-9425-4D09-B275-AE4D817AA92C}">
      <dsp:nvSpPr>
        <dsp:cNvPr id="0" name=""/>
        <dsp:cNvSpPr/>
      </dsp:nvSpPr>
      <dsp:spPr>
        <a:xfrm>
          <a:off x="0" y="3617392"/>
          <a:ext cx="6692813" cy="0"/>
        </a:xfrm>
        <a:prstGeom prst="line">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w="12700" cap="rnd" cmpd="sng" algn="ctr">
          <a:solidFill>
            <a:schemeClr val="dk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7E6A79F-BB06-4C3A-B8EB-7DD81B1F4BE0}">
      <dsp:nvSpPr>
        <dsp:cNvPr id="0" name=""/>
        <dsp:cNvSpPr/>
      </dsp:nvSpPr>
      <dsp:spPr>
        <a:xfrm>
          <a:off x="0" y="3617392"/>
          <a:ext cx="6692813" cy="1205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Which one of these individual should be given compensation?</a:t>
          </a:r>
          <a:endParaRPr lang="en-US" sz="3400" kern="1200"/>
        </a:p>
      </dsp:txBody>
      <dsp:txXfrm>
        <a:off x="0" y="3617392"/>
        <a:ext cx="6692813" cy="120579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3BB4B-BC3C-4939-B425-D8F07058E88C}">
      <dsp:nvSpPr>
        <dsp:cNvPr id="0" name=""/>
        <dsp:cNvSpPr/>
      </dsp:nvSpPr>
      <dsp:spPr>
        <a:xfrm>
          <a:off x="0" y="2921763"/>
          <a:ext cx="8596312" cy="95898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t>It can also be seen as making an example of the individual who has committed to tort. </a:t>
          </a:r>
          <a:endParaRPr lang="en-US" sz="2300" kern="1200" dirty="0"/>
        </a:p>
      </dsp:txBody>
      <dsp:txXfrm>
        <a:off x="0" y="2921763"/>
        <a:ext cx="8596312" cy="958987"/>
      </dsp:txXfrm>
    </dsp:sp>
    <dsp:sp modelId="{B5CD8A9E-5836-4818-9AB9-7AEB3EC836BC}">
      <dsp:nvSpPr>
        <dsp:cNvPr id="0" name=""/>
        <dsp:cNvSpPr/>
      </dsp:nvSpPr>
      <dsp:spPr>
        <a:xfrm rot="10800000">
          <a:off x="0" y="1461224"/>
          <a:ext cx="8596312" cy="1474923"/>
        </a:xfrm>
        <a:prstGeom prst="upArrowCallout">
          <a:avLst/>
        </a:prstGeom>
        <a:solidFill>
          <a:schemeClr val="accent5">
            <a:hueOff val="7105661"/>
            <a:satOff val="-14270"/>
            <a:lumOff val="833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t>Deterrence- this is where the law tries to deter another individual from carrying out the same acts. </a:t>
          </a:r>
          <a:endParaRPr lang="en-US" sz="2300" kern="1200" dirty="0"/>
        </a:p>
      </dsp:txBody>
      <dsp:txXfrm rot="10800000">
        <a:off x="0" y="1461224"/>
        <a:ext cx="8596312" cy="958361"/>
      </dsp:txXfrm>
    </dsp:sp>
    <dsp:sp modelId="{B39CB448-A3DA-44D0-9758-0906310F3DD6}">
      <dsp:nvSpPr>
        <dsp:cNvPr id="0" name=""/>
        <dsp:cNvSpPr/>
      </dsp:nvSpPr>
      <dsp:spPr>
        <a:xfrm rot="10800000">
          <a:off x="0" y="686"/>
          <a:ext cx="8596312" cy="1474923"/>
        </a:xfrm>
        <a:prstGeom prst="upArrowCallout">
          <a:avLst/>
        </a:prstGeom>
        <a:solidFill>
          <a:schemeClr val="accent5">
            <a:hueOff val="14211322"/>
            <a:satOff val="-28541"/>
            <a:lumOff val="1666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GB" sz="2300" kern="1200" dirty="0"/>
            <a:t>Tort law</a:t>
          </a:r>
          <a:r>
            <a:rPr lang="en-GB" sz="2300" kern="1200" dirty="0">
              <a:latin typeface="Sitka Banner"/>
            </a:rPr>
            <a:t> case outcomes;</a:t>
          </a:r>
          <a:endParaRPr lang="en-GB" sz="2300" kern="1200" dirty="0"/>
        </a:p>
      </dsp:txBody>
      <dsp:txXfrm rot="10800000">
        <a:off x="0" y="686"/>
        <a:ext cx="8596312" cy="95836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DF966B-8FC5-43B9-AC88-FDFD88612772}">
      <dsp:nvSpPr>
        <dsp:cNvPr id="0" name=""/>
        <dsp:cNvSpPr/>
      </dsp:nvSpPr>
      <dsp:spPr>
        <a:xfrm>
          <a:off x="128866" y="1099"/>
          <a:ext cx="1939287" cy="116357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u="sng" kern="1200"/>
            <a:t>Vindication</a:t>
          </a:r>
          <a:r>
            <a:rPr lang="en-GB" sz="1300" kern="1200"/>
            <a:t> - </a:t>
          </a:r>
          <a:endParaRPr lang="en-US" sz="1300" kern="1200"/>
        </a:p>
      </dsp:txBody>
      <dsp:txXfrm>
        <a:off x="128866" y="1099"/>
        <a:ext cx="1939287" cy="1163572"/>
      </dsp:txXfrm>
    </dsp:sp>
    <dsp:sp modelId="{D2724AE3-F5D0-4E5F-A41C-42E85FC01D96}">
      <dsp:nvSpPr>
        <dsp:cNvPr id="0" name=""/>
        <dsp:cNvSpPr/>
      </dsp:nvSpPr>
      <dsp:spPr>
        <a:xfrm>
          <a:off x="2262082" y="1099"/>
          <a:ext cx="1939287" cy="116357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This is a way for the individual or the courts to discover what happened during the event to get to the point that there is now. </a:t>
          </a:r>
          <a:endParaRPr lang="en-US" sz="1300" kern="1200"/>
        </a:p>
      </dsp:txBody>
      <dsp:txXfrm>
        <a:off x="2262082" y="1099"/>
        <a:ext cx="1939287" cy="1163572"/>
      </dsp:txXfrm>
    </dsp:sp>
    <dsp:sp modelId="{8480934D-6B48-42AF-B3BF-64BC1A51F135}">
      <dsp:nvSpPr>
        <dsp:cNvPr id="0" name=""/>
        <dsp:cNvSpPr/>
      </dsp:nvSpPr>
      <dsp:spPr>
        <a:xfrm>
          <a:off x="4395298" y="1099"/>
          <a:ext cx="1939287" cy="1163572"/>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For example, </a:t>
          </a:r>
          <a:endParaRPr lang="en-US" sz="1300" kern="1200"/>
        </a:p>
      </dsp:txBody>
      <dsp:txXfrm>
        <a:off x="4395298" y="1099"/>
        <a:ext cx="1939287" cy="1163572"/>
      </dsp:txXfrm>
    </dsp:sp>
    <dsp:sp modelId="{3A654818-734E-4E01-8ED9-2580AAFA3647}">
      <dsp:nvSpPr>
        <dsp:cNvPr id="0" name=""/>
        <dsp:cNvSpPr/>
      </dsp:nvSpPr>
      <dsp:spPr>
        <a:xfrm>
          <a:off x="6528514" y="1099"/>
          <a:ext cx="1939287" cy="1163572"/>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John slipped at work, and as a result fractured his collar bone. </a:t>
          </a:r>
          <a:endParaRPr lang="en-US" sz="1300" kern="1200"/>
        </a:p>
      </dsp:txBody>
      <dsp:txXfrm>
        <a:off x="6528514" y="1099"/>
        <a:ext cx="1939287" cy="1163572"/>
      </dsp:txXfrm>
    </dsp:sp>
    <dsp:sp modelId="{F245E510-BD70-4912-AE41-A86D6927192A}">
      <dsp:nvSpPr>
        <dsp:cNvPr id="0" name=""/>
        <dsp:cNvSpPr/>
      </dsp:nvSpPr>
      <dsp:spPr>
        <a:xfrm>
          <a:off x="128866" y="1358600"/>
          <a:ext cx="1939287" cy="1163572"/>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What does the court need to question here?</a:t>
          </a:r>
          <a:endParaRPr lang="en-US" sz="1300" kern="1200"/>
        </a:p>
      </dsp:txBody>
      <dsp:txXfrm>
        <a:off x="128866" y="1358600"/>
        <a:ext cx="1939287" cy="1163572"/>
      </dsp:txXfrm>
    </dsp:sp>
    <dsp:sp modelId="{5C9648D6-3770-4ADF-88E5-28671F618891}">
      <dsp:nvSpPr>
        <dsp:cNvPr id="0" name=""/>
        <dsp:cNvSpPr/>
      </dsp:nvSpPr>
      <dsp:spPr>
        <a:xfrm>
          <a:off x="2262082" y="1358600"/>
          <a:ext cx="1939287" cy="116357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1. What happened?</a:t>
          </a:r>
          <a:endParaRPr lang="en-US" sz="1300" kern="1200"/>
        </a:p>
      </dsp:txBody>
      <dsp:txXfrm>
        <a:off x="2262082" y="1358600"/>
        <a:ext cx="1939287" cy="1163572"/>
      </dsp:txXfrm>
    </dsp:sp>
    <dsp:sp modelId="{EFC009B1-B41F-48C7-895C-FA14E0EF4C83}">
      <dsp:nvSpPr>
        <dsp:cNvPr id="0" name=""/>
        <dsp:cNvSpPr/>
      </dsp:nvSpPr>
      <dsp:spPr>
        <a:xfrm>
          <a:off x="4395298" y="1358600"/>
          <a:ext cx="1939287" cy="116357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2. Was there wet floor signs?</a:t>
          </a:r>
          <a:endParaRPr lang="en-US" sz="1300" kern="1200"/>
        </a:p>
      </dsp:txBody>
      <dsp:txXfrm>
        <a:off x="4395298" y="1358600"/>
        <a:ext cx="1939287" cy="1163572"/>
      </dsp:txXfrm>
    </dsp:sp>
    <dsp:sp modelId="{A391261B-A0C6-4F98-B0F2-5B14C7209AE9}">
      <dsp:nvSpPr>
        <dsp:cNvPr id="0" name=""/>
        <dsp:cNvSpPr/>
      </dsp:nvSpPr>
      <dsp:spPr>
        <a:xfrm>
          <a:off x="6528514" y="1358600"/>
          <a:ext cx="1939287" cy="1163572"/>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3. Did John spill something?</a:t>
          </a:r>
          <a:endParaRPr lang="en-US" sz="1300" kern="1200"/>
        </a:p>
      </dsp:txBody>
      <dsp:txXfrm>
        <a:off x="6528514" y="1358600"/>
        <a:ext cx="1939287" cy="1163572"/>
      </dsp:txXfrm>
    </dsp:sp>
    <dsp:sp modelId="{99E281F4-1C51-4896-A229-82030388696B}">
      <dsp:nvSpPr>
        <dsp:cNvPr id="0" name=""/>
        <dsp:cNvSpPr/>
      </dsp:nvSpPr>
      <dsp:spPr>
        <a:xfrm>
          <a:off x="3328690" y="2716101"/>
          <a:ext cx="1939287" cy="1163572"/>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4. Who was at fault?</a:t>
          </a:r>
          <a:endParaRPr lang="en-US" sz="1300" kern="1200"/>
        </a:p>
      </dsp:txBody>
      <dsp:txXfrm>
        <a:off x="3328690" y="2716101"/>
        <a:ext cx="1939287" cy="116357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A651DF-24B9-4856-A932-D250E54B355A}">
      <dsp:nvSpPr>
        <dsp:cNvPr id="0" name=""/>
        <dsp:cNvSpPr/>
      </dsp:nvSpPr>
      <dsp:spPr>
        <a:xfrm>
          <a:off x="0" y="2355"/>
          <a:ext cx="6692813"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7779CAF-77F0-453D-8CBE-512592903C1D}">
      <dsp:nvSpPr>
        <dsp:cNvPr id="0" name=""/>
        <dsp:cNvSpPr/>
      </dsp:nvSpPr>
      <dsp:spPr>
        <a:xfrm>
          <a:off x="0" y="2355"/>
          <a:ext cx="6692813" cy="1606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kern="1200"/>
            <a:t>Research tort law cases:</a:t>
          </a:r>
          <a:endParaRPr lang="en-US" sz="4700" kern="1200"/>
        </a:p>
      </dsp:txBody>
      <dsp:txXfrm>
        <a:off x="0" y="2355"/>
        <a:ext cx="6692813" cy="1606159"/>
      </dsp:txXfrm>
    </dsp:sp>
    <dsp:sp modelId="{61E8F621-3AD0-4E63-83B3-63658D25DCE9}">
      <dsp:nvSpPr>
        <dsp:cNvPr id="0" name=""/>
        <dsp:cNvSpPr/>
      </dsp:nvSpPr>
      <dsp:spPr>
        <a:xfrm>
          <a:off x="0" y="1608515"/>
          <a:ext cx="6692813" cy="0"/>
        </a:xfrm>
        <a:prstGeom prst="line">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w="12700" cap="rnd" cmpd="sng" algn="ctr">
          <a:solidFill>
            <a:schemeClr val="accent2">
              <a:hueOff val="-9688523"/>
              <a:satOff val="11169"/>
              <a:lumOff val="3725"/>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EAA587B-FC5A-460C-945B-3DB5B83F9D74}">
      <dsp:nvSpPr>
        <dsp:cNvPr id="0" name=""/>
        <dsp:cNvSpPr/>
      </dsp:nvSpPr>
      <dsp:spPr>
        <a:xfrm>
          <a:off x="0" y="1608515"/>
          <a:ext cx="6692813" cy="1606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kern="1200"/>
            <a:t>Find one that you find interesting:</a:t>
          </a:r>
          <a:endParaRPr lang="en-US" sz="4700" kern="1200"/>
        </a:p>
      </dsp:txBody>
      <dsp:txXfrm>
        <a:off x="0" y="1608515"/>
        <a:ext cx="6692813" cy="1606159"/>
      </dsp:txXfrm>
    </dsp:sp>
    <dsp:sp modelId="{5CFF47AC-7986-48D9-A666-65E3CB61FA64}">
      <dsp:nvSpPr>
        <dsp:cNvPr id="0" name=""/>
        <dsp:cNvSpPr/>
      </dsp:nvSpPr>
      <dsp:spPr>
        <a:xfrm>
          <a:off x="0" y="3214674"/>
          <a:ext cx="6692813" cy="0"/>
        </a:xfrm>
        <a:prstGeom prst="line">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w="12700" cap="rnd" cmpd="sng" algn="ctr">
          <a:solidFill>
            <a:schemeClr val="accent2">
              <a:hueOff val="-19377047"/>
              <a:satOff val="22338"/>
              <a:lumOff val="745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96B0D7B7-C5B6-4E47-B39C-A17166E77F04}">
      <dsp:nvSpPr>
        <dsp:cNvPr id="0" name=""/>
        <dsp:cNvSpPr/>
      </dsp:nvSpPr>
      <dsp:spPr>
        <a:xfrm>
          <a:off x="0" y="3214674"/>
          <a:ext cx="6692813" cy="1606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kern="1200"/>
            <a:t>Feedback to the class. </a:t>
          </a:r>
          <a:endParaRPr lang="en-US" sz="4700" kern="1200"/>
        </a:p>
      </dsp:txBody>
      <dsp:txXfrm>
        <a:off x="0" y="3214674"/>
        <a:ext cx="6692813" cy="160615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D77BF-0537-4FB1-B312-A8CAC87E0FA0}">
      <dsp:nvSpPr>
        <dsp:cNvPr id="0" name=""/>
        <dsp:cNvSpPr/>
      </dsp:nvSpPr>
      <dsp:spPr>
        <a:xfrm>
          <a:off x="0" y="24351"/>
          <a:ext cx="6692813" cy="901905"/>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You will be split into groups. </a:t>
          </a:r>
          <a:endParaRPr lang="en-US" sz="2300" kern="1200" dirty="0"/>
        </a:p>
      </dsp:txBody>
      <dsp:txXfrm>
        <a:off x="44027" y="68378"/>
        <a:ext cx="6604759" cy="813851"/>
      </dsp:txXfrm>
    </dsp:sp>
    <dsp:sp modelId="{7AA13CA3-01DA-48BC-831E-6743ADB176CD}">
      <dsp:nvSpPr>
        <dsp:cNvPr id="0" name=""/>
        <dsp:cNvSpPr/>
      </dsp:nvSpPr>
      <dsp:spPr>
        <a:xfrm>
          <a:off x="0" y="992496"/>
          <a:ext cx="6692813" cy="901905"/>
        </a:xfrm>
        <a:prstGeom prst="roundRect">
          <a:avLst/>
        </a:prstGeom>
        <a:gradFill rotWithShape="0">
          <a:gsLst>
            <a:gs pos="0">
              <a:schemeClr val="accent2">
                <a:hueOff val="-4844262"/>
                <a:satOff val="5585"/>
                <a:lumOff val="1862"/>
                <a:alphaOff val="0"/>
                <a:tint val="96000"/>
                <a:lumMod val="100000"/>
              </a:schemeClr>
            </a:gs>
            <a:gs pos="78000">
              <a:schemeClr val="accent2">
                <a:hueOff val="-4844262"/>
                <a:satOff val="5585"/>
                <a:lumOff val="186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Each group will be given a different question.</a:t>
          </a:r>
          <a:endParaRPr lang="en-US" sz="2300" kern="1200" dirty="0"/>
        </a:p>
      </dsp:txBody>
      <dsp:txXfrm>
        <a:off x="44027" y="1036523"/>
        <a:ext cx="6604759" cy="813851"/>
      </dsp:txXfrm>
    </dsp:sp>
    <dsp:sp modelId="{26B4A5CB-EBB0-47D1-ACE4-5BFDF08FF307}">
      <dsp:nvSpPr>
        <dsp:cNvPr id="0" name=""/>
        <dsp:cNvSpPr/>
      </dsp:nvSpPr>
      <dsp:spPr>
        <a:xfrm>
          <a:off x="0" y="1960642"/>
          <a:ext cx="6692813" cy="901905"/>
        </a:xfrm>
        <a:prstGeom prst="roundRect">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1. How is tort law different to criminal law?</a:t>
          </a:r>
          <a:endParaRPr lang="en-US" sz="2300" kern="1200" dirty="0"/>
        </a:p>
      </dsp:txBody>
      <dsp:txXfrm>
        <a:off x="44027" y="2004669"/>
        <a:ext cx="6604759" cy="813851"/>
      </dsp:txXfrm>
    </dsp:sp>
    <dsp:sp modelId="{C7059FE2-6E1B-49C7-8E1F-4EE992DAC93A}">
      <dsp:nvSpPr>
        <dsp:cNvPr id="0" name=""/>
        <dsp:cNvSpPr/>
      </dsp:nvSpPr>
      <dsp:spPr>
        <a:xfrm>
          <a:off x="0" y="2928787"/>
          <a:ext cx="6692813" cy="901905"/>
        </a:xfrm>
        <a:prstGeom prst="roundRect">
          <a:avLst/>
        </a:prstGeom>
        <a:gradFill rotWithShape="0">
          <a:gsLst>
            <a:gs pos="0">
              <a:schemeClr val="accent2">
                <a:hueOff val="-14532784"/>
                <a:satOff val="16754"/>
                <a:lumOff val="5587"/>
                <a:alphaOff val="0"/>
                <a:tint val="96000"/>
                <a:lumMod val="100000"/>
              </a:schemeClr>
            </a:gs>
            <a:gs pos="78000">
              <a:schemeClr val="accent2">
                <a:hueOff val="-14532784"/>
                <a:satOff val="16754"/>
                <a:lumOff val="558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2.What is compensatory culture and how does it affect tort law?</a:t>
          </a:r>
          <a:endParaRPr lang="en-US" sz="2300" kern="1200" dirty="0"/>
        </a:p>
      </dsp:txBody>
      <dsp:txXfrm>
        <a:off x="44027" y="2972814"/>
        <a:ext cx="6604759" cy="813851"/>
      </dsp:txXfrm>
    </dsp:sp>
    <dsp:sp modelId="{4E35E557-04BB-4A1C-A823-DB01CB7BC92C}">
      <dsp:nvSpPr>
        <dsp:cNvPr id="0" name=""/>
        <dsp:cNvSpPr/>
      </dsp:nvSpPr>
      <dsp:spPr>
        <a:xfrm>
          <a:off x="0" y="3896933"/>
          <a:ext cx="6692813" cy="901905"/>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You have</a:t>
          </a:r>
          <a:r>
            <a:rPr lang="en-GB" sz="2300" kern="1200" dirty="0">
              <a:latin typeface="Sitka Banner"/>
            </a:rPr>
            <a:t> 15</a:t>
          </a:r>
          <a:r>
            <a:rPr lang="en-GB" sz="2300" kern="1200" dirty="0"/>
            <a:t> minutes to complete the task and then prepare to feedback to the class.</a:t>
          </a:r>
          <a:endParaRPr lang="en-US" sz="2300" kern="1200" dirty="0"/>
        </a:p>
      </dsp:txBody>
      <dsp:txXfrm>
        <a:off x="44027" y="3940960"/>
        <a:ext cx="6604759" cy="81385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D2D286-377E-40C5-A279-809FD0588B1C}">
      <dsp:nvSpPr>
        <dsp:cNvPr id="0" name=""/>
        <dsp:cNvSpPr/>
      </dsp:nvSpPr>
      <dsp:spPr>
        <a:xfrm>
          <a:off x="0" y="59039"/>
          <a:ext cx="6692813" cy="88803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There needs to be a distinguishment between negligence and neglect etc.</a:t>
          </a:r>
          <a:endParaRPr lang="en-US" sz="2300" kern="1200"/>
        </a:p>
      </dsp:txBody>
      <dsp:txXfrm>
        <a:off x="43350" y="102389"/>
        <a:ext cx="6606113" cy="801330"/>
      </dsp:txXfrm>
    </dsp:sp>
    <dsp:sp modelId="{A4AA373F-B60C-4270-A6FC-7F601CA4EDAF}">
      <dsp:nvSpPr>
        <dsp:cNvPr id="0" name=""/>
        <dsp:cNvSpPr/>
      </dsp:nvSpPr>
      <dsp:spPr>
        <a:xfrm>
          <a:off x="0" y="1013309"/>
          <a:ext cx="6692813" cy="888030"/>
        </a:xfrm>
        <a:prstGeom prst="round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Everyone should always be cautious.</a:t>
          </a:r>
          <a:endParaRPr lang="en-US" sz="2300" kern="1200"/>
        </a:p>
      </dsp:txBody>
      <dsp:txXfrm>
        <a:off x="43350" y="1056659"/>
        <a:ext cx="6606113" cy="801330"/>
      </dsp:txXfrm>
    </dsp:sp>
    <dsp:sp modelId="{3F930D1D-22DC-4ED1-9885-A60938D162AF}">
      <dsp:nvSpPr>
        <dsp:cNvPr id="0" name=""/>
        <dsp:cNvSpPr/>
      </dsp:nvSpPr>
      <dsp:spPr>
        <a:xfrm>
          <a:off x="0" y="1967579"/>
          <a:ext cx="6692813" cy="888030"/>
        </a:xfrm>
        <a:prstGeom prst="round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However, just because a tort has happened does not mean that the individual is at fault. </a:t>
          </a:r>
          <a:endParaRPr lang="en-US" sz="2300" kern="1200"/>
        </a:p>
      </dsp:txBody>
      <dsp:txXfrm>
        <a:off x="43350" y="2010929"/>
        <a:ext cx="6606113" cy="801330"/>
      </dsp:txXfrm>
    </dsp:sp>
    <dsp:sp modelId="{044524A5-4D60-408D-B296-F4B45C74FFEC}">
      <dsp:nvSpPr>
        <dsp:cNvPr id="0" name=""/>
        <dsp:cNvSpPr/>
      </dsp:nvSpPr>
      <dsp:spPr>
        <a:xfrm>
          <a:off x="0" y="2921849"/>
          <a:ext cx="6692813" cy="888030"/>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It is up to the courts to decide whether a tort has been committed.</a:t>
          </a:r>
          <a:endParaRPr lang="en-US" sz="2300" kern="1200"/>
        </a:p>
      </dsp:txBody>
      <dsp:txXfrm>
        <a:off x="43350" y="2965199"/>
        <a:ext cx="6606113" cy="801330"/>
      </dsp:txXfrm>
    </dsp:sp>
    <dsp:sp modelId="{0727F0C4-1072-479C-86CC-9516AEFC0EDF}">
      <dsp:nvSpPr>
        <dsp:cNvPr id="0" name=""/>
        <dsp:cNvSpPr/>
      </dsp:nvSpPr>
      <dsp:spPr>
        <a:xfrm>
          <a:off x="0" y="3876120"/>
          <a:ext cx="6692813" cy="888030"/>
        </a:xfrm>
        <a:prstGeom prst="round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This is seen in cases such as Donoghue v Stephenson.</a:t>
          </a:r>
          <a:endParaRPr lang="en-US" sz="2300" kern="1200" dirty="0"/>
        </a:p>
      </dsp:txBody>
      <dsp:txXfrm>
        <a:off x="43350" y="3919470"/>
        <a:ext cx="6606113" cy="80133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3B758F-A835-4EDC-9759-53A052389DC4}">
      <dsp:nvSpPr>
        <dsp:cNvPr id="0" name=""/>
        <dsp:cNvSpPr/>
      </dsp:nvSpPr>
      <dsp:spPr>
        <a:xfrm>
          <a:off x="0" y="349919"/>
          <a:ext cx="6692813" cy="646425"/>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Negligence is most popular. </a:t>
          </a:r>
          <a:endParaRPr lang="en-US" sz="1700" kern="1200"/>
        </a:p>
      </dsp:txBody>
      <dsp:txXfrm>
        <a:off x="31556" y="381475"/>
        <a:ext cx="6629701" cy="583313"/>
      </dsp:txXfrm>
    </dsp:sp>
    <dsp:sp modelId="{1F7EFD1F-661E-451D-BE18-7939AA2C0E70}">
      <dsp:nvSpPr>
        <dsp:cNvPr id="0" name=""/>
        <dsp:cNvSpPr/>
      </dsp:nvSpPr>
      <dsp:spPr>
        <a:xfrm>
          <a:off x="0" y="1045305"/>
          <a:ext cx="6692813" cy="646425"/>
        </a:xfrm>
        <a:prstGeom prst="roundRect">
          <a:avLst/>
        </a:prstGeom>
        <a:gradFill rotWithShape="0">
          <a:gsLst>
            <a:gs pos="0">
              <a:schemeClr val="accent2">
                <a:hueOff val="-3875409"/>
                <a:satOff val="4468"/>
                <a:lumOff val="1490"/>
                <a:alphaOff val="0"/>
                <a:tint val="96000"/>
                <a:lumMod val="100000"/>
              </a:schemeClr>
            </a:gs>
            <a:gs pos="78000">
              <a:schemeClr val="accent2">
                <a:hueOff val="-3875409"/>
                <a:satOff val="4468"/>
                <a:lumOff val="149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History; </a:t>
          </a:r>
          <a:endParaRPr lang="en-US" sz="1700" kern="1200"/>
        </a:p>
      </dsp:txBody>
      <dsp:txXfrm>
        <a:off x="31556" y="1076861"/>
        <a:ext cx="6629701" cy="583313"/>
      </dsp:txXfrm>
    </dsp:sp>
    <dsp:sp modelId="{016AB5D3-9F73-4983-BF37-FA9515ACB1B3}">
      <dsp:nvSpPr>
        <dsp:cNvPr id="0" name=""/>
        <dsp:cNvSpPr/>
      </dsp:nvSpPr>
      <dsp:spPr>
        <a:xfrm>
          <a:off x="0" y="1740690"/>
          <a:ext cx="6692813" cy="646425"/>
        </a:xfrm>
        <a:prstGeom prst="roundRect">
          <a:avLst/>
        </a:prstGeom>
        <a:gradFill rotWithShape="0">
          <a:gsLst>
            <a:gs pos="0">
              <a:schemeClr val="accent2">
                <a:hueOff val="-7750819"/>
                <a:satOff val="8935"/>
                <a:lumOff val="2980"/>
                <a:alphaOff val="0"/>
                <a:tint val="96000"/>
                <a:lumMod val="100000"/>
              </a:schemeClr>
            </a:gs>
            <a:gs pos="78000">
              <a:schemeClr val="accent2">
                <a:hueOff val="-7750819"/>
                <a:satOff val="8935"/>
                <a:lumOff val="298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Duty of care means that for example if someone is in possession of a knife, they have a duty of care to not injury someone else. </a:t>
          </a:r>
          <a:endParaRPr lang="en-US" sz="1700" kern="1200"/>
        </a:p>
      </dsp:txBody>
      <dsp:txXfrm>
        <a:off x="31556" y="1772246"/>
        <a:ext cx="6629701" cy="583313"/>
      </dsp:txXfrm>
    </dsp:sp>
    <dsp:sp modelId="{580CD69E-0E59-4E50-9D4F-130D2A570872}">
      <dsp:nvSpPr>
        <dsp:cNvPr id="0" name=""/>
        <dsp:cNvSpPr/>
      </dsp:nvSpPr>
      <dsp:spPr>
        <a:xfrm>
          <a:off x="0" y="2436075"/>
          <a:ext cx="6692813" cy="646425"/>
        </a:xfrm>
        <a:prstGeom prst="roundRect">
          <a:avLst/>
        </a:prstGeom>
        <a:gradFill rotWithShape="0">
          <a:gsLst>
            <a:gs pos="0">
              <a:schemeClr val="accent2">
                <a:hueOff val="-11626229"/>
                <a:satOff val="13403"/>
                <a:lumOff val="4470"/>
                <a:alphaOff val="0"/>
                <a:tint val="96000"/>
                <a:lumMod val="100000"/>
              </a:schemeClr>
            </a:gs>
            <a:gs pos="78000">
              <a:schemeClr val="accent2">
                <a:hueOff val="-11626229"/>
                <a:satOff val="13403"/>
                <a:lumOff val="447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No general principle of negligence. </a:t>
          </a:r>
          <a:endParaRPr lang="en-US" sz="1700" kern="1200"/>
        </a:p>
      </dsp:txBody>
      <dsp:txXfrm>
        <a:off x="31556" y="2467631"/>
        <a:ext cx="6629701" cy="583313"/>
      </dsp:txXfrm>
    </dsp:sp>
    <dsp:sp modelId="{B78A27AA-383C-4F4F-89D3-A1D44627B8FD}">
      <dsp:nvSpPr>
        <dsp:cNvPr id="0" name=""/>
        <dsp:cNvSpPr/>
      </dsp:nvSpPr>
      <dsp:spPr>
        <a:xfrm>
          <a:off x="0" y="3131460"/>
          <a:ext cx="6692813" cy="646425"/>
        </a:xfrm>
        <a:prstGeom prst="roundRect">
          <a:avLst/>
        </a:prstGeom>
        <a:gradFill rotWithShape="0">
          <a:gsLst>
            <a:gs pos="0">
              <a:schemeClr val="accent2">
                <a:hueOff val="-15501638"/>
                <a:satOff val="17870"/>
                <a:lumOff val="5960"/>
                <a:alphaOff val="0"/>
                <a:tint val="96000"/>
                <a:lumMod val="100000"/>
              </a:schemeClr>
            </a:gs>
            <a:gs pos="78000">
              <a:schemeClr val="accent2">
                <a:hueOff val="-15501638"/>
                <a:satOff val="17870"/>
                <a:lumOff val="596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Donoghue v Stephenson- no general principle of negligence. </a:t>
          </a:r>
          <a:endParaRPr lang="en-US" sz="1700" kern="1200"/>
        </a:p>
      </dsp:txBody>
      <dsp:txXfrm>
        <a:off x="31556" y="3163016"/>
        <a:ext cx="6629701" cy="583313"/>
      </dsp:txXfrm>
    </dsp:sp>
    <dsp:sp modelId="{AB407575-01C9-4713-B966-E3D99E5A4329}">
      <dsp:nvSpPr>
        <dsp:cNvPr id="0" name=""/>
        <dsp:cNvSpPr/>
      </dsp:nvSpPr>
      <dsp:spPr>
        <a:xfrm>
          <a:off x="0" y="3826845"/>
          <a:ext cx="6692813" cy="646425"/>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People who tried to claim for carelessness had no claim. </a:t>
          </a:r>
          <a:endParaRPr lang="en-US" sz="1700" kern="1200"/>
        </a:p>
      </dsp:txBody>
      <dsp:txXfrm>
        <a:off x="31556" y="3858401"/>
        <a:ext cx="6629701" cy="583313"/>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BD78BB-E922-4F2E-8470-FAA4CFBE3FB5}">
      <dsp:nvSpPr>
        <dsp:cNvPr id="0" name=""/>
        <dsp:cNvSpPr/>
      </dsp:nvSpPr>
      <dsp:spPr>
        <a:xfrm>
          <a:off x="0" y="473"/>
          <a:ext cx="6487955"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10ED715A-D597-4CC4-A99C-7A22E9E8DEBF}">
      <dsp:nvSpPr>
        <dsp:cNvPr id="0" name=""/>
        <dsp:cNvSpPr/>
      </dsp:nvSpPr>
      <dsp:spPr>
        <a:xfrm>
          <a:off x="0" y="473"/>
          <a:ext cx="6487955" cy="55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Mrs Donoghue- drink with friend. </a:t>
          </a:r>
          <a:endParaRPr lang="en-US" sz="1600" kern="1200"/>
        </a:p>
      </dsp:txBody>
      <dsp:txXfrm>
        <a:off x="0" y="473"/>
        <a:ext cx="6487955" cy="554487"/>
      </dsp:txXfrm>
    </dsp:sp>
    <dsp:sp modelId="{CA25B877-104D-4380-A3B6-FFD9513504D1}">
      <dsp:nvSpPr>
        <dsp:cNvPr id="0" name=""/>
        <dsp:cNvSpPr/>
      </dsp:nvSpPr>
      <dsp:spPr>
        <a:xfrm>
          <a:off x="0" y="554961"/>
          <a:ext cx="6487955"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5ECDDFA-F3F3-406F-A4B7-FBC41B93861A}">
      <dsp:nvSpPr>
        <dsp:cNvPr id="0" name=""/>
        <dsp:cNvSpPr/>
      </dsp:nvSpPr>
      <dsp:spPr>
        <a:xfrm>
          <a:off x="0" y="554961"/>
          <a:ext cx="6487955" cy="55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Had drunk some of the bottle. </a:t>
          </a:r>
          <a:endParaRPr lang="en-US" sz="1600" kern="1200"/>
        </a:p>
      </dsp:txBody>
      <dsp:txXfrm>
        <a:off x="0" y="554961"/>
        <a:ext cx="6487955" cy="554487"/>
      </dsp:txXfrm>
    </dsp:sp>
    <dsp:sp modelId="{1A13A553-2523-4248-8392-0984A7A83F4A}">
      <dsp:nvSpPr>
        <dsp:cNvPr id="0" name=""/>
        <dsp:cNvSpPr/>
      </dsp:nvSpPr>
      <dsp:spPr>
        <a:xfrm>
          <a:off x="0" y="1109449"/>
          <a:ext cx="6487955"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98EC735-A564-4C3B-BDF6-2B5241680297}">
      <dsp:nvSpPr>
        <dsp:cNvPr id="0" name=""/>
        <dsp:cNvSpPr/>
      </dsp:nvSpPr>
      <dsp:spPr>
        <a:xfrm>
          <a:off x="0" y="1109449"/>
          <a:ext cx="6487955" cy="55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However, her friend decided to pour the rest of the bottle into the glass. </a:t>
          </a:r>
          <a:endParaRPr lang="en-US" sz="1600" kern="1200"/>
        </a:p>
      </dsp:txBody>
      <dsp:txXfrm>
        <a:off x="0" y="1109449"/>
        <a:ext cx="6487955" cy="554487"/>
      </dsp:txXfrm>
    </dsp:sp>
    <dsp:sp modelId="{7358C6B0-006A-43AA-B788-14A889BD9857}">
      <dsp:nvSpPr>
        <dsp:cNvPr id="0" name=""/>
        <dsp:cNvSpPr/>
      </dsp:nvSpPr>
      <dsp:spPr>
        <a:xfrm>
          <a:off x="0" y="1663937"/>
          <a:ext cx="6487955"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908C14F-AC18-423C-B4D7-805C856B25F1}">
      <dsp:nvSpPr>
        <dsp:cNvPr id="0" name=""/>
        <dsp:cNvSpPr/>
      </dsp:nvSpPr>
      <dsp:spPr>
        <a:xfrm>
          <a:off x="0" y="1663937"/>
          <a:ext cx="6487955" cy="55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As a result, a decomposed snail came out of the bottle. </a:t>
          </a:r>
          <a:endParaRPr lang="en-US" sz="1600" kern="1200"/>
        </a:p>
      </dsp:txBody>
      <dsp:txXfrm>
        <a:off x="0" y="1663937"/>
        <a:ext cx="6487955" cy="554487"/>
      </dsp:txXfrm>
    </dsp:sp>
    <dsp:sp modelId="{70DE8D60-39A4-414C-B875-F425F6770BAD}">
      <dsp:nvSpPr>
        <dsp:cNvPr id="0" name=""/>
        <dsp:cNvSpPr/>
      </dsp:nvSpPr>
      <dsp:spPr>
        <a:xfrm>
          <a:off x="0" y="2218424"/>
          <a:ext cx="6487955"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E95DDAF-43B0-4559-B3B3-2C6D758CBA13}">
      <dsp:nvSpPr>
        <dsp:cNvPr id="0" name=""/>
        <dsp:cNvSpPr/>
      </dsp:nvSpPr>
      <dsp:spPr>
        <a:xfrm>
          <a:off x="0" y="2218424"/>
          <a:ext cx="6487955" cy="55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Lead to shock and gastro-enteritis. </a:t>
          </a:r>
          <a:endParaRPr lang="en-US" sz="1600" kern="1200"/>
        </a:p>
      </dsp:txBody>
      <dsp:txXfrm>
        <a:off x="0" y="2218424"/>
        <a:ext cx="6487955" cy="554487"/>
      </dsp:txXfrm>
    </dsp:sp>
    <dsp:sp modelId="{B0E76C65-3E43-473D-8967-F232913B1E66}">
      <dsp:nvSpPr>
        <dsp:cNvPr id="0" name=""/>
        <dsp:cNvSpPr/>
      </dsp:nvSpPr>
      <dsp:spPr>
        <a:xfrm>
          <a:off x="0" y="2772912"/>
          <a:ext cx="6487955"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B58A7E0-D390-4A79-91C8-06B92C818715}">
      <dsp:nvSpPr>
        <dsp:cNvPr id="0" name=""/>
        <dsp:cNvSpPr/>
      </dsp:nvSpPr>
      <dsp:spPr>
        <a:xfrm>
          <a:off x="0" y="2772912"/>
          <a:ext cx="6487955" cy="55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She sought to gain compensation. </a:t>
          </a:r>
          <a:endParaRPr lang="en-US" sz="1600" kern="1200"/>
        </a:p>
      </dsp:txBody>
      <dsp:txXfrm>
        <a:off x="0" y="2772912"/>
        <a:ext cx="6487955" cy="554487"/>
      </dsp:txXfrm>
    </dsp:sp>
    <dsp:sp modelId="{F7CE32C0-400F-485D-A6FE-11A09D5C2DBA}">
      <dsp:nvSpPr>
        <dsp:cNvPr id="0" name=""/>
        <dsp:cNvSpPr/>
      </dsp:nvSpPr>
      <dsp:spPr>
        <a:xfrm>
          <a:off x="0" y="3327400"/>
          <a:ext cx="6487955"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D02164E-4DC5-40EB-A782-59F243133C9C}">
      <dsp:nvSpPr>
        <dsp:cNvPr id="0" name=""/>
        <dsp:cNvSpPr/>
      </dsp:nvSpPr>
      <dsp:spPr>
        <a:xfrm>
          <a:off x="0" y="3327400"/>
          <a:ext cx="6487955" cy="55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In the end the case was settled out of court.</a:t>
          </a:r>
          <a:endParaRPr lang="en-US" sz="1600" kern="1200"/>
        </a:p>
      </dsp:txBody>
      <dsp:txXfrm>
        <a:off x="0" y="3327400"/>
        <a:ext cx="6487955" cy="55448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F0F08F-C957-4F53-A175-269E1768E145}">
      <dsp:nvSpPr>
        <dsp:cNvPr id="0" name=""/>
        <dsp:cNvSpPr/>
      </dsp:nvSpPr>
      <dsp:spPr>
        <a:xfrm>
          <a:off x="816" y="340515"/>
          <a:ext cx="3186276" cy="1911765"/>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 Defendant owned specific claimant a duty of care. </a:t>
          </a:r>
          <a:endParaRPr lang="en-US" sz="2500" kern="1200"/>
        </a:p>
      </dsp:txBody>
      <dsp:txXfrm>
        <a:off x="816" y="340515"/>
        <a:ext cx="3186276" cy="1911765"/>
      </dsp:txXfrm>
    </dsp:sp>
    <dsp:sp modelId="{EBCC47A3-CFFC-4EEA-8AD9-98915E72C442}">
      <dsp:nvSpPr>
        <dsp:cNvPr id="0" name=""/>
        <dsp:cNvSpPr/>
      </dsp:nvSpPr>
      <dsp:spPr>
        <a:xfrm>
          <a:off x="3505720" y="340515"/>
          <a:ext cx="3186276" cy="1911765"/>
        </a:xfrm>
        <a:prstGeom prst="rect">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 D breached the duty of care. </a:t>
          </a:r>
          <a:endParaRPr lang="en-US" sz="2500" kern="1200"/>
        </a:p>
      </dsp:txBody>
      <dsp:txXfrm>
        <a:off x="3505720" y="340515"/>
        <a:ext cx="3186276" cy="1911765"/>
      </dsp:txXfrm>
    </dsp:sp>
    <dsp:sp modelId="{C23688F7-532D-40E9-BFA9-1FBA936BDF17}">
      <dsp:nvSpPr>
        <dsp:cNvPr id="0" name=""/>
        <dsp:cNvSpPr/>
      </dsp:nvSpPr>
      <dsp:spPr>
        <a:xfrm>
          <a:off x="1753268" y="2570908"/>
          <a:ext cx="3186276" cy="1911765"/>
        </a:xfrm>
        <a:prstGeom prst="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 The breach of duty caused loss of a type which is recoverable in tort law. </a:t>
          </a:r>
          <a:endParaRPr lang="en-US" sz="2500" kern="1200"/>
        </a:p>
      </dsp:txBody>
      <dsp:txXfrm>
        <a:off x="1753268" y="2570908"/>
        <a:ext cx="3186276" cy="191176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04CDE9-98F2-4266-BD6B-50EF93C153D5}">
      <dsp:nvSpPr>
        <dsp:cNvPr id="0" name=""/>
        <dsp:cNvSpPr/>
      </dsp:nvSpPr>
      <dsp:spPr>
        <a:xfrm>
          <a:off x="0" y="588"/>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DFDB5A-7DDF-4B17-BB37-91319DFAB64E}">
      <dsp:nvSpPr>
        <dsp:cNvPr id="0" name=""/>
        <dsp:cNvSpPr/>
      </dsp:nvSpPr>
      <dsp:spPr>
        <a:xfrm>
          <a:off x="416759" y="310575"/>
          <a:ext cx="757744" cy="757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B8B4A2-3EFD-4B6F-945C-2BDB91D232AC}">
      <dsp:nvSpPr>
        <dsp:cNvPr id="0" name=""/>
        <dsp:cNvSpPr/>
      </dsp:nvSpPr>
      <dsp:spPr>
        <a:xfrm>
          <a:off x="1591264" y="588"/>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066800">
            <a:lnSpc>
              <a:spcPct val="100000"/>
            </a:lnSpc>
            <a:spcBef>
              <a:spcPct val="0"/>
            </a:spcBef>
            <a:spcAft>
              <a:spcPct val="35000"/>
            </a:spcAft>
            <a:buNone/>
          </a:pPr>
          <a:r>
            <a:rPr lang="en-GB" sz="2400" kern="1200"/>
            <a:t>Not automatic liability. </a:t>
          </a:r>
          <a:endParaRPr lang="en-US" sz="2400" kern="1200"/>
        </a:p>
      </dsp:txBody>
      <dsp:txXfrm>
        <a:off x="1591264" y="588"/>
        <a:ext cx="5101549" cy="1377717"/>
      </dsp:txXfrm>
    </dsp:sp>
    <dsp:sp modelId="{C33BFCBE-28CB-4B92-902E-35B3F33D78C5}">
      <dsp:nvSpPr>
        <dsp:cNvPr id="0" name=""/>
        <dsp:cNvSpPr/>
      </dsp:nvSpPr>
      <dsp:spPr>
        <a:xfrm>
          <a:off x="0" y="1722736"/>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95A841-1C3C-4C40-90A8-63C70BF645FB}">
      <dsp:nvSpPr>
        <dsp:cNvPr id="0" name=""/>
        <dsp:cNvSpPr/>
      </dsp:nvSpPr>
      <dsp:spPr>
        <a:xfrm>
          <a:off x="416759" y="2032722"/>
          <a:ext cx="757744" cy="757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B485981-C565-46A4-927A-E52BAC7FAD72}">
      <dsp:nvSpPr>
        <dsp:cNvPr id="0" name=""/>
        <dsp:cNvSpPr/>
      </dsp:nvSpPr>
      <dsp:spPr>
        <a:xfrm>
          <a:off x="1591264" y="1722736"/>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066800">
            <a:lnSpc>
              <a:spcPct val="100000"/>
            </a:lnSpc>
            <a:spcBef>
              <a:spcPct val="0"/>
            </a:spcBef>
            <a:spcAft>
              <a:spcPct val="35000"/>
            </a:spcAft>
            <a:buNone/>
          </a:pPr>
          <a:r>
            <a:rPr lang="en-GB" sz="2400" kern="1200"/>
            <a:t>Claimant must prove that a duty of care was owed. </a:t>
          </a:r>
          <a:endParaRPr lang="en-US" sz="2400" kern="1200"/>
        </a:p>
      </dsp:txBody>
      <dsp:txXfrm>
        <a:off x="1591264" y="1722736"/>
        <a:ext cx="5101549" cy="1377717"/>
      </dsp:txXfrm>
    </dsp:sp>
    <dsp:sp modelId="{5E1293AB-2F4B-4796-83A6-906813441BB1}">
      <dsp:nvSpPr>
        <dsp:cNvPr id="0" name=""/>
        <dsp:cNvSpPr/>
      </dsp:nvSpPr>
      <dsp:spPr>
        <a:xfrm>
          <a:off x="0" y="3444883"/>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E4B76A-C2F9-4458-B0C0-C72CF10BD766}">
      <dsp:nvSpPr>
        <dsp:cNvPr id="0" name=""/>
        <dsp:cNvSpPr/>
      </dsp:nvSpPr>
      <dsp:spPr>
        <a:xfrm>
          <a:off x="416759" y="3754869"/>
          <a:ext cx="757744" cy="757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93A641-E26A-4F7A-B3E4-BB7B449D3C81}">
      <dsp:nvSpPr>
        <dsp:cNvPr id="0" name=""/>
        <dsp:cNvSpPr/>
      </dsp:nvSpPr>
      <dsp:spPr>
        <a:xfrm>
          <a:off x="1591264" y="3444883"/>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066800">
            <a:lnSpc>
              <a:spcPct val="100000"/>
            </a:lnSpc>
            <a:spcBef>
              <a:spcPct val="0"/>
            </a:spcBef>
            <a:spcAft>
              <a:spcPct val="35000"/>
            </a:spcAft>
            <a:buNone/>
          </a:pPr>
          <a:r>
            <a:rPr lang="en-GB" sz="2400" kern="1200"/>
            <a:t>Must prove a duty of care before anything any liability can be established. </a:t>
          </a:r>
          <a:endParaRPr lang="en-US" sz="2400" kern="1200"/>
        </a:p>
      </dsp:txBody>
      <dsp:txXfrm>
        <a:off x="1591264" y="3444883"/>
        <a:ext cx="5101549" cy="1377717"/>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F9E00F-4720-41A0-9FB5-CC90C056B0F9}">
      <dsp:nvSpPr>
        <dsp:cNvPr id="0" name=""/>
        <dsp:cNvSpPr/>
      </dsp:nvSpPr>
      <dsp:spPr>
        <a:xfrm>
          <a:off x="0" y="40589"/>
          <a:ext cx="6692813" cy="150579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Nurses etc owe a duty of care to patients; </a:t>
          </a:r>
          <a:endParaRPr lang="en-US" sz="3900" kern="1200"/>
        </a:p>
      </dsp:txBody>
      <dsp:txXfrm>
        <a:off x="73507" y="114096"/>
        <a:ext cx="6545799" cy="1358776"/>
      </dsp:txXfrm>
    </dsp:sp>
    <dsp:sp modelId="{2C8D4B6D-91FE-453E-8F65-2EDD6462AF00}">
      <dsp:nvSpPr>
        <dsp:cNvPr id="0" name=""/>
        <dsp:cNvSpPr/>
      </dsp:nvSpPr>
      <dsp:spPr>
        <a:xfrm>
          <a:off x="0" y="1658699"/>
          <a:ext cx="6692813" cy="1505790"/>
        </a:xfrm>
        <a:prstGeom prst="roundRect">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Darnley v Croydon Health services NHS Trust [2018]. </a:t>
          </a:r>
          <a:endParaRPr lang="en-US" sz="3900" kern="1200"/>
        </a:p>
      </dsp:txBody>
      <dsp:txXfrm>
        <a:off x="73507" y="1732206"/>
        <a:ext cx="6545799" cy="1358776"/>
      </dsp:txXfrm>
    </dsp:sp>
    <dsp:sp modelId="{478D0A5D-4A31-4F92-9EE6-97DF4E89DC2B}">
      <dsp:nvSpPr>
        <dsp:cNvPr id="0" name=""/>
        <dsp:cNvSpPr/>
      </dsp:nvSpPr>
      <dsp:spPr>
        <a:xfrm>
          <a:off x="0" y="3276809"/>
          <a:ext cx="6692813" cy="1505790"/>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Employers owe a common duty of care to employees. </a:t>
          </a:r>
          <a:endParaRPr lang="en-US" sz="3900" kern="1200"/>
        </a:p>
      </dsp:txBody>
      <dsp:txXfrm>
        <a:off x="73507" y="3350316"/>
        <a:ext cx="6545799" cy="135877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B9A549-6A42-4D23-920A-21208BD653C4}">
      <dsp:nvSpPr>
        <dsp:cNvPr id="0" name=""/>
        <dsp:cNvSpPr/>
      </dsp:nvSpPr>
      <dsp:spPr>
        <a:xfrm>
          <a:off x="0" y="2355"/>
          <a:ext cx="6692813"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D20F0E4-757E-4419-9104-8C72AF53DE70}">
      <dsp:nvSpPr>
        <dsp:cNvPr id="0" name=""/>
        <dsp:cNvSpPr/>
      </dsp:nvSpPr>
      <dsp:spPr>
        <a:xfrm>
          <a:off x="0" y="2355"/>
          <a:ext cx="6692813" cy="1606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dirty="0"/>
            <a:t>Create a table of the pros and cons of; </a:t>
          </a:r>
          <a:endParaRPr lang="en-US" sz="4500" kern="1200" dirty="0"/>
        </a:p>
      </dsp:txBody>
      <dsp:txXfrm>
        <a:off x="0" y="2355"/>
        <a:ext cx="6692813" cy="1606159"/>
      </dsp:txXfrm>
    </dsp:sp>
    <dsp:sp modelId="{DE9ADC52-0697-49FF-A119-7865B0963189}">
      <dsp:nvSpPr>
        <dsp:cNvPr id="0" name=""/>
        <dsp:cNvSpPr/>
      </dsp:nvSpPr>
      <dsp:spPr>
        <a:xfrm>
          <a:off x="0" y="1608515"/>
          <a:ext cx="6692813" cy="0"/>
        </a:xfrm>
        <a:prstGeom prst="line">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w="12700" cap="rnd" cmpd="sng" algn="ctr">
          <a:solidFill>
            <a:schemeClr val="accent2">
              <a:hueOff val="-9688523"/>
              <a:satOff val="11169"/>
              <a:lumOff val="3725"/>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C7AC2A10-AADC-41DD-AB03-29CF4786BA0C}">
      <dsp:nvSpPr>
        <dsp:cNvPr id="0" name=""/>
        <dsp:cNvSpPr/>
      </dsp:nvSpPr>
      <dsp:spPr>
        <a:xfrm>
          <a:off x="0" y="1608515"/>
          <a:ext cx="6692813" cy="1606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Everyone owing everyone a duty of care. </a:t>
          </a:r>
          <a:endParaRPr lang="en-US" sz="4500" kern="1200"/>
        </a:p>
      </dsp:txBody>
      <dsp:txXfrm>
        <a:off x="0" y="1608515"/>
        <a:ext cx="6692813" cy="1606159"/>
      </dsp:txXfrm>
    </dsp:sp>
    <dsp:sp modelId="{B9C6F487-7AC6-4E2B-9E87-C9A5CC72700E}">
      <dsp:nvSpPr>
        <dsp:cNvPr id="0" name=""/>
        <dsp:cNvSpPr/>
      </dsp:nvSpPr>
      <dsp:spPr>
        <a:xfrm>
          <a:off x="0" y="3214674"/>
          <a:ext cx="6692813" cy="0"/>
        </a:xfrm>
        <a:prstGeom prst="line">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w="12700" cap="rnd" cmpd="sng" algn="ctr">
          <a:solidFill>
            <a:schemeClr val="accent2">
              <a:hueOff val="-19377047"/>
              <a:satOff val="22338"/>
              <a:lumOff val="745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4086108-C2BB-47D7-82F4-ECD1714C4E8E}">
      <dsp:nvSpPr>
        <dsp:cNvPr id="0" name=""/>
        <dsp:cNvSpPr/>
      </dsp:nvSpPr>
      <dsp:spPr>
        <a:xfrm>
          <a:off x="0" y="3214674"/>
          <a:ext cx="6692813" cy="1606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Come to overall conclusion. </a:t>
          </a:r>
          <a:endParaRPr lang="en-US" sz="4500" kern="1200"/>
        </a:p>
      </dsp:txBody>
      <dsp:txXfrm>
        <a:off x="0" y="3214674"/>
        <a:ext cx="6692813" cy="160615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BFD6F8-4ACD-41FF-91D6-9D10BC3825D5}">
      <dsp:nvSpPr>
        <dsp:cNvPr id="0" name=""/>
        <dsp:cNvSpPr/>
      </dsp:nvSpPr>
      <dsp:spPr>
        <a:xfrm>
          <a:off x="8453" y="329416"/>
          <a:ext cx="2526638" cy="3434649"/>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Donoghue v Stevenson [1932]. </a:t>
          </a:r>
          <a:endParaRPr lang="en-US" sz="1400" kern="1200"/>
        </a:p>
      </dsp:txBody>
      <dsp:txXfrm>
        <a:off x="82456" y="403419"/>
        <a:ext cx="2378632" cy="3286643"/>
      </dsp:txXfrm>
    </dsp:sp>
    <dsp:sp modelId="{2C27923B-7FE7-4577-AA12-9CFF24C07772}">
      <dsp:nvSpPr>
        <dsp:cNvPr id="0" name=""/>
        <dsp:cNvSpPr/>
      </dsp:nvSpPr>
      <dsp:spPr>
        <a:xfrm>
          <a:off x="2787755" y="1733437"/>
          <a:ext cx="535647" cy="62660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787755" y="1858758"/>
        <a:ext cx="374953" cy="375964"/>
      </dsp:txXfrm>
    </dsp:sp>
    <dsp:sp modelId="{714A8240-29E8-4548-BFA4-C8D4F46D73FD}">
      <dsp:nvSpPr>
        <dsp:cNvPr id="0" name=""/>
        <dsp:cNvSpPr/>
      </dsp:nvSpPr>
      <dsp:spPr>
        <a:xfrm>
          <a:off x="3545747" y="329416"/>
          <a:ext cx="2526638" cy="3434649"/>
        </a:xfrm>
        <a:prstGeom prst="roundRect">
          <a:avLst>
            <a:gd name="adj" fmla="val 10000"/>
          </a:avLst>
        </a:prstGeom>
        <a:solidFill>
          <a:schemeClr val="accent5">
            <a:hueOff val="7105661"/>
            <a:satOff val="-14270"/>
            <a:lumOff val="833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General principle- neighbour principle. </a:t>
          </a:r>
          <a:endParaRPr lang="en-US" sz="1400" kern="1200"/>
        </a:p>
      </dsp:txBody>
      <dsp:txXfrm>
        <a:off x="3619750" y="403419"/>
        <a:ext cx="2378632" cy="3286643"/>
      </dsp:txXfrm>
    </dsp:sp>
    <dsp:sp modelId="{14600EA4-B5BC-4BA0-B11B-74A3DC4139C2}">
      <dsp:nvSpPr>
        <dsp:cNvPr id="0" name=""/>
        <dsp:cNvSpPr/>
      </dsp:nvSpPr>
      <dsp:spPr>
        <a:xfrm>
          <a:off x="6325049" y="1733437"/>
          <a:ext cx="535647" cy="626606"/>
        </a:xfrm>
        <a:prstGeom prst="rightArrow">
          <a:avLst>
            <a:gd name="adj1" fmla="val 60000"/>
            <a:gd name="adj2" fmla="val 50000"/>
          </a:avLst>
        </a:prstGeom>
        <a:solidFill>
          <a:schemeClr val="accent5">
            <a:hueOff val="14211322"/>
            <a:satOff val="-28541"/>
            <a:lumOff val="1666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325049" y="1858758"/>
        <a:ext cx="374953" cy="375964"/>
      </dsp:txXfrm>
    </dsp:sp>
    <dsp:sp modelId="{E7A03A76-581B-473A-855A-40A8056A2B52}">
      <dsp:nvSpPr>
        <dsp:cNvPr id="0" name=""/>
        <dsp:cNvSpPr/>
      </dsp:nvSpPr>
      <dsp:spPr>
        <a:xfrm>
          <a:off x="7083041" y="329416"/>
          <a:ext cx="2526638" cy="3434649"/>
        </a:xfrm>
        <a:prstGeom prst="roundRect">
          <a:avLst>
            <a:gd name="adj" fmla="val 10000"/>
          </a:avLst>
        </a:prstGeom>
        <a:solidFill>
          <a:schemeClr val="accent5">
            <a:hueOff val="14211322"/>
            <a:satOff val="-28541"/>
            <a:lumOff val="1666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“You must take reasonable care to avoid acts or omissions which you can reasonably foresee would be likely to injure your neighbour. Who, then, in law, is my neighbour? The answer seems to be persons who are so closely and directly affected by my act that I ought reasonably to have them in contemplation as being so affected when I am directing my mind to the acts or omissions which are called into question.” (Emphasis added.)</a:t>
          </a:r>
          <a:endParaRPr lang="en-US" sz="1400" kern="1200"/>
        </a:p>
      </dsp:txBody>
      <dsp:txXfrm>
        <a:off x="7157044" y="403419"/>
        <a:ext cx="2378632" cy="3286643"/>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C2F64-2E4E-4EEF-AEA4-4115CD49EB48}">
      <dsp:nvSpPr>
        <dsp:cNvPr id="0" name=""/>
        <dsp:cNvSpPr/>
      </dsp:nvSpPr>
      <dsp:spPr>
        <a:xfrm>
          <a:off x="0" y="14894"/>
          <a:ext cx="6692813" cy="15210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2 elements; </a:t>
          </a:r>
          <a:endParaRPr lang="en-US" sz="4000" kern="1200"/>
        </a:p>
      </dsp:txBody>
      <dsp:txXfrm>
        <a:off x="74249" y="89143"/>
        <a:ext cx="6544315" cy="1372502"/>
      </dsp:txXfrm>
    </dsp:sp>
    <dsp:sp modelId="{E51AA8A8-BDA5-4350-AFEB-A2B969531749}">
      <dsp:nvSpPr>
        <dsp:cNvPr id="0" name=""/>
        <dsp:cNvSpPr/>
      </dsp:nvSpPr>
      <dsp:spPr>
        <a:xfrm>
          <a:off x="0" y="1651094"/>
          <a:ext cx="6692813" cy="1521000"/>
        </a:xfrm>
        <a:prstGeom prst="roundRect">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1. Reasonably foreseeable harm </a:t>
          </a:r>
          <a:endParaRPr lang="en-US" sz="4000" kern="1200"/>
        </a:p>
      </dsp:txBody>
      <dsp:txXfrm>
        <a:off x="74249" y="1725343"/>
        <a:ext cx="6544315" cy="1372502"/>
      </dsp:txXfrm>
    </dsp:sp>
    <dsp:sp modelId="{42982ED5-3092-4DFB-B50C-73B5F823B34F}">
      <dsp:nvSpPr>
        <dsp:cNvPr id="0" name=""/>
        <dsp:cNvSpPr/>
      </dsp:nvSpPr>
      <dsp:spPr>
        <a:xfrm>
          <a:off x="0" y="3287295"/>
          <a:ext cx="6692813" cy="1521000"/>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2. Proximity between the parties. </a:t>
          </a:r>
          <a:endParaRPr lang="en-US" sz="4000" kern="1200"/>
        </a:p>
      </dsp:txBody>
      <dsp:txXfrm>
        <a:off x="74249" y="3361544"/>
        <a:ext cx="6544315" cy="1372502"/>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EEDD5-076B-4521-A915-A7EE12AE1A25}">
      <dsp:nvSpPr>
        <dsp:cNvPr id="0" name=""/>
        <dsp:cNvSpPr/>
      </dsp:nvSpPr>
      <dsp:spPr>
        <a:xfrm>
          <a:off x="0" y="494"/>
          <a:ext cx="6692813" cy="1140750"/>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Some frequently asked questions;</a:t>
          </a:r>
          <a:endParaRPr lang="en-US" sz="3000" kern="1200"/>
        </a:p>
      </dsp:txBody>
      <dsp:txXfrm>
        <a:off x="55687" y="56181"/>
        <a:ext cx="6581439" cy="1029376"/>
      </dsp:txXfrm>
    </dsp:sp>
    <dsp:sp modelId="{C8DCC6B7-68DD-473D-B455-73FE20190A7D}">
      <dsp:nvSpPr>
        <dsp:cNvPr id="0" name=""/>
        <dsp:cNvSpPr/>
      </dsp:nvSpPr>
      <dsp:spPr>
        <a:xfrm>
          <a:off x="0" y="1227644"/>
          <a:ext cx="6692813" cy="1140750"/>
        </a:xfrm>
        <a:prstGeom prst="roundRect">
          <a:avLst/>
        </a:prstGeom>
        <a:gradFill rotWithShape="0">
          <a:gsLst>
            <a:gs pos="0">
              <a:schemeClr val="accent5">
                <a:hueOff val="4737107"/>
                <a:satOff val="-9514"/>
                <a:lumOff val="5556"/>
                <a:alphaOff val="0"/>
                <a:tint val="96000"/>
                <a:lumMod val="100000"/>
              </a:schemeClr>
            </a:gs>
            <a:gs pos="78000">
              <a:schemeClr val="accent5">
                <a:hueOff val="4737107"/>
                <a:satOff val="-9514"/>
                <a:lumOff val="5556"/>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1. What happens if you submit the wrong assignment to the wrong link?</a:t>
          </a:r>
          <a:endParaRPr lang="en-US" sz="3000" kern="1200"/>
        </a:p>
      </dsp:txBody>
      <dsp:txXfrm>
        <a:off x="55687" y="1283331"/>
        <a:ext cx="6581439" cy="1029376"/>
      </dsp:txXfrm>
    </dsp:sp>
    <dsp:sp modelId="{C23129EE-001A-4994-8C90-38A781C4E9E3}">
      <dsp:nvSpPr>
        <dsp:cNvPr id="0" name=""/>
        <dsp:cNvSpPr/>
      </dsp:nvSpPr>
      <dsp:spPr>
        <a:xfrm>
          <a:off x="0" y="2454795"/>
          <a:ext cx="6692813" cy="1140750"/>
        </a:xfrm>
        <a:prstGeom prst="roundRect">
          <a:avLst/>
        </a:prstGeom>
        <a:gradFill rotWithShape="0">
          <a:gsLst>
            <a:gs pos="0">
              <a:schemeClr val="accent5">
                <a:hueOff val="9474215"/>
                <a:satOff val="-19027"/>
                <a:lumOff val="11111"/>
                <a:alphaOff val="0"/>
                <a:tint val="96000"/>
                <a:lumMod val="100000"/>
              </a:schemeClr>
            </a:gs>
            <a:gs pos="78000">
              <a:schemeClr val="accent5">
                <a:hueOff val="9474215"/>
                <a:satOff val="-19027"/>
                <a:lumOff val="1111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2. How do I apply for extenuating circumstances?</a:t>
          </a:r>
        </a:p>
      </dsp:txBody>
      <dsp:txXfrm>
        <a:off x="55687" y="2510482"/>
        <a:ext cx="6581439" cy="1029376"/>
      </dsp:txXfrm>
    </dsp:sp>
    <dsp:sp modelId="{1E5D608D-8CC9-436D-A956-B2920D5D035B}">
      <dsp:nvSpPr>
        <dsp:cNvPr id="0" name=""/>
        <dsp:cNvSpPr/>
      </dsp:nvSpPr>
      <dsp:spPr>
        <a:xfrm>
          <a:off x="0" y="3681945"/>
          <a:ext cx="6692813" cy="1140750"/>
        </a:xfrm>
        <a:prstGeom prst="roundRect">
          <a:avLst/>
        </a:prstGeom>
        <a:gradFill rotWithShape="0">
          <a:gsLst>
            <a:gs pos="0">
              <a:schemeClr val="accent5">
                <a:hueOff val="14211322"/>
                <a:satOff val="-28541"/>
                <a:lumOff val="16667"/>
                <a:alphaOff val="0"/>
                <a:tint val="96000"/>
                <a:lumMod val="100000"/>
              </a:schemeClr>
            </a:gs>
            <a:gs pos="78000">
              <a:schemeClr val="accent5">
                <a:hueOff val="14211322"/>
                <a:satOff val="-28541"/>
                <a:lumOff val="1666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3. Does anyone have any other questions?</a:t>
          </a:r>
        </a:p>
      </dsp:txBody>
      <dsp:txXfrm>
        <a:off x="55687" y="3737632"/>
        <a:ext cx="6581439" cy="102937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A3B48E-F7FD-4AC6-891F-244EE2B145C8}">
      <dsp:nvSpPr>
        <dsp:cNvPr id="0" name=""/>
        <dsp:cNvSpPr/>
      </dsp:nvSpPr>
      <dsp:spPr>
        <a:xfrm>
          <a:off x="0" y="12195"/>
          <a:ext cx="6692813" cy="725399"/>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Tort law is sperate to criminal law. </a:t>
          </a:r>
          <a:endParaRPr lang="en-US" sz="3100" kern="1200"/>
        </a:p>
      </dsp:txBody>
      <dsp:txXfrm>
        <a:off x="35411" y="47606"/>
        <a:ext cx="6621991" cy="654577"/>
      </dsp:txXfrm>
    </dsp:sp>
    <dsp:sp modelId="{C0B70AEA-3C47-41D0-A23F-D686D8886F9B}">
      <dsp:nvSpPr>
        <dsp:cNvPr id="0" name=""/>
        <dsp:cNvSpPr/>
      </dsp:nvSpPr>
      <dsp:spPr>
        <a:xfrm>
          <a:off x="0" y="826875"/>
          <a:ext cx="6692813" cy="725399"/>
        </a:xfrm>
        <a:prstGeom prst="roundRect">
          <a:avLst/>
        </a:prstGeom>
        <a:gradFill rotWithShape="0">
          <a:gsLst>
            <a:gs pos="0">
              <a:schemeClr val="accent5">
                <a:hueOff val="2842264"/>
                <a:satOff val="-5708"/>
                <a:lumOff val="3333"/>
                <a:alphaOff val="0"/>
                <a:tint val="96000"/>
                <a:lumMod val="100000"/>
              </a:schemeClr>
            </a:gs>
            <a:gs pos="78000">
              <a:schemeClr val="accent5">
                <a:hueOff val="2842264"/>
                <a:satOff val="-5708"/>
                <a:lumOff val="333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Different types of tort law: </a:t>
          </a:r>
          <a:endParaRPr lang="en-US" sz="3100" kern="1200"/>
        </a:p>
      </dsp:txBody>
      <dsp:txXfrm>
        <a:off x="35411" y="862286"/>
        <a:ext cx="6621991" cy="654577"/>
      </dsp:txXfrm>
    </dsp:sp>
    <dsp:sp modelId="{8957FB28-E730-474C-8BCA-D52AB7E04A3C}">
      <dsp:nvSpPr>
        <dsp:cNvPr id="0" name=""/>
        <dsp:cNvSpPr/>
      </dsp:nvSpPr>
      <dsp:spPr>
        <a:xfrm>
          <a:off x="0" y="1641555"/>
          <a:ext cx="6692813" cy="725399"/>
        </a:xfrm>
        <a:prstGeom prst="roundRect">
          <a:avLst/>
        </a:prstGeom>
        <a:gradFill rotWithShape="0">
          <a:gsLst>
            <a:gs pos="0">
              <a:schemeClr val="accent5">
                <a:hueOff val="5684529"/>
                <a:satOff val="-11416"/>
                <a:lumOff val="6667"/>
                <a:alphaOff val="0"/>
                <a:tint val="96000"/>
                <a:lumMod val="100000"/>
              </a:schemeClr>
            </a:gs>
            <a:gs pos="78000">
              <a:schemeClr val="accent5">
                <a:hueOff val="5684529"/>
                <a:satOff val="-11416"/>
                <a:lumOff val="666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Negligence; </a:t>
          </a:r>
          <a:endParaRPr lang="en-US" sz="3100" kern="1200"/>
        </a:p>
      </dsp:txBody>
      <dsp:txXfrm>
        <a:off x="35411" y="1676966"/>
        <a:ext cx="6621991" cy="654577"/>
      </dsp:txXfrm>
    </dsp:sp>
    <dsp:sp modelId="{ADDECF71-63CE-4E26-9B3B-8271B5E9E26A}">
      <dsp:nvSpPr>
        <dsp:cNvPr id="0" name=""/>
        <dsp:cNvSpPr/>
      </dsp:nvSpPr>
      <dsp:spPr>
        <a:xfrm>
          <a:off x="0" y="2456235"/>
          <a:ext cx="6692813" cy="725399"/>
        </a:xfrm>
        <a:prstGeom prst="roundRect">
          <a:avLst/>
        </a:prstGeom>
        <a:gradFill rotWithShape="0">
          <a:gsLst>
            <a:gs pos="0">
              <a:schemeClr val="accent5">
                <a:hueOff val="8526793"/>
                <a:satOff val="-17125"/>
                <a:lumOff val="10000"/>
                <a:alphaOff val="0"/>
                <a:tint val="96000"/>
                <a:lumMod val="100000"/>
              </a:schemeClr>
            </a:gs>
            <a:gs pos="78000">
              <a:schemeClr val="accent5">
                <a:hueOff val="8526793"/>
                <a:satOff val="-17125"/>
                <a:lumOff val="1000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Duty of care; </a:t>
          </a:r>
          <a:endParaRPr lang="en-US" sz="3100" kern="1200"/>
        </a:p>
      </dsp:txBody>
      <dsp:txXfrm>
        <a:off x="35411" y="2491646"/>
        <a:ext cx="6621991" cy="654577"/>
      </dsp:txXfrm>
    </dsp:sp>
    <dsp:sp modelId="{B0A2B973-3D14-427E-AC5C-347983EA9071}">
      <dsp:nvSpPr>
        <dsp:cNvPr id="0" name=""/>
        <dsp:cNvSpPr/>
      </dsp:nvSpPr>
      <dsp:spPr>
        <a:xfrm>
          <a:off x="0" y="3270915"/>
          <a:ext cx="6692813" cy="725399"/>
        </a:xfrm>
        <a:prstGeom prst="roundRect">
          <a:avLst/>
        </a:prstGeom>
        <a:gradFill rotWithShape="0">
          <a:gsLst>
            <a:gs pos="0">
              <a:schemeClr val="accent5">
                <a:hueOff val="11369058"/>
                <a:satOff val="-22833"/>
                <a:lumOff val="13334"/>
                <a:alphaOff val="0"/>
                <a:tint val="96000"/>
                <a:lumMod val="100000"/>
              </a:schemeClr>
            </a:gs>
            <a:gs pos="78000">
              <a:schemeClr val="accent5">
                <a:hueOff val="11369058"/>
                <a:satOff val="-22833"/>
                <a:lumOff val="1333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And more. </a:t>
          </a:r>
          <a:endParaRPr lang="en-US" sz="3100" kern="1200"/>
        </a:p>
      </dsp:txBody>
      <dsp:txXfrm>
        <a:off x="35411" y="3306326"/>
        <a:ext cx="6621991" cy="654577"/>
      </dsp:txXfrm>
    </dsp:sp>
    <dsp:sp modelId="{04B7B689-7D11-40AF-8636-15CBB40A7DA6}">
      <dsp:nvSpPr>
        <dsp:cNvPr id="0" name=""/>
        <dsp:cNvSpPr/>
      </dsp:nvSpPr>
      <dsp:spPr>
        <a:xfrm>
          <a:off x="0" y="4085595"/>
          <a:ext cx="6692813" cy="725399"/>
        </a:xfrm>
        <a:prstGeom prst="roundRect">
          <a:avLst/>
        </a:prstGeom>
        <a:gradFill rotWithShape="0">
          <a:gsLst>
            <a:gs pos="0">
              <a:schemeClr val="accent5">
                <a:hueOff val="14211322"/>
                <a:satOff val="-28541"/>
                <a:lumOff val="16667"/>
                <a:alphaOff val="0"/>
                <a:tint val="96000"/>
                <a:lumMod val="100000"/>
              </a:schemeClr>
            </a:gs>
            <a:gs pos="78000">
              <a:schemeClr val="accent5">
                <a:hueOff val="14211322"/>
                <a:satOff val="-28541"/>
                <a:lumOff val="1666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Human Rights influences tort law.</a:t>
          </a:r>
          <a:endParaRPr lang="en-US" sz="3100" kern="1200"/>
        </a:p>
      </dsp:txBody>
      <dsp:txXfrm>
        <a:off x="35411" y="4121006"/>
        <a:ext cx="6621991" cy="654577"/>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A47F6A-54DA-4F96-9AA2-2500A7D9277D}">
      <dsp:nvSpPr>
        <dsp:cNvPr id="0" name=""/>
        <dsp:cNvSpPr/>
      </dsp:nvSpPr>
      <dsp:spPr>
        <a:xfrm>
          <a:off x="0" y="801391"/>
          <a:ext cx="8596668" cy="2277990"/>
        </a:xfrm>
        <a:prstGeom prst="round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224790" tIns="224790" rIns="224790" bIns="224790" numCol="1" spcCol="1270" anchor="ctr" anchorCtr="0">
          <a:noAutofit/>
        </a:bodyPr>
        <a:lstStyle/>
        <a:p>
          <a:pPr marL="0" lvl="0" indent="0" algn="l" defTabSz="2622550">
            <a:lnSpc>
              <a:spcPct val="90000"/>
            </a:lnSpc>
            <a:spcBef>
              <a:spcPct val="0"/>
            </a:spcBef>
            <a:spcAft>
              <a:spcPct val="35000"/>
            </a:spcAft>
            <a:buNone/>
          </a:pPr>
          <a:r>
            <a:rPr lang="en-GB" sz="5900" kern="1200"/>
            <a:t>Email: </a:t>
          </a:r>
          <a:r>
            <a:rPr lang="en-GB" sz="5900" kern="1200">
              <a:hlinkClick xmlns:r="http://schemas.openxmlformats.org/officeDocument/2006/relationships" r:id="rId1">
                <a:extLst>
                  <a:ext uri="{A12FA001-AC4F-418D-AE19-62706E023703}">
                    <ahyp:hlinkClr xmlns:ahyp="http://schemas.microsoft.com/office/drawing/2018/hyperlinkcolor" val="tx"/>
                  </a:ext>
                </a:extLst>
              </a:hlinkClick>
            </a:rPr>
            <a:t>z.draper@uwtsd.ac.uk</a:t>
          </a:r>
          <a:r>
            <a:rPr lang="en-GB" sz="5900" kern="1200"/>
            <a:t> </a:t>
          </a:r>
          <a:endParaRPr lang="en-US" sz="5900" kern="1200"/>
        </a:p>
      </dsp:txBody>
      <dsp:txXfrm>
        <a:off x="111202" y="912593"/>
        <a:ext cx="8374264" cy="205558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BE212A-8F87-4CE9-8CBA-DD802BBE5DD8}" type="datetimeFigureOut">
              <a:t>9/26/2025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85666E-06A9-4F38-8CB4-731225DA344C}" type="slidenum">
              <a:t>‹#›</a:t>
            </a:fld>
            <a:endParaRPr lang="en-GB"/>
          </a:p>
        </p:txBody>
      </p:sp>
    </p:spTree>
    <p:extLst>
      <p:ext uri="{BB962C8B-B14F-4D97-AF65-F5344CB8AC3E}">
        <p14:creationId xmlns:p14="http://schemas.microsoft.com/office/powerpoint/2010/main" val="3376731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85666E-06A9-4F38-8CB4-731225DA344C}" type="slidenum">
              <a:rPr lang="en-GB" smtClean="0"/>
              <a:t>2</a:t>
            </a:fld>
            <a:endParaRPr lang="en-GB"/>
          </a:p>
        </p:txBody>
      </p:sp>
    </p:spTree>
    <p:extLst>
      <p:ext uri="{BB962C8B-B14F-4D97-AF65-F5344CB8AC3E}">
        <p14:creationId xmlns:p14="http://schemas.microsoft.com/office/powerpoint/2010/main" val="3432781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85666E-06A9-4F38-8CB4-731225DA344C}" type="slidenum">
              <a:rPr lang="en-GB" smtClean="0"/>
              <a:t>6</a:t>
            </a:fld>
            <a:endParaRPr lang="en-GB"/>
          </a:p>
        </p:txBody>
      </p:sp>
    </p:spTree>
    <p:extLst>
      <p:ext uri="{BB962C8B-B14F-4D97-AF65-F5344CB8AC3E}">
        <p14:creationId xmlns:p14="http://schemas.microsoft.com/office/powerpoint/2010/main" val="24882130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is not one single tort, there is common law and statutory law under which a tort can arise. </a:t>
            </a:r>
          </a:p>
          <a:p>
            <a:endParaRPr lang="en-US" dirty="0">
              <a:cs typeface="Calibri"/>
            </a:endParaRPr>
          </a:p>
          <a:p>
            <a:r>
              <a:rPr lang="en-US" dirty="0">
                <a:cs typeface="Calibri"/>
              </a:rPr>
              <a:t>The statutory law includes laws such as the Health and Safety Act Work Act 1974 and Animal Act 1971. </a:t>
            </a:r>
          </a:p>
          <a:p>
            <a:endParaRPr lang="en-US" dirty="0">
              <a:cs typeface="Calibri"/>
            </a:endParaRPr>
          </a:p>
          <a:p>
            <a:r>
              <a:rPr lang="en-US" dirty="0">
                <a:cs typeface="Calibri"/>
              </a:rPr>
              <a:t>Common law includes Negligence/ nuisance/ Trespass/ Defamation.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185666E-06A9-4F38-8CB4-731225DA344C}" type="slidenum">
              <a:rPr lang="en-GB"/>
              <a:t>21</a:t>
            </a:fld>
            <a:endParaRPr lang="en-GB"/>
          </a:p>
        </p:txBody>
      </p:sp>
    </p:spTree>
    <p:extLst>
      <p:ext uri="{BB962C8B-B14F-4D97-AF65-F5344CB8AC3E}">
        <p14:creationId xmlns:p14="http://schemas.microsoft.com/office/powerpoint/2010/main" val="16596237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number of outcomes that could result because of a case. This includes to deter other people from </a:t>
            </a:r>
            <a:r>
              <a:rPr lang="en-US" dirty="0" err="1">
                <a:cs typeface="Calibri"/>
              </a:rPr>
              <a:t>comiting</a:t>
            </a:r>
            <a:r>
              <a:rPr lang="en-US" dirty="0">
                <a:cs typeface="Calibri"/>
              </a:rPr>
              <a:t> the same civil wrong and to defer the people from </a:t>
            </a:r>
            <a:r>
              <a:rPr lang="en-US" dirty="0" err="1">
                <a:cs typeface="Calibri"/>
              </a:rPr>
              <a:t>comitting</a:t>
            </a:r>
            <a:r>
              <a:rPr lang="en-US" dirty="0">
                <a:cs typeface="Calibri"/>
              </a:rPr>
              <a:t> the same civil wrong. </a:t>
            </a:r>
          </a:p>
          <a:p>
            <a:endParaRPr lang="en-US" dirty="0">
              <a:cs typeface="Calibri"/>
            </a:endParaRPr>
          </a:p>
          <a:p>
            <a:r>
              <a:rPr lang="en-US" dirty="0">
                <a:cs typeface="Calibri"/>
              </a:rPr>
              <a:t>Also allows for the harm to be repaired by compensatory damages. </a:t>
            </a:r>
          </a:p>
          <a:p>
            <a:endParaRPr lang="en-US" dirty="0">
              <a:cs typeface="Calibri"/>
            </a:endParaRPr>
          </a:p>
          <a:p>
            <a:r>
              <a:rPr lang="en-US" dirty="0">
                <a:cs typeface="Calibri"/>
              </a:rPr>
              <a:t>It is a way to put the individual back in the same position they were in before the event happened. </a:t>
            </a:r>
          </a:p>
          <a:p>
            <a:endParaRPr lang="en-US" dirty="0">
              <a:cs typeface="Calibri"/>
            </a:endParaRPr>
          </a:p>
          <a:p>
            <a:r>
              <a:rPr lang="en-US" dirty="0">
                <a:cs typeface="Calibri"/>
              </a:rPr>
              <a:t>Corrective Justice. </a:t>
            </a:r>
          </a:p>
        </p:txBody>
      </p:sp>
      <p:sp>
        <p:nvSpPr>
          <p:cNvPr id="4" name="Slide Number Placeholder 3"/>
          <p:cNvSpPr>
            <a:spLocks noGrp="1"/>
          </p:cNvSpPr>
          <p:nvPr>
            <p:ph type="sldNum" sz="quarter" idx="5"/>
          </p:nvPr>
        </p:nvSpPr>
        <p:spPr/>
        <p:txBody>
          <a:bodyPr/>
          <a:lstStyle/>
          <a:p>
            <a:fld id="{F185666E-06A9-4F38-8CB4-731225DA344C}" type="slidenum">
              <a:rPr lang="en-GB"/>
              <a:t>29</a:t>
            </a:fld>
            <a:endParaRPr lang="en-GB"/>
          </a:p>
        </p:txBody>
      </p:sp>
    </p:spTree>
    <p:extLst>
      <p:ext uri="{BB962C8B-B14F-4D97-AF65-F5344CB8AC3E}">
        <p14:creationId xmlns:p14="http://schemas.microsoft.com/office/powerpoint/2010/main" val="29104009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omitting to do something which a reasonable man would do or doing something which a reasonable man would not do.</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40</a:t>
            </a:fld>
            <a:endParaRPr lang="en-GB"/>
          </a:p>
        </p:txBody>
      </p:sp>
    </p:spTree>
    <p:extLst>
      <p:ext uri="{BB962C8B-B14F-4D97-AF65-F5344CB8AC3E}">
        <p14:creationId xmlns:p14="http://schemas.microsoft.com/office/powerpoint/2010/main" val="13550678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That this precedent incorporates healthcare trusts and, in this case, their non-medically qualified receptionist staff; the trust owed a duty of care to provide correct information about waiting times in an A &amp; E department, but had breached that duty);</a:t>
            </a: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43</a:t>
            </a:fld>
            <a:endParaRPr lang="en-GB"/>
          </a:p>
        </p:txBody>
      </p:sp>
    </p:spTree>
    <p:extLst>
      <p:ext uri="{BB962C8B-B14F-4D97-AF65-F5344CB8AC3E}">
        <p14:creationId xmlns:p14="http://schemas.microsoft.com/office/powerpoint/2010/main" val="25828234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Anns v Merton London Borough Council [1978] effectively ruled that a duty of care was presumed to exist where there was foreseeability of damage and that the burden of proof shifted to the defendant to provide evidence that it did not owe a duty. This was heavily criticized as introducing a general duty of care to the “world at large” and was eventually overruled by Murphy v Brentwood District Council [1991].</a:t>
            </a:r>
          </a:p>
        </p:txBody>
      </p:sp>
      <p:sp>
        <p:nvSpPr>
          <p:cNvPr id="4" name="Slide Number Placeholder 3"/>
          <p:cNvSpPr>
            <a:spLocks noGrp="1"/>
          </p:cNvSpPr>
          <p:nvPr>
            <p:ph type="sldNum" sz="quarter" idx="5"/>
          </p:nvPr>
        </p:nvSpPr>
        <p:spPr/>
        <p:txBody>
          <a:bodyPr/>
          <a:lstStyle/>
          <a:p>
            <a:fld id="{243DE5B9-A11A-431F-9ABE-31D0DC3E3CC8}" type="slidenum">
              <a:rPr lang="en-GB"/>
              <a:t>47</a:t>
            </a:fld>
            <a:endParaRPr lang="en-GB"/>
          </a:p>
        </p:txBody>
      </p:sp>
    </p:spTree>
    <p:extLst>
      <p:ext uri="{BB962C8B-B14F-4D97-AF65-F5344CB8AC3E}">
        <p14:creationId xmlns:p14="http://schemas.microsoft.com/office/powerpoint/2010/main" val="42462440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References; Tort law by Kirsty Horsey and Ericka Rackley</a:t>
            </a:r>
          </a:p>
        </p:txBody>
      </p:sp>
      <p:sp>
        <p:nvSpPr>
          <p:cNvPr id="4" name="Slide Number Placeholder 3"/>
          <p:cNvSpPr>
            <a:spLocks noGrp="1"/>
          </p:cNvSpPr>
          <p:nvPr>
            <p:ph type="sldNum" sz="quarter" idx="5"/>
          </p:nvPr>
        </p:nvSpPr>
        <p:spPr/>
        <p:txBody>
          <a:bodyPr/>
          <a:lstStyle/>
          <a:p>
            <a:fld id="{F185666E-06A9-4F38-8CB4-731225DA344C}" type="slidenum">
              <a:t>52</a:t>
            </a:fld>
            <a:endParaRPr lang="en-GB"/>
          </a:p>
        </p:txBody>
      </p:sp>
    </p:spTree>
    <p:extLst>
      <p:ext uri="{BB962C8B-B14F-4D97-AF65-F5344CB8AC3E}">
        <p14:creationId xmlns:p14="http://schemas.microsoft.com/office/powerpoint/2010/main" val="2305511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BEF823-48A5-43FC-BE03-E79964288B41}" type="datetimeFigureOut">
              <a:rPr lang="en-US" smtClean="0"/>
              <a:t>9/26/2025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5305077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9/26/2025</a:t>
            </a:fld>
            <a:endParaRPr lang="en-US"/>
          </a:p>
        </p:txBody>
      </p:sp>
      <p:sp>
        <p:nvSpPr>
          <p:cNvPr id="5" name="Footer Placeholder 4"/>
          <p:cNvSpPr>
            <a:spLocks noGrp="1"/>
          </p:cNvSpPr>
          <p:nvPr>
            <p:ph type="ftr" sz="quarter" idx="11"/>
          </p:nvPr>
        </p:nvSpPr>
        <p:spPr/>
        <p:txBody>
          <a:bodyPr/>
          <a:lstStyle/>
          <a:p>
            <a:pPr algn="l"/>
            <a:endParaRPr lang="en-US"/>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497285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9/26/2025</a:t>
            </a:fld>
            <a:endParaRPr lang="en-US"/>
          </a:p>
        </p:txBody>
      </p:sp>
      <p:sp>
        <p:nvSpPr>
          <p:cNvPr id="5" name="Footer Placeholder 4"/>
          <p:cNvSpPr>
            <a:spLocks noGrp="1"/>
          </p:cNvSpPr>
          <p:nvPr>
            <p:ph type="ftr" sz="quarter" idx="11"/>
          </p:nvPr>
        </p:nvSpPr>
        <p:spPr/>
        <p:txBody>
          <a:bodyPr/>
          <a:lstStyle/>
          <a:p>
            <a:pPr algn="l"/>
            <a:endParaRPr lang="en-US"/>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524760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9/26/2025</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113910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9/26/2025</a:t>
            </a:fld>
            <a:endParaRPr lang="en-US"/>
          </a:p>
        </p:txBody>
      </p:sp>
      <p:sp>
        <p:nvSpPr>
          <p:cNvPr id="8" name="Footer Placeholder 7"/>
          <p:cNvSpPr>
            <a:spLocks noGrp="1"/>
          </p:cNvSpPr>
          <p:nvPr>
            <p:ph type="ftr" sz="quarter" idx="11"/>
          </p:nvPr>
        </p:nvSpPr>
        <p:spPr/>
        <p:txBody>
          <a:bodyPr/>
          <a:lstStyle/>
          <a:p>
            <a:pPr algn="l"/>
            <a:endParaRPr lang="en-US"/>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446597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9/26/2025</a:t>
            </a:fld>
            <a:endParaRPr lang="en-US"/>
          </a:p>
        </p:txBody>
      </p:sp>
      <p:sp>
        <p:nvSpPr>
          <p:cNvPr id="4" name="Footer Placeholder 3"/>
          <p:cNvSpPr>
            <a:spLocks noGrp="1"/>
          </p:cNvSpPr>
          <p:nvPr>
            <p:ph type="ftr" sz="quarter" idx="11"/>
          </p:nvPr>
        </p:nvSpPr>
        <p:spPr/>
        <p:txBody>
          <a:bodyPr/>
          <a:lstStyle/>
          <a:p>
            <a:pPr algn="l"/>
            <a:endParaRPr lang="en-US"/>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11623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53BEF823-48A5-43FC-BE03-E79964288B41}" type="datetimeFigureOut">
              <a:rPr lang="en-US" smtClean="0"/>
              <a:pPr algn="r"/>
              <a:t>9/26/2025</a:t>
            </a:fld>
            <a:endParaRPr lang="en-US"/>
          </a:p>
        </p:txBody>
      </p:sp>
      <p:sp>
        <p:nvSpPr>
          <p:cNvPr id="3" name="Footer Placeholder 2"/>
          <p:cNvSpPr>
            <a:spLocks noGrp="1"/>
          </p:cNvSpPr>
          <p:nvPr>
            <p:ph type="ftr" sz="quarter" idx="11"/>
          </p:nvPr>
        </p:nvSpPr>
        <p:spPr/>
        <p:txBody>
          <a:bodyPr/>
          <a:lstStyle/>
          <a:p>
            <a:pPr algn="l"/>
            <a:endParaRPr lang="en-US"/>
          </a:p>
        </p:txBody>
      </p:sp>
      <p:sp>
        <p:nvSpPr>
          <p:cNvPr id="4" name="Slide Number Placeholder 3"/>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13882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9/26/2025</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430193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9/26/2025</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732372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9/26/2025</a:t>
            </a:fld>
            <a:endParaRPr lang="en-US"/>
          </a:p>
        </p:txBody>
      </p:sp>
      <p:sp>
        <p:nvSpPr>
          <p:cNvPr id="5" name="Footer Placeholder 4"/>
          <p:cNvSpPr>
            <a:spLocks noGrp="1"/>
          </p:cNvSpPr>
          <p:nvPr>
            <p:ph type="ftr" sz="quarter" idx="11"/>
          </p:nvPr>
        </p:nvSpPr>
        <p:spPr/>
        <p:txBody>
          <a:bodyPr/>
          <a:lstStyle/>
          <a:p>
            <a:pPr algn="l"/>
            <a:endParaRPr lang="en-US"/>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232711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9/26/2025</a:t>
            </a:fld>
            <a:endParaRPr lang="en-US"/>
          </a:p>
        </p:txBody>
      </p:sp>
      <p:sp>
        <p:nvSpPr>
          <p:cNvPr id="5" name="Footer Placeholder 4"/>
          <p:cNvSpPr>
            <a:spLocks noGrp="1"/>
          </p:cNvSpPr>
          <p:nvPr>
            <p:ph type="ftr" sz="quarter" idx="11"/>
          </p:nvPr>
        </p:nvSpPr>
        <p:spPr/>
        <p:txBody>
          <a:bodyPr/>
          <a:lstStyle/>
          <a:p>
            <a:pPr algn="l"/>
            <a:endParaRPr lang="en-US"/>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612906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9/26/2025</a:t>
            </a:fld>
            <a:endParaRPr lang="en-US"/>
          </a:p>
        </p:txBody>
      </p:sp>
      <p:sp>
        <p:nvSpPr>
          <p:cNvPr id="5" name="Footer Placeholder 4"/>
          <p:cNvSpPr>
            <a:spLocks noGrp="1"/>
          </p:cNvSpPr>
          <p:nvPr>
            <p:ph type="ftr" sz="quarter" idx="11"/>
          </p:nvPr>
        </p:nvSpPr>
        <p:spPr/>
        <p:txBody>
          <a:bodyPr/>
          <a:lstStyle/>
          <a:p>
            <a:pPr algn="l"/>
            <a:endParaRPr lang="en-US"/>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5653847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9/26/2025</a:t>
            </a:fld>
            <a:endParaRPr lang="en-US"/>
          </a:p>
        </p:txBody>
      </p:sp>
      <p:sp>
        <p:nvSpPr>
          <p:cNvPr id="5" name="Footer Placeholder 4"/>
          <p:cNvSpPr>
            <a:spLocks noGrp="1"/>
          </p:cNvSpPr>
          <p:nvPr>
            <p:ph type="ftr" sz="quarter" idx="11"/>
          </p:nvPr>
        </p:nvSpPr>
        <p:spPr/>
        <p:txBody>
          <a:bodyPr/>
          <a:lstStyle/>
          <a:p>
            <a:pPr algn="l"/>
            <a:endParaRPr lang="en-US"/>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467824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9/26/2025</a:t>
            </a:fld>
            <a:endParaRPr lang="en-US"/>
          </a:p>
        </p:txBody>
      </p:sp>
      <p:sp>
        <p:nvSpPr>
          <p:cNvPr id="5" name="Footer Placeholder 4"/>
          <p:cNvSpPr>
            <a:spLocks noGrp="1"/>
          </p:cNvSpPr>
          <p:nvPr>
            <p:ph type="ftr" sz="quarter" idx="11"/>
          </p:nvPr>
        </p:nvSpPr>
        <p:spPr/>
        <p:txBody>
          <a:bodyPr/>
          <a:lstStyle/>
          <a:p>
            <a:pPr algn="l"/>
            <a:endParaRPr lang="en-US"/>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6321054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9/26/2025</a:t>
            </a:fld>
            <a:endParaRPr lang="en-US"/>
          </a:p>
        </p:txBody>
      </p:sp>
      <p:sp>
        <p:nvSpPr>
          <p:cNvPr id="5" name="Footer Placeholder 4"/>
          <p:cNvSpPr>
            <a:spLocks noGrp="1"/>
          </p:cNvSpPr>
          <p:nvPr>
            <p:ph type="ftr" sz="quarter" idx="11"/>
          </p:nvPr>
        </p:nvSpPr>
        <p:spPr/>
        <p:txBody>
          <a:bodyPr/>
          <a:lstStyle/>
          <a:p>
            <a:pPr algn="l"/>
            <a:endParaRPr lang="en-US"/>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9752320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9/26/2025</a:t>
            </a:fld>
            <a:endParaRPr lang="en-US"/>
          </a:p>
        </p:txBody>
      </p:sp>
      <p:sp>
        <p:nvSpPr>
          <p:cNvPr id="5" name="Footer Placeholder 4"/>
          <p:cNvSpPr>
            <a:spLocks noGrp="1"/>
          </p:cNvSpPr>
          <p:nvPr>
            <p:ph type="ftr" sz="quarter" idx="11"/>
          </p:nvPr>
        </p:nvSpPr>
        <p:spPr/>
        <p:txBody>
          <a:bodyPr/>
          <a:lstStyle/>
          <a:p>
            <a:pPr algn="l"/>
            <a:endParaRPr lang="en-US"/>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1038151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09/26/2025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484883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lgn="r"/>
            <a:fld id="{53BEF823-48A5-43FC-BE03-E79964288B41}" type="datetimeFigureOut">
              <a:rPr lang="en-US" smtClean="0"/>
              <a:pPr algn="r"/>
              <a:t>9/26/2025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lgn="l"/>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716918881"/>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167863103@N02/47970965276/"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www.flickr.com/photos/athomeinscottsdale/3279949186" TargetMode="Externa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diagramLayout" Target="../diagrams/layout5.xml"/><Relationship Id="rId7" Type="http://schemas.openxmlformats.org/officeDocument/2006/relationships/image" Target="../media/image22.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mailto:Lisaelis@uwtsd.ac.uk" TargetMode="External"/><Relationship Id="rId1" Type="http://schemas.openxmlformats.org/officeDocument/2006/relationships/slideLayout" Target="../slideLayouts/slideLayout2.xml"/><Relationship Id="rId4" Type="http://schemas.openxmlformats.org/officeDocument/2006/relationships/hyperlink" Target="http://arkansasgopwing.blogspot.com/2017/05/what-is-rule-of-law-anyway.html"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8" Type="http://schemas.openxmlformats.org/officeDocument/2006/relationships/tags" Target="../tags/tag8.xml"/><Relationship Id="rId13" Type="http://schemas.openxmlformats.org/officeDocument/2006/relationships/tags" Target="../tags/tag13.xml"/><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tags" Target="../tags/tag12.xml"/><Relationship Id="rId17" Type="http://schemas.openxmlformats.org/officeDocument/2006/relationships/slideLayout" Target="../slideLayouts/slideLayout17.xml"/><Relationship Id="rId2" Type="http://schemas.openxmlformats.org/officeDocument/2006/relationships/tags" Target="../tags/tag2.xml"/><Relationship Id="rId16" Type="http://schemas.openxmlformats.org/officeDocument/2006/relationships/tags" Target="../tags/tag16.xml"/><Relationship Id="rId1" Type="http://schemas.openxmlformats.org/officeDocument/2006/relationships/tags" Target="../tags/tag1.xml"/><Relationship Id="rId6" Type="http://schemas.openxmlformats.org/officeDocument/2006/relationships/tags" Target="../tags/tag6.xml"/><Relationship Id="rId11" Type="http://schemas.openxmlformats.org/officeDocument/2006/relationships/tags" Target="../tags/tag11.xml"/><Relationship Id="rId5" Type="http://schemas.openxmlformats.org/officeDocument/2006/relationships/tags" Target="../tags/tag5.xml"/><Relationship Id="rId15" Type="http://schemas.openxmlformats.org/officeDocument/2006/relationships/tags" Target="../tags/tag15.xml"/><Relationship Id="rId10" Type="http://schemas.openxmlformats.org/officeDocument/2006/relationships/tags" Target="../tags/tag10.xml"/><Relationship Id="rId4" Type="http://schemas.openxmlformats.org/officeDocument/2006/relationships/tags" Target="../tags/tag4.xml"/><Relationship Id="rId9" Type="http://schemas.openxmlformats.org/officeDocument/2006/relationships/tags" Target="../tags/tag9.xml"/><Relationship Id="rId14" Type="http://schemas.openxmlformats.org/officeDocument/2006/relationships/tags" Target="../tags/tag14.xml"/></Relationships>
</file>

<file path=ppt/slides/_rels/slide18.xml.rels><?xml version="1.0" encoding="UTF-8" standalone="yes"?>
<Relationships xmlns="http://schemas.openxmlformats.org/package/2006/relationships"><Relationship Id="rId8" Type="http://schemas.openxmlformats.org/officeDocument/2006/relationships/tags" Target="../tags/tag24.xml"/><Relationship Id="rId13" Type="http://schemas.openxmlformats.org/officeDocument/2006/relationships/tags" Target="../tags/tag29.xml"/><Relationship Id="rId18" Type="http://schemas.openxmlformats.org/officeDocument/2006/relationships/tags" Target="../tags/tag34.xml"/><Relationship Id="rId26" Type="http://schemas.openxmlformats.org/officeDocument/2006/relationships/tags" Target="../tags/tag42.xml"/><Relationship Id="rId3" Type="http://schemas.openxmlformats.org/officeDocument/2006/relationships/tags" Target="../tags/tag19.xml"/><Relationship Id="rId21" Type="http://schemas.openxmlformats.org/officeDocument/2006/relationships/tags" Target="../tags/tag37.xml"/><Relationship Id="rId7" Type="http://schemas.openxmlformats.org/officeDocument/2006/relationships/tags" Target="../tags/tag23.xml"/><Relationship Id="rId12" Type="http://schemas.openxmlformats.org/officeDocument/2006/relationships/tags" Target="../tags/tag28.xml"/><Relationship Id="rId17" Type="http://schemas.openxmlformats.org/officeDocument/2006/relationships/tags" Target="../tags/tag33.xml"/><Relationship Id="rId25" Type="http://schemas.openxmlformats.org/officeDocument/2006/relationships/tags" Target="../tags/tag41.xml"/><Relationship Id="rId2" Type="http://schemas.openxmlformats.org/officeDocument/2006/relationships/tags" Target="../tags/tag18.xml"/><Relationship Id="rId16" Type="http://schemas.openxmlformats.org/officeDocument/2006/relationships/tags" Target="../tags/tag32.xml"/><Relationship Id="rId20" Type="http://schemas.openxmlformats.org/officeDocument/2006/relationships/tags" Target="../tags/tag36.xml"/><Relationship Id="rId1" Type="http://schemas.openxmlformats.org/officeDocument/2006/relationships/tags" Target="../tags/tag17.xml"/><Relationship Id="rId6" Type="http://schemas.openxmlformats.org/officeDocument/2006/relationships/tags" Target="../tags/tag22.xml"/><Relationship Id="rId11" Type="http://schemas.openxmlformats.org/officeDocument/2006/relationships/tags" Target="../tags/tag27.xml"/><Relationship Id="rId24" Type="http://schemas.openxmlformats.org/officeDocument/2006/relationships/tags" Target="../tags/tag40.xml"/><Relationship Id="rId5" Type="http://schemas.openxmlformats.org/officeDocument/2006/relationships/tags" Target="../tags/tag21.xml"/><Relationship Id="rId15" Type="http://schemas.openxmlformats.org/officeDocument/2006/relationships/tags" Target="../tags/tag31.xml"/><Relationship Id="rId23" Type="http://schemas.openxmlformats.org/officeDocument/2006/relationships/tags" Target="../tags/tag39.xml"/><Relationship Id="rId10" Type="http://schemas.openxmlformats.org/officeDocument/2006/relationships/tags" Target="../tags/tag26.xml"/><Relationship Id="rId19" Type="http://schemas.openxmlformats.org/officeDocument/2006/relationships/tags" Target="../tags/tag35.xml"/><Relationship Id="rId4" Type="http://schemas.openxmlformats.org/officeDocument/2006/relationships/tags" Target="../tags/tag20.xml"/><Relationship Id="rId9" Type="http://schemas.openxmlformats.org/officeDocument/2006/relationships/tags" Target="../tags/tag25.xml"/><Relationship Id="rId14" Type="http://schemas.openxmlformats.org/officeDocument/2006/relationships/tags" Target="../tags/tag30.xml"/><Relationship Id="rId22" Type="http://schemas.openxmlformats.org/officeDocument/2006/relationships/tags" Target="../tags/tag38.xml"/><Relationship Id="rId27"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knowlaw.in/index.php/2020/09/24/essential-elements-of-tort/" TargetMode="Externa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7.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0.xml.rels><?xml version="1.0" encoding="UTF-8" standalone="yes"?>
<Relationships xmlns="http://schemas.openxmlformats.org/package/2006/relationships"><Relationship Id="rId3" Type="http://schemas.openxmlformats.org/officeDocument/2006/relationships/hyperlink" Target="https://www.casemine.com/judgement/uk/5a8ff8cb60d03e7f57ecd7de" TargetMode="External"/><Relationship Id="rId2" Type="http://schemas.openxmlformats.org/officeDocument/2006/relationships/hyperlink" Target="https://swarb.co.uk/brooks-v-commissioner-of-police-for-the-metropolis-and-others-hl-21-apr-2005/" TargetMode="External"/><Relationship Id="rId1" Type="http://schemas.openxmlformats.org/officeDocument/2006/relationships/slideLayout" Target="../slideLayouts/slideLayout2.xml"/><Relationship Id="rId5" Type="http://schemas.openxmlformats.org/officeDocument/2006/relationships/hyperlink" Target="http://www.thebluediamondgallery.com/wooden-tile/c/case-law.html" TargetMode="External"/><Relationship Id="rId4" Type="http://schemas.openxmlformats.org/officeDocument/2006/relationships/image" Target="../media/image65.jpeg"/></Relationships>
</file>

<file path=ppt/slides/_rels/slide31.xml.rels><?xml version="1.0" encoding="UTF-8" standalone="yes"?>
<Relationships xmlns="http://schemas.openxmlformats.org/package/2006/relationships"><Relationship Id="rId3" Type="http://schemas.openxmlformats.org/officeDocument/2006/relationships/hyperlink" Target="https://iammissusx.blogspot.com/" TargetMode="External"/><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7.xml.rels><?xml version="1.0" encoding="UTF-8" standalone="yes"?>
<Relationships xmlns="http://schemas.openxmlformats.org/package/2006/relationships"><Relationship Id="rId3" Type="http://schemas.openxmlformats.org/officeDocument/2006/relationships/hyperlink" Target="http://biogeocarlos.blogspot.com/2015/05/los-animalillos-de-las-peliculas-de.html" TargetMode="External"/><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hyperlink" Target="http://biogeocarlos.blogspot.com/2015/05/los-animalillos-de-las-peliculas-de.html" TargetMode="External"/><Relationship Id="rId7" Type="http://schemas.openxmlformats.org/officeDocument/2006/relationships/diagramColors" Target="../diagrams/colors20.xml"/><Relationship Id="rId2" Type="http://schemas.openxmlformats.org/officeDocument/2006/relationships/image" Target="../media/image67.jpeg"/><Relationship Id="rId1" Type="http://schemas.openxmlformats.org/officeDocument/2006/relationships/slideLayout" Target="../slideLayouts/slideLayout2.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39.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0.svg"/></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47.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8.sv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50.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53.xml.rels><?xml version="1.0" encoding="UTF-8" standalone="yes"?>
<Relationships xmlns="http://schemas.openxmlformats.org/package/2006/relationships"><Relationship Id="rId3" Type="http://schemas.openxmlformats.org/officeDocument/2006/relationships/hyperlink" Target="http://edm310.blogspot.com/2014/11/another-thank-you-i-just-want-to-thank.html" TargetMode="External"/><Relationship Id="rId2" Type="http://schemas.openxmlformats.org/officeDocument/2006/relationships/image" Target="../media/image80.gi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yellow caution sign on a black surface&#10;&#10;Description automatically generated">
            <a:extLst>
              <a:ext uri="{FF2B5EF4-FFF2-40B4-BE49-F238E27FC236}">
                <a16:creationId xmlns:a16="http://schemas.microsoft.com/office/drawing/2014/main" id="{690773BB-DB43-9040-93D4-54EAE55D272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924" b="16076"/>
          <a:stretch/>
        </p:blipFill>
        <p:spPr>
          <a:xfrm>
            <a:off x="1" y="10"/>
            <a:ext cx="12191999" cy="6857990"/>
          </a:xfrm>
          <a:prstGeom prst="rect">
            <a:avLst/>
          </a:prstGeom>
        </p:spPr>
      </p:pic>
      <p:sp>
        <p:nvSpPr>
          <p:cNvPr id="7" name="Subtitle 2">
            <a:extLst>
              <a:ext uri="{FF2B5EF4-FFF2-40B4-BE49-F238E27FC236}">
                <a16:creationId xmlns:a16="http://schemas.microsoft.com/office/drawing/2014/main" id="{B95C9A0D-F9D3-3A9A-CE94-6B3F6EC2BB9E}"/>
              </a:ext>
            </a:extLst>
          </p:cNvPr>
          <p:cNvSpPr txBox="1">
            <a:spLocks/>
          </p:cNvSpPr>
          <p:nvPr/>
        </p:nvSpPr>
        <p:spPr>
          <a:xfrm>
            <a:off x="758952" y="1143000"/>
            <a:ext cx="4572000" cy="2984701"/>
          </a:xfrm>
          <a:prstGeom prst="rect">
            <a:avLst/>
          </a:prstGeom>
        </p:spPr>
        <p:txBody>
          <a:bodyPr vert="horz" lIns="91440" tIns="45720" rIns="91440" bIns="45720" rtlCol="0" anchor="b">
            <a:normAutofit/>
          </a:bodyPr>
          <a:lstStyle>
            <a:lvl1pPr marL="0" indent="0" algn="l" defTabSz="914400" rtl="0" eaLnBrk="1" latinLnBrk="0" hangingPunct="1">
              <a:lnSpc>
                <a:spcPct val="100000"/>
              </a:lnSpc>
              <a:spcBef>
                <a:spcPts val="400"/>
              </a:spcBef>
              <a:spcAft>
                <a:spcPts val="400"/>
              </a:spcAft>
              <a:buClrTx/>
              <a:buFont typeface="Arial" panose="020B0604020202020204" pitchFamily="34" charset="0"/>
              <a:buNone/>
              <a:defRPr sz="2200" kern="1200">
                <a:solidFill>
                  <a:schemeClr val="tx1">
                    <a:lumMod val="85000"/>
                    <a:lumOff val="15000"/>
                  </a:schemeClr>
                </a:solidFill>
                <a:latin typeface="+mn-lt"/>
                <a:ea typeface="+mn-ea"/>
                <a:cs typeface="+mn-cs"/>
              </a:defRPr>
            </a:lvl1pPr>
            <a:lvl2pPr marL="457200" indent="0" algn="ctr" defTabSz="914400" rtl="0" eaLnBrk="1" latinLnBrk="0" hangingPunct="1">
              <a:lnSpc>
                <a:spcPct val="110000"/>
              </a:lnSpc>
              <a:spcBef>
                <a:spcPts val="400"/>
              </a:spcBef>
              <a:spcAft>
                <a:spcPts val="400"/>
              </a:spcAft>
              <a:buClrTx/>
              <a:buFont typeface="Arial" panose="020B0604020202020204" pitchFamily="34" charset="0"/>
              <a:buNone/>
              <a:defRPr sz="2000" i="1" kern="1200">
                <a:solidFill>
                  <a:schemeClr val="tx1">
                    <a:lumMod val="85000"/>
                    <a:lumOff val="15000"/>
                  </a:schemeClr>
                </a:solidFill>
                <a:latin typeface="+mn-lt"/>
                <a:ea typeface="+mn-ea"/>
                <a:cs typeface="+mn-cs"/>
              </a:defRPr>
            </a:lvl2pPr>
            <a:lvl3pPr marL="914400" indent="0" algn="ctr" defTabSz="914400" rtl="0" eaLnBrk="1" latinLnBrk="0" hangingPunct="1">
              <a:lnSpc>
                <a:spcPct val="110000"/>
              </a:lnSpc>
              <a:spcBef>
                <a:spcPts val="400"/>
              </a:spcBef>
              <a:spcAft>
                <a:spcPts val="400"/>
              </a:spcAft>
              <a:buClrTx/>
              <a:buFont typeface="Arial" panose="020B0604020202020204" pitchFamily="34" charset="0"/>
              <a:buNone/>
              <a:defRPr sz="1800" kern="1200">
                <a:solidFill>
                  <a:schemeClr val="tx1">
                    <a:lumMod val="85000"/>
                    <a:lumOff val="15000"/>
                  </a:schemeClr>
                </a:solidFill>
                <a:latin typeface="+mn-lt"/>
                <a:ea typeface="+mn-ea"/>
                <a:cs typeface="+mn-cs"/>
              </a:defRPr>
            </a:lvl3pPr>
            <a:lvl4pPr marL="1371600" indent="0" algn="ctr" defTabSz="914400" rtl="0" eaLnBrk="1" latinLnBrk="0" hangingPunct="1">
              <a:lnSpc>
                <a:spcPct val="110000"/>
              </a:lnSpc>
              <a:spcBef>
                <a:spcPts val="400"/>
              </a:spcBef>
              <a:spcAft>
                <a:spcPts val="400"/>
              </a:spcAft>
              <a:buClrTx/>
              <a:buFont typeface="Arial" panose="020B0604020202020204" pitchFamily="34" charset="0"/>
              <a:buNone/>
              <a:defRPr sz="1600" i="1" kern="1200">
                <a:solidFill>
                  <a:schemeClr val="tx1">
                    <a:lumMod val="85000"/>
                    <a:lumOff val="15000"/>
                  </a:schemeClr>
                </a:solidFill>
                <a:latin typeface="+mn-lt"/>
                <a:ea typeface="+mn-ea"/>
                <a:cs typeface="+mn-cs"/>
              </a:defRPr>
            </a:lvl4pPr>
            <a:lvl5pPr marL="1828800" indent="0" algn="ctr" defTabSz="914400" rtl="0" eaLnBrk="1" latinLnBrk="0" hangingPunct="1">
              <a:lnSpc>
                <a:spcPct val="110000"/>
              </a:lnSpc>
              <a:spcBef>
                <a:spcPts val="400"/>
              </a:spcBef>
              <a:spcAft>
                <a:spcPts val="400"/>
              </a:spcAft>
              <a:buClrTx/>
              <a:buFont typeface="Arial" panose="020B0604020202020204" pitchFamily="34" charset="0"/>
              <a:buNone/>
              <a:defRPr sz="1600" kern="1200">
                <a:solidFill>
                  <a:schemeClr val="tx1">
                    <a:lumMod val="85000"/>
                    <a:lumOff val="1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90000"/>
              </a:lnSpc>
              <a:spcBef>
                <a:spcPct val="0"/>
              </a:spcBef>
            </a:pPr>
            <a:r>
              <a:rPr lang="en-US" sz="6000" b="1" i="1" u="sng" spc="100">
                <a:solidFill>
                  <a:srgbClr val="FFFFFF"/>
                </a:solidFill>
                <a:latin typeface="+mj-lt"/>
                <a:ea typeface="+mj-ea"/>
                <a:cs typeface="+mj-cs"/>
              </a:rPr>
              <a:t>Tort law  </a:t>
            </a:r>
          </a:p>
        </p:txBody>
      </p:sp>
      <p:sp>
        <p:nvSpPr>
          <p:cNvPr id="3" name="Subtitle 2"/>
          <p:cNvSpPr>
            <a:spLocks noGrp="1"/>
          </p:cNvSpPr>
          <p:nvPr>
            <p:ph type="subTitle" idx="1"/>
          </p:nvPr>
        </p:nvSpPr>
        <p:spPr>
          <a:xfrm>
            <a:off x="758952" y="4452109"/>
            <a:ext cx="4571999" cy="1318071"/>
          </a:xfrm>
        </p:spPr>
        <p:txBody>
          <a:bodyPr vert="horz" lIns="91440" tIns="45720" rIns="91440" bIns="45720" rtlCol="0">
            <a:normAutofit/>
          </a:bodyPr>
          <a:lstStyle/>
          <a:p>
            <a:r>
              <a:rPr lang="en-US">
                <a:solidFill>
                  <a:srgbClr val="FFFFFF"/>
                </a:solidFill>
              </a:rPr>
              <a:t>By Zita Draper </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4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A yellow sign on a metal pole&#10;&#10;Description automatically generated">
            <a:extLst>
              <a:ext uri="{FF2B5EF4-FFF2-40B4-BE49-F238E27FC236}">
                <a16:creationId xmlns:a16="http://schemas.microsoft.com/office/drawing/2014/main" id="{637DE592-5AD4-253E-2DD3-AC98E71B0C05}"/>
              </a:ext>
            </a:extLst>
          </p:cNvPr>
          <p:cNvPicPr>
            <a:picLocks noChangeAspect="1"/>
          </p:cNvPicPr>
          <p:nvPr/>
        </p:nvPicPr>
        <p:blipFill rotWithShape="1">
          <a:blip r:embed="rId3">
            <a:duotone>
              <a:schemeClr val="accent1">
                <a:shade val="45000"/>
                <a:satMod val="135000"/>
              </a:schemeClr>
              <a:prstClr val="white"/>
            </a:duotone>
            <a:extLst>
              <a:ext uri="{837473B0-CC2E-450A-ABE3-18F120FF3D39}">
                <a1611:picAttrSrcUrl xmlns:a1611="http://schemas.microsoft.com/office/drawing/2016/11/main" r:id="rId4"/>
              </a:ext>
            </a:extLst>
          </a:blip>
          <a:srcRect l="9091" t="11812" b="20007"/>
          <a:stretch>
            <a:fillRect/>
          </a:stretch>
        </p:blipFill>
        <p:spPr>
          <a:xfrm>
            <a:off x="-3175" y="10"/>
            <a:ext cx="12191999" cy="6857990"/>
          </a:xfrm>
          <a:prstGeom prst="rect">
            <a:avLst/>
          </a:prstGeom>
        </p:spPr>
      </p:pic>
      <p:sp>
        <p:nvSpPr>
          <p:cNvPr id="52" name="Isosceles Triangle 51">
            <a:extLst>
              <a:ext uri="{FF2B5EF4-FFF2-40B4-BE49-F238E27FC236}">
                <a16:creationId xmlns:a16="http://schemas.microsoft.com/office/drawing/2014/main" id="{1BA07DAC-0828-4E8A-89B0-C91571DA2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Parallelogram 53">
            <a:extLst>
              <a:ext uri="{FF2B5EF4-FFF2-40B4-BE49-F238E27FC236}">
                <a16:creationId xmlns:a16="http://schemas.microsoft.com/office/drawing/2014/main" id="{69B6D7B3-8A73-4CE7-9D82-A9312B6DE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89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56" name="Straight Connector 55">
            <a:extLst>
              <a:ext uri="{FF2B5EF4-FFF2-40B4-BE49-F238E27FC236}">
                <a16:creationId xmlns:a16="http://schemas.microsoft.com/office/drawing/2014/main" id="{A37C6E0A-19F2-48C1-B88F-0F2849A677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8" name="Straight Connector 57">
            <a:extLst>
              <a:ext uri="{FF2B5EF4-FFF2-40B4-BE49-F238E27FC236}">
                <a16:creationId xmlns:a16="http://schemas.microsoft.com/office/drawing/2014/main" id="{E0BA7D5E-5E6F-484C-B359-CAEF62FE34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0" name="Rectangle 23">
            <a:extLst>
              <a:ext uri="{FF2B5EF4-FFF2-40B4-BE49-F238E27FC236}">
                <a16:creationId xmlns:a16="http://schemas.microsoft.com/office/drawing/2014/main" id="{7F9686A1-9C17-4B90-B38A-760DA1E3E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249F790A-09EE-4436-3C46-C7A35EE44A65}"/>
              </a:ext>
            </a:extLst>
          </p:cNvPr>
          <p:cNvSpPr txBox="1"/>
          <p:nvPr/>
        </p:nvSpPr>
        <p:spPr>
          <a:xfrm>
            <a:off x="2786047" y="609600"/>
            <a:ext cx="6487955"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spcBef>
                <a:spcPct val="0"/>
              </a:spcBef>
              <a:spcAft>
                <a:spcPts val="600"/>
              </a:spcAft>
            </a:pPr>
            <a:r>
              <a:rPr lang="en-US" sz="5400" b="1" i="1" u="sng" spc="100" baseline="0" dirty="0">
                <a:solidFill>
                  <a:schemeClr val="accent1">
                    <a:lumMod val="75000"/>
                  </a:schemeClr>
                </a:solidFill>
                <a:latin typeface="+mj-lt"/>
                <a:ea typeface="+mj-ea"/>
                <a:cs typeface="+mj-cs"/>
              </a:rPr>
              <a:t>Content </a:t>
            </a:r>
            <a:endParaRPr lang="en-US" sz="5400" i="1" spc="100" baseline="0" dirty="0">
              <a:solidFill>
                <a:schemeClr val="accent1">
                  <a:lumMod val="75000"/>
                </a:schemeClr>
              </a:solidFill>
              <a:latin typeface="+mj-lt"/>
              <a:ea typeface="+mj-ea"/>
              <a:cs typeface="+mj-cs"/>
            </a:endParaRPr>
          </a:p>
        </p:txBody>
      </p:sp>
      <p:sp>
        <p:nvSpPr>
          <p:cNvPr id="62" name="Rectangle 25">
            <a:extLst>
              <a:ext uri="{FF2B5EF4-FFF2-40B4-BE49-F238E27FC236}">
                <a16:creationId xmlns:a16="http://schemas.microsoft.com/office/drawing/2014/main" id="{811FEE30-B0B5-4736-99E3-4BC1F53F9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Isosceles Triangle 63">
            <a:extLst>
              <a:ext uri="{FF2B5EF4-FFF2-40B4-BE49-F238E27FC236}">
                <a16:creationId xmlns:a16="http://schemas.microsoft.com/office/drawing/2014/main" id="{7BA6B1FF-4902-4794-ABA5-0705822E2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Rectangle 27">
            <a:extLst>
              <a:ext uri="{FF2B5EF4-FFF2-40B4-BE49-F238E27FC236}">
                <a16:creationId xmlns:a16="http://schemas.microsoft.com/office/drawing/2014/main" id="{0290B932-76F5-4A94-874A-B0A4A0139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8" name="Rectangle 28">
            <a:extLst>
              <a:ext uri="{FF2B5EF4-FFF2-40B4-BE49-F238E27FC236}">
                <a16:creationId xmlns:a16="http://schemas.microsoft.com/office/drawing/2014/main" id="{ACCB8186-BD51-4014-9556-C8A664C19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0" name="Rectangle 29">
            <a:extLst>
              <a:ext uri="{FF2B5EF4-FFF2-40B4-BE49-F238E27FC236}">
                <a16:creationId xmlns:a16="http://schemas.microsoft.com/office/drawing/2014/main" id="{46DF8276-ED1E-46CA-8639-EAE565AEA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 name="Isosceles Triangle 71">
            <a:extLst>
              <a:ext uri="{FF2B5EF4-FFF2-40B4-BE49-F238E27FC236}">
                <a16:creationId xmlns:a16="http://schemas.microsoft.com/office/drawing/2014/main" id="{EA75AF29-0276-41BE-A836-9F8F7DFD1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7" name="TextBox 5">
            <a:extLst>
              <a:ext uri="{FF2B5EF4-FFF2-40B4-BE49-F238E27FC236}">
                <a16:creationId xmlns:a16="http://schemas.microsoft.com/office/drawing/2014/main" id="{AF72BEC4-B3C0-2A61-A4E9-9023DA4709F4}"/>
              </a:ext>
            </a:extLst>
          </p:cNvPr>
          <p:cNvGraphicFramePr/>
          <p:nvPr>
            <p:extLst>
              <p:ext uri="{D42A27DB-BD31-4B8C-83A1-F6EECF244321}">
                <p14:modId xmlns:p14="http://schemas.microsoft.com/office/powerpoint/2010/main" val="1722809330"/>
              </p:ext>
            </p:extLst>
          </p:nvPr>
        </p:nvGraphicFramePr>
        <p:xfrm>
          <a:off x="2786047" y="2159000"/>
          <a:ext cx="6487955" cy="38823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1277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25ED4-14E4-AAD4-6CE1-7EB0CCF8549B}"/>
              </a:ext>
            </a:extLst>
          </p:cNvPr>
          <p:cNvSpPr>
            <a:spLocks noGrp="1"/>
          </p:cNvSpPr>
          <p:nvPr>
            <p:ph type="title"/>
          </p:nvPr>
        </p:nvSpPr>
        <p:spPr>
          <a:xfrm>
            <a:off x="677334" y="609600"/>
            <a:ext cx="8596668" cy="1320800"/>
          </a:xfrm>
        </p:spPr>
        <p:txBody>
          <a:bodyPr>
            <a:normAutofit/>
          </a:bodyPr>
          <a:lstStyle/>
          <a:p>
            <a:pPr algn="ctr"/>
            <a:r>
              <a:rPr lang="en-GB" sz="5400" b="1" i="0" u="sng" dirty="0"/>
              <a:t>Introductions</a:t>
            </a:r>
          </a:p>
        </p:txBody>
      </p:sp>
      <p:graphicFrame>
        <p:nvGraphicFramePr>
          <p:cNvPr id="5" name="Content Placeholder 2">
            <a:extLst>
              <a:ext uri="{FF2B5EF4-FFF2-40B4-BE49-F238E27FC236}">
                <a16:creationId xmlns:a16="http://schemas.microsoft.com/office/drawing/2014/main" id="{D71679EB-5FE6-ED9A-3018-8A16DF1182DA}"/>
              </a:ext>
            </a:extLst>
          </p:cNvPr>
          <p:cNvGraphicFramePr>
            <a:graphicFrameLocks noGrp="1"/>
          </p:cNvGraphicFramePr>
          <p:nvPr>
            <p:ph idx="1"/>
            <p:extLst>
              <p:ext uri="{D42A27DB-BD31-4B8C-83A1-F6EECF244321}">
                <p14:modId xmlns:p14="http://schemas.microsoft.com/office/powerpoint/2010/main" val="1001215691"/>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5298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 name="Rectangle 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53F7878-FC52-5A5E-94D1-081ADD41B18A}"/>
              </a:ext>
            </a:extLst>
          </p:cNvPr>
          <p:cNvSpPr>
            <a:spLocks noGrp="1"/>
          </p:cNvSpPr>
          <p:nvPr>
            <p:ph type="title"/>
          </p:nvPr>
        </p:nvSpPr>
        <p:spPr>
          <a:xfrm>
            <a:off x="6855386" y="35109"/>
            <a:ext cx="5279164" cy="2227730"/>
          </a:xfrm>
        </p:spPr>
        <p:txBody>
          <a:bodyPr anchor="ctr">
            <a:normAutofit/>
          </a:bodyPr>
          <a:lstStyle/>
          <a:p>
            <a:pPr algn="ctr"/>
            <a:r>
              <a:rPr lang="en-GB" b="1" u="sng" dirty="0">
                <a:solidFill>
                  <a:srgbClr val="FFFFFF"/>
                </a:solidFill>
              </a:rPr>
              <a:t>L</a:t>
            </a:r>
            <a:r>
              <a:rPr lang="en-GB" b="1" i="0" u="sng" dirty="0">
                <a:solidFill>
                  <a:srgbClr val="FFFFFF"/>
                </a:solidFill>
              </a:rPr>
              <a:t>earning objectives of this module!</a:t>
            </a:r>
            <a:endParaRPr lang="en-US" dirty="0">
              <a:solidFill>
                <a:srgbClr val="FFFFFF"/>
              </a:solidFill>
            </a:endParaRPr>
          </a:p>
        </p:txBody>
      </p:sp>
      <p:pic>
        <p:nvPicPr>
          <p:cNvPr id="4" name="Graphic 4" descr="Bullseye with solid fill">
            <a:extLst>
              <a:ext uri="{FF2B5EF4-FFF2-40B4-BE49-F238E27FC236}">
                <a16:creationId xmlns:a16="http://schemas.microsoft.com/office/drawing/2014/main" id="{3F9D55E4-9542-C717-B557-F6B0BFAFB59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7B6EC67F-3C7E-7EEF-C804-2C5E6BD4B4D2}"/>
              </a:ext>
            </a:extLst>
          </p:cNvPr>
          <p:cNvSpPr>
            <a:spLocks noGrp="1"/>
          </p:cNvSpPr>
          <p:nvPr>
            <p:ph idx="1"/>
          </p:nvPr>
        </p:nvSpPr>
        <p:spPr>
          <a:xfrm>
            <a:off x="6891958" y="2837329"/>
            <a:ext cx="5132127" cy="3317938"/>
          </a:xfrm>
        </p:spPr>
        <p:txBody>
          <a:bodyPr vert="horz" lIns="91440" tIns="45720" rIns="91440" bIns="45720" rtlCol="0" anchor="t">
            <a:normAutofit/>
          </a:bodyPr>
          <a:lstStyle/>
          <a:p>
            <a:pPr>
              <a:lnSpc>
                <a:spcPct val="90000"/>
              </a:lnSpc>
            </a:pPr>
            <a:r>
              <a:rPr lang="en-GB" sz="1500" dirty="0">
                <a:solidFill>
                  <a:srgbClr val="FFFFFF"/>
                </a:solidFill>
                <a:ea typeface="+mn-lt"/>
                <a:cs typeface="+mn-lt"/>
              </a:rPr>
              <a:t>The aim of this module is to provide an introduction to the law of tort, including its historical origins, theoretical underpinnings and its aims and functions.</a:t>
            </a:r>
            <a:endParaRPr lang="en-GB" sz="1500" dirty="0">
              <a:solidFill>
                <a:srgbClr val="FFFFFF"/>
              </a:solidFill>
            </a:endParaRPr>
          </a:p>
          <a:p>
            <a:pPr>
              <a:lnSpc>
                <a:spcPct val="90000"/>
              </a:lnSpc>
            </a:pPr>
            <a:r>
              <a:rPr lang="en-GB" sz="1500" dirty="0">
                <a:solidFill>
                  <a:srgbClr val="FFFFFF"/>
                </a:solidFill>
                <a:ea typeface="+mn-lt"/>
                <a:cs typeface="+mn-lt"/>
              </a:rPr>
              <a:t>The module will provide the student with the opportunity to consider general principles of tortious liability such as Trespass to the person, Negligence, Occupiers Liability, Nuisance, Defamation, Damages, Personal Injury and Death, Remedies and Land based torts. It will also help to gain an awareness of how a personal injury claim would be managed and carried out.</a:t>
            </a:r>
            <a:endParaRPr lang="en-GB" sz="1500" dirty="0">
              <a:solidFill>
                <a:srgbClr val="FFFFFF"/>
              </a:solidFill>
            </a:endParaRPr>
          </a:p>
          <a:p>
            <a:pPr marL="0" indent="0">
              <a:lnSpc>
                <a:spcPct val="90000"/>
              </a:lnSpc>
              <a:buNone/>
            </a:pPr>
            <a:endParaRPr lang="en-GB" sz="1500" dirty="0">
              <a:solidFill>
                <a:srgbClr val="FFFFFF"/>
              </a:solidFill>
            </a:endParaRPr>
          </a:p>
        </p:txBody>
      </p:sp>
    </p:spTree>
    <p:extLst>
      <p:ext uri="{BB962C8B-B14F-4D97-AF65-F5344CB8AC3E}">
        <p14:creationId xmlns:p14="http://schemas.microsoft.com/office/powerpoint/2010/main" val="2115239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Freeform: Shape 2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84D8F1E-B963-5B09-9CAA-61D3661203A6}"/>
              </a:ext>
            </a:extLst>
          </p:cNvPr>
          <p:cNvSpPr>
            <a:spLocks noGrp="1"/>
          </p:cNvSpPr>
          <p:nvPr>
            <p:ph type="title"/>
          </p:nvPr>
        </p:nvSpPr>
        <p:spPr>
          <a:xfrm>
            <a:off x="7181723" y="609600"/>
            <a:ext cx="4512989" cy="2227730"/>
          </a:xfrm>
        </p:spPr>
        <p:txBody>
          <a:bodyPr anchor="ctr">
            <a:normAutofit/>
          </a:bodyPr>
          <a:lstStyle/>
          <a:p>
            <a:br>
              <a:rPr lang="en-GB">
                <a:solidFill>
                  <a:srgbClr val="FFFFFF"/>
                </a:solidFill>
              </a:rPr>
            </a:br>
            <a:r>
              <a:rPr lang="en-GB" b="1" u="sng">
                <a:solidFill>
                  <a:srgbClr val="FFFFFF"/>
                </a:solidFill>
              </a:rPr>
              <a:t>THIS MODULE</a:t>
            </a:r>
            <a:endParaRPr lang="en-US" b="1" u="sng">
              <a:solidFill>
                <a:srgbClr val="FFFFFF"/>
              </a:solidFill>
            </a:endParaRPr>
          </a:p>
        </p:txBody>
      </p:sp>
      <p:pic>
        <p:nvPicPr>
          <p:cNvPr id="7" name="Graphic 6" descr="Playbook">
            <a:extLst>
              <a:ext uri="{FF2B5EF4-FFF2-40B4-BE49-F238E27FC236}">
                <a16:creationId xmlns:a16="http://schemas.microsoft.com/office/drawing/2014/main" id="{1028E352-DB7F-0129-2F0B-B0151EB803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3BECE31C-8DB2-66C7-A659-B23C779625A3}"/>
              </a:ext>
            </a:extLst>
          </p:cNvPr>
          <p:cNvSpPr>
            <a:spLocks noGrp="1"/>
          </p:cNvSpPr>
          <p:nvPr>
            <p:ph idx="1"/>
          </p:nvPr>
        </p:nvSpPr>
        <p:spPr>
          <a:xfrm>
            <a:off x="7181725" y="2837329"/>
            <a:ext cx="4512988" cy="3317938"/>
          </a:xfrm>
        </p:spPr>
        <p:txBody>
          <a:bodyPr vert="horz" lIns="91440" tIns="45720" rIns="91440" bIns="45720" rtlCol="0" anchor="t">
            <a:normAutofit/>
          </a:bodyPr>
          <a:lstStyle/>
          <a:p>
            <a:r>
              <a:rPr lang="en-GB">
                <a:solidFill>
                  <a:srgbClr val="FFFFFF"/>
                </a:solidFill>
              </a:rPr>
              <a:t>Scheme of work</a:t>
            </a:r>
          </a:p>
          <a:p>
            <a:r>
              <a:rPr lang="en-GB">
                <a:solidFill>
                  <a:srgbClr val="FFFFFF"/>
                </a:solidFill>
              </a:rPr>
              <a:t>Assessments </a:t>
            </a:r>
          </a:p>
          <a:p>
            <a:r>
              <a:rPr lang="en-GB">
                <a:solidFill>
                  <a:srgbClr val="FFFFFF"/>
                </a:solidFill>
              </a:rPr>
              <a:t>Assignment 1 </a:t>
            </a:r>
          </a:p>
          <a:p>
            <a:r>
              <a:rPr lang="en-GB">
                <a:solidFill>
                  <a:srgbClr val="FFFFFF"/>
                </a:solidFill>
              </a:rPr>
              <a:t>How will the sessions run? </a:t>
            </a:r>
          </a:p>
          <a:p>
            <a:r>
              <a:rPr lang="en-GB">
                <a:solidFill>
                  <a:srgbClr val="FFFFFF"/>
                </a:solidFill>
              </a:rPr>
              <a:t>Moodle page</a:t>
            </a:r>
          </a:p>
        </p:txBody>
      </p:sp>
    </p:spTree>
    <p:extLst>
      <p:ext uri="{BB962C8B-B14F-4D97-AF65-F5344CB8AC3E}">
        <p14:creationId xmlns:p14="http://schemas.microsoft.com/office/powerpoint/2010/main" val="95510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E09B7E24-271E-4A3A-9D65-EE95ED9723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45C59434-03B2-4F06-8362-A01DD785E2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4FDF3815-C9F7-4B9E-A371-DE71C4E9D1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34C30A41-6D9F-42F2-BE4A-B6D2E4400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5">
              <a:extLst>
                <a:ext uri="{FF2B5EF4-FFF2-40B4-BE49-F238E27FC236}">
                  <a16:creationId xmlns:a16="http://schemas.microsoft.com/office/drawing/2014/main" id="{8577AE11-EC00-4E67-9DDD-624E9DA12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406A24DE-7A6F-4459-9A79-712243D20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7">
              <a:extLst>
                <a:ext uri="{FF2B5EF4-FFF2-40B4-BE49-F238E27FC236}">
                  <a16:creationId xmlns:a16="http://schemas.microsoft.com/office/drawing/2014/main" id="{BFEBE697-7D77-4AC8-8E68-0483B47DF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49FC7B15-C721-4A23-8F6A-2CFA77C614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9">
              <a:extLst>
                <a:ext uri="{FF2B5EF4-FFF2-40B4-BE49-F238E27FC236}">
                  <a16:creationId xmlns:a16="http://schemas.microsoft.com/office/drawing/2014/main" id="{164E8ACB-FC50-451D-AF0A-879ABC6EA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D5F354A0-F0C9-4254-A913-DD68E78161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9B01B525-8D81-44A3-BC1F-C711B89D23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628366EF-974E-3718-26FF-A9F80EAB6AAA}"/>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b="1" i="1" u="sng" spc="100" baseline="0"/>
              <a:t>What will we study?</a:t>
            </a:r>
          </a:p>
        </p:txBody>
      </p:sp>
      <p:sp>
        <p:nvSpPr>
          <p:cNvPr id="4" name="TextBox 3">
            <a:extLst>
              <a:ext uri="{FF2B5EF4-FFF2-40B4-BE49-F238E27FC236}">
                <a16:creationId xmlns:a16="http://schemas.microsoft.com/office/drawing/2014/main" id="{70A74591-F605-BB5B-4F4A-DE070081332B}"/>
              </a:ext>
            </a:extLst>
          </p:cNvPr>
          <p:cNvSpPr txBox="1"/>
          <p:nvPr/>
        </p:nvSpPr>
        <p:spPr>
          <a:xfrm>
            <a:off x="4974336" y="4514446"/>
            <a:ext cx="4299666" cy="871042"/>
          </a:xfrm>
          <a:prstGeom prst="rect">
            <a:avLst/>
          </a:prstGeom>
        </p:spPr>
        <p:txBody>
          <a:bodyPr vert="horz" lIns="91440" tIns="45720" rIns="91440" bIns="45720" rtlCol="0" anchor="t">
            <a:normAutofit/>
          </a:bodyPr>
          <a:lstStyle/>
          <a:p>
            <a:pPr>
              <a:spcBef>
                <a:spcPts val="1000"/>
              </a:spcBef>
              <a:buClr>
                <a:schemeClr val="accent1">
                  <a:lumMod val="75000"/>
                </a:schemeClr>
              </a:buClr>
              <a:buSzPct val="80000"/>
            </a:pPr>
            <a:r>
              <a:rPr lang="en-US">
                <a:solidFill>
                  <a:schemeClr val="tx1">
                    <a:lumMod val="50000"/>
                    <a:lumOff val="50000"/>
                  </a:schemeClr>
                </a:solidFill>
              </a:rPr>
              <a:t>Let’s take a look at the scheme of work on Moodle. </a:t>
            </a:r>
          </a:p>
        </p:txBody>
      </p:sp>
      <p:sp>
        <p:nvSpPr>
          <p:cNvPr id="35" name="Isosceles Triangle 34">
            <a:extLst>
              <a:ext uri="{FF2B5EF4-FFF2-40B4-BE49-F238E27FC236}">
                <a16:creationId xmlns:a16="http://schemas.microsoft.com/office/drawing/2014/main" id="{ADC5C86B-28CE-4597-97B7-4C09E2014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 name="Graphic 17" descr="Magnifying glass">
            <a:extLst>
              <a:ext uri="{FF2B5EF4-FFF2-40B4-BE49-F238E27FC236}">
                <a16:creationId xmlns:a16="http://schemas.microsoft.com/office/drawing/2014/main" id="{D31E0766-6D9A-0EF1-A4B1-31CDB6DD40B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1943147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22" name="Straight Connector 2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55E699B-1B2A-1013-3047-5F7D8AD258A5}"/>
              </a:ext>
            </a:extLst>
          </p:cNvPr>
          <p:cNvSpPr>
            <a:spLocks noGrp="1"/>
          </p:cNvSpPr>
          <p:nvPr>
            <p:ph type="title"/>
          </p:nvPr>
        </p:nvSpPr>
        <p:spPr>
          <a:xfrm>
            <a:off x="652481" y="1382486"/>
            <a:ext cx="3547581" cy="4093028"/>
          </a:xfrm>
        </p:spPr>
        <p:txBody>
          <a:bodyPr anchor="ctr">
            <a:normAutofit/>
          </a:bodyPr>
          <a:lstStyle/>
          <a:p>
            <a:r>
              <a:rPr lang="en-GB" sz="4400" b="1" i="0" u="sng" dirty="0"/>
              <a:t>Assignments Level 4</a:t>
            </a:r>
            <a:endParaRPr lang="en-US" sz="4400" dirty="0"/>
          </a:p>
        </p:txBody>
      </p:sp>
      <p:sp>
        <p:nvSpPr>
          <p:cNvPr id="32" name="Rectangle 3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3C966648-AD46-B4C1-E46B-C9EA67559ED9}"/>
              </a:ext>
            </a:extLst>
          </p:cNvPr>
          <p:cNvGraphicFramePr>
            <a:graphicFrameLocks noGrp="1"/>
          </p:cNvGraphicFramePr>
          <p:nvPr>
            <p:ph idx="1"/>
            <p:extLst>
              <p:ext uri="{D42A27DB-BD31-4B8C-83A1-F6EECF244321}">
                <p14:modId xmlns:p14="http://schemas.microsoft.com/office/powerpoint/2010/main" val="1682346113"/>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064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9E17B-92EA-C9E0-987D-9A59BBE94B0B}"/>
              </a:ext>
            </a:extLst>
          </p:cNvPr>
          <p:cNvSpPr>
            <a:spLocks noGrp="1"/>
          </p:cNvSpPr>
          <p:nvPr>
            <p:ph type="title"/>
          </p:nvPr>
        </p:nvSpPr>
        <p:spPr>
          <a:xfrm>
            <a:off x="677334" y="609600"/>
            <a:ext cx="8596668" cy="1320800"/>
          </a:xfrm>
        </p:spPr>
        <p:txBody>
          <a:bodyPr>
            <a:normAutofit/>
          </a:bodyPr>
          <a:lstStyle/>
          <a:p>
            <a:pPr algn="ctr"/>
            <a:r>
              <a:rPr lang="en-GB" sz="5400" u="sng" dirty="0"/>
              <a:t>Assignments- Level 5 </a:t>
            </a:r>
          </a:p>
        </p:txBody>
      </p:sp>
      <p:graphicFrame>
        <p:nvGraphicFramePr>
          <p:cNvPr id="4" name="Content Placeholder 2">
            <a:extLst>
              <a:ext uri="{FF2B5EF4-FFF2-40B4-BE49-F238E27FC236}">
                <a16:creationId xmlns:a16="http://schemas.microsoft.com/office/drawing/2014/main" id="{7C8AD870-9A3F-73E9-33FB-EF74069A1DAA}"/>
              </a:ext>
            </a:extLst>
          </p:cNvPr>
          <p:cNvGraphicFramePr>
            <a:graphicFrameLocks noGrp="1"/>
          </p:cNvGraphicFramePr>
          <p:nvPr>
            <p:ph idx="1"/>
            <p:extLst>
              <p:ext uri="{D42A27DB-BD31-4B8C-83A1-F6EECF244321}">
                <p14:modId xmlns:p14="http://schemas.microsoft.com/office/powerpoint/2010/main" val="3354170902"/>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4915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Isosceles Triangle 7">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0624ED2-96D3-B698-E1B2-E37C296A260C}"/>
              </a:ext>
            </a:extLst>
          </p:cNvPr>
          <p:cNvSpPr>
            <a:spLocks noGrp="1"/>
          </p:cNvSpPr>
          <p:nvPr>
            <p:ph type="title"/>
          </p:nvPr>
        </p:nvSpPr>
        <p:spPr>
          <a:xfrm>
            <a:off x="7181723" y="609600"/>
            <a:ext cx="4512989" cy="2227730"/>
          </a:xfrm>
        </p:spPr>
        <p:txBody>
          <a:bodyPr anchor="ctr">
            <a:normAutofit/>
          </a:bodyPr>
          <a:lstStyle/>
          <a:p>
            <a:pPr algn="ctr"/>
            <a:r>
              <a:rPr lang="en-GB" sz="4800" b="1" u="sng" dirty="0">
                <a:solidFill>
                  <a:srgbClr val="FFFFFF"/>
                </a:solidFill>
              </a:rPr>
              <a:t>Assignment 1 guidance</a:t>
            </a:r>
            <a:endParaRPr lang="en-US" sz="4800" dirty="0">
              <a:solidFill>
                <a:srgbClr val="FFFFFF"/>
              </a:solidFill>
            </a:endParaRPr>
          </a:p>
        </p:txBody>
      </p:sp>
      <p:pic>
        <p:nvPicPr>
          <p:cNvPr id="4" name="Graphic 4" descr="Compass with solid fill">
            <a:extLst>
              <a:ext uri="{FF2B5EF4-FFF2-40B4-BE49-F238E27FC236}">
                <a16:creationId xmlns:a16="http://schemas.microsoft.com/office/drawing/2014/main" id="{E33EA2B4-E402-4665-4974-B7FFFAD759F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2C8892B1-35D9-C12E-CE11-38FB0EC7DCF9}"/>
              </a:ext>
            </a:extLst>
          </p:cNvPr>
          <p:cNvSpPr>
            <a:spLocks noGrp="1"/>
          </p:cNvSpPr>
          <p:nvPr>
            <p:ph idx="1"/>
          </p:nvPr>
        </p:nvSpPr>
        <p:spPr>
          <a:xfrm>
            <a:off x="7181725" y="2837329"/>
            <a:ext cx="4512988" cy="3317938"/>
          </a:xfrm>
        </p:spPr>
        <p:txBody>
          <a:bodyPr vert="horz" lIns="91440" tIns="45720" rIns="91440" bIns="45720" rtlCol="0" anchor="t">
            <a:normAutofit/>
          </a:bodyPr>
          <a:lstStyle/>
          <a:p>
            <a:r>
              <a:rPr lang="en-GB" dirty="0">
                <a:solidFill>
                  <a:srgbClr val="FFFFFF"/>
                </a:solidFill>
              </a:rPr>
              <a:t>Guidance is on Moodle under assignment 1.</a:t>
            </a:r>
            <a:endParaRPr lang="en-US" dirty="0">
              <a:solidFill>
                <a:srgbClr val="FFFFFF"/>
              </a:solidFill>
            </a:endParaRPr>
          </a:p>
          <a:p>
            <a:endParaRPr lang="en-GB" dirty="0">
              <a:solidFill>
                <a:srgbClr val="FFFFFF"/>
              </a:solidFill>
            </a:endParaRPr>
          </a:p>
          <a:p>
            <a:r>
              <a:rPr lang="en-GB" dirty="0">
                <a:solidFill>
                  <a:srgbClr val="FFFFFF"/>
                </a:solidFill>
              </a:rPr>
              <a:t>Let's take a look. </a:t>
            </a:r>
          </a:p>
          <a:p>
            <a:pPr marL="0" indent="0">
              <a:buNone/>
            </a:pPr>
            <a:endParaRPr lang="en-GB" dirty="0">
              <a:solidFill>
                <a:srgbClr val="FFFFFF"/>
              </a:solidFill>
            </a:endParaRPr>
          </a:p>
          <a:p>
            <a:r>
              <a:rPr lang="en-GB" dirty="0">
                <a:solidFill>
                  <a:srgbClr val="FFFFFF"/>
                </a:solidFill>
              </a:rPr>
              <a:t>If there are any question, please ask.</a:t>
            </a:r>
          </a:p>
        </p:txBody>
      </p:sp>
    </p:spTree>
    <p:extLst>
      <p:ext uri="{BB962C8B-B14F-4D97-AF65-F5344CB8AC3E}">
        <p14:creationId xmlns:p14="http://schemas.microsoft.com/office/powerpoint/2010/main" val="368113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Colourful adhesive taps and pen on open notebook">
            <a:extLst>
              <a:ext uri="{FF2B5EF4-FFF2-40B4-BE49-F238E27FC236}">
                <a16:creationId xmlns:a16="http://schemas.microsoft.com/office/drawing/2014/main" id="{622A36B4-F555-651C-5271-C851E11BF60C}"/>
              </a:ext>
            </a:extLst>
          </p:cNvPr>
          <p:cNvPicPr>
            <a:picLocks noChangeAspect="1"/>
          </p:cNvPicPr>
          <p:nvPr/>
        </p:nvPicPr>
        <p:blipFill rotWithShape="1">
          <a:blip r:embed="rId2"/>
          <a:srcRect t="10768" r="-2" b="4835"/>
          <a:stretch/>
        </p:blipFill>
        <p:spPr>
          <a:xfrm>
            <a:off x="1" y="10"/>
            <a:ext cx="12191999" cy="6857990"/>
          </a:xfrm>
          <a:prstGeom prst="rect">
            <a:avLst/>
          </a:prstGeom>
        </p:spPr>
      </p:pic>
      <p:sp>
        <p:nvSpPr>
          <p:cNvPr id="2" name="Title 1">
            <a:extLst>
              <a:ext uri="{FF2B5EF4-FFF2-40B4-BE49-F238E27FC236}">
                <a16:creationId xmlns:a16="http://schemas.microsoft.com/office/drawing/2014/main" id="{BE397FF6-EC61-0A59-2857-D3995D835BCD}"/>
              </a:ext>
            </a:extLst>
          </p:cNvPr>
          <p:cNvSpPr>
            <a:spLocks noGrp="1"/>
          </p:cNvSpPr>
          <p:nvPr>
            <p:ph type="title"/>
          </p:nvPr>
        </p:nvSpPr>
        <p:spPr>
          <a:xfrm>
            <a:off x="6170624" y="1143000"/>
            <a:ext cx="5303520" cy="2984701"/>
          </a:xfrm>
        </p:spPr>
        <p:txBody>
          <a:bodyPr vert="horz" lIns="91440" tIns="45720" rIns="91440" bIns="45720" rtlCol="0" anchor="b">
            <a:normAutofit/>
          </a:bodyPr>
          <a:lstStyle/>
          <a:p>
            <a:r>
              <a:rPr lang="en-US" u="sng" dirty="0">
                <a:solidFill>
                  <a:schemeClr val="tx1"/>
                </a:solidFill>
              </a:rPr>
              <a:t>Notes for assignment 1</a:t>
            </a:r>
          </a:p>
        </p:txBody>
      </p:sp>
    </p:spTree>
    <p:extLst>
      <p:ext uri="{BB962C8B-B14F-4D97-AF65-F5344CB8AC3E}">
        <p14:creationId xmlns:p14="http://schemas.microsoft.com/office/powerpoint/2010/main" val="29456679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92962-5489-11E1-7DB4-D7EC3404A6A8}"/>
              </a:ext>
            </a:extLst>
          </p:cNvPr>
          <p:cNvSpPr>
            <a:spLocks noGrp="1"/>
          </p:cNvSpPr>
          <p:nvPr>
            <p:ph type="title"/>
          </p:nvPr>
        </p:nvSpPr>
        <p:spPr>
          <a:xfrm>
            <a:off x="649443" y="-189972"/>
            <a:ext cx="10671048" cy="1554480"/>
          </a:xfrm>
        </p:spPr>
        <p:txBody>
          <a:bodyPr anchor="ctr">
            <a:normAutofit/>
          </a:bodyPr>
          <a:lstStyle/>
          <a:p>
            <a:pPr algn="ctr"/>
            <a:r>
              <a:rPr lang="en-GB" sz="5400" b="1" i="0" u="sng" dirty="0">
                <a:solidFill>
                  <a:schemeClr val="tx1"/>
                </a:solidFill>
              </a:rPr>
              <a:t>Take note!</a:t>
            </a:r>
            <a:endParaRPr lang="en-US" sz="5400" dirty="0">
              <a:solidFill>
                <a:schemeClr val="tx1"/>
              </a:solidFill>
            </a:endParaRPr>
          </a:p>
        </p:txBody>
      </p:sp>
      <p:graphicFrame>
        <p:nvGraphicFramePr>
          <p:cNvPr id="7" name="Content Placeholder 2">
            <a:extLst>
              <a:ext uri="{FF2B5EF4-FFF2-40B4-BE49-F238E27FC236}">
                <a16:creationId xmlns:a16="http://schemas.microsoft.com/office/drawing/2014/main" id="{1F81D9AE-BD60-AC9C-AF0D-E624FE941985}"/>
              </a:ext>
            </a:extLst>
          </p:cNvPr>
          <p:cNvGraphicFramePr>
            <a:graphicFrameLocks noGrp="1"/>
          </p:cNvGraphicFramePr>
          <p:nvPr>
            <p:ph idx="1"/>
            <p:extLst>
              <p:ext uri="{D42A27DB-BD31-4B8C-83A1-F6EECF244321}">
                <p14:modId xmlns:p14="http://schemas.microsoft.com/office/powerpoint/2010/main" val="1672351819"/>
              </p:ext>
            </p:extLst>
          </p:nvPr>
        </p:nvGraphicFramePr>
        <p:xfrm>
          <a:off x="123824" y="1418141"/>
          <a:ext cx="9923625" cy="52608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Graphic 4" descr="Postit Notes with solid fill">
            <a:extLst>
              <a:ext uri="{FF2B5EF4-FFF2-40B4-BE49-F238E27FC236}">
                <a16:creationId xmlns:a16="http://schemas.microsoft.com/office/drawing/2014/main" id="{BAEDC1D1-820C-C2E8-929D-3CCFA73794B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22991" y="-73138"/>
            <a:ext cx="1757082" cy="1757081"/>
          </a:xfrm>
          <a:prstGeom prst="rect">
            <a:avLst/>
          </a:prstGeom>
        </p:spPr>
      </p:pic>
    </p:spTree>
    <p:extLst>
      <p:ext uri="{BB962C8B-B14F-4D97-AF65-F5344CB8AC3E}">
        <p14:creationId xmlns:p14="http://schemas.microsoft.com/office/powerpoint/2010/main" val="531184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8015F-039D-8C42-5D15-12620677F004}"/>
              </a:ext>
            </a:extLst>
          </p:cNvPr>
          <p:cNvSpPr>
            <a:spLocks noGrp="1"/>
          </p:cNvSpPr>
          <p:nvPr>
            <p:ph type="title"/>
          </p:nvPr>
        </p:nvSpPr>
        <p:spPr>
          <a:xfrm>
            <a:off x="5536734" y="609600"/>
            <a:ext cx="3737268" cy="1320800"/>
          </a:xfrm>
        </p:spPr>
        <p:txBody>
          <a:bodyPr>
            <a:normAutofit/>
          </a:bodyPr>
          <a:lstStyle/>
          <a:p>
            <a:r>
              <a:rPr lang="en-GB" b="1" i="0" u="sng"/>
              <a:t>Referencing</a:t>
            </a:r>
            <a:r>
              <a:rPr lang="en-GB"/>
              <a:t> </a:t>
            </a:r>
            <a:endParaRPr lang="en-US"/>
          </a:p>
        </p:txBody>
      </p:sp>
      <p:sp>
        <p:nvSpPr>
          <p:cNvPr id="3" name="Content Placeholder 2">
            <a:extLst>
              <a:ext uri="{FF2B5EF4-FFF2-40B4-BE49-F238E27FC236}">
                <a16:creationId xmlns:a16="http://schemas.microsoft.com/office/drawing/2014/main" id="{443D3149-AD7B-A16F-A1B0-B824EC3A5E4C}"/>
              </a:ext>
            </a:extLst>
          </p:cNvPr>
          <p:cNvSpPr>
            <a:spLocks noGrp="1"/>
          </p:cNvSpPr>
          <p:nvPr>
            <p:ph idx="1"/>
          </p:nvPr>
        </p:nvSpPr>
        <p:spPr>
          <a:xfrm>
            <a:off x="5209563" y="2160589"/>
            <a:ext cx="4064439" cy="3880773"/>
          </a:xfrm>
        </p:spPr>
        <p:txBody>
          <a:bodyPr vert="horz" lIns="91440" tIns="45720" rIns="91440" bIns="45720" rtlCol="0">
            <a:normAutofit/>
          </a:bodyPr>
          <a:lstStyle/>
          <a:p>
            <a:r>
              <a:rPr lang="en-GB"/>
              <a:t>Harvard referencing. </a:t>
            </a:r>
            <a:endParaRPr lang="en-US"/>
          </a:p>
          <a:p>
            <a:r>
              <a:rPr lang="en-GB"/>
              <a:t>Guide on Moodle. </a:t>
            </a:r>
          </a:p>
          <a:p>
            <a:r>
              <a:rPr lang="en-GB"/>
              <a:t>Contact, </a:t>
            </a:r>
            <a:r>
              <a:rPr lang="en-GB">
                <a:hlinkClick r:id="rId2"/>
              </a:rPr>
              <a:t>Lisaelis@uwtsd.ac.uk</a:t>
            </a:r>
            <a:r>
              <a:rPr lang="en-GB"/>
              <a:t>. </a:t>
            </a:r>
          </a:p>
        </p:txBody>
      </p:sp>
      <p:pic>
        <p:nvPicPr>
          <p:cNvPr id="4" name="Picture 4" descr="A statue of a person holding a scale and sword&#10;&#10;AI-generated content may be incorrect.">
            <a:extLst>
              <a:ext uri="{FF2B5EF4-FFF2-40B4-BE49-F238E27FC236}">
                <a16:creationId xmlns:a16="http://schemas.microsoft.com/office/drawing/2014/main" id="{1D30B7B0-8113-1FAA-DBF9-1602B4C01F6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024" r="20293"/>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1" name="Isosceles Triangle 3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389319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Blackboard Chalkboard image - Free stock photo - Public Domain photo ...">
            <a:extLst>
              <a:ext uri="{FF2B5EF4-FFF2-40B4-BE49-F238E27FC236}">
                <a16:creationId xmlns:a16="http://schemas.microsoft.com/office/drawing/2014/main" id="{D4881BC5-B277-F387-D801-9E42A959B354}"/>
              </a:ext>
            </a:extLst>
          </p:cNvPr>
          <p:cNvPicPr>
            <a:picLocks noChangeAspect="1"/>
          </p:cNvPicPr>
          <p:nvPr/>
        </p:nvPicPr>
        <p:blipFill rotWithShape="1">
          <a:blip r:embed="rId2"/>
          <a:srcRect t="13128"/>
          <a:stretch/>
        </p:blipFill>
        <p:spPr>
          <a:xfrm>
            <a:off x="0" y="10"/>
            <a:ext cx="12191999" cy="6857990"/>
          </a:xfrm>
          <a:prstGeom prst="rect">
            <a:avLst/>
          </a:prstGeom>
        </p:spPr>
      </p:pic>
      <p:sp>
        <p:nvSpPr>
          <p:cNvPr id="2" name="Title 1">
            <a:extLst>
              <a:ext uri="{FF2B5EF4-FFF2-40B4-BE49-F238E27FC236}">
                <a16:creationId xmlns:a16="http://schemas.microsoft.com/office/drawing/2014/main" id="{0BF13AAF-35F7-8473-9A07-B5D3EF32A011}"/>
              </a:ext>
            </a:extLst>
          </p:cNvPr>
          <p:cNvSpPr>
            <a:spLocks noGrp="1"/>
          </p:cNvSpPr>
          <p:nvPr>
            <p:ph type="title"/>
          </p:nvPr>
        </p:nvSpPr>
        <p:spPr>
          <a:xfrm rot="20919312">
            <a:off x="2172353" y="1111931"/>
            <a:ext cx="7847292" cy="2984701"/>
          </a:xfrm>
        </p:spPr>
        <p:txBody>
          <a:bodyPr vert="horz" lIns="91440" tIns="45720" rIns="91440" bIns="45720" rtlCol="0" anchor="b">
            <a:normAutofit/>
          </a:bodyPr>
          <a:lstStyle/>
          <a:p>
            <a:pPr algn="ctr"/>
            <a:r>
              <a:rPr lang="en-US" sz="6000" dirty="0">
                <a:solidFill>
                  <a:srgbClr val="FFFFFF"/>
                </a:solidFill>
              </a:rPr>
              <a:t>How will these session run?</a:t>
            </a:r>
          </a:p>
        </p:txBody>
      </p:sp>
    </p:spTree>
    <p:extLst>
      <p:ext uri="{BB962C8B-B14F-4D97-AF65-F5344CB8AC3E}">
        <p14:creationId xmlns:p14="http://schemas.microsoft.com/office/powerpoint/2010/main" val="3569234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A2636FE-9914-72A2-9764-BA271779FBD2}"/>
              </a:ext>
            </a:extLst>
          </p:cNvPr>
          <p:cNvSpPr>
            <a:spLocks noGrp="1"/>
          </p:cNvSpPr>
          <p:nvPr>
            <p:ph type="ctrTitle"/>
          </p:nvPr>
        </p:nvSpPr>
        <p:spPr>
          <a:xfrm>
            <a:off x="985969" y="4553712"/>
            <a:ext cx="8288032" cy="1096316"/>
          </a:xfrm>
        </p:spPr>
        <p:txBody>
          <a:bodyPr>
            <a:normAutofit/>
          </a:bodyPr>
          <a:lstStyle/>
          <a:p>
            <a:pPr algn="ctr">
              <a:lnSpc>
                <a:spcPct val="90000"/>
              </a:lnSpc>
            </a:pPr>
            <a:r>
              <a:rPr lang="en-GB" sz="3700" dirty="0"/>
              <a:t>Let’s take a look at the Moodle page!</a:t>
            </a:r>
          </a:p>
        </p:txBody>
      </p:sp>
      <p:pic>
        <p:nvPicPr>
          <p:cNvPr id="1026" name="Picture 2" descr="Moodle Reviews, Pricing, Key Info, and FAQs">
            <a:extLst>
              <a:ext uri="{FF2B5EF4-FFF2-40B4-BE49-F238E27FC236}">
                <a16:creationId xmlns:a16="http://schemas.microsoft.com/office/drawing/2014/main" id="{A46B8B23-7B4A-E310-C62A-EAE4F933370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30534" y="934222"/>
            <a:ext cx="6598900" cy="3299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92994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3F0DDDC-14E7-F0FF-4C52-27991B7656AF}"/>
              </a:ext>
            </a:extLst>
          </p:cNvPr>
          <p:cNvSpPr>
            <a:spLocks noGrp="1"/>
          </p:cNvSpPr>
          <p:nvPr>
            <p:ph type="title"/>
          </p:nvPr>
        </p:nvSpPr>
        <p:spPr>
          <a:xfrm>
            <a:off x="61895" y="1378252"/>
            <a:ext cx="3547581" cy="4093028"/>
          </a:xfrm>
        </p:spPr>
        <p:txBody>
          <a:bodyPr anchor="ctr">
            <a:normAutofit/>
          </a:bodyPr>
          <a:lstStyle/>
          <a:p>
            <a:pPr algn="ctr"/>
            <a:r>
              <a:rPr lang="en-GB" sz="4400" b="1" i="0" u="sng" dirty="0"/>
              <a:t>This week's lesson</a:t>
            </a:r>
            <a:endParaRPr lang="en-US" sz="4400" dirty="0"/>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E4F2879-E522-C6ED-8D4C-7BEAE1CCAD84}"/>
              </a:ext>
            </a:extLst>
          </p:cNvPr>
          <p:cNvGraphicFramePr>
            <a:graphicFrameLocks noGrp="1"/>
          </p:cNvGraphicFramePr>
          <p:nvPr>
            <p:ph idx="1"/>
            <p:extLst>
              <p:ext uri="{D42A27DB-BD31-4B8C-83A1-F6EECF244321}">
                <p14:modId xmlns:p14="http://schemas.microsoft.com/office/powerpoint/2010/main" val="3283591943"/>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31100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AE5AAF1-E7BC-8036-51A0-91C6D55C8F9D}"/>
              </a:ext>
            </a:extLst>
          </p:cNvPr>
          <p:cNvSpPr>
            <a:spLocks noGrp="1"/>
          </p:cNvSpPr>
          <p:nvPr>
            <p:ph type="title"/>
          </p:nvPr>
        </p:nvSpPr>
        <p:spPr>
          <a:xfrm>
            <a:off x="140386" y="1378252"/>
            <a:ext cx="3547581" cy="4093028"/>
          </a:xfrm>
        </p:spPr>
        <p:txBody>
          <a:bodyPr anchor="ctr">
            <a:normAutofit/>
          </a:bodyPr>
          <a:lstStyle/>
          <a:p>
            <a:pPr algn="ctr"/>
            <a:r>
              <a:rPr lang="en-US" sz="4800" b="1" u="sng" dirty="0"/>
              <a:t>What is tort law?</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D6F4C19B-F5FA-DA30-13D3-31A07F03C2A7}"/>
              </a:ext>
            </a:extLst>
          </p:cNvPr>
          <p:cNvGraphicFramePr>
            <a:graphicFrameLocks noGrp="1"/>
          </p:cNvGraphicFramePr>
          <p:nvPr>
            <p:ph idx="1"/>
            <p:extLst>
              <p:ext uri="{D42A27DB-BD31-4B8C-83A1-F6EECF244321}">
                <p14:modId xmlns:p14="http://schemas.microsoft.com/office/powerpoint/2010/main" val="1826380390"/>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95781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Lst>
          </p:cNvPr>
          <p:cNvSpPr>
            <a:spLocks noGrp="1"/>
          </p:cNvSpPr>
          <p:nvPr>
            <p:ph type="title"/>
            <p:custDataLst>
              <p:tags r:id="rId2"/>
            </p:custDataLst>
          </p:nvPr>
        </p:nvSpPr>
        <p:spPr/>
        <p:txBody>
          <a:bodyPr/>
          <a:lstStyle/>
          <a:p>
            <a:r>
              <a:rPr lang="en-FI"/>
              <a:t>What is tort law?</a:t>
            </a:r>
          </a:p>
        </p:txBody>
      </p:sp>
      <p:sp>
        <p:nvSpPr>
          <p:cNvPr id="3" name="Content Placeholder 2">
            <a:extLst>
              <a:ext uri="{FF2B5EF4-FFF2-40B4-BE49-F238E27FC236}">
                <a16:creationId xmlns:a16="http://schemas.microsoft.com/office/drawing/2014/main" id="{69BB87DD-025D-AE43-4A03-910135B61E5D}"/>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FA0495FA-0279-458C-84C1-69BB1F28DA1B}"/>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a:t>
            </a:r>
          </a:p>
        </p:txBody>
      </p:sp>
      <p:sp>
        <p:nvSpPr>
          <p:cNvPr id="5" name="Rectangle: Rounded Corners 4">
            <a:extLst>
              <a:ext uri="{FF2B5EF4-FFF2-40B4-BE49-F238E27FC236}">
                <a16:creationId xmlns:a16="http://schemas.microsoft.com/office/drawing/2014/main" id="{4D654710-5279-47D4-BB10-B7BA4DC7EEE4}"/>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55F735C9-D35F-465F-8EB4-7BEA1BE2B794}"/>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057F1990-FBAF-42CC-AFF0-0FC676EF2655}"/>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31ADBE70-0AD5-4C14-AFBA-8370DB882DE9}"/>
              </a:ext>
            </a:extLst>
          </p:cNvPr>
          <p:cNvSpPr/>
          <p:nvPr>
            <p:custDataLst>
              <p:tags r:id="rId8"/>
            </p:custDataLst>
          </p:nvPr>
        </p:nvSpPr>
        <p:spPr>
          <a:xfrm>
            <a:off x="11341100" y="6007100"/>
            <a:ext cx="762000" cy="762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4F457D26-2042-42DF-99C0-657401F7E2CE}"/>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F90E851A-28A8-47BC-9098-86D6F45ECB7F}"/>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XXX-XXX-XXX</a:t>
            </a:r>
            <a:endParaRPr lang="en-GB"/>
          </a:p>
        </p:txBody>
      </p:sp>
      <p:sp>
        <p:nvSpPr>
          <p:cNvPr id="11" name="Rectangle: Rounded Corners 10">
            <a:extLst>
              <a:ext uri="{FF2B5EF4-FFF2-40B4-BE49-F238E27FC236}">
                <a16:creationId xmlns:a16="http://schemas.microsoft.com/office/drawing/2014/main" id="{F0F48F8E-47EE-495F-BF6A-BDA7C22D1639}"/>
              </a:ext>
            </a:extLst>
          </p:cNvPr>
          <p:cNvSpPr/>
          <p:nvPr>
            <p:custDataLst>
              <p:tags r:id="rId11"/>
            </p:custDataLst>
          </p:nvPr>
        </p:nvSpPr>
        <p:spPr>
          <a:xfrm>
            <a:off x="838200" y="1226820"/>
            <a:ext cx="10515600" cy="635000"/>
          </a:xfrm>
          <a:prstGeom prst="round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2" name="Rectangle: Rounded Corners 11">
            <a:extLst>
              <a:ext uri="{FF2B5EF4-FFF2-40B4-BE49-F238E27FC236}">
                <a16:creationId xmlns:a16="http://schemas.microsoft.com/office/drawing/2014/main" id="{C4D3A7D5-5801-4458-B868-0690E8165B3F}"/>
              </a:ext>
            </a:extLst>
          </p:cNvPr>
          <p:cNvSpPr/>
          <p:nvPr>
            <p:custDataLst>
              <p:tags r:id="rId12"/>
            </p:custDataLst>
          </p:nvPr>
        </p:nvSpPr>
        <p:spPr>
          <a:xfrm>
            <a:off x="838200" y="1988820"/>
            <a:ext cx="10515600" cy="635000"/>
          </a:xfrm>
          <a:prstGeom prst="round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EA1CA617-A084-456A-B777-F456FE50AC86}"/>
              </a:ext>
            </a:extLst>
          </p:cNvPr>
          <p:cNvSpPr/>
          <p:nvPr>
            <p:custDataLst>
              <p:tags r:id="rId13"/>
            </p:custDataLst>
          </p:nvPr>
        </p:nvSpPr>
        <p:spPr>
          <a:xfrm>
            <a:off x="838200" y="2750820"/>
            <a:ext cx="10515600" cy="635000"/>
          </a:xfrm>
          <a:prstGeom prst="round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E4DFB73D-BCA7-4092-A5FC-B0E3BD3F7DE4}"/>
              </a:ext>
            </a:extLst>
          </p:cNvPr>
          <p:cNvSpPr/>
          <p:nvPr>
            <p:custDataLst>
              <p:tags r:id="rId14"/>
            </p:custDataLst>
          </p:nvPr>
        </p:nvSpPr>
        <p:spPr>
          <a:xfrm>
            <a:off x="838200" y="3512820"/>
            <a:ext cx="10515600" cy="635000"/>
          </a:xfrm>
          <a:prstGeom prst="round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5" name="Rectangle: Rounded Corners 14">
            <a:extLst>
              <a:ext uri="{FF2B5EF4-FFF2-40B4-BE49-F238E27FC236}">
                <a16:creationId xmlns:a16="http://schemas.microsoft.com/office/drawing/2014/main" id="{0A1EFFF8-37FE-47C7-82E6-603A23D13E44}"/>
              </a:ext>
            </a:extLst>
          </p:cNvPr>
          <p:cNvSpPr/>
          <p:nvPr>
            <p:custDataLst>
              <p:tags r:id="rId15"/>
            </p:custDataLst>
          </p:nvPr>
        </p:nvSpPr>
        <p:spPr>
          <a:xfrm>
            <a:off x="838200" y="4274820"/>
            <a:ext cx="10515600" cy="635000"/>
          </a:xfrm>
          <a:prstGeom prst="round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6" name="Rectangle: Rounded Corners 15">
            <a:extLst>
              <a:ext uri="{FF2B5EF4-FFF2-40B4-BE49-F238E27FC236}">
                <a16:creationId xmlns:a16="http://schemas.microsoft.com/office/drawing/2014/main" id="{BA06C63F-664B-44DA-836B-FA3260AE057D}"/>
              </a:ext>
            </a:extLst>
          </p:cNvPr>
          <p:cNvSpPr/>
          <p:nvPr>
            <p:custDataLst>
              <p:tags r:id="rId16"/>
            </p:custDataLst>
          </p:nvPr>
        </p:nvSpPr>
        <p:spPr>
          <a:xfrm>
            <a:off x="838200" y="5036820"/>
            <a:ext cx="10515600" cy="635000"/>
          </a:xfrm>
          <a:prstGeom prst="round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Tree>
    <p:custDataLst>
      <p:tags r:id="rId1"/>
    </p:custDataLst>
    <p:extLst>
      <p:ext uri="{BB962C8B-B14F-4D97-AF65-F5344CB8AC3E}">
        <p14:creationId xmlns:p14="http://schemas.microsoft.com/office/powerpoint/2010/main" val="16353774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Lst>
          </p:cNvPr>
          <p:cNvSpPr>
            <a:spLocks noGrp="1"/>
          </p:cNvSpPr>
          <p:nvPr>
            <p:ph type="title"/>
            <p:custDataLst>
              <p:tags r:id="rId2"/>
            </p:custDataLst>
          </p:nvPr>
        </p:nvSpPr>
        <p:spPr/>
        <p:txBody>
          <a:bodyPr/>
          <a:lstStyle/>
          <a:p>
            <a:r>
              <a:rPr lang="en-FI"/>
              <a:t>What is tort law?</a:t>
            </a:r>
          </a:p>
        </p:txBody>
      </p:sp>
      <p:sp>
        <p:nvSpPr>
          <p:cNvPr id="3" name="Content Placeholder 2">
            <a:extLst>
              <a:ext uri="{FF2B5EF4-FFF2-40B4-BE49-F238E27FC236}">
                <a16:creationId xmlns:a16="http://schemas.microsoft.com/office/drawing/2014/main" id="{69BB87DD-025D-AE43-4A03-910135B61E5D}"/>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0F99A339-91AB-4FC8-9113-7E556FE7C550}"/>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a:t>
            </a:r>
          </a:p>
        </p:txBody>
      </p:sp>
      <p:sp>
        <p:nvSpPr>
          <p:cNvPr id="5" name="Rectangle: Rounded Corners 4">
            <a:extLst>
              <a:ext uri="{FF2B5EF4-FFF2-40B4-BE49-F238E27FC236}">
                <a16:creationId xmlns:a16="http://schemas.microsoft.com/office/drawing/2014/main" id="{319C2C02-65DD-4A99-90DA-1516CE072BD4}"/>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Results slide</a:t>
            </a:r>
          </a:p>
        </p:txBody>
      </p:sp>
      <p:sp>
        <p:nvSpPr>
          <p:cNvPr id="6" name="Rectangle: Top Corners Snipped 5">
            <a:extLst>
              <a:ext uri="{FF2B5EF4-FFF2-40B4-BE49-F238E27FC236}">
                <a16:creationId xmlns:a16="http://schemas.microsoft.com/office/drawing/2014/main" id="{E03A974C-F96F-46B7-AD25-8E8241B16010}"/>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83375C81-E044-4E70-A42D-DC5C8CC18269}"/>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1D990B9F-DAAF-4D2C-BE84-41ACC00AACEA}"/>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D1095DBF-AE3B-40A4-90EE-091865F10B0D}"/>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XXX-XXX-XXX</a:t>
            </a:r>
            <a:endParaRPr lang="en-GB"/>
          </a:p>
        </p:txBody>
      </p:sp>
      <p:sp>
        <p:nvSpPr>
          <p:cNvPr id="10" name="Rectangle 9">
            <a:extLst>
              <a:ext uri="{FF2B5EF4-FFF2-40B4-BE49-F238E27FC236}">
                <a16:creationId xmlns:a16="http://schemas.microsoft.com/office/drawing/2014/main" id="{E452449F-DC1F-40D7-AB8D-25E3A27511AE}"/>
              </a:ext>
            </a:extLst>
          </p:cNvPr>
          <p:cNvSpPr/>
          <p:nvPr>
            <p:custDataLst>
              <p:tags r:id="rId10"/>
            </p:custDataLst>
          </p:nvPr>
        </p:nvSpPr>
        <p:spPr>
          <a:xfrm>
            <a:off x="838200" y="1798320"/>
            <a:ext cx="2581275" cy="1059815"/>
          </a:xfrm>
          <a:prstGeom prst="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1" name="Rectangle 10">
            <a:extLst>
              <a:ext uri="{FF2B5EF4-FFF2-40B4-BE49-F238E27FC236}">
                <a16:creationId xmlns:a16="http://schemas.microsoft.com/office/drawing/2014/main" id="{203B65BD-299E-4EDC-B63B-D9453166FF24}"/>
              </a:ext>
            </a:extLst>
          </p:cNvPr>
          <p:cNvSpPr/>
          <p:nvPr>
            <p:custDataLst>
              <p:tags r:id="rId11"/>
            </p:custDataLst>
          </p:nvPr>
        </p:nvSpPr>
        <p:spPr>
          <a:xfrm>
            <a:off x="3482975" y="1798320"/>
            <a:ext cx="2581275" cy="1059815"/>
          </a:xfrm>
          <a:prstGeom prst="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2" name="Rectangle 11">
            <a:extLst>
              <a:ext uri="{FF2B5EF4-FFF2-40B4-BE49-F238E27FC236}">
                <a16:creationId xmlns:a16="http://schemas.microsoft.com/office/drawing/2014/main" id="{C0FD9A0C-198C-4BC3-9449-E899A46B28C7}"/>
              </a:ext>
            </a:extLst>
          </p:cNvPr>
          <p:cNvSpPr/>
          <p:nvPr>
            <p:custDataLst>
              <p:tags r:id="rId12"/>
            </p:custDataLst>
          </p:nvPr>
        </p:nvSpPr>
        <p:spPr>
          <a:xfrm>
            <a:off x="6127750" y="1798320"/>
            <a:ext cx="2581275" cy="1059815"/>
          </a:xfrm>
          <a:prstGeom prst="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3" name="Rectangle 12">
            <a:extLst>
              <a:ext uri="{FF2B5EF4-FFF2-40B4-BE49-F238E27FC236}">
                <a16:creationId xmlns:a16="http://schemas.microsoft.com/office/drawing/2014/main" id="{B9B7D84F-96A9-479C-B790-827D71FBAFFC}"/>
              </a:ext>
            </a:extLst>
          </p:cNvPr>
          <p:cNvSpPr/>
          <p:nvPr>
            <p:custDataLst>
              <p:tags r:id="rId13"/>
            </p:custDataLst>
          </p:nvPr>
        </p:nvSpPr>
        <p:spPr>
          <a:xfrm>
            <a:off x="8772525" y="1798320"/>
            <a:ext cx="2581275" cy="1059815"/>
          </a:xfrm>
          <a:prstGeom prst="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4" name="Rectangle 13">
            <a:extLst>
              <a:ext uri="{FF2B5EF4-FFF2-40B4-BE49-F238E27FC236}">
                <a16:creationId xmlns:a16="http://schemas.microsoft.com/office/drawing/2014/main" id="{E593AF89-6CD7-45AD-9582-2C43BFE7818D}"/>
              </a:ext>
            </a:extLst>
          </p:cNvPr>
          <p:cNvSpPr/>
          <p:nvPr>
            <p:custDataLst>
              <p:tags r:id="rId14"/>
            </p:custDataLst>
          </p:nvPr>
        </p:nvSpPr>
        <p:spPr>
          <a:xfrm>
            <a:off x="838200" y="2921635"/>
            <a:ext cx="2581275" cy="1059815"/>
          </a:xfrm>
          <a:prstGeom prst="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5" name="Rectangle 14">
            <a:extLst>
              <a:ext uri="{FF2B5EF4-FFF2-40B4-BE49-F238E27FC236}">
                <a16:creationId xmlns:a16="http://schemas.microsoft.com/office/drawing/2014/main" id="{5FD1540A-2105-4F2F-AF4C-9A1C745D4840}"/>
              </a:ext>
            </a:extLst>
          </p:cNvPr>
          <p:cNvSpPr/>
          <p:nvPr>
            <p:custDataLst>
              <p:tags r:id="rId15"/>
            </p:custDataLst>
          </p:nvPr>
        </p:nvSpPr>
        <p:spPr>
          <a:xfrm>
            <a:off x="3482975" y="2921635"/>
            <a:ext cx="2581275" cy="1059815"/>
          </a:xfrm>
          <a:prstGeom prst="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6" name="Rectangle 15">
            <a:extLst>
              <a:ext uri="{FF2B5EF4-FFF2-40B4-BE49-F238E27FC236}">
                <a16:creationId xmlns:a16="http://schemas.microsoft.com/office/drawing/2014/main" id="{A6F35370-0938-46BA-8A66-3DFDAEEB4739}"/>
              </a:ext>
            </a:extLst>
          </p:cNvPr>
          <p:cNvSpPr/>
          <p:nvPr>
            <p:custDataLst>
              <p:tags r:id="rId16"/>
            </p:custDataLst>
          </p:nvPr>
        </p:nvSpPr>
        <p:spPr>
          <a:xfrm>
            <a:off x="6127750" y="2921635"/>
            <a:ext cx="2581275" cy="1059815"/>
          </a:xfrm>
          <a:prstGeom prst="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7" name="Rectangle 16">
            <a:extLst>
              <a:ext uri="{FF2B5EF4-FFF2-40B4-BE49-F238E27FC236}">
                <a16:creationId xmlns:a16="http://schemas.microsoft.com/office/drawing/2014/main" id="{7F86FB93-37C6-464F-8CBE-F003C4149A28}"/>
              </a:ext>
            </a:extLst>
          </p:cNvPr>
          <p:cNvSpPr/>
          <p:nvPr>
            <p:custDataLst>
              <p:tags r:id="rId17"/>
            </p:custDataLst>
          </p:nvPr>
        </p:nvSpPr>
        <p:spPr>
          <a:xfrm>
            <a:off x="8772525" y="2921635"/>
            <a:ext cx="2581275" cy="1059815"/>
          </a:xfrm>
          <a:prstGeom prst="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8" name="Rectangle 17">
            <a:extLst>
              <a:ext uri="{FF2B5EF4-FFF2-40B4-BE49-F238E27FC236}">
                <a16:creationId xmlns:a16="http://schemas.microsoft.com/office/drawing/2014/main" id="{D05B1C01-2191-4483-8781-FEFE95C0F957}"/>
              </a:ext>
            </a:extLst>
          </p:cNvPr>
          <p:cNvSpPr/>
          <p:nvPr>
            <p:custDataLst>
              <p:tags r:id="rId18"/>
            </p:custDataLst>
          </p:nvPr>
        </p:nvSpPr>
        <p:spPr>
          <a:xfrm>
            <a:off x="838200" y="4044950"/>
            <a:ext cx="2581275" cy="1059815"/>
          </a:xfrm>
          <a:prstGeom prst="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9" name="Rectangle 18">
            <a:extLst>
              <a:ext uri="{FF2B5EF4-FFF2-40B4-BE49-F238E27FC236}">
                <a16:creationId xmlns:a16="http://schemas.microsoft.com/office/drawing/2014/main" id="{ACA907E0-A9C7-4DAF-9F2E-98289E364E73}"/>
              </a:ext>
            </a:extLst>
          </p:cNvPr>
          <p:cNvSpPr/>
          <p:nvPr>
            <p:custDataLst>
              <p:tags r:id="rId19"/>
            </p:custDataLst>
          </p:nvPr>
        </p:nvSpPr>
        <p:spPr>
          <a:xfrm>
            <a:off x="3482975" y="4044950"/>
            <a:ext cx="2581275" cy="1059815"/>
          </a:xfrm>
          <a:prstGeom prst="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0" name="Rectangle 19">
            <a:extLst>
              <a:ext uri="{FF2B5EF4-FFF2-40B4-BE49-F238E27FC236}">
                <a16:creationId xmlns:a16="http://schemas.microsoft.com/office/drawing/2014/main" id="{6292890B-D1AA-4604-8DD8-B72BDED98031}"/>
              </a:ext>
            </a:extLst>
          </p:cNvPr>
          <p:cNvSpPr/>
          <p:nvPr>
            <p:custDataLst>
              <p:tags r:id="rId20"/>
            </p:custDataLst>
          </p:nvPr>
        </p:nvSpPr>
        <p:spPr>
          <a:xfrm>
            <a:off x="6127750" y="4044950"/>
            <a:ext cx="2581275" cy="1059815"/>
          </a:xfrm>
          <a:prstGeom prst="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1" name="Rectangle 20">
            <a:extLst>
              <a:ext uri="{FF2B5EF4-FFF2-40B4-BE49-F238E27FC236}">
                <a16:creationId xmlns:a16="http://schemas.microsoft.com/office/drawing/2014/main" id="{F6501BAC-E845-4515-B2C4-912A72B1D2C2}"/>
              </a:ext>
            </a:extLst>
          </p:cNvPr>
          <p:cNvSpPr/>
          <p:nvPr>
            <p:custDataLst>
              <p:tags r:id="rId21"/>
            </p:custDataLst>
          </p:nvPr>
        </p:nvSpPr>
        <p:spPr>
          <a:xfrm>
            <a:off x="8772525" y="4044950"/>
            <a:ext cx="2581275" cy="1059815"/>
          </a:xfrm>
          <a:prstGeom prst="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2" name="Rectangle 21">
            <a:extLst>
              <a:ext uri="{FF2B5EF4-FFF2-40B4-BE49-F238E27FC236}">
                <a16:creationId xmlns:a16="http://schemas.microsoft.com/office/drawing/2014/main" id="{AD32D2C9-B590-4E23-AE8B-5342D4C0B747}"/>
              </a:ext>
            </a:extLst>
          </p:cNvPr>
          <p:cNvSpPr/>
          <p:nvPr>
            <p:custDataLst>
              <p:tags r:id="rId22"/>
            </p:custDataLst>
          </p:nvPr>
        </p:nvSpPr>
        <p:spPr>
          <a:xfrm>
            <a:off x="838200" y="5168265"/>
            <a:ext cx="2581275" cy="1059815"/>
          </a:xfrm>
          <a:prstGeom prst="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3" name="Rectangle 22">
            <a:extLst>
              <a:ext uri="{FF2B5EF4-FFF2-40B4-BE49-F238E27FC236}">
                <a16:creationId xmlns:a16="http://schemas.microsoft.com/office/drawing/2014/main" id="{79D9B862-40BE-4BF7-9E34-C9B0E1F47145}"/>
              </a:ext>
            </a:extLst>
          </p:cNvPr>
          <p:cNvSpPr/>
          <p:nvPr>
            <p:custDataLst>
              <p:tags r:id="rId23"/>
            </p:custDataLst>
          </p:nvPr>
        </p:nvSpPr>
        <p:spPr>
          <a:xfrm>
            <a:off x="3482975" y="5168265"/>
            <a:ext cx="2581275" cy="1059815"/>
          </a:xfrm>
          <a:prstGeom prst="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4" name="Rectangle 23">
            <a:extLst>
              <a:ext uri="{FF2B5EF4-FFF2-40B4-BE49-F238E27FC236}">
                <a16:creationId xmlns:a16="http://schemas.microsoft.com/office/drawing/2014/main" id="{F84438C6-598B-4D96-A86E-9D3BE1EC43C8}"/>
              </a:ext>
            </a:extLst>
          </p:cNvPr>
          <p:cNvSpPr/>
          <p:nvPr>
            <p:custDataLst>
              <p:tags r:id="rId24"/>
            </p:custDataLst>
          </p:nvPr>
        </p:nvSpPr>
        <p:spPr>
          <a:xfrm>
            <a:off x="6127750" y="5168265"/>
            <a:ext cx="2581275" cy="1059815"/>
          </a:xfrm>
          <a:prstGeom prst="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5" name="Rectangle 24">
            <a:extLst>
              <a:ext uri="{FF2B5EF4-FFF2-40B4-BE49-F238E27FC236}">
                <a16:creationId xmlns:a16="http://schemas.microsoft.com/office/drawing/2014/main" id="{FC4BE836-4787-4E5F-9179-EEC0E4A6BC34}"/>
              </a:ext>
            </a:extLst>
          </p:cNvPr>
          <p:cNvSpPr/>
          <p:nvPr>
            <p:custDataLst>
              <p:tags r:id="rId25"/>
            </p:custDataLst>
          </p:nvPr>
        </p:nvSpPr>
        <p:spPr>
          <a:xfrm>
            <a:off x="8772525" y="5168265"/>
            <a:ext cx="2581275" cy="1059815"/>
          </a:xfrm>
          <a:prstGeom prst="rect">
            <a:avLst/>
          </a:prstGeom>
          <a:solidFill>
            <a:srgbClr val="FFFFFF">
              <a:alpha val="50000"/>
            </a:srgbClr>
          </a:solidFill>
          <a:ln w="25400" cap="rnd" cmpd="sng" algn="ctr">
            <a:solidFill>
              <a:srgbClr val="F496CB">
                <a:shade val="1500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6" name="Rectangle 25">
            <a:extLst>
              <a:ext uri="{FF2B5EF4-FFF2-40B4-BE49-F238E27FC236}">
                <a16:creationId xmlns:a16="http://schemas.microsoft.com/office/drawing/2014/main" id="{9EE7A652-C53D-42CE-83AB-3CEBD6E70D4D}"/>
              </a:ext>
            </a:extLst>
          </p:cNvPr>
          <p:cNvSpPr/>
          <p:nvPr>
            <p:custDataLst>
              <p:tags r:id="rId26"/>
            </p:custDataLst>
          </p:nvPr>
        </p:nvSpPr>
        <p:spPr>
          <a:xfrm>
            <a:off x="0" y="5486400"/>
            <a:ext cx="12192000" cy="1219200"/>
          </a:xfrm>
          <a:prstGeom prst="rect">
            <a:avLst/>
          </a:prstGeom>
          <a:solidFill>
            <a:srgbClr val="666666">
              <a:alpha val="40000"/>
            </a:srgbClr>
          </a:solidFill>
          <a:ln w="12700" cap="rnd" cmpd="sng" algn="ctr">
            <a:solidFill>
              <a:srgbClr val="808080">
                <a:alpha val="40000"/>
              </a:srgb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14715680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pic>
        <p:nvPicPr>
          <p:cNvPr id="2050" name="Picture 2" descr="A group of workers in a warehouse&#10;&#10;Description automatically generated">
            <a:extLst>
              <a:ext uri="{FF2B5EF4-FFF2-40B4-BE49-F238E27FC236}">
                <a16:creationId xmlns:a16="http://schemas.microsoft.com/office/drawing/2014/main" id="{94CEC35A-7ECB-3754-31BE-4D31F0A454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613" b="5118"/>
          <a:stretch/>
        </p:blipFill>
        <p:spPr bwMode="auto">
          <a:xfrm>
            <a:off x="1"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1FC69D2-D96A-E29D-DB24-96A41D8888A5}"/>
              </a:ext>
            </a:extLst>
          </p:cNvPr>
          <p:cNvSpPr>
            <a:spLocks noGrp="1"/>
          </p:cNvSpPr>
          <p:nvPr>
            <p:ph type="title"/>
          </p:nvPr>
        </p:nvSpPr>
        <p:spPr>
          <a:xfrm>
            <a:off x="-569118" y="5523921"/>
            <a:ext cx="8714346" cy="1334069"/>
          </a:xfrm>
        </p:spPr>
        <p:txBody>
          <a:bodyPr vert="horz" lIns="91440" tIns="45720" rIns="91440" bIns="45720" rtlCol="0" anchor="b">
            <a:normAutofit/>
          </a:bodyPr>
          <a:lstStyle/>
          <a:p>
            <a:pPr algn="ctr"/>
            <a:r>
              <a:rPr lang="en-US" sz="5400" b="1" u="sng" dirty="0">
                <a:solidFill>
                  <a:schemeClr val="tx1"/>
                </a:solidFill>
              </a:rPr>
              <a:t>What is tort law?</a:t>
            </a:r>
            <a:r>
              <a:rPr lang="en-US" sz="5400" dirty="0">
                <a:solidFill>
                  <a:schemeClr val="tx1"/>
                </a:solidFill>
              </a:rPr>
              <a:t> </a:t>
            </a:r>
          </a:p>
        </p:txBody>
      </p:sp>
    </p:spTree>
    <p:extLst>
      <p:ext uri="{BB962C8B-B14F-4D97-AF65-F5344CB8AC3E}">
        <p14:creationId xmlns:p14="http://schemas.microsoft.com/office/powerpoint/2010/main" val="3248203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6282762-0E66-D604-CC5A-9E3F10E759F6}"/>
              </a:ext>
            </a:extLst>
          </p:cNvPr>
          <p:cNvSpPr>
            <a:spLocks noGrp="1"/>
          </p:cNvSpPr>
          <p:nvPr>
            <p:ph type="title"/>
          </p:nvPr>
        </p:nvSpPr>
        <p:spPr>
          <a:xfrm>
            <a:off x="0" y="1442716"/>
            <a:ext cx="3547581" cy="4093028"/>
          </a:xfrm>
        </p:spPr>
        <p:txBody>
          <a:bodyPr anchor="ctr">
            <a:normAutofit/>
          </a:bodyPr>
          <a:lstStyle/>
          <a:p>
            <a:pPr algn="ctr"/>
            <a:r>
              <a:rPr lang="en-GB" sz="4400" b="1" u="sng" dirty="0"/>
              <a:t>What is tort law?</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07EA4058-07A2-D45B-104A-745B8830A041}"/>
              </a:ext>
            </a:extLst>
          </p:cNvPr>
          <p:cNvGraphicFramePr>
            <a:graphicFrameLocks noGrp="1"/>
          </p:cNvGraphicFramePr>
          <p:nvPr>
            <p:ph idx="1"/>
            <p:extLst>
              <p:ext uri="{D42A27DB-BD31-4B8C-83A1-F6EECF244321}">
                <p14:modId xmlns:p14="http://schemas.microsoft.com/office/powerpoint/2010/main" val="224512641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1A79DB7E-6763-5302-DF0B-9075AD2C9E87}"/>
              </a:ext>
            </a:extLst>
          </p:cNvPr>
          <p:cNvSpPr txBox="1"/>
          <p:nvPr/>
        </p:nvSpPr>
        <p:spPr>
          <a:xfrm>
            <a:off x="6513689" y="1398911"/>
            <a:ext cx="5354989" cy="369332"/>
          </a:xfrm>
          <a:prstGeom prst="rect">
            <a:avLst/>
          </a:prstGeom>
          <a:noFill/>
        </p:spPr>
        <p:txBody>
          <a:bodyPr wrap="square" rtlCol="0">
            <a:spAutoFit/>
          </a:bodyPr>
          <a:lstStyle/>
          <a:p>
            <a:r>
              <a:rPr lang="en-GB" sz="1600" dirty="0"/>
              <a:t>Wide area of law – from negligence to nuisance</a:t>
            </a:r>
            <a:r>
              <a:rPr lang="en-GB" dirty="0"/>
              <a:t>.</a:t>
            </a:r>
          </a:p>
        </p:txBody>
      </p:sp>
    </p:spTree>
    <p:extLst>
      <p:ext uri="{BB962C8B-B14F-4D97-AF65-F5344CB8AC3E}">
        <p14:creationId xmlns:p14="http://schemas.microsoft.com/office/powerpoint/2010/main" val="39759131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ext, whiteboard&#10;&#10;Description automatically generated">
            <a:extLst>
              <a:ext uri="{FF2B5EF4-FFF2-40B4-BE49-F238E27FC236}">
                <a16:creationId xmlns:a16="http://schemas.microsoft.com/office/drawing/2014/main" id="{9A81A01E-1B62-1B79-574F-FD0F84EF66A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50616" b="-1"/>
          <a:stretch>
            <a:fillRect/>
          </a:stretch>
        </p:blipFill>
        <p:spPr>
          <a:xfrm>
            <a:off x="4208655" y="-8467"/>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FCBE696-6488-5B35-BA0E-93B30BDE04D5}"/>
              </a:ext>
            </a:extLst>
          </p:cNvPr>
          <p:cNvSpPr>
            <a:spLocks noGrp="1"/>
          </p:cNvSpPr>
          <p:nvPr>
            <p:ph type="title"/>
          </p:nvPr>
        </p:nvSpPr>
        <p:spPr>
          <a:xfrm>
            <a:off x="307619" y="594852"/>
            <a:ext cx="4270751" cy="1320800"/>
          </a:xfrm>
        </p:spPr>
        <p:txBody>
          <a:bodyPr>
            <a:normAutofit fontScale="90000"/>
          </a:bodyPr>
          <a:lstStyle/>
          <a:p>
            <a:r>
              <a:rPr lang="en-GB" sz="4400" b="1" i="0" u="sng" dirty="0"/>
              <a:t>What is tort law?</a:t>
            </a:r>
            <a:endParaRPr lang="en-US" sz="4400" dirty="0"/>
          </a:p>
        </p:txBody>
      </p:sp>
      <p:sp>
        <p:nvSpPr>
          <p:cNvPr id="3" name="Content Placeholder 2">
            <a:extLst>
              <a:ext uri="{FF2B5EF4-FFF2-40B4-BE49-F238E27FC236}">
                <a16:creationId xmlns:a16="http://schemas.microsoft.com/office/drawing/2014/main" id="{64A18D07-7F56-4940-A54E-31B23A76030F}"/>
              </a:ext>
            </a:extLst>
          </p:cNvPr>
          <p:cNvSpPr>
            <a:spLocks noGrp="1"/>
          </p:cNvSpPr>
          <p:nvPr>
            <p:ph idx="1"/>
          </p:nvPr>
        </p:nvSpPr>
        <p:spPr>
          <a:xfrm>
            <a:off x="357533" y="1741026"/>
            <a:ext cx="3851122" cy="3880773"/>
          </a:xfrm>
        </p:spPr>
        <p:txBody>
          <a:bodyPr vert="horz" lIns="91440" tIns="45720" rIns="91440" bIns="45720" rtlCol="0">
            <a:normAutofit lnSpcReduction="10000"/>
          </a:bodyPr>
          <a:lstStyle/>
          <a:p>
            <a:pPr>
              <a:lnSpc>
                <a:spcPct val="90000"/>
              </a:lnSpc>
            </a:pPr>
            <a:r>
              <a:rPr lang="en-GB" sz="2000" b="1" dirty="0"/>
              <a:t>Civil law. </a:t>
            </a:r>
            <a:endParaRPr lang="en-US" sz="2000" b="1" dirty="0"/>
          </a:p>
          <a:p>
            <a:pPr>
              <a:lnSpc>
                <a:spcPct val="90000"/>
              </a:lnSpc>
            </a:pPr>
            <a:endParaRPr lang="en-GB" sz="2000" b="1" dirty="0"/>
          </a:p>
          <a:p>
            <a:pPr>
              <a:lnSpc>
                <a:spcPct val="90000"/>
              </a:lnSpc>
            </a:pPr>
            <a:r>
              <a:rPr lang="en-GB" sz="2000" b="1" dirty="0"/>
              <a:t>Concerns a duty. </a:t>
            </a:r>
          </a:p>
          <a:p>
            <a:pPr>
              <a:lnSpc>
                <a:spcPct val="90000"/>
              </a:lnSpc>
            </a:pPr>
            <a:endParaRPr lang="en-GB" sz="2000" b="1" dirty="0"/>
          </a:p>
          <a:p>
            <a:pPr>
              <a:lnSpc>
                <a:spcPct val="90000"/>
              </a:lnSpc>
            </a:pPr>
            <a:r>
              <a:rPr lang="en-GB" sz="2000" b="1" dirty="0"/>
              <a:t>One person claims against another person. </a:t>
            </a:r>
          </a:p>
          <a:p>
            <a:pPr>
              <a:lnSpc>
                <a:spcPct val="90000"/>
              </a:lnSpc>
            </a:pPr>
            <a:endParaRPr lang="en-GB" sz="2000" b="1" dirty="0"/>
          </a:p>
          <a:p>
            <a:pPr>
              <a:lnSpc>
                <a:spcPct val="90000"/>
              </a:lnSpc>
            </a:pPr>
            <a:r>
              <a:rPr lang="en-GB" sz="2000" b="1" dirty="0"/>
              <a:t>Deals with societies issues.</a:t>
            </a:r>
          </a:p>
          <a:p>
            <a:pPr>
              <a:lnSpc>
                <a:spcPct val="90000"/>
              </a:lnSpc>
            </a:pPr>
            <a:endParaRPr lang="en-GB" sz="2000" b="1" dirty="0"/>
          </a:p>
          <a:p>
            <a:pPr>
              <a:lnSpc>
                <a:spcPct val="90000"/>
              </a:lnSpc>
            </a:pPr>
            <a:r>
              <a:rPr lang="en-GB" sz="2000" b="1" dirty="0"/>
              <a:t>Ensures that an individual does not suffer loss.</a:t>
            </a:r>
            <a:r>
              <a:rPr lang="en-GB" sz="2000" dirty="0"/>
              <a:t> </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188442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D7B8F8F-4528-4480-AFA3-A006195F5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4D148A-99E8-5DF2-CA0E-5BB3A4C11C18}"/>
              </a:ext>
            </a:extLst>
          </p:cNvPr>
          <p:cNvSpPr>
            <a:spLocks noGrp="1"/>
          </p:cNvSpPr>
          <p:nvPr>
            <p:ph type="title"/>
          </p:nvPr>
        </p:nvSpPr>
        <p:spPr>
          <a:xfrm>
            <a:off x="1286933" y="609600"/>
            <a:ext cx="10197494" cy="1099457"/>
          </a:xfrm>
        </p:spPr>
        <p:txBody>
          <a:bodyPr>
            <a:normAutofit/>
          </a:bodyPr>
          <a:lstStyle/>
          <a:p>
            <a:pPr algn="ctr"/>
            <a:r>
              <a:rPr lang="en-GB" sz="4800" b="1" u="sng" dirty="0"/>
              <a:t>Continued..</a:t>
            </a:r>
          </a:p>
        </p:txBody>
      </p:sp>
      <p:sp>
        <p:nvSpPr>
          <p:cNvPr id="12" name="Isosceles Triangle 11">
            <a:extLst>
              <a:ext uri="{FF2B5EF4-FFF2-40B4-BE49-F238E27FC236}">
                <a16:creationId xmlns:a16="http://schemas.microsoft.com/office/drawing/2014/main" id="{4F8B2185-AE38-43EA-9FA9-E5378AD7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0D36BD5A-BF22-48CD-8A55-28B19177C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36E5668B-E543-98B7-2DCF-8FF323C64ED7}"/>
              </a:ext>
            </a:extLst>
          </p:cNvPr>
          <p:cNvGraphicFramePr>
            <a:graphicFrameLocks noGrp="1"/>
          </p:cNvGraphicFramePr>
          <p:nvPr>
            <p:ph idx="1"/>
            <p:extLst>
              <p:ext uri="{D42A27DB-BD31-4B8C-83A1-F6EECF244321}">
                <p14:modId xmlns:p14="http://schemas.microsoft.com/office/powerpoint/2010/main" val="134408197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39968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A3623D0-3D17-7E33-9446-FBDDE895CF6E}"/>
              </a:ext>
            </a:extLst>
          </p:cNvPr>
          <p:cNvSpPr>
            <a:spLocks noGrp="1"/>
          </p:cNvSpPr>
          <p:nvPr>
            <p:ph type="title"/>
          </p:nvPr>
        </p:nvSpPr>
        <p:spPr>
          <a:xfrm>
            <a:off x="652481" y="1382486"/>
            <a:ext cx="3547581" cy="4093028"/>
          </a:xfrm>
        </p:spPr>
        <p:txBody>
          <a:bodyPr anchor="ctr">
            <a:normAutofit/>
          </a:bodyPr>
          <a:lstStyle/>
          <a:p>
            <a:r>
              <a:rPr lang="en-GB" sz="4400" b="1" u="sng" dirty="0"/>
              <a:t>What is protected under tort law?</a:t>
            </a:r>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6143D73-65F9-05FF-E074-D64BF6D19353}"/>
              </a:ext>
            </a:extLst>
          </p:cNvPr>
          <p:cNvGraphicFramePr>
            <a:graphicFrameLocks noGrp="1"/>
          </p:cNvGraphicFramePr>
          <p:nvPr>
            <p:ph idx="1"/>
            <p:extLst>
              <p:ext uri="{D42A27DB-BD31-4B8C-83A1-F6EECF244321}">
                <p14:modId xmlns:p14="http://schemas.microsoft.com/office/powerpoint/2010/main" val="4189674507"/>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4080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76F7D52D-5250-48C8-F7FE-3487BF953D45}"/>
              </a:ext>
            </a:extLst>
          </p:cNvPr>
          <p:cNvSpPr>
            <a:spLocks noGrp="1"/>
          </p:cNvSpPr>
          <p:nvPr>
            <p:ph type="title"/>
          </p:nvPr>
        </p:nvSpPr>
        <p:spPr>
          <a:xfrm>
            <a:off x="652481" y="1382486"/>
            <a:ext cx="3547581" cy="4093028"/>
          </a:xfrm>
        </p:spPr>
        <p:txBody>
          <a:bodyPr anchor="ctr">
            <a:normAutofit/>
          </a:bodyPr>
          <a:lstStyle/>
          <a:p>
            <a:r>
              <a:rPr lang="en-GB" sz="4400" b="1" u="sng" dirty="0"/>
              <a:t>Continued...</a:t>
            </a:r>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013B610-A6B4-1FFE-43AC-088A29FFF5FB}"/>
              </a:ext>
            </a:extLst>
          </p:cNvPr>
          <p:cNvGraphicFramePr>
            <a:graphicFrameLocks noGrp="1"/>
          </p:cNvGraphicFramePr>
          <p:nvPr>
            <p:ph idx="1"/>
            <p:extLst>
              <p:ext uri="{D42A27DB-BD31-4B8C-83A1-F6EECF244321}">
                <p14:modId xmlns:p14="http://schemas.microsoft.com/office/powerpoint/2010/main" val="2794367405"/>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19641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37" name="Straight Connector 36">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39"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Isosceles Triangle 40">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Isosceles Triangle 44">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960CE27-F553-572A-8B53-64CCD7F31FE9}"/>
              </a:ext>
            </a:extLst>
          </p:cNvPr>
          <p:cNvSpPr>
            <a:spLocks noGrp="1"/>
          </p:cNvSpPr>
          <p:nvPr>
            <p:ph type="title"/>
          </p:nvPr>
        </p:nvSpPr>
        <p:spPr>
          <a:xfrm>
            <a:off x="652481" y="1382486"/>
            <a:ext cx="3547581" cy="4093028"/>
          </a:xfrm>
        </p:spPr>
        <p:txBody>
          <a:bodyPr anchor="ctr">
            <a:normAutofit/>
          </a:bodyPr>
          <a:lstStyle/>
          <a:p>
            <a:r>
              <a:rPr lang="en-GB" sz="4400" b="1" u="sng"/>
              <a:t>Continued..</a:t>
            </a:r>
          </a:p>
        </p:txBody>
      </p:sp>
      <p:sp>
        <p:nvSpPr>
          <p:cNvPr id="47" name="Rectangle 46">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9" name="Content Placeholder 2">
            <a:extLst>
              <a:ext uri="{FF2B5EF4-FFF2-40B4-BE49-F238E27FC236}">
                <a16:creationId xmlns:a16="http://schemas.microsoft.com/office/drawing/2014/main" id="{73E60C7F-6E91-7B05-E802-31439EEFBEA5}"/>
              </a:ext>
            </a:extLst>
          </p:cNvPr>
          <p:cNvGraphicFramePr>
            <a:graphicFrameLocks noGrp="1"/>
          </p:cNvGraphicFramePr>
          <p:nvPr>
            <p:ph idx="1"/>
            <p:extLst>
              <p:ext uri="{D42A27DB-BD31-4B8C-83A1-F6EECF244321}">
                <p14:modId xmlns:p14="http://schemas.microsoft.com/office/powerpoint/2010/main" val="384065375"/>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60547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35">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E0468C7-41FF-555B-4104-BD278FDC7859}"/>
              </a:ext>
            </a:extLst>
          </p:cNvPr>
          <p:cNvSpPr>
            <a:spLocks noGrp="1"/>
          </p:cNvSpPr>
          <p:nvPr>
            <p:ph type="title"/>
          </p:nvPr>
        </p:nvSpPr>
        <p:spPr>
          <a:xfrm>
            <a:off x="652481" y="1382486"/>
            <a:ext cx="3547581" cy="4093028"/>
          </a:xfrm>
        </p:spPr>
        <p:txBody>
          <a:bodyPr anchor="ctr">
            <a:normAutofit/>
          </a:bodyPr>
          <a:lstStyle/>
          <a:p>
            <a:r>
              <a:rPr lang="en-GB" sz="5400" b="1" u="sng" dirty="0"/>
              <a:t>Activity</a:t>
            </a:r>
            <a:r>
              <a:rPr lang="en-GB" sz="4400" b="1" u="sng" dirty="0"/>
              <a:t> </a:t>
            </a:r>
          </a:p>
        </p:txBody>
      </p:sp>
      <p:sp>
        <p:nvSpPr>
          <p:cNvPr id="37" name="Rectangle 36">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E01CC6E-A865-E756-642B-6EF425B379C6}"/>
              </a:ext>
            </a:extLst>
          </p:cNvPr>
          <p:cNvGraphicFramePr>
            <a:graphicFrameLocks noGrp="1"/>
          </p:cNvGraphicFramePr>
          <p:nvPr>
            <p:ph idx="1"/>
            <p:extLst>
              <p:ext uri="{D42A27DB-BD31-4B8C-83A1-F6EECF244321}">
                <p14:modId xmlns:p14="http://schemas.microsoft.com/office/powerpoint/2010/main" val="3495875155"/>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44544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542F750-9AE2-5C24-DA66-AE6A29B03098}"/>
              </a:ext>
            </a:extLst>
          </p:cNvPr>
          <p:cNvSpPr>
            <a:spLocks noGrp="1"/>
          </p:cNvSpPr>
          <p:nvPr>
            <p:ph type="title"/>
          </p:nvPr>
        </p:nvSpPr>
        <p:spPr>
          <a:xfrm>
            <a:off x="7181723" y="609600"/>
            <a:ext cx="4512989" cy="2227730"/>
          </a:xfrm>
        </p:spPr>
        <p:txBody>
          <a:bodyPr anchor="ctr">
            <a:normAutofit/>
          </a:bodyPr>
          <a:lstStyle/>
          <a:p>
            <a:pPr algn="ctr"/>
            <a:r>
              <a:rPr lang="en-GB" sz="6000" b="1" u="sng" dirty="0">
                <a:solidFill>
                  <a:srgbClr val="FFFFFF"/>
                </a:solidFill>
              </a:rPr>
              <a:t>Answer</a:t>
            </a:r>
            <a:endParaRPr lang="en-US" sz="6000" dirty="0">
              <a:solidFill>
                <a:srgbClr val="FFFFFF"/>
              </a:solidFill>
            </a:endParaRPr>
          </a:p>
        </p:txBody>
      </p:sp>
      <p:pic>
        <p:nvPicPr>
          <p:cNvPr id="7" name="Graphic 6" descr="Scales of Justice">
            <a:extLst>
              <a:ext uri="{FF2B5EF4-FFF2-40B4-BE49-F238E27FC236}">
                <a16:creationId xmlns:a16="http://schemas.microsoft.com/office/drawing/2014/main" id="{01237AE6-0C30-A35A-7000-062D4AF8BAF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7BC2B2BD-89EB-16FE-72E4-E26E45894AF0}"/>
              </a:ext>
            </a:extLst>
          </p:cNvPr>
          <p:cNvSpPr>
            <a:spLocks noGrp="1"/>
          </p:cNvSpPr>
          <p:nvPr>
            <p:ph idx="1"/>
          </p:nvPr>
        </p:nvSpPr>
        <p:spPr>
          <a:xfrm>
            <a:off x="7181725" y="2837329"/>
            <a:ext cx="4512988" cy="3317938"/>
          </a:xfrm>
        </p:spPr>
        <p:txBody>
          <a:bodyPr vert="horz" lIns="91440" tIns="45720" rIns="91440" bIns="45720" rtlCol="0" anchor="t">
            <a:normAutofit/>
          </a:bodyPr>
          <a:lstStyle/>
          <a:p>
            <a:pPr>
              <a:lnSpc>
                <a:spcPct val="90000"/>
              </a:lnSpc>
            </a:pPr>
            <a:r>
              <a:rPr lang="en-GB" sz="1700" dirty="0">
                <a:solidFill>
                  <a:srgbClr val="FFFFFF"/>
                </a:solidFill>
              </a:rPr>
              <a:t>No one is right and no one is wrong. </a:t>
            </a:r>
          </a:p>
          <a:p>
            <a:pPr>
              <a:lnSpc>
                <a:spcPct val="90000"/>
              </a:lnSpc>
            </a:pPr>
            <a:endParaRPr lang="en-GB" sz="1700" dirty="0">
              <a:solidFill>
                <a:srgbClr val="FFFFFF"/>
              </a:solidFill>
            </a:endParaRPr>
          </a:p>
          <a:p>
            <a:pPr>
              <a:lnSpc>
                <a:spcPct val="90000"/>
              </a:lnSpc>
            </a:pPr>
            <a:r>
              <a:rPr lang="en-GB" sz="1700" dirty="0">
                <a:solidFill>
                  <a:srgbClr val="FFFFFF"/>
                </a:solidFill>
              </a:rPr>
              <a:t>We do not know the full facts, so it would be for the courts to decide. </a:t>
            </a:r>
          </a:p>
          <a:p>
            <a:pPr>
              <a:lnSpc>
                <a:spcPct val="90000"/>
              </a:lnSpc>
            </a:pPr>
            <a:endParaRPr lang="en-GB" sz="1700" dirty="0">
              <a:solidFill>
                <a:srgbClr val="FFFFFF"/>
              </a:solidFill>
            </a:endParaRPr>
          </a:p>
          <a:p>
            <a:pPr>
              <a:lnSpc>
                <a:spcPct val="90000"/>
              </a:lnSpc>
            </a:pPr>
            <a:r>
              <a:rPr lang="en-GB" sz="1700" dirty="0">
                <a:solidFill>
                  <a:srgbClr val="FFFFFF"/>
                </a:solidFill>
              </a:rPr>
              <a:t>These are things you need to question as we move through the module. </a:t>
            </a:r>
          </a:p>
          <a:p>
            <a:pPr>
              <a:lnSpc>
                <a:spcPct val="90000"/>
              </a:lnSpc>
            </a:pPr>
            <a:endParaRPr lang="en-GB" sz="1700" dirty="0">
              <a:solidFill>
                <a:srgbClr val="FFFFFF"/>
              </a:solidFill>
            </a:endParaRPr>
          </a:p>
          <a:p>
            <a:pPr>
              <a:lnSpc>
                <a:spcPct val="90000"/>
              </a:lnSpc>
            </a:pPr>
            <a:r>
              <a:rPr lang="en-GB" sz="1700" dirty="0">
                <a:solidFill>
                  <a:srgbClr val="FFFFFF"/>
                </a:solidFill>
              </a:rPr>
              <a:t>Always consider, who's at fault? Why? Do we know all the fact?</a:t>
            </a:r>
          </a:p>
        </p:txBody>
      </p:sp>
    </p:spTree>
    <p:extLst>
      <p:ext uri="{BB962C8B-B14F-4D97-AF65-F5344CB8AC3E}">
        <p14:creationId xmlns:p14="http://schemas.microsoft.com/office/powerpoint/2010/main" val="23284962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D24AF-CF9B-319F-A7A4-25F885E7C290}"/>
              </a:ext>
            </a:extLst>
          </p:cNvPr>
          <p:cNvSpPr>
            <a:spLocks noGrp="1"/>
          </p:cNvSpPr>
          <p:nvPr>
            <p:ph type="title"/>
          </p:nvPr>
        </p:nvSpPr>
        <p:spPr>
          <a:xfrm>
            <a:off x="677334" y="609600"/>
            <a:ext cx="8596668" cy="1320800"/>
          </a:xfrm>
        </p:spPr>
        <p:txBody>
          <a:bodyPr>
            <a:normAutofit/>
          </a:bodyPr>
          <a:lstStyle/>
          <a:p>
            <a:pPr algn="ctr"/>
            <a:r>
              <a:rPr lang="en-GB" sz="5400" b="1" u="sng" dirty="0"/>
              <a:t>Let's continue</a:t>
            </a:r>
          </a:p>
        </p:txBody>
      </p:sp>
      <p:graphicFrame>
        <p:nvGraphicFramePr>
          <p:cNvPr id="5" name="Content Placeholder 2">
            <a:extLst>
              <a:ext uri="{FF2B5EF4-FFF2-40B4-BE49-F238E27FC236}">
                <a16:creationId xmlns:a16="http://schemas.microsoft.com/office/drawing/2014/main" id="{40FC1BCB-0C9A-4F4B-F80F-8255AED339E7}"/>
              </a:ext>
            </a:extLst>
          </p:cNvPr>
          <p:cNvGraphicFramePr>
            <a:graphicFrameLocks noGrp="1"/>
          </p:cNvGraphicFramePr>
          <p:nvPr>
            <p:ph idx="1"/>
            <p:extLst>
              <p:ext uri="{D42A27DB-BD31-4B8C-83A1-F6EECF244321}">
                <p14:modId xmlns:p14="http://schemas.microsoft.com/office/powerpoint/2010/main" val="1933345305"/>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62483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842477F-94C7-43C1-BCB3-DC7F589BC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0DFCC2BA-D7E3-4608-A903-DE1E8709FA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6" name="Straight Connector 15">
              <a:extLst>
                <a:ext uri="{FF2B5EF4-FFF2-40B4-BE49-F238E27FC236}">
                  <a16:creationId xmlns:a16="http://schemas.microsoft.com/office/drawing/2014/main" id="{F46BF918-C993-493F-94C3-1BF658F9E8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5713E5E8-9917-4274-A184-E529A1919D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6266B092-0E17-46FC-86F0-3AB7BC99F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443674C8-3A53-431A-BBAD-5F2052A1F2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61E090F-6DF5-4BEC-8C3B-8CF373397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262E6B1D-3921-41DA-B274-56B9C7AAB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BF694DE7-23D1-4D4D-910D-307E721CA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B4365D1B-AD4A-4860-BAD5-73C77C13BE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0E8904F3-63E1-4571-B5C3-653DAC43D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F104813C-5093-4519-99F5-55249FD0E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 name="TextBox 5">
            <a:extLst>
              <a:ext uri="{FF2B5EF4-FFF2-40B4-BE49-F238E27FC236}">
                <a16:creationId xmlns:a16="http://schemas.microsoft.com/office/drawing/2014/main" id="{9DBAE010-13A9-EC58-4248-BD2CECC27DC4}"/>
              </a:ext>
            </a:extLst>
          </p:cNvPr>
          <p:cNvSpPr txBox="1"/>
          <p:nvPr/>
        </p:nvSpPr>
        <p:spPr>
          <a:xfrm>
            <a:off x="677334" y="609600"/>
            <a:ext cx="8596668"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spcBef>
                <a:spcPct val="0"/>
              </a:spcBef>
              <a:spcAft>
                <a:spcPts val="600"/>
              </a:spcAft>
            </a:pPr>
            <a:r>
              <a:rPr lang="en-US" sz="5400" b="1" i="1" u="sng" dirty="0">
                <a:solidFill>
                  <a:schemeClr val="accent1">
                    <a:lumMod val="75000"/>
                  </a:schemeClr>
                </a:solidFill>
                <a:latin typeface="+mj-lt"/>
                <a:ea typeface="+mj-ea"/>
                <a:cs typeface="+mj-cs"/>
              </a:rPr>
              <a:t>Let's continue</a:t>
            </a:r>
            <a:endParaRPr lang="en-US" sz="5400" u="sng" dirty="0">
              <a:solidFill>
                <a:schemeClr val="accent1">
                  <a:lumMod val="75000"/>
                </a:schemeClr>
              </a:solidFill>
              <a:latin typeface="+mj-lt"/>
              <a:ea typeface="+mj-ea"/>
              <a:cs typeface="+mj-cs"/>
            </a:endParaRPr>
          </a:p>
        </p:txBody>
      </p:sp>
      <p:graphicFrame>
        <p:nvGraphicFramePr>
          <p:cNvPr id="8" name="Content Placeholder 2">
            <a:extLst>
              <a:ext uri="{FF2B5EF4-FFF2-40B4-BE49-F238E27FC236}">
                <a16:creationId xmlns:a16="http://schemas.microsoft.com/office/drawing/2014/main" id="{514ABD0A-67D7-2E5C-923E-26D37B1B9FF8}"/>
              </a:ext>
            </a:extLst>
          </p:cNvPr>
          <p:cNvGraphicFramePr>
            <a:graphicFrameLocks noGrp="1"/>
          </p:cNvGraphicFramePr>
          <p:nvPr>
            <p:ph idx="1"/>
            <p:extLst>
              <p:ext uri="{D42A27DB-BD31-4B8C-83A1-F6EECF244321}">
                <p14:modId xmlns:p14="http://schemas.microsoft.com/office/powerpoint/2010/main" val="880351430"/>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70166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1A121-5776-D53F-7502-E99852956798}"/>
              </a:ext>
            </a:extLst>
          </p:cNvPr>
          <p:cNvSpPr>
            <a:spLocks noGrp="1"/>
          </p:cNvSpPr>
          <p:nvPr>
            <p:ph type="title"/>
          </p:nvPr>
        </p:nvSpPr>
        <p:spPr>
          <a:xfrm>
            <a:off x="5536734" y="609600"/>
            <a:ext cx="3737268" cy="1320800"/>
          </a:xfrm>
        </p:spPr>
        <p:txBody>
          <a:bodyPr>
            <a:normAutofit/>
          </a:bodyPr>
          <a:lstStyle/>
          <a:p>
            <a:r>
              <a:rPr lang="en-GB" b="1" u="sng"/>
              <a:t>Some cases.....</a:t>
            </a:r>
          </a:p>
        </p:txBody>
      </p:sp>
      <p:sp>
        <p:nvSpPr>
          <p:cNvPr id="3" name="Content Placeholder 2">
            <a:extLst>
              <a:ext uri="{FF2B5EF4-FFF2-40B4-BE49-F238E27FC236}">
                <a16:creationId xmlns:a16="http://schemas.microsoft.com/office/drawing/2014/main" id="{B5758252-A3E0-9C57-D05A-B05E90CD78E2}"/>
              </a:ext>
            </a:extLst>
          </p:cNvPr>
          <p:cNvSpPr>
            <a:spLocks noGrp="1"/>
          </p:cNvSpPr>
          <p:nvPr>
            <p:ph idx="1"/>
          </p:nvPr>
        </p:nvSpPr>
        <p:spPr>
          <a:xfrm>
            <a:off x="5209563" y="2160589"/>
            <a:ext cx="4064439" cy="3880773"/>
          </a:xfrm>
        </p:spPr>
        <p:txBody>
          <a:bodyPr vert="horz" lIns="91440" tIns="45720" rIns="91440" bIns="45720" rtlCol="0">
            <a:normAutofit/>
          </a:bodyPr>
          <a:lstStyle/>
          <a:p>
            <a:pPr>
              <a:lnSpc>
                <a:spcPct val="90000"/>
              </a:lnSpc>
              <a:buFont typeface="Wingdings" panose="05000000000000000000" pitchFamily="2" charset="2"/>
              <a:buChar char="Ø"/>
            </a:pPr>
            <a:r>
              <a:rPr lang="en-GB" sz="1500" u="sng" dirty="0"/>
              <a:t>Research;</a:t>
            </a:r>
            <a:endParaRPr lang="en-GB" sz="1500" dirty="0"/>
          </a:p>
          <a:p>
            <a:pPr>
              <a:lnSpc>
                <a:spcPct val="90000"/>
              </a:lnSpc>
              <a:buFont typeface="Wingdings" panose="05000000000000000000" pitchFamily="2" charset="2"/>
              <a:buChar char="Ø"/>
            </a:pPr>
            <a:r>
              <a:rPr lang="en-GB" sz="1500" dirty="0"/>
              <a:t>Stephen Lawrence- </a:t>
            </a:r>
          </a:p>
          <a:p>
            <a:pPr marL="0" indent="0">
              <a:lnSpc>
                <a:spcPct val="90000"/>
              </a:lnSpc>
              <a:buNone/>
            </a:pPr>
            <a:r>
              <a:rPr lang="en-GB" sz="1500" dirty="0"/>
              <a:t>Brooks v Commissioner of police for the metropolis [2005]</a:t>
            </a:r>
          </a:p>
          <a:p>
            <a:pPr marL="0" indent="0">
              <a:lnSpc>
                <a:spcPct val="90000"/>
              </a:lnSpc>
              <a:buNone/>
            </a:pPr>
            <a:r>
              <a:rPr lang="en-GB" sz="1500" dirty="0"/>
              <a:t>Facts; </a:t>
            </a:r>
            <a:r>
              <a:rPr lang="en-GB" sz="1500" dirty="0">
                <a:ea typeface="+mn-lt"/>
                <a:cs typeface="+mn-lt"/>
                <a:hlinkClick r:id="rId2"/>
              </a:rPr>
              <a:t>https://swarb.co.uk/brooks-v-commissioner-of-police-for-the-metropolis-and-others-hl-21-apr-2005/</a:t>
            </a:r>
            <a:r>
              <a:rPr lang="en-GB" sz="1500" dirty="0">
                <a:ea typeface="+mn-lt"/>
                <a:cs typeface="+mn-lt"/>
              </a:rPr>
              <a:t> </a:t>
            </a:r>
          </a:p>
          <a:p>
            <a:pPr marL="0" indent="0">
              <a:lnSpc>
                <a:spcPct val="90000"/>
              </a:lnSpc>
              <a:buNone/>
            </a:pPr>
            <a:endParaRPr lang="en-GB" sz="1500" dirty="0"/>
          </a:p>
          <a:p>
            <a:pPr>
              <a:lnSpc>
                <a:spcPct val="90000"/>
              </a:lnSpc>
              <a:buFont typeface="Wingdings" panose="05000000000000000000" pitchFamily="2" charset="2"/>
              <a:buChar char="Ø"/>
            </a:pPr>
            <a:r>
              <a:rPr lang="en-GB" sz="1500" dirty="0"/>
              <a:t>Alcock v Chief Constable of South Yorkshire police [1992] </a:t>
            </a:r>
          </a:p>
          <a:p>
            <a:pPr marL="0" indent="0">
              <a:lnSpc>
                <a:spcPct val="90000"/>
              </a:lnSpc>
              <a:buNone/>
            </a:pPr>
            <a:r>
              <a:rPr lang="en-GB" sz="1500" dirty="0"/>
              <a:t>Facts; </a:t>
            </a:r>
            <a:r>
              <a:rPr lang="en-GB" sz="1500" dirty="0">
                <a:ea typeface="+mn-lt"/>
                <a:cs typeface="+mn-lt"/>
                <a:hlinkClick r:id="rId3"/>
              </a:rPr>
              <a:t>https://www.casemine.com/judgement/uk/5a8ff8cb60d03e7f57ecd7de</a:t>
            </a:r>
            <a:r>
              <a:rPr lang="en-GB" sz="1500" dirty="0">
                <a:ea typeface="+mn-lt"/>
                <a:cs typeface="+mn-lt"/>
              </a:rPr>
              <a:t> </a:t>
            </a:r>
          </a:p>
        </p:txBody>
      </p:sp>
      <p:pic>
        <p:nvPicPr>
          <p:cNvPr id="4" name="Picture 4" descr="Calendar&#10;&#10;Description automatically generated">
            <a:extLst>
              <a:ext uri="{FF2B5EF4-FFF2-40B4-BE49-F238E27FC236}">
                <a16:creationId xmlns:a16="http://schemas.microsoft.com/office/drawing/2014/main" id="{B504ABA0-E377-7D41-C066-32C9EBE90D97}"/>
              </a:ext>
            </a:extLst>
          </p:cNvPr>
          <p:cNvPicPr>
            <a:picLocks noChangeAspect="1"/>
          </p:cNvPicPr>
          <p:nvPr/>
        </p:nvPicPr>
        <p:blipFill>
          <a:blip r:embed="rId4">
            <a:extLst>
              <a:ext uri="{837473B0-CC2E-450A-ABE3-18F120FF3D39}">
                <a1611:picAttrSrcUrl xmlns:a1611="http://schemas.microsoft.com/office/drawing/2016/11/main" r:id="rId5"/>
              </a:ext>
            </a:extLst>
          </a:blip>
          <a:srcRect l="16800" r="30689"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440333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text, outdoor, sign, clock&#10;&#10;Description automatically generated">
            <a:extLst>
              <a:ext uri="{FF2B5EF4-FFF2-40B4-BE49-F238E27FC236}">
                <a16:creationId xmlns:a16="http://schemas.microsoft.com/office/drawing/2014/main" id="{ED69A637-187E-E308-4046-919E80018EA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407085" y="17468"/>
            <a:ext cx="7670103" cy="6833501"/>
          </a:xfrm>
          <a:prstGeom prst="rect">
            <a:avLst/>
          </a:prstGeom>
        </p:spPr>
      </p:pic>
    </p:spTree>
    <p:extLst>
      <p:ext uri="{BB962C8B-B14F-4D97-AF65-F5344CB8AC3E}">
        <p14:creationId xmlns:p14="http://schemas.microsoft.com/office/powerpoint/2010/main" val="27018880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B051F3C-62FF-5BE9-7F7E-11646BC2DD39}"/>
              </a:ext>
            </a:extLst>
          </p:cNvPr>
          <p:cNvSpPr>
            <a:spLocks noGrp="1"/>
          </p:cNvSpPr>
          <p:nvPr>
            <p:ph type="title"/>
          </p:nvPr>
        </p:nvSpPr>
        <p:spPr>
          <a:xfrm>
            <a:off x="652481" y="1382486"/>
            <a:ext cx="3547581" cy="4093028"/>
          </a:xfrm>
        </p:spPr>
        <p:txBody>
          <a:bodyPr anchor="ctr">
            <a:normAutofit/>
          </a:bodyPr>
          <a:lstStyle/>
          <a:p>
            <a:r>
              <a:rPr lang="en-GB" sz="4400" b="1" u="sng"/>
              <a:t>Activity</a:t>
            </a:r>
            <a:endParaRPr lang="en-US" sz="4400"/>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0F47E32-3F17-D745-F610-02B65DD0950E}"/>
              </a:ext>
            </a:extLst>
          </p:cNvPr>
          <p:cNvGraphicFramePr>
            <a:graphicFrameLocks noGrp="1"/>
          </p:cNvGraphicFramePr>
          <p:nvPr>
            <p:ph idx="1"/>
            <p:extLst>
              <p:ext uri="{D42A27DB-BD31-4B8C-83A1-F6EECF244321}">
                <p14:modId xmlns:p14="http://schemas.microsoft.com/office/powerpoint/2010/main" val="3653469471"/>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10679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3FB55CB-38BE-2AE4-2A32-4BDF7F878E66}"/>
              </a:ext>
            </a:extLst>
          </p:cNvPr>
          <p:cNvSpPr>
            <a:spLocks noGrp="1"/>
          </p:cNvSpPr>
          <p:nvPr>
            <p:ph type="title"/>
          </p:nvPr>
        </p:nvSpPr>
        <p:spPr>
          <a:xfrm>
            <a:off x="652481" y="1382486"/>
            <a:ext cx="3547581" cy="4093028"/>
          </a:xfrm>
        </p:spPr>
        <p:txBody>
          <a:bodyPr anchor="ctr">
            <a:normAutofit/>
          </a:bodyPr>
          <a:lstStyle/>
          <a:p>
            <a:r>
              <a:rPr lang="en-GB" sz="4400" b="1" u="sng"/>
              <a:t>Activity</a:t>
            </a:r>
            <a:endParaRPr lang="en-US" sz="4400"/>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8129D58-89C5-5E2A-07B0-9FEE228C268C}"/>
              </a:ext>
            </a:extLst>
          </p:cNvPr>
          <p:cNvGraphicFramePr>
            <a:graphicFrameLocks noGrp="1"/>
          </p:cNvGraphicFramePr>
          <p:nvPr>
            <p:ph idx="1"/>
            <p:extLst>
              <p:ext uri="{D42A27DB-BD31-4B8C-83A1-F6EECF244321}">
                <p14:modId xmlns:p14="http://schemas.microsoft.com/office/powerpoint/2010/main" val="3566876413"/>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63319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6DFB441-351F-1195-B42C-A2FFEED73AFA}"/>
              </a:ext>
            </a:extLst>
          </p:cNvPr>
          <p:cNvSpPr>
            <a:spLocks noGrp="1"/>
          </p:cNvSpPr>
          <p:nvPr>
            <p:ph type="ctrTitle"/>
          </p:nvPr>
        </p:nvSpPr>
        <p:spPr/>
        <p:txBody>
          <a:bodyPr/>
          <a:lstStyle/>
          <a:p>
            <a:pPr algn="ctr"/>
            <a:r>
              <a:rPr lang="en-GB" sz="7200" b="1" u="sng" dirty="0"/>
              <a:t>Negligence</a:t>
            </a:r>
          </a:p>
        </p:txBody>
      </p:sp>
    </p:spTree>
    <p:extLst>
      <p:ext uri="{BB962C8B-B14F-4D97-AF65-F5344CB8AC3E}">
        <p14:creationId xmlns:p14="http://schemas.microsoft.com/office/powerpoint/2010/main" val="9285665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D6A7AAE-FD4B-8154-DDF9-CCFCE12D063B}"/>
              </a:ext>
            </a:extLst>
          </p:cNvPr>
          <p:cNvSpPr>
            <a:spLocks noGrp="1"/>
          </p:cNvSpPr>
          <p:nvPr>
            <p:ph type="title"/>
          </p:nvPr>
        </p:nvSpPr>
        <p:spPr>
          <a:xfrm>
            <a:off x="652481" y="1382486"/>
            <a:ext cx="3547581" cy="4093028"/>
          </a:xfrm>
        </p:spPr>
        <p:txBody>
          <a:bodyPr anchor="ctr">
            <a:normAutofit/>
          </a:bodyPr>
          <a:lstStyle/>
          <a:p>
            <a:r>
              <a:rPr lang="en-GB" sz="4400" b="1" u="sng"/>
              <a:t>Introduction continued...</a:t>
            </a:r>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07D3B13-39F3-E6C9-345C-02D3C4EF25D0}"/>
              </a:ext>
            </a:extLst>
          </p:cNvPr>
          <p:cNvGraphicFramePr>
            <a:graphicFrameLocks noGrp="1"/>
          </p:cNvGraphicFramePr>
          <p:nvPr>
            <p:ph idx="1"/>
            <p:extLst>
              <p:ext uri="{D42A27DB-BD31-4B8C-83A1-F6EECF244321}">
                <p14:modId xmlns:p14="http://schemas.microsoft.com/office/powerpoint/2010/main" val="3658670413"/>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31941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C65B346E-674A-4BBA-A1CF-6AD4175BCC4E}"/>
              </a:ext>
            </a:extLst>
          </p:cNvPr>
          <p:cNvSpPr>
            <a:spLocks noGrp="1"/>
          </p:cNvSpPr>
          <p:nvPr>
            <p:ph type="title"/>
          </p:nvPr>
        </p:nvSpPr>
        <p:spPr>
          <a:xfrm>
            <a:off x="652481" y="1382486"/>
            <a:ext cx="3547581" cy="4093028"/>
          </a:xfrm>
        </p:spPr>
        <p:txBody>
          <a:bodyPr anchor="ctr">
            <a:normAutofit/>
          </a:bodyPr>
          <a:lstStyle/>
          <a:p>
            <a:r>
              <a:rPr lang="en-GB" sz="4400" b="1" u="sng"/>
              <a:t>Continued..</a:t>
            </a:r>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D96ABD6-DC4C-AEAD-0150-F28C0DDB816A}"/>
              </a:ext>
            </a:extLst>
          </p:cNvPr>
          <p:cNvGraphicFramePr>
            <a:graphicFrameLocks noGrp="1"/>
          </p:cNvGraphicFramePr>
          <p:nvPr>
            <p:ph idx="1"/>
            <p:extLst>
              <p:ext uri="{D42A27DB-BD31-4B8C-83A1-F6EECF244321}">
                <p14:modId xmlns:p14="http://schemas.microsoft.com/office/powerpoint/2010/main" val="26206993"/>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65005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29A00277-54B5-0032-BA50-45246A05FA3F}"/>
              </a:ext>
            </a:extLst>
          </p:cNvPr>
          <p:cNvPicPr>
            <a:picLocks noChangeAspect="1"/>
          </p:cNvPicPr>
          <p:nvPr/>
        </p:nvPicPr>
        <p:blipFill>
          <a:blip r:embed="rId2">
            <a:extLst>
              <a:ext uri="{837473B0-CC2E-450A-ABE3-18F120FF3D39}">
                <a1611:picAttrSrcUrl xmlns:a1611="http://schemas.microsoft.com/office/drawing/2016/11/main" r:id="rId3"/>
              </a:ext>
            </a:extLst>
          </a:blip>
          <a:srcRect t="6160" r="-2"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E67BD4E-523A-B99F-ED4E-4C3E81D41666}"/>
              </a:ext>
            </a:extLst>
          </p:cNvPr>
          <p:cNvSpPr>
            <a:spLocks noGrp="1"/>
          </p:cNvSpPr>
          <p:nvPr>
            <p:ph type="title"/>
          </p:nvPr>
        </p:nvSpPr>
        <p:spPr>
          <a:xfrm>
            <a:off x="677333" y="609600"/>
            <a:ext cx="3851123" cy="1320800"/>
          </a:xfrm>
        </p:spPr>
        <p:txBody>
          <a:bodyPr>
            <a:normAutofit/>
          </a:bodyPr>
          <a:lstStyle/>
          <a:p>
            <a:r>
              <a:rPr lang="en-GB" b="1" u="sng"/>
              <a:t>Donoghue v Stephenson</a:t>
            </a:r>
          </a:p>
        </p:txBody>
      </p:sp>
      <p:sp>
        <p:nvSpPr>
          <p:cNvPr id="3" name="Content Placeholder 2">
            <a:extLst>
              <a:ext uri="{FF2B5EF4-FFF2-40B4-BE49-F238E27FC236}">
                <a16:creationId xmlns:a16="http://schemas.microsoft.com/office/drawing/2014/main" id="{904395DC-02D7-4810-E86F-EB7A4DB91047}"/>
              </a:ext>
            </a:extLst>
          </p:cNvPr>
          <p:cNvSpPr>
            <a:spLocks noGrp="1"/>
          </p:cNvSpPr>
          <p:nvPr>
            <p:ph idx="1"/>
          </p:nvPr>
        </p:nvSpPr>
        <p:spPr>
          <a:xfrm>
            <a:off x="677334" y="2160589"/>
            <a:ext cx="3851122" cy="3880773"/>
          </a:xfrm>
        </p:spPr>
        <p:txBody>
          <a:bodyPr vert="horz" lIns="91440" tIns="45720" rIns="91440" bIns="45720" rtlCol="0">
            <a:normAutofit/>
          </a:bodyPr>
          <a:lstStyle/>
          <a:p>
            <a:r>
              <a:rPr lang="en-GB" dirty="0"/>
              <a:t>Activity- research the case and prepare to feedback to the class.</a:t>
            </a:r>
            <a:endParaRPr lang="en-US"/>
          </a:p>
          <a:p>
            <a:r>
              <a:rPr lang="en-GB" dirty="0"/>
              <a:t>10 Minutes to do this. </a:t>
            </a:r>
            <a:endParaRPr lang="en-GB"/>
          </a:p>
          <a:p>
            <a:endParaRPr lang="en-GB" dirty="0"/>
          </a:p>
          <a:p>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6780467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6">
            <a:extLst>
              <a:ext uri="{FF2B5EF4-FFF2-40B4-BE49-F238E27FC236}">
                <a16:creationId xmlns:a16="http://schemas.microsoft.com/office/drawing/2014/main" id="{4C5D02E6-DED7-3CF2-55AB-6DCE86E2FC88}"/>
              </a:ext>
            </a:extLst>
          </p:cNvPr>
          <p:cNvPicPr>
            <a:picLocks noChangeAspect="1"/>
          </p:cNvPicPr>
          <p:nvPr/>
        </p:nvPicPr>
        <p:blipFill>
          <a:blip r:embed="rId2">
            <a:duotone>
              <a:schemeClr val="accent1">
                <a:shade val="45000"/>
                <a:satMod val="135000"/>
              </a:schemeClr>
              <a:prstClr val="white"/>
            </a:duotone>
            <a:extLst>
              <a:ext uri="{837473B0-CC2E-450A-ABE3-18F120FF3D39}">
                <a1611:picAttrSrcUrl xmlns:a1611="http://schemas.microsoft.com/office/drawing/2016/11/main" r:id="rId3"/>
              </a:ext>
            </a:extLst>
          </a:blip>
          <a:srcRect t="30452" b="8573"/>
          <a:stretch>
            <a:fillRect/>
          </a:stretch>
        </p:blipFill>
        <p:spPr>
          <a:xfrm>
            <a:off x="1" y="10"/>
            <a:ext cx="12191999" cy="6857990"/>
          </a:xfrm>
          <a:prstGeom prst="rect">
            <a:avLst/>
          </a:prstGeom>
        </p:spPr>
      </p:pic>
      <p:sp>
        <p:nvSpPr>
          <p:cNvPr id="27" name="Isosceles Triangle 26">
            <a:extLst>
              <a:ext uri="{FF2B5EF4-FFF2-40B4-BE49-F238E27FC236}">
                <a16:creationId xmlns:a16="http://schemas.microsoft.com/office/drawing/2014/main" id="{1BA07DAC-0828-4E8A-89B0-C91571DA2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Parallelogram 28">
            <a:extLst>
              <a:ext uri="{FF2B5EF4-FFF2-40B4-BE49-F238E27FC236}">
                <a16:creationId xmlns:a16="http://schemas.microsoft.com/office/drawing/2014/main" id="{69B6D7B3-8A73-4CE7-9D82-A9312B6DE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89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31" name="Straight Connector 30">
            <a:extLst>
              <a:ext uri="{FF2B5EF4-FFF2-40B4-BE49-F238E27FC236}">
                <a16:creationId xmlns:a16="http://schemas.microsoft.com/office/drawing/2014/main" id="{A37C6E0A-19F2-48C1-B88F-0F2849A677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E0BA7D5E-5E6F-484C-B359-CAEF62FE34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5" name="Rectangle 23">
            <a:extLst>
              <a:ext uri="{FF2B5EF4-FFF2-40B4-BE49-F238E27FC236}">
                <a16:creationId xmlns:a16="http://schemas.microsoft.com/office/drawing/2014/main" id="{7F9686A1-9C17-4B90-B38A-760DA1E3E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8D24CF2-A083-D9A5-BE18-A4DF82EC3BBA}"/>
              </a:ext>
            </a:extLst>
          </p:cNvPr>
          <p:cNvSpPr>
            <a:spLocks noGrp="1"/>
          </p:cNvSpPr>
          <p:nvPr>
            <p:ph type="title"/>
          </p:nvPr>
        </p:nvSpPr>
        <p:spPr>
          <a:xfrm>
            <a:off x="2786047" y="609600"/>
            <a:ext cx="6487955" cy="1320800"/>
          </a:xfrm>
        </p:spPr>
        <p:txBody>
          <a:bodyPr anchor="t">
            <a:normAutofit/>
          </a:bodyPr>
          <a:lstStyle/>
          <a:p>
            <a:r>
              <a:rPr lang="en-GB" b="1" u="sng"/>
              <a:t>Continued..</a:t>
            </a:r>
          </a:p>
        </p:txBody>
      </p:sp>
      <p:sp>
        <p:nvSpPr>
          <p:cNvPr id="37" name="Rectangle 25">
            <a:extLst>
              <a:ext uri="{FF2B5EF4-FFF2-40B4-BE49-F238E27FC236}">
                <a16:creationId xmlns:a16="http://schemas.microsoft.com/office/drawing/2014/main" id="{811FEE30-B0B5-4736-99E3-4BC1F53F9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38">
            <a:extLst>
              <a:ext uri="{FF2B5EF4-FFF2-40B4-BE49-F238E27FC236}">
                <a16:creationId xmlns:a16="http://schemas.microsoft.com/office/drawing/2014/main" id="{7BA6B1FF-4902-4794-ABA5-0705822E2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7">
            <a:extLst>
              <a:ext uri="{FF2B5EF4-FFF2-40B4-BE49-F238E27FC236}">
                <a16:creationId xmlns:a16="http://schemas.microsoft.com/office/drawing/2014/main" id="{0290B932-76F5-4A94-874A-B0A4A0139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8">
            <a:extLst>
              <a:ext uri="{FF2B5EF4-FFF2-40B4-BE49-F238E27FC236}">
                <a16:creationId xmlns:a16="http://schemas.microsoft.com/office/drawing/2014/main" id="{ACCB8186-BD51-4014-9556-C8A664C19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9">
            <a:extLst>
              <a:ext uri="{FF2B5EF4-FFF2-40B4-BE49-F238E27FC236}">
                <a16:creationId xmlns:a16="http://schemas.microsoft.com/office/drawing/2014/main" id="{46DF8276-ED1E-46CA-8639-EAE565AEA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Isosceles Triangle 46">
            <a:extLst>
              <a:ext uri="{FF2B5EF4-FFF2-40B4-BE49-F238E27FC236}">
                <a16:creationId xmlns:a16="http://schemas.microsoft.com/office/drawing/2014/main" id="{EA75AF29-0276-41BE-A836-9F8F7DFD1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3BBAE361-D719-0670-326E-507D6C1CC507}"/>
              </a:ext>
            </a:extLst>
          </p:cNvPr>
          <p:cNvGraphicFramePr>
            <a:graphicFrameLocks noGrp="1"/>
          </p:cNvGraphicFramePr>
          <p:nvPr>
            <p:ph idx="1"/>
            <p:extLst>
              <p:ext uri="{D42A27DB-BD31-4B8C-83A1-F6EECF244321}">
                <p14:modId xmlns:p14="http://schemas.microsoft.com/office/powerpoint/2010/main" val="160688605"/>
              </p:ext>
            </p:extLst>
          </p:nvPr>
        </p:nvGraphicFramePr>
        <p:xfrm>
          <a:off x="2786047" y="2159000"/>
          <a:ext cx="6487955" cy="38823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59186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descr="An abstract burst of blue and pink">
            <a:extLst>
              <a:ext uri="{FF2B5EF4-FFF2-40B4-BE49-F238E27FC236}">
                <a16:creationId xmlns:a16="http://schemas.microsoft.com/office/drawing/2014/main" id="{A255D7DA-EC3B-7878-535C-0DDE71F5F58B}"/>
              </a:ext>
            </a:extLst>
          </p:cNvPr>
          <p:cNvPicPr>
            <a:picLocks noChangeAspect="1"/>
          </p:cNvPicPr>
          <p:nvPr/>
        </p:nvPicPr>
        <p:blipFill rotWithShape="1">
          <a:blip r:embed="rId2"/>
          <a:srcRect l="24819" t="9091" r="16110"/>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ctrTitle"/>
          </p:nvPr>
        </p:nvSpPr>
        <p:spPr>
          <a:xfrm>
            <a:off x="668867" y="1678666"/>
            <a:ext cx="4088190" cy="2369093"/>
          </a:xfrm>
        </p:spPr>
        <p:txBody>
          <a:bodyPr>
            <a:normAutofit/>
          </a:bodyPr>
          <a:lstStyle/>
          <a:p>
            <a:r>
              <a:rPr lang="en-GB" sz="4800" b="1" i="1" u="sng"/>
              <a:t>Duty of care- Negligence</a:t>
            </a:r>
            <a:endParaRPr lang="en-US" sz="4800"/>
          </a:p>
        </p:txBody>
      </p:sp>
      <p:sp>
        <p:nvSpPr>
          <p:cNvPr id="3" name="Subtitle 2"/>
          <p:cNvSpPr>
            <a:spLocks noGrp="1"/>
          </p:cNvSpPr>
          <p:nvPr>
            <p:ph type="subTitle" idx="1"/>
          </p:nvPr>
        </p:nvSpPr>
        <p:spPr>
          <a:xfrm>
            <a:off x="677335" y="4050831"/>
            <a:ext cx="4079721" cy="1096901"/>
          </a:xfrm>
        </p:spPr>
        <p:txBody>
          <a:bodyPr vert="horz" lIns="91440" tIns="45720" rIns="91440" bIns="45720" rtlCol="0">
            <a:normAutofit/>
          </a:bodyPr>
          <a:lstStyle/>
          <a:p>
            <a:endParaRPr lang="en-GB" sz="1600" dirty="0"/>
          </a:p>
        </p:txBody>
      </p:sp>
      <p:cxnSp>
        <p:nvCxnSpPr>
          <p:cNvPr id="17" name="Straight Connector 16">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7543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nodePh="1">
                                  <p:stCondLst>
                                    <p:cond delay="2000"/>
                                  </p:stCondLst>
                                  <p:endCondLst>
                                    <p:cond evt="begin" delay="0">
                                      <p:tn val="8"/>
                                    </p:cond>
                                  </p:end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38EAF7A-A291-BA50-6696-6F955D4F9DEA}"/>
              </a:ext>
            </a:extLst>
          </p:cNvPr>
          <p:cNvSpPr>
            <a:spLocks noGrp="1"/>
          </p:cNvSpPr>
          <p:nvPr>
            <p:ph type="title"/>
          </p:nvPr>
        </p:nvSpPr>
        <p:spPr>
          <a:xfrm>
            <a:off x="7181723" y="609600"/>
            <a:ext cx="4512989" cy="2227730"/>
          </a:xfrm>
        </p:spPr>
        <p:txBody>
          <a:bodyPr anchor="ctr">
            <a:normAutofit/>
          </a:bodyPr>
          <a:lstStyle/>
          <a:p>
            <a:r>
              <a:rPr lang="en-GB" b="1" i="1" u="sng">
                <a:solidFill>
                  <a:srgbClr val="FFFFFF"/>
                </a:solidFill>
              </a:rPr>
              <a:t>What is negligence?</a:t>
            </a:r>
          </a:p>
        </p:txBody>
      </p:sp>
      <p:pic>
        <p:nvPicPr>
          <p:cNvPr id="4" name="Graphic 4" descr="Sling with solid fill">
            <a:extLst>
              <a:ext uri="{FF2B5EF4-FFF2-40B4-BE49-F238E27FC236}">
                <a16:creationId xmlns:a16="http://schemas.microsoft.com/office/drawing/2014/main" id="{8F575C3B-0604-05D8-2F4E-4BF35F61B92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DE5F5020-130D-2BD7-0394-7841E3E75EA0}"/>
              </a:ext>
            </a:extLst>
          </p:cNvPr>
          <p:cNvSpPr>
            <a:spLocks noGrp="1"/>
          </p:cNvSpPr>
          <p:nvPr>
            <p:ph idx="1"/>
          </p:nvPr>
        </p:nvSpPr>
        <p:spPr>
          <a:xfrm>
            <a:off x="7181725" y="2837329"/>
            <a:ext cx="4512988" cy="3317938"/>
          </a:xfrm>
        </p:spPr>
        <p:txBody>
          <a:bodyPr anchor="t">
            <a:normAutofit/>
          </a:bodyPr>
          <a:lstStyle/>
          <a:p>
            <a:r>
              <a:rPr lang="en-GB">
                <a:solidFill>
                  <a:srgbClr val="FFFFFF"/>
                </a:solidFill>
              </a:rPr>
              <a:t>Blyth v Birmingham Waterworks Co [1856] </a:t>
            </a:r>
            <a:endParaRPr lang="en-US">
              <a:solidFill>
                <a:srgbClr val="FFFFFF"/>
              </a:solidFill>
            </a:endParaRPr>
          </a:p>
          <a:p>
            <a:pPr>
              <a:buSzPct val="114999"/>
            </a:pPr>
            <a:endParaRPr lang="en-GB">
              <a:solidFill>
                <a:srgbClr val="FFFFFF"/>
              </a:solidFill>
            </a:endParaRPr>
          </a:p>
          <a:p>
            <a:pPr>
              <a:buSzPct val="114999"/>
            </a:pPr>
            <a:r>
              <a:rPr lang="en-GB">
                <a:solidFill>
                  <a:srgbClr val="FFFFFF"/>
                </a:solidFill>
              </a:rPr>
              <a:t>Negligence fault depends on; </a:t>
            </a:r>
          </a:p>
          <a:p>
            <a:pPr>
              <a:buSzPct val="114999"/>
            </a:pPr>
            <a:endParaRPr lang="en-GB">
              <a:solidFill>
                <a:srgbClr val="FFFFFF"/>
              </a:solidFill>
            </a:endParaRPr>
          </a:p>
          <a:p>
            <a:pPr>
              <a:buSzPct val="114999"/>
            </a:pPr>
            <a:endParaRPr lang="en-GB">
              <a:solidFill>
                <a:srgbClr val="FFFFFF"/>
              </a:solidFill>
            </a:endParaRPr>
          </a:p>
        </p:txBody>
      </p:sp>
    </p:spTree>
    <p:extLst>
      <p:ext uri="{BB962C8B-B14F-4D97-AF65-F5344CB8AC3E}">
        <p14:creationId xmlns:p14="http://schemas.microsoft.com/office/powerpoint/2010/main" val="29988699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Isosceles Triangle 6">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D4F8D70-89EA-B7A9-D58A-C38B73FAD375}"/>
              </a:ext>
            </a:extLst>
          </p:cNvPr>
          <p:cNvSpPr>
            <a:spLocks noGrp="1"/>
          </p:cNvSpPr>
          <p:nvPr>
            <p:ph type="title"/>
          </p:nvPr>
        </p:nvSpPr>
        <p:spPr>
          <a:xfrm>
            <a:off x="652481" y="1382486"/>
            <a:ext cx="3547581" cy="4093028"/>
          </a:xfrm>
        </p:spPr>
        <p:txBody>
          <a:bodyPr vert="horz" lIns="91440" tIns="45720" rIns="91440" bIns="45720" rtlCol="0" anchor="ctr">
            <a:normAutofit/>
          </a:bodyPr>
          <a:lstStyle/>
          <a:p>
            <a:r>
              <a:rPr lang="en-US" sz="4400" b="1" i="1" u="sng" kern="1200">
                <a:latin typeface="+mj-lt"/>
                <a:ea typeface="+mj-ea"/>
                <a:cs typeface="+mj-cs"/>
              </a:rPr>
              <a:t>Three elements of negligence</a:t>
            </a:r>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E774A36-F92B-3E8A-8F04-BF384D62748B}"/>
              </a:ext>
            </a:extLst>
          </p:cNvPr>
          <p:cNvGraphicFramePr>
            <a:graphicFrameLocks noGrp="1"/>
          </p:cNvGraphicFramePr>
          <p:nvPr>
            <p:ph idx="1"/>
            <p:extLst>
              <p:ext uri="{D42A27DB-BD31-4B8C-83A1-F6EECF244321}">
                <p14:modId xmlns:p14="http://schemas.microsoft.com/office/powerpoint/2010/main" val="1708973894"/>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98448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2526900-29FC-991B-F1B5-E3D7E4943833}"/>
              </a:ext>
            </a:extLst>
          </p:cNvPr>
          <p:cNvSpPr>
            <a:spLocks noGrp="1"/>
          </p:cNvSpPr>
          <p:nvPr>
            <p:ph type="title"/>
          </p:nvPr>
        </p:nvSpPr>
        <p:spPr>
          <a:xfrm>
            <a:off x="652481" y="1382486"/>
            <a:ext cx="3547581" cy="4093028"/>
          </a:xfrm>
        </p:spPr>
        <p:txBody>
          <a:bodyPr anchor="ctr">
            <a:normAutofit/>
          </a:bodyPr>
          <a:lstStyle/>
          <a:p>
            <a:r>
              <a:rPr lang="en-GB" sz="4400" b="1" i="1" u="sng"/>
              <a:t>What is a duty of care?</a:t>
            </a:r>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3331384-E156-6466-627D-1C5A0018678E}"/>
              </a:ext>
            </a:extLst>
          </p:cNvPr>
          <p:cNvGraphicFramePr>
            <a:graphicFrameLocks noGrp="1"/>
          </p:cNvGraphicFramePr>
          <p:nvPr>
            <p:ph idx="1"/>
            <p:extLst>
              <p:ext uri="{D42A27DB-BD31-4B8C-83A1-F6EECF244321}">
                <p14:modId xmlns:p14="http://schemas.microsoft.com/office/powerpoint/2010/main" val="2396605467"/>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3044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7FC3C4B0-75AC-3C21-F95E-91FBDBE80676}"/>
              </a:ext>
            </a:extLst>
          </p:cNvPr>
          <p:cNvSpPr>
            <a:spLocks noGrp="1"/>
          </p:cNvSpPr>
          <p:nvPr>
            <p:ph type="title"/>
          </p:nvPr>
        </p:nvSpPr>
        <p:spPr>
          <a:xfrm>
            <a:off x="652481" y="1382486"/>
            <a:ext cx="3547581" cy="4093028"/>
          </a:xfrm>
        </p:spPr>
        <p:txBody>
          <a:bodyPr anchor="ctr">
            <a:normAutofit/>
          </a:bodyPr>
          <a:lstStyle/>
          <a:p>
            <a:r>
              <a:rPr lang="en-GB" sz="4400" b="1" i="1" u="sng"/>
              <a:t>Continued </a:t>
            </a:r>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58C912E-9219-2682-297A-70254CFDF10F}"/>
              </a:ext>
            </a:extLst>
          </p:cNvPr>
          <p:cNvGraphicFramePr>
            <a:graphicFrameLocks noGrp="1"/>
          </p:cNvGraphicFramePr>
          <p:nvPr>
            <p:ph idx="1"/>
            <p:extLst>
              <p:ext uri="{D42A27DB-BD31-4B8C-83A1-F6EECF244321}">
                <p14:modId xmlns:p14="http://schemas.microsoft.com/office/powerpoint/2010/main" val="4136322860"/>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06019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7"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5C672A1-66EA-79C5-AE55-4E5D65CE14B8}"/>
              </a:ext>
            </a:extLst>
          </p:cNvPr>
          <p:cNvSpPr>
            <a:spLocks noGrp="1"/>
          </p:cNvSpPr>
          <p:nvPr>
            <p:ph type="title"/>
          </p:nvPr>
        </p:nvSpPr>
        <p:spPr>
          <a:xfrm>
            <a:off x="652481" y="1382486"/>
            <a:ext cx="3547581" cy="4093028"/>
          </a:xfrm>
        </p:spPr>
        <p:txBody>
          <a:bodyPr anchor="ctr">
            <a:normAutofit/>
          </a:bodyPr>
          <a:lstStyle/>
          <a:p>
            <a:r>
              <a:rPr lang="en-GB" sz="4400" b="1" i="1" u="sng"/>
              <a:t>Activity 1 </a:t>
            </a:r>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BF17D34-ABAD-F128-CE65-863C8AEA4527}"/>
              </a:ext>
            </a:extLst>
          </p:cNvPr>
          <p:cNvGraphicFramePr>
            <a:graphicFrameLocks noGrp="1"/>
          </p:cNvGraphicFramePr>
          <p:nvPr>
            <p:ph idx="1"/>
            <p:extLst>
              <p:ext uri="{D42A27DB-BD31-4B8C-83A1-F6EECF244321}">
                <p14:modId xmlns:p14="http://schemas.microsoft.com/office/powerpoint/2010/main" val="225074183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729316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D7B8F8F-4528-4480-AFA3-A006195F5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A51E92-E3D5-8C45-C7FF-DF28D389E620}"/>
              </a:ext>
            </a:extLst>
          </p:cNvPr>
          <p:cNvSpPr>
            <a:spLocks noGrp="1"/>
          </p:cNvSpPr>
          <p:nvPr>
            <p:ph type="title"/>
          </p:nvPr>
        </p:nvSpPr>
        <p:spPr>
          <a:xfrm>
            <a:off x="1286933" y="609600"/>
            <a:ext cx="10197494" cy="1099457"/>
          </a:xfrm>
        </p:spPr>
        <p:txBody>
          <a:bodyPr>
            <a:normAutofit/>
          </a:bodyPr>
          <a:lstStyle/>
          <a:p>
            <a:pPr algn="ctr"/>
            <a:r>
              <a:rPr lang="en-GB" sz="4400" b="1" i="1" u="sng" dirty="0"/>
              <a:t>History of duty of care</a:t>
            </a:r>
            <a:endParaRPr lang="en-GB" sz="4400" u="sng" dirty="0"/>
          </a:p>
        </p:txBody>
      </p:sp>
      <p:sp>
        <p:nvSpPr>
          <p:cNvPr id="12" name="Isosceles Triangle 11">
            <a:extLst>
              <a:ext uri="{FF2B5EF4-FFF2-40B4-BE49-F238E27FC236}">
                <a16:creationId xmlns:a16="http://schemas.microsoft.com/office/drawing/2014/main" id="{4F8B2185-AE38-43EA-9FA9-E5378AD7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0D36BD5A-BF22-48CD-8A55-28B19177C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06288079-3DC5-0200-EDA3-45E70C6E1E98}"/>
              </a:ext>
            </a:extLst>
          </p:cNvPr>
          <p:cNvGraphicFramePr>
            <a:graphicFrameLocks noGrp="1"/>
          </p:cNvGraphicFramePr>
          <p:nvPr>
            <p:ph idx="1"/>
            <p:extLst>
              <p:ext uri="{D42A27DB-BD31-4B8C-83A1-F6EECF244321}">
                <p14:modId xmlns:p14="http://schemas.microsoft.com/office/powerpoint/2010/main" val="4207143658"/>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410378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6F274A9A-2D66-B369-4266-826D2D375342}"/>
              </a:ext>
            </a:extLst>
          </p:cNvPr>
          <p:cNvSpPr>
            <a:spLocks noGrp="1"/>
          </p:cNvSpPr>
          <p:nvPr>
            <p:ph type="title"/>
          </p:nvPr>
        </p:nvSpPr>
        <p:spPr>
          <a:xfrm>
            <a:off x="652481" y="1382486"/>
            <a:ext cx="3547581" cy="4093028"/>
          </a:xfrm>
        </p:spPr>
        <p:txBody>
          <a:bodyPr anchor="ctr">
            <a:normAutofit/>
          </a:bodyPr>
          <a:lstStyle/>
          <a:p>
            <a:r>
              <a:rPr lang="en-GB" sz="4400" b="1" i="1" u="sng"/>
              <a:t>What is the neighbour test?</a:t>
            </a:r>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93A4A7C-3A3F-8477-F499-7026B52DF1A7}"/>
              </a:ext>
            </a:extLst>
          </p:cNvPr>
          <p:cNvGraphicFramePr>
            <a:graphicFrameLocks noGrp="1"/>
          </p:cNvGraphicFramePr>
          <p:nvPr>
            <p:ph idx="1"/>
            <p:extLst>
              <p:ext uri="{D42A27DB-BD31-4B8C-83A1-F6EECF244321}">
                <p14:modId xmlns:p14="http://schemas.microsoft.com/office/powerpoint/2010/main" val="4265711184"/>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03552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Freeform: Shape 2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54B40D-3CCA-2EA9-826D-B2C6ADF3E909}"/>
              </a:ext>
            </a:extLst>
          </p:cNvPr>
          <p:cNvSpPr>
            <a:spLocks noGrp="1"/>
          </p:cNvSpPr>
          <p:nvPr>
            <p:ph type="title"/>
          </p:nvPr>
        </p:nvSpPr>
        <p:spPr>
          <a:xfrm>
            <a:off x="7181723" y="609600"/>
            <a:ext cx="4512989" cy="2227730"/>
          </a:xfrm>
        </p:spPr>
        <p:txBody>
          <a:bodyPr anchor="ctr">
            <a:normAutofit/>
          </a:bodyPr>
          <a:lstStyle/>
          <a:p>
            <a:r>
              <a:rPr lang="en-GB" b="1" i="1" u="sng">
                <a:solidFill>
                  <a:srgbClr val="FFFFFF"/>
                </a:solidFill>
              </a:rPr>
              <a:t>Duty of care</a:t>
            </a:r>
          </a:p>
        </p:txBody>
      </p:sp>
      <p:pic>
        <p:nvPicPr>
          <p:cNvPr id="7" name="Graphic 6" descr="Park scene">
            <a:extLst>
              <a:ext uri="{FF2B5EF4-FFF2-40B4-BE49-F238E27FC236}">
                <a16:creationId xmlns:a16="http://schemas.microsoft.com/office/drawing/2014/main" id="{9F8C9750-BE74-C6E6-A805-671E086212D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91C6B184-095A-625D-F021-B033B0933BB0}"/>
              </a:ext>
            </a:extLst>
          </p:cNvPr>
          <p:cNvSpPr>
            <a:spLocks noGrp="1"/>
          </p:cNvSpPr>
          <p:nvPr>
            <p:ph idx="1"/>
          </p:nvPr>
        </p:nvSpPr>
        <p:spPr>
          <a:xfrm>
            <a:off x="7181725" y="2837329"/>
            <a:ext cx="4512988" cy="3317938"/>
          </a:xfrm>
        </p:spPr>
        <p:txBody>
          <a:bodyPr anchor="t">
            <a:normAutofit/>
          </a:bodyPr>
          <a:lstStyle/>
          <a:p>
            <a:r>
              <a:rPr lang="en-GB">
                <a:solidFill>
                  <a:srgbClr val="FFFFFF"/>
                </a:solidFill>
              </a:rPr>
              <a:t>Developed in Anns v Merton London Borough Council [1978] </a:t>
            </a:r>
          </a:p>
          <a:p>
            <a:pPr>
              <a:buSzPct val="114999"/>
            </a:pPr>
            <a:endParaRPr lang="en-GB">
              <a:solidFill>
                <a:srgbClr val="FFFFFF"/>
              </a:solidFill>
            </a:endParaRPr>
          </a:p>
          <a:p>
            <a:pPr>
              <a:buSzPct val="114999"/>
            </a:pPr>
            <a:r>
              <a:rPr lang="en-GB">
                <a:solidFill>
                  <a:srgbClr val="FFFFFF"/>
                </a:solidFill>
              </a:rPr>
              <a:t>Over ruled by Murphy v Brentwood District council [1991]</a:t>
            </a:r>
          </a:p>
        </p:txBody>
      </p:sp>
    </p:spTree>
    <p:extLst>
      <p:ext uri="{BB962C8B-B14F-4D97-AF65-F5344CB8AC3E}">
        <p14:creationId xmlns:p14="http://schemas.microsoft.com/office/powerpoint/2010/main" val="14197006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2" name="Straight Connector 11">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520012"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4" name="Title 3">
            <a:extLst>
              <a:ext uri="{FF2B5EF4-FFF2-40B4-BE49-F238E27FC236}">
                <a16:creationId xmlns:a16="http://schemas.microsoft.com/office/drawing/2014/main" id="{8DF6D2B1-81CD-3C39-D844-BB16DD07AB66}"/>
              </a:ext>
            </a:extLst>
          </p:cNvPr>
          <p:cNvSpPr>
            <a:spLocks noGrp="1"/>
          </p:cNvSpPr>
          <p:nvPr>
            <p:ph type="ctrTitle"/>
          </p:nvPr>
        </p:nvSpPr>
        <p:spPr>
          <a:xfrm>
            <a:off x="677335" y="1282701"/>
            <a:ext cx="5096060" cy="4307148"/>
          </a:xfrm>
        </p:spPr>
        <p:txBody>
          <a:bodyPr anchor="ctr">
            <a:normAutofit/>
          </a:bodyPr>
          <a:lstStyle/>
          <a:p>
            <a:r>
              <a:rPr lang="en-GB" dirty="0"/>
              <a:t>Negligence continued next week….</a:t>
            </a:r>
          </a:p>
        </p:txBody>
      </p:sp>
      <p:sp>
        <p:nvSpPr>
          <p:cNvPr id="20" name="Freeform: Shape 19">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50759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6C222A17-B4C3-AF8C-E8D4-B595256C1100}"/>
              </a:ext>
            </a:extLst>
          </p:cNvPr>
          <p:cNvSpPr>
            <a:spLocks noGrp="1"/>
          </p:cNvSpPr>
          <p:nvPr>
            <p:ph type="title"/>
          </p:nvPr>
        </p:nvSpPr>
        <p:spPr>
          <a:xfrm>
            <a:off x="652481" y="1382486"/>
            <a:ext cx="3547581" cy="4093028"/>
          </a:xfrm>
        </p:spPr>
        <p:txBody>
          <a:bodyPr anchor="ctr">
            <a:normAutofit/>
          </a:bodyPr>
          <a:lstStyle/>
          <a:p>
            <a:r>
              <a:rPr lang="en-GB" sz="4400" b="1" u="sng"/>
              <a:t>Questions?</a:t>
            </a:r>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5864B00-0D1F-004B-FD36-6D7FEADD109D}"/>
              </a:ext>
            </a:extLst>
          </p:cNvPr>
          <p:cNvGraphicFramePr>
            <a:graphicFrameLocks noGrp="1"/>
          </p:cNvGraphicFramePr>
          <p:nvPr>
            <p:ph idx="1"/>
            <p:extLst>
              <p:ext uri="{D42A27DB-BD31-4B8C-83A1-F6EECF244321}">
                <p14:modId xmlns:p14="http://schemas.microsoft.com/office/powerpoint/2010/main" val="4241278529"/>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52611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9AE27B9D-0F04-458B-A718-F84902C79F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47AB6435-428E-44C8-A107-8435183F65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659658D-9AE1-44D3-B002-2BA204AB9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2083C874-CFCD-47ED-9F98-DDB125C9C0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605E9946-A240-42E3-B6CD-E6691BF46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315B1B45-25C3-4C58-8EB8-41BCFA02A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87983A9A-7A69-406F-AFEA-AD2AE87E1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FFCBC4EF-C03E-4EED-9E9A-3097DECC0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F56545EE-F94F-4B4C-AA43-9D674566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2FE2A6B2-D45B-484C-BAFD-3F45082664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EC2132BF-207E-4FB2-B0FE-E6FD0A1D1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7" name="Picture 6" descr="Hands-on top of each other">
            <a:extLst>
              <a:ext uri="{FF2B5EF4-FFF2-40B4-BE49-F238E27FC236}">
                <a16:creationId xmlns:a16="http://schemas.microsoft.com/office/drawing/2014/main" id="{12CC286F-134F-1C83-9EFB-BA2DC05416D7}"/>
              </a:ext>
            </a:extLst>
          </p:cNvPr>
          <p:cNvPicPr>
            <a:picLocks noChangeAspect="1"/>
          </p:cNvPicPr>
          <p:nvPr/>
        </p:nvPicPr>
        <p:blipFill rotWithShape="1">
          <a:blip r:embed="rId2"/>
          <a:srcRect l="49311" t="838" r="575"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4" name="Title 3">
            <a:extLst>
              <a:ext uri="{FF2B5EF4-FFF2-40B4-BE49-F238E27FC236}">
                <a16:creationId xmlns:a16="http://schemas.microsoft.com/office/drawing/2014/main" id="{D368D861-BC09-9E1A-8A16-B4C47E3AD6E3}"/>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lnSpc>
                <a:spcPct val="90000"/>
              </a:lnSpc>
            </a:pPr>
            <a:r>
              <a:rPr lang="en-US" sz="2300"/>
              <a:t>The University has an amazing student support team who can support you during your time at university. You can contact them via the wellbeing tile on Moodle. </a:t>
            </a:r>
          </a:p>
        </p:txBody>
      </p:sp>
      <p:sp>
        <p:nvSpPr>
          <p:cNvPr id="5" name="Text Placeholder 4">
            <a:extLst>
              <a:ext uri="{FF2B5EF4-FFF2-40B4-BE49-F238E27FC236}">
                <a16:creationId xmlns:a16="http://schemas.microsoft.com/office/drawing/2014/main" id="{74AEF4F7-F5F6-2059-A162-014B288058FF}"/>
              </a:ext>
            </a:extLst>
          </p:cNvPr>
          <p:cNvSpPr>
            <a:spLocks noGrp="1"/>
          </p:cNvSpPr>
          <p:nvPr>
            <p:ph type="body" idx="1"/>
          </p:nvPr>
        </p:nvSpPr>
        <p:spPr>
          <a:xfrm>
            <a:off x="677335" y="4050831"/>
            <a:ext cx="4079721" cy="1096901"/>
          </a:xfrm>
        </p:spPr>
        <p:txBody>
          <a:bodyPr vert="horz" lIns="91440" tIns="45720" rIns="91440" bIns="45720" rtlCol="0" anchor="t">
            <a:normAutofit/>
          </a:bodyPr>
          <a:lstStyle/>
          <a:p>
            <a:pPr algn="r"/>
            <a:r>
              <a:rPr lang="en-US" sz="1600" b="1" u="sng"/>
              <a:t>Student support</a:t>
            </a:r>
          </a:p>
        </p:txBody>
      </p:sp>
      <p:cxnSp>
        <p:nvCxnSpPr>
          <p:cNvPr id="24" name="Straight Connector 23">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1692318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E0150465-5B92-F353-869E-DA9CCA7B0263}"/>
              </a:ext>
            </a:extLst>
          </p:cNvPr>
          <p:cNvSpPr>
            <a:spLocks noGrp="1"/>
          </p:cNvSpPr>
          <p:nvPr>
            <p:ph type="title"/>
          </p:nvPr>
        </p:nvSpPr>
        <p:spPr>
          <a:xfrm>
            <a:off x="652481" y="1382486"/>
            <a:ext cx="3547581" cy="4093028"/>
          </a:xfrm>
        </p:spPr>
        <p:txBody>
          <a:bodyPr anchor="ctr">
            <a:normAutofit/>
          </a:bodyPr>
          <a:lstStyle/>
          <a:p>
            <a:r>
              <a:rPr lang="en-GB" sz="4400" b="1" u="sng"/>
              <a:t>Summary</a:t>
            </a:r>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4F18658-7141-31A8-72B2-7BF611FE2D12}"/>
              </a:ext>
            </a:extLst>
          </p:cNvPr>
          <p:cNvGraphicFramePr>
            <a:graphicFrameLocks noGrp="1"/>
          </p:cNvGraphicFramePr>
          <p:nvPr>
            <p:ph idx="1"/>
            <p:extLst>
              <p:ext uri="{D42A27DB-BD31-4B8C-83A1-F6EECF244321}">
                <p14:modId xmlns:p14="http://schemas.microsoft.com/office/powerpoint/2010/main" val="1747035186"/>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675980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223A2CF-282D-4D97-960D-435F2BA682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FE704595-09C7-4F19-9C35-A1585DE5E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F5D3415-BEB8-49B5-A258-65A6DB069A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4572FE66-7C7C-4ED1-BB96-D4E741F7E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27DAB653-28E4-473D-BFF3-5B5530900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D42B9441-BD12-4ADD-98F9-146048C02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6849A7E1-FFE1-40FC-987C-B58FD2547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13A76386-AD1C-4954-82C0-0AA48165E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3276B172-4E18-465E-9AA3-FB122B17D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E4D72FB7-F5AA-4F4D-8EFD-1958081CB7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811DE47E-CE10-46D2-9FA8-B489906954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2" name="Rectangle 21">
            <a:extLst>
              <a:ext uri="{FF2B5EF4-FFF2-40B4-BE49-F238E27FC236}">
                <a16:creationId xmlns:a16="http://schemas.microsoft.com/office/drawing/2014/main" id="{0842477F-94C7-43C1-BCB3-DC7F589BC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0DFCC2BA-D7E3-4608-A903-DE1E8709FA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F46BF918-C993-493F-94C3-1BF658F9E8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5713E5E8-9917-4274-A184-E529A1919D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6266B092-0E17-46FC-86F0-3AB7BC99F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443674C8-3A53-431A-BBAD-5F2052A1F2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061E090F-6DF5-4BEC-8C3B-8CF373397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7">
              <a:extLst>
                <a:ext uri="{FF2B5EF4-FFF2-40B4-BE49-F238E27FC236}">
                  <a16:creationId xmlns:a16="http://schemas.microsoft.com/office/drawing/2014/main" id="{262E6B1D-3921-41DA-B274-56B9C7AAB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8">
              <a:extLst>
                <a:ext uri="{FF2B5EF4-FFF2-40B4-BE49-F238E27FC236}">
                  <a16:creationId xmlns:a16="http://schemas.microsoft.com/office/drawing/2014/main" id="{BF694DE7-23D1-4D4D-910D-307E721CA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9">
              <a:extLst>
                <a:ext uri="{FF2B5EF4-FFF2-40B4-BE49-F238E27FC236}">
                  <a16:creationId xmlns:a16="http://schemas.microsoft.com/office/drawing/2014/main" id="{B4365D1B-AD4A-4860-BAD5-73C77C13BE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0E8904F3-63E1-4571-B5C3-653DAC43D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F104813C-5093-4519-99F5-55249FD0E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4F6FEB6-2C06-F151-C644-6F2B85DB8E34}"/>
              </a:ext>
            </a:extLst>
          </p:cNvPr>
          <p:cNvSpPr>
            <a:spLocks noGrp="1"/>
          </p:cNvSpPr>
          <p:nvPr>
            <p:ph type="title" idx="4294967295"/>
          </p:nvPr>
        </p:nvSpPr>
        <p:spPr>
          <a:xfrm>
            <a:off x="677334" y="609600"/>
            <a:ext cx="8596668" cy="1320800"/>
          </a:xfrm>
        </p:spPr>
        <p:txBody>
          <a:bodyPr vert="horz" lIns="91440" tIns="45720" rIns="91440" bIns="45720" rtlCol="0" anchor="t">
            <a:normAutofit/>
          </a:bodyPr>
          <a:lstStyle/>
          <a:p>
            <a:pPr algn="ctr"/>
            <a:r>
              <a:rPr lang="en-US" sz="5400" b="1" u="sng" dirty="0"/>
              <a:t>Contact information</a:t>
            </a:r>
          </a:p>
        </p:txBody>
      </p:sp>
      <p:graphicFrame>
        <p:nvGraphicFramePr>
          <p:cNvPr id="5" name="Content Placeholder 2">
            <a:extLst>
              <a:ext uri="{FF2B5EF4-FFF2-40B4-BE49-F238E27FC236}">
                <a16:creationId xmlns:a16="http://schemas.microsoft.com/office/drawing/2014/main" id="{6157E25C-4FAF-13FA-15A1-AE39A535F782}"/>
              </a:ext>
            </a:extLst>
          </p:cNvPr>
          <p:cNvGraphicFramePr>
            <a:graphicFrameLocks noGrp="1"/>
          </p:cNvGraphicFramePr>
          <p:nvPr>
            <p:ph idx="4294967295"/>
            <p:extLst>
              <p:ext uri="{D42A27DB-BD31-4B8C-83A1-F6EECF244321}">
                <p14:modId xmlns:p14="http://schemas.microsoft.com/office/powerpoint/2010/main" val="3715337671"/>
              </p:ext>
            </p:extLst>
          </p:nvPr>
        </p:nvGraphicFramePr>
        <p:xfrm>
          <a:off x="820607" y="1595641"/>
          <a:ext cx="8596668"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240751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F9B9A8-6C30-75BE-E323-A2F0968D66E2}"/>
              </a:ext>
            </a:extLst>
          </p:cNvPr>
          <p:cNvSpPr txBox="1"/>
          <p:nvPr/>
        </p:nvSpPr>
        <p:spPr>
          <a:xfrm>
            <a:off x="438727" y="519545"/>
            <a:ext cx="11303000" cy="58881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5" name="Picture 5" descr="A picture containing text, stationary, writing implement, pen&#10;&#10;Description automatically generated">
            <a:extLst>
              <a:ext uri="{FF2B5EF4-FFF2-40B4-BE49-F238E27FC236}">
                <a16:creationId xmlns:a16="http://schemas.microsoft.com/office/drawing/2014/main" id="{364D236A-3B2D-E1F1-F24D-BBD784B3899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588" y="1779"/>
            <a:ext cx="12252324" cy="6838568"/>
          </a:xfrm>
          <a:prstGeom prst="rect">
            <a:avLst/>
          </a:prstGeom>
        </p:spPr>
      </p:pic>
    </p:spTree>
    <p:extLst>
      <p:ext uri="{BB962C8B-B14F-4D97-AF65-F5344CB8AC3E}">
        <p14:creationId xmlns:p14="http://schemas.microsoft.com/office/powerpoint/2010/main" val="286152052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POLL" val="{&quot;id&quot;:&quot;5040314&quot;,&quot;questionSettings&quot;:{},&quot;alias&quot;:&quot;&quot;,&quot;text&quot;:&quot;&lt;p&gt;What is tort law?&lt;/p&gt;&quot;,&quot;@type&quot;:&quot;OpenTextQuestion&quot;,&quot;correctAnswers&quot;:[],&quot;image&quot;:null}"/>
  <p:tag name="VEVOX.ORIGIN.SESSION.ID" val="780140"/>
  <p:tag name="VEVOX.ORIGIN.QUESTION.ID" val="5040314"/>
  <p:tag name="VEVOX.QUESTIONSLIDEID" val="328#1635377456/681003286"/>
  <p:tag name="VEVOX.SLIDEFORMAT.VERSION" val="1.018"/>
</p:tagLst>
</file>

<file path=ppt/tags/tag2.xml><?xml version="1.0" encoding="utf-8"?>
<p:tagLst xmlns:a="http://schemas.openxmlformats.org/drawingml/2006/main" xmlns:r="http://schemas.openxmlformats.org/officeDocument/2006/relationships" xmlns:p="http://schemas.openxmlformats.org/presentationml/2006/main">
  <p:tag name="VEVOX.QUESTION" val="What is tort law?"/>
</p:tagLst>
</file>

<file path=ppt/tags/tag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5.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6.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7.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8.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9.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0.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1.xml><?xml version="1.0" encoding="utf-8"?>
<p:tagLst xmlns:a="http://schemas.openxmlformats.org/drawingml/2006/main" xmlns:r="http://schemas.openxmlformats.org/officeDocument/2006/relationships" xmlns:p="http://schemas.openxmlformats.org/presentationml/2006/main">
  <p:tag name="VEVOX.TEXT.ANSWER" val="SLOT1"/>
</p:tagLst>
</file>

<file path=ppt/tags/tag12.xml><?xml version="1.0" encoding="utf-8"?>
<p:tagLst xmlns:a="http://schemas.openxmlformats.org/drawingml/2006/main" xmlns:r="http://schemas.openxmlformats.org/officeDocument/2006/relationships" xmlns:p="http://schemas.openxmlformats.org/presentationml/2006/main">
  <p:tag name="VEVOX.TEXT.ANSWER" val="SLOT2"/>
</p:tagLst>
</file>

<file path=ppt/tags/tag13.xml><?xml version="1.0" encoding="utf-8"?>
<p:tagLst xmlns:a="http://schemas.openxmlformats.org/drawingml/2006/main" xmlns:r="http://schemas.openxmlformats.org/officeDocument/2006/relationships" xmlns:p="http://schemas.openxmlformats.org/presentationml/2006/main">
  <p:tag name="VEVOX.TEXT.ANSWER" val="SLOT3"/>
</p:tagLst>
</file>

<file path=ppt/tags/tag14.xml><?xml version="1.0" encoding="utf-8"?>
<p:tagLst xmlns:a="http://schemas.openxmlformats.org/drawingml/2006/main" xmlns:r="http://schemas.openxmlformats.org/officeDocument/2006/relationships" xmlns:p="http://schemas.openxmlformats.org/presentationml/2006/main">
  <p:tag name="VEVOX.TEXT.ANSWER" val="SLOT4"/>
</p:tagLst>
</file>

<file path=ppt/tags/tag15.xml><?xml version="1.0" encoding="utf-8"?>
<p:tagLst xmlns:a="http://schemas.openxmlformats.org/drawingml/2006/main" xmlns:r="http://schemas.openxmlformats.org/officeDocument/2006/relationships" xmlns:p="http://schemas.openxmlformats.org/presentationml/2006/main">
  <p:tag name="VEVOX.TEXT.ANSWER" val="SLOT5"/>
</p:tagLst>
</file>

<file path=ppt/tags/tag16.xml><?xml version="1.0" encoding="utf-8"?>
<p:tagLst xmlns:a="http://schemas.openxmlformats.org/drawingml/2006/main" xmlns:r="http://schemas.openxmlformats.org/officeDocument/2006/relationships" xmlns:p="http://schemas.openxmlformats.org/presentationml/2006/main">
  <p:tag name="VEVOX.TEXT.ANSWER" val="SLOT6"/>
</p:tagLst>
</file>

<file path=ppt/tags/tag17.xml><?xml version="1.0" encoding="utf-8"?>
<p:tagLst xmlns:a="http://schemas.openxmlformats.org/drawingml/2006/main" xmlns:r="http://schemas.openxmlformats.org/officeDocument/2006/relationships" xmlns:p="http://schemas.openxmlformats.org/presentationml/2006/main">
  <p:tag name="VEVOX.RESULT" val="{&quot;id&quot;:&quot;5040314&quot;,&quot;questionSettings&quot;:{},&quot;alias&quot;:&quot;&quot;,&quot;text&quot;:&quot;&lt;p&gt;What is tort law?&lt;/p&gt;&quot;,&quot;@type&quot;:&quot;OpenTextQuestion&quot;,&quot;correctAnswers&quot;:[],&quot;image&quot;:null}"/>
  <p:tag name="VEVOX.QUESTIONSLIDEID" val="328#1635377456/681003286"/>
  <p:tag name="VEVOX.SLIDEFORMAT.VERSION" val="1.018"/>
</p:tagLst>
</file>

<file path=ppt/tags/tag18.xml><?xml version="1.0" encoding="utf-8"?>
<p:tagLst xmlns:a="http://schemas.openxmlformats.org/drawingml/2006/main" xmlns:r="http://schemas.openxmlformats.org/officeDocument/2006/relationships" xmlns:p="http://schemas.openxmlformats.org/presentationml/2006/main">
  <p:tag name="VEVOX.QUESTION" val="What is tort law?"/>
</p:tagLst>
</file>

<file path=ppt/tags/tag1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4.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5.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6.xml><?xml version="1.0" encoding="utf-8"?>
<p:tagLst xmlns:a="http://schemas.openxmlformats.org/drawingml/2006/main" xmlns:r="http://schemas.openxmlformats.org/officeDocument/2006/relationships" xmlns:p="http://schemas.openxmlformats.org/presentationml/2006/main">
  <p:tag name="VEVOX.TEXT.RESULTBOX" val="SLOT1"/>
</p:tagLst>
</file>

<file path=ppt/tags/tag27.xml><?xml version="1.0" encoding="utf-8"?>
<p:tagLst xmlns:a="http://schemas.openxmlformats.org/drawingml/2006/main" xmlns:r="http://schemas.openxmlformats.org/officeDocument/2006/relationships" xmlns:p="http://schemas.openxmlformats.org/presentationml/2006/main">
  <p:tag name="VEVOX.TEXT.RESULTBOX" val="SLOT2"/>
</p:tagLst>
</file>

<file path=ppt/tags/tag28.xml><?xml version="1.0" encoding="utf-8"?>
<p:tagLst xmlns:a="http://schemas.openxmlformats.org/drawingml/2006/main" xmlns:r="http://schemas.openxmlformats.org/officeDocument/2006/relationships" xmlns:p="http://schemas.openxmlformats.org/presentationml/2006/main">
  <p:tag name="VEVOX.TEXT.RESULTBOX" val="SLOT3"/>
</p:tagLst>
</file>

<file path=ppt/tags/tag29.xml><?xml version="1.0" encoding="utf-8"?>
<p:tagLst xmlns:a="http://schemas.openxmlformats.org/drawingml/2006/main" xmlns:r="http://schemas.openxmlformats.org/officeDocument/2006/relationships" xmlns:p="http://schemas.openxmlformats.org/presentationml/2006/main">
  <p:tag name="VEVOX.TEXT.RESULTBOX" val="SLOT4"/>
</p:tagLst>
</file>

<file path=ppt/tags/tag30.xml><?xml version="1.0" encoding="utf-8"?>
<p:tagLst xmlns:a="http://schemas.openxmlformats.org/drawingml/2006/main" xmlns:r="http://schemas.openxmlformats.org/officeDocument/2006/relationships" xmlns:p="http://schemas.openxmlformats.org/presentationml/2006/main">
  <p:tag name="VEVOX.TEXT.RESULTBOX" val="SLOT5"/>
</p:tagLst>
</file>

<file path=ppt/tags/tag31.xml><?xml version="1.0" encoding="utf-8"?>
<p:tagLst xmlns:a="http://schemas.openxmlformats.org/drawingml/2006/main" xmlns:r="http://schemas.openxmlformats.org/officeDocument/2006/relationships" xmlns:p="http://schemas.openxmlformats.org/presentationml/2006/main">
  <p:tag name="VEVOX.TEXT.RESULTBOX" val="SLOT6"/>
</p:tagLst>
</file>

<file path=ppt/tags/tag32.xml><?xml version="1.0" encoding="utf-8"?>
<p:tagLst xmlns:a="http://schemas.openxmlformats.org/drawingml/2006/main" xmlns:r="http://schemas.openxmlformats.org/officeDocument/2006/relationships" xmlns:p="http://schemas.openxmlformats.org/presentationml/2006/main">
  <p:tag name="VEVOX.TEXT.RESULTBOX" val="SLOT7"/>
</p:tagLst>
</file>

<file path=ppt/tags/tag33.xml><?xml version="1.0" encoding="utf-8"?>
<p:tagLst xmlns:a="http://schemas.openxmlformats.org/drawingml/2006/main" xmlns:r="http://schemas.openxmlformats.org/officeDocument/2006/relationships" xmlns:p="http://schemas.openxmlformats.org/presentationml/2006/main">
  <p:tag name="VEVOX.TEXT.RESULTBOX" val="SLOT8"/>
</p:tagLst>
</file>

<file path=ppt/tags/tag34.xml><?xml version="1.0" encoding="utf-8"?>
<p:tagLst xmlns:a="http://schemas.openxmlformats.org/drawingml/2006/main" xmlns:r="http://schemas.openxmlformats.org/officeDocument/2006/relationships" xmlns:p="http://schemas.openxmlformats.org/presentationml/2006/main">
  <p:tag name="VEVOX.TEXT.RESULTBOX" val="SLOT9"/>
</p:tagLst>
</file>

<file path=ppt/tags/tag35.xml><?xml version="1.0" encoding="utf-8"?>
<p:tagLst xmlns:a="http://schemas.openxmlformats.org/drawingml/2006/main" xmlns:r="http://schemas.openxmlformats.org/officeDocument/2006/relationships" xmlns:p="http://schemas.openxmlformats.org/presentationml/2006/main">
  <p:tag name="VEVOX.TEXT.RESULTBOX" val="SLOT10"/>
</p:tagLst>
</file>

<file path=ppt/tags/tag36.xml><?xml version="1.0" encoding="utf-8"?>
<p:tagLst xmlns:a="http://schemas.openxmlformats.org/drawingml/2006/main" xmlns:r="http://schemas.openxmlformats.org/officeDocument/2006/relationships" xmlns:p="http://schemas.openxmlformats.org/presentationml/2006/main">
  <p:tag name="VEVOX.TEXT.RESULTBOX" val="SLOT11"/>
</p:tagLst>
</file>

<file path=ppt/tags/tag37.xml><?xml version="1.0" encoding="utf-8"?>
<p:tagLst xmlns:a="http://schemas.openxmlformats.org/drawingml/2006/main" xmlns:r="http://schemas.openxmlformats.org/officeDocument/2006/relationships" xmlns:p="http://schemas.openxmlformats.org/presentationml/2006/main">
  <p:tag name="VEVOX.TEXT.RESULTBOX" val="SLOT12"/>
</p:tagLst>
</file>

<file path=ppt/tags/tag38.xml><?xml version="1.0" encoding="utf-8"?>
<p:tagLst xmlns:a="http://schemas.openxmlformats.org/drawingml/2006/main" xmlns:r="http://schemas.openxmlformats.org/officeDocument/2006/relationships" xmlns:p="http://schemas.openxmlformats.org/presentationml/2006/main">
  <p:tag name="VEVOX.TEXT.RESULTBOX" val="SLOT13"/>
</p:tagLst>
</file>

<file path=ppt/tags/tag39.xml><?xml version="1.0" encoding="utf-8"?>
<p:tagLst xmlns:a="http://schemas.openxmlformats.org/drawingml/2006/main" xmlns:r="http://schemas.openxmlformats.org/officeDocument/2006/relationships" xmlns:p="http://schemas.openxmlformats.org/presentationml/2006/main">
  <p:tag name="VEVOX.TEXT.RESULTBOX" val="SLOT14"/>
</p:tagLst>
</file>

<file path=ppt/tags/tag40.xml><?xml version="1.0" encoding="utf-8"?>
<p:tagLst xmlns:a="http://schemas.openxmlformats.org/drawingml/2006/main" xmlns:r="http://schemas.openxmlformats.org/officeDocument/2006/relationships" xmlns:p="http://schemas.openxmlformats.org/presentationml/2006/main">
  <p:tag name="VEVOX.TEXT.RESULTBOX" val="SLOT15"/>
</p:tagLst>
</file>

<file path=ppt/tags/tag41.xml><?xml version="1.0" encoding="utf-8"?>
<p:tagLst xmlns:a="http://schemas.openxmlformats.org/drawingml/2006/main" xmlns:r="http://schemas.openxmlformats.org/officeDocument/2006/relationships" xmlns:p="http://schemas.openxmlformats.org/presentationml/2006/main">
  <p:tag name="VEVOX.TEXT.RESULTBOX" val="SLOT16"/>
</p:tagLst>
</file>

<file path=ppt/tags/tag42.xml><?xml version="1.0" encoding="utf-8"?>
<p:tagLst xmlns:a="http://schemas.openxmlformats.org/drawingml/2006/main" xmlns:r="http://schemas.openxmlformats.org/officeDocument/2006/relationships" xmlns:p="http://schemas.openxmlformats.org/presentationml/2006/main">
  <p:tag name="VEVOX.RESULT.PLACEHOLDER" val="{&quot;left&quot;:0,&quot;top&quot;:432,&quot;width&quot;:960,&quot;height&quot;:96}"/>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83DA8840-0391-49CE-8289-412059D8A1C1}">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Facet</Template>
  <TotalTime>0</TotalTime>
  <Words>2132</Words>
  <Application>Microsoft Office PowerPoint</Application>
  <PresentationFormat>Widescreen</PresentationFormat>
  <Paragraphs>267</Paragraphs>
  <Slides>53</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53</vt:i4>
      </vt:variant>
    </vt:vector>
  </HeadingPairs>
  <TitlesOfParts>
    <vt:vector size="60" baseType="lpstr">
      <vt:lpstr>Arial</vt:lpstr>
      <vt:lpstr>Calibri</vt:lpstr>
      <vt:lpstr>Sitka Banner</vt:lpstr>
      <vt:lpstr>Trebuchet MS</vt:lpstr>
      <vt:lpstr>Wingdings</vt:lpstr>
      <vt:lpstr>Wingdings 3</vt:lpstr>
      <vt:lpstr>Facet</vt:lpstr>
      <vt:lpstr>PowerPoint Presentation</vt:lpstr>
      <vt:lpstr>PowerPoint Presentation</vt:lpstr>
      <vt:lpstr>Introductions</vt:lpstr>
      <vt:lpstr>Learning objectives of this module!</vt:lpstr>
      <vt:lpstr> THIS MODULE</vt:lpstr>
      <vt:lpstr>What will we study?</vt:lpstr>
      <vt:lpstr>Assignments Level 4</vt:lpstr>
      <vt:lpstr>Assignments- Level 5 </vt:lpstr>
      <vt:lpstr>Assignment 1 guidance</vt:lpstr>
      <vt:lpstr>Notes for assignment 1</vt:lpstr>
      <vt:lpstr>Take note!</vt:lpstr>
      <vt:lpstr>Referencing </vt:lpstr>
      <vt:lpstr>How will these session run?</vt:lpstr>
      <vt:lpstr>Let’s take a look at the Moodle page!</vt:lpstr>
      <vt:lpstr>This week's lesson</vt:lpstr>
      <vt:lpstr>What is tort law?</vt:lpstr>
      <vt:lpstr>What is tort law?</vt:lpstr>
      <vt:lpstr>What is tort law?</vt:lpstr>
      <vt:lpstr>What is tort law? </vt:lpstr>
      <vt:lpstr>What is tort law?</vt:lpstr>
      <vt:lpstr>What is tort law?</vt:lpstr>
      <vt:lpstr>Continued..</vt:lpstr>
      <vt:lpstr>What is protected under tort law?</vt:lpstr>
      <vt:lpstr>Continued...</vt:lpstr>
      <vt:lpstr>Continued..</vt:lpstr>
      <vt:lpstr>Activity </vt:lpstr>
      <vt:lpstr>Answer</vt:lpstr>
      <vt:lpstr>Let's continue</vt:lpstr>
      <vt:lpstr>PowerPoint Presentation</vt:lpstr>
      <vt:lpstr>Some cases.....</vt:lpstr>
      <vt:lpstr>PowerPoint Presentation</vt:lpstr>
      <vt:lpstr>Activity</vt:lpstr>
      <vt:lpstr>Activity</vt:lpstr>
      <vt:lpstr>Negligence</vt:lpstr>
      <vt:lpstr>Introduction continued...</vt:lpstr>
      <vt:lpstr>Continued..</vt:lpstr>
      <vt:lpstr>Donoghue v Stephenson</vt:lpstr>
      <vt:lpstr>Continued..</vt:lpstr>
      <vt:lpstr>Duty of care- Negligence</vt:lpstr>
      <vt:lpstr>What is negligence?</vt:lpstr>
      <vt:lpstr>Three elements of negligence</vt:lpstr>
      <vt:lpstr>What is a duty of care?</vt:lpstr>
      <vt:lpstr>Continued </vt:lpstr>
      <vt:lpstr>Activity 1 </vt:lpstr>
      <vt:lpstr>History of duty of care</vt:lpstr>
      <vt:lpstr>What is the neighbour test?</vt:lpstr>
      <vt:lpstr>Duty of care</vt:lpstr>
      <vt:lpstr>Negligence continued next week….</vt:lpstr>
      <vt:lpstr>Questions?</vt:lpstr>
      <vt:lpstr>The University has an amazing student support team who can support you during your time at university. You can contact them via the wellbeing tile on Moodle. </vt:lpstr>
      <vt:lpstr>Summary</vt:lpstr>
      <vt:lpstr>Contact information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508</cp:revision>
  <dcterms:created xsi:type="dcterms:W3CDTF">2022-09-01T15:47:04Z</dcterms:created>
  <dcterms:modified xsi:type="dcterms:W3CDTF">2025-09-26T12:55:07Z</dcterms:modified>
</cp:coreProperties>
</file>