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6C6522-92F9-4749-9AD3-04A04A454F5D}" type="datetimeFigureOut">
              <a:rPr lang="en-GB" smtClean="0"/>
              <a:pPr/>
              <a:t>10/01/2018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C1B74C-48F5-465F-872D-DBAD77B8983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vTB2fmLYEYc" TargetMode="External"/><Relationship Id="rId2" Type="http://schemas.openxmlformats.org/officeDocument/2006/relationships/hyperlink" Target="https://www.flickr.com/photos/156196263@N04/" TargetMode="External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www.instagram.com/jproberts94/?hl=en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555776" y="836712"/>
            <a:ext cx="381642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latin typeface="Impact" pitchFamily="34" charset="0"/>
              </a:rPr>
              <a:t>Experiences </a:t>
            </a:r>
            <a:r>
              <a:rPr lang="en-GB" sz="5400" b="1" dirty="0" smtClean="0">
                <a:latin typeface="Impact" pitchFamily="34" charset="0"/>
              </a:rPr>
              <a:t>With Photography</a:t>
            </a:r>
            <a:endParaRPr lang="en-GB" sz="5400" b="1" dirty="0">
              <a:latin typeface="Impact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059832" y="4509120"/>
            <a:ext cx="316835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A presentation</a:t>
            </a:r>
            <a:endParaRPr lang="en-GB" sz="3600" dirty="0"/>
          </a:p>
        </p:txBody>
      </p:sp>
      <p:sp>
        <p:nvSpPr>
          <p:cNvPr id="6" name="TextBox 5"/>
          <p:cNvSpPr txBox="1"/>
          <p:nvPr/>
        </p:nvSpPr>
        <p:spPr>
          <a:xfrm>
            <a:off x="611560" y="5373216"/>
            <a:ext cx="85324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My </a:t>
            </a:r>
            <a:r>
              <a:rPr lang="en-GB" dirty="0" err="1" smtClean="0"/>
              <a:t>Flickr</a:t>
            </a:r>
            <a:r>
              <a:rPr lang="en-GB" dirty="0" smtClean="0"/>
              <a:t> page - </a:t>
            </a:r>
            <a:r>
              <a:rPr lang="en-GB" dirty="0" smtClean="0"/>
              <a:t>@JPRoberts94 - </a:t>
            </a:r>
            <a:r>
              <a:rPr lang="en-GB" dirty="0" smtClean="0">
                <a:hlinkClick r:id="rId2"/>
              </a:rPr>
              <a:t>https://www.flickr.com/photos/156196263@N04</a:t>
            </a:r>
            <a:r>
              <a:rPr lang="en-GB" dirty="0" smtClean="0">
                <a:hlinkClick r:id="rId2"/>
              </a:rPr>
              <a:t>/</a:t>
            </a:r>
            <a:endParaRPr lang="en-GB" dirty="0" smtClean="0"/>
          </a:p>
          <a:p>
            <a:r>
              <a:rPr lang="en-GB" dirty="0" smtClean="0"/>
              <a:t>My </a:t>
            </a:r>
            <a:r>
              <a:rPr lang="en-GB" dirty="0" smtClean="0"/>
              <a:t>title sequence - </a:t>
            </a:r>
            <a:r>
              <a:rPr lang="en-GB" dirty="0" smtClean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youtu.be/vTB2fmLYEYc</a:t>
            </a:r>
            <a:r>
              <a:rPr lang="en-GB" dirty="0" smtClean="0"/>
              <a:t> </a:t>
            </a:r>
          </a:p>
          <a:p>
            <a:r>
              <a:rPr lang="en-GB" dirty="0" smtClean="0"/>
              <a:t>My </a:t>
            </a:r>
            <a:r>
              <a:rPr lang="en-GB" dirty="0" err="1" smtClean="0"/>
              <a:t>I</a:t>
            </a:r>
            <a:r>
              <a:rPr lang="en-GB" dirty="0" err="1" smtClean="0"/>
              <a:t>nstagram</a:t>
            </a:r>
            <a:r>
              <a:rPr lang="en-GB" dirty="0" smtClean="0"/>
              <a:t> page - </a:t>
            </a:r>
            <a:r>
              <a:rPr lang="en-GB" dirty="0" smtClean="0"/>
              <a:t>@JPRoberts94 - </a:t>
            </a:r>
            <a:r>
              <a:rPr lang="en-GB" dirty="0" smtClean="0">
                <a:hlinkClick r:id="rId4"/>
              </a:rPr>
              <a:t>https://www.instagram.com/jproberts94/?</a:t>
            </a:r>
            <a:r>
              <a:rPr lang="en-GB" dirty="0" smtClean="0">
                <a:hlinkClick r:id="rId4"/>
              </a:rPr>
              <a:t>hl=en</a:t>
            </a:r>
            <a:r>
              <a:rPr lang="en-GB" dirty="0" smtClean="0"/>
              <a:t> (this one is not as professional as my </a:t>
            </a:r>
            <a:r>
              <a:rPr lang="en-GB" dirty="0" err="1" smtClean="0"/>
              <a:t>Flickr</a:t>
            </a:r>
            <a:r>
              <a:rPr lang="en-GB" dirty="0" smtClean="0"/>
              <a:t> page).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115616" y="6926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pic>
        <p:nvPicPr>
          <p:cNvPr id="7" name="Picture 6" descr="IMG_10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79978" y="3284984"/>
            <a:ext cx="4764022" cy="3573016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39552" y="260648"/>
            <a:ext cx="4536504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dirty="0" smtClean="0"/>
              <a:t> </a:t>
            </a:r>
            <a:r>
              <a:rPr lang="en-GB" sz="3600" dirty="0" smtClean="0"/>
              <a:t>Planned </a:t>
            </a:r>
            <a:r>
              <a:rPr lang="en-GB" sz="3600" dirty="0" smtClean="0"/>
              <a:t>to </a:t>
            </a:r>
            <a:r>
              <a:rPr lang="en-GB" sz="3600" dirty="0" smtClean="0"/>
              <a:t>do a time-lapse </a:t>
            </a:r>
            <a:r>
              <a:rPr lang="en-GB" sz="3600" dirty="0" smtClean="0"/>
              <a:t>building </a:t>
            </a:r>
            <a:r>
              <a:rPr lang="en-GB" sz="3600" dirty="0" smtClean="0"/>
              <a:t>this! Thought it might be fun and interesting. </a:t>
            </a:r>
            <a:endParaRPr lang="en-GB" sz="3600" dirty="0" smtClean="0"/>
          </a:p>
          <a:p>
            <a:endParaRPr lang="en-GB" dirty="0"/>
          </a:p>
          <a:p>
            <a:r>
              <a:rPr lang="en-GB" dirty="0" smtClean="0"/>
              <a:t>Something went wrong with the time-lapse.</a:t>
            </a:r>
            <a:r>
              <a:rPr lang="en-GB" dirty="0" smtClean="0"/>
              <a:t> </a:t>
            </a:r>
            <a:r>
              <a:rPr lang="en-GB" dirty="0" smtClean="0"/>
              <a:t>Stupidly couldn’t think of anything else interesting/original to do one on. 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420888"/>
            <a:ext cx="64807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I don’t have my own camera, so if I am out and about I will use my </a:t>
            </a:r>
            <a:r>
              <a:rPr lang="en-GB" sz="2400" b="1" dirty="0" err="1" smtClean="0"/>
              <a:t>iPhone</a:t>
            </a:r>
            <a:r>
              <a:rPr lang="en-GB" sz="2400" b="1" dirty="0" smtClean="0"/>
              <a:t> camera to take a picture and edit it after. </a:t>
            </a:r>
            <a:endParaRPr lang="en-GB" sz="2400" b="1" dirty="0"/>
          </a:p>
        </p:txBody>
      </p:sp>
      <p:sp>
        <p:nvSpPr>
          <p:cNvPr id="5" name="TextBox 4"/>
          <p:cNvSpPr txBox="1"/>
          <p:nvPr/>
        </p:nvSpPr>
        <p:spPr>
          <a:xfrm>
            <a:off x="2339752" y="3789040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For example, here is Swansea Bay outside the 3x60 café before an early morning run.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46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475656" y="2420888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 smtClean="0"/>
              <a:t>And here is the same shot after a little bit of time on Adobe </a:t>
            </a:r>
            <a:r>
              <a:rPr lang="en-GB" sz="2400" b="1" dirty="0" err="1" smtClean="0"/>
              <a:t>Lightroom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MG_0461 - Copy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IMG_0461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2217390"/>
            <a:ext cx="4495800" cy="3371850"/>
          </a:xfrm>
        </p:spPr>
      </p:pic>
      <p:pic>
        <p:nvPicPr>
          <p:cNvPr id="6" name="Content Placeholder 5" descr="IMG_0461 - Copy.JPG"/>
          <p:cNvPicPr>
            <a:picLocks noGrp="1" noChangeAspect="1"/>
          </p:cNvPicPr>
          <p:nvPr>
            <p:ph sz="half" idx="2"/>
          </p:nvPr>
        </p:nvPicPr>
        <p:blipFill>
          <a:blip r:embed="rId3" cstate="print"/>
          <a:stretch>
            <a:fillRect/>
          </a:stretch>
        </p:blipFill>
        <p:spPr>
          <a:xfrm>
            <a:off x="4648200" y="2217390"/>
            <a:ext cx="4495800" cy="3371850"/>
          </a:xfrm>
        </p:spPr>
      </p:pic>
      <p:sp>
        <p:nvSpPr>
          <p:cNvPr id="7" name="TextBox 6"/>
          <p:cNvSpPr txBox="1"/>
          <p:nvPr/>
        </p:nvSpPr>
        <p:spPr>
          <a:xfrm>
            <a:off x="1331640" y="764704"/>
            <a:ext cx="70636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I just increased the warmth of the image and removed the lens flare from the centre of the image.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123728" y="5949280"/>
            <a:ext cx="51125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Most of the photographs I upload will be like this, though I do take pictures of other things too, as can be seen online.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191</Words>
  <Application>Microsoft Office PowerPoint</Application>
  <PresentationFormat>On-screen Show (4:3)</PresentationFormat>
  <Paragraphs>13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Home</dc:creator>
  <cp:lastModifiedBy>Home</cp:lastModifiedBy>
  <cp:revision>18</cp:revision>
  <dcterms:created xsi:type="dcterms:W3CDTF">2018-01-09T22:55:11Z</dcterms:created>
  <dcterms:modified xsi:type="dcterms:W3CDTF">2018-01-11T01:31:12Z</dcterms:modified>
</cp:coreProperties>
</file>