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png&amp;ehk=c0ef176nyrLHEvN0J7V2sA&amp;r=0&amp;pid=OfficeInsert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96" r:id="rId1"/>
  </p:sldMasterIdLst>
  <p:sldIdLst>
    <p:sldId id="256" r:id="rId2"/>
    <p:sldId id="287" r:id="rId3"/>
    <p:sldId id="289" r:id="rId4"/>
    <p:sldId id="286" r:id="rId5"/>
    <p:sldId id="271" r:id="rId6"/>
    <p:sldId id="288" r:id="rId7"/>
    <p:sldId id="293" r:id="rId8"/>
    <p:sldId id="292" r:id="rId9"/>
    <p:sldId id="285" r:id="rId10"/>
    <p:sldId id="291" r:id="rId11"/>
    <p:sldId id="290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104" d="100"/>
          <a:sy n="104" d="100"/>
        </p:scale>
        <p:origin x="79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27076B4-2381-4FE7-89A6-22FD0032F33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F86429A4-8094-4E54-AF8E-CB0C17C74DFD}">
      <dgm:prSet/>
      <dgm:spPr/>
      <dgm:t>
        <a:bodyPr/>
        <a:lstStyle/>
        <a:p>
          <a:r>
            <a:rPr lang="en-GB"/>
            <a:t>Consider the importance and relevance of research ethics</a:t>
          </a:r>
          <a:endParaRPr lang="en-US"/>
        </a:p>
      </dgm:t>
    </dgm:pt>
    <dgm:pt modelId="{1C6AE64C-D1A9-466D-9653-2CAE46D63207}" type="parTrans" cxnId="{C01AD8B6-B49C-4445-9177-0629B14EE964}">
      <dgm:prSet/>
      <dgm:spPr/>
      <dgm:t>
        <a:bodyPr/>
        <a:lstStyle/>
        <a:p>
          <a:endParaRPr lang="en-US"/>
        </a:p>
      </dgm:t>
    </dgm:pt>
    <dgm:pt modelId="{255F8548-C240-4AF3-A391-9131AFD4B0FF}" type="sibTrans" cxnId="{C01AD8B6-B49C-4445-9177-0629B14EE964}">
      <dgm:prSet/>
      <dgm:spPr/>
      <dgm:t>
        <a:bodyPr/>
        <a:lstStyle/>
        <a:p>
          <a:endParaRPr lang="en-US"/>
        </a:p>
      </dgm:t>
    </dgm:pt>
    <dgm:pt modelId="{E73873E5-A146-455F-9947-A4F73BC33550}">
      <dgm:prSet/>
      <dgm:spPr/>
      <dgm:t>
        <a:bodyPr/>
        <a:lstStyle/>
        <a:p>
          <a:r>
            <a:rPr lang="en-GB" dirty="0"/>
            <a:t>Relate ethical principles to </a:t>
          </a:r>
          <a:r>
            <a:rPr lang="en-GB" i="1" dirty="0"/>
            <a:t>your</a:t>
          </a:r>
          <a:r>
            <a:rPr lang="en-GB" dirty="0"/>
            <a:t> literature review and area of study</a:t>
          </a:r>
          <a:endParaRPr lang="en-US" dirty="0"/>
        </a:p>
      </dgm:t>
    </dgm:pt>
    <dgm:pt modelId="{69421499-6389-47DD-A556-2C5B2D4B38A0}" type="parTrans" cxnId="{3F41F61C-C1D6-440B-B18B-927C09340D70}">
      <dgm:prSet/>
      <dgm:spPr/>
      <dgm:t>
        <a:bodyPr/>
        <a:lstStyle/>
        <a:p>
          <a:endParaRPr lang="en-US"/>
        </a:p>
      </dgm:t>
    </dgm:pt>
    <dgm:pt modelId="{CE5DAB7D-B860-4620-877F-4F821DA921D1}" type="sibTrans" cxnId="{3F41F61C-C1D6-440B-B18B-927C09340D70}">
      <dgm:prSet/>
      <dgm:spPr/>
      <dgm:t>
        <a:bodyPr/>
        <a:lstStyle/>
        <a:p>
          <a:endParaRPr lang="en-US"/>
        </a:p>
      </dgm:t>
    </dgm:pt>
    <dgm:pt modelId="{86949A39-9E40-4690-B840-0FA04C0FDC04}">
      <dgm:prSet/>
      <dgm:spPr/>
      <dgm:t>
        <a:bodyPr/>
        <a:lstStyle/>
        <a:p>
          <a:r>
            <a:rPr lang="en-GB"/>
            <a:t>Address some common questions found within ethics forms</a:t>
          </a:r>
          <a:endParaRPr lang="en-US"/>
        </a:p>
      </dgm:t>
    </dgm:pt>
    <dgm:pt modelId="{C047F3AC-6A63-44EA-85D2-8373C6F3F6D9}" type="parTrans" cxnId="{0AF7327E-8CBF-4821-BCFE-F1AF847DCEF2}">
      <dgm:prSet/>
      <dgm:spPr/>
      <dgm:t>
        <a:bodyPr/>
        <a:lstStyle/>
        <a:p>
          <a:endParaRPr lang="en-US"/>
        </a:p>
      </dgm:t>
    </dgm:pt>
    <dgm:pt modelId="{D5A61990-3877-4AA4-989D-35D454BA11F4}" type="sibTrans" cxnId="{0AF7327E-8CBF-4821-BCFE-F1AF847DCEF2}">
      <dgm:prSet/>
      <dgm:spPr/>
      <dgm:t>
        <a:bodyPr/>
        <a:lstStyle/>
        <a:p>
          <a:endParaRPr lang="en-US"/>
        </a:p>
      </dgm:t>
    </dgm:pt>
    <dgm:pt modelId="{2C5ACB9E-372B-48A9-9BC9-594963192C52}" type="pres">
      <dgm:prSet presAssocID="{727076B4-2381-4FE7-89A6-22FD0032F334}" presName="root" presStyleCnt="0">
        <dgm:presLayoutVars>
          <dgm:dir/>
          <dgm:resizeHandles val="exact"/>
        </dgm:presLayoutVars>
      </dgm:prSet>
      <dgm:spPr/>
    </dgm:pt>
    <dgm:pt modelId="{1B7A4FC9-33A7-4B60-AB27-80572EC8B1DF}" type="pres">
      <dgm:prSet presAssocID="{F86429A4-8094-4E54-AF8E-CB0C17C74DFD}" presName="compNode" presStyleCnt="0"/>
      <dgm:spPr/>
    </dgm:pt>
    <dgm:pt modelId="{41B383F1-3AF6-408F-800D-017427F0E44D}" type="pres">
      <dgm:prSet presAssocID="{F86429A4-8094-4E54-AF8E-CB0C17C74DFD}" presName="bgRect" presStyleLbl="bgShp" presStyleIdx="0" presStyleCnt="3"/>
      <dgm:spPr/>
    </dgm:pt>
    <dgm:pt modelId="{2959CCF3-CA72-42FA-A5AC-A6A261539C75}" type="pres">
      <dgm:prSet presAssocID="{F86429A4-8094-4E54-AF8E-CB0C17C74DFD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Venn Diagram"/>
        </a:ext>
      </dgm:extLst>
    </dgm:pt>
    <dgm:pt modelId="{C1EC0DF4-DDCA-4591-B0BE-5374151122EA}" type="pres">
      <dgm:prSet presAssocID="{F86429A4-8094-4E54-AF8E-CB0C17C74DFD}" presName="spaceRect" presStyleCnt="0"/>
      <dgm:spPr/>
    </dgm:pt>
    <dgm:pt modelId="{598C7444-5A73-4753-AF04-1AD13963CDCE}" type="pres">
      <dgm:prSet presAssocID="{F86429A4-8094-4E54-AF8E-CB0C17C74DFD}" presName="parTx" presStyleLbl="revTx" presStyleIdx="0" presStyleCnt="3">
        <dgm:presLayoutVars>
          <dgm:chMax val="0"/>
          <dgm:chPref val="0"/>
        </dgm:presLayoutVars>
      </dgm:prSet>
      <dgm:spPr/>
    </dgm:pt>
    <dgm:pt modelId="{605EFF48-F639-414E-8494-E83302DCF2B0}" type="pres">
      <dgm:prSet presAssocID="{255F8548-C240-4AF3-A391-9131AFD4B0FF}" presName="sibTrans" presStyleCnt="0"/>
      <dgm:spPr/>
    </dgm:pt>
    <dgm:pt modelId="{05A8B056-A177-4539-86AE-C935EAC324BB}" type="pres">
      <dgm:prSet presAssocID="{E73873E5-A146-455F-9947-A4F73BC33550}" presName="compNode" presStyleCnt="0"/>
      <dgm:spPr/>
    </dgm:pt>
    <dgm:pt modelId="{3FB219D4-8793-41B7-9984-6E545F169D22}" type="pres">
      <dgm:prSet presAssocID="{E73873E5-A146-455F-9947-A4F73BC33550}" presName="bgRect" presStyleLbl="bgShp" presStyleIdx="1" presStyleCnt="3"/>
      <dgm:spPr/>
    </dgm:pt>
    <dgm:pt modelId="{D9BA8087-AEBF-46FC-A8E5-93DF30F5F105}" type="pres">
      <dgm:prSet presAssocID="{E73873E5-A146-455F-9947-A4F73BC33550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6C175E74-E002-45F4-95FF-B3964A917D62}" type="pres">
      <dgm:prSet presAssocID="{E73873E5-A146-455F-9947-A4F73BC33550}" presName="spaceRect" presStyleCnt="0"/>
      <dgm:spPr/>
    </dgm:pt>
    <dgm:pt modelId="{6148EE35-8607-468C-A5C8-42099DB981C9}" type="pres">
      <dgm:prSet presAssocID="{E73873E5-A146-455F-9947-A4F73BC33550}" presName="parTx" presStyleLbl="revTx" presStyleIdx="1" presStyleCnt="3">
        <dgm:presLayoutVars>
          <dgm:chMax val="0"/>
          <dgm:chPref val="0"/>
        </dgm:presLayoutVars>
      </dgm:prSet>
      <dgm:spPr/>
    </dgm:pt>
    <dgm:pt modelId="{186088ED-9B93-4D6D-9F40-9FAE203494F9}" type="pres">
      <dgm:prSet presAssocID="{CE5DAB7D-B860-4620-877F-4F821DA921D1}" presName="sibTrans" presStyleCnt="0"/>
      <dgm:spPr/>
    </dgm:pt>
    <dgm:pt modelId="{18956531-00DE-490F-BC4E-8432610EBA1B}" type="pres">
      <dgm:prSet presAssocID="{86949A39-9E40-4690-B840-0FA04C0FDC04}" presName="compNode" presStyleCnt="0"/>
      <dgm:spPr/>
    </dgm:pt>
    <dgm:pt modelId="{6EE24A43-EB69-4D64-859B-CE91244CDC18}" type="pres">
      <dgm:prSet presAssocID="{86949A39-9E40-4690-B840-0FA04C0FDC04}" presName="bgRect" presStyleLbl="bgShp" presStyleIdx="2" presStyleCnt="3"/>
      <dgm:spPr/>
    </dgm:pt>
    <dgm:pt modelId="{B8CA415C-0519-4862-9DDD-2325ACDFA9BD}" type="pres">
      <dgm:prSet presAssocID="{86949A39-9E40-4690-B840-0FA04C0FDC04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731A16B0-218B-4654-9833-1EF1558A363A}" type="pres">
      <dgm:prSet presAssocID="{86949A39-9E40-4690-B840-0FA04C0FDC04}" presName="spaceRect" presStyleCnt="0"/>
      <dgm:spPr/>
    </dgm:pt>
    <dgm:pt modelId="{83EB08A3-7723-4526-830D-7CA73B355DC3}" type="pres">
      <dgm:prSet presAssocID="{86949A39-9E40-4690-B840-0FA04C0FDC04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3F41F61C-C1D6-440B-B18B-927C09340D70}" srcId="{727076B4-2381-4FE7-89A6-22FD0032F334}" destId="{E73873E5-A146-455F-9947-A4F73BC33550}" srcOrd="1" destOrd="0" parTransId="{69421499-6389-47DD-A556-2C5B2D4B38A0}" sibTransId="{CE5DAB7D-B860-4620-877F-4F821DA921D1}"/>
    <dgm:cxn modelId="{9E36A921-4BD2-4CB6-B769-004E06A8496A}" type="presOf" srcId="{F86429A4-8094-4E54-AF8E-CB0C17C74DFD}" destId="{598C7444-5A73-4753-AF04-1AD13963CDCE}" srcOrd="0" destOrd="0" presId="urn:microsoft.com/office/officeart/2018/2/layout/IconVerticalSolidList"/>
    <dgm:cxn modelId="{0AF7327E-8CBF-4821-BCFE-F1AF847DCEF2}" srcId="{727076B4-2381-4FE7-89A6-22FD0032F334}" destId="{86949A39-9E40-4690-B840-0FA04C0FDC04}" srcOrd="2" destOrd="0" parTransId="{C047F3AC-6A63-44EA-85D2-8373C6F3F6D9}" sibTransId="{D5A61990-3877-4AA4-989D-35D454BA11F4}"/>
    <dgm:cxn modelId="{C01AD8B6-B49C-4445-9177-0629B14EE964}" srcId="{727076B4-2381-4FE7-89A6-22FD0032F334}" destId="{F86429A4-8094-4E54-AF8E-CB0C17C74DFD}" srcOrd="0" destOrd="0" parTransId="{1C6AE64C-D1A9-466D-9653-2CAE46D63207}" sibTransId="{255F8548-C240-4AF3-A391-9131AFD4B0FF}"/>
    <dgm:cxn modelId="{154B42CC-6861-4713-A351-3CC46D163450}" type="presOf" srcId="{86949A39-9E40-4690-B840-0FA04C0FDC04}" destId="{83EB08A3-7723-4526-830D-7CA73B355DC3}" srcOrd="0" destOrd="0" presId="urn:microsoft.com/office/officeart/2018/2/layout/IconVerticalSolidList"/>
    <dgm:cxn modelId="{5837DEDC-98A4-4683-BC30-41740A9FB18C}" type="presOf" srcId="{E73873E5-A146-455F-9947-A4F73BC33550}" destId="{6148EE35-8607-468C-A5C8-42099DB981C9}" srcOrd="0" destOrd="0" presId="urn:microsoft.com/office/officeart/2018/2/layout/IconVerticalSolidList"/>
    <dgm:cxn modelId="{288808FE-0A06-4E84-A27F-928C764406BC}" type="presOf" srcId="{727076B4-2381-4FE7-89A6-22FD0032F334}" destId="{2C5ACB9E-372B-48A9-9BC9-594963192C52}" srcOrd="0" destOrd="0" presId="urn:microsoft.com/office/officeart/2018/2/layout/IconVerticalSolidList"/>
    <dgm:cxn modelId="{291C120D-5208-45CB-B5EE-0FDFA17EA352}" type="presParOf" srcId="{2C5ACB9E-372B-48A9-9BC9-594963192C52}" destId="{1B7A4FC9-33A7-4B60-AB27-80572EC8B1DF}" srcOrd="0" destOrd="0" presId="urn:microsoft.com/office/officeart/2018/2/layout/IconVerticalSolidList"/>
    <dgm:cxn modelId="{671DE7A5-B692-4DA7-A4AB-CDB8F51DDBC0}" type="presParOf" srcId="{1B7A4FC9-33A7-4B60-AB27-80572EC8B1DF}" destId="{41B383F1-3AF6-408F-800D-017427F0E44D}" srcOrd="0" destOrd="0" presId="urn:microsoft.com/office/officeart/2018/2/layout/IconVerticalSolidList"/>
    <dgm:cxn modelId="{D40CA748-268D-4A7B-9FCE-8DC3F78C3C61}" type="presParOf" srcId="{1B7A4FC9-33A7-4B60-AB27-80572EC8B1DF}" destId="{2959CCF3-CA72-42FA-A5AC-A6A261539C75}" srcOrd="1" destOrd="0" presId="urn:microsoft.com/office/officeart/2018/2/layout/IconVerticalSolidList"/>
    <dgm:cxn modelId="{76B01356-C41A-44CA-A58C-C43E5F88C622}" type="presParOf" srcId="{1B7A4FC9-33A7-4B60-AB27-80572EC8B1DF}" destId="{C1EC0DF4-DDCA-4591-B0BE-5374151122EA}" srcOrd="2" destOrd="0" presId="urn:microsoft.com/office/officeart/2018/2/layout/IconVerticalSolidList"/>
    <dgm:cxn modelId="{2EC4C2E9-3525-4A87-A625-3FF5DF03680B}" type="presParOf" srcId="{1B7A4FC9-33A7-4B60-AB27-80572EC8B1DF}" destId="{598C7444-5A73-4753-AF04-1AD13963CDCE}" srcOrd="3" destOrd="0" presId="urn:microsoft.com/office/officeart/2018/2/layout/IconVerticalSolidList"/>
    <dgm:cxn modelId="{76B881B2-E6D2-4F98-8367-390915334529}" type="presParOf" srcId="{2C5ACB9E-372B-48A9-9BC9-594963192C52}" destId="{605EFF48-F639-414E-8494-E83302DCF2B0}" srcOrd="1" destOrd="0" presId="urn:microsoft.com/office/officeart/2018/2/layout/IconVerticalSolidList"/>
    <dgm:cxn modelId="{8721CCF4-EBFF-40DE-B840-6DB7773B0A9C}" type="presParOf" srcId="{2C5ACB9E-372B-48A9-9BC9-594963192C52}" destId="{05A8B056-A177-4539-86AE-C935EAC324BB}" srcOrd="2" destOrd="0" presId="urn:microsoft.com/office/officeart/2018/2/layout/IconVerticalSolidList"/>
    <dgm:cxn modelId="{74732398-702B-4736-AFAA-8725F2D0DC5D}" type="presParOf" srcId="{05A8B056-A177-4539-86AE-C935EAC324BB}" destId="{3FB219D4-8793-41B7-9984-6E545F169D22}" srcOrd="0" destOrd="0" presId="urn:microsoft.com/office/officeart/2018/2/layout/IconVerticalSolidList"/>
    <dgm:cxn modelId="{9894726F-E3A3-473F-87AE-EBDEED91FB17}" type="presParOf" srcId="{05A8B056-A177-4539-86AE-C935EAC324BB}" destId="{D9BA8087-AEBF-46FC-A8E5-93DF30F5F105}" srcOrd="1" destOrd="0" presId="urn:microsoft.com/office/officeart/2018/2/layout/IconVerticalSolidList"/>
    <dgm:cxn modelId="{BBFB9E8A-B52C-4029-8EC8-8DE87403F11F}" type="presParOf" srcId="{05A8B056-A177-4539-86AE-C935EAC324BB}" destId="{6C175E74-E002-45F4-95FF-B3964A917D62}" srcOrd="2" destOrd="0" presId="urn:microsoft.com/office/officeart/2018/2/layout/IconVerticalSolidList"/>
    <dgm:cxn modelId="{BF45382D-335E-4AC2-A063-7C6902BF0F4E}" type="presParOf" srcId="{05A8B056-A177-4539-86AE-C935EAC324BB}" destId="{6148EE35-8607-468C-A5C8-42099DB981C9}" srcOrd="3" destOrd="0" presId="urn:microsoft.com/office/officeart/2018/2/layout/IconVerticalSolidList"/>
    <dgm:cxn modelId="{18C9214B-8AA1-469A-A8D6-69C9B9B367ED}" type="presParOf" srcId="{2C5ACB9E-372B-48A9-9BC9-594963192C52}" destId="{186088ED-9B93-4D6D-9F40-9FAE203494F9}" srcOrd="3" destOrd="0" presId="urn:microsoft.com/office/officeart/2018/2/layout/IconVerticalSolidList"/>
    <dgm:cxn modelId="{9B7937F2-6C7B-48EB-8F9C-9D94D98F0C00}" type="presParOf" srcId="{2C5ACB9E-372B-48A9-9BC9-594963192C52}" destId="{18956531-00DE-490F-BC4E-8432610EBA1B}" srcOrd="4" destOrd="0" presId="urn:microsoft.com/office/officeart/2018/2/layout/IconVerticalSolidList"/>
    <dgm:cxn modelId="{BE73C750-1E41-49D1-9874-9A537BC6E3B2}" type="presParOf" srcId="{18956531-00DE-490F-BC4E-8432610EBA1B}" destId="{6EE24A43-EB69-4D64-859B-CE91244CDC18}" srcOrd="0" destOrd="0" presId="urn:microsoft.com/office/officeart/2018/2/layout/IconVerticalSolidList"/>
    <dgm:cxn modelId="{EFF0056C-FFCA-4786-8818-82846E7346CD}" type="presParOf" srcId="{18956531-00DE-490F-BC4E-8432610EBA1B}" destId="{B8CA415C-0519-4862-9DDD-2325ACDFA9BD}" srcOrd="1" destOrd="0" presId="urn:microsoft.com/office/officeart/2018/2/layout/IconVerticalSolidList"/>
    <dgm:cxn modelId="{1428A975-3CB8-4CCA-AA5B-826422CAFD63}" type="presParOf" srcId="{18956531-00DE-490F-BC4E-8432610EBA1B}" destId="{731A16B0-218B-4654-9833-1EF1558A363A}" srcOrd="2" destOrd="0" presId="urn:microsoft.com/office/officeart/2018/2/layout/IconVerticalSolidList"/>
    <dgm:cxn modelId="{7E0701BB-68A1-44CF-9CEE-D5C0C117CD2D}" type="presParOf" srcId="{18956531-00DE-490F-BC4E-8432610EBA1B}" destId="{83EB08A3-7723-4526-830D-7CA73B355DC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27076B4-2381-4FE7-89A6-22FD0032F33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F86429A4-8094-4E54-AF8E-CB0C17C74DFD}">
      <dgm:prSet/>
      <dgm:spPr/>
      <dgm:t>
        <a:bodyPr/>
        <a:lstStyle/>
        <a:p>
          <a:r>
            <a:rPr lang="en-GB" dirty="0"/>
            <a:t>Considered the importance and relevance of research ethics</a:t>
          </a:r>
          <a:endParaRPr lang="en-US" dirty="0"/>
        </a:p>
      </dgm:t>
    </dgm:pt>
    <dgm:pt modelId="{1C6AE64C-D1A9-466D-9653-2CAE46D63207}" type="parTrans" cxnId="{C01AD8B6-B49C-4445-9177-0629B14EE964}">
      <dgm:prSet/>
      <dgm:spPr/>
      <dgm:t>
        <a:bodyPr/>
        <a:lstStyle/>
        <a:p>
          <a:endParaRPr lang="en-US"/>
        </a:p>
      </dgm:t>
    </dgm:pt>
    <dgm:pt modelId="{255F8548-C240-4AF3-A391-9131AFD4B0FF}" type="sibTrans" cxnId="{C01AD8B6-B49C-4445-9177-0629B14EE964}">
      <dgm:prSet/>
      <dgm:spPr/>
      <dgm:t>
        <a:bodyPr/>
        <a:lstStyle/>
        <a:p>
          <a:endParaRPr lang="en-US"/>
        </a:p>
      </dgm:t>
    </dgm:pt>
    <dgm:pt modelId="{E73873E5-A146-455F-9947-A4F73BC33550}">
      <dgm:prSet/>
      <dgm:spPr/>
      <dgm:t>
        <a:bodyPr/>
        <a:lstStyle/>
        <a:p>
          <a:r>
            <a:rPr lang="en-GB" dirty="0"/>
            <a:t>Related ethical principles to </a:t>
          </a:r>
          <a:r>
            <a:rPr lang="en-GB" i="1" dirty="0"/>
            <a:t>your</a:t>
          </a:r>
          <a:r>
            <a:rPr lang="en-GB" dirty="0"/>
            <a:t> literature review and area of study</a:t>
          </a:r>
          <a:endParaRPr lang="en-US" dirty="0"/>
        </a:p>
      </dgm:t>
    </dgm:pt>
    <dgm:pt modelId="{69421499-6389-47DD-A556-2C5B2D4B38A0}" type="parTrans" cxnId="{3F41F61C-C1D6-440B-B18B-927C09340D70}">
      <dgm:prSet/>
      <dgm:spPr/>
      <dgm:t>
        <a:bodyPr/>
        <a:lstStyle/>
        <a:p>
          <a:endParaRPr lang="en-US"/>
        </a:p>
      </dgm:t>
    </dgm:pt>
    <dgm:pt modelId="{CE5DAB7D-B860-4620-877F-4F821DA921D1}" type="sibTrans" cxnId="{3F41F61C-C1D6-440B-B18B-927C09340D70}">
      <dgm:prSet/>
      <dgm:spPr/>
      <dgm:t>
        <a:bodyPr/>
        <a:lstStyle/>
        <a:p>
          <a:endParaRPr lang="en-US"/>
        </a:p>
      </dgm:t>
    </dgm:pt>
    <dgm:pt modelId="{86949A39-9E40-4690-B840-0FA04C0FDC04}">
      <dgm:prSet/>
      <dgm:spPr/>
      <dgm:t>
        <a:bodyPr/>
        <a:lstStyle/>
        <a:p>
          <a:r>
            <a:rPr lang="en-GB" dirty="0"/>
            <a:t>Addressed some common questions found within ethics forms</a:t>
          </a:r>
          <a:endParaRPr lang="en-US" dirty="0"/>
        </a:p>
      </dgm:t>
    </dgm:pt>
    <dgm:pt modelId="{C047F3AC-6A63-44EA-85D2-8373C6F3F6D9}" type="parTrans" cxnId="{0AF7327E-8CBF-4821-BCFE-F1AF847DCEF2}">
      <dgm:prSet/>
      <dgm:spPr/>
      <dgm:t>
        <a:bodyPr/>
        <a:lstStyle/>
        <a:p>
          <a:endParaRPr lang="en-US"/>
        </a:p>
      </dgm:t>
    </dgm:pt>
    <dgm:pt modelId="{D5A61990-3877-4AA4-989D-35D454BA11F4}" type="sibTrans" cxnId="{0AF7327E-8CBF-4821-BCFE-F1AF847DCEF2}">
      <dgm:prSet/>
      <dgm:spPr/>
      <dgm:t>
        <a:bodyPr/>
        <a:lstStyle/>
        <a:p>
          <a:endParaRPr lang="en-US"/>
        </a:p>
      </dgm:t>
    </dgm:pt>
    <dgm:pt modelId="{2C5ACB9E-372B-48A9-9BC9-594963192C52}" type="pres">
      <dgm:prSet presAssocID="{727076B4-2381-4FE7-89A6-22FD0032F334}" presName="root" presStyleCnt="0">
        <dgm:presLayoutVars>
          <dgm:dir/>
          <dgm:resizeHandles val="exact"/>
        </dgm:presLayoutVars>
      </dgm:prSet>
      <dgm:spPr/>
    </dgm:pt>
    <dgm:pt modelId="{1B7A4FC9-33A7-4B60-AB27-80572EC8B1DF}" type="pres">
      <dgm:prSet presAssocID="{F86429A4-8094-4E54-AF8E-CB0C17C74DFD}" presName="compNode" presStyleCnt="0"/>
      <dgm:spPr/>
    </dgm:pt>
    <dgm:pt modelId="{41B383F1-3AF6-408F-800D-017427F0E44D}" type="pres">
      <dgm:prSet presAssocID="{F86429A4-8094-4E54-AF8E-CB0C17C74DFD}" presName="bgRect" presStyleLbl="bgShp" presStyleIdx="0" presStyleCnt="3"/>
      <dgm:spPr/>
    </dgm:pt>
    <dgm:pt modelId="{2959CCF3-CA72-42FA-A5AC-A6A261539C75}" type="pres">
      <dgm:prSet presAssocID="{F86429A4-8094-4E54-AF8E-CB0C17C74DFD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Venn Diagram"/>
        </a:ext>
      </dgm:extLst>
    </dgm:pt>
    <dgm:pt modelId="{C1EC0DF4-DDCA-4591-B0BE-5374151122EA}" type="pres">
      <dgm:prSet presAssocID="{F86429A4-8094-4E54-AF8E-CB0C17C74DFD}" presName="spaceRect" presStyleCnt="0"/>
      <dgm:spPr/>
    </dgm:pt>
    <dgm:pt modelId="{598C7444-5A73-4753-AF04-1AD13963CDCE}" type="pres">
      <dgm:prSet presAssocID="{F86429A4-8094-4E54-AF8E-CB0C17C74DFD}" presName="parTx" presStyleLbl="revTx" presStyleIdx="0" presStyleCnt="3">
        <dgm:presLayoutVars>
          <dgm:chMax val="0"/>
          <dgm:chPref val="0"/>
        </dgm:presLayoutVars>
      </dgm:prSet>
      <dgm:spPr/>
    </dgm:pt>
    <dgm:pt modelId="{605EFF48-F639-414E-8494-E83302DCF2B0}" type="pres">
      <dgm:prSet presAssocID="{255F8548-C240-4AF3-A391-9131AFD4B0FF}" presName="sibTrans" presStyleCnt="0"/>
      <dgm:spPr/>
    </dgm:pt>
    <dgm:pt modelId="{05A8B056-A177-4539-86AE-C935EAC324BB}" type="pres">
      <dgm:prSet presAssocID="{E73873E5-A146-455F-9947-A4F73BC33550}" presName="compNode" presStyleCnt="0"/>
      <dgm:spPr/>
    </dgm:pt>
    <dgm:pt modelId="{3FB219D4-8793-41B7-9984-6E545F169D22}" type="pres">
      <dgm:prSet presAssocID="{E73873E5-A146-455F-9947-A4F73BC33550}" presName="bgRect" presStyleLbl="bgShp" presStyleIdx="1" presStyleCnt="3"/>
      <dgm:spPr/>
    </dgm:pt>
    <dgm:pt modelId="{D9BA8087-AEBF-46FC-A8E5-93DF30F5F105}" type="pres">
      <dgm:prSet presAssocID="{E73873E5-A146-455F-9947-A4F73BC33550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6C175E74-E002-45F4-95FF-B3964A917D62}" type="pres">
      <dgm:prSet presAssocID="{E73873E5-A146-455F-9947-A4F73BC33550}" presName="spaceRect" presStyleCnt="0"/>
      <dgm:spPr/>
    </dgm:pt>
    <dgm:pt modelId="{6148EE35-8607-468C-A5C8-42099DB981C9}" type="pres">
      <dgm:prSet presAssocID="{E73873E5-A146-455F-9947-A4F73BC33550}" presName="parTx" presStyleLbl="revTx" presStyleIdx="1" presStyleCnt="3">
        <dgm:presLayoutVars>
          <dgm:chMax val="0"/>
          <dgm:chPref val="0"/>
        </dgm:presLayoutVars>
      </dgm:prSet>
      <dgm:spPr/>
    </dgm:pt>
    <dgm:pt modelId="{186088ED-9B93-4D6D-9F40-9FAE203494F9}" type="pres">
      <dgm:prSet presAssocID="{CE5DAB7D-B860-4620-877F-4F821DA921D1}" presName="sibTrans" presStyleCnt="0"/>
      <dgm:spPr/>
    </dgm:pt>
    <dgm:pt modelId="{18956531-00DE-490F-BC4E-8432610EBA1B}" type="pres">
      <dgm:prSet presAssocID="{86949A39-9E40-4690-B840-0FA04C0FDC04}" presName="compNode" presStyleCnt="0"/>
      <dgm:spPr/>
    </dgm:pt>
    <dgm:pt modelId="{6EE24A43-EB69-4D64-859B-CE91244CDC18}" type="pres">
      <dgm:prSet presAssocID="{86949A39-9E40-4690-B840-0FA04C0FDC04}" presName="bgRect" presStyleLbl="bgShp" presStyleIdx="2" presStyleCnt="3"/>
      <dgm:spPr/>
    </dgm:pt>
    <dgm:pt modelId="{B8CA415C-0519-4862-9DDD-2325ACDFA9BD}" type="pres">
      <dgm:prSet presAssocID="{86949A39-9E40-4690-B840-0FA04C0FDC04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731A16B0-218B-4654-9833-1EF1558A363A}" type="pres">
      <dgm:prSet presAssocID="{86949A39-9E40-4690-B840-0FA04C0FDC04}" presName="spaceRect" presStyleCnt="0"/>
      <dgm:spPr/>
    </dgm:pt>
    <dgm:pt modelId="{83EB08A3-7723-4526-830D-7CA73B355DC3}" type="pres">
      <dgm:prSet presAssocID="{86949A39-9E40-4690-B840-0FA04C0FDC04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3F41F61C-C1D6-440B-B18B-927C09340D70}" srcId="{727076B4-2381-4FE7-89A6-22FD0032F334}" destId="{E73873E5-A146-455F-9947-A4F73BC33550}" srcOrd="1" destOrd="0" parTransId="{69421499-6389-47DD-A556-2C5B2D4B38A0}" sibTransId="{CE5DAB7D-B860-4620-877F-4F821DA921D1}"/>
    <dgm:cxn modelId="{9E36A921-4BD2-4CB6-B769-004E06A8496A}" type="presOf" srcId="{F86429A4-8094-4E54-AF8E-CB0C17C74DFD}" destId="{598C7444-5A73-4753-AF04-1AD13963CDCE}" srcOrd="0" destOrd="0" presId="urn:microsoft.com/office/officeart/2018/2/layout/IconVerticalSolidList"/>
    <dgm:cxn modelId="{0AF7327E-8CBF-4821-BCFE-F1AF847DCEF2}" srcId="{727076B4-2381-4FE7-89A6-22FD0032F334}" destId="{86949A39-9E40-4690-B840-0FA04C0FDC04}" srcOrd="2" destOrd="0" parTransId="{C047F3AC-6A63-44EA-85D2-8373C6F3F6D9}" sibTransId="{D5A61990-3877-4AA4-989D-35D454BA11F4}"/>
    <dgm:cxn modelId="{C01AD8B6-B49C-4445-9177-0629B14EE964}" srcId="{727076B4-2381-4FE7-89A6-22FD0032F334}" destId="{F86429A4-8094-4E54-AF8E-CB0C17C74DFD}" srcOrd="0" destOrd="0" parTransId="{1C6AE64C-D1A9-466D-9653-2CAE46D63207}" sibTransId="{255F8548-C240-4AF3-A391-9131AFD4B0FF}"/>
    <dgm:cxn modelId="{154B42CC-6861-4713-A351-3CC46D163450}" type="presOf" srcId="{86949A39-9E40-4690-B840-0FA04C0FDC04}" destId="{83EB08A3-7723-4526-830D-7CA73B355DC3}" srcOrd="0" destOrd="0" presId="urn:microsoft.com/office/officeart/2018/2/layout/IconVerticalSolidList"/>
    <dgm:cxn modelId="{5837DEDC-98A4-4683-BC30-41740A9FB18C}" type="presOf" srcId="{E73873E5-A146-455F-9947-A4F73BC33550}" destId="{6148EE35-8607-468C-A5C8-42099DB981C9}" srcOrd="0" destOrd="0" presId="urn:microsoft.com/office/officeart/2018/2/layout/IconVerticalSolidList"/>
    <dgm:cxn modelId="{288808FE-0A06-4E84-A27F-928C764406BC}" type="presOf" srcId="{727076B4-2381-4FE7-89A6-22FD0032F334}" destId="{2C5ACB9E-372B-48A9-9BC9-594963192C52}" srcOrd="0" destOrd="0" presId="urn:microsoft.com/office/officeart/2018/2/layout/IconVerticalSolidList"/>
    <dgm:cxn modelId="{291C120D-5208-45CB-B5EE-0FDFA17EA352}" type="presParOf" srcId="{2C5ACB9E-372B-48A9-9BC9-594963192C52}" destId="{1B7A4FC9-33A7-4B60-AB27-80572EC8B1DF}" srcOrd="0" destOrd="0" presId="urn:microsoft.com/office/officeart/2018/2/layout/IconVerticalSolidList"/>
    <dgm:cxn modelId="{671DE7A5-B692-4DA7-A4AB-CDB8F51DDBC0}" type="presParOf" srcId="{1B7A4FC9-33A7-4B60-AB27-80572EC8B1DF}" destId="{41B383F1-3AF6-408F-800D-017427F0E44D}" srcOrd="0" destOrd="0" presId="urn:microsoft.com/office/officeart/2018/2/layout/IconVerticalSolidList"/>
    <dgm:cxn modelId="{D40CA748-268D-4A7B-9FCE-8DC3F78C3C61}" type="presParOf" srcId="{1B7A4FC9-33A7-4B60-AB27-80572EC8B1DF}" destId="{2959CCF3-CA72-42FA-A5AC-A6A261539C75}" srcOrd="1" destOrd="0" presId="urn:microsoft.com/office/officeart/2018/2/layout/IconVerticalSolidList"/>
    <dgm:cxn modelId="{76B01356-C41A-44CA-A58C-C43E5F88C622}" type="presParOf" srcId="{1B7A4FC9-33A7-4B60-AB27-80572EC8B1DF}" destId="{C1EC0DF4-DDCA-4591-B0BE-5374151122EA}" srcOrd="2" destOrd="0" presId="urn:microsoft.com/office/officeart/2018/2/layout/IconVerticalSolidList"/>
    <dgm:cxn modelId="{2EC4C2E9-3525-4A87-A625-3FF5DF03680B}" type="presParOf" srcId="{1B7A4FC9-33A7-4B60-AB27-80572EC8B1DF}" destId="{598C7444-5A73-4753-AF04-1AD13963CDCE}" srcOrd="3" destOrd="0" presId="urn:microsoft.com/office/officeart/2018/2/layout/IconVerticalSolidList"/>
    <dgm:cxn modelId="{76B881B2-E6D2-4F98-8367-390915334529}" type="presParOf" srcId="{2C5ACB9E-372B-48A9-9BC9-594963192C52}" destId="{605EFF48-F639-414E-8494-E83302DCF2B0}" srcOrd="1" destOrd="0" presId="urn:microsoft.com/office/officeart/2018/2/layout/IconVerticalSolidList"/>
    <dgm:cxn modelId="{8721CCF4-EBFF-40DE-B840-6DB7773B0A9C}" type="presParOf" srcId="{2C5ACB9E-372B-48A9-9BC9-594963192C52}" destId="{05A8B056-A177-4539-86AE-C935EAC324BB}" srcOrd="2" destOrd="0" presId="urn:microsoft.com/office/officeart/2018/2/layout/IconVerticalSolidList"/>
    <dgm:cxn modelId="{74732398-702B-4736-AFAA-8725F2D0DC5D}" type="presParOf" srcId="{05A8B056-A177-4539-86AE-C935EAC324BB}" destId="{3FB219D4-8793-41B7-9984-6E545F169D22}" srcOrd="0" destOrd="0" presId="urn:microsoft.com/office/officeart/2018/2/layout/IconVerticalSolidList"/>
    <dgm:cxn modelId="{9894726F-E3A3-473F-87AE-EBDEED91FB17}" type="presParOf" srcId="{05A8B056-A177-4539-86AE-C935EAC324BB}" destId="{D9BA8087-AEBF-46FC-A8E5-93DF30F5F105}" srcOrd="1" destOrd="0" presId="urn:microsoft.com/office/officeart/2018/2/layout/IconVerticalSolidList"/>
    <dgm:cxn modelId="{BBFB9E8A-B52C-4029-8EC8-8DE87403F11F}" type="presParOf" srcId="{05A8B056-A177-4539-86AE-C935EAC324BB}" destId="{6C175E74-E002-45F4-95FF-B3964A917D62}" srcOrd="2" destOrd="0" presId="urn:microsoft.com/office/officeart/2018/2/layout/IconVerticalSolidList"/>
    <dgm:cxn modelId="{BF45382D-335E-4AC2-A063-7C6902BF0F4E}" type="presParOf" srcId="{05A8B056-A177-4539-86AE-C935EAC324BB}" destId="{6148EE35-8607-468C-A5C8-42099DB981C9}" srcOrd="3" destOrd="0" presId="urn:microsoft.com/office/officeart/2018/2/layout/IconVerticalSolidList"/>
    <dgm:cxn modelId="{18C9214B-8AA1-469A-A8D6-69C9B9B367ED}" type="presParOf" srcId="{2C5ACB9E-372B-48A9-9BC9-594963192C52}" destId="{186088ED-9B93-4D6D-9F40-9FAE203494F9}" srcOrd="3" destOrd="0" presId="urn:microsoft.com/office/officeart/2018/2/layout/IconVerticalSolidList"/>
    <dgm:cxn modelId="{9B7937F2-6C7B-48EB-8F9C-9D94D98F0C00}" type="presParOf" srcId="{2C5ACB9E-372B-48A9-9BC9-594963192C52}" destId="{18956531-00DE-490F-BC4E-8432610EBA1B}" srcOrd="4" destOrd="0" presId="urn:microsoft.com/office/officeart/2018/2/layout/IconVerticalSolidList"/>
    <dgm:cxn modelId="{BE73C750-1E41-49D1-9874-9A537BC6E3B2}" type="presParOf" srcId="{18956531-00DE-490F-BC4E-8432610EBA1B}" destId="{6EE24A43-EB69-4D64-859B-CE91244CDC18}" srcOrd="0" destOrd="0" presId="urn:microsoft.com/office/officeart/2018/2/layout/IconVerticalSolidList"/>
    <dgm:cxn modelId="{EFF0056C-FFCA-4786-8818-82846E7346CD}" type="presParOf" srcId="{18956531-00DE-490F-BC4E-8432610EBA1B}" destId="{B8CA415C-0519-4862-9DDD-2325ACDFA9BD}" srcOrd="1" destOrd="0" presId="urn:microsoft.com/office/officeart/2018/2/layout/IconVerticalSolidList"/>
    <dgm:cxn modelId="{1428A975-3CB8-4CCA-AA5B-826422CAFD63}" type="presParOf" srcId="{18956531-00DE-490F-BC4E-8432610EBA1B}" destId="{731A16B0-218B-4654-9833-1EF1558A363A}" srcOrd="2" destOrd="0" presId="urn:microsoft.com/office/officeart/2018/2/layout/IconVerticalSolidList"/>
    <dgm:cxn modelId="{7E0701BB-68A1-44CF-9CEE-D5C0C117CD2D}" type="presParOf" srcId="{18956531-00DE-490F-BC4E-8432610EBA1B}" destId="{83EB08A3-7723-4526-830D-7CA73B355DC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1B383F1-3AF6-408F-800D-017427F0E44D}">
      <dsp:nvSpPr>
        <dsp:cNvPr id="0" name=""/>
        <dsp:cNvSpPr/>
      </dsp:nvSpPr>
      <dsp:spPr>
        <a:xfrm>
          <a:off x="0" y="601"/>
          <a:ext cx="5607050" cy="140754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959CCF3-CA72-42FA-A5AC-A6A261539C75}">
      <dsp:nvSpPr>
        <dsp:cNvPr id="0" name=""/>
        <dsp:cNvSpPr/>
      </dsp:nvSpPr>
      <dsp:spPr>
        <a:xfrm>
          <a:off x="425781" y="317298"/>
          <a:ext cx="774148" cy="77414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8C7444-5A73-4753-AF04-1AD13963CDCE}">
      <dsp:nvSpPr>
        <dsp:cNvPr id="0" name=""/>
        <dsp:cNvSpPr/>
      </dsp:nvSpPr>
      <dsp:spPr>
        <a:xfrm>
          <a:off x="1625711" y="601"/>
          <a:ext cx="3981338" cy="14075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965" tIns="148965" rIns="148965" bIns="148965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Consider the importance and relevance of research ethics</a:t>
          </a:r>
          <a:endParaRPr lang="en-US" sz="2500" kern="1200"/>
        </a:p>
      </dsp:txBody>
      <dsp:txXfrm>
        <a:off x="1625711" y="601"/>
        <a:ext cx="3981338" cy="1407541"/>
      </dsp:txXfrm>
    </dsp:sp>
    <dsp:sp modelId="{3FB219D4-8793-41B7-9984-6E545F169D22}">
      <dsp:nvSpPr>
        <dsp:cNvPr id="0" name=""/>
        <dsp:cNvSpPr/>
      </dsp:nvSpPr>
      <dsp:spPr>
        <a:xfrm>
          <a:off x="0" y="1760029"/>
          <a:ext cx="5607050" cy="140754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9BA8087-AEBF-46FC-A8E5-93DF30F5F105}">
      <dsp:nvSpPr>
        <dsp:cNvPr id="0" name=""/>
        <dsp:cNvSpPr/>
      </dsp:nvSpPr>
      <dsp:spPr>
        <a:xfrm>
          <a:off x="425781" y="2076725"/>
          <a:ext cx="774148" cy="77414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8EE35-8607-468C-A5C8-42099DB981C9}">
      <dsp:nvSpPr>
        <dsp:cNvPr id="0" name=""/>
        <dsp:cNvSpPr/>
      </dsp:nvSpPr>
      <dsp:spPr>
        <a:xfrm>
          <a:off x="1625711" y="1760029"/>
          <a:ext cx="3981338" cy="14075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965" tIns="148965" rIns="148965" bIns="148965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Relate ethical principles to </a:t>
          </a:r>
          <a:r>
            <a:rPr lang="en-GB" sz="2500" i="1" kern="1200" dirty="0"/>
            <a:t>your</a:t>
          </a:r>
          <a:r>
            <a:rPr lang="en-GB" sz="2500" kern="1200" dirty="0"/>
            <a:t> literature review and area of study</a:t>
          </a:r>
          <a:endParaRPr lang="en-US" sz="2500" kern="1200" dirty="0"/>
        </a:p>
      </dsp:txBody>
      <dsp:txXfrm>
        <a:off x="1625711" y="1760029"/>
        <a:ext cx="3981338" cy="1407541"/>
      </dsp:txXfrm>
    </dsp:sp>
    <dsp:sp modelId="{6EE24A43-EB69-4D64-859B-CE91244CDC18}">
      <dsp:nvSpPr>
        <dsp:cNvPr id="0" name=""/>
        <dsp:cNvSpPr/>
      </dsp:nvSpPr>
      <dsp:spPr>
        <a:xfrm>
          <a:off x="0" y="3519456"/>
          <a:ext cx="5607050" cy="140754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8CA415C-0519-4862-9DDD-2325ACDFA9BD}">
      <dsp:nvSpPr>
        <dsp:cNvPr id="0" name=""/>
        <dsp:cNvSpPr/>
      </dsp:nvSpPr>
      <dsp:spPr>
        <a:xfrm>
          <a:off x="425781" y="3836153"/>
          <a:ext cx="774148" cy="77414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EB08A3-7723-4526-830D-7CA73B355DC3}">
      <dsp:nvSpPr>
        <dsp:cNvPr id="0" name=""/>
        <dsp:cNvSpPr/>
      </dsp:nvSpPr>
      <dsp:spPr>
        <a:xfrm>
          <a:off x="1625711" y="3519456"/>
          <a:ext cx="3981338" cy="14075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965" tIns="148965" rIns="148965" bIns="148965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Address some common questions found within ethics forms</a:t>
          </a:r>
          <a:endParaRPr lang="en-US" sz="2500" kern="1200"/>
        </a:p>
      </dsp:txBody>
      <dsp:txXfrm>
        <a:off x="1625711" y="3519456"/>
        <a:ext cx="3981338" cy="140754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1B383F1-3AF6-408F-800D-017427F0E44D}">
      <dsp:nvSpPr>
        <dsp:cNvPr id="0" name=""/>
        <dsp:cNvSpPr/>
      </dsp:nvSpPr>
      <dsp:spPr>
        <a:xfrm>
          <a:off x="0" y="601"/>
          <a:ext cx="5607050" cy="140754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959CCF3-CA72-42FA-A5AC-A6A261539C75}">
      <dsp:nvSpPr>
        <dsp:cNvPr id="0" name=""/>
        <dsp:cNvSpPr/>
      </dsp:nvSpPr>
      <dsp:spPr>
        <a:xfrm>
          <a:off x="425781" y="317298"/>
          <a:ext cx="774148" cy="77414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8C7444-5A73-4753-AF04-1AD13963CDCE}">
      <dsp:nvSpPr>
        <dsp:cNvPr id="0" name=""/>
        <dsp:cNvSpPr/>
      </dsp:nvSpPr>
      <dsp:spPr>
        <a:xfrm>
          <a:off x="1625711" y="601"/>
          <a:ext cx="3981338" cy="14075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965" tIns="148965" rIns="148965" bIns="148965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Considered the importance and relevance of research ethics</a:t>
          </a:r>
          <a:endParaRPr lang="en-US" sz="2500" kern="1200" dirty="0"/>
        </a:p>
      </dsp:txBody>
      <dsp:txXfrm>
        <a:off x="1625711" y="601"/>
        <a:ext cx="3981338" cy="1407541"/>
      </dsp:txXfrm>
    </dsp:sp>
    <dsp:sp modelId="{3FB219D4-8793-41B7-9984-6E545F169D22}">
      <dsp:nvSpPr>
        <dsp:cNvPr id="0" name=""/>
        <dsp:cNvSpPr/>
      </dsp:nvSpPr>
      <dsp:spPr>
        <a:xfrm>
          <a:off x="0" y="1760029"/>
          <a:ext cx="5607050" cy="140754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9BA8087-AEBF-46FC-A8E5-93DF30F5F105}">
      <dsp:nvSpPr>
        <dsp:cNvPr id="0" name=""/>
        <dsp:cNvSpPr/>
      </dsp:nvSpPr>
      <dsp:spPr>
        <a:xfrm>
          <a:off x="425781" y="2076725"/>
          <a:ext cx="774148" cy="77414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8EE35-8607-468C-A5C8-42099DB981C9}">
      <dsp:nvSpPr>
        <dsp:cNvPr id="0" name=""/>
        <dsp:cNvSpPr/>
      </dsp:nvSpPr>
      <dsp:spPr>
        <a:xfrm>
          <a:off x="1625711" y="1760029"/>
          <a:ext cx="3981338" cy="14075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965" tIns="148965" rIns="148965" bIns="148965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Related ethical principles to </a:t>
          </a:r>
          <a:r>
            <a:rPr lang="en-GB" sz="2500" i="1" kern="1200" dirty="0"/>
            <a:t>your</a:t>
          </a:r>
          <a:r>
            <a:rPr lang="en-GB" sz="2500" kern="1200" dirty="0"/>
            <a:t> literature review and area of study</a:t>
          </a:r>
          <a:endParaRPr lang="en-US" sz="2500" kern="1200" dirty="0"/>
        </a:p>
      </dsp:txBody>
      <dsp:txXfrm>
        <a:off x="1625711" y="1760029"/>
        <a:ext cx="3981338" cy="1407541"/>
      </dsp:txXfrm>
    </dsp:sp>
    <dsp:sp modelId="{6EE24A43-EB69-4D64-859B-CE91244CDC18}">
      <dsp:nvSpPr>
        <dsp:cNvPr id="0" name=""/>
        <dsp:cNvSpPr/>
      </dsp:nvSpPr>
      <dsp:spPr>
        <a:xfrm>
          <a:off x="0" y="3519456"/>
          <a:ext cx="5607050" cy="140754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8CA415C-0519-4862-9DDD-2325ACDFA9BD}">
      <dsp:nvSpPr>
        <dsp:cNvPr id="0" name=""/>
        <dsp:cNvSpPr/>
      </dsp:nvSpPr>
      <dsp:spPr>
        <a:xfrm>
          <a:off x="425781" y="3836153"/>
          <a:ext cx="774148" cy="77414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EB08A3-7723-4526-830D-7CA73B355DC3}">
      <dsp:nvSpPr>
        <dsp:cNvPr id="0" name=""/>
        <dsp:cNvSpPr/>
      </dsp:nvSpPr>
      <dsp:spPr>
        <a:xfrm>
          <a:off x="1625711" y="3519456"/>
          <a:ext cx="3981338" cy="14075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965" tIns="148965" rIns="148965" bIns="148965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Addressed some common questions found within ethics forms</a:t>
          </a:r>
          <a:endParaRPr lang="en-US" sz="2500" kern="1200" dirty="0"/>
        </a:p>
      </dsp:txBody>
      <dsp:txXfrm>
        <a:off x="1625711" y="3519456"/>
        <a:ext cx="3981338" cy="140754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30C0A-5464-4FE4-84EB-FF9C94016DF4}" type="datetimeFigureOut">
              <a:rPr lang="en-US" dirty="0"/>
              <a:t>10/18/2020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0A7B3-6521-4DCA-87E5-044747A908C1}" type="datetimeFigureOut">
              <a:rPr lang="en-US" dirty="0"/>
              <a:t>10/18/2020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C6404-AD6E-4860-8E75-697CA40B95DA}" type="datetimeFigureOut">
              <a:rPr lang="en-US" dirty="0"/>
              <a:t>10/18/2020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34690-1557-4C89-A502-4959FE7FAD70}" type="datetimeFigureOut">
              <a:rPr lang="en-US" dirty="0"/>
              <a:t>10/18/2020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D4976-E339-4826-83B7-FBD03F55ECF8}" type="datetimeFigureOut">
              <a:rPr lang="en-US" dirty="0"/>
              <a:t>10/18/2020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37C31-9E7A-4F99-8774-A0E530DE1A42}" type="datetimeFigureOut">
              <a:rPr lang="en-US" dirty="0"/>
              <a:t>10/18/2020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8504F-A551-4DE0-9316-4DCD1D8CC752}" type="datetimeFigureOut">
              <a:rPr lang="en-US" dirty="0"/>
              <a:t>10/18/2020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6096000" y="0"/>
            <a:ext cx="6096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E4249-C0D0-4B06-8692-E8BB871AF643}" type="datetimeFigureOut">
              <a:rPr lang="en-US" dirty="0"/>
              <a:t>10/18/2020</a:t>
            </a:fld>
            <a:endParaRPr lang="en-US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8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042B0DB6-F5C7-45FB-8CF3-31B45F9C2DAC}" type="datetimeFigureOut">
              <a:rPr lang="en-US" dirty="0"/>
              <a:t>10/18/2020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9C37B-1D36-470B-8223-D6C91242EC14}" type="datetimeFigureOut">
              <a:rPr lang="en-US" dirty="0"/>
              <a:t>10/18/2020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6F52A-A82B-47A2-A83A-8C4C91F2D59F}" type="datetimeFigureOut">
              <a:rPr lang="en-US" dirty="0"/>
              <a:t>10/18/2020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231136" y="964692"/>
            <a:ext cx="7729728" cy="1188720"/>
          </a:xfrm>
          <a:prstGeom prst="rect">
            <a:avLst/>
          </a:prstGeom>
          <a:solidFill>
            <a:schemeClr val="bg1"/>
          </a:solidFill>
          <a:ln w="317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1160EA64-D806-43AC-9DF2-F8C432F32B4C}" type="datetimeFigureOut">
              <a:rPr lang="en-US" dirty="0"/>
              <a:t>10/18/2020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&amp;ehk=c0ef176nyrLHEvN0J7V2sA&amp;r=0&amp;pid=OfficeInsert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8D508C-A317-451C-AB61-8A699E3570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01406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D9FCE9-6A9B-408A-9EC3-BDE84D42E22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0200" y="2567226"/>
            <a:ext cx="8991600" cy="1723549"/>
          </a:xfrm>
        </p:spPr>
        <p:txBody>
          <a:bodyPr>
            <a:normAutofit/>
          </a:bodyPr>
          <a:lstStyle/>
          <a:p>
            <a:r>
              <a:rPr lang="en-GB" sz="4000"/>
              <a:t>MAJOR PROJECT workshop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F3ED57B-F033-483F-842A-0A6C28DBE1B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79219" y="5583043"/>
            <a:ext cx="5337010" cy="1079013"/>
          </a:xfrm>
        </p:spPr>
        <p:txBody>
          <a:bodyPr>
            <a:normAutofit/>
          </a:bodyPr>
          <a:lstStyle/>
          <a:p>
            <a:pPr algn="r">
              <a:lnSpc>
                <a:spcPct val="90000"/>
              </a:lnSpc>
            </a:pPr>
            <a:r>
              <a:rPr lang="en-GB" dirty="0">
                <a:solidFill>
                  <a:srgbClr val="FFFFFF"/>
                </a:solidFill>
              </a:rPr>
              <a:t>GETTING STARTED:  APPLYING FOR ETHICAL APPROVAL:</a:t>
            </a:r>
          </a:p>
          <a:p>
            <a:pPr algn="r">
              <a:lnSpc>
                <a:spcPct val="90000"/>
              </a:lnSpc>
            </a:pPr>
            <a:r>
              <a:rPr lang="en-GB" dirty="0">
                <a:solidFill>
                  <a:srgbClr val="FFFFFF"/>
                </a:solidFill>
              </a:rPr>
              <a:t>COMPLETING AN ETHICS FORM</a:t>
            </a:r>
          </a:p>
        </p:txBody>
      </p:sp>
    </p:spTree>
    <p:extLst>
      <p:ext uri="{BB962C8B-B14F-4D97-AF65-F5344CB8AC3E}">
        <p14:creationId xmlns:p14="http://schemas.microsoft.com/office/powerpoint/2010/main" val="24216941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OPENING ROUND………..</a:t>
            </a:r>
          </a:p>
        </p:txBody>
      </p:sp>
      <p:pic>
        <p:nvPicPr>
          <p:cNvPr id="4" name="Picture 2" descr="C:\Users\bev\AppData\Local\Microsoft\Windows\Temporary Internet Files\Content.IE5\V6FXD7CC\MP900439265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39636" y="2638425"/>
            <a:ext cx="8021227" cy="3101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4"/>
          <p:cNvSpPr/>
          <p:nvPr/>
        </p:nvSpPr>
        <p:spPr>
          <a:xfrm>
            <a:off x="4650053" y="3904560"/>
            <a:ext cx="260039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Opening round – check in</a:t>
            </a:r>
          </a:p>
        </p:txBody>
      </p:sp>
    </p:spTree>
    <p:extLst>
      <p:ext uri="{BB962C8B-B14F-4D97-AF65-F5344CB8AC3E}">
        <p14:creationId xmlns:p14="http://schemas.microsoft.com/office/powerpoint/2010/main" val="4337949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FFC9634-3DDF-470B-8F18-5B104CF974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077E501-B521-4B06-96AB-DC473865DD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7" y="2681103"/>
            <a:ext cx="3363974" cy="1495794"/>
          </a:xfrm>
          <a:noFill/>
          <a:ln>
            <a:solidFill>
              <a:schemeClr val="bg1"/>
            </a:solidFill>
          </a:ln>
        </p:spPr>
        <p:txBody>
          <a:bodyPr wrap="square"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This lesson will…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D45DB06-B6AC-4310-B4A4-18AF60517C2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51555000"/>
              </p:ext>
            </p:extLst>
          </p:nvPr>
        </p:nvGraphicFramePr>
        <p:xfrm>
          <a:off x="5619750" y="965200"/>
          <a:ext cx="5607050" cy="4927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260812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AEFFFF2-9EB4-4B6C-B9F8-2BA3EF89A2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3070172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D65299F-028F-4AFC-B46A-8DB33E20FE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70172" y="0"/>
            <a:ext cx="912182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BAC87F6E-526A-49B5-995D-42DB656594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17423" y="1443035"/>
            <a:ext cx="3971932" cy="3971930"/>
          </a:xfrm>
          <a:prstGeom prst="ellipse">
            <a:avLst/>
          </a:prstGeom>
          <a:solidFill>
            <a:srgbClr val="FFFFFF"/>
          </a:solidFill>
          <a:ln w="3175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222" y="1586484"/>
            <a:ext cx="4452683" cy="3685032"/>
          </a:xfrm>
          <a:prstGeom prst="ellips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txBody>
          <a:bodyPr>
            <a:normAutofit/>
          </a:bodyPr>
          <a:lstStyle/>
          <a:p>
            <a:r>
              <a:rPr lang="en-GB" sz="2300" cap="none" dirty="0">
                <a:solidFill>
                  <a:srgbClr val="FFFFFF"/>
                </a:solidFill>
              </a:rPr>
              <a:t> Asynchronous Learning</a:t>
            </a:r>
            <a:endParaRPr lang="en-GB" sz="2300" dirty="0">
              <a:solidFill>
                <a:srgbClr val="FFFF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591695" y="1402080"/>
            <a:ext cx="5320696" cy="4053840"/>
          </a:xfrm>
        </p:spPr>
        <p:txBody>
          <a:bodyPr anchor="ctr">
            <a:normAutofit/>
          </a:bodyPr>
          <a:lstStyle/>
          <a:p>
            <a:endParaRPr lang="en-GB" dirty="0"/>
          </a:p>
          <a:p>
            <a:r>
              <a:rPr lang="en-GB" sz="3600" dirty="0"/>
              <a:t> Any questions arising from the PowerPoint, exercises, or reading since our last lesson</a:t>
            </a:r>
          </a:p>
        </p:txBody>
      </p:sp>
    </p:spTree>
    <p:extLst>
      <p:ext uri="{BB962C8B-B14F-4D97-AF65-F5344CB8AC3E}">
        <p14:creationId xmlns:p14="http://schemas.microsoft.com/office/powerpoint/2010/main" val="16043520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589C13E0-A0AB-4979-A673-61A952E6893B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6072915" cy="685800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00169BEC-1553-45B5-AD39-2DB483F1B28F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33032" y="640080"/>
            <a:ext cx="4818888" cy="5261170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BCFBB66E-6A34-42D5-B208-87DFFC5507CB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77586" y="806357"/>
            <a:ext cx="4511266" cy="492861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BEE85A3-88C9-45A8-91D4-A189F1FCEEA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4692" y="1190881"/>
            <a:ext cx="4159568" cy="415956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2C403AE-C93D-42E2-92F1-2FBA10A03B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1290025"/>
            <a:ext cx="4475892" cy="118872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>
            <a:normAutofit/>
          </a:bodyPr>
          <a:lstStyle/>
          <a:p>
            <a:r>
              <a:rPr lang="en-GB">
                <a:solidFill>
                  <a:srgbClr val="262626"/>
                </a:solidFill>
              </a:rPr>
              <a:t>Applying for ethical approval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CC6EDC-4D80-4338-B4FF-39DCE24976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858703"/>
            <a:ext cx="4475892" cy="3042547"/>
          </a:xfrm>
        </p:spPr>
        <p:txBody>
          <a:bodyPr>
            <a:normAutofit/>
          </a:bodyPr>
          <a:lstStyle/>
          <a:p>
            <a:endParaRPr lang="en-GB" dirty="0">
              <a:solidFill>
                <a:srgbClr val="FFFFFF"/>
              </a:solidFill>
            </a:endParaRPr>
          </a:p>
          <a:p>
            <a:endParaRPr lang="en-GB" dirty="0">
              <a:solidFill>
                <a:srgbClr val="FFFFFF"/>
              </a:solidFill>
            </a:endParaRPr>
          </a:p>
          <a:p>
            <a:r>
              <a:rPr lang="en-GB" sz="3200" dirty="0">
                <a:solidFill>
                  <a:srgbClr val="FFFFFF"/>
                </a:solidFill>
              </a:rPr>
              <a:t>Completing and submitting an Ethics Form</a:t>
            </a:r>
          </a:p>
        </p:txBody>
      </p:sp>
    </p:spTree>
    <p:extLst>
      <p:ext uri="{BB962C8B-B14F-4D97-AF65-F5344CB8AC3E}">
        <p14:creationId xmlns:p14="http://schemas.microsoft.com/office/powerpoint/2010/main" val="9292035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endParaRPr lang="en-GB" sz="2000" dirty="0"/>
          </a:p>
          <a:p>
            <a:r>
              <a:rPr lang="en-GB" sz="2000" b="1" dirty="0"/>
              <a:t>Group discussion</a:t>
            </a:r>
          </a:p>
          <a:p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/>
          <a:lstStyle/>
          <a:p>
            <a:r>
              <a:rPr lang="en-GB" b="1" dirty="0"/>
              <a:t>Professional issues</a:t>
            </a:r>
          </a:p>
          <a:p>
            <a:endParaRPr lang="en-GB" b="1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ARE ETHICS IMPORTANT IN RESEARCH?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DFB98E55-8489-477B-8842-7AB3B6B8C40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41022" y="3177541"/>
            <a:ext cx="2755076" cy="2290325"/>
          </a:xfrm>
          <a:prstGeom prst="rect">
            <a:avLst/>
          </a:prstGeom>
        </p:spPr>
      </p:pic>
      <p:pic>
        <p:nvPicPr>
          <p:cNvPr id="2050" name="Picture 2" descr="Justice Law Order Legal Graphic Concept Stock Photo - 62184969">
            <a:extLst>
              <a:ext uri="{FF2B5EF4-FFF2-40B4-BE49-F238E27FC236}">
                <a16:creationId xmlns:a16="http://schemas.microsoft.com/office/drawing/2014/main" id="{EC848195-30C9-4E37-83EB-7F280ECC4714}"/>
              </a:ext>
            </a:extLst>
          </p:cNvPr>
          <p:cNvPicPr>
            <a:picLocks noGrp="1" noChangeAspect="1" noChangeArrowheads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0400" y="3119006"/>
            <a:ext cx="2840577" cy="2210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783226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0F4406E4-6C17-4E25-9705-7DF8A58F86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‘Do no harm’</a:t>
            </a:r>
          </a:p>
        </p:txBody>
      </p:sp>
      <p:pic>
        <p:nvPicPr>
          <p:cNvPr id="1028" name="Picture 4" descr="Writing note showing Research Ethics. Business concept for interested in the analysis of ethical issues that raised Colored clothespin paper reminder with yellow blue background Stock Photo - 146069091">
            <a:extLst>
              <a:ext uri="{FF2B5EF4-FFF2-40B4-BE49-F238E27FC236}">
                <a16:creationId xmlns:a16="http://schemas.microsoft.com/office/drawing/2014/main" id="{E1EF6B7C-B7FF-4F3A-9A4A-7B10BEBC7CC7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8888" y="2765773"/>
            <a:ext cx="3621975" cy="2777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figure of a tree with text inside the foliage. Business concept Stock Photo - 149487100">
            <a:extLst>
              <a:ext uri="{FF2B5EF4-FFF2-40B4-BE49-F238E27FC236}">
                <a16:creationId xmlns:a16="http://schemas.microsoft.com/office/drawing/2014/main" id="{475E547B-01D4-489D-85E0-D59502E38F5C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3111" y="2765774"/>
            <a:ext cx="3810982" cy="27771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764091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777DEC-72E4-44D0-A58F-3086971E58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00672" y="978776"/>
            <a:ext cx="4486656" cy="1174991"/>
          </a:xfrm>
        </p:spPr>
        <p:txBody>
          <a:bodyPr>
            <a:normAutofit/>
          </a:bodyPr>
          <a:lstStyle/>
          <a:p>
            <a:r>
              <a:rPr lang="en-GB" sz="1900"/>
              <a:t>WHAT ETHICAL QUESTIONS DO WE NEED TO CONSIDER???</a:t>
            </a:r>
          </a:p>
        </p:txBody>
      </p:sp>
      <p:pic>
        <p:nvPicPr>
          <p:cNvPr id="5" name="Content Placeholder 4" descr="A close up of a mans face&#10;&#10;Description automatically generated">
            <a:extLst>
              <a:ext uri="{FF2B5EF4-FFF2-40B4-BE49-F238E27FC236}">
                <a16:creationId xmlns:a16="http://schemas.microsoft.com/office/drawing/2014/main" id="{4C6EA069-2D4F-4EFB-8498-D918DE11BC8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257" r="6990"/>
          <a:stretch/>
        </p:blipFill>
        <p:spPr>
          <a:xfrm>
            <a:off x="20" y="10"/>
            <a:ext cx="6086621" cy="6857990"/>
          </a:xfrm>
          <a:prstGeom prst="rect">
            <a:avLst/>
          </a:prstGeom>
        </p:spPr>
      </p:pic>
      <p:pic>
        <p:nvPicPr>
          <p:cNvPr id="7" name="Content Placeholder 6" descr="A close up of a piece of paper&#10;&#10;Description automatically generated">
            <a:extLst>
              <a:ext uri="{FF2B5EF4-FFF2-40B4-BE49-F238E27FC236}">
                <a16:creationId xmlns:a16="http://schemas.microsoft.com/office/drawing/2014/main" id="{6AC0F628-693E-4A09-9117-02C1C071EB4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6900863" y="2773719"/>
            <a:ext cx="4486275" cy="2988549"/>
          </a:xfrm>
        </p:spPr>
      </p:pic>
    </p:spTree>
    <p:extLst>
      <p:ext uri="{BB962C8B-B14F-4D97-AF65-F5344CB8AC3E}">
        <p14:creationId xmlns:p14="http://schemas.microsoft.com/office/powerpoint/2010/main" val="33634632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And </a:t>
            </a:r>
            <a:r>
              <a:rPr lang="en-GB" b="1" dirty="0"/>
              <a:t>FOR </a:t>
            </a:r>
            <a:r>
              <a:rPr lang="en-GB" b="1"/>
              <a:t>THIS DESKTOP RESEARCH </a:t>
            </a:r>
            <a:r>
              <a:rPr lang="en-GB" dirty="0"/>
              <a:t>that should be it…..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sz="4400" dirty="0"/>
              <a:t>Any questions?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38314" y="2875176"/>
            <a:ext cx="3541409" cy="3982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357528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7" y="2681103"/>
            <a:ext cx="3363974" cy="1495794"/>
          </a:xfrm>
          <a:noFill/>
          <a:ln>
            <a:solidFill>
              <a:schemeClr val="bg1"/>
            </a:solidFill>
          </a:ln>
        </p:spPr>
        <p:txBody>
          <a:bodyPr wrap="square">
            <a:normAutofit/>
          </a:bodyPr>
          <a:lstStyle/>
          <a:p>
            <a:r>
              <a:rPr lang="en-GB" dirty="0">
                <a:solidFill>
                  <a:schemeClr val="tx1"/>
                </a:solidFill>
              </a:rPr>
              <a:t>This lesson has…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D45DB06-B6AC-4310-B4A4-18AF60517C2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99862843"/>
              </p:ext>
            </p:extLst>
          </p:nvPr>
        </p:nvGraphicFramePr>
        <p:xfrm>
          <a:off x="5619750" y="965200"/>
          <a:ext cx="5607050" cy="4927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1479459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Closing ROUND………..</a:t>
            </a:r>
          </a:p>
        </p:txBody>
      </p:sp>
      <p:pic>
        <p:nvPicPr>
          <p:cNvPr id="4" name="Picture 2" descr="C:\Users\bev\AppData\Local\Microsoft\Windows\Temporary Internet Files\Content.IE5\V6FXD7CC\MP900439265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31136" y="2862194"/>
            <a:ext cx="7908173" cy="36847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4"/>
          <p:cNvSpPr/>
          <p:nvPr/>
        </p:nvSpPr>
        <p:spPr>
          <a:xfrm>
            <a:off x="4761820" y="4237069"/>
            <a:ext cx="266835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Closing round – check out</a:t>
            </a:r>
          </a:p>
        </p:txBody>
      </p:sp>
    </p:spTree>
    <p:extLst>
      <p:ext uri="{BB962C8B-B14F-4D97-AF65-F5344CB8AC3E}">
        <p14:creationId xmlns:p14="http://schemas.microsoft.com/office/powerpoint/2010/main" val="3457058799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71C241A9-A460-4AD1-916F-25308628A5B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TM10001115[[fn=Parcel]]</Template>
  <TotalTime>2313</TotalTime>
  <Words>160</Words>
  <Application>Microsoft Office PowerPoint</Application>
  <PresentationFormat>Widescreen</PresentationFormat>
  <Paragraphs>35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4" baseType="lpstr">
      <vt:lpstr>Arial</vt:lpstr>
      <vt:lpstr>Gill Sans MT</vt:lpstr>
      <vt:lpstr>Parcel</vt:lpstr>
      <vt:lpstr>MAJOR PROJECT workshop</vt:lpstr>
      <vt:lpstr>OPENING ROUND………..</vt:lpstr>
      <vt:lpstr>This lesson will…</vt:lpstr>
      <vt:lpstr> Asynchronous Learning</vt:lpstr>
      <vt:lpstr>Applying for ethical approval</vt:lpstr>
      <vt:lpstr>WHY ARE ETHICS IMPORTANT IN RESEARCH?</vt:lpstr>
      <vt:lpstr>‘Do no harm’</vt:lpstr>
      <vt:lpstr>WHAT ETHICAL QUESTIONS DO WE NEED TO CONSIDER???</vt:lpstr>
      <vt:lpstr>And FOR THIS DESKTOP RESEARCH that should be it…..</vt:lpstr>
      <vt:lpstr>This lesson has…</vt:lpstr>
      <vt:lpstr>Closing ROUND………..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Independent project workshop</dc:title>
  <dc:creator>Beverly Cole</dc:creator>
  <cp:lastModifiedBy>Beverly Cole</cp:lastModifiedBy>
  <cp:revision>44</cp:revision>
  <dcterms:created xsi:type="dcterms:W3CDTF">2017-09-09T14:41:26Z</dcterms:created>
  <dcterms:modified xsi:type="dcterms:W3CDTF">2020-10-18T06:16:13Z</dcterms:modified>
</cp:coreProperties>
</file>