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39" r:id="rId1"/>
  </p:sldMasterIdLst>
  <p:notesMasterIdLst>
    <p:notesMasterId r:id="rId10"/>
  </p:notesMasterIdLst>
  <p:handoutMasterIdLst>
    <p:handoutMasterId r:id="rId11"/>
  </p:handoutMasterIdLst>
  <p:sldIdLst>
    <p:sldId id="256" r:id="rId2"/>
    <p:sldId id="264" r:id="rId3"/>
    <p:sldId id="260" r:id="rId4"/>
    <p:sldId id="257" r:id="rId5"/>
    <p:sldId id="258" r:id="rId6"/>
    <p:sldId id="261" r:id="rId7"/>
    <p:sldId id="262" r:id="rId8"/>
    <p:sldId id="263"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80D435-657F-43C7-AF93-B6C24FA3462D}" v="588" dt="2024-03-11T18:30:00.794"/>
    <p1510:client id="{7EC034D2-4485-C0E5-E743-A994746F4CCF}" v="256" dt="2024-03-12T12:02:31.393"/>
    <p1510:client id="{DBC057FD-89E1-741D-E8CC-9B24D7D68AF7}" v="692" dt="2024-03-11T23:00:12.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edicte Musau Ngoy (2244194)" userId="S::2244194@student.uwtsd.ac.uk::ad3f960d-3b68-4d2c-ac70-90291ae6cf7c" providerId="AD" clId="Web-{7680D435-657F-43C7-AF93-B6C24FA3462D}"/>
    <pc:docChg chg="addSld delSld modSld sldOrd addMainMaster delMainMaster">
      <pc:chgData name="Benedicte Musau Ngoy (2244194)" userId="S::2244194@student.uwtsd.ac.uk::ad3f960d-3b68-4d2c-ac70-90291ae6cf7c" providerId="AD" clId="Web-{7680D435-657F-43C7-AF93-B6C24FA3462D}" dt="2024-03-11T18:30:00.794" v="606" actId="20577"/>
      <pc:docMkLst>
        <pc:docMk/>
      </pc:docMkLst>
      <pc:sldChg chg="addSp delSp modSp mod setBg modClrScheme delDesignElem chgLayout">
        <pc:chgData name="Benedicte Musau Ngoy (2244194)" userId="S::2244194@student.uwtsd.ac.uk::ad3f960d-3b68-4d2c-ac70-90291ae6cf7c" providerId="AD" clId="Web-{7680D435-657F-43C7-AF93-B6C24FA3462D}" dt="2024-03-10T18:16:53.209" v="388"/>
        <pc:sldMkLst>
          <pc:docMk/>
          <pc:sldMk cId="128632686" sldId="256"/>
        </pc:sldMkLst>
        <pc:spChg chg="mod ord">
          <ac:chgData name="Benedicte Musau Ngoy (2244194)" userId="S::2244194@student.uwtsd.ac.uk::ad3f960d-3b68-4d2c-ac70-90291ae6cf7c" providerId="AD" clId="Web-{7680D435-657F-43C7-AF93-B6C24FA3462D}" dt="2024-03-10T18:16:53.209" v="388"/>
          <ac:spMkLst>
            <pc:docMk/>
            <pc:sldMk cId="128632686" sldId="256"/>
            <ac:spMk id="2" creationId="{00000000-0000-0000-0000-000000000000}"/>
          </ac:spMkLst>
        </pc:spChg>
        <pc:spChg chg="mod ord">
          <ac:chgData name="Benedicte Musau Ngoy (2244194)" userId="S::2244194@student.uwtsd.ac.uk::ad3f960d-3b68-4d2c-ac70-90291ae6cf7c" providerId="AD" clId="Web-{7680D435-657F-43C7-AF93-B6C24FA3462D}" dt="2024-03-10T18:16:53.209" v="388"/>
          <ac:spMkLst>
            <pc:docMk/>
            <pc:sldMk cId="128632686" sldId="256"/>
            <ac:spMk id="3" creationId="{00000000-0000-0000-0000-000000000000}"/>
          </ac:spMkLst>
        </pc:spChg>
        <pc:spChg chg="add del">
          <ac:chgData name="Benedicte Musau Ngoy (2244194)" userId="S::2244194@student.uwtsd.ac.uk::ad3f960d-3b68-4d2c-ac70-90291ae6cf7c" providerId="AD" clId="Web-{7680D435-657F-43C7-AF93-B6C24FA3462D}" dt="2024-03-05T12:20:47.183" v="43"/>
          <ac:spMkLst>
            <pc:docMk/>
            <pc:sldMk cId="128632686" sldId="256"/>
            <ac:spMk id="6" creationId="{E58348C3-6249-4952-AA86-C63DB35EA9F2}"/>
          </ac:spMkLst>
        </pc:spChg>
        <pc:spChg chg="add del">
          <ac:chgData name="Benedicte Musau Ngoy (2244194)" userId="S::2244194@student.uwtsd.ac.uk::ad3f960d-3b68-4d2c-ac70-90291ae6cf7c" providerId="AD" clId="Web-{7680D435-657F-43C7-AF93-B6C24FA3462D}" dt="2024-03-05T12:14:05.828" v="1"/>
          <ac:spMkLst>
            <pc:docMk/>
            <pc:sldMk cId="128632686" sldId="256"/>
            <ac:spMk id="8" creationId="{D7BDA416-AC4E-4E2A-A8F0-90079E8DFB0B}"/>
          </ac:spMkLst>
        </pc:spChg>
        <pc:spChg chg="add del">
          <ac:chgData name="Benedicte Musau Ngoy (2244194)" userId="S::2244194@student.uwtsd.ac.uk::ad3f960d-3b68-4d2c-ac70-90291ae6cf7c" providerId="AD" clId="Web-{7680D435-657F-43C7-AF93-B6C24FA3462D}" dt="2024-03-05T12:16:51.317" v="10"/>
          <ac:spMkLst>
            <pc:docMk/>
            <pc:sldMk cId="128632686" sldId="256"/>
            <ac:spMk id="9" creationId="{659FA55D-DBF3-44BD-8BAA-FC35FD1CE702}"/>
          </ac:spMkLst>
        </pc:spChg>
        <pc:spChg chg="add del">
          <ac:chgData name="Benedicte Musau Ngoy (2244194)" userId="S::2244194@student.uwtsd.ac.uk::ad3f960d-3b68-4d2c-ac70-90291ae6cf7c" providerId="AD" clId="Web-{7680D435-657F-43C7-AF93-B6C24FA3462D}" dt="2024-03-05T12:28:06.118" v="72"/>
          <ac:spMkLst>
            <pc:docMk/>
            <pc:sldMk cId="128632686" sldId="256"/>
            <ac:spMk id="10" creationId="{C9D262D4-AE8B-4620-949A-609FC366FC05}"/>
          </ac:spMkLst>
        </pc:spChg>
        <pc:spChg chg="add del">
          <ac:chgData name="Benedicte Musau Ngoy (2244194)" userId="S::2244194@student.uwtsd.ac.uk::ad3f960d-3b68-4d2c-ac70-90291ae6cf7c" providerId="AD" clId="Web-{7680D435-657F-43C7-AF93-B6C24FA3462D}" dt="2024-03-05T12:16:51.317" v="10"/>
          <ac:spMkLst>
            <pc:docMk/>
            <pc:sldMk cId="128632686" sldId="256"/>
            <ac:spMk id="11" creationId="{81D34478-6122-494B-BC0B-DB0603948E50}"/>
          </ac:spMkLst>
        </pc:spChg>
        <pc:spChg chg="add del">
          <ac:chgData name="Benedicte Musau Ngoy (2244194)" userId="S::2244194@student.uwtsd.ac.uk::ad3f960d-3b68-4d2c-ac70-90291ae6cf7c" providerId="AD" clId="Web-{7680D435-657F-43C7-AF93-B6C24FA3462D}" dt="2024-03-05T12:28:06.118" v="72"/>
          <ac:spMkLst>
            <pc:docMk/>
            <pc:sldMk cId="128632686" sldId="256"/>
            <ac:spMk id="12" creationId="{3605853C-E63A-49E2-84A4-4B7DD77A562C}"/>
          </ac:spMkLst>
        </pc:spChg>
        <pc:spChg chg="add del">
          <ac:chgData name="Benedicte Musau Ngoy (2244194)" userId="S::2244194@student.uwtsd.ac.uk::ad3f960d-3b68-4d2c-ac70-90291ae6cf7c" providerId="AD" clId="Web-{7680D435-657F-43C7-AF93-B6C24FA3462D}" dt="2024-03-05T12:16:51.317" v="10"/>
          <ac:spMkLst>
            <pc:docMk/>
            <pc:sldMk cId="128632686" sldId="256"/>
            <ac:spMk id="13" creationId="{C87AACE3-D796-459A-88F7-2091CC177D63}"/>
          </ac:spMkLst>
        </pc:spChg>
        <pc:spChg chg="add del">
          <ac:chgData name="Benedicte Musau Ngoy (2244194)" userId="S::2244194@student.uwtsd.ac.uk::ad3f960d-3b68-4d2c-ac70-90291ae6cf7c" providerId="AD" clId="Web-{7680D435-657F-43C7-AF93-B6C24FA3462D}" dt="2024-03-06T09:05:38.069" v="185"/>
          <ac:spMkLst>
            <pc:docMk/>
            <pc:sldMk cId="128632686" sldId="256"/>
            <ac:spMk id="14" creationId="{AE220058-3FCE-496E-ADF2-D8A6961F39F6}"/>
          </ac:spMkLst>
        </pc:spChg>
        <pc:spChg chg="add del">
          <ac:chgData name="Benedicte Musau Ngoy (2244194)" userId="S::2244194@student.uwtsd.ac.uk::ad3f960d-3b68-4d2c-ac70-90291ae6cf7c" providerId="AD" clId="Web-{7680D435-657F-43C7-AF93-B6C24FA3462D}" dt="2024-03-06T09:05:38.069" v="185"/>
          <ac:spMkLst>
            <pc:docMk/>
            <pc:sldMk cId="128632686" sldId="256"/>
            <ac:spMk id="15" creationId="{11BF8809-0DAC-41E5-A212-ACB4A01BE95B}"/>
          </ac:spMkLst>
        </pc:spChg>
        <pc:spChg chg="add del">
          <ac:chgData name="Benedicte Musau Ngoy (2244194)" userId="S::2244194@student.uwtsd.ac.uk::ad3f960d-3b68-4d2c-ac70-90291ae6cf7c" providerId="AD" clId="Web-{7680D435-657F-43C7-AF93-B6C24FA3462D}" dt="2024-03-06T09:05:38.069" v="185"/>
          <ac:spMkLst>
            <pc:docMk/>
            <pc:sldMk cId="128632686" sldId="256"/>
            <ac:spMk id="20" creationId="{3E9C5090-7D25-41E3-A6D3-CCAEE505E785}"/>
          </ac:spMkLst>
        </pc:spChg>
        <pc:spChg chg="add del">
          <ac:chgData name="Benedicte Musau Ngoy (2244194)" userId="S::2244194@student.uwtsd.ac.uk::ad3f960d-3b68-4d2c-ac70-90291ae6cf7c" providerId="AD" clId="Web-{7680D435-657F-43C7-AF93-B6C24FA3462D}" dt="2024-03-10T18:16:40.990" v="387"/>
          <ac:spMkLst>
            <pc:docMk/>
            <pc:sldMk cId="128632686" sldId="256"/>
            <ac:spMk id="21" creationId="{2D529E20-662F-4915-ACD7-970C026FDB7F}"/>
          </ac:spMkLst>
        </pc:spChg>
        <pc:spChg chg="add del">
          <ac:chgData name="Benedicte Musau Ngoy (2244194)" userId="S::2244194@student.uwtsd.ac.uk::ad3f960d-3b68-4d2c-ac70-90291ae6cf7c" providerId="AD" clId="Web-{7680D435-657F-43C7-AF93-B6C24FA3462D}" dt="2024-03-10T18:16:40.990" v="387"/>
          <ac:spMkLst>
            <pc:docMk/>
            <pc:sldMk cId="128632686" sldId="256"/>
            <ac:spMk id="22" creationId="{1AD5EB79-7F9A-4BBC-92A5-188382CBA1B6}"/>
          </ac:spMkLst>
        </pc:spChg>
        <pc:spChg chg="add del">
          <ac:chgData name="Benedicte Musau Ngoy (2244194)" userId="S::2244194@student.uwtsd.ac.uk::ad3f960d-3b68-4d2c-ac70-90291ae6cf7c" providerId="AD" clId="Web-{7680D435-657F-43C7-AF93-B6C24FA3462D}" dt="2024-03-10T18:16:40.990" v="387"/>
          <ac:spMkLst>
            <pc:docMk/>
            <pc:sldMk cId="128632686" sldId="256"/>
            <ac:spMk id="23" creationId="{B9B8A17F-DC3A-4D9A-AA53-9BFB894CD7BA}"/>
          </ac:spMkLst>
        </pc:spChg>
        <pc:grpChg chg="add del">
          <ac:chgData name="Benedicte Musau Ngoy (2244194)" userId="S::2244194@student.uwtsd.ac.uk::ad3f960d-3b68-4d2c-ac70-90291ae6cf7c" providerId="AD" clId="Web-{7680D435-657F-43C7-AF93-B6C24FA3462D}" dt="2024-03-05T12:20:47.183" v="43"/>
          <ac:grpSpMkLst>
            <pc:docMk/>
            <pc:sldMk cId="128632686" sldId="256"/>
            <ac:grpSpMk id="7" creationId="{DE6174AD-DBB0-43E6-98C2-738DB3A15244}"/>
          </ac:grpSpMkLst>
        </pc:grpChg>
        <pc:grpChg chg="add del">
          <ac:chgData name="Benedicte Musau Ngoy (2244194)" userId="S::2244194@student.uwtsd.ac.uk::ad3f960d-3b68-4d2c-ac70-90291ae6cf7c" providerId="AD" clId="Web-{7680D435-657F-43C7-AF93-B6C24FA3462D}" dt="2024-03-05T12:28:25.900" v="74"/>
          <ac:grpSpMkLst>
            <pc:docMk/>
            <pc:sldMk cId="128632686" sldId="256"/>
            <ac:grpSpMk id="16" creationId="{503816F2-40D5-4C23-AF57-063E3923610A}"/>
          </ac:grpSpMkLst>
        </pc:grpChg>
        <pc:grpChg chg="add del">
          <ac:chgData name="Benedicte Musau Ngoy (2244194)" userId="S::2244194@student.uwtsd.ac.uk::ad3f960d-3b68-4d2c-ac70-90291ae6cf7c" providerId="AD" clId="Web-{7680D435-657F-43C7-AF93-B6C24FA3462D}" dt="2024-03-05T12:28:06.118" v="72"/>
          <ac:grpSpMkLst>
            <pc:docMk/>
            <pc:sldMk cId="128632686" sldId="256"/>
            <ac:grpSpMk id="18" creationId="{9500549F-5B68-400C-A605-BDF102BDBB0A}"/>
          </ac:grpSpMkLst>
        </pc:grpChg>
        <pc:picChg chg="add mod ord">
          <ac:chgData name="Benedicte Musau Ngoy (2244194)" userId="S::2244194@student.uwtsd.ac.uk::ad3f960d-3b68-4d2c-ac70-90291ae6cf7c" providerId="AD" clId="Web-{7680D435-657F-43C7-AF93-B6C24FA3462D}" dt="2024-03-08T15:44:35.704" v="265"/>
          <ac:picMkLst>
            <pc:docMk/>
            <pc:sldMk cId="128632686" sldId="256"/>
            <ac:picMk id="4" creationId="{7477D0E6-F3E3-5F49-59AC-8403B3BDF9DD}"/>
          </ac:picMkLst>
        </pc:picChg>
        <pc:cxnChg chg="add del">
          <ac:chgData name="Benedicte Musau Ngoy (2244194)" userId="S::2244194@student.uwtsd.ac.uk::ad3f960d-3b68-4d2c-ac70-90291ae6cf7c" providerId="AD" clId="Web-{7680D435-657F-43C7-AF93-B6C24FA3462D}" dt="2024-03-06T09:05:38.069" v="185"/>
          <ac:cxnSpMkLst>
            <pc:docMk/>
            <pc:sldMk cId="128632686" sldId="256"/>
            <ac:cxnSpMk id="17" creationId="{E193F809-7E50-4AAD-8E26-878207931CB5}"/>
          </ac:cxnSpMkLst>
        </pc:cxnChg>
        <pc:cxnChg chg="add del">
          <ac:chgData name="Benedicte Musau Ngoy (2244194)" userId="S::2244194@student.uwtsd.ac.uk::ad3f960d-3b68-4d2c-ac70-90291ae6cf7c" providerId="AD" clId="Web-{7680D435-657F-43C7-AF93-B6C24FA3462D}" dt="2024-03-05T12:28:06.118" v="72"/>
          <ac:cxnSpMkLst>
            <pc:docMk/>
            <pc:sldMk cId="128632686" sldId="256"/>
            <ac:cxnSpMk id="19" creationId="{1E22DAF0-5C05-4D01-A6C7-28326657739A}"/>
          </ac:cxnSpMkLst>
        </pc:cxnChg>
      </pc:sldChg>
      <pc:sldChg chg="addSp delSp modSp new mod setBg modClrScheme setClrOvrMap delDesignElem chgLayout">
        <pc:chgData name="Benedicte Musau Ngoy (2244194)" userId="S::2244194@student.uwtsd.ac.uk::ad3f960d-3b68-4d2c-ac70-90291ae6cf7c" providerId="AD" clId="Web-{7680D435-657F-43C7-AF93-B6C24FA3462D}" dt="2024-03-11T18:08:55.067" v="604" actId="14100"/>
        <pc:sldMkLst>
          <pc:docMk/>
          <pc:sldMk cId="3322236327" sldId="257"/>
        </pc:sldMkLst>
        <pc:spChg chg="mod ord">
          <ac:chgData name="Benedicte Musau Ngoy (2244194)" userId="S::2244194@student.uwtsd.ac.uk::ad3f960d-3b68-4d2c-ac70-90291ae6cf7c" providerId="AD" clId="Web-{7680D435-657F-43C7-AF93-B6C24FA3462D}" dt="2024-03-11T18:08:31.379" v="601"/>
          <ac:spMkLst>
            <pc:docMk/>
            <pc:sldMk cId="3322236327" sldId="257"/>
            <ac:spMk id="2" creationId="{FB57B864-ABB2-8D63-9BD7-4115187AEAF0}"/>
          </ac:spMkLst>
        </pc:spChg>
        <pc:spChg chg="mod ord">
          <ac:chgData name="Benedicte Musau Ngoy (2244194)" userId="S::2244194@student.uwtsd.ac.uk::ad3f960d-3b68-4d2c-ac70-90291ae6cf7c" providerId="AD" clId="Web-{7680D435-657F-43C7-AF93-B6C24FA3462D}" dt="2024-03-11T18:08:55.067" v="604" actId="14100"/>
          <ac:spMkLst>
            <pc:docMk/>
            <pc:sldMk cId="3322236327" sldId="257"/>
            <ac:spMk id="3" creationId="{23073317-D86D-E3FA-286C-CC8A1A63B5B1}"/>
          </ac:spMkLst>
        </pc:spChg>
        <pc:spChg chg="add del">
          <ac:chgData name="Benedicte Musau Ngoy (2244194)" userId="S::2244194@student.uwtsd.ac.uk::ad3f960d-3b68-4d2c-ac70-90291ae6cf7c" providerId="AD" clId="Web-{7680D435-657F-43C7-AF93-B6C24FA3462D}" dt="2024-03-08T15:43:59.938" v="262"/>
          <ac:spMkLst>
            <pc:docMk/>
            <pc:sldMk cId="3322236327" sldId="257"/>
            <ac:spMk id="5" creationId="{081EA652-8C6A-4E69-BEB9-170809474553}"/>
          </ac:spMkLst>
        </pc:spChg>
        <pc:spChg chg="add del">
          <ac:chgData name="Benedicte Musau Ngoy (2244194)" userId="S::2244194@student.uwtsd.ac.uk::ad3f960d-3b68-4d2c-ac70-90291ae6cf7c" providerId="AD" clId="Web-{7680D435-657F-43C7-AF93-B6C24FA3462D}" dt="2024-03-08T15:43:59.938" v="262"/>
          <ac:spMkLst>
            <pc:docMk/>
            <pc:sldMk cId="3322236327" sldId="257"/>
            <ac:spMk id="6" creationId="{5298780A-33B9-4EA2-8F67-DE68AD62841B}"/>
          </ac:spMkLst>
        </pc:spChg>
        <pc:spChg chg="add del">
          <ac:chgData name="Benedicte Musau Ngoy (2244194)" userId="S::2244194@student.uwtsd.ac.uk::ad3f960d-3b68-4d2c-ac70-90291ae6cf7c" providerId="AD" clId="Web-{7680D435-657F-43C7-AF93-B6C24FA3462D}" dt="2024-03-08T15:43:59.938" v="262"/>
          <ac:spMkLst>
            <pc:docMk/>
            <pc:sldMk cId="3322236327" sldId="257"/>
            <ac:spMk id="7" creationId="{7F488E8B-4E1E-4402-8935-D4E6C02615C7}"/>
          </ac:spMkLst>
        </pc:spChg>
        <pc:spChg chg="add del">
          <ac:chgData name="Benedicte Musau Ngoy (2244194)" userId="S::2244194@student.uwtsd.ac.uk::ad3f960d-3b68-4d2c-ac70-90291ae6cf7c" providerId="AD" clId="Web-{7680D435-657F-43C7-AF93-B6C24FA3462D}" dt="2024-03-06T09:05:38.069" v="185"/>
          <ac:spMkLst>
            <pc:docMk/>
            <pc:sldMk cId="3322236327" sldId="257"/>
            <ac:spMk id="8" creationId="{3558DB37-9FEE-48A2-8578-ED0401573943}"/>
          </ac:spMkLst>
        </pc:spChg>
        <pc:spChg chg="add">
          <ac:chgData name="Benedicte Musau Ngoy (2244194)" userId="S::2244194@student.uwtsd.ac.uk::ad3f960d-3b68-4d2c-ac70-90291ae6cf7c" providerId="AD" clId="Web-{7680D435-657F-43C7-AF93-B6C24FA3462D}" dt="2024-03-11T18:08:31.379" v="601"/>
          <ac:spMkLst>
            <pc:docMk/>
            <pc:sldMk cId="3322236327" sldId="257"/>
            <ac:spMk id="9" creationId="{510C9632-BB6F-48EE-AB65-501878BA5DB6}"/>
          </ac:spMkLst>
        </pc:spChg>
        <pc:spChg chg="add del">
          <ac:chgData name="Benedicte Musau Ngoy (2244194)" userId="S::2244194@student.uwtsd.ac.uk::ad3f960d-3b68-4d2c-ac70-90291ae6cf7c" providerId="AD" clId="Web-{7680D435-657F-43C7-AF93-B6C24FA3462D}" dt="2024-03-06T09:05:38.069" v="185"/>
          <ac:spMkLst>
            <pc:docMk/>
            <pc:sldMk cId="3322236327" sldId="257"/>
            <ac:spMk id="10" creationId="{5F7FCCA6-00E2-4F74-A105-0D769872F243}"/>
          </ac:spMkLst>
        </pc:spChg>
        <pc:spChg chg="add">
          <ac:chgData name="Benedicte Musau Ngoy (2244194)" userId="S::2244194@student.uwtsd.ac.uk::ad3f960d-3b68-4d2c-ac70-90291ae6cf7c" providerId="AD" clId="Web-{7680D435-657F-43C7-AF93-B6C24FA3462D}" dt="2024-03-11T18:08:31.379" v="601"/>
          <ac:spMkLst>
            <pc:docMk/>
            <pc:sldMk cId="3322236327" sldId="257"/>
            <ac:spMk id="11" creationId="{4EC8AAB6-953B-4D29-9967-3C44D06BB4E8}"/>
          </ac:spMkLst>
        </pc:spChg>
        <pc:spChg chg="add del">
          <ac:chgData name="Benedicte Musau Ngoy (2244194)" userId="S::2244194@student.uwtsd.ac.uk::ad3f960d-3b68-4d2c-ac70-90291ae6cf7c" providerId="AD" clId="Web-{7680D435-657F-43C7-AF93-B6C24FA3462D}" dt="2024-03-06T09:05:38.069" v="185"/>
          <ac:spMkLst>
            <pc:docMk/>
            <pc:sldMk cId="3322236327" sldId="257"/>
            <ac:spMk id="12" creationId="{5E1ED12F-9F06-4B37-87B7-F98F52937F86}"/>
          </ac:spMkLst>
        </pc:spChg>
        <pc:spChg chg="add">
          <ac:chgData name="Benedicte Musau Ngoy (2244194)" userId="S::2244194@student.uwtsd.ac.uk::ad3f960d-3b68-4d2c-ac70-90291ae6cf7c" providerId="AD" clId="Web-{7680D435-657F-43C7-AF93-B6C24FA3462D}" dt="2024-03-11T18:08:31.379" v="601"/>
          <ac:spMkLst>
            <pc:docMk/>
            <pc:sldMk cId="3322236327" sldId="257"/>
            <ac:spMk id="13" creationId="{C89ED458-2326-40DC-9C7B-1A717B6551AD}"/>
          </ac:spMkLst>
        </pc:spChg>
        <pc:spChg chg="add">
          <ac:chgData name="Benedicte Musau Ngoy (2244194)" userId="S::2244194@student.uwtsd.ac.uk::ad3f960d-3b68-4d2c-ac70-90291ae6cf7c" providerId="AD" clId="Web-{7680D435-657F-43C7-AF93-B6C24FA3462D}" dt="2024-03-11T18:08:31.379" v="601"/>
          <ac:spMkLst>
            <pc:docMk/>
            <pc:sldMk cId="3322236327" sldId="257"/>
            <ac:spMk id="15" creationId="{6F9D1DE6-E368-4F07-85F9-D5B767477DDF}"/>
          </ac:spMkLst>
        </pc:spChg>
        <pc:spChg chg="add">
          <ac:chgData name="Benedicte Musau Ngoy (2244194)" userId="S::2244194@student.uwtsd.ac.uk::ad3f960d-3b68-4d2c-ac70-90291ae6cf7c" providerId="AD" clId="Web-{7680D435-657F-43C7-AF93-B6C24FA3462D}" dt="2024-03-11T18:08:31.379" v="601"/>
          <ac:spMkLst>
            <pc:docMk/>
            <pc:sldMk cId="3322236327" sldId="257"/>
            <ac:spMk id="17" creationId="{F63B1F66-4ACE-4A01-8ADF-F175A9C358B2}"/>
          </ac:spMkLst>
        </pc:spChg>
        <pc:spChg chg="add">
          <ac:chgData name="Benedicte Musau Ngoy (2244194)" userId="S::2244194@student.uwtsd.ac.uk::ad3f960d-3b68-4d2c-ac70-90291ae6cf7c" providerId="AD" clId="Web-{7680D435-657F-43C7-AF93-B6C24FA3462D}" dt="2024-03-11T18:08:31.379" v="601"/>
          <ac:spMkLst>
            <pc:docMk/>
            <pc:sldMk cId="3322236327" sldId="257"/>
            <ac:spMk id="19" creationId="{CF8448ED-9332-4A9B-8CAB-B1985E596E20}"/>
          </ac:spMkLst>
        </pc:spChg>
        <pc:spChg chg="add">
          <ac:chgData name="Benedicte Musau Ngoy (2244194)" userId="S::2244194@student.uwtsd.ac.uk::ad3f960d-3b68-4d2c-ac70-90291ae6cf7c" providerId="AD" clId="Web-{7680D435-657F-43C7-AF93-B6C24FA3462D}" dt="2024-03-11T18:08:31.379" v="601"/>
          <ac:spMkLst>
            <pc:docMk/>
            <pc:sldMk cId="3322236327" sldId="257"/>
            <ac:spMk id="21" creationId="{ED3A2261-1C75-40FF-8CD6-18C5900C1C8D}"/>
          </ac:spMkLst>
        </pc:spChg>
        <pc:picChg chg="add mod">
          <ac:chgData name="Benedicte Musau Ngoy (2244194)" userId="S::2244194@student.uwtsd.ac.uk::ad3f960d-3b68-4d2c-ac70-90291ae6cf7c" providerId="AD" clId="Web-{7680D435-657F-43C7-AF93-B6C24FA3462D}" dt="2024-03-11T18:08:31.379" v="601"/>
          <ac:picMkLst>
            <pc:docMk/>
            <pc:sldMk cId="3322236327" sldId="257"/>
            <ac:picMk id="4" creationId="{D00E504C-2DC6-0631-5104-D1B7A6AF27B2}"/>
          </ac:picMkLst>
        </pc:picChg>
      </pc:sldChg>
      <pc:sldChg chg="addSp delSp modSp new mod setBg modClrScheme setClrOvrMap delDesignElem chgLayout">
        <pc:chgData name="Benedicte Musau Ngoy (2244194)" userId="S::2244194@student.uwtsd.ac.uk::ad3f960d-3b68-4d2c-ac70-90291ae6cf7c" providerId="AD" clId="Web-{7680D435-657F-43C7-AF93-B6C24FA3462D}" dt="2024-03-11T17:53:38.050" v="586"/>
        <pc:sldMkLst>
          <pc:docMk/>
          <pc:sldMk cId="668416667" sldId="258"/>
        </pc:sldMkLst>
        <pc:spChg chg="mod ord">
          <ac:chgData name="Benedicte Musau Ngoy (2244194)" userId="S::2244194@student.uwtsd.ac.uk::ad3f960d-3b68-4d2c-ac70-90291ae6cf7c" providerId="AD" clId="Web-{7680D435-657F-43C7-AF93-B6C24FA3462D}" dt="2024-03-11T15:12:10.950" v="454"/>
          <ac:spMkLst>
            <pc:docMk/>
            <pc:sldMk cId="668416667" sldId="258"/>
            <ac:spMk id="2" creationId="{BDEBBD17-6680-0E87-92C6-17C01B4F013F}"/>
          </ac:spMkLst>
        </pc:spChg>
        <pc:spChg chg="mod ord">
          <ac:chgData name="Benedicte Musau Ngoy (2244194)" userId="S::2244194@student.uwtsd.ac.uk::ad3f960d-3b68-4d2c-ac70-90291ae6cf7c" providerId="AD" clId="Web-{7680D435-657F-43C7-AF93-B6C24FA3462D}" dt="2024-03-11T15:13:05.158" v="461" actId="20577"/>
          <ac:spMkLst>
            <pc:docMk/>
            <pc:sldMk cId="668416667" sldId="258"/>
            <ac:spMk id="3" creationId="{820DB269-2CBB-A910-D385-53AB54656C0A}"/>
          </ac:spMkLst>
        </pc:spChg>
        <pc:spChg chg="add mod">
          <ac:chgData name="Benedicte Musau Ngoy (2244194)" userId="S::2244194@student.uwtsd.ac.uk::ad3f960d-3b68-4d2c-ac70-90291ae6cf7c" providerId="AD" clId="Web-{7680D435-657F-43C7-AF93-B6C24FA3462D}" dt="2024-03-11T17:53:38.050" v="586"/>
          <ac:spMkLst>
            <pc:docMk/>
            <pc:sldMk cId="668416667" sldId="258"/>
            <ac:spMk id="5" creationId="{CE3EBD38-F105-822F-05ED-EF4118F3BC1B}"/>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6" creationId="{6F9D1DE6-E368-4F07-85F9-D5B767477DDF}"/>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7" creationId="{F63B1F66-4ACE-4A01-8ADF-F175A9C358B2}"/>
          </ac:spMkLst>
        </pc:spChg>
        <pc:spChg chg="add del">
          <ac:chgData name="Benedicte Musau Ngoy (2244194)" userId="S::2244194@student.uwtsd.ac.uk::ad3f960d-3b68-4d2c-ac70-90291ae6cf7c" providerId="AD" clId="Web-{7680D435-657F-43C7-AF93-B6C24FA3462D}" dt="2024-03-06T09:06:15.024" v="188"/>
          <ac:spMkLst>
            <pc:docMk/>
            <pc:sldMk cId="668416667" sldId="258"/>
            <ac:spMk id="8" creationId="{C9A36457-A5F4-4103-A443-02581C09185B}"/>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9" creationId="{510C9632-BB6F-48EE-AB65-501878BA5DB6}"/>
          </ac:spMkLst>
        </pc:spChg>
        <pc:spChg chg="add del">
          <ac:chgData name="Benedicte Musau Ngoy (2244194)" userId="S::2244194@student.uwtsd.ac.uk::ad3f960d-3b68-4d2c-ac70-90291ae6cf7c" providerId="AD" clId="Web-{7680D435-657F-43C7-AF93-B6C24FA3462D}" dt="2024-03-06T09:06:15.024" v="188"/>
          <ac:spMkLst>
            <pc:docMk/>
            <pc:sldMk cId="668416667" sldId="258"/>
            <ac:spMk id="10" creationId="{DC5FB7E8-B636-40FA-BE8D-48145C0F5C57}"/>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11" creationId="{4EC8AAB6-953B-4D29-9967-3C44D06BB4E8}"/>
          </ac:spMkLst>
        </pc:spChg>
        <pc:spChg chg="add del">
          <ac:chgData name="Benedicte Musau Ngoy (2244194)" userId="S::2244194@student.uwtsd.ac.uk::ad3f960d-3b68-4d2c-ac70-90291ae6cf7c" providerId="AD" clId="Web-{7680D435-657F-43C7-AF93-B6C24FA3462D}" dt="2024-03-06T09:06:15.024" v="188"/>
          <ac:spMkLst>
            <pc:docMk/>
            <pc:sldMk cId="668416667" sldId="258"/>
            <ac:spMk id="12" creationId="{142DCE2C-2863-46FA-9BE7-24365A24D9BA}"/>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13" creationId="{C89ED458-2326-40DC-9C7B-1A717B6551AD}"/>
          </ac:spMkLst>
        </pc:spChg>
        <pc:spChg chg="add del">
          <ac:chgData name="Benedicte Musau Ngoy (2244194)" userId="S::2244194@student.uwtsd.ac.uk::ad3f960d-3b68-4d2c-ac70-90291ae6cf7c" providerId="AD" clId="Web-{7680D435-657F-43C7-AF93-B6C24FA3462D}" dt="2024-03-08T15:43:59.938" v="262"/>
          <ac:spMkLst>
            <pc:docMk/>
            <pc:sldMk cId="668416667" sldId="258"/>
            <ac:spMk id="14" creationId="{B6CDA21F-E7AF-4C75-8395-33F58D5B0E45}"/>
          </ac:spMkLst>
        </pc:spChg>
        <pc:spChg chg="add del">
          <ac:chgData name="Benedicte Musau Ngoy (2244194)" userId="S::2244194@student.uwtsd.ac.uk::ad3f960d-3b68-4d2c-ac70-90291ae6cf7c" providerId="AD" clId="Web-{7680D435-657F-43C7-AF93-B6C24FA3462D}" dt="2024-03-08T15:43:59.938" v="262"/>
          <ac:spMkLst>
            <pc:docMk/>
            <pc:sldMk cId="668416667" sldId="258"/>
            <ac:spMk id="15" creationId="{D5B0017B-2ECA-49AF-B397-DC140825DF8D}"/>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19" creationId="{CF8448ED-9332-4A9B-8CAB-B1985E596E20}"/>
          </ac:spMkLst>
        </pc:spChg>
        <pc:spChg chg="add del">
          <ac:chgData name="Benedicte Musau Ngoy (2244194)" userId="S::2244194@student.uwtsd.ac.uk::ad3f960d-3b68-4d2c-ac70-90291ae6cf7c" providerId="AD" clId="Web-{7680D435-657F-43C7-AF93-B6C24FA3462D}" dt="2024-03-11T15:11:48.448" v="447"/>
          <ac:spMkLst>
            <pc:docMk/>
            <pc:sldMk cId="668416667" sldId="258"/>
            <ac:spMk id="21" creationId="{ED3A2261-1C75-40FF-8CD6-18C5900C1C8D}"/>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3" creationId="{643780CE-2BE5-46F6-97B2-60DF30217ED3}"/>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4" creationId="{61A87A49-68E6-459E-A5A6-46229FF42125}"/>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5" creationId="{F6ACD5FC-CAFE-48EB-B765-60EED2E052F0}"/>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6" creationId="{9F33B405-D785-4738-B1C0-6A0AA5E98286}"/>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7" creationId="{4233DC0E-DE6C-4FB6-A529-51B162641AB8}"/>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8" creationId="{3870477F-E451-4BC3-863F-0E2FC572884B}"/>
          </ac:spMkLst>
        </pc:spChg>
        <pc:spChg chg="add del">
          <ac:chgData name="Benedicte Musau Ngoy (2244194)" userId="S::2244194@student.uwtsd.ac.uk::ad3f960d-3b68-4d2c-ac70-90291ae6cf7c" providerId="AD" clId="Web-{7680D435-657F-43C7-AF93-B6C24FA3462D}" dt="2024-03-11T15:11:54.308" v="449"/>
          <ac:spMkLst>
            <pc:docMk/>
            <pc:sldMk cId="668416667" sldId="258"/>
            <ac:spMk id="29" creationId="{B4A81DE1-E2BC-4A31-99EE-71350421B0EA}"/>
          </ac:spMkLst>
        </pc:spChg>
        <pc:grpChg chg="add del">
          <ac:chgData name="Benedicte Musau Ngoy (2244194)" userId="S::2244194@student.uwtsd.ac.uk::ad3f960d-3b68-4d2c-ac70-90291ae6cf7c" providerId="AD" clId="Web-{7680D435-657F-43C7-AF93-B6C24FA3462D}" dt="2024-03-08T15:43:59.938" v="262"/>
          <ac:grpSpMkLst>
            <pc:docMk/>
            <pc:sldMk cId="668416667" sldId="258"/>
            <ac:grpSpMk id="16" creationId="{AE1C45F0-260A-458C-96ED-C1F6D2151219}"/>
          </ac:grpSpMkLst>
        </pc:grpChg>
        <pc:picChg chg="add mod">
          <ac:chgData name="Benedicte Musau Ngoy (2244194)" userId="S::2244194@student.uwtsd.ac.uk::ad3f960d-3b68-4d2c-ac70-90291ae6cf7c" providerId="AD" clId="Web-{7680D435-657F-43C7-AF93-B6C24FA3462D}" dt="2024-03-11T15:12:21.248" v="456" actId="1076"/>
          <ac:picMkLst>
            <pc:docMk/>
            <pc:sldMk cId="668416667" sldId="258"/>
            <ac:picMk id="4" creationId="{DA7CE11B-6A6F-BB6E-918F-295D62BA18ED}"/>
          </ac:picMkLst>
        </pc:picChg>
        <pc:cxnChg chg="add del">
          <ac:chgData name="Benedicte Musau Ngoy (2244194)" userId="S::2244194@student.uwtsd.ac.uk::ad3f960d-3b68-4d2c-ac70-90291ae6cf7c" providerId="AD" clId="Web-{7680D435-657F-43C7-AF93-B6C24FA3462D}" dt="2024-03-08T15:43:59.938" v="262"/>
          <ac:cxnSpMkLst>
            <pc:docMk/>
            <pc:sldMk cId="668416667" sldId="258"/>
            <ac:cxnSpMk id="17" creationId="{6CF1BAF6-AD41-4082-B212-8A1F9A2E8779}"/>
          </ac:cxnSpMkLst>
        </pc:cxnChg>
      </pc:sldChg>
      <pc:sldChg chg="addSp delSp modSp new del mod setBg modClrScheme setClrOvrMap delDesignElem chgLayout">
        <pc:chgData name="Benedicte Musau Ngoy (2244194)" userId="S::2244194@student.uwtsd.ac.uk::ad3f960d-3b68-4d2c-ac70-90291ae6cf7c" providerId="AD" clId="Web-{7680D435-657F-43C7-AF93-B6C24FA3462D}" dt="2024-03-10T18:19:33.859" v="401"/>
        <pc:sldMkLst>
          <pc:docMk/>
          <pc:sldMk cId="2239414654" sldId="259"/>
        </pc:sldMkLst>
        <pc:spChg chg="mod ord">
          <ac:chgData name="Benedicte Musau Ngoy (2244194)" userId="S::2244194@student.uwtsd.ac.uk::ad3f960d-3b68-4d2c-ac70-90291ae6cf7c" providerId="AD" clId="Web-{7680D435-657F-43C7-AF93-B6C24FA3462D}" dt="2024-03-10T18:18:51.138" v="400" actId="20577"/>
          <ac:spMkLst>
            <pc:docMk/>
            <pc:sldMk cId="2239414654" sldId="259"/>
            <ac:spMk id="2" creationId="{893896EB-5B1F-950E-EF18-1F3D95AA52F0}"/>
          </ac:spMkLst>
        </pc:spChg>
        <pc:spChg chg="del mod ord">
          <ac:chgData name="Benedicte Musau Ngoy (2244194)" userId="S::2244194@student.uwtsd.ac.uk::ad3f960d-3b68-4d2c-ac70-90291ae6cf7c" providerId="AD" clId="Web-{7680D435-657F-43C7-AF93-B6C24FA3462D}" dt="2024-03-06T09:06:29.133" v="190"/>
          <ac:spMkLst>
            <pc:docMk/>
            <pc:sldMk cId="2239414654" sldId="259"/>
            <ac:spMk id="3" creationId="{DC13843B-EA66-858A-2C07-C6ED642E41FD}"/>
          </ac:spMkLst>
        </pc:spChg>
        <pc:spChg chg="add del">
          <ac:chgData name="Benedicte Musau Ngoy (2244194)" userId="S::2244194@student.uwtsd.ac.uk::ad3f960d-3b68-4d2c-ac70-90291ae6cf7c" providerId="AD" clId="Web-{7680D435-657F-43C7-AF93-B6C24FA3462D}" dt="2024-03-10T18:15:57.503" v="381"/>
          <ac:spMkLst>
            <pc:docMk/>
            <pc:sldMk cId="2239414654" sldId="259"/>
            <ac:spMk id="7" creationId="{670D6F2B-93AF-47D6-9378-5E54BE0AC69F}"/>
          </ac:spMkLst>
        </pc:spChg>
        <pc:spChg chg="add del">
          <ac:chgData name="Benedicte Musau Ngoy (2244194)" userId="S::2244194@student.uwtsd.ac.uk::ad3f960d-3b68-4d2c-ac70-90291ae6cf7c" providerId="AD" clId="Web-{7680D435-657F-43C7-AF93-B6C24FA3462D}" dt="2024-03-08T15:43:59.938" v="262"/>
          <ac:spMkLst>
            <pc:docMk/>
            <pc:sldMk cId="2239414654" sldId="259"/>
            <ac:spMk id="8" creationId="{35F60170-91B4-45F0-B88B-9C07AEC4642C}"/>
          </ac:spMkLst>
        </pc:spChg>
        <pc:spChg chg="add del">
          <ac:chgData name="Benedicte Musau Ngoy (2244194)" userId="S::2244194@student.uwtsd.ac.uk::ad3f960d-3b68-4d2c-ac70-90291ae6cf7c" providerId="AD" clId="Web-{7680D435-657F-43C7-AF93-B6C24FA3462D}" dt="2024-03-08T15:43:59.938" v="262"/>
          <ac:spMkLst>
            <pc:docMk/>
            <pc:sldMk cId="2239414654" sldId="259"/>
            <ac:spMk id="10" creationId="{2C7D7C94-41C0-4614-8A18-941174D4D2AF}"/>
          </ac:spMkLst>
        </pc:spChg>
        <pc:spChg chg="add del">
          <ac:chgData name="Benedicte Musau Ngoy (2244194)" userId="S::2244194@student.uwtsd.ac.uk::ad3f960d-3b68-4d2c-ac70-90291ae6cf7c" providerId="AD" clId="Web-{7680D435-657F-43C7-AF93-B6C24FA3462D}" dt="2024-03-10T18:15:57.503" v="381"/>
          <ac:spMkLst>
            <pc:docMk/>
            <pc:sldMk cId="2239414654" sldId="259"/>
            <ac:spMk id="11" creationId="{D36F3EEA-55D4-4677-80E7-92D00B8F343B}"/>
          </ac:spMkLst>
        </pc:spChg>
        <pc:spChg chg="add del">
          <ac:chgData name="Benedicte Musau Ngoy (2244194)" userId="S::2244194@student.uwtsd.ac.uk::ad3f960d-3b68-4d2c-ac70-90291ae6cf7c" providerId="AD" clId="Web-{7680D435-657F-43C7-AF93-B6C24FA3462D}" dt="2024-03-10T18:15:57.503" v="381"/>
          <ac:spMkLst>
            <pc:docMk/>
            <pc:sldMk cId="2239414654" sldId="259"/>
            <ac:spMk id="13" creationId="{C91E93A7-6C7F-4F77-9CB0-280D958EF4D2}"/>
          </ac:spMkLst>
        </pc:spChg>
        <pc:spChg chg="add del">
          <ac:chgData name="Benedicte Musau Ngoy (2244194)" userId="S::2244194@student.uwtsd.ac.uk::ad3f960d-3b68-4d2c-ac70-90291ae6cf7c" providerId="AD" clId="Web-{7680D435-657F-43C7-AF93-B6C24FA3462D}" dt="2024-03-10T18:16:08.004" v="383"/>
          <ac:spMkLst>
            <pc:docMk/>
            <pc:sldMk cId="2239414654" sldId="259"/>
            <ac:spMk id="15" creationId="{7D0F3F6D-A49D-4406-8D61-1C4F8D792F04}"/>
          </ac:spMkLst>
        </pc:spChg>
        <pc:spChg chg="add del">
          <ac:chgData name="Benedicte Musau Ngoy (2244194)" userId="S::2244194@student.uwtsd.ac.uk::ad3f960d-3b68-4d2c-ac70-90291ae6cf7c" providerId="AD" clId="Web-{7680D435-657F-43C7-AF93-B6C24FA3462D}" dt="2024-03-10T18:16:08.004" v="383"/>
          <ac:spMkLst>
            <pc:docMk/>
            <pc:sldMk cId="2239414654" sldId="259"/>
            <ac:spMk id="17" creationId="{D953A318-DA8D-4405-9536-D889E45C5E3E}"/>
          </ac:spMkLst>
        </pc:spChg>
        <pc:spChg chg="add del">
          <ac:chgData name="Benedicte Musau Ngoy (2244194)" userId="S::2244194@student.uwtsd.ac.uk::ad3f960d-3b68-4d2c-ac70-90291ae6cf7c" providerId="AD" clId="Web-{7680D435-657F-43C7-AF93-B6C24FA3462D}" dt="2024-03-10T18:15:57.503" v="381"/>
          <ac:spMkLst>
            <pc:docMk/>
            <pc:sldMk cId="2239414654" sldId="259"/>
            <ac:spMk id="18" creationId="{E4F17063-EDA4-417B-946F-BA357F3B390D}"/>
          </ac:spMkLst>
        </pc:spChg>
        <pc:spChg chg="add del">
          <ac:chgData name="Benedicte Musau Ngoy (2244194)" userId="S::2244194@student.uwtsd.ac.uk::ad3f960d-3b68-4d2c-ac70-90291ae6cf7c" providerId="AD" clId="Web-{7680D435-657F-43C7-AF93-B6C24FA3462D}" dt="2024-03-10T18:16:08.004" v="383"/>
          <ac:spMkLst>
            <pc:docMk/>
            <pc:sldMk cId="2239414654" sldId="259"/>
            <ac:spMk id="19" creationId="{9E382A3D-2F90-475C-8DF2-F666FEA3425B}"/>
          </ac:spMkLst>
        </pc:spChg>
        <pc:spChg chg="add">
          <ac:chgData name="Benedicte Musau Ngoy (2244194)" userId="S::2244194@student.uwtsd.ac.uk::ad3f960d-3b68-4d2c-ac70-90291ae6cf7c" providerId="AD" clId="Web-{7680D435-657F-43C7-AF93-B6C24FA3462D}" dt="2024-03-10T18:17:00.928" v="389"/>
          <ac:spMkLst>
            <pc:docMk/>
            <pc:sldMk cId="2239414654" sldId="259"/>
            <ac:spMk id="21" creationId="{FD63331C-DD2E-43D8-9511-B44EC057D7DB}"/>
          </ac:spMkLst>
        </pc:spChg>
        <pc:spChg chg="add del">
          <ac:chgData name="Benedicte Musau Ngoy (2244194)" userId="S::2244194@student.uwtsd.ac.uk::ad3f960d-3b68-4d2c-ac70-90291ae6cf7c" providerId="AD" clId="Web-{7680D435-657F-43C7-AF93-B6C24FA3462D}" dt="2024-03-10T18:16:08.004" v="383"/>
          <ac:spMkLst>
            <pc:docMk/>
            <pc:sldMk cId="2239414654" sldId="259"/>
            <ac:spMk id="22" creationId="{73C0A186-7444-4460-9C37-532E7671E99E}"/>
          </ac:spMkLst>
        </pc:spChg>
        <pc:spChg chg="add del">
          <ac:chgData name="Benedicte Musau Ngoy (2244194)" userId="S::2244194@student.uwtsd.ac.uk::ad3f960d-3b68-4d2c-ac70-90291ae6cf7c" providerId="AD" clId="Web-{7680D435-657F-43C7-AF93-B6C24FA3462D}" dt="2024-03-10T18:16:08.004" v="383"/>
          <ac:spMkLst>
            <pc:docMk/>
            <pc:sldMk cId="2239414654" sldId="259"/>
            <ac:spMk id="23" creationId="{D22D1B95-2B54-43E9-85D9-B489F6C5DD0F}"/>
          </ac:spMkLst>
        </pc:spChg>
        <pc:spChg chg="add">
          <ac:chgData name="Benedicte Musau Ngoy (2244194)" userId="S::2244194@student.uwtsd.ac.uk::ad3f960d-3b68-4d2c-ac70-90291ae6cf7c" providerId="AD" clId="Web-{7680D435-657F-43C7-AF93-B6C24FA3462D}" dt="2024-03-10T18:17:00.928" v="389"/>
          <ac:spMkLst>
            <pc:docMk/>
            <pc:sldMk cId="2239414654" sldId="259"/>
            <ac:spMk id="26" creationId="{73C0A186-7444-4460-9C37-532E7671E99E}"/>
          </ac:spMkLst>
        </pc:spChg>
        <pc:spChg chg="add del">
          <ac:chgData name="Benedicte Musau Ngoy (2244194)" userId="S::2244194@student.uwtsd.ac.uk::ad3f960d-3b68-4d2c-ac70-90291ae6cf7c" providerId="AD" clId="Web-{7680D435-657F-43C7-AF93-B6C24FA3462D}" dt="2024-03-10T18:16:14.551" v="385"/>
          <ac:spMkLst>
            <pc:docMk/>
            <pc:sldMk cId="2239414654" sldId="259"/>
            <ac:spMk id="27" creationId="{73C0A186-7444-4460-9C37-532E7671E99E}"/>
          </ac:spMkLst>
        </pc:spChg>
        <pc:spChg chg="add del">
          <ac:chgData name="Benedicte Musau Ngoy (2244194)" userId="S::2244194@student.uwtsd.ac.uk::ad3f960d-3b68-4d2c-ac70-90291ae6cf7c" providerId="AD" clId="Web-{7680D435-657F-43C7-AF93-B6C24FA3462D}" dt="2024-03-10T18:16:14.551" v="385"/>
          <ac:spMkLst>
            <pc:docMk/>
            <pc:sldMk cId="2239414654" sldId="259"/>
            <ac:spMk id="28" creationId="{712E451E-151A-4910-BF41-6A040B65982B}"/>
          </ac:spMkLst>
        </pc:spChg>
        <pc:spChg chg="add del">
          <ac:chgData name="Benedicte Musau Ngoy (2244194)" userId="S::2244194@student.uwtsd.ac.uk::ad3f960d-3b68-4d2c-ac70-90291ae6cf7c" providerId="AD" clId="Web-{7680D435-657F-43C7-AF93-B6C24FA3462D}" dt="2024-03-10T18:16:14.551" v="385"/>
          <ac:spMkLst>
            <pc:docMk/>
            <pc:sldMk cId="2239414654" sldId="259"/>
            <ac:spMk id="29" creationId="{C296EFE4-A70C-4388-9A15-3F657B6615FD}"/>
          </ac:spMkLst>
        </pc:spChg>
        <pc:spChg chg="add del">
          <ac:chgData name="Benedicte Musau Ngoy (2244194)" userId="S::2244194@student.uwtsd.ac.uk::ad3f960d-3b68-4d2c-ac70-90291ae6cf7c" providerId="AD" clId="Web-{7680D435-657F-43C7-AF93-B6C24FA3462D}" dt="2024-03-10T18:16:14.551" v="385"/>
          <ac:spMkLst>
            <pc:docMk/>
            <pc:sldMk cId="2239414654" sldId="259"/>
            <ac:spMk id="30" creationId="{425EBAFC-9388-432A-BCFD-EEA2F410D8EC}"/>
          </ac:spMkLst>
        </pc:spChg>
        <pc:spChg chg="add">
          <ac:chgData name="Benedicte Musau Ngoy (2244194)" userId="S::2244194@student.uwtsd.ac.uk::ad3f960d-3b68-4d2c-ac70-90291ae6cf7c" providerId="AD" clId="Web-{7680D435-657F-43C7-AF93-B6C24FA3462D}" dt="2024-03-10T18:17:00.928" v="389"/>
          <ac:spMkLst>
            <pc:docMk/>
            <pc:sldMk cId="2239414654" sldId="259"/>
            <ac:spMk id="31" creationId="{02E8BD2A-4014-4DC6-A228-4ECE6A0AA6D1}"/>
          </ac:spMkLst>
        </pc:spChg>
        <pc:spChg chg="add">
          <ac:chgData name="Benedicte Musau Ngoy (2244194)" userId="S::2244194@student.uwtsd.ac.uk::ad3f960d-3b68-4d2c-ac70-90291ae6cf7c" providerId="AD" clId="Web-{7680D435-657F-43C7-AF93-B6C24FA3462D}" dt="2024-03-10T18:17:00.928" v="389"/>
          <ac:spMkLst>
            <pc:docMk/>
            <pc:sldMk cId="2239414654" sldId="259"/>
            <ac:spMk id="33" creationId="{3896CA42-3323-41E5-B809-CD790B2AA1CA}"/>
          </ac:spMkLst>
        </pc:spChg>
        <pc:spChg chg="add del">
          <ac:chgData name="Benedicte Musau Ngoy (2244194)" userId="S::2244194@student.uwtsd.ac.uk::ad3f960d-3b68-4d2c-ac70-90291ae6cf7c" providerId="AD" clId="Web-{7680D435-657F-43C7-AF93-B6C24FA3462D}" dt="2024-03-10T18:16:40.990" v="387"/>
          <ac:spMkLst>
            <pc:docMk/>
            <pc:sldMk cId="2239414654" sldId="259"/>
            <ac:spMk id="34" creationId="{73C0A186-7444-4460-9C37-532E7671E99E}"/>
          </ac:spMkLst>
        </pc:spChg>
        <pc:spChg chg="add">
          <ac:chgData name="Benedicte Musau Ngoy (2244194)" userId="S::2244194@student.uwtsd.ac.uk::ad3f960d-3b68-4d2c-ac70-90291ae6cf7c" providerId="AD" clId="Web-{7680D435-657F-43C7-AF93-B6C24FA3462D}" dt="2024-03-10T18:17:00.928" v="389"/>
          <ac:spMkLst>
            <pc:docMk/>
            <pc:sldMk cId="2239414654" sldId="259"/>
            <ac:spMk id="36" creationId="{EA2FE539-0B6F-4FAE-A391-B46476F46CCB}"/>
          </ac:spMkLst>
        </pc:spChg>
        <pc:spChg chg="add">
          <ac:chgData name="Benedicte Musau Ngoy (2244194)" userId="S::2244194@student.uwtsd.ac.uk::ad3f960d-3b68-4d2c-ac70-90291ae6cf7c" providerId="AD" clId="Web-{7680D435-657F-43C7-AF93-B6C24FA3462D}" dt="2024-03-10T18:17:00.928" v="389"/>
          <ac:spMkLst>
            <pc:docMk/>
            <pc:sldMk cId="2239414654" sldId="259"/>
            <ac:spMk id="37" creationId="{BD5A14FB-50A2-4964-8B07-EE40D1CE08B5}"/>
          </ac:spMkLst>
        </pc:spChg>
        <pc:spChg chg="add del">
          <ac:chgData name="Benedicte Musau Ngoy (2244194)" userId="S::2244194@student.uwtsd.ac.uk::ad3f960d-3b68-4d2c-ac70-90291ae6cf7c" providerId="AD" clId="Web-{7680D435-657F-43C7-AF93-B6C24FA3462D}" dt="2024-03-10T18:16:40.990" v="387"/>
          <ac:spMkLst>
            <pc:docMk/>
            <pc:sldMk cId="2239414654" sldId="259"/>
            <ac:spMk id="38" creationId="{029C0D00-401D-42B7-94D8-008C7DAA8E80}"/>
          </ac:spMkLst>
        </pc:spChg>
        <pc:grpChg chg="add del">
          <ac:chgData name="Benedicte Musau Ngoy (2244194)" userId="S::2244194@student.uwtsd.ac.uk::ad3f960d-3b68-4d2c-ac70-90291ae6cf7c" providerId="AD" clId="Web-{7680D435-657F-43C7-AF93-B6C24FA3462D}" dt="2024-03-10T18:15:57.503" v="381"/>
          <ac:grpSpMkLst>
            <pc:docMk/>
            <pc:sldMk cId="2239414654" sldId="259"/>
            <ac:grpSpMk id="5" creationId="{6503EB0F-2257-4A3E-A73B-E1DE769B459F}"/>
          </ac:grpSpMkLst>
        </pc:grpChg>
        <pc:grpChg chg="add">
          <ac:chgData name="Benedicte Musau Ngoy (2244194)" userId="S::2244194@student.uwtsd.ac.uk::ad3f960d-3b68-4d2c-ac70-90291ae6cf7c" providerId="AD" clId="Web-{7680D435-657F-43C7-AF93-B6C24FA3462D}" dt="2024-03-10T18:17:00.928" v="389"/>
          <ac:grpSpMkLst>
            <pc:docMk/>
            <pc:sldMk cId="2239414654" sldId="259"/>
            <ac:grpSpMk id="6" creationId="{93E10248-AF0E-477D-B4D2-47C02CE4E353}"/>
          </ac:grpSpMkLst>
        </pc:grpChg>
        <pc:grpChg chg="add del">
          <ac:chgData name="Benedicte Musau Ngoy (2244194)" userId="S::2244194@student.uwtsd.ac.uk::ad3f960d-3b68-4d2c-ac70-90291ae6cf7c" providerId="AD" clId="Web-{7680D435-657F-43C7-AF93-B6C24FA3462D}" dt="2024-03-08T15:43:59.938" v="262"/>
          <ac:grpSpMkLst>
            <pc:docMk/>
            <pc:sldMk cId="2239414654" sldId="259"/>
            <ac:grpSpMk id="16" creationId="{65B3D45F-509E-43F3-B685-A5E78AD0D820}"/>
          </ac:grpSpMkLst>
        </pc:grpChg>
        <pc:grpChg chg="add del">
          <ac:chgData name="Benedicte Musau Ngoy (2244194)" userId="S::2244194@student.uwtsd.ac.uk::ad3f960d-3b68-4d2c-ac70-90291ae6cf7c" providerId="AD" clId="Web-{7680D435-657F-43C7-AF93-B6C24FA3462D}" dt="2024-03-10T18:16:08.004" v="383"/>
          <ac:grpSpMkLst>
            <pc:docMk/>
            <pc:sldMk cId="2239414654" sldId="259"/>
            <ac:grpSpMk id="20" creationId="{93E10248-AF0E-477D-B4D2-47C02CE4E353}"/>
          </ac:grpSpMkLst>
        </pc:grpChg>
        <pc:grpChg chg="add del">
          <ac:chgData name="Benedicte Musau Ngoy (2244194)" userId="S::2244194@student.uwtsd.ac.uk::ad3f960d-3b68-4d2c-ac70-90291ae6cf7c" providerId="AD" clId="Web-{7680D435-657F-43C7-AF93-B6C24FA3462D}" dt="2024-03-10T18:16:14.551" v="385"/>
          <ac:grpSpMkLst>
            <pc:docMk/>
            <pc:sldMk cId="2239414654" sldId="259"/>
            <ac:grpSpMk id="25" creationId="{93E10248-AF0E-477D-B4D2-47C02CE4E353}"/>
          </ac:grpSpMkLst>
        </pc:grpChg>
        <pc:grpChg chg="add del">
          <ac:chgData name="Benedicte Musau Ngoy (2244194)" userId="S::2244194@student.uwtsd.ac.uk::ad3f960d-3b68-4d2c-ac70-90291ae6cf7c" providerId="AD" clId="Web-{7680D435-657F-43C7-AF93-B6C24FA3462D}" dt="2024-03-10T18:16:40.990" v="387"/>
          <ac:grpSpMkLst>
            <pc:docMk/>
            <pc:sldMk cId="2239414654" sldId="259"/>
            <ac:grpSpMk id="32" creationId="{93E10248-AF0E-477D-B4D2-47C02CE4E353}"/>
          </ac:grpSpMkLst>
        </pc:grpChg>
        <pc:grpChg chg="add del">
          <ac:chgData name="Benedicte Musau Ngoy (2244194)" userId="S::2244194@student.uwtsd.ac.uk::ad3f960d-3b68-4d2c-ac70-90291ae6cf7c" providerId="AD" clId="Web-{7680D435-657F-43C7-AF93-B6C24FA3462D}" dt="2024-03-10T18:16:40.990" v="387"/>
          <ac:grpSpMkLst>
            <pc:docMk/>
            <pc:sldMk cId="2239414654" sldId="259"/>
            <ac:grpSpMk id="35" creationId="{5F72ECA3-2A46-4A5A-8330-12F7E22105BD}"/>
          </ac:grpSpMkLst>
        </pc:grpChg>
        <pc:picChg chg="add del">
          <ac:chgData name="Benedicte Musau Ngoy (2244194)" userId="S::2244194@student.uwtsd.ac.uk::ad3f960d-3b68-4d2c-ac70-90291ae6cf7c" providerId="AD" clId="Web-{7680D435-657F-43C7-AF93-B6C24FA3462D}" dt="2024-03-10T18:15:57.503" v="381"/>
          <ac:picMkLst>
            <pc:docMk/>
            <pc:sldMk cId="2239414654" sldId="259"/>
            <ac:picMk id="4" creationId="{3E8709A9-D07E-FF36-7427-314DD65A4CD7}"/>
          </ac:picMkLst>
        </pc:picChg>
        <pc:cxnChg chg="add del">
          <ac:chgData name="Benedicte Musau Ngoy (2244194)" userId="S::2244194@student.uwtsd.ac.uk::ad3f960d-3b68-4d2c-ac70-90291ae6cf7c" providerId="AD" clId="Web-{7680D435-657F-43C7-AF93-B6C24FA3462D}" dt="2024-03-08T15:43:59.938" v="262"/>
          <ac:cxnSpMkLst>
            <pc:docMk/>
            <pc:sldMk cId="2239414654" sldId="259"/>
            <ac:cxnSpMk id="12" creationId="{61F6FBC1-6409-4059-B87B-1BE513242FE6}"/>
          </ac:cxnSpMkLst>
        </pc:cxnChg>
        <pc:cxnChg chg="add del">
          <ac:chgData name="Benedicte Musau Ngoy (2244194)" userId="S::2244194@student.uwtsd.ac.uk::ad3f960d-3b68-4d2c-ac70-90291ae6cf7c" providerId="AD" clId="Web-{7680D435-657F-43C7-AF93-B6C24FA3462D}" dt="2024-03-08T15:43:59.938" v="262"/>
          <ac:cxnSpMkLst>
            <pc:docMk/>
            <pc:sldMk cId="2239414654" sldId="259"/>
            <ac:cxnSpMk id="14" creationId="{E6A98E26-C7DC-48E3-8F50-FBF7F3C50F4C}"/>
          </ac:cxnSpMkLst>
        </pc:cxnChg>
      </pc:sldChg>
      <pc:sldChg chg="modSp new mod ord modClrScheme chgLayout">
        <pc:chgData name="Benedicte Musau Ngoy (2244194)" userId="S::2244194@student.uwtsd.ac.uk::ad3f960d-3b68-4d2c-ac70-90291ae6cf7c" providerId="AD" clId="Web-{7680D435-657F-43C7-AF93-B6C24FA3462D}" dt="2024-03-11T17:44:49.234" v="499" actId="20577"/>
        <pc:sldMkLst>
          <pc:docMk/>
          <pc:sldMk cId="2529250433" sldId="260"/>
        </pc:sldMkLst>
        <pc:spChg chg="mod ord">
          <ac:chgData name="Benedicte Musau Ngoy (2244194)" userId="S::2244194@student.uwtsd.ac.uk::ad3f960d-3b68-4d2c-ac70-90291ae6cf7c" providerId="AD" clId="Web-{7680D435-657F-43C7-AF93-B6C24FA3462D}" dt="2024-03-11T17:42:26.994" v="478" actId="14100"/>
          <ac:spMkLst>
            <pc:docMk/>
            <pc:sldMk cId="2529250433" sldId="260"/>
            <ac:spMk id="2" creationId="{30400216-A5DB-DA34-B076-40B322CB5987}"/>
          </ac:spMkLst>
        </pc:spChg>
        <pc:spChg chg="mod ord">
          <ac:chgData name="Benedicte Musau Ngoy (2244194)" userId="S::2244194@student.uwtsd.ac.uk::ad3f960d-3b68-4d2c-ac70-90291ae6cf7c" providerId="AD" clId="Web-{7680D435-657F-43C7-AF93-B6C24FA3462D}" dt="2024-03-11T17:44:49.234" v="499" actId="20577"/>
          <ac:spMkLst>
            <pc:docMk/>
            <pc:sldMk cId="2529250433" sldId="260"/>
            <ac:spMk id="3" creationId="{07DF170B-C334-C9FF-2A32-C2970C00FD34}"/>
          </ac:spMkLst>
        </pc:spChg>
      </pc:sldChg>
      <pc:sldChg chg="modSp new mod ord modClrScheme chgLayout">
        <pc:chgData name="Benedicte Musau Ngoy (2244194)" userId="S::2244194@student.uwtsd.ac.uk::ad3f960d-3b68-4d2c-ac70-90291ae6cf7c" providerId="AD" clId="Web-{7680D435-657F-43C7-AF93-B6C24FA3462D}" dt="2024-03-11T18:30:00.794" v="606" actId="20577"/>
        <pc:sldMkLst>
          <pc:docMk/>
          <pc:sldMk cId="3720399630" sldId="261"/>
        </pc:sldMkLst>
        <pc:spChg chg="mod ord">
          <ac:chgData name="Benedicte Musau Ngoy (2244194)" userId="S::2244194@student.uwtsd.ac.uk::ad3f960d-3b68-4d2c-ac70-90291ae6cf7c" providerId="AD" clId="Web-{7680D435-657F-43C7-AF93-B6C24FA3462D}" dt="2024-03-11T18:30:00.794" v="606" actId="20577"/>
          <ac:spMkLst>
            <pc:docMk/>
            <pc:sldMk cId="3720399630" sldId="261"/>
            <ac:spMk id="2" creationId="{E88B2918-A700-4DFB-C469-C7AEA273886E}"/>
          </ac:spMkLst>
        </pc:spChg>
        <pc:spChg chg="mod ord">
          <ac:chgData name="Benedicte Musau Ngoy (2244194)" userId="S::2244194@student.uwtsd.ac.uk::ad3f960d-3b68-4d2c-ac70-90291ae6cf7c" providerId="AD" clId="Web-{7680D435-657F-43C7-AF93-B6C24FA3462D}" dt="2024-03-10T18:16:53.209" v="388"/>
          <ac:spMkLst>
            <pc:docMk/>
            <pc:sldMk cId="3720399630" sldId="261"/>
            <ac:spMk id="3" creationId="{E7A217D5-4D9D-CDE3-8654-4C1259BC7494}"/>
          </ac:spMkLst>
        </pc:spChg>
      </pc:sldChg>
      <pc:sldChg chg="modSp new mod modClrScheme chgLayout">
        <pc:chgData name="Benedicte Musau Ngoy (2244194)" userId="S::2244194@student.uwtsd.ac.uk::ad3f960d-3b68-4d2c-ac70-90291ae6cf7c" providerId="AD" clId="Web-{7680D435-657F-43C7-AF93-B6C24FA3462D}" dt="2024-03-10T18:22:01.196" v="426" actId="20577"/>
        <pc:sldMkLst>
          <pc:docMk/>
          <pc:sldMk cId="1539399133" sldId="262"/>
        </pc:sldMkLst>
        <pc:spChg chg="mod ord">
          <ac:chgData name="Benedicte Musau Ngoy (2244194)" userId="S::2244194@student.uwtsd.ac.uk::ad3f960d-3b68-4d2c-ac70-90291ae6cf7c" providerId="AD" clId="Web-{7680D435-657F-43C7-AF93-B6C24FA3462D}" dt="2024-03-10T18:22:01.196" v="426" actId="20577"/>
          <ac:spMkLst>
            <pc:docMk/>
            <pc:sldMk cId="1539399133" sldId="262"/>
            <ac:spMk id="2" creationId="{CFA8917D-FDA5-9A18-4007-F042F8ADBDD3}"/>
          </ac:spMkLst>
        </pc:spChg>
        <pc:spChg chg="mod ord">
          <ac:chgData name="Benedicte Musau Ngoy (2244194)" userId="S::2244194@student.uwtsd.ac.uk::ad3f960d-3b68-4d2c-ac70-90291ae6cf7c" providerId="AD" clId="Web-{7680D435-657F-43C7-AF93-B6C24FA3462D}" dt="2024-03-10T18:16:53.209" v="388"/>
          <ac:spMkLst>
            <pc:docMk/>
            <pc:sldMk cId="1539399133" sldId="262"/>
            <ac:spMk id="3" creationId="{BDD24F9F-4F1A-0D8B-F8FF-F16F586CC424}"/>
          </ac:spMkLst>
        </pc:spChg>
      </pc:sldChg>
      <pc:sldChg chg="modSp new mod modClrScheme chgLayout">
        <pc:chgData name="Benedicte Musau Ngoy (2244194)" userId="S::2244194@student.uwtsd.ac.uk::ad3f960d-3b68-4d2c-ac70-90291ae6cf7c" providerId="AD" clId="Web-{7680D435-657F-43C7-AF93-B6C24FA3462D}" dt="2024-03-10T18:21:54.133" v="424" actId="20577"/>
        <pc:sldMkLst>
          <pc:docMk/>
          <pc:sldMk cId="3392645773" sldId="263"/>
        </pc:sldMkLst>
        <pc:spChg chg="mod ord">
          <ac:chgData name="Benedicte Musau Ngoy (2244194)" userId="S::2244194@student.uwtsd.ac.uk::ad3f960d-3b68-4d2c-ac70-90291ae6cf7c" providerId="AD" clId="Web-{7680D435-657F-43C7-AF93-B6C24FA3462D}" dt="2024-03-10T18:21:54.133" v="424" actId="20577"/>
          <ac:spMkLst>
            <pc:docMk/>
            <pc:sldMk cId="3392645773" sldId="263"/>
            <ac:spMk id="2" creationId="{77FFC7FF-A9F1-4DF9-1716-37CBEB16267E}"/>
          </ac:spMkLst>
        </pc:spChg>
        <pc:spChg chg="mod ord">
          <ac:chgData name="Benedicte Musau Ngoy (2244194)" userId="S::2244194@student.uwtsd.ac.uk::ad3f960d-3b68-4d2c-ac70-90291ae6cf7c" providerId="AD" clId="Web-{7680D435-657F-43C7-AF93-B6C24FA3462D}" dt="2024-03-10T18:16:53.209" v="388"/>
          <ac:spMkLst>
            <pc:docMk/>
            <pc:sldMk cId="3392645773" sldId="263"/>
            <ac:spMk id="3" creationId="{DF6D93DB-AF08-D653-63B6-B90D804AA78C}"/>
          </ac:spMkLst>
        </pc:spChg>
      </pc:sldChg>
      <pc:sldChg chg="modSp new mod modClrScheme chgLayout">
        <pc:chgData name="Benedicte Musau Ngoy (2244194)" userId="S::2244194@student.uwtsd.ac.uk::ad3f960d-3b68-4d2c-ac70-90291ae6cf7c" providerId="AD" clId="Web-{7680D435-657F-43C7-AF93-B6C24FA3462D}" dt="2024-03-10T18:18:36.621" v="398" actId="20577"/>
        <pc:sldMkLst>
          <pc:docMk/>
          <pc:sldMk cId="1944853488" sldId="264"/>
        </pc:sldMkLst>
        <pc:spChg chg="mod ord">
          <ac:chgData name="Benedicte Musau Ngoy (2244194)" userId="S::2244194@student.uwtsd.ac.uk::ad3f960d-3b68-4d2c-ac70-90291ae6cf7c" providerId="AD" clId="Web-{7680D435-657F-43C7-AF93-B6C24FA3462D}" dt="2024-03-10T18:16:53.209" v="388"/>
          <ac:spMkLst>
            <pc:docMk/>
            <pc:sldMk cId="1944853488" sldId="264"/>
            <ac:spMk id="2" creationId="{BBAB1B4B-FABC-22AA-5946-EC4472079925}"/>
          </ac:spMkLst>
        </pc:spChg>
        <pc:spChg chg="mod ord">
          <ac:chgData name="Benedicte Musau Ngoy (2244194)" userId="S::2244194@student.uwtsd.ac.uk::ad3f960d-3b68-4d2c-ac70-90291ae6cf7c" providerId="AD" clId="Web-{7680D435-657F-43C7-AF93-B6C24FA3462D}" dt="2024-03-10T18:18:36.621" v="398" actId="20577"/>
          <ac:spMkLst>
            <pc:docMk/>
            <pc:sldMk cId="1944853488" sldId="264"/>
            <ac:spMk id="3" creationId="{4A491358-14E1-3224-18DB-01AD0EA85723}"/>
          </ac:spMkLst>
        </pc:spChg>
      </pc:sldChg>
      <pc:sldMasterChg chg="add del addSldLayout delSldLayout">
        <pc:chgData name="Benedicte Musau Ngoy (2244194)" userId="S::2244194@student.uwtsd.ac.uk::ad3f960d-3b68-4d2c-ac70-90291ae6cf7c" providerId="AD" clId="Web-{7680D435-657F-43C7-AF93-B6C24FA3462D}" dt="2024-03-05T12:14:05.969" v="2"/>
        <pc:sldMasterMkLst>
          <pc:docMk/>
          <pc:sldMasterMk cId="0" sldId="2147483648"/>
        </pc:sldMasterMkLst>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49"/>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0"/>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1"/>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2"/>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3"/>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4"/>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5"/>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6"/>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7"/>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8"/>
          </pc:sldLayoutMkLst>
        </pc:sldLayoutChg>
        <pc:sldLayoutChg chg="add del">
          <pc:chgData name="Benedicte Musau Ngoy (2244194)" userId="S::2244194@student.uwtsd.ac.uk::ad3f960d-3b68-4d2c-ac70-90291ae6cf7c" providerId="AD" clId="Web-{7680D435-657F-43C7-AF93-B6C24FA3462D}" dt="2024-03-05T12:14:05.969" v="2"/>
          <pc:sldLayoutMkLst>
            <pc:docMk/>
            <pc:sldMasterMk cId="0" sldId="2147483648"/>
            <pc:sldLayoutMk cId="0" sldId="2147483659"/>
          </pc:sldLayoutMkLst>
        </pc:sldLayoutChg>
      </pc:sldMasterChg>
      <pc:sldMasterChg chg="add del addSldLayout delSldLayout">
        <pc:chgData name="Benedicte Musau Ngoy (2244194)" userId="S::2244194@student.uwtsd.ac.uk::ad3f960d-3b68-4d2c-ac70-90291ae6cf7c" providerId="AD" clId="Web-{7680D435-657F-43C7-AF93-B6C24FA3462D}" dt="2024-03-05T12:14:05.828" v="1"/>
        <pc:sldMasterMkLst>
          <pc:docMk/>
          <pc:sldMasterMk cId="1322300809" sldId="2147483686"/>
        </pc:sldMasterMkLst>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2298867399" sldId="2147483675"/>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2217027347" sldId="2147483676"/>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2344205391" sldId="2147483677"/>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2187939950" sldId="2147483678"/>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4101947164" sldId="2147483679"/>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2311106434" sldId="2147483680"/>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1073781132" sldId="2147483681"/>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120677043" sldId="2147483682"/>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2275330343" sldId="2147483683"/>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1093054252" sldId="2147483684"/>
          </pc:sldLayoutMkLst>
        </pc:sldLayoutChg>
        <pc:sldLayoutChg chg="add del">
          <pc:chgData name="Benedicte Musau Ngoy (2244194)" userId="S::2244194@student.uwtsd.ac.uk::ad3f960d-3b68-4d2c-ac70-90291ae6cf7c" providerId="AD" clId="Web-{7680D435-657F-43C7-AF93-B6C24FA3462D}" dt="2024-03-05T12:14:05.828" v="1"/>
          <pc:sldLayoutMkLst>
            <pc:docMk/>
            <pc:sldMasterMk cId="1322300809" sldId="2147483686"/>
            <pc:sldLayoutMk cId="3153381753" sldId="2147483685"/>
          </pc:sldLayoutMkLst>
        </pc:sldLayoutChg>
      </pc:sldMasterChg>
      <pc:sldMasterChg chg="add del addSldLayout delSldLayout">
        <pc:chgData name="Benedicte Musau Ngoy (2244194)" userId="S::2244194@student.uwtsd.ac.uk::ad3f960d-3b68-4d2c-ac70-90291ae6cf7c" providerId="AD" clId="Web-{7680D435-657F-43C7-AF93-B6C24FA3462D}" dt="2024-03-05T12:16:51.317" v="10"/>
        <pc:sldMasterMkLst>
          <pc:docMk/>
          <pc:sldMasterMk cId="768706196" sldId="2147483712"/>
        </pc:sldMasterMkLst>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1330379333" sldId="2147483701"/>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735826073" sldId="2147483702"/>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3910098719" sldId="2147483703"/>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1997736080" sldId="2147483704"/>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3609485418" sldId="2147483705"/>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239811895" sldId="2147483706"/>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56295888" sldId="2147483707"/>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2776843008" sldId="2147483708"/>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3987117235" sldId="2147483709"/>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2214495022" sldId="2147483710"/>
          </pc:sldLayoutMkLst>
        </pc:sldLayoutChg>
        <pc:sldLayoutChg chg="add del">
          <pc:chgData name="Benedicte Musau Ngoy (2244194)" userId="S::2244194@student.uwtsd.ac.uk::ad3f960d-3b68-4d2c-ac70-90291ae6cf7c" providerId="AD" clId="Web-{7680D435-657F-43C7-AF93-B6C24FA3462D}" dt="2024-03-05T12:16:51.317" v="10"/>
          <pc:sldLayoutMkLst>
            <pc:docMk/>
            <pc:sldMasterMk cId="768706196" sldId="2147483712"/>
            <pc:sldLayoutMk cId="3013889061" sldId="2147483711"/>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05T12:20:47.183" v="43"/>
        <pc:sldMasterMkLst>
          <pc:docMk/>
          <pc:sldMasterMk cId="3763135733" sldId="2147483713"/>
        </pc:sldMasterMkLst>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2416061059" sldId="2147483714"/>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290517700" sldId="2147483715"/>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1642805248" sldId="2147483716"/>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2536191837" sldId="2147483717"/>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1584509615" sldId="2147483718"/>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95791535" sldId="2147483719"/>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871337077" sldId="2147483720"/>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700615820" sldId="2147483721"/>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1168929796" sldId="2147483722"/>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794890514" sldId="2147483723"/>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869753136" sldId="2147483724"/>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23885108" sldId="2147483725"/>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251101341" sldId="2147483726"/>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2685177439" sldId="2147483727"/>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245737841" sldId="2147483728"/>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2826790766" sldId="2147483729"/>
          </pc:sldLayoutMkLst>
        </pc:sldLayoutChg>
        <pc:sldLayoutChg chg="add del mod replId">
          <pc:chgData name="Benedicte Musau Ngoy (2244194)" userId="S::2244194@student.uwtsd.ac.uk::ad3f960d-3b68-4d2c-ac70-90291ae6cf7c" providerId="AD" clId="Web-{7680D435-657F-43C7-AF93-B6C24FA3462D}" dt="2024-03-05T12:20:47.183" v="43"/>
          <pc:sldLayoutMkLst>
            <pc:docMk/>
            <pc:sldMasterMk cId="3763135733" sldId="2147483713"/>
            <pc:sldLayoutMk cId="3973465146" sldId="2147483730"/>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05T12:28:06.118" v="72"/>
        <pc:sldMasterMkLst>
          <pc:docMk/>
          <pc:sldMasterMk cId="1739593157" sldId="2147483731"/>
        </pc:sldMasterMkLst>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641833121" sldId="2147483732"/>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3015343516" sldId="2147483733"/>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4020786622" sldId="2147483734"/>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86111179" sldId="2147483735"/>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294378850" sldId="2147483736"/>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774235117" sldId="2147483737"/>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1848928582" sldId="2147483738"/>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3990391911" sldId="2147483739"/>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681301841" sldId="2147483740"/>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1890155217" sldId="2147483741"/>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1096350710" sldId="2147483742"/>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157474570" sldId="2147483743"/>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245954296" sldId="2147483744"/>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3290556718" sldId="2147483745"/>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3861183243" sldId="2147483746"/>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1868398658" sldId="2147483747"/>
          </pc:sldLayoutMkLst>
        </pc:sldLayoutChg>
        <pc:sldLayoutChg chg="add del mod replId">
          <pc:chgData name="Benedicte Musau Ngoy (2244194)" userId="S::2244194@student.uwtsd.ac.uk::ad3f960d-3b68-4d2c-ac70-90291ae6cf7c" providerId="AD" clId="Web-{7680D435-657F-43C7-AF93-B6C24FA3462D}" dt="2024-03-05T12:28:06.118" v="72"/>
          <pc:sldLayoutMkLst>
            <pc:docMk/>
            <pc:sldMasterMk cId="1739593157" sldId="2147483731"/>
            <pc:sldLayoutMk cId="2169244601" sldId="2147483748"/>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05T12:28:25.900" v="74"/>
        <pc:sldMasterMkLst>
          <pc:docMk/>
          <pc:sldMasterMk cId="3077446504" sldId="2147483749"/>
        </pc:sldMasterMkLst>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3017464469" sldId="2147483750"/>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553098051" sldId="2147483751"/>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2324592852" sldId="2147483752"/>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2207654209" sldId="2147483753"/>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3982907396" sldId="2147483754"/>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3197590860" sldId="2147483755"/>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2090243472" sldId="2147483756"/>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3742841860" sldId="2147483757"/>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728092301" sldId="2147483758"/>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3733844204" sldId="2147483759"/>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1491584223" sldId="2147483760"/>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2332350133" sldId="2147483761"/>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42332888" sldId="2147483762"/>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2768299808" sldId="2147483763"/>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1206844082" sldId="2147483764"/>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943385108" sldId="2147483765"/>
          </pc:sldLayoutMkLst>
        </pc:sldLayoutChg>
        <pc:sldLayoutChg chg="add del mod replId">
          <pc:chgData name="Benedicte Musau Ngoy (2244194)" userId="S::2244194@student.uwtsd.ac.uk::ad3f960d-3b68-4d2c-ac70-90291ae6cf7c" providerId="AD" clId="Web-{7680D435-657F-43C7-AF93-B6C24FA3462D}" dt="2024-03-05T12:28:25.900" v="74"/>
          <pc:sldLayoutMkLst>
            <pc:docMk/>
            <pc:sldMasterMk cId="3077446504" sldId="2147483749"/>
            <pc:sldLayoutMk cId="292131427" sldId="2147483766"/>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05T12:28:38.588" v="75"/>
        <pc:sldMasterMkLst>
          <pc:docMk/>
          <pc:sldMasterMk cId="330175062" sldId="2147483767"/>
        </pc:sldMasterMkLst>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789361736" sldId="2147483768"/>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1777364713" sldId="2147483769"/>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2318196232" sldId="2147483770"/>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2659203039" sldId="2147483771"/>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4024469061" sldId="2147483772"/>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1210340862" sldId="2147483773"/>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1762233178" sldId="2147483774"/>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1876905587" sldId="2147483775"/>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455437292" sldId="2147483776"/>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3361916893" sldId="2147483777"/>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3865146007" sldId="2147483778"/>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2905229359" sldId="2147483779"/>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192562321" sldId="2147483780"/>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3615843536" sldId="2147483781"/>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3773609670" sldId="2147483782"/>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351965739" sldId="2147483783"/>
          </pc:sldLayoutMkLst>
        </pc:sldLayoutChg>
        <pc:sldLayoutChg chg="add del mod replId">
          <pc:chgData name="Benedicte Musau Ngoy (2244194)" userId="S::2244194@student.uwtsd.ac.uk::ad3f960d-3b68-4d2c-ac70-90291ae6cf7c" providerId="AD" clId="Web-{7680D435-657F-43C7-AF93-B6C24FA3462D}" dt="2024-03-05T12:28:38.588" v="75"/>
          <pc:sldLayoutMkLst>
            <pc:docMk/>
            <pc:sldMasterMk cId="330175062" sldId="2147483767"/>
            <pc:sldLayoutMk cId="2513044232" sldId="2147483784"/>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06T09:05:38.069" v="185"/>
        <pc:sldMasterMkLst>
          <pc:docMk/>
          <pc:sldMasterMk cId="997012542" sldId="2147483785"/>
        </pc:sldMasterMkLst>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348230478" sldId="2147483786"/>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3049844349" sldId="2147483787"/>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1622082035" sldId="2147483788"/>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3583567164" sldId="2147483789"/>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659306624" sldId="2147483790"/>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2642438480" sldId="2147483791"/>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4045712323" sldId="2147483792"/>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1232540981" sldId="2147483793"/>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3444494931" sldId="2147483794"/>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2073413916" sldId="2147483795"/>
          </pc:sldLayoutMkLst>
        </pc:sldLayoutChg>
        <pc:sldLayoutChg chg="add del mod replId">
          <pc:chgData name="Benedicte Musau Ngoy (2244194)" userId="S::2244194@student.uwtsd.ac.uk::ad3f960d-3b68-4d2c-ac70-90291ae6cf7c" providerId="AD" clId="Web-{7680D435-657F-43C7-AF93-B6C24FA3462D}" dt="2024-03-06T09:05:38.069" v="185"/>
          <pc:sldLayoutMkLst>
            <pc:docMk/>
            <pc:sldMasterMk cId="997012542" sldId="2147483785"/>
            <pc:sldLayoutMk cId="78886544" sldId="2147483796"/>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08T15:43:59.938" v="262"/>
        <pc:sldMasterMkLst>
          <pc:docMk/>
          <pc:sldMasterMk cId="3642607091" sldId="2147483797"/>
        </pc:sldMasterMkLst>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2179072524" sldId="2147483798"/>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170936800" sldId="2147483799"/>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1168445893" sldId="2147483800"/>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965746062" sldId="2147483801"/>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3491795929" sldId="2147483802"/>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1980702118" sldId="2147483803"/>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3547863358" sldId="2147483804"/>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1940124339" sldId="2147483805"/>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844161099" sldId="2147483806"/>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796707037" sldId="2147483807"/>
          </pc:sldLayoutMkLst>
        </pc:sldLayoutChg>
        <pc:sldLayoutChg chg="add del mod replId">
          <pc:chgData name="Benedicte Musau Ngoy (2244194)" userId="S::2244194@student.uwtsd.ac.uk::ad3f960d-3b68-4d2c-ac70-90291ae6cf7c" providerId="AD" clId="Web-{7680D435-657F-43C7-AF93-B6C24FA3462D}" dt="2024-03-08T15:43:59.938" v="262"/>
          <pc:sldLayoutMkLst>
            <pc:docMk/>
            <pc:sldMasterMk cId="3642607091" sldId="2147483797"/>
            <pc:sldLayoutMk cId="3173261493" sldId="2147483808"/>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10T18:16:40.990" v="387"/>
        <pc:sldMasterMkLst>
          <pc:docMk/>
          <pc:sldMasterMk cId="3513389619" sldId="2147483809"/>
        </pc:sldMasterMkLst>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171909986" sldId="2147483810"/>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510892487" sldId="2147483811"/>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2565539830" sldId="2147483812"/>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415039736" sldId="2147483813"/>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406617090" sldId="2147483814"/>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3439029817" sldId="2147483815"/>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1989198903" sldId="2147483816"/>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3323857134" sldId="2147483817"/>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506912983" sldId="2147483818"/>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1616059342" sldId="2147483819"/>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607658865" sldId="2147483820"/>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518931131" sldId="2147483821"/>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355391505" sldId="2147483822"/>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2136318575" sldId="2147483823"/>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2784820756" sldId="2147483824"/>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1987458585" sldId="2147483825"/>
          </pc:sldLayoutMkLst>
        </pc:sldLayoutChg>
        <pc:sldLayoutChg chg="add del mod replId">
          <pc:chgData name="Benedicte Musau Ngoy (2244194)" userId="S::2244194@student.uwtsd.ac.uk::ad3f960d-3b68-4d2c-ac70-90291ae6cf7c" providerId="AD" clId="Web-{7680D435-657F-43C7-AF93-B6C24FA3462D}" dt="2024-03-10T18:16:40.990" v="387"/>
          <pc:sldLayoutMkLst>
            <pc:docMk/>
            <pc:sldMasterMk cId="3513389619" sldId="2147483809"/>
            <pc:sldLayoutMk cId="4013779975" sldId="2147483826"/>
          </pc:sldLayoutMkLst>
        </pc:sldLayoutChg>
      </pc:sldMasterChg>
      <pc:sldMasterChg chg="add del addSldLayout delSldLayout modSldLayout">
        <pc:chgData name="Benedicte Musau Ngoy (2244194)" userId="S::2244194@student.uwtsd.ac.uk::ad3f960d-3b68-4d2c-ac70-90291ae6cf7c" providerId="AD" clId="Web-{7680D435-657F-43C7-AF93-B6C24FA3462D}" dt="2024-03-10T18:16:53.209" v="388"/>
        <pc:sldMasterMkLst>
          <pc:docMk/>
          <pc:sldMasterMk cId="2686793774" sldId="2147483827"/>
        </pc:sldMasterMkLst>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3041195905" sldId="2147483828"/>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1402957686" sldId="2147483829"/>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877710218" sldId="2147483830"/>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2399799325" sldId="2147483831"/>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4132139876" sldId="2147483832"/>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3563037422" sldId="2147483833"/>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1951300005" sldId="2147483834"/>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1403944590" sldId="2147483835"/>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3277260258" sldId="2147483836"/>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2401547271" sldId="2147483837"/>
          </pc:sldLayoutMkLst>
        </pc:sldLayoutChg>
        <pc:sldLayoutChg chg="add del mod replId">
          <pc:chgData name="Benedicte Musau Ngoy (2244194)" userId="S::2244194@student.uwtsd.ac.uk::ad3f960d-3b68-4d2c-ac70-90291ae6cf7c" providerId="AD" clId="Web-{7680D435-657F-43C7-AF93-B6C24FA3462D}" dt="2024-03-10T18:16:53.209" v="388"/>
          <pc:sldLayoutMkLst>
            <pc:docMk/>
            <pc:sldMasterMk cId="2686793774" sldId="2147483827"/>
            <pc:sldLayoutMk cId="2868247586" sldId="2147483838"/>
          </pc:sldLayoutMkLst>
        </pc:sldLayoutChg>
      </pc:sldMasterChg>
      <pc:sldMasterChg chg="add addSldLayout modSldLayout">
        <pc:chgData name="Benedicte Musau Ngoy (2244194)" userId="S::2244194@student.uwtsd.ac.uk::ad3f960d-3b68-4d2c-ac70-90291ae6cf7c" providerId="AD" clId="Web-{7680D435-657F-43C7-AF93-B6C24FA3462D}" dt="2024-03-10T18:16:53.209" v="388"/>
        <pc:sldMasterMkLst>
          <pc:docMk/>
          <pc:sldMasterMk cId="2646305547" sldId="2147483839"/>
        </pc:sldMasterMkLst>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96833833" sldId="2147483840"/>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2065767721" sldId="2147483841"/>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4097423545" sldId="2147483842"/>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2288148102" sldId="2147483843"/>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3109047943" sldId="2147483844"/>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3935339235" sldId="2147483845"/>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1805006285" sldId="2147483846"/>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1309392246" sldId="2147483847"/>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3727905293" sldId="2147483848"/>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1749150345" sldId="2147483849"/>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977335945" sldId="2147483850"/>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140793134" sldId="2147483851"/>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4181013634" sldId="2147483852"/>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502527947" sldId="2147483853"/>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331119233" sldId="2147483854"/>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2465036740" sldId="2147483855"/>
          </pc:sldLayoutMkLst>
        </pc:sldLayoutChg>
        <pc:sldLayoutChg chg="add mod replId">
          <pc:chgData name="Benedicte Musau Ngoy (2244194)" userId="S::2244194@student.uwtsd.ac.uk::ad3f960d-3b68-4d2c-ac70-90291ae6cf7c" providerId="AD" clId="Web-{7680D435-657F-43C7-AF93-B6C24FA3462D}" dt="2024-03-10T18:16:53.209" v="388"/>
          <pc:sldLayoutMkLst>
            <pc:docMk/>
            <pc:sldMasterMk cId="2646305547" sldId="2147483839"/>
            <pc:sldLayoutMk cId="789496592" sldId="2147483856"/>
          </pc:sldLayoutMkLst>
        </pc:sldLayoutChg>
      </pc:sldMasterChg>
    </pc:docChg>
  </pc:docChgLst>
  <pc:docChgLst>
    <pc:chgData name="Benedicte Musau Ngoy (2244194)" userId="S::2244194@student.uwtsd.ac.uk::ad3f960d-3b68-4d2c-ac70-90291ae6cf7c" providerId="AD" clId="Web-{DBC057FD-89E1-741D-E8CC-9B24D7D68AF7}"/>
    <pc:docChg chg="modSld">
      <pc:chgData name="Benedicte Musau Ngoy (2244194)" userId="S::2244194@student.uwtsd.ac.uk::ad3f960d-3b68-4d2c-ac70-90291ae6cf7c" providerId="AD" clId="Web-{DBC057FD-89E1-741D-E8CC-9B24D7D68AF7}" dt="2024-03-11T23:00:12.067" v="707" actId="20577"/>
      <pc:docMkLst>
        <pc:docMk/>
      </pc:docMkLst>
      <pc:sldChg chg="addSp delSp modSp mod setBg setClrOvrMap">
        <pc:chgData name="Benedicte Musau Ngoy (2244194)" userId="S::2244194@student.uwtsd.ac.uk::ad3f960d-3b68-4d2c-ac70-90291ae6cf7c" providerId="AD" clId="Web-{DBC057FD-89E1-741D-E8CC-9B24D7D68AF7}" dt="2024-03-11T22:56:10.599" v="660" actId="20577"/>
        <pc:sldMkLst>
          <pc:docMk/>
          <pc:sldMk cId="3322236327" sldId="257"/>
        </pc:sldMkLst>
        <pc:spChg chg="mod">
          <ac:chgData name="Benedicte Musau Ngoy (2244194)" userId="S::2244194@student.uwtsd.ac.uk::ad3f960d-3b68-4d2c-ac70-90291ae6cf7c" providerId="AD" clId="Web-{DBC057FD-89E1-741D-E8CC-9B24D7D68AF7}" dt="2024-03-11T22:31:34.996" v="453"/>
          <ac:spMkLst>
            <pc:docMk/>
            <pc:sldMk cId="3322236327" sldId="257"/>
            <ac:spMk id="2" creationId="{FB57B864-ABB2-8D63-9BD7-4115187AEAF0}"/>
          </ac:spMkLst>
        </pc:spChg>
        <pc:spChg chg="mod ord">
          <ac:chgData name="Benedicte Musau Ngoy (2244194)" userId="S::2244194@student.uwtsd.ac.uk::ad3f960d-3b68-4d2c-ac70-90291ae6cf7c" providerId="AD" clId="Web-{DBC057FD-89E1-741D-E8CC-9B24D7D68AF7}" dt="2024-03-11T22:56:10.599" v="660" actId="20577"/>
          <ac:spMkLst>
            <pc:docMk/>
            <pc:sldMk cId="3322236327" sldId="257"/>
            <ac:spMk id="3" creationId="{23073317-D86D-E3FA-286C-CC8A1A63B5B1}"/>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9" creationId="{510C9632-BB6F-48EE-AB65-501878BA5DB6}"/>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11" creationId="{4EC8AAB6-953B-4D29-9967-3C44D06BB4E8}"/>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13" creationId="{C89ED458-2326-40DC-9C7B-1A717B6551AD}"/>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15" creationId="{6F9D1DE6-E368-4F07-85F9-D5B767477DDF}"/>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17" creationId="{F63B1F66-4ACE-4A01-8ADF-F175A9C358B2}"/>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19" creationId="{CF8448ED-9332-4A9B-8CAB-B1985E596E20}"/>
          </ac:spMkLst>
        </pc:spChg>
        <pc:spChg chg="add del">
          <ac:chgData name="Benedicte Musau Ngoy (2244194)" userId="S::2244194@student.uwtsd.ac.uk::ad3f960d-3b68-4d2c-ac70-90291ae6cf7c" providerId="AD" clId="Web-{DBC057FD-89E1-741D-E8CC-9B24D7D68AF7}" dt="2024-03-11T22:31:34.996" v="453"/>
          <ac:spMkLst>
            <pc:docMk/>
            <pc:sldMk cId="3322236327" sldId="257"/>
            <ac:spMk id="21" creationId="{ED3A2261-1C75-40FF-8CD6-18C5900C1C8D}"/>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23" creationId="{510C9632-BB6F-48EE-AB65-501878BA5DB6}"/>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24" creationId="{4EC8AAB6-953B-4D29-9967-3C44D06BB4E8}"/>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25" creationId="{C89ED458-2326-40DC-9C7B-1A717B6551AD}"/>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26" creationId="{510C9632-BB6F-48EE-AB65-501878BA5DB6}"/>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27" creationId="{6F9D1DE6-E368-4F07-85F9-D5B767477DDF}"/>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28" creationId="{4EC8AAB6-953B-4D29-9967-3C44D06BB4E8}"/>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29" creationId="{F63B1F66-4ACE-4A01-8ADF-F175A9C358B2}"/>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30" creationId="{C89ED458-2326-40DC-9C7B-1A717B6551AD}"/>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31" creationId="{CF8448ED-9332-4A9B-8CAB-B1985E596E20}"/>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32" creationId="{6F9D1DE6-E368-4F07-85F9-D5B767477DDF}"/>
          </ac:spMkLst>
        </pc:spChg>
        <pc:spChg chg="add del">
          <ac:chgData name="Benedicte Musau Ngoy (2244194)" userId="S::2244194@student.uwtsd.ac.uk::ad3f960d-3b68-4d2c-ac70-90291ae6cf7c" providerId="AD" clId="Web-{DBC057FD-89E1-741D-E8CC-9B24D7D68AF7}" dt="2024-03-11T22:31:31.230" v="450"/>
          <ac:spMkLst>
            <pc:docMk/>
            <pc:sldMk cId="3322236327" sldId="257"/>
            <ac:spMk id="33" creationId="{ED3A2261-1C75-40FF-8CD6-18C5900C1C8D}"/>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34" creationId="{F63B1F66-4ACE-4A01-8ADF-F175A9C358B2}"/>
          </ac:spMkLst>
        </pc:spChg>
        <pc:spChg chg="add">
          <ac:chgData name="Benedicte Musau Ngoy (2244194)" userId="S::2244194@student.uwtsd.ac.uk::ad3f960d-3b68-4d2c-ac70-90291ae6cf7c" providerId="AD" clId="Web-{DBC057FD-89E1-741D-E8CC-9B24D7D68AF7}" dt="2024-03-11T22:31:34.996" v="453"/>
          <ac:spMkLst>
            <pc:docMk/>
            <pc:sldMk cId="3322236327" sldId="257"/>
            <ac:spMk id="35" creationId="{89EA2611-DCBA-4E97-A2B2-9A466E76BDA4}"/>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36" creationId="{CF8448ED-9332-4A9B-8CAB-B1985E596E20}"/>
          </ac:spMkLst>
        </pc:spChg>
        <pc:spChg chg="add">
          <ac:chgData name="Benedicte Musau Ngoy (2244194)" userId="S::2244194@student.uwtsd.ac.uk::ad3f960d-3b68-4d2c-ac70-90291ae6cf7c" providerId="AD" clId="Web-{DBC057FD-89E1-741D-E8CC-9B24D7D68AF7}" dt="2024-03-11T22:31:34.996" v="453"/>
          <ac:spMkLst>
            <pc:docMk/>
            <pc:sldMk cId="3322236327" sldId="257"/>
            <ac:spMk id="37" creationId="{BBC615D1-6E12-40EF-915B-316CFDB550D5}"/>
          </ac:spMkLst>
        </pc:spChg>
        <pc:spChg chg="add del">
          <ac:chgData name="Benedicte Musau Ngoy (2244194)" userId="S::2244194@student.uwtsd.ac.uk::ad3f960d-3b68-4d2c-ac70-90291ae6cf7c" providerId="AD" clId="Web-{DBC057FD-89E1-741D-E8CC-9B24D7D68AF7}" dt="2024-03-11T22:29:45.458" v="446"/>
          <ac:spMkLst>
            <pc:docMk/>
            <pc:sldMk cId="3322236327" sldId="257"/>
            <ac:spMk id="38" creationId="{ED3A2261-1C75-40FF-8CD6-18C5900C1C8D}"/>
          </ac:spMkLst>
        </pc:spChg>
        <pc:spChg chg="add">
          <ac:chgData name="Benedicte Musau Ngoy (2244194)" userId="S::2244194@student.uwtsd.ac.uk::ad3f960d-3b68-4d2c-ac70-90291ae6cf7c" providerId="AD" clId="Web-{DBC057FD-89E1-741D-E8CC-9B24D7D68AF7}" dt="2024-03-11T22:31:34.996" v="453"/>
          <ac:spMkLst>
            <pc:docMk/>
            <pc:sldMk cId="3322236327" sldId="257"/>
            <ac:spMk id="39" creationId="{B9797D36-DE1E-47CD-881A-6C1F5828261B}"/>
          </ac:spMkLst>
        </pc:spChg>
        <pc:spChg chg="add">
          <ac:chgData name="Benedicte Musau Ngoy (2244194)" userId="S::2244194@student.uwtsd.ac.uk::ad3f960d-3b68-4d2c-ac70-90291ae6cf7c" providerId="AD" clId="Web-{DBC057FD-89E1-741D-E8CC-9B24D7D68AF7}" dt="2024-03-11T22:31:34.996" v="453"/>
          <ac:spMkLst>
            <pc:docMk/>
            <pc:sldMk cId="3322236327" sldId="257"/>
            <ac:spMk id="40" creationId="{4A2FAF1F-F462-46AF-A9E6-CC93C4E2C359}"/>
          </ac:spMkLst>
        </pc:spChg>
        <pc:spChg chg="add">
          <ac:chgData name="Benedicte Musau Ngoy (2244194)" userId="S::2244194@student.uwtsd.ac.uk::ad3f960d-3b68-4d2c-ac70-90291ae6cf7c" providerId="AD" clId="Web-{DBC057FD-89E1-741D-E8CC-9B24D7D68AF7}" dt="2024-03-11T22:31:34.996" v="453"/>
          <ac:spMkLst>
            <pc:docMk/>
            <pc:sldMk cId="3322236327" sldId="257"/>
            <ac:spMk id="41" creationId="{7146BED8-BAE9-42C5-A3DD-7B946445DB8C}"/>
          </ac:spMkLst>
        </pc:spChg>
        <pc:spChg chg="add">
          <ac:chgData name="Benedicte Musau Ngoy (2244194)" userId="S::2244194@student.uwtsd.ac.uk::ad3f960d-3b68-4d2c-ac70-90291ae6cf7c" providerId="AD" clId="Web-{DBC057FD-89E1-741D-E8CC-9B24D7D68AF7}" dt="2024-03-11T22:31:34.996" v="453"/>
          <ac:spMkLst>
            <pc:docMk/>
            <pc:sldMk cId="3322236327" sldId="257"/>
            <ac:spMk id="42" creationId="{15765FE8-B62F-41E4-A73C-74C91A8FD945}"/>
          </ac:spMkLst>
        </pc:spChg>
        <pc:picChg chg="del">
          <ac:chgData name="Benedicte Musau Ngoy (2244194)" userId="S::2244194@student.uwtsd.ac.uk::ad3f960d-3b68-4d2c-ac70-90291ae6cf7c" providerId="AD" clId="Web-{DBC057FD-89E1-741D-E8CC-9B24D7D68AF7}" dt="2024-03-11T22:27:21.872" v="443"/>
          <ac:picMkLst>
            <pc:docMk/>
            <pc:sldMk cId="3322236327" sldId="257"/>
            <ac:picMk id="4" creationId="{D00E504C-2DC6-0631-5104-D1B7A6AF27B2}"/>
          </ac:picMkLst>
        </pc:picChg>
        <pc:picChg chg="add mod">
          <ac:chgData name="Benedicte Musau Ngoy (2244194)" userId="S::2244194@student.uwtsd.ac.uk::ad3f960d-3b68-4d2c-ac70-90291ae6cf7c" providerId="AD" clId="Web-{DBC057FD-89E1-741D-E8CC-9B24D7D68AF7}" dt="2024-03-11T22:31:34.996" v="453"/>
          <ac:picMkLst>
            <pc:docMk/>
            <pc:sldMk cId="3322236327" sldId="257"/>
            <ac:picMk id="5" creationId="{6E3C1C6F-E3CC-A67F-AA04-53C9A1A3EC5A}"/>
          </ac:picMkLst>
        </pc:picChg>
      </pc:sldChg>
      <pc:sldChg chg="addSp delSp modSp">
        <pc:chgData name="Benedicte Musau Ngoy (2244194)" userId="S::2244194@student.uwtsd.ac.uk::ad3f960d-3b68-4d2c-ac70-90291ae6cf7c" providerId="AD" clId="Web-{DBC057FD-89E1-741D-E8CC-9B24D7D68AF7}" dt="2024-03-11T21:59:47.246" v="362" actId="20577"/>
        <pc:sldMkLst>
          <pc:docMk/>
          <pc:sldMk cId="668416667" sldId="258"/>
        </pc:sldMkLst>
        <pc:spChg chg="mod">
          <ac:chgData name="Benedicte Musau Ngoy (2244194)" userId="S::2244194@student.uwtsd.ac.uk::ad3f960d-3b68-4d2c-ac70-90291ae6cf7c" providerId="AD" clId="Web-{DBC057FD-89E1-741D-E8CC-9B24D7D68AF7}" dt="2024-03-11T21:53:19.770" v="334" actId="20577"/>
          <ac:spMkLst>
            <pc:docMk/>
            <pc:sldMk cId="668416667" sldId="258"/>
            <ac:spMk id="2" creationId="{BDEBBD17-6680-0E87-92C6-17C01B4F013F}"/>
          </ac:spMkLst>
        </pc:spChg>
        <pc:spChg chg="del mod">
          <ac:chgData name="Benedicte Musau Ngoy (2244194)" userId="S::2244194@student.uwtsd.ac.uk::ad3f960d-3b68-4d2c-ac70-90291ae6cf7c" providerId="AD" clId="Web-{DBC057FD-89E1-741D-E8CC-9B24D7D68AF7}" dt="2024-03-11T21:22:35.067" v="38"/>
          <ac:spMkLst>
            <pc:docMk/>
            <pc:sldMk cId="668416667" sldId="258"/>
            <ac:spMk id="3" creationId="{820DB269-2CBB-A910-D385-53AB54656C0A}"/>
          </ac:spMkLst>
        </pc:spChg>
        <pc:spChg chg="del mod">
          <ac:chgData name="Benedicte Musau Ngoy (2244194)" userId="S::2244194@student.uwtsd.ac.uk::ad3f960d-3b68-4d2c-ac70-90291ae6cf7c" providerId="AD" clId="Web-{DBC057FD-89E1-741D-E8CC-9B24D7D68AF7}" dt="2024-03-11T21:04:06.517" v="13"/>
          <ac:spMkLst>
            <pc:docMk/>
            <pc:sldMk cId="668416667" sldId="258"/>
            <ac:spMk id="5" creationId="{CE3EBD38-F105-822F-05ED-EF4118F3BC1B}"/>
          </ac:spMkLst>
        </pc:spChg>
        <pc:spChg chg="add mod">
          <ac:chgData name="Benedicte Musau Ngoy (2244194)" userId="S::2244194@student.uwtsd.ac.uk::ad3f960d-3b68-4d2c-ac70-90291ae6cf7c" providerId="AD" clId="Web-{DBC057FD-89E1-741D-E8CC-9B24D7D68AF7}" dt="2024-03-11T21:59:47.246" v="362" actId="20577"/>
          <ac:spMkLst>
            <pc:docMk/>
            <pc:sldMk cId="668416667" sldId="258"/>
            <ac:spMk id="6" creationId="{A0C1F114-F581-C0EB-8E44-6E56E3B2B26E}"/>
          </ac:spMkLst>
        </pc:spChg>
        <pc:spChg chg="add del mod">
          <ac:chgData name="Benedicte Musau Ngoy (2244194)" userId="S::2244194@student.uwtsd.ac.uk::ad3f960d-3b68-4d2c-ac70-90291ae6cf7c" providerId="AD" clId="Web-{DBC057FD-89E1-741D-E8CC-9B24D7D68AF7}" dt="2024-03-11T21:26:37.441" v="93"/>
          <ac:spMkLst>
            <pc:docMk/>
            <pc:sldMk cId="668416667" sldId="258"/>
            <ac:spMk id="7" creationId="{835298B5-488D-3087-AE70-468FD9549E43}"/>
          </ac:spMkLst>
        </pc:spChg>
        <pc:spChg chg="add mod">
          <ac:chgData name="Benedicte Musau Ngoy (2244194)" userId="S::2244194@student.uwtsd.ac.uk::ad3f960d-3b68-4d2c-ac70-90291ae6cf7c" providerId="AD" clId="Web-{DBC057FD-89E1-741D-E8CC-9B24D7D68AF7}" dt="2024-03-11T21:58:53.665" v="352" actId="1076"/>
          <ac:spMkLst>
            <pc:docMk/>
            <pc:sldMk cId="668416667" sldId="258"/>
            <ac:spMk id="9" creationId="{2BAFC114-E807-8967-8A5C-369696200976}"/>
          </ac:spMkLst>
        </pc:spChg>
        <pc:spChg chg="add del mod">
          <ac:chgData name="Benedicte Musau Ngoy (2244194)" userId="S::2244194@student.uwtsd.ac.uk::ad3f960d-3b68-4d2c-ac70-90291ae6cf7c" providerId="AD" clId="Web-{DBC057FD-89E1-741D-E8CC-9B24D7D68AF7}" dt="2024-03-11T21:58:45.852" v="351"/>
          <ac:spMkLst>
            <pc:docMk/>
            <pc:sldMk cId="668416667" sldId="258"/>
            <ac:spMk id="10" creationId="{AE124A96-A05F-E45B-52C3-27A0CD937279}"/>
          </ac:spMkLst>
        </pc:spChg>
        <pc:spChg chg="add mod">
          <ac:chgData name="Benedicte Musau Ngoy (2244194)" userId="S::2244194@student.uwtsd.ac.uk::ad3f960d-3b68-4d2c-ac70-90291ae6cf7c" providerId="AD" clId="Web-{DBC057FD-89E1-741D-E8CC-9B24D7D68AF7}" dt="2024-03-11T21:59:34.839" v="360" actId="20577"/>
          <ac:spMkLst>
            <pc:docMk/>
            <pc:sldMk cId="668416667" sldId="258"/>
            <ac:spMk id="11" creationId="{0245EEFA-D8C3-12F2-39B7-862BA5369DF6}"/>
          </ac:spMkLst>
        </pc:spChg>
        <pc:picChg chg="mod">
          <ac:chgData name="Benedicte Musau Ngoy (2244194)" userId="S::2244194@student.uwtsd.ac.uk::ad3f960d-3b68-4d2c-ac70-90291ae6cf7c" providerId="AD" clId="Web-{DBC057FD-89E1-741D-E8CC-9B24D7D68AF7}" dt="2024-03-11T21:06:07.212" v="27" actId="14100"/>
          <ac:picMkLst>
            <pc:docMk/>
            <pc:sldMk cId="668416667" sldId="258"/>
            <ac:picMk id="4" creationId="{DA7CE11B-6A6F-BB6E-918F-295D62BA18ED}"/>
          </ac:picMkLst>
        </pc:picChg>
      </pc:sldChg>
      <pc:sldChg chg="modSp">
        <pc:chgData name="Benedicte Musau Ngoy (2244194)" userId="S::2244194@student.uwtsd.ac.uk::ad3f960d-3b68-4d2c-ac70-90291ae6cf7c" providerId="AD" clId="Web-{DBC057FD-89E1-741D-E8CC-9B24D7D68AF7}" dt="2024-03-11T23:00:12.067" v="707" actId="20577"/>
        <pc:sldMkLst>
          <pc:docMk/>
          <pc:sldMk cId="2529250433" sldId="260"/>
        </pc:sldMkLst>
        <pc:spChg chg="mod">
          <ac:chgData name="Benedicte Musau Ngoy (2244194)" userId="S::2244194@student.uwtsd.ac.uk::ad3f960d-3b68-4d2c-ac70-90291ae6cf7c" providerId="AD" clId="Web-{DBC057FD-89E1-741D-E8CC-9B24D7D68AF7}" dt="2024-03-11T23:00:12.067" v="707" actId="20577"/>
          <ac:spMkLst>
            <pc:docMk/>
            <pc:sldMk cId="2529250433" sldId="260"/>
            <ac:spMk id="3" creationId="{07DF170B-C334-C9FF-2A32-C2970C00FD34}"/>
          </ac:spMkLst>
        </pc:spChg>
      </pc:sldChg>
      <pc:sldChg chg="addSp delSp modSp">
        <pc:chgData name="Benedicte Musau Ngoy (2244194)" userId="S::2244194@student.uwtsd.ac.uk::ad3f960d-3b68-4d2c-ac70-90291ae6cf7c" providerId="AD" clId="Web-{DBC057FD-89E1-741D-E8CC-9B24D7D68AF7}" dt="2024-03-11T22:23:56.904" v="442" actId="14100"/>
        <pc:sldMkLst>
          <pc:docMk/>
          <pc:sldMk cId="3720399630" sldId="261"/>
        </pc:sldMkLst>
        <pc:spChg chg="mod">
          <ac:chgData name="Benedicte Musau Ngoy (2244194)" userId="S::2244194@student.uwtsd.ac.uk::ad3f960d-3b68-4d2c-ac70-90291ae6cf7c" providerId="AD" clId="Web-{DBC057FD-89E1-741D-E8CC-9B24D7D68AF7}" dt="2024-03-11T21:31:57.022" v="112" actId="20577"/>
          <ac:spMkLst>
            <pc:docMk/>
            <pc:sldMk cId="3720399630" sldId="261"/>
            <ac:spMk id="2" creationId="{E88B2918-A700-4DFB-C469-C7AEA273886E}"/>
          </ac:spMkLst>
        </pc:spChg>
        <pc:spChg chg="mod">
          <ac:chgData name="Benedicte Musau Ngoy (2244194)" userId="S::2244194@student.uwtsd.ac.uk::ad3f960d-3b68-4d2c-ac70-90291ae6cf7c" providerId="AD" clId="Web-{DBC057FD-89E1-741D-E8CC-9B24D7D68AF7}" dt="2024-03-11T22:23:56.904" v="442" actId="14100"/>
          <ac:spMkLst>
            <pc:docMk/>
            <pc:sldMk cId="3720399630" sldId="261"/>
            <ac:spMk id="3" creationId="{E7A217D5-4D9D-CDE3-8654-4C1259BC7494}"/>
          </ac:spMkLst>
        </pc:spChg>
        <pc:spChg chg="add del">
          <ac:chgData name="Benedicte Musau Ngoy (2244194)" userId="S::2244194@student.uwtsd.ac.uk::ad3f960d-3b68-4d2c-ac70-90291ae6cf7c" providerId="AD" clId="Web-{DBC057FD-89E1-741D-E8CC-9B24D7D68AF7}" dt="2024-03-11T21:48:41.394" v="320"/>
          <ac:spMkLst>
            <pc:docMk/>
            <pc:sldMk cId="3720399630" sldId="261"/>
            <ac:spMk id="4" creationId="{8C69B08C-2019-FA29-6009-81F465D64A14}"/>
          </ac:spMkLst>
        </pc:spChg>
        <pc:spChg chg="add mod">
          <ac:chgData name="Benedicte Musau Ngoy (2244194)" userId="S::2244194@student.uwtsd.ac.uk::ad3f960d-3b68-4d2c-ac70-90291ae6cf7c" providerId="AD" clId="Web-{DBC057FD-89E1-741D-E8CC-9B24D7D68AF7}" dt="2024-03-11T22:13:12.506" v="372" actId="1076"/>
          <ac:spMkLst>
            <pc:docMk/>
            <pc:sldMk cId="3720399630" sldId="261"/>
            <ac:spMk id="5" creationId="{D70E472F-29A0-C07B-FA67-BFD3DA7D653B}"/>
          </ac:spMkLst>
        </pc:spChg>
        <pc:spChg chg="add del mod">
          <ac:chgData name="Benedicte Musau Ngoy (2244194)" userId="S::2244194@student.uwtsd.ac.uk::ad3f960d-3b68-4d2c-ac70-90291ae6cf7c" providerId="AD" clId="Web-{DBC057FD-89E1-741D-E8CC-9B24D7D68AF7}" dt="2024-03-11T22:13:41.883" v="377"/>
          <ac:spMkLst>
            <pc:docMk/>
            <pc:sldMk cId="3720399630" sldId="261"/>
            <ac:spMk id="7" creationId="{A08F8775-D4FB-A933-2CFA-1A6BD9C368CF}"/>
          </ac:spMkLst>
        </pc:spChg>
        <pc:spChg chg="add mod">
          <ac:chgData name="Benedicte Musau Ngoy (2244194)" userId="S::2244194@student.uwtsd.ac.uk::ad3f960d-3b68-4d2c-ac70-90291ae6cf7c" providerId="AD" clId="Web-{DBC057FD-89E1-741D-E8CC-9B24D7D68AF7}" dt="2024-03-11T22:14:06.884" v="380" actId="1076"/>
          <ac:spMkLst>
            <pc:docMk/>
            <pc:sldMk cId="3720399630" sldId="261"/>
            <ac:spMk id="8" creationId="{46461E26-8A15-3087-1738-5B3262547087}"/>
          </ac:spMkLst>
        </pc:spChg>
        <pc:picChg chg="add mod">
          <ac:chgData name="Benedicte Musau Ngoy (2244194)" userId="S::2244194@student.uwtsd.ac.uk::ad3f960d-3b68-4d2c-ac70-90291ae6cf7c" providerId="AD" clId="Web-{DBC057FD-89E1-741D-E8CC-9B24D7D68AF7}" dt="2024-03-11T22:13:21.257" v="373" actId="1076"/>
          <ac:picMkLst>
            <pc:docMk/>
            <pc:sldMk cId="3720399630" sldId="261"/>
            <ac:picMk id="6" creationId="{43F4F72C-34F9-11BB-1085-A9599EEC7801}"/>
          </ac:picMkLst>
        </pc:picChg>
      </pc:sldChg>
      <pc:sldChg chg="modSp">
        <pc:chgData name="Benedicte Musau Ngoy (2244194)" userId="S::2244194@student.uwtsd.ac.uk::ad3f960d-3b68-4d2c-ac70-90291ae6cf7c" providerId="AD" clId="Web-{DBC057FD-89E1-741D-E8CC-9B24D7D68AF7}" dt="2024-03-11T22:54:35.640" v="614" actId="20577"/>
        <pc:sldMkLst>
          <pc:docMk/>
          <pc:sldMk cId="3392645773" sldId="263"/>
        </pc:sldMkLst>
        <pc:spChg chg="mod">
          <ac:chgData name="Benedicte Musau Ngoy (2244194)" userId="S::2244194@student.uwtsd.ac.uk::ad3f960d-3b68-4d2c-ac70-90291ae6cf7c" providerId="AD" clId="Web-{DBC057FD-89E1-741D-E8CC-9B24D7D68AF7}" dt="2024-03-11T22:54:35.640" v="614" actId="20577"/>
          <ac:spMkLst>
            <pc:docMk/>
            <pc:sldMk cId="3392645773" sldId="263"/>
            <ac:spMk id="3" creationId="{DF6D93DB-AF08-D653-63B6-B90D804AA78C}"/>
          </ac:spMkLst>
        </pc:spChg>
      </pc:sldChg>
    </pc:docChg>
  </pc:docChgLst>
  <pc:docChgLst>
    <pc:chgData name="Benedicte Musau Ngoy (2244194)" userId="S::2244194@student.uwtsd.ac.uk::ad3f960d-3b68-4d2c-ac70-90291ae6cf7c" providerId="AD" clId="Web-{7EC034D2-4485-C0E5-E743-A994746F4CCF}"/>
    <pc:docChg chg="addSld delSld modSld">
      <pc:chgData name="Benedicte Musau Ngoy (2244194)" userId="S::2244194@student.uwtsd.ac.uk::ad3f960d-3b68-4d2c-ac70-90291ae6cf7c" providerId="AD" clId="Web-{7EC034D2-4485-C0E5-E743-A994746F4CCF}" dt="2024-03-12T12:02:25.393" v="174" actId="20577"/>
      <pc:docMkLst>
        <pc:docMk/>
      </pc:docMkLst>
      <pc:sldChg chg="addSp delSp modSp add del">
        <pc:chgData name="Benedicte Musau Ngoy (2244194)" userId="S::2244194@student.uwtsd.ac.uk::ad3f960d-3b68-4d2c-ac70-90291ae6cf7c" providerId="AD" clId="Web-{7EC034D2-4485-C0E5-E743-A994746F4CCF}" dt="2024-03-12T10:00:01.860" v="110"/>
        <pc:sldMkLst>
          <pc:docMk/>
          <pc:sldMk cId="3322236327" sldId="257"/>
        </pc:sldMkLst>
        <pc:spChg chg="mod">
          <ac:chgData name="Benedicte Musau Ngoy (2244194)" userId="S::2244194@student.uwtsd.ac.uk::ad3f960d-3b68-4d2c-ac70-90291ae6cf7c" providerId="AD" clId="Web-{7EC034D2-4485-C0E5-E743-A994746F4CCF}" dt="2024-03-12T09:34:44.689" v="105" actId="20577"/>
          <ac:spMkLst>
            <pc:docMk/>
            <pc:sldMk cId="3322236327" sldId="257"/>
            <ac:spMk id="3" creationId="{23073317-D86D-E3FA-286C-CC8A1A63B5B1}"/>
          </ac:spMkLst>
        </pc:spChg>
        <pc:spChg chg="add del">
          <ac:chgData name="Benedicte Musau Ngoy (2244194)" userId="S::2244194@student.uwtsd.ac.uk::ad3f960d-3b68-4d2c-ac70-90291ae6cf7c" providerId="AD" clId="Web-{7EC034D2-4485-C0E5-E743-A994746F4CCF}" dt="2024-03-12T09:29:38.151" v="39"/>
          <ac:spMkLst>
            <pc:docMk/>
            <pc:sldMk cId="3322236327" sldId="257"/>
            <ac:spMk id="4" creationId="{9DEF4745-C534-F62C-7630-5CB55FBD94BF}"/>
          </ac:spMkLst>
        </pc:spChg>
        <pc:spChg chg="add mod">
          <ac:chgData name="Benedicte Musau Ngoy (2244194)" userId="S::2244194@student.uwtsd.ac.uk::ad3f960d-3b68-4d2c-ac70-90291ae6cf7c" providerId="AD" clId="Web-{7EC034D2-4485-C0E5-E743-A994746F4CCF}" dt="2024-03-12T09:35:00.798" v="107" actId="20577"/>
          <ac:spMkLst>
            <pc:docMk/>
            <pc:sldMk cId="3322236327" sldId="257"/>
            <ac:spMk id="6" creationId="{2DE4EB95-3BFD-D4A1-911E-DECF6C05A8D4}"/>
          </ac:spMkLst>
        </pc:spChg>
        <pc:picChg chg="mod">
          <ac:chgData name="Benedicte Musau Ngoy (2244194)" userId="S::2244194@student.uwtsd.ac.uk::ad3f960d-3b68-4d2c-ac70-90291ae6cf7c" providerId="AD" clId="Web-{7EC034D2-4485-C0E5-E743-A994746F4CCF}" dt="2024-03-12T09:29:02.759" v="35" actId="1076"/>
          <ac:picMkLst>
            <pc:docMk/>
            <pc:sldMk cId="3322236327" sldId="257"/>
            <ac:picMk id="5" creationId="{6E3C1C6F-E3CC-A67F-AA04-53C9A1A3EC5A}"/>
          </ac:picMkLst>
        </pc:picChg>
      </pc:sldChg>
      <pc:sldChg chg="modSp">
        <pc:chgData name="Benedicte Musau Ngoy (2244194)" userId="S::2244194@student.uwtsd.ac.uk::ad3f960d-3b68-4d2c-ac70-90291ae6cf7c" providerId="AD" clId="Web-{7EC034D2-4485-C0E5-E743-A994746F4CCF}" dt="2024-03-12T09:27:34.898" v="29" actId="1076"/>
        <pc:sldMkLst>
          <pc:docMk/>
          <pc:sldMk cId="668416667" sldId="258"/>
        </pc:sldMkLst>
        <pc:spChg chg="mod">
          <ac:chgData name="Benedicte Musau Ngoy (2244194)" userId="S::2244194@student.uwtsd.ac.uk::ad3f960d-3b68-4d2c-ac70-90291ae6cf7c" providerId="AD" clId="Web-{7EC034D2-4485-C0E5-E743-A994746F4CCF}" dt="2024-03-12T09:27:06.335" v="25" actId="20577"/>
          <ac:spMkLst>
            <pc:docMk/>
            <pc:sldMk cId="668416667" sldId="258"/>
            <ac:spMk id="6" creationId="{A0C1F114-F581-C0EB-8E44-6E56E3B2B26E}"/>
          </ac:spMkLst>
        </pc:spChg>
        <pc:spChg chg="mod">
          <ac:chgData name="Benedicte Musau Ngoy (2244194)" userId="S::2244194@student.uwtsd.ac.uk::ad3f960d-3b68-4d2c-ac70-90291ae6cf7c" providerId="AD" clId="Web-{7EC034D2-4485-C0E5-E743-A994746F4CCF}" dt="2024-03-12T09:27:34.898" v="29" actId="1076"/>
          <ac:spMkLst>
            <pc:docMk/>
            <pc:sldMk cId="668416667" sldId="258"/>
            <ac:spMk id="11" creationId="{0245EEFA-D8C3-12F2-39B7-862BA5369DF6}"/>
          </ac:spMkLst>
        </pc:spChg>
      </pc:sldChg>
      <pc:sldChg chg="add del">
        <pc:chgData name="Benedicte Musau Ngoy (2244194)" userId="S::2244194@student.uwtsd.ac.uk::ad3f960d-3b68-4d2c-ac70-90291ae6cf7c" providerId="AD" clId="Web-{7EC034D2-4485-C0E5-E743-A994746F4CCF}" dt="2024-03-12T10:00:08.548" v="111"/>
        <pc:sldMkLst>
          <pc:docMk/>
          <pc:sldMk cId="2529250433" sldId="260"/>
        </pc:sldMkLst>
      </pc:sldChg>
      <pc:sldChg chg="modSp">
        <pc:chgData name="Benedicte Musau Ngoy (2244194)" userId="S::2244194@student.uwtsd.ac.uk::ad3f960d-3b68-4d2c-ac70-90291ae6cf7c" providerId="AD" clId="Web-{7EC034D2-4485-C0E5-E743-A994746F4CCF}" dt="2024-03-12T09:26:35.006" v="19" actId="20577"/>
        <pc:sldMkLst>
          <pc:docMk/>
          <pc:sldMk cId="3720399630" sldId="261"/>
        </pc:sldMkLst>
        <pc:spChg chg="mod">
          <ac:chgData name="Benedicte Musau Ngoy (2244194)" userId="S::2244194@student.uwtsd.ac.uk::ad3f960d-3b68-4d2c-ac70-90291ae6cf7c" providerId="AD" clId="Web-{7EC034D2-4485-C0E5-E743-A994746F4CCF}" dt="2024-03-12T09:25:34.192" v="14" actId="20577"/>
          <ac:spMkLst>
            <pc:docMk/>
            <pc:sldMk cId="3720399630" sldId="261"/>
            <ac:spMk id="5" creationId="{D70E472F-29A0-C07B-FA67-BFD3DA7D653B}"/>
          </ac:spMkLst>
        </pc:spChg>
        <pc:spChg chg="mod">
          <ac:chgData name="Benedicte Musau Ngoy (2244194)" userId="S::2244194@student.uwtsd.ac.uk::ad3f960d-3b68-4d2c-ac70-90291ae6cf7c" providerId="AD" clId="Web-{7EC034D2-4485-C0E5-E743-A994746F4CCF}" dt="2024-03-12T09:26:35.006" v="19" actId="20577"/>
          <ac:spMkLst>
            <pc:docMk/>
            <pc:sldMk cId="3720399630" sldId="261"/>
            <ac:spMk id="8" creationId="{46461E26-8A15-3087-1738-5B3262547087}"/>
          </ac:spMkLst>
        </pc:spChg>
      </pc:sldChg>
      <pc:sldChg chg="addSp delSp modSp mod setBg setClrOvrMap">
        <pc:chgData name="Benedicte Musau Ngoy (2244194)" userId="S::2244194@student.uwtsd.ac.uk::ad3f960d-3b68-4d2c-ac70-90291ae6cf7c" providerId="AD" clId="Web-{7EC034D2-4485-C0E5-E743-A994746F4CCF}" dt="2024-03-12T12:02:25.393" v="174" actId="20577"/>
        <pc:sldMkLst>
          <pc:docMk/>
          <pc:sldMk cId="1539399133" sldId="262"/>
        </pc:sldMkLst>
        <pc:spChg chg="mod">
          <ac:chgData name="Benedicte Musau Ngoy (2244194)" userId="S::2244194@student.uwtsd.ac.uk::ad3f960d-3b68-4d2c-ac70-90291ae6cf7c" providerId="AD" clId="Web-{7EC034D2-4485-C0E5-E743-A994746F4CCF}" dt="2024-03-12T11:59:36.826" v="160"/>
          <ac:spMkLst>
            <pc:docMk/>
            <pc:sldMk cId="1539399133" sldId="262"/>
            <ac:spMk id="2" creationId="{CFA8917D-FDA5-9A18-4007-F042F8ADBDD3}"/>
          </ac:spMkLst>
        </pc:spChg>
        <pc:spChg chg="mod ord">
          <ac:chgData name="Benedicte Musau Ngoy (2244194)" userId="S::2244194@student.uwtsd.ac.uk::ad3f960d-3b68-4d2c-ac70-90291ae6cf7c" providerId="AD" clId="Web-{7EC034D2-4485-C0E5-E743-A994746F4CCF}" dt="2024-03-12T12:01:21.720" v="171" actId="14100"/>
          <ac:spMkLst>
            <pc:docMk/>
            <pc:sldMk cId="1539399133" sldId="262"/>
            <ac:spMk id="3" creationId="{BDD24F9F-4F1A-0D8B-F8FF-F16F586CC424}"/>
          </ac:spMkLst>
        </pc:spChg>
        <pc:spChg chg="add del">
          <ac:chgData name="Benedicte Musau Ngoy (2244194)" userId="S::2244194@student.uwtsd.ac.uk::ad3f960d-3b68-4d2c-ac70-90291ae6cf7c" providerId="AD" clId="Web-{7EC034D2-4485-C0E5-E743-A994746F4CCF}" dt="2024-03-12T11:59:59.983" v="162"/>
          <ac:spMkLst>
            <pc:docMk/>
            <pc:sldMk cId="1539399133" sldId="262"/>
            <ac:spMk id="6" creationId="{5E27C801-11BD-CF7E-FE0B-C85F6325D739}"/>
          </ac:spMkLst>
        </pc:spChg>
        <pc:spChg chg="add mod">
          <ac:chgData name="Benedicte Musau Ngoy (2244194)" userId="S::2244194@student.uwtsd.ac.uk::ad3f960d-3b68-4d2c-ac70-90291ae6cf7c" providerId="AD" clId="Web-{7EC034D2-4485-C0E5-E743-A994746F4CCF}" dt="2024-03-12T12:02:25.393" v="174" actId="20577"/>
          <ac:spMkLst>
            <pc:docMk/>
            <pc:sldMk cId="1539399133" sldId="262"/>
            <ac:spMk id="7" creationId="{94B4BDF2-A440-4157-59E8-2D6A8BCD8ECC}"/>
          </ac:spMkLst>
        </pc:spChg>
        <pc:spChg chg="add del">
          <ac:chgData name="Benedicte Musau Ngoy (2244194)" userId="S::2244194@student.uwtsd.ac.uk::ad3f960d-3b68-4d2c-ac70-90291ae6cf7c" providerId="AD" clId="Web-{7EC034D2-4485-C0E5-E743-A994746F4CCF}" dt="2024-03-12T11:59:36.826" v="160"/>
          <ac:spMkLst>
            <pc:docMk/>
            <pc:sldMk cId="1539399133" sldId="262"/>
            <ac:spMk id="9" creationId="{89EA2611-DCBA-4E97-A2B2-9A466E76BDA4}"/>
          </ac:spMkLst>
        </pc:spChg>
        <pc:spChg chg="add del">
          <ac:chgData name="Benedicte Musau Ngoy (2244194)" userId="S::2244194@student.uwtsd.ac.uk::ad3f960d-3b68-4d2c-ac70-90291ae6cf7c" providerId="AD" clId="Web-{7EC034D2-4485-C0E5-E743-A994746F4CCF}" dt="2024-03-12T11:59:36.826" v="160"/>
          <ac:spMkLst>
            <pc:docMk/>
            <pc:sldMk cId="1539399133" sldId="262"/>
            <ac:spMk id="11" creationId="{BBC615D1-6E12-40EF-915B-316CFDB550D5}"/>
          </ac:spMkLst>
        </pc:spChg>
        <pc:spChg chg="add del">
          <ac:chgData name="Benedicte Musau Ngoy (2244194)" userId="S::2244194@student.uwtsd.ac.uk::ad3f960d-3b68-4d2c-ac70-90291ae6cf7c" providerId="AD" clId="Web-{7EC034D2-4485-C0E5-E743-A994746F4CCF}" dt="2024-03-12T11:59:36.826" v="160"/>
          <ac:spMkLst>
            <pc:docMk/>
            <pc:sldMk cId="1539399133" sldId="262"/>
            <ac:spMk id="13" creationId="{B9797D36-DE1E-47CD-881A-6C1F5828261B}"/>
          </ac:spMkLst>
        </pc:spChg>
        <pc:spChg chg="add del">
          <ac:chgData name="Benedicte Musau Ngoy (2244194)" userId="S::2244194@student.uwtsd.ac.uk::ad3f960d-3b68-4d2c-ac70-90291ae6cf7c" providerId="AD" clId="Web-{7EC034D2-4485-C0E5-E743-A994746F4CCF}" dt="2024-03-12T11:59:36.826" v="160"/>
          <ac:spMkLst>
            <pc:docMk/>
            <pc:sldMk cId="1539399133" sldId="262"/>
            <ac:spMk id="15" creationId="{4A2FAF1F-F462-46AF-A9E6-CC93C4E2C359}"/>
          </ac:spMkLst>
        </pc:spChg>
        <pc:spChg chg="add del">
          <ac:chgData name="Benedicte Musau Ngoy (2244194)" userId="S::2244194@student.uwtsd.ac.uk::ad3f960d-3b68-4d2c-ac70-90291ae6cf7c" providerId="AD" clId="Web-{7EC034D2-4485-C0E5-E743-A994746F4CCF}" dt="2024-03-12T11:59:36.826" v="160"/>
          <ac:spMkLst>
            <pc:docMk/>
            <pc:sldMk cId="1539399133" sldId="262"/>
            <ac:spMk id="17" creationId="{7146BED8-BAE9-42C5-A3DD-7B946445DB8C}"/>
          </ac:spMkLst>
        </pc:spChg>
        <pc:spChg chg="add del">
          <ac:chgData name="Benedicte Musau Ngoy (2244194)" userId="S::2244194@student.uwtsd.ac.uk::ad3f960d-3b68-4d2c-ac70-90291ae6cf7c" providerId="AD" clId="Web-{7EC034D2-4485-C0E5-E743-A994746F4CCF}" dt="2024-03-12T11:59:36.826" v="160"/>
          <ac:spMkLst>
            <pc:docMk/>
            <pc:sldMk cId="1539399133" sldId="262"/>
            <ac:spMk id="19" creationId="{15765FE8-B62F-41E4-A73C-74C91A8FD945}"/>
          </ac:spMkLst>
        </pc:spChg>
        <pc:spChg chg="add">
          <ac:chgData name="Benedicte Musau Ngoy (2244194)" userId="S::2244194@student.uwtsd.ac.uk::ad3f960d-3b68-4d2c-ac70-90291ae6cf7c" providerId="AD" clId="Web-{7EC034D2-4485-C0E5-E743-A994746F4CCF}" dt="2024-03-12T11:59:36.826" v="160"/>
          <ac:spMkLst>
            <pc:docMk/>
            <pc:sldMk cId="1539399133" sldId="262"/>
            <ac:spMk id="24" creationId="{F70C2B8F-6B1B-46D5-86E6-40F36C695FC2}"/>
          </ac:spMkLst>
        </pc:spChg>
        <pc:spChg chg="add">
          <ac:chgData name="Benedicte Musau Ngoy (2244194)" userId="S::2244194@student.uwtsd.ac.uk::ad3f960d-3b68-4d2c-ac70-90291ae6cf7c" providerId="AD" clId="Web-{7EC034D2-4485-C0E5-E743-A994746F4CCF}" dt="2024-03-12T11:59:36.826" v="160"/>
          <ac:spMkLst>
            <pc:docMk/>
            <pc:sldMk cId="1539399133" sldId="262"/>
            <ac:spMk id="26" creationId="{DB521824-592C-476A-AB0A-CA0C6D1F3407}"/>
          </ac:spMkLst>
        </pc:spChg>
        <pc:spChg chg="add">
          <ac:chgData name="Benedicte Musau Ngoy (2244194)" userId="S::2244194@student.uwtsd.ac.uk::ad3f960d-3b68-4d2c-ac70-90291ae6cf7c" providerId="AD" clId="Web-{7EC034D2-4485-C0E5-E743-A994746F4CCF}" dt="2024-03-12T11:59:36.826" v="160"/>
          <ac:spMkLst>
            <pc:docMk/>
            <pc:sldMk cId="1539399133" sldId="262"/>
            <ac:spMk id="28" creationId="{A2749EFA-8EE4-4EB8-9424-8E593B9320AD}"/>
          </ac:spMkLst>
        </pc:spChg>
        <pc:spChg chg="add">
          <ac:chgData name="Benedicte Musau Ngoy (2244194)" userId="S::2244194@student.uwtsd.ac.uk::ad3f960d-3b68-4d2c-ac70-90291ae6cf7c" providerId="AD" clId="Web-{7EC034D2-4485-C0E5-E743-A994746F4CCF}" dt="2024-03-12T11:59:36.826" v="160"/>
          <ac:spMkLst>
            <pc:docMk/>
            <pc:sldMk cId="1539399133" sldId="262"/>
            <ac:spMk id="30" creationId="{B5C860C9-D4F9-4350-80DA-0D1CD36C7741}"/>
          </ac:spMkLst>
        </pc:spChg>
        <pc:spChg chg="add">
          <ac:chgData name="Benedicte Musau Ngoy (2244194)" userId="S::2244194@student.uwtsd.ac.uk::ad3f960d-3b68-4d2c-ac70-90291ae6cf7c" providerId="AD" clId="Web-{7EC034D2-4485-C0E5-E743-A994746F4CCF}" dt="2024-03-12T11:59:36.826" v="160"/>
          <ac:spMkLst>
            <pc:docMk/>
            <pc:sldMk cId="1539399133" sldId="262"/>
            <ac:spMk id="32" creationId="{538A90C8-AE0E-4EBA-9AF8-EEDB206020E0}"/>
          </ac:spMkLst>
        </pc:spChg>
        <pc:picChg chg="add del mod">
          <ac:chgData name="Benedicte Musau Ngoy (2244194)" userId="S::2244194@student.uwtsd.ac.uk::ad3f960d-3b68-4d2c-ac70-90291ae6cf7c" providerId="AD" clId="Web-{7EC034D2-4485-C0E5-E743-A994746F4CCF}" dt="2024-03-12T11:57:52.027" v="142"/>
          <ac:picMkLst>
            <pc:docMk/>
            <pc:sldMk cId="1539399133" sldId="262"/>
            <ac:picMk id="4" creationId="{F0C8F125-217E-7CAC-7C52-7374F32F42DC}"/>
          </ac:picMkLst>
        </pc:picChg>
        <pc:picChg chg="add mod">
          <ac:chgData name="Benedicte Musau Ngoy (2244194)" userId="S::2244194@student.uwtsd.ac.uk::ad3f960d-3b68-4d2c-ac70-90291ae6cf7c" providerId="AD" clId="Web-{7EC034D2-4485-C0E5-E743-A994746F4CCF}" dt="2024-03-12T11:59:36.826" v="160"/>
          <ac:picMkLst>
            <pc:docMk/>
            <pc:sldMk cId="1539399133" sldId="262"/>
            <ac:picMk id="5" creationId="{7FE28729-68CB-908D-F560-4E638EFDE5B4}"/>
          </ac:picMkLst>
        </pc:picChg>
      </pc:sldChg>
      <pc:sldChg chg="modSp">
        <pc:chgData name="Benedicte Musau Ngoy (2244194)" userId="S::2244194@student.uwtsd.ac.uk::ad3f960d-3b68-4d2c-ac70-90291ae6cf7c" providerId="AD" clId="Web-{7EC034D2-4485-C0E5-E743-A994746F4CCF}" dt="2024-03-12T11:56:51.697" v="141" actId="20577"/>
        <pc:sldMkLst>
          <pc:docMk/>
          <pc:sldMk cId="3392645773" sldId="263"/>
        </pc:sldMkLst>
        <pc:spChg chg="mod">
          <ac:chgData name="Benedicte Musau Ngoy (2244194)" userId="S::2244194@student.uwtsd.ac.uk::ad3f960d-3b68-4d2c-ac70-90291ae6cf7c" providerId="AD" clId="Web-{7EC034D2-4485-C0E5-E743-A994746F4CCF}" dt="2024-03-12T11:56:51.697" v="141" actId="20577"/>
          <ac:spMkLst>
            <pc:docMk/>
            <pc:sldMk cId="3392645773" sldId="263"/>
            <ac:spMk id="3" creationId="{DF6D93DB-AF08-D653-63B6-B90D804AA78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12/03/2024</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12/03/2024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3/12/2024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833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5767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7423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8148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3/12/2024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9047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3/12/2024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5339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3/12/2024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5006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9392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79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9150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7335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7931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1013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3/12/2024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25279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3/12/2024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119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5036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9496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3/12/2024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6305547"/>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 id="2147483856"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NHS_dentistry#:~:text=Following%20the%20government" TargetMode="External"/><Relationship Id="rId7" Type="http://schemas.openxmlformats.org/officeDocument/2006/relationships/hyperlink" Target="https://www.gpcaregroup.org/news/easy-read-document-now-available-to-inform-you-of-what-your-nhs-dentist-can-do-for-you/" TargetMode="External"/><Relationship Id="rId2" Type="http://schemas.openxmlformats.org/officeDocument/2006/relationships/hyperlink" Target="https://dentistry.co.uk/2018/09/19/nhs-dentistry-throughout-years/" TargetMode="External"/><Relationship Id="rId1" Type="http://schemas.openxmlformats.org/officeDocument/2006/relationships/slideLayout" Target="../slideLayouts/slideLayout2.xml"/><Relationship Id="rId6" Type="http://schemas.openxmlformats.org/officeDocument/2006/relationships/hyperlink" Target="https://www.healthwatchhf.co.uk/advice-and-information/2022-05-13/how-can-you-find-nhs-dentist" TargetMode="External"/><Relationship Id="rId5" Type="http://schemas.openxmlformats.org/officeDocument/2006/relationships/hyperlink" Target="http://www.healthwatchhf.co.uk" TargetMode="External"/><Relationship Id="rId4" Type="http://schemas.openxmlformats.org/officeDocument/2006/relationships/hyperlink" Target="https://www.gov.uk/government/publications/dental-contract-reform-evaluating-the-results-of-the-prototype-scheme/dental-contract-reform-a-report-on-learnings-from-the-dental-contract-prototype-test-between-april-2016-and-march-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7477D0E6-F3E3-5F49-59AC-8403B3BDF9DD}"/>
              </a:ext>
            </a:extLst>
          </p:cNvPr>
          <p:cNvPicPr>
            <a:picLocks noChangeAspect="1"/>
          </p:cNvPicPr>
          <p:nvPr/>
        </p:nvPicPr>
        <p:blipFill rotWithShape="1">
          <a:blip r:embed="rId3"/>
          <a:srcRect l="18071" r="27537"/>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p:cNvSpPr>
            <a:spLocks noGrp="1"/>
          </p:cNvSpPr>
          <p:nvPr>
            <p:ph type="ctrTitle"/>
          </p:nvPr>
        </p:nvSpPr>
        <p:spPr>
          <a:xfrm>
            <a:off x="5695061" y="1241266"/>
            <a:ext cx="5428551" cy="3153753"/>
          </a:xfrm>
        </p:spPr>
        <p:txBody>
          <a:bodyPr rtlCol="0">
            <a:normAutofit/>
          </a:bodyPr>
          <a:lstStyle/>
          <a:p>
            <a:pPr>
              <a:lnSpc>
                <a:spcPct val="90000"/>
              </a:lnSpc>
            </a:pPr>
            <a:r>
              <a:rPr lang="en-GB" sz="3000">
                <a:ea typeface="Calibri Light"/>
                <a:cs typeface="Calibri Light"/>
              </a:rPr>
              <a:t>Introduction to Health and Social Care</a:t>
            </a:r>
            <a:br>
              <a:rPr lang="en-GB" sz="3000">
                <a:ea typeface="Calibri Light"/>
                <a:cs typeface="Calibri Light"/>
              </a:rPr>
            </a:br>
            <a:r>
              <a:rPr lang="en-GB" sz="3000">
                <a:ea typeface="Calibri Light"/>
                <a:cs typeface="Calibri Light"/>
              </a:rPr>
              <a:t>                  (LCHS4003_LON)</a:t>
            </a:r>
            <a:br>
              <a:rPr lang="en-GB" sz="3000">
                <a:ea typeface="Calibri Light"/>
                <a:cs typeface="Calibri Light"/>
              </a:rPr>
            </a:br>
            <a:br>
              <a:rPr lang="en-GB" sz="3000">
                <a:ea typeface="Calibri Light"/>
                <a:cs typeface="Calibri Light"/>
              </a:rPr>
            </a:br>
            <a:endParaRPr lang="en-GB" sz="3000">
              <a:ea typeface="Calibri Light"/>
              <a:cs typeface="Calibri Light"/>
            </a:endParaRPr>
          </a:p>
        </p:txBody>
      </p:sp>
      <p:sp>
        <p:nvSpPr>
          <p:cNvPr id="3" name="Subtitle 2"/>
          <p:cNvSpPr>
            <a:spLocks noGrp="1"/>
          </p:cNvSpPr>
          <p:nvPr>
            <p:ph type="subTitle" idx="1"/>
          </p:nvPr>
        </p:nvSpPr>
        <p:spPr>
          <a:xfrm>
            <a:off x="5695061" y="4591665"/>
            <a:ext cx="5428551" cy="1622322"/>
          </a:xfrm>
        </p:spPr>
        <p:txBody>
          <a:bodyPr vert="horz" lIns="91440" tIns="45720" rIns="91440" bIns="45720" rtlCol="0">
            <a:normAutofit/>
          </a:bodyPr>
          <a:lstStyle/>
          <a:p>
            <a:r>
              <a:rPr lang="en-GB" dirty="0"/>
              <a:t>Name: Benedicte Ngoy </a:t>
            </a:r>
            <a:endParaRPr lang="en-US" dirty="0"/>
          </a:p>
          <a:p>
            <a:r>
              <a:rPr lang="en-GB" dirty="0"/>
              <a:t>ID: 2244194</a:t>
            </a:r>
            <a:endParaRPr lang="en-GB">
              <a:cs typeface="Calibri"/>
            </a:endParaRPr>
          </a:p>
          <a:p>
            <a:r>
              <a:rPr lang="en-GB" dirty="0">
                <a:ea typeface="Calibri Light"/>
                <a:cs typeface="Calibri Light"/>
              </a:rPr>
              <a:t>Lecturer: Diola </a:t>
            </a:r>
            <a:r>
              <a:rPr lang="en-GB" err="1">
                <a:ea typeface="Calibri Light"/>
                <a:cs typeface="Calibri Light"/>
              </a:rPr>
              <a:t>bijlhout</a:t>
            </a:r>
            <a:endParaRPr lang="en-GB">
              <a:ea typeface="Calibri Light"/>
              <a:cs typeface="Calibri Light"/>
            </a:endParaRP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B1B4B-FABC-22AA-5946-EC4472079925}"/>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4A491358-14E1-3224-18DB-01AD0EA85723}"/>
              </a:ext>
            </a:extLst>
          </p:cNvPr>
          <p:cNvSpPr>
            <a:spLocks noGrp="1"/>
          </p:cNvSpPr>
          <p:nvPr>
            <p:ph idx="1"/>
          </p:nvPr>
        </p:nvSpPr>
        <p:spPr/>
        <p:txBody>
          <a:bodyPr vert="horz" lIns="91440" tIns="45720" rIns="91440" bIns="45720" rtlCol="0" anchor="t">
            <a:normAutofit/>
          </a:bodyPr>
          <a:lstStyle/>
          <a:p>
            <a:r>
              <a:rPr lang="en-US" dirty="0"/>
              <a:t>Introduction</a:t>
            </a:r>
            <a:endParaRPr lang="en-US"/>
          </a:p>
          <a:p>
            <a:r>
              <a:rPr lang="en-US" dirty="0"/>
              <a:t>Comparing how it was in 1948</a:t>
            </a:r>
          </a:p>
          <a:p>
            <a:r>
              <a:rPr lang="en-US" dirty="0"/>
              <a:t>NHS Dentistry development since 1948-2006</a:t>
            </a:r>
          </a:p>
          <a:p>
            <a:r>
              <a:rPr lang="en-US" dirty="0"/>
              <a:t>How is currently running now </a:t>
            </a:r>
          </a:p>
          <a:p>
            <a:r>
              <a:rPr lang="en-US" dirty="0"/>
              <a:t>Conclusion</a:t>
            </a:r>
          </a:p>
          <a:p>
            <a:r>
              <a:rPr lang="en-US" dirty="0"/>
              <a:t>references</a:t>
            </a:r>
          </a:p>
          <a:p>
            <a:endParaRPr lang="en-US" dirty="0"/>
          </a:p>
        </p:txBody>
      </p:sp>
    </p:spTree>
    <p:extLst>
      <p:ext uri="{BB962C8B-B14F-4D97-AF65-F5344CB8AC3E}">
        <p14:creationId xmlns:p14="http://schemas.microsoft.com/office/powerpoint/2010/main" val="1944853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0216-A5DB-DA34-B076-40B322CB5987}"/>
              </a:ext>
            </a:extLst>
          </p:cNvPr>
          <p:cNvSpPr>
            <a:spLocks noGrp="1"/>
          </p:cNvSpPr>
          <p:nvPr>
            <p:ph type="title"/>
          </p:nvPr>
        </p:nvSpPr>
        <p:spPr>
          <a:xfrm>
            <a:off x="1154954" y="684108"/>
            <a:ext cx="8761413" cy="1011764"/>
          </a:xfrm>
        </p:spPr>
        <p:txBody>
          <a:bodyPr/>
          <a:lstStyle/>
          <a:p>
            <a:r>
              <a:rPr lang="en-US" dirty="0"/>
              <a:t>Introduction</a:t>
            </a:r>
            <a:br>
              <a:rPr lang="en-US" dirty="0"/>
            </a:br>
            <a:endParaRPr lang="en-US" dirty="0"/>
          </a:p>
        </p:txBody>
      </p:sp>
      <p:sp>
        <p:nvSpPr>
          <p:cNvPr id="3" name="Content Placeholder 2">
            <a:extLst>
              <a:ext uri="{FF2B5EF4-FFF2-40B4-BE49-F238E27FC236}">
                <a16:creationId xmlns:a16="http://schemas.microsoft.com/office/drawing/2014/main" id="{07DF170B-C334-C9FF-2A32-C2970C00FD34}"/>
              </a:ext>
            </a:extLst>
          </p:cNvPr>
          <p:cNvSpPr>
            <a:spLocks noGrp="1"/>
          </p:cNvSpPr>
          <p:nvPr>
            <p:ph idx="1"/>
          </p:nvPr>
        </p:nvSpPr>
        <p:spPr>
          <a:xfrm>
            <a:off x="423434" y="2740660"/>
            <a:ext cx="7888399" cy="3957320"/>
          </a:xfrm>
        </p:spPr>
        <p:txBody>
          <a:bodyPr vert="horz" lIns="91440" tIns="45720" rIns="91440" bIns="45720" rtlCol="0" anchor="t">
            <a:normAutofit/>
          </a:bodyPr>
          <a:lstStyle/>
          <a:p>
            <a:r>
              <a:rPr lang="en-US" dirty="0">
                <a:ea typeface="+mn-lt"/>
                <a:cs typeface="+mn-lt"/>
              </a:rPr>
              <a:t>The purpose of my presentation is to discuss the history of dentistry in the Health and Social Care sector in the United Kingdon since the implementation of the NHS in 1948 and compare the current state of the service to its past state.</a:t>
            </a:r>
          </a:p>
          <a:p>
            <a:pPr marL="0" indent="0">
              <a:buNone/>
            </a:pPr>
            <a:endParaRPr lang="en-US" dirty="0"/>
          </a:p>
        </p:txBody>
      </p:sp>
    </p:spTree>
    <p:extLst>
      <p:ext uri="{BB962C8B-B14F-4D97-AF65-F5344CB8AC3E}">
        <p14:creationId xmlns:p14="http://schemas.microsoft.com/office/powerpoint/2010/main" val="2529250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7"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9"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FB57B864-ABB2-8D63-9BD7-4115187AEAF0}"/>
              </a:ext>
            </a:extLst>
          </p:cNvPr>
          <p:cNvSpPr>
            <a:spLocks noGrp="1"/>
          </p:cNvSpPr>
          <p:nvPr>
            <p:ph type="title"/>
          </p:nvPr>
        </p:nvSpPr>
        <p:spPr>
          <a:xfrm>
            <a:off x="639098" y="629265"/>
            <a:ext cx="6072776" cy="1622322"/>
          </a:xfrm>
        </p:spPr>
        <p:txBody>
          <a:bodyPr>
            <a:normAutofit/>
          </a:bodyPr>
          <a:lstStyle/>
          <a:p>
            <a:r>
              <a:rPr lang="en-US" dirty="0">
                <a:solidFill>
                  <a:srgbClr val="FFFFFF"/>
                </a:solidFill>
                <a:cs typeface="Calibri Light"/>
              </a:rPr>
              <a:t>Dentistry</a:t>
            </a:r>
          </a:p>
        </p:txBody>
      </p:sp>
      <p:pic>
        <p:nvPicPr>
          <p:cNvPr id="5" name="Picture 4" descr="How can you find an NHS dentist? | Healthwatch Hammersmith and Fulham">
            <a:extLst>
              <a:ext uri="{FF2B5EF4-FFF2-40B4-BE49-F238E27FC236}">
                <a16:creationId xmlns:a16="http://schemas.microsoft.com/office/drawing/2014/main" id="{6E3C1C6F-E3CC-A67F-AA04-53C9A1A3EC5A}"/>
              </a:ext>
            </a:extLst>
          </p:cNvPr>
          <p:cNvPicPr>
            <a:picLocks noChangeAspect="1"/>
          </p:cNvPicPr>
          <p:nvPr/>
        </p:nvPicPr>
        <p:blipFill rotWithShape="1">
          <a:blip r:embed="rId2"/>
          <a:srcRect l="25511" r="31441" b="-2"/>
          <a:stretch/>
        </p:blipFill>
        <p:spPr>
          <a:xfrm>
            <a:off x="6792232" y="161083"/>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0" name="Rectangle 3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Oval 4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073317-D86D-E3FA-286C-CC8A1A63B5B1}"/>
              </a:ext>
            </a:extLst>
          </p:cNvPr>
          <p:cNvSpPr>
            <a:spLocks noGrp="1"/>
          </p:cNvSpPr>
          <p:nvPr>
            <p:ph idx="1"/>
          </p:nvPr>
        </p:nvSpPr>
        <p:spPr>
          <a:xfrm>
            <a:off x="550494" y="2418735"/>
            <a:ext cx="6462635" cy="3811740"/>
          </a:xfrm>
        </p:spPr>
        <p:txBody>
          <a:bodyPr anchor="ctr">
            <a:normAutofit fontScale="92500" lnSpcReduction="20000"/>
          </a:bodyPr>
          <a:lstStyle/>
          <a:p>
            <a:pPr marL="0" indent="0">
              <a:buNone/>
            </a:pPr>
            <a:endParaRPr lang="en-US" dirty="0">
              <a:solidFill>
                <a:srgbClr val="FFFFFF"/>
              </a:solidFill>
              <a:ea typeface="+mn-lt"/>
              <a:cs typeface="+mn-lt"/>
            </a:endParaRPr>
          </a:p>
          <a:p>
            <a:pPr marL="0" indent="0">
              <a:buNone/>
            </a:pPr>
            <a:endParaRPr lang="en-US" dirty="0">
              <a:solidFill>
                <a:srgbClr val="FFFFFF"/>
              </a:solidFill>
              <a:ea typeface="+mn-lt"/>
              <a:cs typeface="+mn-lt"/>
            </a:endParaRPr>
          </a:p>
          <a:p>
            <a:pPr>
              <a:buNone/>
            </a:pPr>
            <a:endParaRPr lang="en-US" dirty="0">
              <a:solidFill>
                <a:schemeClr val="tx1"/>
              </a:solidFill>
              <a:latin typeface="Century Gothic" panose="020B0502020202020204"/>
              <a:ea typeface="+mn-lt"/>
              <a:cs typeface="Arial"/>
            </a:endParaRPr>
          </a:p>
          <a:p>
            <a:pPr>
              <a:buNone/>
            </a:pPr>
            <a:r>
              <a:rPr lang="en-US" dirty="0">
                <a:solidFill>
                  <a:schemeClr val="tx1"/>
                </a:solidFill>
                <a:latin typeface="Arial"/>
                <a:ea typeface="+mn-lt"/>
                <a:cs typeface="Arial"/>
              </a:rPr>
              <a:t>     Dentists are healthcare professionals who specialize in providing oral health services, including regular check-ups, cleanings, and treatments such as fillings, root canals, and extractions. </a:t>
            </a:r>
            <a:r>
              <a:rPr lang="en-US" dirty="0">
                <a:solidFill>
                  <a:schemeClr val="tx1"/>
                </a:solidFill>
                <a:ea typeface="+mn-lt"/>
                <a:cs typeface="+mn-lt"/>
              </a:rPr>
              <a:t>There is a high demand for dental care, including the treatment of diseases, disorders, and conditions of the teeth, gums, and other oral structures for both patients and doctors.</a:t>
            </a:r>
            <a:endParaRPr lang="en-US">
              <a:solidFill>
                <a:schemeClr val="tx1"/>
              </a:solidFill>
            </a:endParaRPr>
          </a:p>
          <a:p>
            <a:pPr marL="0" indent="0">
              <a:buNone/>
            </a:pPr>
            <a:endParaRPr lang="en-US" dirty="0">
              <a:solidFill>
                <a:srgbClr val="FFFFFF"/>
              </a:solidFill>
              <a:cs typeface="Calibri" panose="020F0502020204030204"/>
            </a:endParaRPr>
          </a:p>
          <a:p>
            <a:pPr marL="0" indent="0">
              <a:buNone/>
            </a:pPr>
            <a:r>
              <a:rPr lang="en-US" sz="1600" dirty="0">
                <a:solidFill>
                  <a:schemeClr val="tx1"/>
                </a:solidFill>
                <a:latin typeface="Times New Roman"/>
                <a:cs typeface="Times New Roman"/>
              </a:rPr>
              <a:t>    </a:t>
            </a:r>
            <a:endParaRPr lang="en-US" sz="1600" dirty="0">
              <a:solidFill>
                <a:schemeClr val="tx1"/>
              </a:solidFill>
              <a:latin typeface="Century Gothic" panose="020B0502020202020204"/>
              <a:cs typeface="Times New Roman"/>
            </a:endParaRPr>
          </a:p>
          <a:p>
            <a:pPr marL="0" indent="0">
              <a:buNone/>
            </a:pPr>
            <a:endParaRPr lang="en-US" sz="1600" dirty="0">
              <a:solidFill>
                <a:schemeClr val="tx1"/>
              </a:solidFill>
              <a:latin typeface="Times New Roman"/>
              <a:cs typeface="Times New Roman"/>
            </a:endParaRPr>
          </a:p>
          <a:p>
            <a:pPr marL="0" indent="0">
              <a:buNone/>
            </a:pPr>
            <a:r>
              <a:rPr lang="en-US" sz="1600" dirty="0">
                <a:solidFill>
                  <a:schemeClr val="tx1"/>
                </a:solidFill>
                <a:latin typeface="Times New Roman"/>
                <a:cs typeface="Times New Roman"/>
              </a:rPr>
              <a:t>                                             </a:t>
            </a:r>
            <a:endParaRPr lang="en-US" sz="1600" dirty="0">
              <a:solidFill>
                <a:schemeClr val="tx1"/>
              </a:solidFill>
            </a:endParaRPr>
          </a:p>
          <a:p>
            <a:pPr marL="0" indent="0">
              <a:buNone/>
            </a:pPr>
            <a:endParaRPr lang="en-US">
              <a:solidFill>
                <a:srgbClr val="FFFFFF"/>
              </a:solidFill>
              <a:cs typeface="Calibri" panose="020F0502020204030204"/>
            </a:endParaRPr>
          </a:p>
          <a:p>
            <a:pPr marL="0" indent="0">
              <a:buNone/>
            </a:pPr>
            <a:endParaRPr lang="en-US">
              <a:solidFill>
                <a:srgbClr val="FFFFFF"/>
              </a:solidFill>
              <a:cs typeface="Calibri" panose="020F0502020204030204"/>
            </a:endParaRPr>
          </a:p>
        </p:txBody>
      </p:sp>
      <p:sp>
        <p:nvSpPr>
          <p:cNvPr id="6" name="TextBox 5">
            <a:extLst>
              <a:ext uri="{FF2B5EF4-FFF2-40B4-BE49-F238E27FC236}">
                <a16:creationId xmlns:a16="http://schemas.microsoft.com/office/drawing/2014/main" id="{2DE4EB95-3BFD-D4A1-911E-DECF6C05A8D4}"/>
              </a:ext>
            </a:extLst>
          </p:cNvPr>
          <p:cNvSpPr txBox="1"/>
          <p:nvPr/>
        </p:nvSpPr>
        <p:spPr>
          <a:xfrm>
            <a:off x="6840279" y="6060557"/>
            <a:ext cx="444795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(Advice and Information – 13 May 2022 </a:t>
            </a:r>
            <a:r>
              <a:rPr lang="en-US" sz="1400" dirty="0" err="1"/>
              <a:t>n.d</a:t>
            </a:r>
            <a:r>
              <a:rPr lang="en-US" sz="1400" dirty="0"/>
              <a:t>)</a:t>
            </a:r>
          </a:p>
        </p:txBody>
      </p:sp>
    </p:spTree>
    <p:extLst>
      <p:ext uri="{BB962C8B-B14F-4D97-AF65-F5344CB8AC3E}">
        <p14:creationId xmlns:p14="http://schemas.microsoft.com/office/powerpoint/2010/main" val="332223632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BD17-6680-0E87-92C6-17C01B4F013F}"/>
              </a:ext>
            </a:extLst>
          </p:cNvPr>
          <p:cNvSpPr>
            <a:spLocks noGrp="1"/>
          </p:cNvSpPr>
          <p:nvPr>
            <p:ph type="title"/>
          </p:nvPr>
        </p:nvSpPr>
        <p:spPr>
          <a:xfrm>
            <a:off x="3219974" y="767928"/>
            <a:ext cx="5309553" cy="722204"/>
          </a:xfrm>
        </p:spPr>
        <p:txBody>
          <a:bodyPr>
            <a:normAutofit/>
          </a:bodyPr>
          <a:lstStyle/>
          <a:p>
            <a:r>
              <a:rPr lang="en-US" sz="4000" dirty="0">
                <a:solidFill>
                  <a:srgbClr val="EBEBEB"/>
                </a:solidFill>
                <a:cs typeface="Calibri Light"/>
              </a:rPr>
              <a:t>1948 to 1951</a:t>
            </a:r>
            <a:endParaRPr lang="en-US" sz="4000" dirty="0">
              <a:solidFill>
                <a:srgbClr val="EBEBEB"/>
              </a:solidFill>
            </a:endParaRPr>
          </a:p>
        </p:txBody>
      </p:sp>
      <p:pic>
        <p:nvPicPr>
          <p:cNvPr id="4" name="Picture 3" descr="NHS dentistry throughout the years - Dentistry.co.uk">
            <a:extLst>
              <a:ext uri="{FF2B5EF4-FFF2-40B4-BE49-F238E27FC236}">
                <a16:creationId xmlns:a16="http://schemas.microsoft.com/office/drawing/2014/main" id="{DA7CE11B-6A6F-BB6E-918F-295D62BA18ED}"/>
              </a:ext>
            </a:extLst>
          </p:cNvPr>
          <p:cNvPicPr>
            <a:picLocks noChangeAspect="1"/>
          </p:cNvPicPr>
          <p:nvPr/>
        </p:nvPicPr>
        <p:blipFill>
          <a:blip r:embed="rId2"/>
          <a:stretch>
            <a:fillRect/>
          </a:stretch>
        </p:blipFill>
        <p:spPr>
          <a:xfrm>
            <a:off x="7108665" y="2359997"/>
            <a:ext cx="5080354" cy="3182986"/>
          </a:xfrm>
          <a:prstGeom prst="roundRect">
            <a:avLst>
              <a:gd name="adj" fmla="val 1858"/>
            </a:avLst>
          </a:prstGeom>
          <a:effectLst>
            <a:outerShdw blurRad="50800" dist="50800" dir="5400000" algn="tl" rotWithShape="0">
              <a:srgbClr val="000000">
                <a:alpha val="43000"/>
              </a:srgbClr>
            </a:outerShdw>
          </a:effectLst>
        </p:spPr>
      </p:pic>
      <p:sp>
        <p:nvSpPr>
          <p:cNvPr id="6" name="TextBox 5">
            <a:extLst>
              <a:ext uri="{FF2B5EF4-FFF2-40B4-BE49-F238E27FC236}">
                <a16:creationId xmlns:a16="http://schemas.microsoft.com/office/drawing/2014/main" id="{A0C1F114-F581-C0EB-8E44-6E56E3B2B26E}"/>
              </a:ext>
            </a:extLst>
          </p:cNvPr>
          <p:cNvSpPr txBox="1"/>
          <p:nvPr/>
        </p:nvSpPr>
        <p:spPr>
          <a:xfrm>
            <a:off x="9902267" y="6141720"/>
            <a:ext cx="2195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404040"/>
                </a:solidFill>
                <a:latin typeface="Times New Roman"/>
                <a:cs typeface="Times New Roman"/>
              </a:rPr>
              <a:t>( Matthews, R. 2018)</a:t>
            </a:r>
            <a:endParaRPr lang="en-US" dirty="0"/>
          </a:p>
        </p:txBody>
      </p:sp>
      <p:sp>
        <p:nvSpPr>
          <p:cNvPr id="9" name="Content Placeholder 8">
            <a:extLst>
              <a:ext uri="{FF2B5EF4-FFF2-40B4-BE49-F238E27FC236}">
                <a16:creationId xmlns:a16="http://schemas.microsoft.com/office/drawing/2014/main" id="{2BAFC114-E807-8967-8A5C-369696200976}"/>
              </a:ext>
            </a:extLst>
          </p:cNvPr>
          <p:cNvSpPr>
            <a:spLocks noGrp="1"/>
          </p:cNvSpPr>
          <p:nvPr>
            <p:ph idx="1"/>
          </p:nvPr>
        </p:nvSpPr>
        <p:spPr>
          <a:xfrm>
            <a:off x="217694" y="2230120"/>
            <a:ext cx="6730159" cy="4445000"/>
          </a:xfrm>
        </p:spPr>
        <p:txBody>
          <a:bodyPr vert="horz" lIns="91440" tIns="45720" rIns="91440" bIns="45720" rtlCol="0" anchor="t">
            <a:normAutofit/>
          </a:bodyPr>
          <a:lstStyle/>
          <a:p>
            <a:pPr marL="0" indent="0">
              <a:buNone/>
            </a:pPr>
            <a:r>
              <a:rPr lang="en-US" dirty="0"/>
              <a:t>Since the implementation of the NHS in 1948, dentistry service areas have evolved significantly. Initially, NHS dental care addressed urgent treatment needs rather than preventive care. Over the years, there have been shifts towards promoting preventive care, expanding access to dental services, and improving oral health education. Additionally, reimbursement structures, regulations, and technology adoption within dentistry have been changed in dentistry, all aimed at enhancing patient care and outcomes.</a:t>
            </a:r>
          </a:p>
          <a:p>
            <a:pPr marL="0" indent="0">
              <a:buNone/>
            </a:pPr>
            <a:r>
              <a:rPr lang="en-US" dirty="0">
                <a:ea typeface="+mn-lt"/>
                <a:cs typeface="+mn-lt"/>
              </a:rPr>
              <a:t>Initially, NHS dental care was free, but patient charges were introduced in 1951 and have been increasing annually since then. Charges vary across different countries in the UK.</a:t>
            </a:r>
            <a:endParaRPr lang="en-US" dirty="0"/>
          </a:p>
        </p:txBody>
      </p:sp>
      <p:sp>
        <p:nvSpPr>
          <p:cNvPr id="11" name="TextBox 10">
            <a:extLst>
              <a:ext uri="{FF2B5EF4-FFF2-40B4-BE49-F238E27FC236}">
                <a16:creationId xmlns:a16="http://schemas.microsoft.com/office/drawing/2014/main" id="{0245EEFA-D8C3-12F2-39B7-862BA5369DF6}"/>
              </a:ext>
            </a:extLst>
          </p:cNvPr>
          <p:cNvSpPr txBox="1"/>
          <p:nvPr/>
        </p:nvSpPr>
        <p:spPr>
          <a:xfrm>
            <a:off x="2754240" y="6187794"/>
            <a:ext cx="2363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404040"/>
                </a:solidFill>
                <a:latin typeface="Times New Roman"/>
                <a:cs typeface="Times New Roman"/>
              </a:rPr>
              <a:t>(Wikipedia. 2024)</a:t>
            </a:r>
            <a:endParaRPr lang="en-US" dirty="0">
              <a:latin typeface="Times New Roman"/>
              <a:cs typeface="Times New Roman"/>
            </a:endParaRPr>
          </a:p>
          <a:p>
            <a:pPr algn="l"/>
            <a:endParaRPr lang="en-US" dirty="0"/>
          </a:p>
        </p:txBody>
      </p:sp>
    </p:spTree>
    <p:extLst>
      <p:ext uri="{BB962C8B-B14F-4D97-AF65-F5344CB8AC3E}">
        <p14:creationId xmlns:p14="http://schemas.microsoft.com/office/powerpoint/2010/main" val="66841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2918-A700-4DFB-C469-C7AEA273886E}"/>
              </a:ext>
            </a:extLst>
          </p:cNvPr>
          <p:cNvSpPr>
            <a:spLocks noGrp="1"/>
          </p:cNvSpPr>
          <p:nvPr>
            <p:ph type="title"/>
          </p:nvPr>
        </p:nvSpPr>
        <p:spPr/>
        <p:txBody>
          <a:bodyPr/>
          <a:lstStyle/>
          <a:p>
            <a:r>
              <a:rPr lang="en-US" dirty="0"/>
              <a:t>2006 and 2019</a:t>
            </a:r>
          </a:p>
        </p:txBody>
      </p:sp>
      <p:sp>
        <p:nvSpPr>
          <p:cNvPr id="3" name="Content Placeholder 2">
            <a:extLst>
              <a:ext uri="{FF2B5EF4-FFF2-40B4-BE49-F238E27FC236}">
                <a16:creationId xmlns:a16="http://schemas.microsoft.com/office/drawing/2014/main" id="{E7A217D5-4D9D-CDE3-8654-4C1259BC7494}"/>
              </a:ext>
            </a:extLst>
          </p:cNvPr>
          <p:cNvSpPr>
            <a:spLocks noGrp="1"/>
          </p:cNvSpPr>
          <p:nvPr>
            <p:ph idx="1"/>
          </p:nvPr>
        </p:nvSpPr>
        <p:spPr>
          <a:xfrm>
            <a:off x="179594" y="2603500"/>
            <a:ext cx="6440599" cy="4025900"/>
          </a:xfrm>
        </p:spPr>
        <p:txBody>
          <a:bodyPr vert="horz" lIns="91440" tIns="45720" rIns="91440" bIns="45720" rtlCol="0" anchor="t">
            <a:normAutofit fontScale="92500" lnSpcReduction="10000"/>
          </a:bodyPr>
          <a:lstStyle/>
          <a:p>
            <a:r>
              <a:rPr lang="en-US" dirty="0">
                <a:ea typeface="+mn-lt"/>
                <a:cs typeface="+mn-lt"/>
              </a:rPr>
              <a:t>Significant changes were made to NHS dentistry in the United Kingdom in 2006 with the introduction of a new dental contract. The purpose of this contract was to shift the focus towards preventive care, rather than just treatment. However, it faced criticism and challenges during its implementation.</a:t>
            </a:r>
          </a:p>
          <a:p>
            <a:r>
              <a:rPr lang="en-US" dirty="0">
                <a:latin typeface="Arial"/>
                <a:ea typeface="+mn-lt"/>
                <a:cs typeface="Arial"/>
              </a:rPr>
              <a:t>Dentistry during Covid-19 saw significant changes to ensure patient and staff safety. Practices implemented measures such as enhanced sanitation protocols, increased use of personal protective equipment (PPE), pre-appointment screenings, and adjustments to scheduling to allow for social distancing. Tele-dentistry also became more prevalent for consultations and non-emergency appointments.</a:t>
            </a:r>
            <a:endParaRPr lang="en-US">
              <a:ea typeface="+mn-lt"/>
              <a:cs typeface="+mn-lt"/>
            </a:endParaRPr>
          </a:p>
          <a:p>
            <a:br>
              <a:rPr lang="en-US" dirty="0"/>
            </a:br>
            <a:endParaRPr lang="en-US" dirty="0"/>
          </a:p>
          <a:p>
            <a:pPr marL="0" indent="0">
              <a:buNone/>
            </a:pPr>
            <a:endParaRPr lang="en-US" dirty="0">
              <a:solidFill>
                <a:srgbClr val="202122"/>
              </a:solidFill>
              <a:ea typeface="+mn-lt"/>
              <a:cs typeface="+mn-lt"/>
            </a:endParaRPr>
          </a:p>
          <a:p>
            <a:pPr marL="0" indent="0">
              <a:buNone/>
            </a:pPr>
            <a:endParaRPr lang="en-US" dirty="0">
              <a:solidFill>
                <a:srgbClr val="202122"/>
              </a:solidFill>
              <a:ea typeface="+mn-lt"/>
              <a:cs typeface="+mn-lt"/>
            </a:endParaRPr>
          </a:p>
          <a:p>
            <a:pPr marL="0" indent="0">
              <a:buNone/>
            </a:pPr>
            <a:endParaRPr lang="en-US" dirty="0">
              <a:solidFill>
                <a:srgbClr val="202122"/>
              </a:solidFill>
              <a:ea typeface="+mn-lt"/>
              <a:cs typeface="+mn-lt"/>
            </a:endParaRPr>
          </a:p>
        </p:txBody>
      </p:sp>
      <p:sp>
        <p:nvSpPr>
          <p:cNvPr id="5" name="TextBox 4">
            <a:extLst>
              <a:ext uri="{FF2B5EF4-FFF2-40B4-BE49-F238E27FC236}">
                <a16:creationId xmlns:a16="http://schemas.microsoft.com/office/drawing/2014/main" id="{D70E472F-29A0-C07B-FA67-BFD3DA7D653B}"/>
              </a:ext>
            </a:extLst>
          </p:cNvPr>
          <p:cNvSpPr txBox="1"/>
          <p:nvPr/>
        </p:nvSpPr>
        <p:spPr>
          <a:xfrm>
            <a:off x="558437" y="6311692"/>
            <a:ext cx="284583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404040"/>
                </a:solidFill>
                <a:latin typeface="Times New Roman"/>
                <a:cs typeface="Times New Roman"/>
              </a:rPr>
              <a:t>(Wikipedia. 202)</a:t>
            </a:r>
            <a:endParaRPr lang="en-US" sz="1400" dirty="0"/>
          </a:p>
        </p:txBody>
      </p:sp>
      <p:pic>
        <p:nvPicPr>
          <p:cNvPr id="6" name="Picture 5" descr="Dental contract reform: a report on learnings from the dental contract  prototype test between April 2016 and March 2019 - GOV.UK">
            <a:extLst>
              <a:ext uri="{FF2B5EF4-FFF2-40B4-BE49-F238E27FC236}">
                <a16:creationId xmlns:a16="http://schemas.microsoft.com/office/drawing/2014/main" id="{43F4F72C-34F9-11BB-1085-A9599EEC7801}"/>
              </a:ext>
            </a:extLst>
          </p:cNvPr>
          <p:cNvPicPr>
            <a:picLocks noChangeAspect="1"/>
          </p:cNvPicPr>
          <p:nvPr/>
        </p:nvPicPr>
        <p:blipFill>
          <a:blip r:embed="rId2"/>
          <a:stretch>
            <a:fillRect/>
          </a:stretch>
        </p:blipFill>
        <p:spPr>
          <a:xfrm>
            <a:off x="6808123" y="4211089"/>
            <a:ext cx="5334693" cy="2611582"/>
          </a:xfrm>
          <a:prstGeom prst="rect">
            <a:avLst/>
          </a:prstGeom>
        </p:spPr>
      </p:pic>
      <p:sp>
        <p:nvSpPr>
          <p:cNvPr id="8" name="TextBox 7">
            <a:extLst>
              <a:ext uri="{FF2B5EF4-FFF2-40B4-BE49-F238E27FC236}">
                <a16:creationId xmlns:a16="http://schemas.microsoft.com/office/drawing/2014/main" id="{46461E26-8A15-3087-1738-5B3262547087}"/>
              </a:ext>
            </a:extLst>
          </p:cNvPr>
          <p:cNvSpPr txBox="1"/>
          <p:nvPr/>
        </p:nvSpPr>
        <p:spPr>
          <a:xfrm>
            <a:off x="10223086" y="3485139"/>
            <a:ext cx="19283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404040"/>
                </a:solidFill>
                <a:latin typeface="Times New Roman"/>
                <a:ea typeface="Times New Roman"/>
                <a:cs typeface="Times New Roman"/>
              </a:rPr>
              <a:t>(</a:t>
            </a:r>
            <a:r>
              <a:rPr lang="en-US" b="0" i="0" u="none" strike="noStrike" baseline="0" dirty="0">
                <a:solidFill>
                  <a:srgbClr val="404040"/>
                </a:solidFill>
                <a:latin typeface="Times New Roman"/>
                <a:ea typeface="Times New Roman"/>
                <a:cs typeface="Times New Roman"/>
              </a:rPr>
              <a:t>GOV.UK. n.d</a:t>
            </a:r>
            <a:r>
              <a:rPr lang="en-US" dirty="0">
                <a:solidFill>
                  <a:srgbClr val="404040"/>
                </a:solidFill>
                <a:latin typeface="Times New Roman"/>
                <a:ea typeface="Times New Roman"/>
                <a:cs typeface="Times New Roman"/>
              </a:rPr>
              <a:t>.)</a:t>
            </a:r>
            <a:endParaRPr lang="en-US" dirty="0"/>
          </a:p>
        </p:txBody>
      </p:sp>
    </p:spTree>
    <p:extLst>
      <p:ext uri="{BB962C8B-B14F-4D97-AF65-F5344CB8AC3E}">
        <p14:creationId xmlns:p14="http://schemas.microsoft.com/office/powerpoint/2010/main" val="3720399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6"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8" name="Freeform: Shape 27">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0"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FA8917D-FDA5-9A18-4007-F042F8ADBDD3}"/>
              </a:ext>
            </a:extLst>
          </p:cNvPr>
          <p:cNvSpPr>
            <a:spLocks noGrp="1"/>
          </p:cNvSpPr>
          <p:nvPr>
            <p:ph type="title"/>
          </p:nvPr>
        </p:nvSpPr>
        <p:spPr>
          <a:xfrm>
            <a:off x="639098" y="629265"/>
            <a:ext cx="5132438" cy="1622322"/>
          </a:xfrm>
        </p:spPr>
        <p:txBody>
          <a:bodyPr>
            <a:normAutofit/>
          </a:bodyPr>
          <a:lstStyle/>
          <a:p>
            <a:r>
              <a:rPr lang="en-US">
                <a:solidFill>
                  <a:srgbClr val="EBEBEB"/>
                </a:solidFill>
              </a:rPr>
              <a:t>Conclusion</a:t>
            </a:r>
          </a:p>
        </p:txBody>
      </p:sp>
      <p:pic>
        <p:nvPicPr>
          <p:cNvPr id="5" name="Picture 4" descr="Easy read document now available to inform you of what your NHS dentist can  do for you | GP Care Group">
            <a:extLst>
              <a:ext uri="{FF2B5EF4-FFF2-40B4-BE49-F238E27FC236}">
                <a16:creationId xmlns:a16="http://schemas.microsoft.com/office/drawing/2014/main" id="{7FE28729-68CB-908D-F560-4E638EFDE5B4}"/>
              </a:ext>
            </a:extLst>
          </p:cNvPr>
          <p:cNvPicPr>
            <a:picLocks noChangeAspect="1"/>
          </p:cNvPicPr>
          <p:nvPr/>
        </p:nvPicPr>
        <p:blipFill>
          <a:blip r:embed="rId2"/>
          <a:stretch>
            <a:fillRect/>
          </a:stretch>
        </p:blipFill>
        <p:spPr>
          <a:xfrm>
            <a:off x="6714836" y="1023437"/>
            <a:ext cx="4828707" cy="4828707"/>
          </a:xfrm>
          <a:prstGeom prst="rect">
            <a:avLst/>
          </a:prstGeom>
        </p:spPr>
      </p:pic>
      <p:sp>
        <p:nvSpPr>
          <p:cNvPr id="32" name="Rectangle 31">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DD24F9F-4F1A-0D8B-F8FF-F16F586CC424}"/>
              </a:ext>
            </a:extLst>
          </p:cNvPr>
          <p:cNvSpPr>
            <a:spLocks noGrp="1"/>
          </p:cNvSpPr>
          <p:nvPr>
            <p:ph idx="1"/>
          </p:nvPr>
        </p:nvSpPr>
        <p:spPr>
          <a:xfrm>
            <a:off x="639098" y="2418735"/>
            <a:ext cx="5460276" cy="3811742"/>
          </a:xfrm>
        </p:spPr>
        <p:txBody>
          <a:bodyPr vert="horz" lIns="91440" tIns="45720" rIns="91440" bIns="45720" rtlCol="0" anchor="ctr">
            <a:normAutofit/>
          </a:bodyPr>
          <a:lstStyle/>
          <a:p>
            <a:pPr marL="0" indent="0">
              <a:lnSpc>
                <a:spcPct val="90000"/>
              </a:lnSpc>
              <a:buNone/>
            </a:pPr>
            <a:r>
              <a:rPr lang="en-US" sz="1500" dirty="0">
                <a:solidFill>
                  <a:srgbClr val="FFFFFF"/>
                </a:solidFill>
                <a:ea typeface="+mn-lt"/>
                <a:cs typeface="+mn-lt"/>
              </a:rPr>
              <a:t>In this essay, we will explore the history and development of dental techniques, including how dental procedures have evolved and the factors that have influenced their changes since 1948.</a:t>
            </a:r>
            <a:endParaRPr lang="en-US" sz="1500" dirty="0">
              <a:solidFill>
                <a:srgbClr val="FFFFFF"/>
              </a:solidFill>
            </a:endParaRPr>
          </a:p>
          <a:p>
            <a:pPr marL="0" indent="0">
              <a:lnSpc>
                <a:spcPct val="90000"/>
              </a:lnSpc>
              <a:buNone/>
            </a:pPr>
            <a:endParaRPr lang="en-US" sz="1500">
              <a:solidFill>
                <a:srgbClr val="FFFFFF"/>
              </a:solidFill>
              <a:latin typeface="Century Gothic"/>
            </a:endParaRPr>
          </a:p>
          <a:p>
            <a:pPr marL="0" indent="0">
              <a:lnSpc>
                <a:spcPct val="90000"/>
              </a:lnSpc>
              <a:buNone/>
            </a:pPr>
            <a:endParaRPr lang="en-US" sz="1500">
              <a:solidFill>
                <a:srgbClr val="FFFFFF"/>
              </a:solidFill>
              <a:latin typeface="Century Gothic"/>
            </a:endParaRPr>
          </a:p>
          <a:p>
            <a:pPr marL="0" indent="0">
              <a:lnSpc>
                <a:spcPct val="90000"/>
              </a:lnSpc>
              <a:buNone/>
            </a:pPr>
            <a:endParaRPr lang="en-US" sz="1500">
              <a:solidFill>
                <a:srgbClr val="FFFFFF"/>
              </a:solidFill>
              <a:latin typeface="Inter"/>
            </a:endParaRPr>
          </a:p>
          <a:p>
            <a:pPr marL="0" indent="0">
              <a:lnSpc>
                <a:spcPct val="90000"/>
              </a:lnSpc>
              <a:buNone/>
            </a:pPr>
            <a:endParaRPr lang="en-US" sz="1500">
              <a:solidFill>
                <a:srgbClr val="FFFFFF"/>
              </a:solidFill>
              <a:latin typeface="Inter"/>
            </a:endParaRPr>
          </a:p>
          <a:p>
            <a:pPr marL="0" indent="0">
              <a:lnSpc>
                <a:spcPct val="90000"/>
              </a:lnSpc>
              <a:buNone/>
            </a:pPr>
            <a:endParaRPr lang="en-US" sz="1500">
              <a:solidFill>
                <a:srgbClr val="FFFFFF"/>
              </a:solidFill>
              <a:latin typeface="Inter"/>
            </a:endParaRPr>
          </a:p>
          <a:p>
            <a:pPr marL="0" indent="0">
              <a:lnSpc>
                <a:spcPct val="90000"/>
              </a:lnSpc>
              <a:buNone/>
            </a:pPr>
            <a:endParaRPr lang="en-US" sz="1500">
              <a:solidFill>
                <a:srgbClr val="FFFFFF"/>
              </a:solidFill>
              <a:latin typeface="Inter"/>
            </a:endParaRPr>
          </a:p>
          <a:p>
            <a:pPr marL="0" indent="0">
              <a:lnSpc>
                <a:spcPct val="90000"/>
              </a:lnSpc>
              <a:buNone/>
            </a:pPr>
            <a:endParaRPr lang="en-US" sz="1500">
              <a:solidFill>
                <a:srgbClr val="FFFFFF"/>
              </a:solidFill>
              <a:latin typeface="Inter"/>
            </a:endParaRPr>
          </a:p>
        </p:txBody>
      </p:sp>
      <p:sp>
        <p:nvSpPr>
          <p:cNvPr id="7" name="TextBox 6">
            <a:extLst>
              <a:ext uri="{FF2B5EF4-FFF2-40B4-BE49-F238E27FC236}">
                <a16:creationId xmlns:a16="http://schemas.microsoft.com/office/drawing/2014/main" id="{94B4BDF2-A440-4157-59E8-2D6A8BCD8ECC}"/>
              </a:ext>
            </a:extLst>
          </p:cNvPr>
          <p:cNvSpPr txBox="1"/>
          <p:nvPr/>
        </p:nvSpPr>
        <p:spPr>
          <a:xfrm>
            <a:off x="6414976" y="6131442"/>
            <a:ext cx="505046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solidFill>
                  <a:schemeClr val="bg1">
                    <a:lumMod val="75000"/>
                    <a:lumOff val="25000"/>
                  </a:schemeClr>
                </a:solidFill>
                <a:latin typeface="Times New Roman"/>
                <a:cs typeface="Times New Roman"/>
              </a:rPr>
              <a:t>(Group, E. read document now available to inform you of what your N. dentist can do for you | G.C. n.d.)</a:t>
            </a:r>
          </a:p>
          <a:p>
            <a:pPr algn="l"/>
            <a:endParaRPr lang="en-US" dirty="0"/>
          </a:p>
        </p:txBody>
      </p:sp>
    </p:spTree>
    <p:extLst>
      <p:ext uri="{BB962C8B-B14F-4D97-AF65-F5344CB8AC3E}">
        <p14:creationId xmlns:p14="http://schemas.microsoft.com/office/powerpoint/2010/main" val="15393991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C7FF-A9F1-4DF9-1716-37CBEB16267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F6D93DB-AF08-D653-63B6-B90D804AA78C}"/>
              </a:ext>
            </a:extLst>
          </p:cNvPr>
          <p:cNvSpPr>
            <a:spLocks noGrp="1"/>
          </p:cNvSpPr>
          <p:nvPr>
            <p:ph idx="1"/>
          </p:nvPr>
        </p:nvSpPr>
        <p:spPr>
          <a:xfrm>
            <a:off x="499280" y="2355407"/>
            <a:ext cx="10580031" cy="4089695"/>
          </a:xfrm>
        </p:spPr>
        <p:txBody>
          <a:bodyPr vert="horz" lIns="91440" tIns="45720" rIns="91440" bIns="45720" rtlCol="0" anchor="t">
            <a:normAutofit/>
          </a:bodyPr>
          <a:lstStyle/>
          <a:p>
            <a:r>
              <a:rPr lang="en-US" sz="1200" dirty="0">
                <a:latin typeface="Times New Roman"/>
                <a:cs typeface="Times New Roman"/>
              </a:rPr>
              <a:t>Matthews, R. (2018). </a:t>
            </a:r>
            <a:r>
              <a:rPr lang="en-US" sz="1200" i="1" dirty="0">
                <a:latin typeface="Times New Roman"/>
                <a:cs typeface="Times New Roman"/>
              </a:rPr>
              <a:t>NHS dentistry throughout the years</a:t>
            </a:r>
            <a:r>
              <a:rPr lang="en-US" sz="1200" dirty="0">
                <a:latin typeface="Times New Roman"/>
                <a:cs typeface="Times New Roman"/>
              </a:rPr>
              <a:t>. [online] Dentistry.co.uk. Available at: </a:t>
            </a:r>
            <a:r>
              <a:rPr lang="en-US" sz="1200" dirty="0">
                <a:latin typeface="Times New Roman"/>
                <a:cs typeface="Times New Roman"/>
                <a:hlinkClick r:id="rId2"/>
              </a:rPr>
              <a:t>https://dentistry.co.uk/2018/09/19/nhs-dentistry-throughout-years/</a:t>
            </a:r>
            <a:r>
              <a:rPr lang="en-US" sz="1200" dirty="0">
                <a:latin typeface="Times New Roman"/>
                <a:cs typeface="Times New Roman"/>
              </a:rPr>
              <a:t>.</a:t>
            </a:r>
            <a:endParaRPr lang="en-US"/>
          </a:p>
          <a:p>
            <a:endParaRPr lang="en-US" sz="1200" dirty="0">
              <a:latin typeface="Times New Roman"/>
              <a:cs typeface="Times New Roman"/>
            </a:endParaRPr>
          </a:p>
          <a:p>
            <a:r>
              <a:rPr lang="en-US" sz="1200" dirty="0">
                <a:latin typeface="Times New Roman"/>
                <a:cs typeface="Times New Roman"/>
              </a:rPr>
              <a:t>Wikipedia. (2024). </a:t>
            </a:r>
            <a:r>
              <a:rPr lang="en-US" sz="1200" i="1" dirty="0">
                <a:latin typeface="Times New Roman"/>
                <a:cs typeface="Times New Roman"/>
              </a:rPr>
              <a:t>NHS dentistry</a:t>
            </a:r>
            <a:r>
              <a:rPr lang="en-US" sz="1200" dirty="0">
                <a:latin typeface="Times New Roman"/>
                <a:cs typeface="Times New Roman"/>
              </a:rPr>
              <a:t>. [online] Available at: </a:t>
            </a:r>
            <a:r>
              <a:rPr lang="en-US" sz="1200" dirty="0">
                <a:latin typeface="Times New Roman"/>
                <a:cs typeface="Times New Roman"/>
                <a:hlinkClick r:id="rId3"/>
              </a:rPr>
              <a:t>https://en.wikipedia.org/wiki/NHS_dentistry#:~:text=Following%20the%20government</a:t>
            </a:r>
            <a:r>
              <a:rPr lang="en-US" sz="1200" dirty="0">
                <a:latin typeface="Times New Roman"/>
                <a:cs typeface="Times New Roman"/>
              </a:rPr>
              <a:t> [Accessed 11 Mar. 2024].</a:t>
            </a:r>
          </a:p>
          <a:p>
            <a:endParaRPr lang="en-US" sz="1200" dirty="0">
              <a:latin typeface="Times New Roman"/>
              <a:cs typeface="Times New Roman"/>
            </a:endParaRPr>
          </a:p>
          <a:p>
            <a:r>
              <a:rPr lang="en-US" sz="1200" dirty="0">
                <a:latin typeface="Times New Roman"/>
                <a:cs typeface="Times New Roman"/>
              </a:rPr>
              <a:t>GOV.UK. (n.d.). </a:t>
            </a:r>
            <a:r>
              <a:rPr lang="en-US" sz="1200" i="1" dirty="0">
                <a:latin typeface="Times New Roman"/>
                <a:cs typeface="Times New Roman"/>
              </a:rPr>
              <a:t>Dental contract reform: a report on learnings from the dental contract prototype test between April 2016 and March 2019</a:t>
            </a:r>
            <a:r>
              <a:rPr lang="en-US" sz="1200" dirty="0">
                <a:latin typeface="Times New Roman"/>
                <a:cs typeface="Times New Roman"/>
              </a:rPr>
              <a:t>. [online] Available at: </a:t>
            </a:r>
            <a:r>
              <a:rPr lang="en-US" sz="1200" dirty="0">
                <a:latin typeface="Times New Roman"/>
                <a:cs typeface="Times New Roman"/>
                <a:hlinkClick r:id="rId4"/>
              </a:rPr>
              <a:t>https://www.gov.uk/government/publications/dental-contract-reform-evaluating-the-results-of-the-prototype-scheme/dental-contract-reform-a-report-on-learnings-from-the-dental-contract-prototype-test-between-april-2016-and-march-2019</a:t>
            </a:r>
            <a:r>
              <a:rPr lang="en-US" sz="1200" dirty="0">
                <a:latin typeface="Times New Roman"/>
                <a:cs typeface="Times New Roman"/>
              </a:rPr>
              <a:t>.</a:t>
            </a:r>
            <a:endParaRPr lang="en-US" dirty="0"/>
          </a:p>
          <a:p>
            <a:pPr marL="0" indent="0">
              <a:buNone/>
            </a:pPr>
            <a:endParaRPr lang="en-US" sz="1200" dirty="0">
              <a:latin typeface="Times New Roman"/>
              <a:cs typeface="Times New Roman"/>
            </a:endParaRPr>
          </a:p>
          <a:p>
            <a:r>
              <a:rPr lang="en-US" sz="1200" dirty="0">
                <a:latin typeface="Times New Roman"/>
                <a:cs typeface="Times New Roman"/>
              </a:rPr>
              <a:t>Advice and Information - 13 May 2022 (n.d.). </a:t>
            </a:r>
            <a:r>
              <a:rPr lang="en-US" sz="1200" i="1" dirty="0">
                <a:latin typeface="Times New Roman"/>
                <a:cs typeface="Times New Roman"/>
              </a:rPr>
              <a:t>How can you find an NHS dentist?</a:t>
            </a:r>
            <a:r>
              <a:rPr lang="en-US" sz="1200" dirty="0">
                <a:latin typeface="Times New Roman"/>
                <a:cs typeface="Times New Roman"/>
              </a:rPr>
              <a:t> [online] </a:t>
            </a:r>
            <a:r>
              <a:rPr lang="en-US" sz="1200" dirty="0">
                <a:latin typeface="Times New Roman"/>
                <a:cs typeface="Times New Roman"/>
                <a:hlinkClick r:id="rId5"/>
              </a:rPr>
              <a:t>www.healthwatchhf.co.uk</a:t>
            </a:r>
            <a:r>
              <a:rPr lang="en-US" sz="1200" dirty="0">
                <a:latin typeface="Times New Roman"/>
                <a:cs typeface="Times New Roman"/>
              </a:rPr>
              <a:t>. Available at: </a:t>
            </a:r>
            <a:r>
              <a:rPr lang="en-US" sz="1200" dirty="0">
                <a:latin typeface="Times New Roman"/>
                <a:cs typeface="Times New Roman"/>
                <a:hlinkClick r:id="rId6"/>
              </a:rPr>
              <a:t>https://www.healthwatchhf.co.uk/advice-and-information/2022-05-13/how-can-you-find-nhs-dentist</a:t>
            </a:r>
            <a:r>
              <a:rPr lang="en-US" sz="1200" dirty="0">
                <a:latin typeface="Times New Roman"/>
                <a:cs typeface="Times New Roman"/>
              </a:rPr>
              <a:t>.</a:t>
            </a:r>
            <a:endParaRPr lang="en-US" dirty="0"/>
          </a:p>
          <a:p>
            <a:endParaRPr lang="en-US" sz="1200" dirty="0">
              <a:latin typeface="Times New Roman"/>
              <a:cs typeface="Times New Roman"/>
            </a:endParaRPr>
          </a:p>
          <a:p>
            <a:r>
              <a:rPr lang="en-US" sz="1200">
                <a:latin typeface="Times New Roman"/>
                <a:cs typeface="Times New Roman"/>
              </a:rPr>
              <a:t>Group, E. read document now available to inform you of what your N. dentist can do for you | G.C. (n.d.). </a:t>
            </a:r>
            <a:r>
              <a:rPr lang="en-US" sz="1200" i="1">
                <a:latin typeface="Times New Roman"/>
                <a:cs typeface="Times New Roman"/>
              </a:rPr>
              <a:t>Easy read document now available to inform you of what your NHS dentist can do for you</a:t>
            </a:r>
            <a:r>
              <a:rPr lang="en-US" sz="1200">
                <a:latin typeface="Times New Roman"/>
                <a:cs typeface="Times New Roman"/>
              </a:rPr>
              <a:t>. [online] GP Care Group. Available at: </a:t>
            </a:r>
            <a:r>
              <a:rPr lang="en-US" sz="1200" dirty="0">
                <a:latin typeface="Times New Roman"/>
                <a:cs typeface="Times New Roman"/>
                <a:hlinkClick r:id="rId7"/>
              </a:rPr>
              <a:t>https://www.gpcaregroup.org/news/easy-read-document-now-available-to-inform-you-of-what-your-nhs-dentist-can-do-for-you/</a:t>
            </a:r>
            <a:r>
              <a:rPr lang="en-US" sz="1200">
                <a:latin typeface="Times New Roman"/>
                <a:cs typeface="Times New Roman"/>
              </a:rPr>
              <a:t> [Accessed 12 Mar. 2024].</a:t>
            </a:r>
            <a:endParaRPr lang="en-US" sz="1200" dirty="0">
              <a:latin typeface="Times New Roman"/>
              <a:cs typeface="Times New Roman"/>
            </a:endParaRP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33926457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1</Words>
  <Application>Microsoft Office PowerPoint</Application>
  <PresentationFormat>Widescreen</PresentationFormat>
  <Paragraphs>1</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Introduction to Health and Social Care                   (LCHS4003_LON)  </vt:lpstr>
      <vt:lpstr>overview</vt:lpstr>
      <vt:lpstr>Introduction </vt:lpstr>
      <vt:lpstr>Dentistry</vt:lpstr>
      <vt:lpstr>1948 to 1951</vt:lpstr>
      <vt:lpstr>2006 and 2019</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749</cp:revision>
  <dcterms:created xsi:type="dcterms:W3CDTF">2024-03-05T12:13:17Z</dcterms:created>
  <dcterms:modified xsi:type="dcterms:W3CDTF">2024-03-12T12:02:32Z</dcterms:modified>
</cp:coreProperties>
</file>