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1.xml" ContentType="application/vnd.openxmlformats-officedocument.presentationml.tags+xml"/>
  <Override PartName="/ppt/notesSlides/notesSlide37.xml" ContentType="application/vnd.openxmlformats-officedocument.presentationml.notesSlide+xml"/>
  <Override PartName="/ppt/tags/tag2.xml" ContentType="application/vnd.openxmlformats-officedocument.presentationml.tags+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2" r:id="rId1"/>
  </p:sldMasterIdLst>
  <p:notesMasterIdLst>
    <p:notesMasterId r:id="rId42"/>
  </p:notesMasterIdLst>
  <p:handoutMasterIdLst>
    <p:handoutMasterId r:id="rId43"/>
  </p:handoutMasterIdLst>
  <p:sldIdLst>
    <p:sldId id="2201" r:id="rId2"/>
    <p:sldId id="2203" r:id="rId3"/>
    <p:sldId id="2205" r:id="rId4"/>
    <p:sldId id="2206" r:id="rId5"/>
    <p:sldId id="2208" r:id="rId6"/>
    <p:sldId id="2214" r:id="rId7"/>
    <p:sldId id="2216" r:id="rId8"/>
    <p:sldId id="2220" r:id="rId9"/>
    <p:sldId id="2221" r:id="rId10"/>
    <p:sldId id="2222" r:id="rId11"/>
    <p:sldId id="2223" r:id="rId12"/>
    <p:sldId id="2224" r:id="rId13"/>
    <p:sldId id="2225" r:id="rId14"/>
    <p:sldId id="2226" r:id="rId15"/>
    <p:sldId id="2528" r:id="rId16"/>
    <p:sldId id="2227" r:id="rId17"/>
    <p:sldId id="2228" r:id="rId18"/>
    <p:sldId id="2229" r:id="rId19"/>
    <p:sldId id="2230" r:id="rId20"/>
    <p:sldId id="2231" r:id="rId21"/>
    <p:sldId id="2232" r:id="rId22"/>
    <p:sldId id="2233" r:id="rId23"/>
    <p:sldId id="2234" r:id="rId24"/>
    <p:sldId id="2235" r:id="rId25"/>
    <p:sldId id="2219" r:id="rId26"/>
    <p:sldId id="2239" r:id="rId27"/>
    <p:sldId id="2240" r:id="rId28"/>
    <p:sldId id="2249" r:id="rId29"/>
    <p:sldId id="2516" r:id="rId30"/>
    <p:sldId id="2517" r:id="rId31"/>
    <p:sldId id="2518" r:id="rId32"/>
    <p:sldId id="2519" r:id="rId33"/>
    <p:sldId id="2529" r:id="rId34"/>
    <p:sldId id="2520" r:id="rId35"/>
    <p:sldId id="2521" r:id="rId36"/>
    <p:sldId id="2523" r:id="rId37"/>
    <p:sldId id="2525" r:id="rId38"/>
    <p:sldId id="2270" r:id="rId39"/>
    <p:sldId id="2497" r:id="rId40"/>
    <p:sldId id="2498" r:id="rId41"/>
  </p:sldIdLst>
  <p:sldSz cx="12188825" cy="6858000"/>
  <p:notesSz cx="7010400" cy="9296400"/>
  <p:defaultTex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p:defaultTextStyle>
  <p:extLst>
    <p:ext uri="{521415D9-36F7-43E2-AB2F-B90AF26B5E84}">
      <p14:sectionLst xmlns:p14="http://schemas.microsoft.com/office/powerpoint/2010/main">
        <p14:section name="C0-Preface" id="{FBA38F64-127E-4BB4-A116-4CEDF767A37C}">
          <p14:sldIdLst/>
        </p14:section>
        <p14:section name="C1-Introduction to Check Point Quantum Security Management" id="{677D68E9-60D0-46D1-8978-80EA828801D8}">
          <p14:sldIdLst/>
        </p14:section>
        <p14:section name="C2-Check Point Gateway and Server Deployment" id="{24A24758-8AE0-46E7-BDE9-214256087DB1}">
          <p14:sldIdLst/>
        </p14:section>
        <p14:section name="C4-Check Point Licensing and Contracts" id="{F3B1450B-46BA-4CE1-9B0E-8C73B8E6ED5A}">
          <p14:sldIdLst/>
        </p14:section>
        <p14:section name="C5-Security Policy Management" id="{4099AD59-AC07-41AB-9C60-092AE7A2A097}">
          <p14:sldIdLst>
            <p14:sldId id="2201"/>
            <p14:sldId id="2203"/>
            <p14:sldId id="2205"/>
            <p14:sldId id="2206"/>
            <p14:sldId id="2208"/>
            <p14:sldId id="2214"/>
            <p14:sldId id="2216"/>
            <p14:sldId id="2220"/>
            <p14:sldId id="2221"/>
            <p14:sldId id="2222"/>
            <p14:sldId id="2223"/>
            <p14:sldId id="2224"/>
            <p14:sldId id="2225"/>
            <p14:sldId id="2226"/>
            <p14:sldId id="2528"/>
            <p14:sldId id="2227"/>
            <p14:sldId id="2228"/>
            <p14:sldId id="2229"/>
            <p14:sldId id="2230"/>
            <p14:sldId id="2231"/>
            <p14:sldId id="2232"/>
            <p14:sldId id="2233"/>
            <p14:sldId id="2234"/>
            <p14:sldId id="2235"/>
            <p14:sldId id="2219"/>
            <p14:sldId id="2239"/>
            <p14:sldId id="2240"/>
            <p14:sldId id="2249"/>
            <p14:sldId id="2516"/>
            <p14:sldId id="2517"/>
            <p14:sldId id="2518"/>
            <p14:sldId id="2519"/>
            <p14:sldId id="2529"/>
            <p14:sldId id="2520"/>
            <p14:sldId id="2521"/>
            <p14:sldId id="2523"/>
            <p14:sldId id="2525"/>
            <p14:sldId id="2270"/>
            <p14:sldId id="2497"/>
            <p14:sldId id="2498"/>
          </p14:sldIdLst>
        </p14:section>
        <p14:section name="C6-Policy Layers" id="{65873348-9C86-4E30-823C-B82486C83D4C}">
          <p14:sldIdLst/>
        </p14:section>
        <p14:section name="C7-Check Point NAT" id="{A92A9150-B7FF-4880-B692-8B854A6D3D6F}">
          <p14:sldIdLst/>
        </p14:section>
        <p14:section name="C8-Security Elevation" id="{E6BEAB90-55F3-4020-BEF1-340A0C262CFB}">
          <p14:sldIdLst/>
        </p14:section>
        <p14:section name="C9-Site to Site VPN" id="{3CFC612E-EEEF-4DB8-896E-CCE55B44E033}">
          <p14:sldIdLst/>
        </p14:section>
        <p14:section name="C10-Monitoring Operations" id="{E45D913B-1918-4D0E-98A5-77B7365DF86E}">
          <p14:sldIdLst/>
        </p14:section>
        <p14:section name="C11-Security Maintenance" id="{A7636B16-C3BC-4075-B2DE-5E7E85EE3F89}">
          <p14:sldIdLst/>
        </p14:section>
      </p14:sectionLst>
    </p:ext>
    <p:ext uri="{EFAFB233-063F-42B5-8137-9DF3F51BA10A}">
      <p15:sldGuideLst xmlns:p15="http://schemas.microsoft.com/office/powerpoint/2012/main">
        <p15:guide id="2" orient="horz" pos="840" userDrawn="1">
          <p15:clr>
            <a:srgbClr val="A4A3A4"/>
          </p15:clr>
        </p15:guide>
        <p15:guide id="6" orient="horz" pos="600" userDrawn="1">
          <p15:clr>
            <a:srgbClr val="A4A3A4"/>
          </p15:clr>
        </p15:guide>
        <p15:guide id="7" pos="479" userDrawn="1">
          <p15:clr>
            <a:srgbClr val="A4A3A4"/>
          </p15:clr>
        </p15:guide>
        <p15:guide id="8" pos="2367">
          <p15:clr>
            <a:srgbClr val="A4A3A4"/>
          </p15:clr>
        </p15:guide>
        <p15:guide id="9" pos="3388">
          <p15:clr>
            <a:srgbClr val="A4A3A4"/>
          </p15:clr>
        </p15:guide>
        <p15:guide id="14" pos="3815" userDrawn="1">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7CF37D0-E527-C460-5C18-9315AFDC7826}" name="gervais.patricia@gmail.com" initials="g" userId="ede0cfba65d95a5b" providerId="Windows Live"/>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Rachel Peak" initials="" lastIdx="8" clrIdx="0"/>
  <p:cmAuthor id="1" name="Shay Barak" initials="SB" lastIdx="17" clrIdx="1"/>
  <p:cmAuthor id="2" name="Stephanie Howard" initials="SH" lastIdx="7" clrIdx="2">
    <p:extLst>
      <p:ext uri="{19B8F6BF-5375-455C-9EA6-DF929625EA0E}">
        <p15:presenceInfo xmlns:p15="http://schemas.microsoft.com/office/powerpoint/2012/main" userId="S-1-5-21-3009975827-1942386155-3087368816-2635102" providerId="AD"/>
      </p:ext>
    </p:extLst>
  </p:cmAuthor>
  <p:cmAuthor id="3" name="Patricia Dreyer" initials="PD" lastIdx="19" clrIdx="3">
    <p:extLst>
      <p:ext uri="{19B8F6BF-5375-455C-9EA6-DF929625EA0E}">
        <p15:presenceInfo xmlns:p15="http://schemas.microsoft.com/office/powerpoint/2012/main" userId="S-1-5-21-3009975827-1942386155-3087368816-2694267" providerId="AD"/>
      </p:ext>
    </p:extLst>
  </p:cmAuthor>
  <p:cmAuthor id="4" name="Lisa Stephens" initials="LS" lastIdx="1" clrIdx="4">
    <p:extLst>
      <p:ext uri="{19B8F6BF-5375-455C-9EA6-DF929625EA0E}">
        <p15:presenceInfo xmlns:p15="http://schemas.microsoft.com/office/powerpoint/2012/main" userId="S::lisas@checkpoint.com::447f2d67-4612-43af-ba51-1f6f01a8fd3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51067"/>
    <a:srgbClr val="EBECEE"/>
    <a:srgbClr val="FBFBFB"/>
    <a:srgbClr val="4D4D4F"/>
    <a:srgbClr val="0C0C0C"/>
    <a:srgbClr val="B1004C"/>
    <a:srgbClr val="FDDFED"/>
    <a:srgbClr val="000000"/>
    <a:srgbClr val="F7F5FA"/>
    <a:srgbClr val="F4D8E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0144F5-6F4F-470A-88A5-5B912FA0610C}" v="2" dt="2025-11-21T07:42:12.7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145" autoAdjust="0"/>
    <p:restoredTop sz="65030" autoAdjust="0"/>
  </p:normalViewPr>
  <p:slideViewPr>
    <p:cSldViewPr snapToGrid="0" snapToObjects="1">
      <p:cViewPr varScale="1">
        <p:scale>
          <a:sx n="54" d="100"/>
          <a:sy n="54" d="100"/>
        </p:scale>
        <p:origin x="1066" y="36"/>
      </p:cViewPr>
      <p:guideLst>
        <p:guide orient="horz" pos="840"/>
        <p:guide orient="horz" pos="600"/>
        <p:guide pos="479"/>
        <p:guide pos="2367"/>
        <p:guide pos="3388"/>
        <p:guide pos="3815"/>
      </p:guideLst>
    </p:cSldViewPr>
  </p:slideViewPr>
  <p:outlineViewPr>
    <p:cViewPr>
      <p:scale>
        <a:sx n="33" d="100"/>
        <a:sy n="33" d="100"/>
      </p:scale>
      <p:origin x="0" y="-241116"/>
    </p:cViewPr>
  </p:outlineViewPr>
  <p:notesTextViewPr>
    <p:cViewPr>
      <p:scale>
        <a:sx n="100" d="100"/>
        <a:sy n="100" d="100"/>
      </p:scale>
      <p:origin x="0" y="0"/>
    </p:cViewPr>
  </p:notesTextViewPr>
  <p:sorterViewPr>
    <p:cViewPr varScale="1">
      <p:scale>
        <a:sx n="1" d="1"/>
        <a:sy n="1" d="1"/>
      </p:scale>
      <p:origin x="0" y="-121104"/>
    </p:cViewPr>
  </p:sorterViewPr>
  <p:notesViewPr>
    <p:cSldViewPr snapToGrid="0" snapToObjects="1" showGuides="1">
      <p:cViewPr varScale="1">
        <p:scale>
          <a:sx n="58" d="100"/>
          <a:sy n="58" d="100"/>
        </p:scale>
        <p:origin x="2501" y="62"/>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48" Type="http://schemas.openxmlformats.org/officeDocument/2006/relationships/tableStyles" Target="tableStyles.xml"/><Relationship Id="rId8" Type="http://schemas.openxmlformats.org/officeDocument/2006/relationships/slide" Target="slides/slide7.xml"/><Relationship Id="rId51" Type="http://schemas.microsoft.com/office/2018/10/relationships/authors" Target="author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undo custSel addSld delSld modSld modSection">
      <pc:chgData name="Munyaradzi Nicholas Murira" userId="6ab3fae5-94bd-47ef-9f25-6c1f645127cf" providerId="ADAL" clId="{BBAD60DF-75FC-47FB-864F-62F5392E6509}" dt="2025-11-21T08:02:05.608" v="140" actId="20577"/>
      <pc:docMkLst>
        <pc:docMk/>
      </pc:docMkLst>
      <pc:sldChg chg="del">
        <pc:chgData name="Munyaradzi Nicholas Murira" userId="6ab3fae5-94bd-47ef-9f25-6c1f645127cf" providerId="ADAL" clId="{BBAD60DF-75FC-47FB-864F-62F5392E6509}" dt="2025-11-21T07:51:50.535" v="98" actId="47"/>
        <pc:sldMkLst>
          <pc:docMk/>
          <pc:sldMk cId="2613787154" sldId="256"/>
        </pc:sldMkLst>
      </pc:sldChg>
      <pc:sldChg chg="del">
        <pc:chgData name="Munyaradzi Nicholas Murira" userId="6ab3fae5-94bd-47ef-9f25-6c1f645127cf" providerId="ADAL" clId="{BBAD60DF-75FC-47FB-864F-62F5392E6509}" dt="2025-11-21T07:51:50.535" v="98" actId="47"/>
        <pc:sldMkLst>
          <pc:docMk/>
          <pc:sldMk cId="3803326017" sldId="1433"/>
        </pc:sldMkLst>
      </pc:sldChg>
      <pc:sldChg chg="del">
        <pc:chgData name="Munyaradzi Nicholas Murira" userId="6ab3fae5-94bd-47ef-9f25-6c1f645127cf" providerId="ADAL" clId="{BBAD60DF-75FC-47FB-864F-62F5392E6509}" dt="2025-11-21T07:51:50.535" v="98" actId="47"/>
        <pc:sldMkLst>
          <pc:docMk/>
          <pc:sldMk cId="1326463833" sldId="1434"/>
        </pc:sldMkLst>
      </pc:sldChg>
      <pc:sldChg chg="del">
        <pc:chgData name="Munyaradzi Nicholas Murira" userId="6ab3fae5-94bd-47ef-9f25-6c1f645127cf" providerId="ADAL" clId="{BBAD60DF-75FC-47FB-864F-62F5392E6509}" dt="2025-11-21T07:51:50.535" v="98" actId="47"/>
        <pc:sldMkLst>
          <pc:docMk/>
          <pc:sldMk cId="3694719584" sldId="2063"/>
        </pc:sldMkLst>
      </pc:sldChg>
      <pc:sldChg chg="del">
        <pc:chgData name="Munyaradzi Nicholas Murira" userId="6ab3fae5-94bd-47ef-9f25-6c1f645127cf" providerId="ADAL" clId="{BBAD60DF-75FC-47FB-864F-62F5392E6509}" dt="2025-11-21T07:52:16.289" v="99" actId="47"/>
        <pc:sldMkLst>
          <pc:docMk/>
          <pc:sldMk cId="3915436917" sldId="2066"/>
        </pc:sldMkLst>
      </pc:sldChg>
      <pc:sldChg chg="del">
        <pc:chgData name="Munyaradzi Nicholas Murira" userId="6ab3fae5-94bd-47ef-9f25-6c1f645127cf" providerId="ADAL" clId="{BBAD60DF-75FC-47FB-864F-62F5392E6509}" dt="2025-11-21T07:52:16.289" v="99" actId="47"/>
        <pc:sldMkLst>
          <pc:docMk/>
          <pc:sldMk cId="859982966" sldId="2068"/>
        </pc:sldMkLst>
      </pc:sldChg>
      <pc:sldChg chg="del">
        <pc:chgData name="Munyaradzi Nicholas Murira" userId="6ab3fae5-94bd-47ef-9f25-6c1f645127cf" providerId="ADAL" clId="{BBAD60DF-75FC-47FB-864F-62F5392E6509}" dt="2025-11-21T06:10:32.442" v="0" actId="47"/>
        <pc:sldMkLst>
          <pc:docMk/>
          <pc:sldMk cId="825274534" sldId="2207"/>
        </pc:sldMkLst>
      </pc:sldChg>
      <pc:sldChg chg="del">
        <pc:chgData name="Munyaradzi Nicholas Murira" userId="6ab3fae5-94bd-47ef-9f25-6c1f645127cf" providerId="ADAL" clId="{BBAD60DF-75FC-47FB-864F-62F5392E6509}" dt="2025-11-21T06:44:17.895" v="1" actId="47"/>
        <pc:sldMkLst>
          <pc:docMk/>
          <pc:sldMk cId="1660361425" sldId="2209"/>
        </pc:sldMkLst>
      </pc:sldChg>
      <pc:sldChg chg="del">
        <pc:chgData name="Munyaradzi Nicholas Murira" userId="6ab3fae5-94bd-47ef-9f25-6c1f645127cf" providerId="ADAL" clId="{BBAD60DF-75FC-47FB-864F-62F5392E6509}" dt="2025-11-21T06:44:22.011" v="2" actId="47"/>
        <pc:sldMkLst>
          <pc:docMk/>
          <pc:sldMk cId="3881645561" sldId="2210"/>
        </pc:sldMkLst>
      </pc:sldChg>
      <pc:sldChg chg="del">
        <pc:chgData name="Munyaradzi Nicholas Murira" userId="6ab3fae5-94bd-47ef-9f25-6c1f645127cf" providerId="ADAL" clId="{BBAD60DF-75FC-47FB-864F-62F5392E6509}" dt="2025-11-21T06:44:25.791" v="3" actId="47"/>
        <pc:sldMkLst>
          <pc:docMk/>
          <pc:sldMk cId="2091872580" sldId="2211"/>
        </pc:sldMkLst>
      </pc:sldChg>
      <pc:sldChg chg="modSp mod">
        <pc:chgData name="Munyaradzi Nicholas Murira" userId="6ab3fae5-94bd-47ef-9f25-6c1f645127cf" providerId="ADAL" clId="{BBAD60DF-75FC-47FB-864F-62F5392E6509}" dt="2025-11-21T07:16:35.532" v="7" actId="20577"/>
        <pc:sldMkLst>
          <pc:docMk/>
          <pc:sldMk cId="2513942741" sldId="2229"/>
        </pc:sldMkLst>
        <pc:spChg chg="mod">
          <ac:chgData name="Munyaradzi Nicholas Murira" userId="6ab3fae5-94bd-47ef-9f25-6c1f645127cf" providerId="ADAL" clId="{BBAD60DF-75FC-47FB-864F-62F5392E6509}" dt="2025-11-21T07:16:35.532" v="7" actId="20577"/>
          <ac:spMkLst>
            <pc:docMk/>
            <pc:sldMk cId="2513942741" sldId="2229"/>
            <ac:spMk id="3" creationId="{A39383E7-4FB6-0214-198B-F38010FD508B}"/>
          </ac:spMkLst>
        </pc:spChg>
      </pc:sldChg>
      <pc:sldChg chg="modSp mod">
        <pc:chgData name="Munyaradzi Nicholas Murira" userId="6ab3fae5-94bd-47ef-9f25-6c1f645127cf" providerId="ADAL" clId="{BBAD60DF-75FC-47FB-864F-62F5392E6509}" dt="2025-11-21T07:37:12.213" v="21" actId="20577"/>
        <pc:sldMkLst>
          <pc:docMk/>
          <pc:sldMk cId="2477301099" sldId="2234"/>
        </pc:sldMkLst>
        <pc:spChg chg="mod">
          <ac:chgData name="Munyaradzi Nicholas Murira" userId="6ab3fae5-94bd-47ef-9f25-6c1f645127cf" providerId="ADAL" clId="{BBAD60DF-75FC-47FB-864F-62F5392E6509}" dt="2025-11-21T07:37:12.213" v="21" actId="20577"/>
          <ac:spMkLst>
            <pc:docMk/>
            <pc:sldMk cId="2477301099" sldId="2234"/>
            <ac:spMk id="9" creationId="{3DFB6B72-160D-265F-F869-03BFF35B1AC7}"/>
          </ac:spMkLst>
        </pc:spChg>
      </pc:sldChg>
      <pc:sldChg chg="modSp mod">
        <pc:chgData name="Munyaradzi Nicholas Murira" userId="6ab3fae5-94bd-47ef-9f25-6c1f645127cf" providerId="ADAL" clId="{BBAD60DF-75FC-47FB-864F-62F5392E6509}" dt="2025-11-21T07:42:12.712" v="92" actId="1076"/>
        <pc:sldMkLst>
          <pc:docMk/>
          <pc:sldMk cId="3270079932" sldId="2235"/>
        </pc:sldMkLst>
        <pc:spChg chg="mod">
          <ac:chgData name="Munyaradzi Nicholas Murira" userId="6ab3fae5-94bd-47ef-9f25-6c1f645127cf" providerId="ADAL" clId="{BBAD60DF-75FC-47FB-864F-62F5392E6509}" dt="2025-11-21T07:42:03.133" v="91" actId="14100"/>
          <ac:spMkLst>
            <pc:docMk/>
            <pc:sldMk cId="3270079932" sldId="2235"/>
            <ac:spMk id="8" creationId="{BBA7DE7E-10BC-BA03-767F-55F21CC950D0}"/>
          </ac:spMkLst>
        </pc:spChg>
        <pc:spChg chg="mod">
          <ac:chgData name="Munyaradzi Nicholas Murira" userId="6ab3fae5-94bd-47ef-9f25-6c1f645127cf" providerId="ADAL" clId="{BBAD60DF-75FC-47FB-864F-62F5392E6509}" dt="2025-11-21T07:42:12.712" v="92" actId="1076"/>
          <ac:spMkLst>
            <pc:docMk/>
            <pc:sldMk cId="3270079932" sldId="2235"/>
            <ac:spMk id="9" creationId="{BBA7DE7E-10BC-BA03-767F-55F21CC950D0}"/>
          </ac:spMkLst>
        </pc:spChg>
      </pc:sldChg>
      <pc:sldChg chg="del">
        <pc:chgData name="Munyaradzi Nicholas Murira" userId="6ab3fae5-94bd-47ef-9f25-6c1f645127cf" providerId="ADAL" clId="{BBAD60DF-75FC-47FB-864F-62F5392E6509}" dt="2025-11-21T07:44:51.066" v="93" actId="47"/>
        <pc:sldMkLst>
          <pc:docMk/>
          <pc:sldMk cId="561947351" sldId="2236"/>
        </pc:sldMkLst>
      </pc:sldChg>
      <pc:sldChg chg="del">
        <pc:chgData name="Munyaradzi Nicholas Murira" userId="6ab3fae5-94bd-47ef-9f25-6c1f645127cf" providerId="ADAL" clId="{BBAD60DF-75FC-47FB-864F-62F5392E6509}" dt="2025-11-21T07:57:46.001" v="104" actId="47"/>
        <pc:sldMkLst>
          <pc:docMk/>
          <pc:sldMk cId="2759001743" sldId="2237"/>
        </pc:sldMkLst>
      </pc:sldChg>
      <pc:sldChg chg="del">
        <pc:chgData name="Munyaradzi Nicholas Murira" userId="6ab3fae5-94bd-47ef-9f25-6c1f645127cf" providerId="ADAL" clId="{BBAD60DF-75FC-47FB-864F-62F5392E6509}" dt="2025-11-21T07:20:11.214" v="8" actId="47"/>
        <pc:sldMkLst>
          <pc:docMk/>
          <pc:sldMk cId="574527039" sldId="2241"/>
        </pc:sldMkLst>
      </pc:sldChg>
      <pc:sldChg chg="del">
        <pc:chgData name="Munyaradzi Nicholas Murira" userId="6ab3fae5-94bd-47ef-9f25-6c1f645127cf" providerId="ADAL" clId="{BBAD60DF-75FC-47FB-864F-62F5392E6509}" dt="2025-11-21T07:20:14.179" v="9" actId="47"/>
        <pc:sldMkLst>
          <pc:docMk/>
          <pc:sldMk cId="2787455534" sldId="2242"/>
        </pc:sldMkLst>
      </pc:sldChg>
      <pc:sldChg chg="del">
        <pc:chgData name="Munyaradzi Nicholas Murira" userId="6ab3fae5-94bd-47ef-9f25-6c1f645127cf" providerId="ADAL" clId="{BBAD60DF-75FC-47FB-864F-62F5392E6509}" dt="2025-11-21T07:20:19.445" v="10" actId="47"/>
        <pc:sldMkLst>
          <pc:docMk/>
          <pc:sldMk cId="3521303548" sldId="2243"/>
        </pc:sldMkLst>
      </pc:sldChg>
      <pc:sldChg chg="del">
        <pc:chgData name="Munyaradzi Nicholas Murira" userId="6ab3fae5-94bd-47ef-9f25-6c1f645127cf" providerId="ADAL" clId="{BBAD60DF-75FC-47FB-864F-62F5392E6509}" dt="2025-11-21T07:20:23.243" v="11" actId="47"/>
        <pc:sldMkLst>
          <pc:docMk/>
          <pc:sldMk cId="1996192216" sldId="2244"/>
        </pc:sldMkLst>
      </pc:sldChg>
      <pc:sldChg chg="del">
        <pc:chgData name="Munyaradzi Nicholas Murira" userId="6ab3fae5-94bd-47ef-9f25-6c1f645127cf" providerId="ADAL" clId="{BBAD60DF-75FC-47FB-864F-62F5392E6509}" dt="2025-11-21T07:20:27" v="12" actId="47"/>
        <pc:sldMkLst>
          <pc:docMk/>
          <pc:sldMk cId="1429817739" sldId="2245"/>
        </pc:sldMkLst>
      </pc:sldChg>
      <pc:sldChg chg="del">
        <pc:chgData name="Munyaradzi Nicholas Murira" userId="6ab3fae5-94bd-47ef-9f25-6c1f645127cf" providerId="ADAL" clId="{BBAD60DF-75FC-47FB-864F-62F5392E6509}" dt="2025-11-21T07:20:29.337" v="13" actId="47"/>
        <pc:sldMkLst>
          <pc:docMk/>
          <pc:sldMk cId="326990632" sldId="2246"/>
        </pc:sldMkLst>
      </pc:sldChg>
      <pc:sldChg chg="add del">
        <pc:chgData name="Munyaradzi Nicholas Murira" userId="6ab3fae5-94bd-47ef-9f25-6c1f645127cf" providerId="ADAL" clId="{BBAD60DF-75FC-47FB-864F-62F5392E6509}" dt="2025-11-21T07:46:08.492" v="94" actId="47"/>
        <pc:sldMkLst>
          <pc:docMk/>
          <pc:sldMk cId="204021401" sldId="2247"/>
        </pc:sldMkLst>
      </pc:sldChg>
      <pc:sldChg chg="del">
        <pc:chgData name="Munyaradzi Nicholas Murira" userId="6ab3fae5-94bd-47ef-9f25-6c1f645127cf" providerId="ADAL" clId="{BBAD60DF-75FC-47FB-864F-62F5392E6509}" dt="2025-11-21T07:46:12.004" v="95" actId="47"/>
        <pc:sldMkLst>
          <pc:docMk/>
          <pc:sldMk cId="2070554389" sldId="2248"/>
        </pc:sldMkLst>
      </pc:sldChg>
      <pc:sldChg chg="del">
        <pc:chgData name="Munyaradzi Nicholas Murira" userId="6ab3fae5-94bd-47ef-9f25-6c1f645127cf" providerId="ADAL" clId="{BBAD60DF-75FC-47FB-864F-62F5392E6509}" dt="2025-11-21T07:52:16.289" v="99" actId="47"/>
        <pc:sldMkLst>
          <pc:docMk/>
          <pc:sldMk cId="1980541556" sldId="2256"/>
        </pc:sldMkLst>
      </pc:sldChg>
      <pc:sldChg chg="del">
        <pc:chgData name="Munyaradzi Nicholas Murira" userId="6ab3fae5-94bd-47ef-9f25-6c1f645127cf" providerId="ADAL" clId="{BBAD60DF-75FC-47FB-864F-62F5392E6509}" dt="2025-11-21T07:52:16.289" v="99" actId="47"/>
        <pc:sldMkLst>
          <pc:docMk/>
          <pc:sldMk cId="1896007197" sldId="2257"/>
        </pc:sldMkLst>
      </pc:sldChg>
      <pc:sldChg chg="del">
        <pc:chgData name="Munyaradzi Nicholas Murira" userId="6ab3fae5-94bd-47ef-9f25-6c1f645127cf" providerId="ADAL" clId="{BBAD60DF-75FC-47FB-864F-62F5392E6509}" dt="2025-11-21T07:50:45.329" v="96" actId="47"/>
        <pc:sldMkLst>
          <pc:docMk/>
          <pc:sldMk cId="1177622592" sldId="2273"/>
        </pc:sldMkLst>
      </pc:sldChg>
      <pc:sldChg chg="del">
        <pc:chgData name="Munyaradzi Nicholas Murira" userId="6ab3fae5-94bd-47ef-9f25-6c1f645127cf" providerId="ADAL" clId="{BBAD60DF-75FC-47FB-864F-62F5392E6509}" dt="2025-11-21T07:50:45.329" v="96" actId="47"/>
        <pc:sldMkLst>
          <pc:docMk/>
          <pc:sldMk cId="1428236491" sldId="2274"/>
        </pc:sldMkLst>
      </pc:sldChg>
      <pc:sldChg chg="del">
        <pc:chgData name="Munyaradzi Nicholas Murira" userId="6ab3fae5-94bd-47ef-9f25-6c1f645127cf" providerId="ADAL" clId="{BBAD60DF-75FC-47FB-864F-62F5392E6509}" dt="2025-11-21T07:50:45.329" v="96" actId="47"/>
        <pc:sldMkLst>
          <pc:docMk/>
          <pc:sldMk cId="4113519040" sldId="2276"/>
        </pc:sldMkLst>
      </pc:sldChg>
      <pc:sldChg chg="del">
        <pc:chgData name="Munyaradzi Nicholas Murira" userId="6ab3fae5-94bd-47ef-9f25-6c1f645127cf" providerId="ADAL" clId="{BBAD60DF-75FC-47FB-864F-62F5392E6509}" dt="2025-11-21T07:50:45.329" v="96" actId="47"/>
        <pc:sldMkLst>
          <pc:docMk/>
          <pc:sldMk cId="1739204002" sldId="2277"/>
        </pc:sldMkLst>
      </pc:sldChg>
      <pc:sldChg chg="del">
        <pc:chgData name="Munyaradzi Nicholas Murira" userId="6ab3fae5-94bd-47ef-9f25-6c1f645127cf" providerId="ADAL" clId="{BBAD60DF-75FC-47FB-864F-62F5392E6509}" dt="2025-11-21T07:50:45.329" v="96" actId="47"/>
        <pc:sldMkLst>
          <pc:docMk/>
          <pc:sldMk cId="995305376" sldId="2278"/>
        </pc:sldMkLst>
      </pc:sldChg>
      <pc:sldChg chg="del">
        <pc:chgData name="Munyaradzi Nicholas Murira" userId="6ab3fae5-94bd-47ef-9f25-6c1f645127cf" providerId="ADAL" clId="{BBAD60DF-75FC-47FB-864F-62F5392E6509}" dt="2025-11-21T07:50:45.329" v="96" actId="47"/>
        <pc:sldMkLst>
          <pc:docMk/>
          <pc:sldMk cId="2219065199" sldId="2281"/>
        </pc:sldMkLst>
      </pc:sldChg>
      <pc:sldChg chg="del">
        <pc:chgData name="Munyaradzi Nicholas Murira" userId="6ab3fae5-94bd-47ef-9f25-6c1f645127cf" providerId="ADAL" clId="{BBAD60DF-75FC-47FB-864F-62F5392E6509}" dt="2025-11-21T07:50:45.329" v="96" actId="47"/>
        <pc:sldMkLst>
          <pc:docMk/>
          <pc:sldMk cId="1345979935" sldId="2283"/>
        </pc:sldMkLst>
      </pc:sldChg>
      <pc:sldChg chg="del">
        <pc:chgData name="Munyaradzi Nicholas Murira" userId="6ab3fae5-94bd-47ef-9f25-6c1f645127cf" providerId="ADAL" clId="{BBAD60DF-75FC-47FB-864F-62F5392E6509}" dt="2025-11-21T07:50:45.329" v="96" actId="47"/>
        <pc:sldMkLst>
          <pc:docMk/>
          <pc:sldMk cId="4015884357" sldId="2284"/>
        </pc:sldMkLst>
      </pc:sldChg>
      <pc:sldChg chg="del">
        <pc:chgData name="Munyaradzi Nicholas Murira" userId="6ab3fae5-94bd-47ef-9f25-6c1f645127cf" providerId="ADAL" clId="{BBAD60DF-75FC-47FB-864F-62F5392E6509}" dt="2025-11-21T07:50:45.329" v="96" actId="47"/>
        <pc:sldMkLst>
          <pc:docMk/>
          <pc:sldMk cId="3855745763" sldId="2285"/>
        </pc:sldMkLst>
      </pc:sldChg>
      <pc:sldChg chg="del">
        <pc:chgData name="Munyaradzi Nicholas Murira" userId="6ab3fae5-94bd-47ef-9f25-6c1f645127cf" providerId="ADAL" clId="{BBAD60DF-75FC-47FB-864F-62F5392E6509}" dt="2025-11-21T07:50:45.329" v="96" actId="47"/>
        <pc:sldMkLst>
          <pc:docMk/>
          <pc:sldMk cId="4145932943" sldId="2286"/>
        </pc:sldMkLst>
      </pc:sldChg>
      <pc:sldChg chg="del">
        <pc:chgData name="Munyaradzi Nicholas Murira" userId="6ab3fae5-94bd-47ef-9f25-6c1f645127cf" providerId="ADAL" clId="{BBAD60DF-75FC-47FB-864F-62F5392E6509}" dt="2025-11-21T07:50:45.329" v="96" actId="47"/>
        <pc:sldMkLst>
          <pc:docMk/>
          <pc:sldMk cId="597341046" sldId="2287"/>
        </pc:sldMkLst>
      </pc:sldChg>
      <pc:sldChg chg="del">
        <pc:chgData name="Munyaradzi Nicholas Murira" userId="6ab3fae5-94bd-47ef-9f25-6c1f645127cf" providerId="ADAL" clId="{BBAD60DF-75FC-47FB-864F-62F5392E6509}" dt="2025-11-21T07:50:45.329" v="96" actId="47"/>
        <pc:sldMkLst>
          <pc:docMk/>
          <pc:sldMk cId="705221982" sldId="2288"/>
        </pc:sldMkLst>
      </pc:sldChg>
      <pc:sldChg chg="del">
        <pc:chgData name="Munyaradzi Nicholas Murira" userId="6ab3fae5-94bd-47ef-9f25-6c1f645127cf" providerId="ADAL" clId="{BBAD60DF-75FC-47FB-864F-62F5392E6509}" dt="2025-11-21T07:50:45.329" v="96" actId="47"/>
        <pc:sldMkLst>
          <pc:docMk/>
          <pc:sldMk cId="111692530" sldId="2289"/>
        </pc:sldMkLst>
      </pc:sldChg>
      <pc:sldChg chg="del">
        <pc:chgData name="Munyaradzi Nicholas Murira" userId="6ab3fae5-94bd-47ef-9f25-6c1f645127cf" providerId="ADAL" clId="{BBAD60DF-75FC-47FB-864F-62F5392E6509}" dt="2025-11-21T07:50:45.329" v="96" actId="47"/>
        <pc:sldMkLst>
          <pc:docMk/>
          <pc:sldMk cId="1149775441" sldId="2290"/>
        </pc:sldMkLst>
      </pc:sldChg>
      <pc:sldChg chg="del">
        <pc:chgData name="Munyaradzi Nicholas Murira" userId="6ab3fae5-94bd-47ef-9f25-6c1f645127cf" providerId="ADAL" clId="{BBAD60DF-75FC-47FB-864F-62F5392E6509}" dt="2025-11-21T07:50:45.329" v="96" actId="47"/>
        <pc:sldMkLst>
          <pc:docMk/>
          <pc:sldMk cId="3183003946" sldId="2291"/>
        </pc:sldMkLst>
      </pc:sldChg>
      <pc:sldChg chg="del">
        <pc:chgData name="Munyaradzi Nicholas Murira" userId="6ab3fae5-94bd-47ef-9f25-6c1f645127cf" providerId="ADAL" clId="{BBAD60DF-75FC-47FB-864F-62F5392E6509}" dt="2025-11-21T07:50:45.329" v="96" actId="47"/>
        <pc:sldMkLst>
          <pc:docMk/>
          <pc:sldMk cId="2020476592" sldId="2292"/>
        </pc:sldMkLst>
      </pc:sldChg>
      <pc:sldChg chg="del">
        <pc:chgData name="Munyaradzi Nicholas Murira" userId="6ab3fae5-94bd-47ef-9f25-6c1f645127cf" providerId="ADAL" clId="{BBAD60DF-75FC-47FB-864F-62F5392E6509}" dt="2025-11-21T07:50:45.329" v="96" actId="47"/>
        <pc:sldMkLst>
          <pc:docMk/>
          <pc:sldMk cId="3987818169" sldId="2293"/>
        </pc:sldMkLst>
      </pc:sldChg>
      <pc:sldChg chg="del">
        <pc:chgData name="Munyaradzi Nicholas Murira" userId="6ab3fae5-94bd-47ef-9f25-6c1f645127cf" providerId="ADAL" clId="{BBAD60DF-75FC-47FB-864F-62F5392E6509}" dt="2025-11-21T07:52:56.004" v="100" actId="47"/>
        <pc:sldMkLst>
          <pc:docMk/>
          <pc:sldMk cId="2153865121" sldId="2512"/>
        </pc:sldMkLst>
      </pc:sldChg>
      <pc:sldChg chg="del">
        <pc:chgData name="Munyaradzi Nicholas Murira" userId="6ab3fae5-94bd-47ef-9f25-6c1f645127cf" providerId="ADAL" clId="{BBAD60DF-75FC-47FB-864F-62F5392E6509}" dt="2025-11-21T07:53:06.108" v="101" actId="47"/>
        <pc:sldMkLst>
          <pc:docMk/>
          <pc:sldMk cId="4162869841" sldId="2515"/>
        </pc:sldMkLst>
      </pc:sldChg>
      <pc:sldChg chg="modSp add del mod">
        <pc:chgData name="Munyaradzi Nicholas Murira" userId="6ab3fae5-94bd-47ef-9f25-6c1f645127cf" providerId="ADAL" clId="{BBAD60DF-75FC-47FB-864F-62F5392E6509}" dt="2025-11-21T08:02:05.608" v="140" actId="20577"/>
        <pc:sldMkLst>
          <pc:docMk/>
          <pc:sldMk cId="2107430933" sldId="2516"/>
        </pc:sldMkLst>
        <pc:graphicFrameChg chg="modGraphic">
          <ac:chgData name="Munyaradzi Nicholas Murira" userId="6ab3fae5-94bd-47ef-9f25-6c1f645127cf" providerId="ADAL" clId="{BBAD60DF-75FC-47FB-864F-62F5392E6509}" dt="2025-11-21T08:02:05.608" v="140" actId="20577"/>
          <ac:graphicFrameMkLst>
            <pc:docMk/>
            <pc:sldMk cId="2107430933" sldId="2516"/>
            <ac:graphicFrameMk id="4" creationId="{02B9481B-E209-8730-6F12-AFB423B69BC9}"/>
          </ac:graphicFrameMkLst>
        </pc:graphicFrameChg>
      </pc:sldChg>
      <pc:sldChg chg="del">
        <pc:chgData name="Munyaradzi Nicholas Murira" userId="6ab3fae5-94bd-47ef-9f25-6c1f645127cf" providerId="ADAL" clId="{BBAD60DF-75FC-47FB-864F-62F5392E6509}" dt="2025-11-21T07:51:12.010" v="97" actId="47"/>
        <pc:sldMkLst>
          <pc:docMk/>
          <pc:sldMk cId="1986771299" sldId="2527"/>
        </pc:sldMkLst>
      </pc:sldChg>
      <pc:sldChg chg="del">
        <pc:chgData name="Munyaradzi Nicholas Murira" userId="6ab3fae5-94bd-47ef-9f25-6c1f645127cf" providerId="ADAL" clId="{BBAD60DF-75FC-47FB-864F-62F5392E6509}" dt="2025-11-21T07:50:45.329" v="96" actId="47"/>
        <pc:sldMkLst>
          <pc:docMk/>
          <pc:sldMk cId="3031195147" sldId="2530"/>
        </pc:sldMkLst>
      </pc:sldChg>
      <pc:sldChg chg="del">
        <pc:chgData name="Munyaradzi Nicholas Murira" userId="6ab3fae5-94bd-47ef-9f25-6c1f645127cf" providerId="ADAL" clId="{BBAD60DF-75FC-47FB-864F-62F5392E6509}" dt="2025-11-21T07:51:50.535" v="98" actId="47"/>
        <pc:sldMkLst>
          <pc:docMk/>
          <pc:sldMk cId="3449583833" sldId="2610"/>
        </pc:sldMkLst>
      </pc:sldChg>
      <pc:sldChg chg="del">
        <pc:chgData name="Munyaradzi Nicholas Murira" userId="6ab3fae5-94bd-47ef-9f25-6c1f645127cf" providerId="ADAL" clId="{BBAD60DF-75FC-47FB-864F-62F5392E6509}" dt="2025-11-21T07:52:16.289" v="99" actId="47"/>
        <pc:sldMkLst>
          <pc:docMk/>
          <pc:sldMk cId="3406663820" sldId="2611"/>
        </pc:sldMkLst>
      </pc:sldChg>
      <pc:sldChg chg="del">
        <pc:chgData name="Munyaradzi Nicholas Murira" userId="6ab3fae5-94bd-47ef-9f25-6c1f645127cf" providerId="ADAL" clId="{BBAD60DF-75FC-47FB-864F-62F5392E6509}" dt="2025-11-21T07:52:16.289" v="99" actId="47"/>
        <pc:sldMkLst>
          <pc:docMk/>
          <pc:sldMk cId="1888855913" sldId="2612"/>
        </pc:sldMkLst>
      </pc:sldChg>
      <pc:sldChg chg="del">
        <pc:chgData name="Munyaradzi Nicholas Murira" userId="6ab3fae5-94bd-47ef-9f25-6c1f645127cf" providerId="ADAL" clId="{BBAD60DF-75FC-47FB-864F-62F5392E6509}" dt="2025-11-21T07:52:16.289" v="99" actId="47"/>
        <pc:sldMkLst>
          <pc:docMk/>
          <pc:sldMk cId="1861965505" sldId="2613"/>
        </pc:sldMkLst>
      </pc:sldChg>
      <pc:sldChg chg="del">
        <pc:chgData name="Munyaradzi Nicholas Murira" userId="6ab3fae5-94bd-47ef-9f25-6c1f645127cf" providerId="ADAL" clId="{BBAD60DF-75FC-47FB-864F-62F5392E6509}" dt="2025-11-21T07:52:16.289" v="99" actId="47"/>
        <pc:sldMkLst>
          <pc:docMk/>
          <pc:sldMk cId="1943495398" sldId="2614"/>
        </pc:sldMkLst>
      </pc:sldChg>
      <pc:sldChg chg="del">
        <pc:chgData name="Munyaradzi Nicholas Murira" userId="6ab3fae5-94bd-47ef-9f25-6c1f645127cf" providerId="ADAL" clId="{BBAD60DF-75FC-47FB-864F-62F5392E6509}" dt="2025-11-21T07:50:45.329" v="96" actId="47"/>
        <pc:sldMkLst>
          <pc:docMk/>
          <pc:sldMk cId="3679403941" sldId="268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3ABD07-F4D8-4DDE-8CEA-A053360204C8}"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B195C81F-10F5-4244-8564-C5880ACA99CF}">
      <dgm:prSet/>
      <dgm:spPr/>
      <dgm:t>
        <a:bodyPr/>
        <a:lstStyle/>
        <a:p>
          <a:r>
            <a:rPr lang="en-US" dirty="0"/>
            <a:t>Create policy </a:t>
          </a:r>
        </a:p>
      </dgm:t>
    </dgm:pt>
    <dgm:pt modelId="{6249B049-6045-4C2B-8133-0CD65EF9FEC1}" type="parTrans" cxnId="{8EAD6D10-6376-4AF5-99CA-8CC1E7E66161}">
      <dgm:prSet/>
      <dgm:spPr/>
      <dgm:t>
        <a:bodyPr/>
        <a:lstStyle/>
        <a:p>
          <a:endParaRPr lang="en-US"/>
        </a:p>
      </dgm:t>
    </dgm:pt>
    <dgm:pt modelId="{5B337217-932A-48E2-9868-30652BC471E2}" type="sibTrans" cxnId="{8EAD6D10-6376-4AF5-99CA-8CC1E7E66161}">
      <dgm:prSet/>
      <dgm:spPr/>
      <dgm:t>
        <a:bodyPr/>
        <a:lstStyle/>
        <a:p>
          <a:endParaRPr lang="en-US"/>
        </a:p>
      </dgm:t>
    </dgm:pt>
    <dgm:pt modelId="{6FD53DAC-98D6-4E26-851F-54562FAB5DE3}">
      <dgm:prSet/>
      <dgm:spPr/>
      <dgm:t>
        <a:bodyPr/>
        <a:lstStyle/>
        <a:p>
          <a:r>
            <a:rPr lang="en-US" dirty="0"/>
            <a:t>Publish session changes.</a:t>
          </a:r>
        </a:p>
      </dgm:t>
    </dgm:pt>
    <dgm:pt modelId="{25DA2BF7-10AD-4A24-9EBD-0AAE318A9044}" type="parTrans" cxnId="{730D528B-51C3-49B5-AB13-FDB8150040DC}">
      <dgm:prSet/>
      <dgm:spPr/>
      <dgm:t>
        <a:bodyPr/>
        <a:lstStyle/>
        <a:p>
          <a:endParaRPr lang="en-US"/>
        </a:p>
      </dgm:t>
    </dgm:pt>
    <dgm:pt modelId="{10D2F554-C6F2-473B-A30C-59C8E0FE9C2B}" type="sibTrans" cxnId="{730D528B-51C3-49B5-AB13-FDB8150040DC}">
      <dgm:prSet/>
      <dgm:spPr/>
      <dgm:t>
        <a:bodyPr/>
        <a:lstStyle/>
        <a:p>
          <a:endParaRPr lang="en-US"/>
        </a:p>
      </dgm:t>
    </dgm:pt>
    <dgm:pt modelId="{0C1A85B3-AE62-4FBE-A4D4-7C104246B295}">
      <dgm:prSet/>
      <dgm:spPr/>
      <dgm:t>
        <a:bodyPr/>
        <a:lstStyle/>
        <a:p>
          <a:r>
            <a:rPr lang="en-US" dirty="0"/>
            <a:t>Install policy on targets.</a:t>
          </a:r>
        </a:p>
      </dgm:t>
    </dgm:pt>
    <dgm:pt modelId="{03974C1B-BF05-46DE-9384-187CF7529574}" type="parTrans" cxnId="{4886E60E-93D4-4A50-9BFD-442F2B80827A}">
      <dgm:prSet/>
      <dgm:spPr/>
      <dgm:t>
        <a:bodyPr/>
        <a:lstStyle/>
        <a:p>
          <a:endParaRPr lang="en-US"/>
        </a:p>
      </dgm:t>
    </dgm:pt>
    <dgm:pt modelId="{9ACCAF80-77DC-4DDF-946E-E900EE37F8BB}" type="sibTrans" cxnId="{4886E60E-93D4-4A50-9BFD-442F2B80827A}">
      <dgm:prSet/>
      <dgm:spPr/>
      <dgm:t>
        <a:bodyPr/>
        <a:lstStyle/>
        <a:p>
          <a:endParaRPr lang="en-US"/>
        </a:p>
      </dgm:t>
    </dgm:pt>
    <dgm:pt modelId="{B496B766-AC27-4905-9EA1-4B14E4677F58}" type="pres">
      <dgm:prSet presAssocID="{5E3ABD07-F4D8-4DDE-8CEA-A053360204C8}" presName="Name0" presStyleCnt="0">
        <dgm:presLayoutVars>
          <dgm:dir/>
          <dgm:resizeHandles val="exact"/>
        </dgm:presLayoutVars>
      </dgm:prSet>
      <dgm:spPr/>
    </dgm:pt>
    <dgm:pt modelId="{D73F591A-9C26-4D0B-9DA6-E2B52EEB79A2}" type="pres">
      <dgm:prSet presAssocID="{B195C81F-10F5-4244-8564-C5880ACA99CF}" presName="compNode" presStyleCnt="0"/>
      <dgm:spPr/>
    </dgm:pt>
    <dgm:pt modelId="{5782679E-3CEB-4415-90A4-96395AD6ED14}" type="pres">
      <dgm:prSet presAssocID="{B195C81F-10F5-4244-8564-C5880ACA99CF}" presName="pictRect" presStyleLbl="node1" presStyleIdx="0" presStyleCnt="3"/>
      <dgm:spPr/>
    </dgm:pt>
    <dgm:pt modelId="{E1725956-9961-4A88-92E2-5C141DCFD71C}" type="pres">
      <dgm:prSet presAssocID="{B195C81F-10F5-4244-8564-C5880ACA99CF}" presName="textRect" presStyleLbl="revTx" presStyleIdx="0" presStyleCnt="3">
        <dgm:presLayoutVars>
          <dgm:bulletEnabled val="1"/>
        </dgm:presLayoutVars>
      </dgm:prSet>
      <dgm:spPr/>
    </dgm:pt>
    <dgm:pt modelId="{30EC009E-54B7-48B3-B021-6502094D0443}" type="pres">
      <dgm:prSet presAssocID="{5B337217-932A-48E2-9868-30652BC471E2}" presName="sibTrans" presStyleLbl="sibTrans2D1" presStyleIdx="0" presStyleCnt="0"/>
      <dgm:spPr/>
    </dgm:pt>
    <dgm:pt modelId="{B5083376-F3E2-4135-B901-98A37FB4D72B}" type="pres">
      <dgm:prSet presAssocID="{6FD53DAC-98D6-4E26-851F-54562FAB5DE3}" presName="compNode" presStyleCnt="0"/>
      <dgm:spPr/>
    </dgm:pt>
    <dgm:pt modelId="{52AA848B-67FA-4FB1-9A76-D5D810438A04}" type="pres">
      <dgm:prSet presAssocID="{6FD53DAC-98D6-4E26-851F-54562FAB5DE3}" presName="pictRect" presStyleLbl="node1" presStyleIdx="1" presStyleCnt="3"/>
      <dgm:spPr/>
    </dgm:pt>
    <dgm:pt modelId="{B7E8BE9D-071C-48B7-B3B8-F91CA40193F4}" type="pres">
      <dgm:prSet presAssocID="{6FD53DAC-98D6-4E26-851F-54562FAB5DE3}" presName="textRect" presStyleLbl="revTx" presStyleIdx="1" presStyleCnt="3">
        <dgm:presLayoutVars>
          <dgm:bulletEnabled val="1"/>
        </dgm:presLayoutVars>
      </dgm:prSet>
      <dgm:spPr/>
    </dgm:pt>
    <dgm:pt modelId="{D7782E78-C720-470E-9D84-8495A5568FCC}" type="pres">
      <dgm:prSet presAssocID="{10D2F554-C6F2-473B-A30C-59C8E0FE9C2B}" presName="sibTrans" presStyleLbl="sibTrans2D1" presStyleIdx="0" presStyleCnt="0"/>
      <dgm:spPr/>
    </dgm:pt>
    <dgm:pt modelId="{C2D9EEEA-52F6-4F58-8443-5C3666C2C3EC}" type="pres">
      <dgm:prSet presAssocID="{0C1A85B3-AE62-4FBE-A4D4-7C104246B295}" presName="compNode" presStyleCnt="0"/>
      <dgm:spPr/>
    </dgm:pt>
    <dgm:pt modelId="{98D97611-E7B4-4189-9C94-88C933F5D57F}" type="pres">
      <dgm:prSet presAssocID="{0C1A85B3-AE62-4FBE-A4D4-7C104246B295}" presName="pictRect" presStyleLbl="node1" presStyleIdx="2" presStyleCnt="3"/>
      <dgm:spPr/>
    </dgm:pt>
    <dgm:pt modelId="{ADCC8A10-547A-4786-B7DD-0A87FA5EC3D5}" type="pres">
      <dgm:prSet presAssocID="{0C1A85B3-AE62-4FBE-A4D4-7C104246B295}" presName="textRect" presStyleLbl="revTx" presStyleIdx="2" presStyleCnt="3">
        <dgm:presLayoutVars>
          <dgm:bulletEnabled val="1"/>
        </dgm:presLayoutVars>
      </dgm:prSet>
      <dgm:spPr/>
    </dgm:pt>
  </dgm:ptLst>
  <dgm:cxnLst>
    <dgm:cxn modelId="{4886E60E-93D4-4A50-9BFD-442F2B80827A}" srcId="{5E3ABD07-F4D8-4DDE-8CEA-A053360204C8}" destId="{0C1A85B3-AE62-4FBE-A4D4-7C104246B295}" srcOrd="2" destOrd="0" parTransId="{03974C1B-BF05-46DE-9384-187CF7529574}" sibTransId="{9ACCAF80-77DC-4DDF-946E-E900EE37F8BB}"/>
    <dgm:cxn modelId="{8EAD6D10-6376-4AF5-99CA-8CC1E7E66161}" srcId="{5E3ABD07-F4D8-4DDE-8CEA-A053360204C8}" destId="{B195C81F-10F5-4244-8564-C5880ACA99CF}" srcOrd="0" destOrd="0" parTransId="{6249B049-6045-4C2B-8133-0CD65EF9FEC1}" sibTransId="{5B337217-932A-48E2-9868-30652BC471E2}"/>
    <dgm:cxn modelId="{64659E11-BD35-4F05-89CC-74211513CF7B}" type="presOf" srcId="{B195C81F-10F5-4244-8564-C5880ACA99CF}" destId="{E1725956-9961-4A88-92E2-5C141DCFD71C}" srcOrd="0" destOrd="0" presId="urn:microsoft.com/office/officeart/2005/8/layout/pList1"/>
    <dgm:cxn modelId="{6155C667-04ED-47D7-9F11-4157AC3A54CA}" type="presOf" srcId="{6FD53DAC-98D6-4E26-851F-54562FAB5DE3}" destId="{B7E8BE9D-071C-48B7-B3B8-F91CA40193F4}" srcOrd="0" destOrd="0" presId="urn:microsoft.com/office/officeart/2005/8/layout/pList1"/>
    <dgm:cxn modelId="{D0663589-9446-4EC8-AEF1-BDEA0FCE69EF}" type="presOf" srcId="{0C1A85B3-AE62-4FBE-A4D4-7C104246B295}" destId="{ADCC8A10-547A-4786-B7DD-0A87FA5EC3D5}" srcOrd="0" destOrd="0" presId="urn:microsoft.com/office/officeart/2005/8/layout/pList1"/>
    <dgm:cxn modelId="{730D528B-51C3-49B5-AB13-FDB8150040DC}" srcId="{5E3ABD07-F4D8-4DDE-8CEA-A053360204C8}" destId="{6FD53DAC-98D6-4E26-851F-54562FAB5DE3}" srcOrd="1" destOrd="0" parTransId="{25DA2BF7-10AD-4A24-9EBD-0AAE318A9044}" sibTransId="{10D2F554-C6F2-473B-A30C-59C8E0FE9C2B}"/>
    <dgm:cxn modelId="{6C5928D1-086F-4F7A-A38B-13274B2866F1}" type="presOf" srcId="{10D2F554-C6F2-473B-A30C-59C8E0FE9C2B}" destId="{D7782E78-C720-470E-9D84-8495A5568FCC}" srcOrd="0" destOrd="0" presId="urn:microsoft.com/office/officeart/2005/8/layout/pList1"/>
    <dgm:cxn modelId="{81942FED-46DC-4DFC-8A61-44260171B52A}" type="presOf" srcId="{5E3ABD07-F4D8-4DDE-8CEA-A053360204C8}" destId="{B496B766-AC27-4905-9EA1-4B14E4677F58}" srcOrd="0" destOrd="0" presId="urn:microsoft.com/office/officeart/2005/8/layout/pList1"/>
    <dgm:cxn modelId="{D575F8F1-98D5-4CC3-9678-6DB3BA31BA0B}" type="presOf" srcId="{5B337217-932A-48E2-9868-30652BC471E2}" destId="{30EC009E-54B7-48B3-B021-6502094D0443}" srcOrd="0" destOrd="0" presId="urn:microsoft.com/office/officeart/2005/8/layout/pList1"/>
    <dgm:cxn modelId="{D86A2FAC-80EC-454E-A94B-881CDE2A66C8}" type="presParOf" srcId="{B496B766-AC27-4905-9EA1-4B14E4677F58}" destId="{D73F591A-9C26-4D0B-9DA6-E2B52EEB79A2}" srcOrd="0" destOrd="0" presId="urn:microsoft.com/office/officeart/2005/8/layout/pList1"/>
    <dgm:cxn modelId="{BC886AB3-457B-472E-B048-E5549695F643}" type="presParOf" srcId="{D73F591A-9C26-4D0B-9DA6-E2B52EEB79A2}" destId="{5782679E-3CEB-4415-90A4-96395AD6ED14}" srcOrd="0" destOrd="0" presId="urn:microsoft.com/office/officeart/2005/8/layout/pList1"/>
    <dgm:cxn modelId="{5F003342-749A-419F-AFBB-AC18C7BD3DDB}" type="presParOf" srcId="{D73F591A-9C26-4D0B-9DA6-E2B52EEB79A2}" destId="{E1725956-9961-4A88-92E2-5C141DCFD71C}" srcOrd="1" destOrd="0" presId="urn:microsoft.com/office/officeart/2005/8/layout/pList1"/>
    <dgm:cxn modelId="{732B9D53-795A-43ED-91C3-26A2C725A35B}" type="presParOf" srcId="{B496B766-AC27-4905-9EA1-4B14E4677F58}" destId="{30EC009E-54B7-48B3-B021-6502094D0443}" srcOrd="1" destOrd="0" presId="urn:microsoft.com/office/officeart/2005/8/layout/pList1"/>
    <dgm:cxn modelId="{98BBE440-E25A-4676-9725-8ACCFE65894D}" type="presParOf" srcId="{B496B766-AC27-4905-9EA1-4B14E4677F58}" destId="{B5083376-F3E2-4135-B901-98A37FB4D72B}" srcOrd="2" destOrd="0" presId="urn:microsoft.com/office/officeart/2005/8/layout/pList1"/>
    <dgm:cxn modelId="{98474596-8B9E-4238-806A-56B623FE153D}" type="presParOf" srcId="{B5083376-F3E2-4135-B901-98A37FB4D72B}" destId="{52AA848B-67FA-4FB1-9A76-D5D810438A04}" srcOrd="0" destOrd="0" presId="urn:microsoft.com/office/officeart/2005/8/layout/pList1"/>
    <dgm:cxn modelId="{052ABAA7-8B0F-4847-8C95-7CB6704F6322}" type="presParOf" srcId="{B5083376-F3E2-4135-B901-98A37FB4D72B}" destId="{B7E8BE9D-071C-48B7-B3B8-F91CA40193F4}" srcOrd="1" destOrd="0" presId="urn:microsoft.com/office/officeart/2005/8/layout/pList1"/>
    <dgm:cxn modelId="{B5AA01ED-AFFC-4E38-AC32-D64A53726555}" type="presParOf" srcId="{B496B766-AC27-4905-9EA1-4B14E4677F58}" destId="{D7782E78-C720-470E-9D84-8495A5568FCC}" srcOrd="3" destOrd="0" presId="urn:microsoft.com/office/officeart/2005/8/layout/pList1"/>
    <dgm:cxn modelId="{3960FE12-A3ED-4402-A943-6D1A8A8D9E4D}" type="presParOf" srcId="{B496B766-AC27-4905-9EA1-4B14E4677F58}" destId="{C2D9EEEA-52F6-4F58-8443-5C3666C2C3EC}" srcOrd="4" destOrd="0" presId="urn:microsoft.com/office/officeart/2005/8/layout/pList1"/>
    <dgm:cxn modelId="{0EB25656-D501-40DD-80EE-F266CD1F54C6}" type="presParOf" srcId="{C2D9EEEA-52F6-4F58-8443-5C3666C2C3EC}" destId="{98D97611-E7B4-4189-9C94-88C933F5D57F}" srcOrd="0" destOrd="0" presId="urn:microsoft.com/office/officeart/2005/8/layout/pList1"/>
    <dgm:cxn modelId="{DB227C68-A8CA-4E71-AD87-EB6CCC8D4EDF}" type="presParOf" srcId="{C2D9EEEA-52F6-4F58-8443-5C3666C2C3EC}" destId="{ADCC8A10-547A-4786-B7DD-0A87FA5EC3D5}"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82679E-3CEB-4415-90A4-96395AD6ED14}">
      <dsp:nvSpPr>
        <dsp:cNvPr id="0" name=""/>
        <dsp:cNvSpPr/>
      </dsp:nvSpPr>
      <dsp:spPr>
        <a:xfrm>
          <a:off x="452677" y="1499"/>
          <a:ext cx="3183695" cy="21935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725956-9961-4A88-92E2-5C141DCFD71C}">
      <dsp:nvSpPr>
        <dsp:cNvPr id="0" name=""/>
        <dsp:cNvSpPr/>
      </dsp:nvSpPr>
      <dsp:spPr>
        <a:xfrm>
          <a:off x="452677" y="2195065"/>
          <a:ext cx="3183695" cy="1181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4696" tIns="234696" rIns="234696" bIns="0" numCol="1" spcCol="1270" anchor="t" anchorCtr="0">
          <a:noAutofit/>
        </a:bodyPr>
        <a:lstStyle/>
        <a:p>
          <a:pPr marL="0" lvl="0" indent="0" algn="ctr" defTabSz="1466850">
            <a:lnSpc>
              <a:spcPct val="90000"/>
            </a:lnSpc>
            <a:spcBef>
              <a:spcPct val="0"/>
            </a:spcBef>
            <a:spcAft>
              <a:spcPct val="35000"/>
            </a:spcAft>
            <a:buNone/>
          </a:pPr>
          <a:r>
            <a:rPr lang="en-US" sz="3300" kern="1200" dirty="0"/>
            <a:t>Create policy </a:t>
          </a:r>
        </a:p>
      </dsp:txBody>
      <dsp:txXfrm>
        <a:off x="452677" y="2195065"/>
        <a:ext cx="3183695" cy="1181151"/>
      </dsp:txXfrm>
    </dsp:sp>
    <dsp:sp modelId="{52AA848B-67FA-4FB1-9A76-D5D810438A04}">
      <dsp:nvSpPr>
        <dsp:cNvPr id="0" name=""/>
        <dsp:cNvSpPr/>
      </dsp:nvSpPr>
      <dsp:spPr>
        <a:xfrm>
          <a:off x="3954877" y="1499"/>
          <a:ext cx="3183695" cy="21935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E8BE9D-071C-48B7-B3B8-F91CA40193F4}">
      <dsp:nvSpPr>
        <dsp:cNvPr id="0" name=""/>
        <dsp:cNvSpPr/>
      </dsp:nvSpPr>
      <dsp:spPr>
        <a:xfrm>
          <a:off x="3954877" y="2195065"/>
          <a:ext cx="3183695" cy="1181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4696" tIns="234696" rIns="234696" bIns="0" numCol="1" spcCol="1270" anchor="t" anchorCtr="0">
          <a:noAutofit/>
        </a:bodyPr>
        <a:lstStyle/>
        <a:p>
          <a:pPr marL="0" lvl="0" indent="0" algn="ctr" defTabSz="1466850">
            <a:lnSpc>
              <a:spcPct val="90000"/>
            </a:lnSpc>
            <a:spcBef>
              <a:spcPct val="0"/>
            </a:spcBef>
            <a:spcAft>
              <a:spcPct val="35000"/>
            </a:spcAft>
            <a:buNone/>
          </a:pPr>
          <a:r>
            <a:rPr lang="en-US" sz="3300" kern="1200" dirty="0"/>
            <a:t>Publish session changes.</a:t>
          </a:r>
        </a:p>
      </dsp:txBody>
      <dsp:txXfrm>
        <a:off x="3954877" y="2195065"/>
        <a:ext cx="3183695" cy="1181151"/>
      </dsp:txXfrm>
    </dsp:sp>
    <dsp:sp modelId="{98D97611-E7B4-4189-9C94-88C933F5D57F}">
      <dsp:nvSpPr>
        <dsp:cNvPr id="0" name=""/>
        <dsp:cNvSpPr/>
      </dsp:nvSpPr>
      <dsp:spPr>
        <a:xfrm>
          <a:off x="7457076" y="1499"/>
          <a:ext cx="3183695" cy="21935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C8A10-547A-4786-B7DD-0A87FA5EC3D5}">
      <dsp:nvSpPr>
        <dsp:cNvPr id="0" name=""/>
        <dsp:cNvSpPr/>
      </dsp:nvSpPr>
      <dsp:spPr>
        <a:xfrm>
          <a:off x="7457076" y="2195065"/>
          <a:ext cx="3183695" cy="1181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4696" tIns="234696" rIns="234696" bIns="0" numCol="1" spcCol="1270" anchor="t" anchorCtr="0">
          <a:noAutofit/>
        </a:bodyPr>
        <a:lstStyle/>
        <a:p>
          <a:pPr marL="0" lvl="0" indent="0" algn="ctr" defTabSz="1466850">
            <a:lnSpc>
              <a:spcPct val="90000"/>
            </a:lnSpc>
            <a:spcBef>
              <a:spcPct val="0"/>
            </a:spcBef>
            <a:spcAft>
              <a:spcPct val="35000"/>
            </a:spcAft>
            <a:buNone/>
          </a:pPr>
          <a:r>
            <a:rPr lang="en-US" sz="3300" kern="1200" dirty="0"/>
            <a:t>Install policy on targets.</a:t>
          </a:r>
        </a:p>
      </dsp:txBody>
      <dsp:txXfrm>
        <a:off x="7457076" y="2195065"/>
        <a:ext cx="3183695" cy="1181151"/>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dirty="0">
              <a:latin typeface="Arial" panose="020B0604020202020204" pitchFamily="34" charset="0"/>
            </a:endParaRPr>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754A2399-B892-45F0-82BB-FD8C95A65D36}" type="datetimeFigureOut">
              <a:rPr lang="en-US" smtClean="0">
                <a:latin typeface="Arial" panose="020B0604020202020204" pitchFamily="34" charset="0"/>
              </a:rPr>
              <a:t>11/21/2025</a:t>
            </a:fld>
            <a:endParaRPr lang="en-US" dirty="0">
              <a:latin typeface="Arial" panose="020B0604020202020204" pitchFamily="34" charset="0"/>
            </a:endParaRPr>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dirty="0">
              <a:latin typeface="Arial" panose="020B0604020202020204" pitchFamily="34" charset="0"/>
            </a:endParaRPr>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CD8DE283-2FFE-4E79-86B3-19981A050BF6}" type="slidenum">
              <a:rPr lang="en-US" smtClean="0">
                <a:latin typeface="Arial" panose="020B0604020202020204" pitchFamily="34" charset="0"/>
              </a:rPr>
              <a:t>‹#›</a:t>
            </a:fld>
            <a:endParaRPr lang="en-US" dirty="0">
              <a:latin typeface="Arial" panose="020B0604020202020204" pitchFamily="34" charset="0"/>
            </a:endParaRPr>
          </a:p>
        </p:txBody>
      </p:sp>
    </p:spTree>
    <p:extLst>
      <p:ext uri="{BB962C8B-B14F-4D97-AF65-F5344CB8AC3E}">
        <p14:creationId xmlns:p14="http://schemas.microsoft.com/office/powerpoint/2010/main" val="2596877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3037840" cy="464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lvl1pPr>
              <a:spcBef>
                <a:spcPct val="0"/>
              </a:spcBef>
              <a:buClrTx/>
              <a:buSzTx/>
              <a:buFontTx/>
              <a:buNone/>
              <a:defRPr sz="1200">
                <a:latin typeface="Arial" charset="0"/>
              </a:defRPr>
            </a:lvl1pPr>
          </a:lstStyle>
          <a:p>
            <a:endParaRPr lang="en-US" dirty="0"/>
          </a:p>
        </p:txBody>
      </p:sp>
      <p:sp>
        <p:nvSpPr>
          <p:cNvPr id="15364" name="Rectangle 4"/>
          <p:cNvSpPr>
            <a:spLocks noGrp="1" noRot="1" noChangeAspect="1" noChangeArrowheads="1" noTextEdit="1"/>
          </p:cNvSpPr>
          <p:nvPr>
            <p:ph type="sldImg" idx="2"/>
          </p:nvPr>
        </p:nvSpPr>
        <p:spPr bwMode="auto">
          <a:xfrm>
            <a:off x="407988" y="696913"/>
            <a:ext cx="6194425" cy="348615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5365" name="Rectangle 5"/>
          <p:cNvSpPr>
            <a:spLocks noGrp="1" noChangeArrowheads="1"/>
          </p:cNvSpPr>
          <p:nvPr>
            <p:ph type="body" sz="quarter" idx="3"/>
          </p:nvPr>
        </p:nvSpPr>
        <p:spPr bwMode="auto">
          <a:xfrm>
            <a:off x="407988" y="4415790"/>
            <a:ext cx="6194424" cy="41833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p>
            <a:pPr lvl="0"/>
            <a:r>
              <a:rPr lang="en-US" dirty="0"/>
              <a:t>Click to edit Master text styles</a:t>
            </a:r>
          </a:p>
          <a:p>
            <a:pPr lvl="1"/>
            <a:r>
              <a:rPr lang="en-US" dirty="0"/>
              <a:t>Second level</a:t>
            </a:r>
          </a:p>
          <a:p>
            <a:pPr lvl="3"/>
            <a:r>
              <a:rPr lang="en-US" dirty="0"/>
              <a:t>Third level</a:t>
            </a:r>
          </a:p>
          <a:p>
            <a:pPr lvl="5"/>
            <a:r>
              <a:rPr lang="en-US" dirty="0"/>
              <a:t>Fourth level</a:t>
            </a:r>
          </a:p>
        </p:txBody>
      </p:sp>
      <p:sp>
        <p:nvSpPr>
          <p:cNvPr id="15366" name="Rectangle 6"/>
          <p:cNvSpPr>
            <a:spLocks noGrp="1" noChangeArrowheads="1"/>
          </p:cNvSpPr>
          <p:nvPr>
            <p:ph type="ftr" sz="quarter" idx="4"/>
          </p:nvPr>
        </p:nvSpPr>
        <p:spPr bwMode="auto">
          <a:xfrm>
            <a:off x="0" y="8829967"/>
            <a:ext cx="3037840" cy="464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b" anchorCtr="0" compatLnSpc="1">
            <a:prstTxWarp prst="textNoShape">
              <a:avLst/>
            </a:prstTxWarp>
          </a:bodyPr>
          <a:lstStyle>
            <a:lvl1pPr>
              <a:spcBef>
                <a:spcPct val="0"/>
              </a:spcBef>
              <a:buClrTx/>
              <a:buSzTx/>
              <a:buFontTx/>
              <a:buNone/>
              <a:defRPr sz="1200">
                <a:latin typeface="Arial" charset="0"/>
              </a:defRPr>
            </a:lvl1pPr>
          </a:lstStyle>
          <a:p>
            <a:endParaRPr lang="en-US" dirty="0"/>
          </a:p>
        </p:txBody>
      </p:sp>
      <p:sp>
        <p:nvSpPr>
          <p:cNvPr id="15367" name="Rectangle 7"/>
          <p:cNvSpPr>
            <a:spLocks noGrp="1" noChangeArrowheads="1"/>
          </p:cNvSpPr>
          <p:nvPr>
            <p:ph type="sldNum" sz="quarter" idx="5"/>
          </p:nvPr>
        </p:nvSpPr>
        <p:spPr bwMode="auto">
          <a:xfrm>
            <a:off x="3970938" y="8829967"/>
            <a:ext cx="3037840" cy="464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b" anchorCtr="0" compatLnSpc="1">
            <a:prstTxWarp prst="textNoShape">
              <a:avLst/>
            </a:prstTxWarp>
          </a:bodyPr>
          <a:lstStyle>
            <a:lvl1pPr algn="r">
              <a:spcBef>
                <a:spcPct val="0"/>
              </a:spcBef>
              <a:buClrTx/>
              <a:buSzTx/>
              <a:buFontTx/>
              <a:buNone/>
              <a:defRPr sz="1200">
                <a:latin typeface="Arial" charset="0"/>
              </a:defRPr>
            </a:lvl1pPr>
          </a:lstStyle>
          <a:p>
            <a:fld id="{3EEE9B47-791B-47F7-AE03-C0D580CA0B67}" type="slidenum">
              <a:rPr lang="en-US"/>
              <a:pPr/>
              <a:t>‹#›</a:t>
            </a:fld>
            <a:endParaRPr lang="en-US" dirty="0"/>
          </a:p>
        </p:txBody>
      </p:sp>
    </p:spTree>
    <p:extLst>
      <p:ext uri="{BB962C8B-B14F-4D97-AF65-F5344CB8AC3E}">
        <p14:creationId xmlns:p14="http://schemas.microsoft.com/office/powerpoint/2010/main" val="1738816038"/>
      </p:ext>
    </p:extLst>
  </p:cSld>
  <p:clrMap bg1="lt1" tx1="dk1" bg2="lt2" tx2="dk2" accent1="accent1" accent2="accent2" accent3="accent3" accent4="accent4" accent5="accent5" accent6="accent6" hlink="hlink" folHlink="folHlink"/>
  <p:notesStyle>
    <a:lvl1pPr marL="0" indent="0" algn="l" rtl="0" fontAlgn="base">
      <a:spcBef>
        <a:spcPct val="30000"/>
      </a:spcBef>
      <a:spcAft>
        <a:spcPct val="0"/>
      </a:spcAft>
      <a:buFont typeface="Arial" panose="020B0604020202020204" pitchFamily="34" charset="0"/>
      <a:buNone/>
      <a:defRPr sz="1200" kern="1200">
        <a:solidFill>
          <a:schemeClr val="tx1"/>
        </a:solidFill>
        <a:latin typeface="+mn-lt"/>
        <a:ea typeface="+mn-ea"/>
        <a:cs typeface="+mn-cs"/>
      </a:defRPr>
    </a:lvl1pPr>
    <a:lvl2pPr marL="292100" indent="-173038" algn="l" rtl="0" fontAlgn="base">
      <a:spcBef>
        <a:spcPct val="30000"/>
      </a:spcBef>
      <a:spcAft>
        <a:spcPct val="0"/>
      </a:spcAft>
      <a:buFont typeface="Arial" panose="020B0604020202020204" pitchFamily="34" charset="0"/>
      <a:buChar char="•"/>
      <a:defRPr sz="1200" kern="1200">
        <a:solidFill>
          <a:schemeClr val="tx1"/>
        </a:solidFill>
        <a:latin typeface="+mn-lt"/>
        <a:ea typeface="+mn-ea"/>
        <a:cs typeface="+mn-cs"/>
      </a:defRPr>
    </a:lvl2pPr>
    <a:lvl3pPr marL="519113" indent="-284163" algn="l" rtl="0" fontAlgn="base">
      <a:spcBef>
        <a:spcPct val="30000"/>
      </a:spcBef>
      <a:spcAft>
        <a:spcPct val="0"/>
      </a:spcAft>
      <a:buFont typeface="Arial" panose="020B0604020202020204" pitchFamily="34" charset="0"/>
      <a:buChar char="•"/>
      <a:defRPr sz="1600" kern="1200">
        <a:solidFill>
          <a:schemeClr val="tx1"/>
        </a:solidFill>
        <a:latin typeface="Arial" charset="0"/>
        <a:ea typeface="+mn-ea"/>
        <a:cs typeface="+mn-cs"/>
      </a:defRPr>
    </a:lvl3pPr>
    <a:lvl4pPr marL="569913" indent="-173038" algn="l" rtl="0" fontAlgn="base">
      <a:spcBef>
        <a:spcPct val="30000"/>
      </a:spcBef>
      <a:spcAft>
        <a:spcPct val="0"/>
      </a:spcAft>
      <a:buFont typeface="Arial" panose="020B0604020202020204" pitchFamily="34" charset="0"/>
      <a:buChar char="•"/>
      <a:tabLst>
        <a:tab pos="1371600" algn="l"/>
      </a:tabLst>
      <a:defRPr sz="1200" kern="1200">
        <a:solidFill>
          <a:schemeClr val="tx1"/>
        </a:solidFill>
        <a:latin typeface="+mn-lt"/>
        <a:ea typeface="+mn-ea"/>
        <a:cs typeface="+mn-cs"/>
      </a:defRPr>
    </a:lvl4pPr>
    <a:lvl5pPr marL="519113" indent="-284163" algn="l" rtl="0" fontAlgn="base">
      <a:spcBef>
        <a:spcPct val="30000"/>
      </a:spcBef>
      <a:spcAft>
        <a:spcPct val="0"/>
      </a:spcAft>
      <a:buFont typeface="Arial" panose="020B0604020202020204" pitchFamily="34" charset="0"/>
      <a:buChar char="•"/>
      <a:defRPr sz="1600" kern="1200">
        <a:solidFill>
          <a:schemeClr val="tx1"/>
        </a:solidFill>
        <a:latin typeface="Arial" charset="0"/>
        <a:ea typeface="+mn-ea"/>
        <a:cs typeface="+mn-cs"/>
      </a:defRPr>
    </a:lvl5pPr>
    <a:lvl6pPr marL="862013" indent="-120650" algn="l" defTabSz="1218987" rtl="0" eaLnBrk="1" latinLnBrk="0" hangingPunct="1">
      <a:buFont typeface="Arial" panose="020B0604020202020204" pitchFamily="34" charset="0"/>
      <a:buChar char="•"/>
      <a:defRPr sz="12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Policy is a key component to securing and managing any corporate network no matter how large or small. It sets the plans and processes for protecting an organization’s information and physical</a:t>
            </a:r>
          </a:p>
          <a:p>
            <a:r>
              <a:rPr lang="en-US" dirty="0"/>
              <a:t>assets.</a:t>
            </a:r>
          </a:p>
        </p:txBody>
      </p:sp>
      <p:sp>
        <p:nvSpPr>
          <p:cNvPr id="4" name="Slide Number Placeholder 3"/>
          <p:cNvSpPr>
            <a:spLocks noGrp="1"/>
          </p:cNvSpPr>
          <p:nvPr>
            <p:ph type="sldNum" sz="quarter" idx="10"/>
          </p:nvPr>
        </p:nvSpPr>
        <p:spPr/>
        <p:txBody>
          <a:bodyPr/>
          <a:lstStyle/>
          <a:p>
            <a:fld id="{3EEE9B47-791B-47F7-AE03-C0D580CA0B67}" type="slidenum">
              <a:rPr lang="en-US" smtClean="0"/>
              <a:pPr/>
              <a:t>1</a:t>
            </a:fld>
            <a:endParaRPr lang="en-US" dirty="0"/>
          </a:p>
        </p:txBody>
      </p:sp>
    </p:spTree>
    <p:extLst>
      <p:ext uri="{BB962C8B-B14F-4D97-AF65-F5344CB8AC3E}">
        <p14:creationId xmlns:p14="http://schemas.microsoft.com/office/powerpoint/2010/main" val="22636395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 Describe the essential elements of a Security Policy.</a:t>
            </a:r>
          </a:p>
          <a:p>
            <a:pPr algn="l"/>
            <a:r>
              <a:rPr lang="en-US" sz="1800" b="0" i="0" u="none" strike="noStrike" baseline="0" dirty="0">
                <a:latin typeface="MicrosoftSansSerif"/>
              </a:rPr>
              <a:t>• Identify features and capabilities that enhance the configuration and management of the Security Policy.</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a:t>
            </a:fld>
            <a:endParaRPr lang="en-US" dirty="0"/>
          </a:p>
        </p:txBody>
      </p:sp>
    </p:spTree>
    <p:extLst>
      <p:ext uri="{BB962C8B-B14F-4D97-AF65-F5344CB8AC3E}">
        <p14:creationId xmlns:p14="http://schemas.microsoft.com/office/powerpoint/2010/main" val="2515672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Security Policy is a collection of rules and settings that control network traffic and enforce organization guidelines for data protection and access to resources with packet inspection. </a:t>
            </a:r>
          </a:p>
          <a:p>
            <a:r>
              <a:rPr lang="en-US" dirty="0"/>
              <a:t>Policies are:</a:t>
            </a:r>
          </a:p>
          <a:p>
            <a:pPr marL="285750" indent="-285750">
              <a:buFont typeface="Arial" panose="020B0604020202020204" pitchFamily="34" charset="0"/>
              <a:buChar char="•"/>
            </a:pPr>
            <a:r>
              <a:rPr lang="en-US" dirty="0"/>
              <a:t>Created and managed using SmartConsole.</a:t>
            </a:r>
          </a:p>
          <a:p>
            <a:pPr marL="285750" indent="-285750">
              <a:buFont typeface="Arial" panose="020B0604020202020204" pitchFamily="34" charset="0"/>
              <a:buChar char="•"/>
            </a:pPr>
            <a:r>
              <a:rPr lang="en-US" dirty="0"/>
              <a:t>Stored on the System Management Server.</a:t>
            </a:r>
          </a:p>
          <a:p>
            <a:pPr marL="285750" indent="-285750">
              <a:buFont typeface="Arial" panose="020B0604020202020204" pitchFamily="34" charset="0"/>
              <a:buChar char="•"/>
            </a:pPr>
            <a:r>
              <a:rPr lang="en-US" dirty="0"/>
              <a:t>Enforced by Security Gateways.</a:t>
            </a:r>
          </a:p>
        </p:txBody>
      </p:sp>
      <p:sp>
        <p:nvSpPr>
          <p:cNvPr id="4" name="Slide Number Placeholder 3"/>
          <p:cNvSpPr>
            <a:spLocks noGrp="1"/>
          </p:cNvSpPr>
          <p:nvPr>
            <p:ph type="sldNum" sz="quarter" idx="5"/>
          </p:nvPr>
        </p:nvSpPr>
        <p:spPr/>
        <p:txBody>
          <a:bodyPr/>
          <a:lstStyle/>
          <a:p>
            <a:fld id="{3EEE9B47-791B-47F7-AE03-C0D580CA0B67}" type="slidenum">
              <a:rPr lang="en-US" smtClean="0"/>
              <a:pPr/>
              <a:t>3</a:t>
            </a:fld>
            <a:endParaRPr lang="en-US" dirty="0"/>
          </a:p>
        </p:txBody>
      </p:sp>
    </p:spTree>
    <p:extLst>
      <p:ext uri="{BB962C8B-B14F-4D97-AF65-F5344CB8AC3E}">
        <p14:creationId xmlns:p14="http://schemas.microsoft.com/office/powerpoint/2010/main" val="2107513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Basic policy types include the following:</a:t>
            </a:r>
          </a:p>
          <a:p>
            <a:pPr algn="l"/>
            <a:r>
              <a:rPr lang="en-US" sz="1800" b="0" i="0" u="none" strike="noStrike" baseline="0" dirty="0">
                <a:latin typeface="MicrosoftSansSerif"/>
              </a:rPr>
              <a:t>• Access Control Policy</a:t>
            </a:r>
          </a:p>
          <a:p>
            <a:pPr algn="l"/>
            <a:r>
              <a:rPr lang="en-US" sz="1800" b="0" i="0" u="none" strike="noStrike" baseline="0" dirty="0">
                <a:latin typeface="MicrosoftSansSerif"/>
              </a:rPr>
              <a:t>• Desktop Security Policy</a:t>
            </a:r>
          </a:p>
          <a:p>
            <a:pPr algn="l"/>
            <a:r>
              <a:rPr lang="en-US" sz="1800" b="0" i="0" u="none" strike="noStrike" baseline="0" dirty="0">
                <a:latin typeface="MicrosoftSansSerif"/>
              </a:rPr>
              <a:t>• QoS Policy</a:t>
            </a:r>
          </a:p>
          <a:p>
            <a:pPr algn="l"/>
            <a:r>
              <a:rPr lang="en-US" sz="1800" b="0" i="0" u="none" strike="noStrike" baseline="0" dirty="0">
                <a:latin typeface="MicrosoftSansSerif"/>
              </a:rPr>
              <a:t>• Threat Prevention Policy</a:t>
            </a:r>
          </a:p>
          <a:p>
            <a:pPr algn="l"/>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a:t>
            </a:fld>
            <a:endParaRPr lang="en-US" dirty="0"/>
          </a:p>
        </p:txBody>
      </p:sp>
    </p:spTree>
    <p:extLst>
      <p:ext uri="{BB962C8B-B14F-4D97-AF65-F5344CB8AC3E}">
        <p14:creationId xmlns:p14="http://schemas.microsoft.com/office/powerpoint/2010/main" val="23168143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Access Control Policy lets you create a simple and granular rulebase that unifies these Access Control features:</a:t>
            </a:r>
          </a:p>
          <a:p>
            <a:pPr algn="l"/>
            <a:endParaRPr lang="en-US" sz="1800" b="0" i="0" u="none" strike="noStrike" baseline="0" dirty="0">
              <a:latin typeface="MicrosoftSansSerif"/>
            </a:endParaRPr>
          </a:p>
          <a:p>
            <a:pPr algn="l"/>
            <a:r>
              <a:rPr lang="en-US" sz="1800" b="0" i="0" u="none" strike="noStrike" baseline="0" dirty="0">
                <a:latin typeface="MicrosoftSansSerif"/>
              </a:rPr>
              <a:t>• Firewall - Control access to and from the internal network.</a:t>
            </a:r>
          </a:p>
          <a:p>
            <a:pPr algn="l"/>
            <a:r>
              <a:rPr lang="en-US" sz="1800" b="0" i="0" u="none" strike="noStrike" baseline="0" dirty="0">
                <a:latin typeface="MicrosoftSansSerif"/>
              </a:rPr>
              <a:t>• Application &amp; URL Filtering - Block applications and sites.</a:t>
            </a:r>
          </a:p>
          <a:p>
            <a:pPr algn="l"/>
            <a:r>
              <a:rPr lang="en-US" sz="1800" b="0" i="0" u="none" strike="noStrike" baseline="0" dirty="0">
                <a:latin typeface="MicrosoftSansSerif"/>
              </a:rPr>
              <a:t>• Content Awareness - Restrict the Data Types that users can upload or download.</a:t>
            </a:r>
          </a:p>
          <a:p>
            <a:pPr algn="l"/>
            <a:r>
              <a:rPr lang="en-US" sz="1800" b="0" i="0" u="none" strike="noStrike" baseline="0" dirty="0">
                <a:latin typeface="MicrosoftSansSerif"/>
              </a:rPr>
              <a:t>• IPsec VPN and Mobile Access - Configure secure communication with Site-to-Site and Remote Access VPN.</a:t>
            </a:r>
          </a:p>
          <a:p>
            <a:pPr algn="l"/>
            <a:r>
              <a:rPr lang="en-US" sz="1800" b="0" i="0" u="none" strike="noStrike" baseline="0" dirty="0">
                <a:latin typeface="MicrosoftSansSerif"/>
              </a:rPr>
              <a:t>• Identity Awareness - Identify users, computers, and networks.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a:t>
            </a:fld>
            <a:endParaRPr lang="en-US" dirty="0"/>
          </a:p>
        </p:txBody>
      </p:sp>
    </p:spTree>
    <p:extLst>
      <p:ext uri="{BB962C8B-B14F-4D97-AF65-F5344CB8AC3E}">
        <p14:creationId xmlns:p14="http://schemas.microsoft.com/office/powerpoint/2010/main" val="3327219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Policies are managed using SmartConsole from the Security Policies view.</a:t>
            </a:r>
          </a:p>
          <a:p>
            <a:pPr algn="l"/>
            <a:endParaRPr lang="en-US" sz="1800" b="0" i="0" u="none" strike="noStrike" baseline="0" dirty="0">
              <a:latin typeface="MicrosoftSansSerif"/>
            </a:endParaRPr>
          </a:p>
          <a:p>
            <a:pPr algn="l"/>
            <a:r>
              <a:rPr lang="en-US" sz="1800" b="0" i="0" u="none" strike="noStrike" baseline="0" dirty="0">
                <a:latin typeface="MicrosoftSansSerif"/>
              </a:rPr>
              <a:t>This view displays your available Software Blades (features).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a:t>
            </a:fld>
            <a:endParaRPr lang="en-US" dirty="0"/>
          </a:p>
        </p:txBody>
      </p:sp>
    </p:spTree>
    <p:extLst>
      <p:ext uri="{BB962C8B-B14F-4D97-AF65-F5344CB8AC3E}">
        <p14:creationId xmlns:p14="http://schemas.microsoft.com/office/powerpoint/2010/main" val="32858233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A policy package is a group of different types of policies that are installed together on the same installation targets.</a:t>
            </a:r>
          </a:p>
          <a:p>
            <a:r>
              <a:rPr lang="en-US" sz="1600" b="0" i="0" u="none" strike="noStrike" kern="1200" baseline="0" dirty="0">
                <a:solidFill>
                  <a:schemeClr val="tx1"/>
                </a:solidFill>
                <a:latin typeface="Arial" charset="0"/>
                <a:ea typeface="+mn-ea"/>
                <a:cs typeface="+mn-cs"/>
              </a:rPr>
              <a:t>The Security Gateway enforces all the policies in the package.</a:t>
            </a:r>
          </a:p>
          <a:p>
            <a:r>
              <a:rPr lang="en-US" sz="1600" b="0" i="0" u="none" strike="noStrike" kern="1200" baseline="0" dirty="0">
                <a:solidFill>
                  <a:schemeClr val="tx1"/>
                </a:solidFill>
                <a:latin typeface="Arial" charset="0"/>
                <a:ea typeface="+mn-ea"/>
                <a:cs typeface="+mn-cs"/>
              </a:rPr>
              <a:t>Pre-defined installation targets allow each policy package to be associated with the appropriate set of gateways, thereby eliminating the need to repeat the gateway selection process each time you install the package</a:t>
            </a:r>
          </a:p>
        </p:txBody>
      </p:sp>
      <p:sp>
        <p:nvSpPr>
          <p:cNvPr id="4" name="Slide Number Placeholder 3"/>
          <p:cNvSpPr>
            <a:spLocks noGrp="1"/>
          </p:cNvSpPr>
          <p:nvPr>
            <p:ph type="sldNum" sz="quarter" idx="5"/>
          </p:nvPr>
        </p:nvSpPr>
        <p:spPr/>
        <p:txBody>
          <a:bodyPr/>
          <a:lstStyle/>
          <a:p>
            <a:fld id="{3EEE9B47-791B-47F7-AE03-C0D580CA0B67}" type="slidenum">
              <a:rPr lang="en-US" smtClean="0"/>
              <a:pPr/>
              <a:t>7</a:t>
            </a:fld>
            <a:endParaRPr lang="en-US" dirty="0"/>
          </a:p>
        </p:txBody>
      </p:sp>
    </p:spTree>
    <p:extLst>
      <p:ext uri="{BB962C8B-B14F-4D97-AF65-F5344CB8AC3E}">
        <p14:creationId xmlns:p14="http://schemas.microsoft.com/office/powerpoint/2010/main" val="34381893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baseline="0" dirty="0">
                <a:latin typeface="MicrosoftSansSerif"/>
              </a:rPr>
              <a:t>When you add a rule to the rulebase, a default configuration is applied.</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8</a:t>
            </a:fld>
            <a:endParaRPr lang="en-US" dirty="0"/>
          </a:p>
        </p:txBody>
      </p:sp>
    </p:spTree>
    <p:extLst>
      <p:ext uri="{BB962C8B-B14F-4D97-AF65-F5344CB8AC3E}">
        <p14:creationId xmlns:p14="http://schemas.microsoft.com/office/powerpoint/2010/main" val="3462324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9</a:t>
            </a:fld>
            <a:endParaRPr lang="en-US" dirty="0"/>
          </a:p>
        </p:txBody>
      </p:sp>
    </p:spTree>
    <p:extLst>
      <p:ext uri="{BB962C8B-B14F-4D97-AF65-F5344CB8AC3E}">
        <p14:creationId xmlns:p14="http://schemas.microsoft.com/office/powerpoint/2010/main" val="23803396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Before creating a rule, it is important to understand the default configuration.</a:t>
            </a:r>
          </a:p>
          <a:p>
            <a:pPr algn="l"/>
            <a:endParaRPr lang="en-US" sz="1800" b="0" i="0" u="none" strike="noStrike" baseline="0" dirty="0">
              <a:latin typeface="MicrosoftSansSerif"/>
            </a:endParaRPr>
          </a:p>
          <a:p>
            <a:pPr algn="l"/>
            <a:r>
              <a:rPr lang="en-US" sz="1800" b="0" i="0" u="none" strike="noStrike" baseline="0" dirty="0">
                <a:latin typeface="MicrosoftSansSerif"/>
              </a:rPr>
              <a:t>The figures below and on the following page show a default rule. The following columns are not shown.</a:t>
            </a:r>
          </a:p>
          <a:p>
            <a:pPr algn="l"/>
            <a:r>
              <a:rPr lang="en-US" sz="1800" b="0" i="0" u="none" strike="noStrike" baseline="0" dirty="0">
                <a:latin typeface="MicrosoftSansSerif"/>
              </a:rPr>
              <a:t>• Hits - Accumulated hits a rule has received in the rulebase.</a:t>
            </a:r>
          </a:p>
          <a:p>
            <a:pPr algn="l"/>
            <a:r>
              <a:rPr lang="en-US" sz="1800" b="0" i="0" u="none" strike="noStrike" baseline="0" dirty="0">
                <a:latin typeface="MicrosoftSansSerif"/>
              </a:rPr>
              <a:t>• Time - Timeframe. The default is Any.</a:t>
            </a:r>
          </a:p>
          <a:p>
            <a:pPr algn="l"/>
            <a:r>
              <a:rPr lang="en-US" sz="1800" b="0" i="0" u="none" strike="noStrike" baseline="0" dirty="0">
                <a:latin typeface="MicrosoftSansSerif"/>
              </a:rPr>
              <a:t>• Comments - Notes about this rule. The default is a blank field.</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10</a:t>
            </a:fld>
            <a:endParaRPr lang="en-US" dirty="0"/>
          </a:p>
        </p:txBody>
      </p:sp>
    </p:spTree>
    <p:extLst>
      <p:ext uri="{BB962C8B-B14F-4D97-AF65-F5344CB8AC3E}">
        <p14:creationId xmlns:p14="http://schemas.microsoft.com/office/powerpoint/2010/main" val="3746228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11</a:t>
            </a:fld>
            <a:endParaRPr lang="en-US" dirty="0"/>
          </a:p>
        </p:txBody>
      </p:sp>
    </p:spTree>
    <p:extLst>
      <p:ext uri="{BB962C8B-B14F-4D97-AF65-F5344CB8AC3E}">
        <p14:creationId xmlns:p14="http://schemas.microsoft.com/office/powerpoint/2010/main" val="23836939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12</a:t>
            </a:fld>
            <a:endParaRPr lang="en-US" dirty="0"/>
          </a:p>
        </p:txBody>
      </p:sp>
    </p:spTree>
    <p:extLst>
      <p:ext uri="{BB962C8B-B14F-4D97-AF65-F5344CB8AC3E}">
        <p14:creationId xmlns:p14="http://schemas.microsoft.com/office/powerpoint/2010/main" val="17788948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13</a:t>
            </a:fld>
            <a:endParaRPr lang="en-US" dirty="0"/>
          </a:p>
        </p:txBody>
      </p:sp>
    </p:spTree>
    <p:extLst>
      <p:ext uri="{BB962C8B-B14F-4D97-AF65-F5344CB8AC3E}">
        <p14:creationId xmlns:p14="http://schemas.microsoft.com/office/powerpoint/2010/main" val="21786175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14</a:t>
            </a:fld>
            <a:endParaRPr lang="en-US" dirty="0"/>
          </a:p>
        </p:txBody>
      </p:sp>
    </p:spTree>
    <p:extLst>
      <p:ext uri="{BB962C8B-B14F-4D97-AF65-F5344CB8AC3E}">
        <p14:creationId xmlns:p14="http://schemas.microsoft.com/office/powerpoint/2010/main" val="15337155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15</a:t>
            </a:fld>
            <a:endParaRPr lang="en-US" dirty="0"/>
          </a:p>
        </p:txBody>
      </p:sp>
    </p:spTree>
    <p:extLst>
      <p:ext uri="{BB962C8B-B14F-4D97-AF65-F5344CB8AC3E}">
        <p14:creationId xmlns:p14="http://schemas.microsoft.com/office/powerpoint/2010/main" val="8487274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16</a:t>
            </a:fld>
            <a:endParaRPr lang="en-US" dirty="0"/>
          </a:p>
        </p:txBody>
      </p:sp>
    </p:spTree>
    <p:extLst>
      <p:ext uri="{BB962C8B-B14F-4D97-AF65-F5344CB8AC3E}">
        <p14:creationId xmlns:p14="http://schemas.microsoft.com/office/powerpoint/2010/main" val="16179811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17</a:t>
            </a:fld>
            <a:endParaRPr lang="en-US" dirty="0"/>
          </a:p>
        </p:txBody>
      </p:sp>
    </p:spTree>
    <p:extLst>
      <p:ext uri="{BB962C8B-B14F-4D97-AF65-F5344CB8AC3E}">
        <p14:creationId xmlns:p14="http://schemas.microsoft.com/office/powerpoint/2010/main" val="13131159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18</a:t>
            </a:fld>
            <a:endParaRPr lang="en-US" dirty="0"/>
          </a:p>
        </p:txBody>
      </p:sp>
    </p:spTree>
    <p:extLst>
      <p:ext uri="{BB962C8B-B14F-4D97-AF65-F5344CB8AC3E}">
        <p14:creationId xmlns:p14="http://schemas.microsoft.com/office/powerpoint/2010/main" val="19781930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19</a:t>
            </a:fld>
            <a:endParaRPr lang="en-US" dirty="0"/>
          </a:p>
        </p:txBody>
      </p:sp>
    </p:spTree>
    <p:extLst>
      <p:ext uri="{BB962C8B-B14F-4D97-AF65-F5344CB8AC3E}">
        <p14:creationId xmlns:p14="http://schemas.microsoft.com/office/powerpoint/2010/main" val="38816825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20</a:t>
            </a:fld>
            <a:endParaRPr lang="en-US" dirty="0"/>
          </a:p>
        </p:txBody>
      </p:sp>
    </p:spTree>
    <p:extLst>
      <p:ext uri="{BB962C8B-B14F-4D97-AF65-F5344CB8AC3E}">
        <p14:creationId xmlns:p14="http://schemas.microsoft.com/office/powerpoint/2010/main" val="20774241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For an effective Security Policy, Check Point recommends that rulebases contain Cleanup and Stealth rules. These rules are added first.</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21</a:t>
            </a:fld>
            <a:endParaRPr lang="en-US" dirty="0"/>
          </a:p>
        </p:txBody>
      </p:sp>
    </p:spTree>
    <p:extLst>
      <p:ext uri="{BB962C8B-B14F-4D97-AF65-F5344CB8AC3E}">
        <p14:creationId xmlns:p14="http://schemas.microsoft.com/office/powerpoint/2010/main" val="6326994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 Cleanup rule is recommended to determine how to handle connections not matched by the rules above it in the rulebase. It is also necessary for logging this traffic.</a:t>
            </a:r>
          </a:p>
          <a:p>
            <a:pPr algn="l"/>
            <a:r>
              <a:rPr lang="en-US" sz="1800" b="0" i="0" u="none" strike="noStrike" baseline="0" dirty="0">
                <a:latin typeface="MicrosoftSansSerif"/>
              </a:rPr>
              <a:t>A Cleanup rule can be configured to allow or drop the connection.</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22</a:t>
            </a:fld>
            <a:endParaRPr lang="en-US" dirty="0"/>
          </a:p>
        </p:txBody>
      </p:sp>
    </p:spTree>
    <p:extLst>
      <p:ext uri="{BB962C8B-B14F-4D97-AF65-F5344CB8AC3E}">
        <p14:creationId xmlns:p14="http://schemas.microsoft.com/office/powerpoint/2010/main" val="13797109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23</a:t>
            </a:fld>
            <a:endParaRPr lang="en-US" dirty="0"/>
          </a:p>
        </p:txBody>
      </p:sp>
    </p:spTree>
    <p:extLst>
      <p:ext uri="{BB962C8B-B14F-4D97-AF65-F5344CB8AC3E}">
        <p14:creationId xmlns:p14="http://schemas.microsoft.com/office/powerpoint/2010/main" val="20757938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Security Gateway uses Implied and Explicit rules to determine whether connections are allowed or denied. It is important to know the difference</a:t>
            </a:r>
          </a:p>
          <a:p>
            <a:pPr algn="l"/>
            <a:r>
              <a:rPr lang="en-US" sz="1800" b="0" i="0" u="none" strike="noStrike" baseline="0" dirty="0">
                <a:latin typeface="MicrosoftSansSerif"/>
              </a:rPr>
              <a:t>between the two rule types.</a:t>
            </a:r>
          </a:p>
          <a:p>
            <a:pPr algn="l"/>
            <a:r>
              <a:rPr lang="en-US" sz="1800" b="0" i="0" u="none" strike="noStrike" baseline="0" dirty="0">
                <a:latin typeface="MicrosoftSansSerif"/>
              </a:rPr>
              <a:t>Explicit rules are created by the administrator. Explicit rules are configured to allow or block traffic based on specified criteria.</a:t>
            </a:r>
            <a:endParaRPr lang="en-US" sz="1800" b="0" i="0" u="none" strike="noStrike" kern="1200" baseline="0" dirty="0">
              <a:solidFill>
                <a:schemeClr val="tx1"/>
              </a:solidFill>
              <a:latin typeface="MicrosoftSansSerif"/>
              <a:ea typeface="+mn-ea"/>
              <a:cs typeface="+mn-cs"/>
            </a:endParaRPr>
          </a:p>
          <a:p>
            <a:pPr algn="l"/>
            <a:r>
              <a:rPr lang="en-US" sz="1800" b="0" i="0" u="none" strike="noStrike" baseline="0" dirty="0">
                <a:latin typeface="MicrosoftSansSerif"/>
              </a:rPr>
              <a:t>The Security Gateway creates a group of Implied rules that it places first, last, or before the last in the explicitly defined rule.</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US" sz="1800" b="0" i="0" u="none" strike="noStrike" baseline="0" dirty="0">
                <a:latin typeface="MicrosoftSansSerif"/>
              </a:rPr>
              <a:t>Implied rules are not visible in the rulebase. </a:t>
            </a:r>
            <a:endParaRPr lang="en-US" sz="1600" b="0" i="0" u="none" strike="noStrike" kern="1200" baseline="0" dirty="0">
              <a:solidFill>
                <a:schemeClr val="tx1"/>
              </a:solidFill>
              <a:latin typeface="Arial" charset="0"/>
              <a:ea typeface="+mn-ea"/>
              <a:cs typeface="+mn-cs"/>
            </a:endParaRPr>
          </a:p>
          <a:p>
            <a:r>
              <a:rPr lang="en-US" kern="0" dirty="0"/>
              <a:t>Implicit Cleanup Action</a:t>
            </a:r>
          </a:p>
          <a:p>
            <a:pPr lvl="1"/>
            <a:r>
              <a:rPr lang="en-US" kern="0" dirty="0"/>
              <a:t>Often called the Implied Cleanup Rule.</a:t>
            </a:r>
          </a:p>
          <a:p>
            <a:pPr lvl="1"/>
            <a:r>
              <a:rPr lang="en-US" kern="0" dirty="0"/>
              <a:t>Default function of the policy layer. </a:t>
            </a:r>
          </a:p>
          <a:p>
            <a:pPr lvl="1"/>
            <a:r>
              <a:rPr lang="en-US" kern="0" dirty="0"/>
              <a:t>Options are drop or accept.</a:t>
            </a:r>
          </a:p>
        </p:txBody>
      </p:sp>
      <p:sp>
        <p:nvSpPr>
          <p:cNvPr id="4" name="Slide Number Placeholder 3"/>
          <p:cNvSpPr>
            <a:spLocks noGrp="1"/>
          </p:cNvSpPr>
          <p:nvPr>
            <p:ph type="sldNum" sz="quarter" idx="10"/>
          </p:nvPr>
        </p:nvSpPr>
        <p:spPr/>
        <p:txBody>
          <a:bodyPr/>
          <a:lstStyle/>
          <a:p>
            <a:fld id="{3EEE9B47-791B-47F7-AE03-C0D580CA0B67}" type="slidenum">
              <a:rPr lang="en-US" smtClean="0"/>
              <a:pPr/>
              <a:t>24</a:t>
            </a:fld>
            <a:endParaRPr lang="en-US" dirty="0"/>
          </a:p>
        </p:txBody>
      </p:sp>
    </p:spTree>
    <p:extLst>
      <p:ext uri="{BB962C8B-B14F-4D97-AF65-F5344CB8AC3E}">
        <p14:creationId xmlns:p14="http://schemas.microsoft.com/office/powerpoint/2010/main" val="32740523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sz="1600" b="0" i="0" u="none" strike="noStrike" baseline="0" dirty="0">
                <a:latin typeface="MicrosoftSansSerif"/>
              </a:rPr>
              <a:t>Each policy types has rules that govern what connections are permitted through the Firewall. These rules are stored in the policy's rulebase.</a:t>
            </a:r>
            <a:endParaRPr lang="en-US" dirty="0"/>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25</a:t>
            </a:fld>
            <a:endParaRPr lang="en-US" dirty="0"/>
          </a:p>
        </p:txBody>
      </p:sp>
    </p:spTree>
    <p:extLst>
      <p:ext uri="{BB962C8B-B14F-4D97-AF65-F5344CB8AC3E}">
        <p14:creationId xmlns:p14="http://schemas.microsoft.com/office/powerpoint/2010/main" val="32438056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Within the rulebase, rules are arranged top-down order for matching purposes.</a:t>
            </a:r>
          </a:p>
          <a:p>
            <a:pPr algn="l"/>
            <a:r>
              <a:rPr lang="en-US" sz="1800" b="0" i="0" u="none" strike="noStrike" baseline="0" dirty="0">
                <a:latin typeface="MicrosoftSansSerif"/>
              </a:rPr>
              <a:t>• When the Security Gateway receives a packet for a connection, it examines the first rule in the rulebase to see if there is a match.</a:t>
            </a:r>
          </a:p>
          <a:p>
            <a:pPr algn="l"/>
            <a:r>
              <a:rPr lang="en-US" sz="1800" b="0" i="0" u="none" strike="noStrike" baseline="0" dirty="0">
                <a:latin typeface="MicrosoftSansSerif"/>
              </a:rPr>
              <a:t>• If there is no match, the Security Gateway works its way down the list until it finds a match.</a:t>
            </a:r>
          </a:p>
          <a:p>
            <a:pPr algn="l"/>
            <a:r>
              <a:rPr lang="en-US" sz="1800" b="0" i="0" u="none" strike="noStrike" baseline="0" dirty="0">
                <a:latin typeface="MicrosoftSansSerif"/>
              </a:rPr>
              <a:t>• After a rule is matched, the Security Gateway enforces the rule; for example, Accept, Drop, or Reject the connection.</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26</a:t>
            </a:fld>
            <a:endParaRPr lang="en-US" dirty="0"/>
          </a:p>
        </p:txBody>
      </p:sp>
    </p:spTree>
    <p:extLst>
      <p:ext uri="{BB962C8B-B14F-4D97-AF65-F5344CB8AC3E}">
        <p14:creationId xmlns:p14="http://schemas.microsoft.com/office/powerpoint/2010/main" val="36119237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27</a:t>
            </a:fld>
            <a:endParaRPr lang="en-US" dirty="0"/>
          </a:p>
        </p:txBody>
      </p:sp>
    </p:spTree>
    <p:extLst>
      <p:ext uri="{BB962C8B-B14F-4D97-AF65-F5344CB8AC3E}">
        <p14:creationId xmlns:p14="http://schemas.microsoft.com/office/powerpoint/2010/main" val="35979282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When managing a large network, it is useful to divide the policy into smaller logical groupings or sections.</a:t>
            </a:r>
          </a:p>
          <a:p>
            <a:pPr algn="l"/>
            <a:r>
              <a:rPr lang="en-US" sz="1800" b="0" i="0" u="none" strike="noStrike" baseline="0" dirty="0">
                <a:latin typeface="MicrosoftSansSerif"/>
              </a:rPr>
              <a:t>Sections are simple visual divisions of the rulebase and do not hinder the order of rule enforcement. </a:t>
            </a:r>
          </a:p>
          <a:p>
            <a:pPr algn="l"/>
            <a:r>
              <a:rPr lang="en-US" sz="1800" b="0" i="0" u="none" strike="noStrike" baseline="0" dirty="0">
                <a:latin typeface="MicrosoftSansSerif"/>
              </a:rPr>
              <a:t>They are not sent to the Security Gateway side.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28</a:t>
            </a:fld>
            <a:endParaRPr lang="en-US" dirty="0"/>
          </a:p>
        </p:txBody>
      </p:sp>
    </p:spTree>
    <p:extLst>
      <p:ext uri="{BB962C8B-B14F-4D97-AF65-F5344CB8AC3E}">
        <p14:creationId xmlns:p14="http://schemas.microsoft.com/office/powerpoint/2010/main" val="36907500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29</a:t>
            </a:fld>
            <a:endParaRPr lang="en-US" dirty="0"/>
          </a:p>
        </p:txBody>
      </p:sp>
    </p:spTree>
    <p:extLst>
      <p:ext uri="{BB962C8B-B14F-4D97-AF65-F5344CB8AC3E}">
        <p14:creationId xmlns:p14="http://schemas.microsoft.com/office/powerpoint/2010/main" val="37733821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From Manage policies and layers window:</a:t>
            </a:r>
          </a:p>
          <a:p>
            <a:pPr marL="171450" indent="-171450">
              <a:buFont typeface="Arial" panose="020B0604020202020204" pitchFamily="34" charset="0"/>
              <a:buChar char="•"/>
            </a:pPr>
            <a:r>
              <a:rPr lang="en-US" dirty="0"/>
              <a:t>On the toolbar, click * (new icon). </a:t>
            </a:r>
          </a:p>
          <a:p>
            <a:pPr marL="171450" indent="-171450">
              <a:buFont typeface="Arial" panose="020B0604020202020204" pitchFamily="34" charset="0"/>
              <a:buChar char="•"/>
            </a:pPr>
            <a:r>
              <a:rPr lang="en-US" dirty="0"/>
              <a:t>From the New Policy window, click General (if not already selected).</a:t>
            </a:r>
          </a:p>
          <a:p>
            <a:pPr marL="171450" indent="-171450">
              <a:buFont typeface="Arial" panose="020B0604020202020204" pitchFamily="34" charset="0"/>
              <a:buChar char="•"/>
            </a:pPr>
            <a:r>
              <a:rPr lang="en-US" dirty="0"/>
              <a:t>Type a  name.</a:t>
            </a:r>
          </a:p>
          <a:p>
            <a:pPr marL="171450" indent="-171450">
              <a:buFont typeface="Arial" panose="020B0604020202020204" pitchFamily="34" charset="0"/>
              <a:buChar char="•"/>
            </a:pPr>
            <a:r>
              <a:rPr lang="en-US" dirty="0"/>
              <a:t>Optionally, provide a meaningful description.</a:t>
            </a:r>
          </a:p>
          <a:p>
            <a:pPr marL="171450" indent="-171450">
              <a:buFont typeface="Arial" panose="020B0604020202020204" pitchFamily="34" charset="0"/>
              <a:buChar char="•"/>
            </a:pPr>
            <a:r>
              <a:rPr lang="en-US" dirty="0"/>
              <a:t>Select the Policy Types to include.</a:t>
            </a:r>
          </a:p>
          <a:p>
            <a:pPr marL="171450" indent="-171450">
              <a:buFont typeface="Arial" panose="020B0604020202020204" pitchFamily="34" charset="0"/>
              <a:buChar char="•"/>
            </a:pPr>
            <a:r>
              <a:rPr lang="en-US" dirty="0"/>
              <a:t>Make sure the Policy Types to exclude are not selected (no check/tick).</a:t>
            </a:r>
          </a:p>
          <a:p>
            <a:pPr marL="0" indent="0">
              <a:buFont typeface="Arial" panose="020B0604020202020204" pitchFamily="34" charset="0"/>
              <a:buNone/>
            </a:pPr>
            <a:r>
              <a:rPr lang="en-US" dirty="0"/>
              <a:t>Note: You can also add policies to an existing package.</a:t>
            </a:r>
          </a:p>
        </p:txBody>
      </p:sp>
      <p:sp>
        <p:nvSpPr>
          <p:cNvPr id="4" name="Slide Number Placeholder 3"/>
          <p:cNvSpPr>
            <a:spLocks noGrp="1"/>
          </p:cNvSpPr>
          <p:nvPr>
            <p:ph type="sldNum" sz="quarter" idx="5"/>
          </p:nvPr>
        </p:nvSpPr>
        <p:spPr/>
        <p:txBody>
          <a:bodyPr/>
          <a:lstStyle/>
          <a:p>
            <a:fld id="{3EEE9B47-791B-47F7-AE03-C0D580CA0B67}" type="slidenum">
              <a:rPr lang="en-US" smtClean="0"/>
              <a:pPr/>
              <a:t>31</a:t>
            </a:fld>
            <a:endParaRPr lang="en-US" dirty="0"/>
          </a:p>
        </p:txBody>
      </p:sp>
    </p:spTree>
    <p:extLst>
      <p:ext uri="{BB962C8B-B14F-4D97-AF65-F5344CB8AC3E}">
        <p14:creationId xmlns:p14="http://schemas.microsoft.com/office/powerpoint/2010/main" val="20595783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From New Policy window:</a:t>
            </a:r>
          </a:p>
          <a:p>
            <a:pPr marL="171450" indent="-171450">
              <a:buFont typeface="Arial" panose="020B0604020202020204" pitchFamily="34" charset="0"/>
              <a:buChar char="•"/>
            </a:pPr>
            <a:r>
              <a:rPr lang="en-US" dirty="0"/>
              <a:t>Click Installation Targets.</a:t>
            </a:r>
          </a:p>
          <a:p>
            <a:pPr marL="171450" indent="-171450">
              <a:buFont typeface="Arial" panose="020B0604020202020204" pitchFamily="34" charset="0"/>
              <a:buChar char="•"/>
            </a:pPr>
            <a:r>
              <a:rPr lang="en-US" dirty="0"/>
              <a:t>Type a  name.</a:t>
            </a:r>
          </a:p>
          <a:p>
            <a:pPr marL="171450" indent="-171450">
              <a:buFont typeface="Arial" panose="020B0604020202020204" pitchFamily="34" charset="0"/>
              <a:buChar char="•"/>
            </a:pPr>
            <a:r>
              <a:rPr lang="en-US" dirty="0"/>
              <a:t>Optionally, provide a meaningful description.</a:t>
            </a:r>
          </a:p>
          <a:p>
            <a:pPr marL="171450" indent="-171450">
              <a:buFont typeface="Arial" panose="020B0604020202020204" pitchFamily="34" charset="0"/>
              <a:buChar char="•"/>
            </a:pPr>
            <a:r>
              <a:rPr lang="en-US" dirty="0"/>
              <a:t>Select the Policy Types to include.</a:t>
            </a:r>
          </a:p>
          <a:p>
            <a:pPr marL="171450" indent="-171450">
              <a:buFont typeface="Arial" panose="020B0604020202020204" pitchFamily="34" charset="0"/>
              <a:buChar char="•"/>
            </a:pPr>
            <a:r>
              <a:rPr lang="en-US" dirty="0"/>
              <a:t>Make sure the Policy Types to exclude are not selected (no check/tick).</a:t>
            </a:r>
          </a:p>
          <a:p>
            <a:pPr marL="171450" indent="-171450">
              <a:buFont typeface="Arial" panose="020B0604020202020204" pitchFamily="34" charset="0"/>
              <a:buChar char="•"/>
            </a:pPr>
            <a:r>
              <a:rPr lang="en-US" dirty="0"/>
              <a:t>Note: You can also add policies to an existing package.</a:t>
            </a:r>
          </a:p>
        </p:txBody>
      </p:sp>
      <p:sp>
        <p:nvSpPr>
          <p:cNvPr id="4" name="Slide Number Placeholder 3"/>
          <p:cNvSpPr>
            <a:spLocks noGrp="1"/>
          </p:cNvSpPr>
          <p:nvPr>
            <p:ph type="sldNum" sz="quarter" idx="5"/>
          </p:nvPr>
        </p:nvSpPr>
        <p:spPr/>
        <p:txBody>
          <a:bodyPr/>
          <a:lstStyle/>
          <a:p>
            <a:fld id="{3EEE9B47-791B-47F7-AE03-C0D580CA0B67}" type="slidenum">
              <a:rPr lang="en-US" smtClean="0"/>
              <a:pPr/>
              <a:t>32</a:t>
            </a:fld>
            <a:endParaRPr lang="en-US" dirty="0"/>
          </a:p>
        </p:txBody>
      </p:sp>
    </p:spTree>
    <p:extLst>
      <p:ext uri="{BB962C8B-B14F-4D97-AF65-F5344CB8AC3E}">
        <p14:creationId xmlns:p14="http://schemas.microsoft.com/office/powerpoint/2010/main" val="32061786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From the global toolbar:</a:t>
            </a:r>
          </a:p>
          <a:p>
            <a:r>
              <a:rPr lang="en-US" sz="1600" b="0" i="0" u="none" strike="noStrike" kern="1200" baseline="0" dirty="0">
                <a:solidFill>
                  <a:schemeClr val="tx1"/>
                </a:solidFill>
                <a:latin typeface="Arial" charset="0"/>
                <a:ea typeface="+mn-ea"/>
                <a:cs typeface="+mn-cs"/>
              </a:rPr>
              <a:t>1. Click Publish.</a:t>
            </a:r>
          </a:p>
          <a:p>
            <a:r>
              <a:rPr lang="en-US" sz="1600" b="0" i="0" u="none" strike="noStrike" kern="1200" baseline="0" dirty="0">
                <a:solidFill>
                  <a:schemeClr val="tx1"/>
                </a:solidFill>
                <a:latin typeface="Arial" charset="0"/>
                <a:ea typeface="+mn-ea"/>
                <a:cs typeface="+mn-cs"/>
              </a:rPr>
              <a:t>A corresponding SmartConsole window opens.</a:t>
            </a:r>
          </a:p>
          <a:p>
            <a:r>
              <a:rPr lang="en-US" sz="1600" b="0" i="0" u="none" strike="noStrike" kern="1200" baseline="0" dirty="0">
                <a:solidFill>
                  <a:schemeClr val="tx1"/>
                </a:solidFill>
                <a:latin typeface="Arial" charset="0"/>
                <a:ea typeface="+mn-ea"/>
                <a:cs typeface="+mn-cs"/>
              </a:rPr>
              <a:t>• Type a name.</a:t>
            </a:r>
          </a:p>
          <a:p>
            <a:r>
              <a:rPr lang="en-US" sz="1600" b="0" i="0" u="none" strike="noStrike" kern="1200" baseline="0" dirty="0">
                <a:solidFill>
                  <a:schemeClr val="tx1"/>
                </a:solidFill>
                <a:latin typeface="Arial" charset="0"/>
                <a:ea typeface="+mn-ea"/>
                <a:cs typeface="+mn-cs"/>
              </a:rPr>
              <a:t>• Optionally, provide a meaningful description.</a:t>
            </a:r>
          </a:p>
          <a:p>
            <a:r>
              <a:rPr lang="en-US" sz="1600" b="0" i="0" u="none" strike="noStrike" kern="1200" baseline="0" dirty="0">
                <a:solidFill>
                  <a:schemeClr val="tx1"/>
                </a:solidFill>
                <a:latin typeface="Arial" charset="0"/>
                <a:ea typeface="+mn-ea"/>
                <a:cs typeface="+mn-cs"/>
              </a:rPr>
              <a:t>2. Click Publish to make the changes visible to everyone.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33</a:t>
            </a:fld>
            <a:endParaRPr lang="en-US" dirty="0"/>
          </a:p>
        </p:txBody>
      </p:sp>
    </p:spTree>
    <p:extLst>
      <p:ext uri="{BB962C8B-B14F-4D97-AF65-F5344CB8AC3E}">
        <p14:creationId xmlns:p14="http://schemas.microsoft.com/office/powerpoint/2010/main" val="25971882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From the global toolbar:</a:t>
            </a:r>
          </a:p>
          <a:p>
            <a:pPr marL="171450" indent="-171450">
              <a:buFont typeface="Arial" panose="020B0604020202020204" pitchFamily="34" charset="0"/>
              <a:buChar char="•"/>
            </a:pPr>
            <a:r>
              <a:rPr lang="en-US" dirty="0"/>
              <a:t>Click Install Policy. An Install Policy window opens.</a:t>
            </a:r>
          </a:p>
          <a:p>
            <a:pPr marL="171450" indent="-171450">
              <a:buFont typeface="Arial" panose="020B0604020202020204" pitchFamily="34" charset="0"/>
              <a:buChar char="•"/>
            </a:pPr>
            <a:r>
              <a:rPr lang="en-US" dirty="0"/>
              <a:t>At the top of the window on the Install Policy menu, select a policy package.</a:t>
            </a:r>
          </a:p>
          <a:p>
            <a:pPr marL="171450" indent="-171450">
              <a:buFont typeface="Arial" panose="020B0604020202020204" pitchFamily="34" charset="0"/>
              <a:buChar char="•"/>
            </a:pPr>
            <a:r>
              <a:rPr lang="en-US" dirty="0"/>
              <a:t>At the bottom of the window on the Policy menu, select an Install Mode.</a:t>
            </a:r>
          </a:p>
          <a:p>
            <a:pPr marL="171450" indent="-171450">
              <a:buFont typeface="Arial" panose="020B0604020202020204" pitchFamily="34" charset="0"/>
              <a:buChar char="•"/>
            </a:pPr>
            <a:r>
              <a:rPr lang="en-US" dirty="0"/>
              <a:t>There are two options:</a:t>
            </a:r>
          </a:p>
          <a:p>
            <a:pPr marL="457200" lvl="1" indent="-171450">
              <a:buFont typeface="Arial" panose="020B0604020202020204" pitchFamily="34" charset="0"/>
              <a:buChar char="•"/>
            </a:pPr>
            <a:r>
              <a:rPr lang="en-US" dirty="0"/>
              <a:t>Install on each gateway independently (default) - If the installation fails on one target Gateway, it does not affect the installation on the rest of the target Gateways.</a:t>
            </a:r>
          </a:p>
          <a:p>
            <a:pPr marL="457200" lvl="1" indent="-171450">
              <a:buFont typeface="Arial" panose="020B0604020202020204" pitchFamily="34" charset="0"/>
              <a:buChar char="•"/>
            </a:pPr>
            <a:r>
              <a:rPr lang="en-US" dirty="0"/>
              <a:t>Install on all selected gateways - If the policy fails to install on one of the Gateways, the policy is not installed on any of the other target Gateways.</a:t>
            </a:r>
          </a:p>
        </p:txBody>
      </p:sp>
      <p:sp>
        <p:nvSpPr>
          <p:cNvPr id="4" name="Slide Number Placeholder 3"/>
          <p:cNvSpPr>
            <a:spLocks noGrp="1"/>
          </p:cNvSpPr>
          <p:nvPr>
            <p:ph type="sldNum" sz="quarter" idx="5"/>
          </p:nvPr>
        </p:nvSpPr>
        <p:spPr/>
        <p:txBody>
          <a:bodyPr/>
          <a:lstStyle/>
          <a:p>
            <a:fld id="{3EEE9B47-791B-47F7-AE03-C0D580CA0B67}" type="slidenum">
              <a:rPr lang="en-US" smtClean="0"/>
              <a:pPr/>
              <a:t>34</a:t>
            </a:fld>
            <a:endParaRPr lang="en-US" dirty="0"/>
          </a:p>
        </p:txBody>
      </p:sp>
    </p:spTree>
    <p:extLst>
      <p:ext uri="{BB962C8B-B14F-4D97-AF65-F5344CB8AC3E}">
        <p14:creationId xmlns:p14="http://schemas.microsoft.com/office/powerpoint/2010/main" val="18864163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discussed previously, when a session is published it only commits the changes made during the current session to the Management database. You must install the policy to push the changes to the target Gateways.</a:t>
            </a:r>
          </a:p>
          <a:p>
            <a:r>
              <a:rPr lang="en-US" dirty="0"/>
              <a:t>The installation process:</a:t>
            </a:r>
          </a:p>
          <a:p>
            <a:pPr marL="171450" indent="-171450">
              <a:buFont typeface="Arial" panose="020B0604020202020204" pitchFamily="34" charset="0"/>
              <a:buChar char="•"/>
            </a:pPr>
            <a:r>
              <a:rPr lang="en-US" dirty="0"/>
              <a:t>Runs a heuristic verification on rules to make sure they are consistent and that there are no redundant rules. </a:t>
            </a:r>
          </a:p>
          <a:p>
            <a:pPr marL="171450" indent="-171450">
              <a:buFont typeface="Arial" panose="020B0604020202020204" pitchFamily="34" charset="0"/>
              <a:buChar char="•"/>
            </a:pPr>
            <a:r>
              <a:rPr lang="en-US" dirty="0"/>
              <a:t>If there are verification errors, the policy is not installed. </a:t>
            </a:r>
          </a:p>
          <a:p>
            <a:pPr marL="171450" indent="-171450">
              <a:buFont typeface="Arial" panose="020B0604020202020204" pitchFamily="34" charset="0"/>
              <a:buChar char="•"/>
            </a:pPr>
            <a:r>
              <a:rPr lang="en-US" dirty="0"/>
              <a:t>If there are verification warnings (for example, if Anti-Spoofing is not enabled for a Security Gateway with multiple interfaces), the policy package is installed with a warning.</a:t>
            </a:r>
          </a:p>
          <a:p>
            <a:pPr marL="171450" indent="-171450">
              <a:buFont typeface="Arial" panose="020B0604020202020204" pitchFamily="34" charset="0"/>
              <a:buChar char="•"/>
            </a:pPr>
            <a:r>
              <a:rPr lang="en-US" dirty="0"/>
              <a:t>Makes sure each Security Gateways enforces at least one of the rules. If no rules are enforced, the default drop rule is enforced.</a:t>
            </a:r>
          </a:p>
          <a:p>
            <a:pPr marL="171450" indent="-171450">
              <a:buFont typeface="Arial" panose="020B0604020202020204" pitchFamily="34" charset="0"/>
              <a:buChar char="•"/>
            </a:pPr>
            <a:r>
              <a:rPr lang="en-US" dirty="0"/>
              <a:t>Distributes the user database and object database to the selected installation targets.</a:t>
            </a:r>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36</a:t>
            </a:fld>
            <a:endParaRPr lang="en-US" dirty="0"/>
          </a:p>
        </p:txBody>
      </p:sp>
    </p:spTree>
    <p:extLst>
      <p:ext uri="{BB962C8B-B14F-4D97-AF65-F5344CB8AC3E}">
        <p14:creationId xmlns:p14="http://schemas.microsoft.com/office/powerpoint/2010/main" val="11867014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Management Server maintains a history of all the policy installations so that the administrators can revert  to a previous version. </a:t>
            </a:r>
          </a:p>
          <a:p>
            <a:r>
              <a:rPr lang="en-US" dirty="0"/>
              <a:t>Before reverting to a policy version, the administrators can also view which revisions were applied to a policy and  the changes applied. The changes can be viewed as Audit Logs or they can be viewed in a Read Only instance.</a:t>
            </a:r>
          </a:p>
          <a:p>
            <a:r>
              <a:rPr lang="en-US" dirty="0"/>
              <a:t>To view the Installation History, complete these steps from  SmartConsole Security Policies view:</a:t>
            </a:r>
          </a:p>
          <a:p>
            <a:pPr marL="171450" indent="-171450">
              <a:buFont typeface="Arial" panose="020B0604020202020204" pitchFamily="34" charset="0"/>
              <a:buChar char="•"/>
            </a:pPr>
            <a:r>
              <a:rPr lang="en-US" dirty="0"/>
              <a:t>In the left pane, scroll down to the Access Tools section.</a:t>
            </a:r>
          </a:p>
          <a:p>
            <a:pPr marL="171450" indent="-171450">
              <a:buFont typeface="Arial" panose="020B0604020202020204" pitchFamily="34" charset="0"/>
              <a:buChar char="•"/>
            </a:pPr>
            <a:r>
              <a:rPr lang="en-US" dirty="0"/>
              <a:t>Select Installation History.</a:t>
            </a:r>
          </a:p>
        </p:txBody>
      </p:sp>
      <p:sp>
        <p:nvSpPr>
          <p:cNvPr id="4" name="Slide Number Placeholder 3"/>
          <p:cNvSpPr>
            <a:spLocks noGrp="1"/>
          </p:cNvSpPr>
          <p:nvPr>
            <p:ph type="sldNum" sz="quarter" idx="5"/>
          </p:nvPr>
        </p:nvSpPr>
        <p:spPr/>
        <p:txBody>
          <a:bodyPr/>
          <a:lstStyle/>
          <a:p>
            <a:fld id="{3EEE9B47-791B-47F7-AE03-C0D580CA0B67}" type="slidenum">
              <a:rPr lang="en-US" smtClean="0"/>
              <a:pPr/>
              <a:t>37</a:t>
            </a:fld>
            <a:endParaRPr lang="en-US" dirty="0"/>
          </a:p>
        </p:txBody>
      </p:sp>
    </p:spTree>
    <p:extLst>
      <p:ext uri="{BB962C8B-B14F-4D97-AF65-F5344CB8AC3E}">
        <p14:creationId xmlns:p14="http://schemas.microsoft.com/office/powerpoint/2010/main" val="9649923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0"/>
              </a:spcBef>
            </a:pPr>
            <a:r>
              <a:rPr lang="en-US" b="1" dirty="0"/>
              <a:t>Answers</a:t>
            </a:r>
            <a:r>
              <a:rPr lang="en-US" dirty="0"/>
              <a:t>:</a:t>
            </a:r>
          </a:p>
          <a:p>
            <a:pPr>
              <a:spcBef>
                <a:spcPts val="2000"/>
              </a:spcBef>
            </a:pPr>
            <a:r>
              <a:rPr lang="en-US" dirty="0"/>
              <a:t>Question 1:</a:t>
            </a:r>
          </a:p>
          <a:p>
            <a:pPr marL="171450" indent="-171450">
              <a:spcBef>
                <a:spcPts val="2000"/>
              </a:spcBef>
              <a:buFont typeface="Arial" panose="020B0604020202020204" pitchFamily="34" charset="0"/>
              <a:buChar char="•"/>
            </a:pPr>
            <a:r>
              <a:rPr lang="en-US" dirty="0"/>
              <a:t>Implied Rules</a:t>
            </a:r>
          </a:p>
          <a:p>
            <a:pPr>
              <a:spcBef>
                <a:spcPts val="2000"/>
              </a:spcBef>
            </a:pPr>
            <a:endParaRPr lang="en-US" dirty="0"/>
          </a:p>
          <a:p>
            <a:pPr>
              <a:spcBef>
                <a:spcPts val="2000"/>
              </a:spcBef>
            </a:pPr>
            <a:r>
              <a:rPr lang="en-US" dirty="0"/>
              <a:t>Question 2:</a:t>
            </a:r>
          </a:p>
          <a:p>
            <a:pPr marL="171450" indent="-171450">
              <a:spcBef>
                <a:spcPts val="2000"/>
              </a:spcBef>
              <a:buFont typeface="Arial" panose="020B0604020202020204" pitchFamily="34" charset="0"/>
              <a:buChar char="•"/>
            </a:pPr>
            <a:r>
              <a:rPr lang="en-US" dirty="0"/>
              <a:t>Explicit Rules</a:t>
            </a:r>
          </a:p>
          <a:p>
            <a:pPr>
              <a:spcBef>
                <a:spcPts val="2000"/>
              </a:spcBef>
            </a:pPr>
            <a:endParaRPr lang="en-US" dirty="0"/>
          </a:p>
          <a:p>
            <a:pPr>
              <a:spcBef>
                <a:spcPts val="2000"/>
              </a:spcBef>
            </a:pPr>
            <a:r>
              <a:rPr lang="en-US" dirty="0"/>
              <a:t>Question 3:</a:t>
            </a:r>
          </a:p>
          <a:p>
            <a:r>
              <a:rPr lang="en-US" dirty="0"/>
              <a:t>At the bottom of the rulebase</a:t>
            </a:r>
          </a:p>
        </p:txBody>
      </p:sp>
      <p:sp>
        <p:nvSpPr>
          <p:cNvPr id="4" name="Slide Number Placeholder 3"/>
          <p:cNvSpPr>
            <a:spLocks noGrp="1"/>
          </p:cNvSpPr>
          <p:nvPr>
            <p:ph type="sldNum" sz="quarter" idx="5"/>
          </p:nvPr>
        </p:nvSpPr>
        <p:spPr/>
        <p:txBody>
          <a:bodyPr/>
          <a:lstStyle/>
          <a:p>
            <a:fld id="{3EEE9B47-791B-47F7-AE03-C0D580CA0B67}" type="slidenum">
              <a:rPr lang="en-US" smtClean="0"/>
              <a:pPr/>
              <a:t>38</a:t>
            </a:fld>
            <a:endParaRPr lang="en-US" dirty="0"/>
          </a:p>
        </p:txBody>
      </p:sp>
    </p:spTree>
    <p:extLst>
      <p:ext uri="{BB962C8B-B14F-4D97-AF65-F5344CB8AC3E}">
        <p14:creationId xmlns:p14="http://schemas.microsoft.com/office/powerpoint/2010/main" val="32303008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Font is 32 point Arial</a:t>
            </a:r>
          </a:p>
        </p:txBody>
      </p:sp>
      <p:sp>
        <p:nvSpPr>
          <p:cNvPr id="4" name="Slide Number Placeholder 3"/>
          <p:cNvSpPr>
            <a:spLocks noGrp="1"/>
          </p:cNvSpPr>
          <p:nvPr>
            <p:ph type="sldNum" sz="quarter" idx="10"/>
          </p:nvPr>
        </p:nvSpPr>
        <p:spPr/>
        <p:txBody>
          <a:bodyPr/>
          <a:lstStyle/>
          <a:p>
            <a:fld id="{3EEE9B47-791B-47F7-AE03-C0D580CA0B67}" type="slidenum">
              <a:rPr lang="en-US" smtClean="0"/>
              <a:pPr/>
              <a:t>39</a:t>
            </a:fld>
            <a:endParaRPr lang="en-US" dirty="0"/>
          </a:p>
        </p:txBody>
      </p:sp>
    </p:spTree>
    <p:extLst>
      <p:ext uri="{BB962C8B-B14F-4D97-AF65-F5344CB8AC3E}">
        <p14:creationId xmlns:p14="http://schemas.microsoft.com/office/powerpoint/2010/main" val="72334815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Font is 32 point Arial</a:t>
            </a:r>
          </a:p>
        </p:txBody>
      </p:sp>
      <p:sp>
        <p:nvSpPr>
          <p:cNvPr id="4" name="Slide Number Placeholder 3"/>
          <p:cNvSpPr>
            <a:spLocks noGrp="1"/>
          </p:cNvSpPr>
          <p:nvPr>
            <p:ph type="sldNum" sz="quarter" idx="10"/>
          </p:nvPr>
        </p:nvSpPr>
        <p:spPr/>
        <p:txBody>
          <a:bodyPr/>
          <a:lstStyle/>
          <a:p>
            <a:fld id="{3EEE9B47-791B-47F7-AE03-C0D580CA0B67}" type="slidenum">
              <a:rPr lang="en-US" smtClean="0"/>
              <a:pPr/>
              <a:t>40</a:t>
            </a:fld>
            <a:endParaRPr lang="en-US" dirty="0"/>
          </a:p>
        </p:txBody>
      </p:sp>
    </p:spTree>
    <p:extLst>
      <p:ext uri="{BB962C8B-B14F-4D97-AF65-F5344CB8AC3E}">
        <p14:creationId xmlns:p14="http://schemas.microsoft.com/office/powerpoint/2010/main" val="22362714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 Id="rId4" Type="http://schemas.openxmlformats.org/officeDocument/2006/relationships/image" Target="../media/image2.emf"/></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CTE Title Slide">
    <p:spTree>
      <p:nvGrpSpPr>
        <p:cNvPr id="1" name=""/>
        <p:cNvGrpSpPr/>
        <p:nvPr/>
      </p:nvGrpSpPr>
      <p:grpSpPr>
        <a:xfrm>
          <a:off x="0" y="0"/>
          <a:ext cx="0" cy="0"/>
          <a:chOff x="0" y="0"/>
          <a:chExt cx="0" cy="0"/>
        </a:xfrm>
      </p:grpSpPr>
      <p:pic>
        <p:nvPicPr>
          <p:cNvPr id="3" name="Picture 2" descr="A picture containing graphical user interface  Description automatically generated">
            <a:extLst>
              <a:ext uri="{FF2B5EF4-FFF2-40B4-BE49-F238E27FC236}">
                <a16:creationId xmlns:a16="http://schemas.microsoft.com/office/drawing/2014/main" id="{FA785912-54FD-4D05-9F94-F2C674DC11A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5"/>
            <a:ext cx="12188825" cy="6857929"/>
          </a:xfrm>
          <a:prstGeom prst="rect">
            <a:avLst/>
          </a:prstGeom>
        </p:spPr>
      </p:pic>
      <p:sp>
        <p:nvSpPr>
          <p:cNvPr id="93" name="Date" hidden="1"/>
          <p:cNvSpPr>
            <a:spLocks noGrp="1"/>
          </p:cNvSpPr>
          <p:nvPr>
            <p:ph type="dt" sz="half" idx="2"/>
          </p:nvPr>
        </p:nvSpPr>
        <p:spPr>
          <a:xfrm>
            <a:off x="609600" y="6356350"/>
            <a:ext cx="2843213"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15" name="Sub-title"/>
          <p:cNvSpPr>
            <a:spLocks noGrp="1"/>
          </p:cNvSpPr>
          <p:nvPr>
            <p:ph type="body" sz="quarter" idx="13" hasCustomPrompt="1"/>
          </p:nvPr>
        </p:nvSpPr>
        <p:spPr>
          <a:xfrm>
            <a:off x="478073" y="3229665"/>
            <a:ext cx="5804989" cy="968848"/>
          </a:xfrm>
          <a:prstGeom prst="rect">
            <a:avLst/>
          </a:prstGeom>
        </p:spPr>
        <p:txBody>
          <a:bodyPr lIns="91440" tIns="45720" rIns="91440" bIns="45720">
            <a:noAutofit/>
          </a:bodyPr>
          <a:lstStyle>
            <a:lvl1pPr marL="0" indent="0">
              <a:buFont typeface="Arial" panose="020B0604020202020204" pitchFamily="34" charset="0"/>
              <a:buNone/>
              <a:defRPr sz="3200" b="0" baseline="0">
                <a:solidFill>
                  <a:schemeClr val="bg1"/>
                </a:solidFill>
                <a:latin typeface="+mj-lt"/>
              </a:defRPr>
            </a:lvl1pPr>
            <a:lvl2pPr marL="541687" indent="0">
              <a:buNone/>
              <a:defRPr/>
            </a:lvl2pPr>
            <a:lvl3pPr marL="759622" indent="0">
              <a:buNone/>
              <a:defRPr/>
            </a:lvl3pPr>
            <a:lvl4pPr marL="918321" indent="0">
              <a:buNone/>
              <a:defRPr/>
            </a:lvl4pPr>
            <a:lvl5pPr marL="1068552" indent="0">
              <a:buNone/>
              <a:defRPr/>
            </a:lvl5pPr>
          </a:lstStyle>
          <a:p>
            <a:pPr lvl="0"/>
            <a:r>
              <a:rPr lang="en-GB" dirty="0"/>
              <a:t>Presentation Subtitle</a:t>
            </a:r>
          </a:p>
        </p:txBody>
      </p:sp>
      <p:sp>
        <p:nvSpPr>
          <p:cNvPr id="17" name="Title"/>
          <p:cNvSpPr>
            <a:spLocks noGrp="1"/>
          </p:cNvSpPr>
          <p:nvPr>
            <p:ph type="body" sz="quarter" idx="14" hasCustomPrompt="1"/>
          </p:nvPr>
        </p:nvSpPr>
        <p:spPr>
          <a:xfrm>
            <a:off x="478073" y="2158451"/>
            <a:ext cx="5804989" cy="1071215"/>
          </a:xfrm>
          <a:prstGeom prst="rect">
            <a:avLst/>
          </a:prstGeom>
          <a:effectLst/>
        </p:spPr>
        <p:txBody>
          <a:bodyPr>
            <a:noAutofit/>
          </a:bodyPr>
          <a:lstStyle>
            <a:lvl1pPr marL="0" indent="0">
              <a:lnSpc>
                <a:spcPts val="4000"/>
              </a:lnSpc>
              <a:spcBef>
                <a:spcPts val="0"/>
              </a:spcBef>
              <a:buFontTx/>
              <a:buNone/>
              <a:defRPr sz="4000" b="1" cap="all" baseline="0">
                <a:solidFill>
                  <a:schemeClr val="bg1"/>
                </a:solidFill>
                <a:latin typeface="+mj-lt"/>
              </a:defRPr>
            </a:lvl1pPr>
          </a:lstStyle>
          <a:p>
            <a:pPr>
              <a:buClrTx/>
              <a:buSzTx/>
            </a:pPr>
            <a:r>
              <a:rPr lang="en-US" kern="0" dirty="0"/>
              <a:t>PRESENTATION TITLE</a:t>
            </a:r>
          </a:p>
        </p:txBody>
      </p:sp>
      <p:sp>
        <p:nvSpPr>
          <p:cNvPr id="91" name="Footer_security classification" hidden="1"/>
          <p:cNvSpPr>
            <a:spLocks noGrp="1"/>
          </p:cNvSpPr>
          <p:nvPr>
            <p:ph type="ftr" sz="quarter" idx="3"/>
          </p:nvPr>
        </p:nvSpPr>
        <p:spPr>
          <a:xfrm>
            <a:off x="2957904" y="6525768"/>
            <a:ext cx="3799400" cy="301752"/>
          </a:xfrm>
          <a:prstGeom prst="rect">
            <a:avLst/>
          </a:prstGeom>
        </p:spPr>
        <p:txBody>
          <a:bodyPr vert="horz" lIns="121899" tIns="60949" rIns="121899" bIns="60949" rtlCol="0" anchor="ctr"/>
          <a:lstStyle>
            <a:lvl1pPr algn="ctr">
              <a:defRPr sz="900">
                <a:solidFill>
                  <a:schemeClr val="bg1">
                    <a:lumMod val="75000"/>
                  </a:schemeClr>
                </a:solidFill>
                <a:latin typeface="+mn-lt"/>
              </a:defRPr>
            </a:lvl1pPr>
          </a:lstStyle>
          <a:p>
            <a:endParaRPr lang="en-US" dirty="0"/>
          </a:p>
        </p:txBody>
      </p:sp>
    </p:spTree>
    <p:extLst>
      <p:ext uri="{BB962C8B-B14F-4D97-AF65-F5344CB8AC3E}">
        <p14:creationId xmlns:p14="http://schemas.microsoft.com/office/powerpoint/2010/main" val="925477340"/>
      </p:ext>
    </p:extLst>
  </p:cSld>
  <p:clrMapOvr>
    <a:masterClrMapping/>
  </p:clrMapOvr>
  <p:transition>
    <p:fade/>
  </p:transition>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hapter Title">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93"/>
            <a:ext cx="12188824" cy="685621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6" name="Section title"/>
          <p:cNvSpPr>
            <a:spLocks noGrp="1"/>
          </p:cNvSpPr>
          <p:nvPr>
            <p:ph type="body" sz="quarter" idx="13" hasCustomPrompt="1"/>
          </p:nvPr>
        </p:nvSpPr>
        <p:spPr bwMode="white">
          <a:xfrm>
            <a:off x="629684" y="2171235"/>
            <a:ext cx="8619892" cy="3027783"/>
          </a:xfrm>
          <a:prstGeom prst="rect">
            <a:avLst/>
          </a:prstGeom>
        </p:spPr>
        <p:txBody>
          <a:bodyPr wrap="square" anchor="t" anchorCtr="0">
            <a:noAutofit/>
          </a:bodyPr>
          <a:lstStyle>
            <a:lvl1pPr marL="0" indent="0" algn="l" rtl="0" eaLnBrk="1" fontAlgn="base" hangingPunct="1">
              <a:lnSpc>
                <a:spcPct val="85000"/>
              </a:lnSpc>
              <a:spcBef>
                <a:spcPts val="0"/>
              </a:spcBef>
              <a:spcAft>
                <a:spcPts val="0"/>
              </a:spcAft>
              <a:buSzPts val="1400"/>
              <a:buNone/>
              <a:defRPr lang="en-US" sz="4000" b="1" i="0" u="none" strike="noStrike" cap="all" baseline="0"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lvl="0"/>
            <a:r>
              <a:rPr lang="en-US" dirty="0"/>
              <a:t>Chapter name</a:t>
            </a:r>
          </a:p>
        </p:txBody>
      </p:sp>
      <p:sp>
        <p:nvSpPr>
          <p:cNvPr id="7" name="Section number"/>
          <p:cNvSpPr>
            <a:spLocks noGrp="1"/>
          </p:cNvSpPr>
          <p:nvPr>
            <p:ph type="body" sz="quarter" idx="16" hasCustomPrompt="1"/>
          </p:nvPr>
        </p:nvSpPr>
        <p:spPr bwMode="white">
          <a:xfrm>
            <a:off x="614319" y="963868"/>
            <a:ext cx="4649659" cy="891075"/>
          </a:xfrm>
          <a:prstGeom prst="rect">
            <a:avLst/>
          </a:prstGeom>
        </p:spPr>
        <p:txBody>
          <a:bodyPr anchor="t" anchorCtr="0">
            <a:noAutofit/>
          </a:bodyPr>
          <a:lstStyle>
            <a:lvl1pPr marL="0" indent="0" algn="l">
              <a:lnSpc>
                <a:spcPct val="100000"/>
              </a:lnSpc>
              <a:spcBef>
                <a:spcPts val="0"/>
              </a:spcBef>
              <a:buNone/>
              <a:defRPr lang="en-US" sz="3000" b="0" i="0" u="none" strike="noStrike" cap="all"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Chapter Title</a:t>
            </a:r>
          </a:p>
        </p:txBody>
      </p:sp>
      <p:sp>
        <p:nvSpPr>
          <p:cNvPr id="2" name="Date Placeholder 1" hidden="1"/>
          <p:cNvSpPr>
            <a:spLocks noGrp="1"/>
          </p:cNvSpPr>
          <p:nvPr>
            <p:ph type="dt" sz="half" idx="17"/>
          </p:nvPr>
        </p:nvSpPr>
        <p:spPr>
          <a:xfrm>
            <a:off x="-3156888" y="6356350"/>
            <a:ext cx="2843213" cy="365125"/>
          </a:xfrm>
        </p:spPr>
        <p:txBody>
          <a:bodyPr/>
          <a:lstStyle/>
          <a:p>
            <a:endParaRPr lang="en-US" dirty="0"/>
          </a:p>
        </p:txBody>
      </p:sp>
      <p:grpSp>
        <p:nvGrpSpPr>
          <p:cNvPr id="5" name="Group 4"/>
          <p:cNvGrpSpPr>
            <a:grpSpLocks noChangeAspect="1"/>
          </p:cNvGrpSpPr>
          <p:nvPr/>
        </p:nvGrpSpPr>
        <p:grpSpPr bwMode="auto">
          <a:xfrm>
            <a:off x="841375" y="5641975"/>
            <a:ext cx="10506075" cy="555625"/>
            <a:chOff x="463" y="3554"/>
            <a:chExt cx="6618" cy="350"/>
          </a:xfrm>
        </p:grpSpPr>
        <p:sp>
          <p:nvSpPr>
            <p:cNvPr id="10" name="AutoShape 3"/>
            <p:cNvSpPr>
              <a:spLocks noChangeAspect="1" noChangeArrowheads="1" noTextEdit="1"/>
            </p:cNvSpPr>
            <p:nvPr userDrawn="1"/>
          </p:nvSpPr>
          <p:spPr bwMode="auto">
            <a:xfrm>
              <a:off x="463" y="3554"/>
              <a:ext cx="6618" cy="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5"/>
            <p:cNvSpPr>
              <a:spLocks/>
            </p:cNvSpPr>
            <p:nvPr userDrawn="1"/>
          </p:nvSpPr>
          <p:spPr bwMode="auto">
            <a:xfrm>
              <a:off x="465" y="3560"/>
              <a:ext cx="182" cy="340"/>
            </a:xfrm>
            <a:custGeom>
              <a:avLst/>
              <a:gdLst>
                <a:gd name="T0" fmla="*/ 118 w 182"/>
                <a:gd name="T1" fmla="*/ 207 h 340"/>
                <a:gd name="T2" fmla="*/ 118 w 182"/>
                <a:gd name="T3" fmla="*/ 340 h 340"/>
                <a:gd name="T4" fmla="*/ 64 w 182"/>
                <a:gd name="T5" fmla="*/ 340 h 340"/>
                <a:gd name="T6" fmla="*/ 64 w 182"/>
                <a:gd name="T7" fmla="*/ 207 h 340"/>
                <a:gd name="T8" fmla="*/ 0 w 182"/>
                <a:gd name="T9" fmla="*/ 0 h 340"/>
                <a:gd name="T10" fmla="*/ 57 w 182"/>
                <a:gd name="T11" fmla="*/ 0 h 340"/>
                <a:gd name="T12" fmla="*/ 90 w 182"/>
                <a:gd name="T13" fmla="*/ 134 h 340"/>
                <a:gd name="T14" fmla="*/ 123 w 182"/>
                <a:gd name="T15" fmla="*/ 0 h 340"/>
                <a:gd name="T16" fmla="*/ 182 w 182"/>
                <a:gd name="T17" fmla="*/ 0 h 340"/>
                <a:gd name="T18" fmla="*/ 118 w 182"/>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2" h="340">
                  <a:moveTo>
                    <a:pt x="118" y="207"/>
                  </a:moveTo>
                  <a:lnTo>
                    <a:pt x="118" y="340"/>
                  </a:lnTo>
                  <a:lnTo>
                    <a:pt x="64" y="340"/>
                  </a:lnTo>
                  <a:lnTo>
                    <a:pt x="64" y="207"/>
                  </a:lnTo>
                  <a:lnTo>
                    <a:pt x="0" y="0"/>
                  </a:lnTo>
                  <a:lnTo>
                    <a:pt x="57" y="0"/>
                  </a:lnTo>
                  <a:lnTo>
                    <a:pt x="90" y="134"/>
                  </a:lnTo>
                  <a:lnTo>
                    <a:pt x="123" y="0"/>
                  </a:lnTo>
                  <a:lnTo>
                    <a:pt x="182"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6"/>
            <p:cNvSpPr>
              <a:spLocks noEditPoints="1"/>
            </p:cNvSpPr>
            <p:nvPr userDrawn="1"/>
          </p:nvSpPr>
          <p:spPr bwMode="auto">
            <a:xfrm>
              <a:off x="712" y="3556"/>
              <a:ext cx="179" cy="348"/>
            </a:xfrm>
            <a:custGeom>
              <a:avLst/>
              <a:gdLst>
                <a:gd name="T0" fmla="*/ 48 w 97"/>
                <a:gd name="T1" fmla="*/ 186 h 186"/>
                <a:gd name="T2" fmla="*/ 27 w 97"/>
                <a:gd name="T3" fmla="*/ 182 h 186"/>
                <a:gd name="T4" fmla="*/ 13 w 97"/>
                <a:gd name="T5" fmla="*/ 171 h 186"/>
                <a:gd name="T6" fmla="*/ 6 w 97"/>
                <a:gd name="T7" fmla="*/ 159 h 186"/>
                <a:gd name="T8" fmla="*/ 2 w 97"/>
                <a:gd name="T9" fmla="*/ 143 h 186"/>
                <a:gd name="T10" fmla="*/ 0 w 97"/>
                <a:gd name="T11" fmla="*/ 121 h 186"/>
                <a:gd name="T12" fmla="*/ 0 w 97"/>
                <a:gd name="T13" fmla="*/ 93 h 186"/>
                <a:gd name="T14" fmla="*/ 0 w 97"/>
                <a:gd name="T15" fmla="*/ 65 h 186"/>
                <a:gd name="T16" fmla="*/ 2 w 97"/>
                <a:gd name="T17" fmla="*/ 44 h 186"/>
                <a:gd name="T18" fmla="*/ 6 w 97"/>
                <a:gd name="T19" fmla="*/ 28 h 186"/>
                <a:gd name="T20" fmla="*/ 13 w 97"/>
                <a:gd name="T21" fmla="*/ 16 h 186"/>
                <a:gd name="T22" fmla="*/ 27 w 97"/>
                <a:gd name="T23" fmla="*/ 5 h 186"/>
                <a:gd name="T24" fmla="*/ 48 w 97"/>
                <a:gd name="T25" fmla="*/ 0 h 186"/>
                <a:gd name="T26" fmla="*/ 69 w 97"/>
                <a:gd name="T27" fmla="*/ 5 h 186"/>
                <a:gd name="T28" fmla="*/ 83 w 97"/>
                <a:gd name="T29" fmla="*/ 16 h 186"/>
                <a:gd name="T30" fmla="*/ 91 w 97"/>
                <a:gd name="T31" fmla="*/ 28 h 186"/>
                <a:gd name="T32" fmla="*/ 95 w 97"/>
                <a:gd name="T33" fmla="*/ 44 h 186"/>
                <a:gd name="T34" fmla="*/ 96 w 97"/>
                <a:gd name="T35" fmla="*/ 65 h 186"/>
                <a:gd name="T36" fmla="*/ 97 w 97"/>
                <a:gd name="T37" fmla="*/ 93 h 186"/>
                <a:gd name="T38" fmla="*/ 96 w 97"/>
                <a:gd name="T39" fmla="*/ 121 h 186"/>
                <a:gd name="T40" fmla="*/ 95 w 97"/>
                <a:gd name="T41" fmla="*/ 143 h 186"/>
                <a:gd name="T42" fmla="*/ 91 w 97"/>
                <a:gd name="T43" fmla="*/ 159 h 186"/>
                <a:gd name="T44" fmla="*/ 83 w 97"/>
                <a:gd name="T45" fmla="*/ 171 h 186"/>
                <a:gd name="T46" fmla="*/ 69 w 97"/>
                <a:gd name="T47" fmla="*/ 182 h 186"/>
                <a:gd name="T48" fmla="*/ 48 w 97"/>
                <a:gd name="T49" fmla="*/ 186 h 186"/>
                <a:gd name="T50" fmla="*/ 48 w 97"/>
                <a:gd name="T51" fmla="*/ 160 h 186"/>
                <a:gd name="T52" fmla="*/ 57 w 97"/>
                <a:gd name="T53" fmla="*/ 159 h 186"/>
                <a:gd name="T54" fmla="*/ 62 w 97"/>
                <a:gd name="T55" fmla="*/ 154 h 186"/>
                <a:gd name="T56" fmla="*/ 67 w 97"/>
                <a:gd name="T57" fmla="*/ 133 h 186"/>
                <a:gd name="T58" fmla="*/ 68 w 97"/>
                <a:gd name="T59" fmla="*/ 93 h 186"/>
                <a:gd name="T60" fmla="*/ 67 w 97"/>
                <a:gd name="T61" fmla="*/ 54 h 186"/>
                <a:gd name="T62" fmla="*/ 62 w 97"/>
                <a:gd name="T63" fmla="*/ 33 h 186"/>
                <a:gd name="T64" fmla="*/ 57 w 97"/>
                <a:gd name="T65" fmla="*/ 28 h 186"/>
                <a:gd name="T66" fmla="*/ 48 w 97"/>
                <a:gd name="T67" fmla="*/ 26 h 186"/>
                <a:gd name="T68" fmla="*/ 40 w 97"/>
                <a:gd name="T69" fmla="*/ 28 h 186"/>
                <a:gd name="T70" fmla="*/ 35 w 97"/>
                <a:gd name="T71" fmla="*/ 33 h 186"/>
                <a:gd name="T72" fmla="*/ 29 w 97"/>
                <a:gd name="T73" fmla="*/ 54 h 186"/>
                <a:gd name="T74" fmla="*/ 28 w 97"/>
                <a:gd name="T75" fmla="*/ 93 h 186"/>
                <a:gd name="T76" fmla="*/ 29 w 97"/>
                <a:gd name="T77" fmla="*/ 133 h 186"/>
                <a:gd name="T78" fmla="*/ 35 w 97"/>
                <a:gd name="T79" fmla="*/ 154 h 186"/>
                <a:gd name="T80" fmla="*/ 40 w 97"/>
                <a:gd name="T81" fmla="*/ 159 h 186"/>
                <a:gd name="T82" fmla="*/ 48 w 97"/>
                <a:gd name="T83" fmla="*/ 16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7" h="186">
                  <a:moveTo>
                    <a:pt x="48" y="186"/>
                  </a:moveTo>
                  <a:cubicBezTo>
                    <a:pt x="40" y="186"/>
                    <a:pt x="33" y="185"/>
                    <a:pt x="27" y="182"/>
                  </a:cubicBezTo>
                  <a:cubicBezTo>
                    <a:pt x="21" y="179"/>
                    <a:pt x="17" y="175"/>
                    <a:pt x="13" y="171"/>
                  </a:cubicBezTo>
                  <a:cubicBezTo>
                    <a:pt x="10" y="167"/>
                    <a:pt x="8" y="163"/>
                    <a:pt x="6" y="159"/>
                  </a:cubicBezTo>
                  <a:cubicBezTo>
                    <a:pt x="4" y="154"/>
                    <a:pt x="3" y="149"/>
                    <a:pt x="2" y="143"/>
                  </a:cubicBezTo>
                  <a:cubicBezTo>
                    <a:pt x="1" y="137"/>
                    <a:pt x="0" y="130"/>
                    <a:pt x="0" y="121"/>
                  </a:cubicBezTo>
                  <a:cubicBezTo>
                    <a:pt x="0" y="113"/>
                    <a:pt x="0" y="104"/>
                    <a:pt x="0" y="93"/>
                  </a:cubicBezTo>
                  <a:cubicBezTo>
                    <a:pt x="0" y="82"/>
                    <a:pt x="0" y="73"/>
                    <a:pt x="0" y="65"/>
                  </a:cubicBezTo>
                  <a:cubicBezTo>
                    <a:pt x="0" y="57"/>
                    <a:pt x="1" y="50"/>
                    <a:pt x="2" y="44"/>
                  </a:cubicBezTo>
                  <a:cubicBezTo>
                    <a:pt x="3" y="38"/>
                    <a:pt x="4" y="32"/>
                    <a:pt x="6" y="28"/>
                  </a:cubicBezTo>
                  <a:cubicBezTo>
                    <a:pt x="8" y="23"/>
                    <a:pt x="10" y="19"/>
                    <a:pt x="13" y="16"/>
                  </a:cubicBezTo>
                  <a:cubicBezTo>
                    <a:pt x="17" y="11"/>
                    <a:pt x="21" y="8"/>
                    <a:pt x="27" y="5"/>
                  </a:cubicBezTo>
                  <a:cubicBezTo>
                    <a:pt x="33" y="2"/>
                    <a:pt x="40" y="0"/>
                    <a:pt x="48" y="0"/>
                  </a:cubicBezTo>
                  <a:cubicBezTo>
                    <a:pt x="57" y="0"/>
                    <a:pt x="64" y="2"/>
                    <a:pt x="69" y="5"/>
                  </a:cubicBezTo>
                  <a:cubicBezTo>
                    <a:pt x="75" y="8"/>
                    <a:pt x="80" y="11"/>
                    <a:pt x="83" y="16"/>
                  </a:cubicBezTo>
                  <a:cubicBezTo>
                    <a:pt x="87" y="19"/>
                    <a:pt x="89" y="23"/>
                    <a:pt x="91" y="28"/>
                  </a:cubicBezTo>
                  <a:cubicBezTo>
                    <a:pt x="93" y="32"/>
                    <a:pt x="94" y="38"/>
                    <a:pt x="95" y="44"/>
                  </a:cubicBezTo>
                  <a:cubicBezTo>
                    <a:pt x="96" y="50"/>
                    <a:pt x="96" y="57"/>
                    <a:pt x="96" y="65"/>
                  </a:cubicBezTo>
                  <a:cubicBezTo>
                    <a:pt x="97" y="73"/>
                    <a:pt x="97" y="82"/>
                    <a:pt x="97" y="93"/>
                  </a:cubicBezTo>
                  <a:cubicBezTo>
                    <a:pt x="97" y="104"/>
                    <a:pt x="97" y="113"/>
                    <a:pt x="96" y="121"/>
                  </a:cubicBezTo>
                  <a:cubicBezTo>
                    <a:pt x="96" y="130"/>
                    <a:pt x="96" y="137"/>
                    <a:pt x="95" y="143"/>
                  </a:cubicBezTo>
                  <a:cubicBezTo>
                    <a:pt x="94" y="149"/>
                    <a:pt x="93" y="154"/>
                    <a:pt x="91" y="159"/>
                  </a:cubicBezTo>
                  <a:cubicBezTo>
                    <a:pt x="89" y="163"/>
                    <a:pt x="87" y="167"/>
                    <a:pt x="83" y="171"/>
                  </a:cubicBezTo>
                  <a:cubicBezTo>
                    <a:pt x="80" y="175"/>
                    <a:pt x="75" y="179"/>
                    <a:pt x="69" y="182"/>
                  </a:cubicBezTo>
                  <a:cubicBezTo>
                    <a:pt x="64" y="185"/>
                    <a:pt x="57" y="186"/>
                    <a:pt x="48" y="186"/>
                  </a:cubicBezTo>
                  <a:close/>
                  <a:moveTo>
                    <a:pt x="48" y="160"/>
                  </a:moveTo>
                  <a:cubicBezTo>
                    <a:pt x="52" y="160"/>
                    <a:pt x="54" y="160"/>
                    <a:pt x="57" y="159"/>
                  </a:cubicBezTo>
                  <a:cubicBezTo>
                    <a:pt x="59" y="157"/>
                    <a:pt x="61" y="156"/>
                    <a:pt x="62" y="154"/>
                  </a:cubicBezTo>
                  <a:cubicBezTo>
                    <a:pt x="65" y="149"/>
                    <a:pt x="66" y="142"/>
                    <a:pt x="67" y="133"/>
                  </a:cubicBezTo>
                  <a:cubicBezTo>
                    <a:pt x="68" y="123"/>
                    <a:pt x="68" y="110"/>
                    <a:pt x="68" y="93"/>
                  </a:cubicBezTo>
                  <a:cubicBezTo>
                    <a:pt x="68" y="77"/>
                    <a:pt x="68" y="63"/>
                    <a:pt x="67" y="54"/>
                  </a:cubicBezTo>
                  <a:cubicBezTo>
                    <a:pt x="66" y="44"/>
                    <a:pt x="65" y="37"/>
                    <a:pt x="62" y="33"/>
                  </a:cubicBezTo>
                  <a:cubicBezTo>
                    <a:pt x="61" y="31"/>
                    <a:pt x="59" y="29"/>
                    <a:pt x="57" y="28"/>
                  </a:cubicBezTo>
                  <a:cubicBezTo>
                    <a:pt x="54" y="27"/>
                    <a:pt x="52" y="26"/>
                    <a:pt x="48" y="26"/>
                  </a:cubicBezTo>
                  <a:cubicBezTo>
                    <a:pt x="45" y="26"/>
                    <a:pt x="42" y="27"/>
                    <a:pt x="40" y="28"/>
                  </a:cubicBezTo>
                  <a:cubicBezTo>
                    <a:pt x="38" y="29"/>
                    <a:pt x="36" y="31"/>
                    <a:pt x="35" y="33"/>
                  </a:cubicBezTo>
                  <a:cubicBezTo>
                    <a:pt x="32" y="37"/>
                    <a:pt x="30" y="44"/>
                    <a:pt x="29" y="54"/>
                  </a:cubicBezTo>
                  <a:cubicBezTo>
                    <a:pt x="29" y="63"/>
                    <a:pt x="28" y="77"/>
                    <a:pt x="28" y="93"/>
                  </a:cubicBezTo>
                  <a:cubicBezTo>
                    <a:pt x="28" y="110"/>
                    <a:pt x="29" y="123"/>
                    <a:pt x="29" y="133"/>
                  </a:cubicBezTo>
                  <a:cubicBezTo>
                    <a:pt x="30" y="142"/>
                    <a:pt x="32" y="149"/>
                    <a:pt x="35" y="154"/>
                  </a:cubicBezTo>
                  <a:cubicBezTo>
                    <a:pt x="36" y="156"/>
                    <a:pt x="38" y="157"/>
                    <a:pt x="40" y="159"/>
                  </a:cubicBezTo>
                  <a:cubicBezTo>
                    <a:pt x="42" y="160"/>
                    <a:pt x="45" y="160"/>
                    <a:pt x="48" y="16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7"/>
            <p:cNvSpPr>
              <a:spLocks/>
            </p:cNvSpPr>
            <p:nvPr userDrawn="1"/>
          </p:nvSpPr>
          <p:spPr bwMode="auto">
            <a:xfrm>
              <a:off x="981" y="3560"/>
              <a:ext cx="171" cy="344"/>
            </a:xfrm>
            <a:custGeom>
              <a:avLst/>
              <a:gdLst>
                <a:gd name="T0" fmla="*/ 93 w 93"/>
                <a:gd name="T1" fmla="*/ 137 h 184"/>
                <a:gd name="T2" fmla="*/ 80 w 93"/>
                <a:gd name="T3" fmla="*/ 171 h 184"/>
                <a:gd name="T4" fmla="*/ 47 w 93"/>
                <a:gd name="T5" fmla="*/ 184 h 184"/>
                <a:gd name="T6" fmla="*/ 13 w 93"/>
                <a:gd name="T7" fmla="*/ 171 h 184"/>
                <a:gd name="T8" fmla="*/ 0 w 93"/>
                <a:gd name="T9" fmla="*/ 137 h 184"/>
                <a:gd name="T10" fmla="*/ 0 w 93"/>
                <a:gd name="T11" fmla="*/ 0 h 184"/>
                <a:gd name="T12" fmla="*/ 29 w 93"/>
                <a:gd name="T13" fmla="*/ 0 h 184"/>
                <a:gd name="T14" fmla="*/ 29 w 93"/>
                <a:gd name="T15" fmla="*/ 136 h 184"/>
                <a:gd name="T16" fmla="*/ 33 w 93"/>
                <a:gd name="T17" fmla="*/ 153 h 184"/>
                <a:gd name="T18" fmla="*/ 47 w 93"/>
                <a:gd name="T19" fmla="*/ 158 h 184"/>
                <a:gd name="T20" fmla="*/ 60 w 93"/>
                <a:gd name="T21" fmla="*/ 153 h 184"/>
                <a:gd name="T22" fmla="*/ 64 w 93"/>
                <a:gd name="T23" fmla="*/ 136 h 184"/>
                <a:gd name="T24" fmla="*/ 64 w 93"/>
                <a:gd name="T25" fmla="*/ 0 h 184"/>
                <a:gd name="T26" fmla="*/ 93 w 93"/>
                <a:gd name="T27" fmla="*/ 0 h 184"/>
                <a:gd name="T28" fmla="*/ 93 w 93"/>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3" h="184">
                  <a:moveTo>
                    <a:pt x="93" y="137"/>
                  </a:moveTo>
                  <a:cubicBezTo>
                    <a:pt x="93" y="151"/>
                    <a:pt x="89" y="162"/>
                    <a:pt x="80" y="171"/>
                  </a:cubicBezTo>
                  <a:cubicBezTo>
                    <a:pt x="72" y="180"/>
                    <a:pt x="60" y="184"/>
                    <a:pt x="47" y="184"/>
                  </a:cubicBezTo>
                  <a:cubicBezTo>
                    <a:pt x="33" y="184"/>
                    <a:pt x="21" y="180"/>
                    <a:pt x="13" y="171"/>
                  </a:cubicBezTo>
                  <a:cubicBezTo>
                    <a:pt x="4" y="162"/>
                    <a:pt x="0" y="151"/>
                    <a:pt x="0" y="137"/>
                  </a:cubicBezTo>
                  <a:cubicBezTo>
                    <a:pt x="0" y="0"/>
                    <a:pt x="0" y="0"/>
                    <a:pt x="0" y="0"/>
                  </a:cubicBezTo>
                  <a:cubicBezTo>
                    <a:pt x="29" y="0"/>
                    <a:pt x="29" y="0"/>
                    <a:pt x="29" y="0"/>
                  </a:cubicBezTo>
                  <a:cubicBezTo>
                    <a:pt x="29" y="136"/>
                    <a:pt x="29" y="136"/>
                    <a:pt x="29" y="136"/>
                  </a:cubicBezTo>
                  <a:cubicBezTo>
                    <a:pt x="29" y="144"/>
                    <a:pt x="30" y="150"/>
                    <a:pt x="33" y="153"/>
                  </a:cubicBezTo>
                  <a:cubicBezTo>
                    <a:pt x="36" y="157"/>
                    <a:pt x="41" y="158"/>
                    <a:pt x="47" y="158"/>
                  </a:cubicBezTo>
                  <a:cubicBezTo>
                    <a:pt x="52" y="158"/>
                    <a:pt x="57" y="157"/>
                    <a:pt x="60" y="153"/>
                  </a:cubicBezTo>
                  <a:cubicBezTo>
                    <a:pt x="63" y="150"/>
                    <a:pt x="64" y="144"/>
                    <a:pt x="64" y="136"/>
                  </a:cubicBezTo>
                  <a:cubicBezTo>
                    <a:pt x="64" y="0"/>
                    <a:pt x="64" y="0"/>
                    <a:pt x="64" y="0"/>
                  </a:cubicBezTo>
                  <a:cubicBezTo>
                    <a:pt x="93" y="0"/>
                    <a:pt x="93" y="0"/>
                    <a:pt x="93" y="0"/>
                  </a:cubicBezTo>
                  <a:lnTo>
                    <a:pt x="93"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8"/>
            <p:cNvSpPr>
              <a:spLocks noEditPoints="1"/>
            </p:cNvSpPr>
            <p:nvPr userDrawn="1"/>
          </p:nvSpPr>
          <p:spPr bwMode="auto">
            <a:xfrm>
              <a:off x="1384" y="3560"/>
              <a:ext cx="176" cy="340"/>
            </a:xfrm>
            <a:custGeom>
              <a:avLst/>
              <a:gdLst>
                <a:gd name="T0" fmla="*/ 46 w 95"/>
                <a:gd name="T1" fmla="*/ 0 h 182"/>
                <a:gd name="T2" fmla="*/ 67 w 95"/>
                <a:gd name="T3" fmla="*/ 5 h 182"/>
                <a:gd name="T4" fmla="*/ 81 w 95"/>
                <a:gd name="T5" fmla="*/ 15 h 182"/>
                <a:gd name="T6" fmla="*/ 89 w 95"/>
                <a:gd name="T7" fmla="*/ 27 h 182"/>
                <a:gd name="T8" fmla="*/ 93 w 95"/>
                <a:gd name="T9" fmla="*/ 43 h 182"/>
                <a:gd name="T10" fmla="*/ 94 w 95"/>
                <a:gd name="T11" fmla="*/ 63 h 182"/>
                <a:gd name="T12" fmla="*/ 95 w 95"/>
                <a:gd name="T13" fmla="*/ 91 h 182"/>
                <a:gd name="T14" fmla="*/ 94 w 95"/>
                <a:gd name="T15" fmla="*/ 119 h 182"/>
                <a:gd name="T16" fmla="*/ 93 w 95"/>
                <a:gd name="T17" fmla="*/ 140 h 182"/>
                <a:gd name="T18" fmla="*/ 89 w 95"/>
                <a:gd name="T19" fmla="*/ 155 h 182"/>
                <a:gd name="T20" fmla="*/ 81 w 95"/>
                <a:gd name="T21" fmla="*/ 167 h 182"/>
                <a:gd name="T22" fmla="*/ 67 w 95"/>
                <a:gd name="T23" fmla="*/ 178 h 182"/>
                <a:gd name="T24" fmla="*/ 46 w 95"/>
                <a:gd name="T25" fmla="*/ 182 h 182"/>
                <a:gd name="T26" fmla="*/ 0 w 95"/>
                <a:gd name="T27" fmla="*/ 182 h 182"/>
                <a:gd name="T28" fmla="*/ 0 w 95"/>
                <a:gd name="T29" fmla="*/ 0 h 182"/>
                <a:gd name="T30" fmla="*/ 46 w 95"/>
                <a:gd name="T31" fmla="*/ 0 h 182"/>
                <a:gd name="T32" fmla="*/ 28 w 95"/>
                <a:gd name="T33" fmla="*/ 26 h 182"/>
                <a:gd name="T34" fmla="*/ 28 w 95"/>
                <a:gd name="T35" fmla="*/ 156 h 182"/>
                <a:gd name="T36" fmla="*/ 45 w 95"/>
                <a:gd name="T37" fmla="*/ 156 h 182"/>
                <a:gd name="T38" fmla="*/ 54 w 95"/>
                <a:gd name="T39" fmla="*/ 154 h 182"/>
                <a:gd name="T40" fmla="*/ 60 w 95"/>
                <a:gd name="T41" fmla="*/ 149 h 182"/>
                <a:gd name="T42" fmla="*/ 65 w 95"/>
                <a:gd name="T43" fmla="*/ 129 h 182"/>
                <a:gd name="T44" fmla="*/ 66 w 95"/>
                <a:gd name="T45" fmla="*/ 91 h 182"/>
                <a:gd name="T46" fmla="*/ 65 w 95"/>
                <a:gd name="T47" fmla="*/ 53 h 182"/>
                <a:gd name="T48" fmla="*/ 60 w 95"/>
                <a:gd name="T49" fmla="*/ 33 h 182"/>
                <a:gd name="T50" fmla="*/ 54 w 95"/>
                <a:gd name="T51" fmla="*/ 28 h 182"/>
                <a:gd name="T52" fmla="*/ 45 w 95"/>
                <a:gd name="T53" fmla="*/ 26 h 182"/>
                <a:gd name="T54" fmla="*/ 28 w 95"/>
                <a:gd name="T55"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5" h="182">
                  <a:moveTo>
                    <a:pt x="46" y="0"/>
                  </a:moveTo>
                  <a:cubicBezTo>
                    <a:pt x="55" y="0"/>
                    <a:pt x="62" y="2"/>
                    <a:pt x="67" y="5"/>
                  </a:cubicBezTo>
                  <a:cubicBezTo>
                    <a:pt x="73" y="7"/>
                    <a:pt x="78" y="11"/>
                    <a:pt x="81" y="15"/>
                  </a:cubicBezTo>
                  <a:cubicBezTo>
                    <a:pt x="84" y="19"/>
                    <a:pt x="87" y="23"/>
                    <a:pt x="89" y="27"/>
                  </a:cubicBezTo>
                  <a:cubicBezTo>
                    <a:pt x="90" y="31"/>
                    <a:pt x="92" y="37"/>
                    <a:pt x="93" y="43"/>
                  </a:cubicBezTo>
                  <a:cubicBezTo>
                    <a:pt x="93" y="49"/>
                    <a:pt x="94" y="56"/>
                    <a:pt x="94" y="63"/>
                  </a:cubicBezTo>
                  <a:cubicBezTo>
                    <a:pt x="94" y="71"/>
                    <a:pt x="95" y="81"/>
                    <a:pt x="95" y="91"/>
                  </a:cubicBezTo>
                  <a:cubicBezTo>
                    <a:pt x="95" y="102"/>
                    <a:pt x="94" y="111"/>
                    <a:pt x="94" y="119"/>
                  </a:cubicBezTo>
                  <a:cubicBezTo>
                    <a:pt x="94" y="127"/>
                    <a:pt x="93" y="134"/>
                    <a:pt x="93" y="140"/>
                  </a:cubicBezTo>
                  <a:cubicBezTo>
                    <a:pt x="92" y="146"/>
                    <a:pt x="90" y="151"/>
                    <a:pt x="89" y="155"/>
                  </a:cubicBezTo>
                  <a:cubicBezTo>
                    <a:pt x="87" y="160"/>
                    <a:pt x="84" y="164"/>
                    <a:pt x="81" y="167"/>
                  </a:cubicBezTo>
                  <a:cubicBezTo>
                    <a:pt x="78" y="171"/>
                    <a:pt x="73" y="175"/>
                    <a:pt x="67" y="178"/>
                  </a:cubicBezTo>
                  <a:cubicBezTo>
                    <a:pt x="62" y="181"/>
                    <a:pt x="55" y="182"/>
                    <a:pt x="46" y="182"/>
                  </a:cubicBezTo>
                  <a:cubicBezTo>
                    <a:pt x="0" y="182"/>
                    <a:pt x="0" y="182"/>
                    <a:pt x="0" y="182"/>
                  </a:cubicBezTo>
                  <a:cubicBezTo>
                    <a:pt x="0" y="0"/>
                    <a:pt x="0" y="0"/>
                    <a:pt x="0" y="0"/>
                  </a:cubicBezTo>
                  <a:lnTo>
                    <a:pt x="46" y="0"/>
                  </a:lnTo>
                  <a:close/>
                  <a:moveTo>
                    <a:pt x="28" y="26"/>
                  </a:moveTo>
                  <a:cubicBezTo>
                    <a:pt x="28" y="156"/>
                    <a:pt x="28" y="156"/>
                    <a:pt x="28" y="156"/>
                  </a:cubicBezTo>
                  <a:cubicBezTo>
                    <a:pt x="45" y="156"/>
                    <a:pt x="45" y="156"/>
                    <a:pt x="45" y="156"/>
                  </a:cubicBezTo>
                  <a:cubicBezTo>
                    <a:pt x="49" y="156"/>
                    <a:pt x="52" y="156"/>
                    <a:pt x="54" y="154"/>
                  </a:cubicBezTo>
                  <a:cubicBezTo>
                    <a:pt x="57" y="153"/>
                    <a:pt x="58" y="151"/>
                    <a:pt x="60" y="149"/>
                  </a:cubicBezTo>
                  <a:cubicBezTo>
                    <a:pt x="63" y="145"/>
                    <a:pt x="64" y="138"/>
                    <a:pt x="65" y="129"/>
                  </a:cubicBezTo>
                  <a:cubicBezTo>
                    <a:pt x="66" y="120"/>
                    <a:pt x="66" y="107"/>
                    <a:pt x="66" y="91"/>
                  </a:cubicBezTo>
                  <a:cubicBezTo>
                    <a:pt x="66" y="75"/>
                    <a:pt x="66" y="62"/>
                    <a:pt x="65" y="53"/>
                  </a:cubicBezTo>
                  <a:cubicBezTo>
                    <a:pt x="64" y="44"/>
                    <a:pt x="63" y="38"/>
                    <a:pt x="60" y="33"/>
                  </a:cubicBezTo>
                  <a:cubicBezTo>
                    <a:pt x="58" y="31"/>
                    <a:pt x="57" y="29"/>
                    <a:pt x="54" y="28"/>
                  </a:cubicBezTo>
                  <a:cubicBezTo>
                    <a:pt x="52" y="27"/>
                    <a:pt x="49" y="26"/>
                    <a:pt x="45"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9"/>
            <p:cNvSpPr>
              <a:spLocks/>
            </p:cNvSpPr>
            <p:nvPr userDrawn="1"/>
          </p:nvSpPr>
          <p:spPr bwMode="auto">
            <a:xfrm>
              <a:off x="1652" y="3560"/>
              <a:ext cx="140" cy="340"/>
            </a:xfrm>
            <a:custGeom>
              <a:avLst/>
              <a:gdLst>
                <a:gd name="T0" fmla="*/ 140 w 140"/>
                <a:gd name="T1" fmla="*/ 48 h 340"/>
                <a:gd name="T2" fmla="*/ 51 w 140"/>
                <a:gd name="T3" fmla="*/ 48 h 340"/>
                <a:gd name="T4" fmla="*/ 51 w 140"/>
                <a:gd name="T5" fmla="*/ 144 h 340"/>
                <a:gd name="T6" fmla="*/ 129 w 140"/>
                <a:gd name="T7" fmla="*/ 144 h 340"/>
                <a:gd name="T8" fmla="*/ 129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9" y="144"/>
                  </a:lnTo>
                  <a:lnTo>
                    <a:pt x="129"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0"/>
            <p:cNvSpPr>
              <a:spLocks/>
            </p:cNvSpPr>
            <p:nvPr userDrawn="1"/>
          </p:nvSpPr>
          <p:spPr bwMode="auto">
            <a:xfrm>
              <a:off x="187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4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1 w 94"/>
                <a:gd name="T23" fmla="*/ 58 h 185"/>
                <a:gd name="T24" fmla="*/ 33 w 94"/>
                <a:gd name="T25" fmla="*/ 64 h 185"/>
                <a:gd name="T26" fmla="*/ 37 w 94"/>
                <a:gd name="T27" fmla="*/ 69 h 185"/>
                <a:gd name="T28" fmla="*/ 45 w 94"/>
                <a:gd name="T29" fmla="*/ 73 h 185"/>
                <a:gd name="T30" fmla="*/ 67 w 94"/>
                <a:gd name="T31" fmla="*/ 82 h 185"/>
                <a:gd name="T32" fmla="*/ 80 w 94"/>
                <a:gd name="T33" fmla="*/ 89 h 185"/>
                <a:gd name="T34" fmla="*/ 89 w 94"/>
                <a:gd name="T35" fmla="*/ 99 h 185"/>
                <a:gd name="T36" fmla="*/ 93 w 94"/>
                <a:gd name="T37" fmla="*/ 113 h 185"/>
                <a:gd name="T38" fmla="*/ 94 w 94"/>
                <a:gd name="T39" fmla="*/ 133 h 185"/>
                <a:gd name="T40" fmla="*/ 92 w 94"/>
                <a:gd name="T41" fmla="*/ 157 h 185"/>
                <a:gd name="T42" fmla="*/ 82 w 94"/>
                <a:gd name="T43" fmla="*/ 173 h 185"/>
                <a:gd name="T44" fmla="*/ 68 w 94"/>
                <a:gd name="T45" fmla="*/ 182 h 185"/>
                <a:gd name="T46" fmla="*/ 47 w 94"/>
                <a:gd name="T47" fmla="*/ 185 h 185"/>
                <a:gd name="T48" fmla="*/ 12 w 94"/>
                <a:gd name="T49" fmla="*/ 173 h 185"/>
                <a:gd name="T50" fmla="*/ 2 w 94"/>
                <a:gd name="T51" fmla="*/ 157 h 185"/>
                <a:gd name="T52" fmla="*/ 0 w 94"/>
                <a:gd name="T53" fmla="*/ 134 h 185"/>
                <a:gd name="T54" fmla="*/ 29 w 94"/>
                <a:gd name="T55" fmla="*/ 134 h 185"/>
                <a:gd name="T56" fmla="*/ 30 w 94"/>
                <a:gd name="T57" fmla="*/ 146 h 185"/>
                <a:gd name="T58" fmla="*/ 34 w 94"/>
                <a:gd name="T59" fmla="*/ 154 h 185"/>
                <a:gd name="T60" fmla="*/ 39 w 94"/>
                <a:gd name="T61" fmla="*/ 158 h 185"/>
                <a:gd name="T62" fmla="*/ 47 w 94"/>
                <a:gd name="T63" fmla="*/ 159 h 185"/>
                <a:gd name="T64" fmla="*/ 61 w 94"/>
                <a:gd name="T65" fmla="*/ 154 h 185"/>
                <a:gd name="T66" fmla="*/ 65 w 94"/>
                <a:gd name="T67" fmla="*/ 146 h 185"/>
                <a:gd name="T68" fmla="*/ 66 w 94"/>
                <a:gd name="T69" fmla="*/ 134 h 185"/>
                <a:gd name="T70" fmla="*/ 65 w 94"/>
                <a:gd name="T71" fmla="*/ 122 h 185"/>
                <a:gd name="T72" fmla="*/ 62 w 94"/>
                <a:gd name="T73" fmla="*/ 114 h 185"/>
                <a:gd name="T74" fmla="*/ 57 w 94"/>
                <a:gd name="T75" fmla="*/ 108 h 185"/>
                <a:gd name="T76" fmla="*/ 48 w 94"/>
                <a:gd name="T77" fmla="*/ 104 h 185"/>
                <a:gd name="T78" fmla="*/ 27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2" y="0"/>
                    <a:pt x="72" y="3"/>
                    <a:pt x="80" y="11"/>
                  </a:cubicBezTo>
                  <a:cubicBezTo>
                    <a:pt x="85" y="15"/>
                    <a:pt x="88" y="21"/>
                    <a:pt x="90" y="27"/>
                  </a:cubicBezTo>
                  <a:cubicBezTo>
                    <a:pt x="92" y="34"/>
                    <a:pt x="93" y="42"/>
                    <a:pt x="93" y="50"/>
                  </a:cubicBezTo>
                  <a:cubicBezTo>
                    <a:pt x="64" y="50"/>
                    <a:pt x="64" y="50"/>
                    <a:pt x="64" y="50"/>
                  </a:cubicBezTo>
                  <a:cubicBezTo>
                    <a:pt x="64" y="46"/>
                    <a:pt x="64" y="43"/>
                    <a:pt x="64" y="39"/>
                  </a:cubicBezTo>
                  <a:cubicBezTo>
                    <a:pt x="63" y="36"/>
                    <a:pt x="62" y="33"/>
                    <a:pt x="60" y="31"/>
                  </a:cubicBezTo>
                  <a:cubicBezTo>
                    <a:pt x="57" y="27"/>
                    <a:pt x="53" y="26"/>
                    <a:pt x="47" y="26"/>
                  </a:cubicBezTo>
                  <a:cubicBezTo>
                    <a:pt x="44" y="26"/>
                    <a:pt x="42" y="26"/>
                    <a:pt x="40" y="27"/>
                  </a:cubicBezTo>
                  <a:cubicBezTo>
                    <a:pt x="38" y="28"/>
                    <a:pt x="36" y="29"/>
                    <a:pt x="35" y="31"/>
                  </a:cubicBezTo>
                  <a:cubicBezTo>
                    <a:pt x="32" y="34"/>
                    <a:pt x="30" y="40"/>
                    <a:pt x="30" y="49"/>
                  </a:cubicBezTo>
                  <a:cubicBezTo>
                    <a:pt x="30" y="52"/>
                    <a:pt x="30" y="55"/>
                    <a:pt x="31" y="58"/>
                  </a:cubicBezTo>
                  <a:cubicBezTo>
                    <a:pt x="31" y="61"/>
                    <a:pt x="32" y="63"/>
                    <a:pt x="33" y="64"/>
                  </a:cubicBezTo>
                  <a:cubicBezTo>
                    <a:pt x="34" y="66"/>
                    <a:pt x="35" y="68"/>
                    <a:pt x="37" y="69"/>
                  </a:cubicBezTo>
                  <a:cubicBezTo>
                    <a:pt x="39" y="71"/>
                    <a:pt x="42" y="72"/>
                    <a:pt x="45" y="73"/>
                  </a:cubicBezTo>
                  <a:cubicBezTo>
                    <a:pt x="67" y="82"/>
                    <a:pt x="67" y="82"/>
                    <a:pt x="67" y="82"/>
                  </a:cubicBezTo>
                  <a:cubicBezTo>
                    <a:pt x="72" y="84"/>
                    <a:pt x="77" y="86"/>
                    <a:pt x="80" y="89"/>
                  </a:cubicBezTo>
                  <a:cubicBezTo>
                    <a:pt x="84" y="92"/>
                    <a:pt x="87" y="95"/>
                    <a:pt x="89" y="99"/>
                  </a:cubicBezTo>
                  <a:cubicBezTo>
                    <a:pt x="91" y="103"/>
                    <a:pt x="92" y="108"/>
                    <a:pt x="93" y="113"/>
                  </a:cubicBezTo>
                  <a:cubicBezTo>
                    <a:pt x="94" y="119"/>
                    <a:pt x="94" y="125"/>
                    <a:pt x="94" y="133"/>
                  </a:cubicBezTo>
                  <a:cubicBezTo>
                    <a:pt x="94" y="142"/>
                    <a:pt x="93" y="150"/>
                    <a:pt x="92" y="157"/>
                  </a:cubicBezTo>
                  <a:cubicBezTo>
                    <a:pt x="90" y="163"/>
                    <a:pt x="87" y="169"/>
                    <a:pt x="82" y="173"/>
                  </a:cubicBezTo>
                  <a:cubicBezTo>
                    <a:pt x="79" y="177"/>
                    <a:pt x="74" y="179"/>
                    <a:pt x="68" y="182"/>
                  </a:cubicBezTo>
                  <a:cubicBezTo>
                    <a:pt x="62" y="184"/>
                    <a:pt x="55" y="185"/>
                    <a:pt x="47" y="185"/>
                  </a:cubicBezTo>
                  <a:cubicBezTo>
                    <a:pt x="31" y="185"/>
                    <a:pt x="20" y="181"/>
                    <a:pt x="12" y="173"/>
                  </a:cubicBezTo>
                  <a:cubicBezTo>
                    <a:pt x="7" y="169"/>
                    <a:pt x="4" y="163"/>
                    <a:pt x="2" y="157"/>
                  </a:cubicBezTo>
                  <a:cubicBezTo>
                    <a:pt x="1" y="151"/>
                    <a:pt x="0" y="144"/>
                    <a:pt x="0" y="134"/>
                  </a:cubicBezTo>
                  <a:cubicBezTo>
                    <a:pt x="29" y="134"/>
                    <a:pt x="29" y="134"/>
                    <a:pt x="29" y="134"/>
                  </a:cubicBezTo>
                  <a:cubicBezTo>
                    <a:pt x="29" y="139"/>
                    <a:pt x="29" y="143"/>
                    <a:pt x="30" y="146"/>
                  </a:cubicBezTo>
                  <a:cubicBezTo>
                    <a:pt x="30" y="149"/>
                    <a:pt x="32" y="152"/>
                    <a:pt x="34" y="154"/>
                  </a:cubicBezTo>
                  <a:cubicBezTo>
                    <a:pt x="35" y="156"/>
                    <a:pt x="37" y="157"/>
                    <a:pt x="39" y="158"/>
                  </a:cubicBezTo>
                  <a:cubicBezTo>
                    <a:pt x="41" y="159"/>
                    <a:pt x="44" y="159"/>
                    <a:pt x="47" y="159"/>
                  </a:cubicBezTo>
                  <a:cubicBezTo>
                    <a:pt x="53" y="159"/>
                    <a:pt x="58" y="157"/>
                    <a:pt x="61" y="154"/>
                  </a:cubicBezTo>
                  <a:cubicBezTo>
                    <a:pt x="63" y="152"/>
                    <a:pt x="64" y="149"/>
                    <a:pt x="65" y="146"/>
                  </a:cubicBezTo>
                  <a:cubicBezTo>
                    <a:pt x="65" y="143"/>
                    <a:pt x="66" y="139"/>
                    <a:pt x="66" y="134"/>
                  </a:cubicBezTo>
                  <a:cubicBezTo>
                    <a:pt x="66" y="129"/>
                    <a:pt x="65" y="125"/>
                    <a:pt x="65" y="122"/>
                  </a:cubicBezTo>
                  <a:cubicBezTo>
                    <a:pt x="65" y="119"/>
                    <a:pt x="64" y="116"/>
                    <a:pt x="62" y="114"/>
                  </a:cubicBezTo>
                  <a:cubicBezTo>
                    <a:pt x="61" y="112"/>
                    <a:pt x="59" y="110"/>
                    <a:pt x="57" y="108"/>
                  </a:cubicBezTo>
                  <a:cubicBezTo>
                    <a:pt x="55" y="107"/>
                    <a:pt x="52" y="105"/>
                    <a:pt x="48" y="104"/>
                  </a:cubicBezTo>
                  <a:cubicBezTo>
                    <a:pt x="27" y="95"/>
                    <a:pt x="27" y="95"/>
                    <a:pt x="27" y="95"/>
                  </a:cubicBezTo>
                  <a:cubicBezTo>
                    <a:pt x="22" y="93"/>
                    <a:pt x="18" y="91"/>
                    <a:pt x="15" y="89"/>
                  </a:cubicBezTo>
                  <a:cubicBezTo>
                    <a:pt x="12" y="86"/>
                    <a:pt x="9" y="83"/>
                    <a:pt x="7" y="80"/>
                  </a:cubicBezTo>
                  <a:cubicBezTo>
                    <a:pt x="5" y="76"/>
                    <a:pt x="4" y="72"/>
                    <a:pt x="3" y="67"/>
                  </a:cubicBezTo>
                  <a:cubicBezTo>
                    <a:pt x="2" y="62"/>
                    <a:pt x="1" y="56"/>
                    <a:pt x="1" y="49"/>
                  </a:cubicBezTo>
                  <a:cubicBezTo>
                    <a:pt x="1" y="41"/>
                    <a:pt x="3" y="34"/>
                    <a:pt x="5" y="27"/>
                  </a:cubicBezTo>
                  <a:cubicBezTo>
                    <a:pt x="8" y="21"/>
                    <a:pt x="11" y="15"/>
                    <a:pt x="16" y="11"/>
                  </a:cubicBezTo>
                  <a:cubicBezTo>
                    <a:pt x="20" y="7"/>
                    <a:pt x="25"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1"/>
            <p:cNvSpPr>
              <a:spLocks/>
            </p:cNvSpPr>
            <p:nvPr userDrawn="1"/>
          </p:nvSpPr>
          <p:spPr bwMode="auto">
            <a:xfrm>
              <a:off x="2138" y="3560"/>
              <a:ext cx="142" cy="340"/>
            </a:xfrm>
            <a:custGeom>
              <a:avLst/>
              <a:gdLst>
                <a:gd name="T0" fmla="*/ 142 w 142"/>
                <a:gd name="T1" fmla="*/ 48 h 340"/>
                <a:gd name="T2" fmla="*/ 54 w 142"/>
                <a:gd name="T3" fmla="*/ 48 h 340"/>
                <a:gd name="T4" fmla="*/ 54 w 142"/>
                <a:gd name="T5" fmla="*/ 144 h 340"/>
                <a:gd name="T6" fmla="*/ 129 w 142"/>
                <a:gd name="T7" fmla="*/ 144 h 340"/>
                <a:gd name="T8" fmla="*/ 129 w 142"/>
                <a:gd name="T9" fmla="*/ 192 h 340"/>
                <a:gd name="T10" fmla="*/ 54 w 142"/>
                <a:gd name="T11" fmla="*/ 192 h 340"/>
                <a:gd name="T12" fmla="*/ 54 w 142"/>
                <a:gd name="T13" fmla="*/ 292 h 340"/>
                <a:gd name="T14" fmla="*/ 142 w 142"/>
                <a:gd name="T15" fmla="*/ 292 h 340"/>
                <a:gd name="T16" fmla="*/ 142 w 142"/>
                <a:gd name="T17" fmla="*/ 340 h 340"/>
                <a:gd name="T18" fmla="*/ 0 w 142"/>
                <a:gd name="T19" fmla="*/ 340 h 340"/>
                <a:gd name="T20" fmla="*/ 0 w 142"/>
                <a:gd name="T21" fmla="*/ 0 h 340"/>
                <a:gd name="T22" fmla="*/ 142 w 142"/>
                <a:gd name="T23" fmla="*/ 0 h 340"/>
                <a:gd name="T24" fmla="*/ 142 w 142"/>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2" h="340">
                  <a:moveTo>
                    <a:pt x="142" y="48"/>
                  </a:moveTo>
                  <a:lnTo>
                    <a:pt x="54" y="48"/>
                  </a:lnTo>
                  <a:lnTo>
                    <a:pt x="54" y="144"/>
                  </a:lnTo>
                  <a:lnTo>
                    <a:pt x="129" y="144"/>
                  </a:lnTo>
                  <a:lnTo>
                    <a:pt x="129" y="192"/>
                  </a:lnTo>
                  <a:lnTo>
                    <a:pt x="54" y="192"/>
                  </a:lnTo>
                  <a:lnTo>
                    <a:pt x="54" y="292"/>
                  </a:lnTo>
                  <a:lnTo>
                    <a:pt x="142" y="292"/>
                  </a:lnTo>
                  <a:lnTo>
                    <a:pt x="142" y="340"/>
                  </a:lnTo>
                  <a:lnTo>
                    <a:pt x="0" y="340"/>
                  </a:lnTo>
                  <a:lnTo>
                    <a:pt x="0" y="0"/>
                  </a:lnTo>
                  <a:lnTo>
                    <a:pt x="142" y="0"/>
                  </a:lnTo>
                  <a:lnTo>
                    <a:pt x="142"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2"/>
            <p:cNvSpPr>
              <a:spLocks noEditPoints="1"/>
            </p:cNvSpPr>
            <p:nvPr userDrawn="1"/>
          </p:nvSpPr>
          <p:spPr bwMode="auto">
            <a:xfrm>
              <a:off x="2369" y="3560"/>
              <a:ext cx="182" cy="340"/>
            </a:xfrm>
            <a:custGeom>
              <a:avLst/>
              <a:gdLst>
                <a:gd name="T0" fmla="*/ 46 w 99"/>
                <a:gd name="T1" fmla="*/ 0 h 182"/>
                <a:gd name="T2" fmla="*/ 82 w 99"/>
                <a:gd name="T3" fmla="*/ 13 h 182"/>
                <a:gd name="T4" fmla="*/ 93 w 99"/>
                <a:gd name="T5" fmla="*/ 54 h 182"/>
                <a:gd name="T6" fmla="*/ 88 w 99"/>
                <a:gd name="T7" fmla="*/ 83 h 182"/>
                <a:gd name="T8" fmla="*/ 72 w 99"/>
                <a:gd name="T9" fmla="*/ 101 h 182"/>
                <a:gd name="T10" fmla="*/ 99 w 99"/>
                <a:gd name="T11" fmla="*/ 182 h 182"/>
                <a:gd name="T12" fmla="*/ 69 w 99"/>
                <a:gd name="T13" fmla="*/ 182 h 182"/>
                <a:gd name="T14" fmla="*/ 45 w 99"/>
                <a:gd name="T15" fmla="*/ 108 h 182"/>
                <a:gd name="T16" fmla="*/ 29 w 99"/>
                <a:gd name="T17" fmla="*/ 108 h 182"/>
                <a:gd name="T18" fmla="*/ 29 w 99"/>
                <a:gd name="T19" fmla="*/ 182 h 182"/>
                <a:gd name="T20" fmla="*/ 0 w 99"/>
                <a:gd name="T21" fmla="*/ 182 h 182"/>
                <a:gd name="T22" fmla="*/ 0 w 99"/>
                <a:gd name="T23" fmla="*/ 0 h 182"/>
                <a:gd name="T24" fmla="*/ 46 w 99"/>
                <a:gd name="T25" fmla="*/ 0 h 182"/>
                <a:gd name="T26" fmla="*/ 29 w 99"/>
                <a:gd name="T27" fmla="*/ 26 h 182"/>
                <a:gd name="T28" fmla="*/ 29 w 99"/>
                <a:gd name="T29" fmla="*/ 82 h 182"/>
                <a:gd name="T30" fmla="*/ 46 w 99"/>
                <a:gd name="T31" fmla="*/ 82 h 182"/>
                <a:gd name="T32" fmla="*/ 56 w 99"/>
                <a:gd name="T33" fmla="*/ 80 h 182"/>
                <a:gd name="T34" fmla="*/ 61 w 99"/>
                <a:gd name="T35" fmla="*/ 74 h 182"/>
                <a:gd name="T36" fmla="*/ 63 w 99"/>
                <a:gd name="T37" fmla="*/ 65 h 182"/>
                <a:gd name="T38" fmla="*/ 64 w 99"/>
                <a:gd name="T39" fmla="*/ 54 h 182"/>
                <a:gd name="T40" fmla="*/ 63 w 99"/>
                <a:gd name="T41" fmla="*/ 43 h 182"/>
                <a:gd name="T42" fmla="*/ 61 w 99"/>
                <a:gd name="T43" fmla="*/ 34 h 182"/>
                <a:gd name="T44" fmla="*/ 56 w 99"/>
                <a:gd name="T45" fmla="*/ 28 h 182"/>
                <a:gd name="T46" fmla="*/ 46 w 99"/>
                <a:gd name="T47" fmla="*/ 26 h 182"/>
                <a:gd name="T48" fmla="*/ 29 w 99"/>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82">
                  <a:moveTo>
                    <a:pt x="46" y="0"/>
                  </a:moveTo>
                  <a:cubicBezTo>
                    <a:pt x="63" y="0"/>
                    <a:pt x="75" y="4"/>
                    <a:pt x="82" y="13"/>
                  </a:cubicBezTo>
                  <a:cubicBezTo>
                    <a:pt x="89" y="21"/>
                    <a:pt x="93" y="35"/>
                    <a:pt x="93" y="54"/>
                  </a:cubicBezTo>
                  <a:cubicBezTo>
                    <a:pt x="93" y="65"/>
                    <a:pt x="91" y="75"/>
                    <a:pt x="88" y="83"/>
                  </a:cubicBezTo>
                  <a:cubicBezTo>
                    <a:pt x="85" y="91"/>
                    <a:pt x="80" y="97"/>
                    <a:pt x="72" y="101"/>
                  </a:cubicBezTo>
                  <a:cubicBezTo>
                    <a:pt x="99" y="182"/>
                    <a:pt x="99" y="182"/>
                    <a:pt x="99" y="182"/>
                  </a:cubicBezTo>
                  <a:cubicBezTo>
                    <a:pt x="69" y="182"/>
                    <a:pt x="69" y="182"/>
                    <a:pt x="69" y="182"/>
                  </a:cubicBezTo>
                  <a:cubicBezTo>
                    <a:pt x="45" y="108"/>
                    <a:pt x="45" y="108"/>
                    <a:pt x="45" y="108"/>
                  </a:cubicBezTo>
                  <a:cubicBezTo>
                    <a:pt x="29" y="108"/>
                    <a:pt x="29" y="108"/>
                    <a:pt x="29" y="108"/>
                  </a:cubicBezTo>
                  <a:cubicBezTo>
                    <a:pt x="29" y="182"/>
                    <a:pt x="29" y="182"/>
                    <a:pt x="29" y="182"/>
                  </a:cubicBezTo>
                  <a:cubicBezTo>
                    <a:pt x="0" y="182"/>
                    <a:pt x="0" y="182"/>
                    <a:pt x="0" y="182"/>
                  </a:cubicBezTo>
                  <a:cubicBezTo>
                    <a:pt x="0" y="0"/>
                    <a:pt x="0" y="0"/>
                    <a:pt x="0" y="0"/>
                  </a:cubicBezTo>
                  <a:lnTo>
                    <a:pt x="46" y="0"/>
                  </a:lnTo>
                  <a:close/>
                  <a:moveTo>
                    <a:pt x="29" y="26"/>
                  </a:moveTo>
                  <a:cubicBezTo>
                    <a:pt x="29" y="82"/>
                    <a:pt x="29" y="82"/>
                    <a:pt x="29" y="82"/>
                  </a:cubicBezTo>
                  <a:cubicBezTo>
                    <a:pt x="46" y="82"/>
                    <a:pt x="46" y="82"/>
                    <a:pt x="46" y="82"/>
                  </a:cubicBezTo>
                  <a:cubicBezTo>
                    <a:pt x="50" y="82"/>
                    <a:pt x="53" y="81"/>
                    <a:pt x="56" y="80"/>
                  </a:cubicBezTo>
                  <a:cubicBezTo>
                    <a:pt x="58" y="78"/>
                    <a:pt x="60" y="76"/>
                    <a:pt x="61" y="74"/>
                  </a:cubicBezTo>
                  <a:cubicBezTo>
                    <a:pt x="62" y="71"/>
                    <a:pt x="63" y="68"/>
                    <a:pt x="63" y="65"/>
                  </a:cubicBezTo>
                  <a:cubicBezTo>
                    <a:pt x="64" y="61"/>
                    <a:pt x="64" y="58"/>
                    <a:pt x="64" y="54"/>
                  </a:cubicBezTo>
                  <a:cubicBezTo>
                    <a:pt x="64" y="50"/>
                    <a:pt x="64" y="47"/>
                    <a:pt x="63" y="43"/>
                  </a:cubicBezTo>
                  <a:cubicBezTo>
                    <a:pt x="63" y="40"/>
                    <a:pt x="62" y="37"/>
                    <a:pt x="61" y="34"/>
                  </a:cubicBezTo>
                  <a:cubicBezTo>
                    <a:pt x="60" y="32"/>
                    <a:pt x="58" y="30"/>
                    <a:pt x="56" y="28"/>
                  </a:cubicBezTo>
                  <a:cubicBezTo>
                    <a:pt x="53" y="27"/>
                    <a:pt x="50" y="26"/>
                    <a:pt x="46" y="26"/>
                  </a:cubicBezTo>
                  <a:lnTo>
                    <a:pt x="29"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3"/>
            <p:cNvSpPr>
              <a:spLocks/>
            </p:cNvSpPr>
            <p:nvPr userDrawn="1"/>
          </p:nvSpPr>
          <p:spPr bwMode="auto">
            <a:xfrm>
              <a:off x="2614" y="3560"/>
              <a:ext cx="197" cy="340"/>
            </a:xfrm>
            <a:custGeom>
              <a:avLst/>
              <a:gdLst>
                <a:gd name="T0" fmla="*/ 57 w 197"/>
                <a:gd name="T1" fmla="*/ 0 h 340"/>
                <a:gd name="T2" fmla="*/ 99 w 197"/>
                <a:gd name="T3" fmla="*/ 258 h 340"/>
                <a:gd name="T4" fmla="*/ 140 w 197"/>
                <a:gd name="T5" fmla="*/ 0 h 340"/>
                <a:gd name="T6" fmla="*/ 197 w 197"/>
                <a:gd name="T7" fmla="*/ 0 h 340"/>
                <a:gd name="T8" fmla="*/ 125 w 197"/>
                <a:gd name="T9" fmla="*/ 340 h 340"/>
                <a:gd name="T10" fmla="*/ 72 w 197"/>
                <a:gd name="T11" fmla="*/ 340 h 340"/>
                <a:gd name="T12" fmla="*/ 0 w 197"/>
                <a:gd name="T13" fmla="*/ 0 h 340"/>
                <a:gd name="T14" fmla="*/ 57 w 197"/>
                <a:gd name="T15" fmla="*/ 0 h 3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7" h="340">
                  <a:moveTo>
                    <a:pt x="57" y="0"/>
                  </a:moveTo>
                  <a:lnTo>
                    <a:pt x="99" y="258"/>
                  </a:lnTo>
                  <a:lnTo>
                    <a:pt x="140" y="0"/>
                  </a:lnTo>
                  <a:lnTo>
                    <a:pt x="197" y="0"/>
                  </a:lnTo>
                  <a:lnTo>
                    <a:pt x="125" y="340"/>
                  </a:lnTo>
                  <a:lnTo>
                    <a:pt x="72" y="340"/>
                  </a:lnTo>
                  <a:lnTo>
                    <a:pt x="0" y="0"/>
                  </a:lnTo>
                  <a:lnTo>
                    <a:pt x="57" y="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4"/>
            <p:cNvSpPr>
              <a:spLocks/>
            </p:cNvSpPr>
            <p:nvPr userDrawn="1"/>
          </p:nvSpPr>
          <p:spPr bwMode="auto">
            <a:xfrm>
              <a:off x="2894"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5"/>
            <p:cNvSpPr>
              <a:spLocks/>
            </p:cNvSpPr>
            <p:nvPr userDrawn="1"/>
          </p:nvSpPr>
          <p:spPr bwMode="auto">
            <a:xfrm>
              <a:off x="3240" y="3560"/>
              <a:ext cx="164" cy="340"/>
            </a:xfrm>
            <a:custGeom>
              <a:avLst/>
              <a:gdLst>
                <a:gd name="T0" fmla="*/ 164 w 164"/>
                <a:gd name="T1" fmla="*/ 48 h 340"/>
                <a:gd name="T2" fmla="*/ 109 w 164"/>
                <a:gd name="T3" fmla="*/ 48 h 340"/>
                <a:gd name="T4" fmla="*/ 109 w 164"/>
                <a:gd name="T5" fmla="*/ 340 h 340"/>
                <a:gd name="T6" fmla="*/ 56 w 164"/>
                <a:gd name="T7" fmla="*/ 340 h 340"/>
                <a:gd name="T8" fmla="*/ 56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6" y="340"/>
                  </a:lnTo>
                  <a:lnTo>
                    <a:pt x="56"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6"/>
            <p:cNvSpPr>
              <a:spLocks/>
            </p:cNvSpPr>
            <p:nvPr userDrawn="1"/>
          </p:nvSpPr>
          <p:spPr bwMode="auto">
            <a:xfrm>
              <a:off x="3491" y="3560"/>
              <a:ext cx="169" cy="340"/>
            </a:xfrm>
            <a:custGeom>
              <a:avLst/>
              <a:gdLst>
                <a:gd name="T0" fmla="*/ 169 w 169"/>
                <a:gd name="T1" fmla="*/ 340 h 340"/>
                <a:gd name="T2" fmla="*/ 118 w 169"/>
                <a:gd name="T3" fmla="*/ 340 h 340"/>
                <a:gd name="T4" fmla="*/ 118 w 169"/>
                <a:gd name="T5" fmla="*/ 192 h 340"/>
                <a:gd name="T6" fmla="*/ 52 w 169"/>
                <a:gd name="T7" fmla="*/ 192 h 340"/>
                <a:gd name="T8" fmla="*/ 52 w 169"/>
                <a:gd name="T9" fmla="*/ 340 h 340"/>
                <a:gd name="T10" fmla="*/ 0 w 169"/>
                <a:gd name="T11" fmla="*/ 340 h 340"/>
                <a:gd name="T12" fmla="*/ 0 w 169"/>
                <a:gd name="T13" fmla="*/ 0 h 340"/>
                <a:gd name="T14" fmla="*/ 52 w 169"/>
                <a:gd name="T15" fmla="*/ 0 h 340"/>
                <a:gd name="T16" fmla="*/ 52 w 169"/>
                <a:gd name="T17" fmla="*/ 144 h 340"/>
                <a:gd name="T18" fmla="*/ 118 w 169"/>
                <a:gd name="T19" fmla="*/ 144 h 340"/>
                <a:gd name="T20" fmla="*/ 118 w 169"/>
                <a:gd name="T21" fmla="*/ 0 h 340"/>
                <a:gd name="T22" fmla="*/ 169 w 169"/>
                <a:gd name="T23" fmla="*/ 0 h 340"/>
                <a:gd name="T24" fmla="*/ 169 w 169"/>
                <a:gd name="T25" fmla="*/ 340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9" h="340">
                  <a:moveTo>
                    <a:pt x="169" y="340"/>
                  </a:moveTo>
                  <a:lnTo>
                    <a:pt x="118" y="340"/>
                  </a:lnTo>
                  <a:lnTo>
                    <a:pt x="118" y="192"/>
                  </a:lnTo>
                  <a:lnTo>
                    <a:pt x="52" y="192"/>
                  </a:lnTo>
                  <a:lnTo>
                    <a:pt x="52" y="340"/>
                  </a:lnTo>
                  <a:lnTo>
                    <a:pt x="0" y="340"/>
                  </a:lnTo>
                  <a:lnTo>
                    <a:pt x="0" y="0"/>
                  </a:lnTo>
                  <a:lnTo>
                    <a:pt x="52" y="0"/>
                  </a:lnTo>
                  <a:lnTo>
                    <a:pt x="52" y="144"/>
                  </a:lnTo>
                  <a:lnTo>
                    <a:pt x="118" y="144"/>
                  </a:lnTo>
                  <a:lnTo>
                    <a:pt x="118" y="0"/>
                  </a:lnTo>
                  <a:lnTo>
                    <a:pt x="169" y="0"/>
                  </a:lnTo>
                  <a:lnTo>
                    <a:pt x="169" y="34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7"/>
            <p:cNvSpPr>
              <a:spLocks/>
            </p:cNvSpPr>
            <p:nvPr userDrawn="1"/>
          </p:nvSpPr>
          <p:spPr bwMode="auto">
            <a:xfrm>
              <a:off x="3762"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8"/>
            <p:cNvSpPr>
              <a:spLocks noEditPoints="1"/>
            </p:cNvSpPr>
            <p:nvPr userDrawn="1"/>
          </p:nvSpPr>
          <p:spPr bwMode="auto">
            <a:xfrm>
              <a:off x="4127" y="3560"/>
              <a:ext cx="169" cy="340"/>
            </a:xfrm>
            <a:custGeom>
              <a:avLst/>
              <a:gdLst>
                <a:gd name="T0" fmla="*/ 45 w 92"/>
                <a:gd name="T1" fmla="*/ 0 h 182"/>
                <a:gd name="T2" fmla="*/ 66 w 92"/>
                <a:gd name="T3" fmla="*/ 3 h 182"/>
                <a:gd name="T4" fmla="*/ 80 w 92"/>
                <a:gd name="T5" fmla="*/ 12 h 182"/>
                <a:gd name="T6" fmla="*/ 89 w 92"/>
                <a:gd name="T7" fmla="*/ 26 h 182"/>
                <a:gd name="T8" fmla="*/ 92 w 92"/>
                <a:gd name="T9" fmla="*/ 49 h 182"/>
                <a:gd name="T10" fmla="*/ 90 w 92"/>
                <a:gd name="T11" fmla="*/ 66 h 182"/>
                <a:gd name="T12" fmla="*/ 81 w 92"/>
                <a:gd name="T13" fmla="*/ 80 h 182"/>
                <a:gd name="T14" fmla="*/ 77 w 92"/>
                <a:gd name="T15" fmla="*/ 84 h 182"/>
                <a:gd name="T16" fmla="*/ 72 w 92"/>
                <a:gd name="T17" fmla="*/ 87 h 182"/>
                <a:gd name="T18" fmla="*/ 82 w 92"/>
                <a:gd name="T19" fmla="*/ 94 h 182"/>
                <a:gd name="T20" fmla="*/ 90 w 92"/>
                <a:gd name="T21" fmla="*/ 109 h 182"/>
                <a:gd name="T22" fmla="*/ 92 w 92"/>
                <a:gd name="T23" fmla="*/ 130 h 182"/>
                <a:gd name="T24" fmla="*/ 90 w 92"/>
                <a:gd name="T25" fmla="*/ 155 h 182"/>
                <a:gd name="T26" fmla="*/ 81 w 92"/>
                <a:gd name="T27" fmla="*/ 171 h 182"/>
                <a:gd name="T28" fmla="*/ 66 w 92"/>
                <a:gd name="T29" fmla="*/ 179 h 182"/>
                <a:gd name="T30" fmla="*/ 45 w 92"/>
                <a:gd name="T31" fmla="*/ 182 h 182"/>
                <a:gd name="T32" fmla="*/ 0 w 92"/>
                <a:gd name="T33" fmla="*/ 182 h 182"/>
                <a:gd name="T34" fmla="*/ 0 w 92"/>
                <a:gd name="T35" fmla="*/ 0 h 182"/>
                <a:gd name="T36" fmla="*/ 45 w 92"/>
                <a:gd name="T37" fmla="*/ 0 h 182"/>
                <a:gd name="T38" fmla="*/ 28 w 92"/>
                <a:gd name="T39" fmla="*/ 26 h 182"/>
                <a:gd name="T40" fmla="*/ 28 w 92"/>
                <a:gd name="T41" fmla="*/ 75 h 182"/>
                <a:gd name="T42" fmla="*/ 43 w 92"/>
                <a:gd name="T43" fmla="*/ 75 h 182"/>
                <a:gd name="T44" fmla="*/ 59 w 92"/>
                <a:gd name="T45" fmla="*/ 70 h 182"/>
                <a:gd name="T46" fmla="*/ 63 w 92"/>
                <a:gd name="T47" fmla="*/ 51 h 182"/>
                <a:gd name="T48" fmla="*/ 59 w 92"/>
                <a:gd name="T49" fmla="*/ 32 h 182"/>
                <a:gd name="T50" fmla="*/ 43 w 92"/>
                <a:gd name="T51" fmla="*/ 26 h 182"/>
                <a:gd name="T52" fmla="*/ 28 w 92"/>
                <a:gd name="T53" fmla="*/ 26 h 182"/>
                <a:gd name="T54" fmla="*/ 28 w 92"/>
                <a:gd name="T55" fmla="*/ 100 h 182"/>
                <a:gd name="T56" fmla="*/ 28 w 92"/>
                <a:gd name="T57" fmla="*/ 156 h 182"/>
                <a:gd name="T58" fmla="*/ 42 w 92"/>
                <a:gd name="T59" fmla="*/ 156 h 182"/>
                <a:gd name="T60" fmla="*/ 59 w 92"/>
                <a:gd name="T61" fmla="*/ 150 h 182"/>
                <a:gd name="T62" fmla="*/ 64 w 92"/>
                <a:gd name="T63" fmla="*/ 128 h 182"/>
                <a:gd name="T64" fmla="*/ 59 w 92"/>
                <a:gd name="T65" fmla="*/ 106 h 182"/>
                <a:gd name="T66" fmla="*/ 42 w 92"/>
                <a:gd name="T67" fmla="*/ 100 h 182"/>
                <a:gd name="T68" fmla="*/ 28 w 92"/>
                <a:gd name="T69" fmla="*/ 100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92" h="182">
                  <a:moveTo>
                    <a:pt x="45" y="0"/>
                  </a:moveTo>
                  <a:cubicBezTo>
                    <a:pt x="54" y="0"/>
                    <a:pt x="61" y="1"/>
                    <a:pt x="66" y="3"/>
                  </a:cubicBezTo>
                  <a:cubicBezTo>
                    <a:pt x="72" y="5"/>
                    <a:pt x="77" y="8"/>
                    <a:pt x="80" y="12"/>
                  </a:cubicBezTo>
                  <a:cubicBezTo>
                    <a:pt x="85" y="16"/>
                    <a:pt x="88" y="21"/>
                    <a:pt x="89" y="26"/>
                  </a:cubicBezTo>
                  <a:cubicBezTo>
                    <a:pt x="91" y="31"/>
                    <a:pt x="92" y="39"/>
                    <a:pt x="92" y="49"/>
                  </a:cubicBezTo>
                  <a:cubicBezTo>
                    <a:pt x="92" y="55"/>
                    <a:pt x="91" y="61"/>
                    <a:pt x="90" y="66"/>
                  </a:cubicBezTo>
                  <a:cubicBezTo>
                    <a:pt x="88" y="71"/>
                    <a:pt x="86" y="76"/>
                    <a:pt x="81" y="80"/>
                  </a:cubicBezTo>
                  <a:cubicBezTo>
                    <a:pt x="80" y="82"/>
                    <a:pt x="79" y="83"/>
                    <a:pt x="77" y="84"/>
                  </a:cubicBezTo>
                  <a:cubicBezTo>
                    <a:pt x="76" y="85"/>
                    <a:pt x="74" y="86"/>
                    <a:pt x="72" y="87"/>
                  </a:cubicBezTo>
                  <a:cubicBezTo>
                    <a:pt x="76" y="89"/>
                    <a:pt x="79" y="91"/>
                    <a:pt x="82" y="94"/>
                  </a:cubicBezTo>
                  <a:cubicBezTo>
                    <a:pt x="86" y="98"/>
                    <a:pt x="89" y="103"/>
                    <a:pt x="90" y="109"/>
                  </a:cubicBezTo>
                  <a:cubicBezTo>
                    <a:pt x="92" y="114"/>
                    <a:pt x="92" y="122"/>
                    <a:pt x="92" y="130"/>
                  </a:cubicBezTo>
                  <a:cubicBezTo>
                    <a:pt x="92" y="141"/>
                    <a:pt x="92" y="149"/>
                    <a:pt x="90" y="155"/>
                  </a:cubicBezTo>
                  <a:cubicBezTo>
                    <a:pt x="88" y="161"/>
                    <a:pt x="85" y="166"/>
                    <a:pt x="81" y="171"/>
                  </a:cubicBezTo>
                  <a:cubicBezTo>
                    <a:pt x="77" y="175"/>
                    <a:pt x="72" y="178"/>
                    <a:pt x="66" y="179"/>
                  </a:cubicBezTo>
                  <a:cubicBezTo>
                    <a:pt x="61" y="181"/>
                    <a:pt x="54" y="182"/>
                    <a:pt x="45" y="182"/>
                  </a:cubicBezTo>
                  <a:cubicBezTo>
                    <a:pt x="0" y="182"/>
                    <a:pt x="0" y="182"/>
                    <a:pt x="0" y="182"/>
                  </a:cubicBezTo>
                  <a:cubicBezTo>
                    <a:pt x="0" y="0"/>
                    <a:pt x="0" y="0"/>
                    <a:pt x="0" y="0"/>
                  </a:cubicBezTo>
                  <a:lnTo>
                    <a:pt x="45" y="0"/>
                  </a:lnTo>
                  <a:close/>
                  <a:moveTo>
                    <a:pt x="28" y="26"/>
                  </a:moveTo>
                  <a:cubicBezTo>
                    <a:pt x="28" y="75"/>
                    <a:pt x="28" y="75"/>
                    <a:pt x="28" y="75"/>
                  </a:cubicBezTo>
                  <a:cubicBezTo>
                    <a:pt x="43" y="75"/>
                    <a:pt x="43" y="75"/>
                    <a:pt x="43" y="75"/>
                  </a:cubicBezTo>
                  <a:cubicBezTo>
                    <a:pt x="50" y="75"/>
                    <a:pt x="55" y="73"/>
                    <a:pt x="59" y="70"/>
                  </a:cubicBezTo>
                  <a:cubicBezTo>
                    <a:pt x="62" y="66"/>
                    <a:pt x="63" y="59"/>
                    <a:pt x="63" y="51"/>
                  </a:cubicBezTo>
                  <a:cubicBezTo>
                    <a:pt x="63" y="42"/>
                    <a:pt x="62" y="35"/>
                    <a:pt x="59" y="32"/>
                  </a:cubicBezTo>
                  <a:cubicBezTo>
                    <a:pt x="55" y="28"/>
                    <a:pt x="50" y="26"/>
                    <a:pt x="43" y="26"/>
                  </a:cubicBezTo>
                  <a:lnTo>
                    <a:pt x="28" y="26"/>
                  </a:lnTo>
                  <a:close/>
                  <a:moveTo>
                    <a:pt x="28" y="100"/>
                  </a:moveTo>
                  <a:cubicBezTo>
                    <a:pt x="28" y="156"/>
                    <a:pt x="28" y="156"/>
                    <a:pt x="28" y="156"/>
                  </a:cubicBezTo>
                  <a:cubicBezTo>
                    <a:pt x="42" y="156"/>
                    <a:pt x="42" y="156"/>
                    <a:pt x="42" y="156"/>
                  </a:cubicBezTo>
                  <a:cubicBezTo>
                    <a:pt x="50" y="156"/>
                    <a:pt x="55" y="154"/>
                    <a:pt x="59" y="150"/>
                  </a:cubicBezTo>
                  <a:cubicBezTo>
                    <a:pt x="62" y="146"/>
                    <a:pt x="64" y="139"/>
                    <a:pt x="64" y="128"/>
                  </a:cubicBezTo>
                  <a:cubicBezTo>
                    <a:pt x="64" y="118"/>
                    <a:pt x="62" y="111"/>
                    <a:pt x="59" y="106"/>
                  </a:cubicBezTo>
                  <a:cubicBezTo>
                    <a:pt x="55" y="102"/>
                    <a:pt x="50" y="100"/>
                    <a:pt x="42" y="100"/>
                  </a:cubicBezTo>
                  <a:lnTo>
                    <a:pt x="28" y="10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9"/>
            <p:cNvSpPr>
              <a:spLocks/>
            </p:cNvSpPr>
            <p:nvPr userDrawn="1"/>
          </p:nvSpPr>
          <p:spPr bwMode="auto">
            <a:xfrm>
              <a:off x="4392" y="3560"/>
              <a:ext cx="140" cy="340"/>
            </a:xfrm>
            <a:custGeom>
              <a:avLst/>
              <a:gdLst>
                <a:gd name="T0" fmla="*/ 140 w 140"/>
                <a:gd name="T1" fmla="*/ 48 h 340"/>
                <a:gd name="T2" fmla="*/ 52 w 140"/>
                <a:gd name="T3" fmla="*/ 48 h 340"/>
                <a:gd name="T4" fmla="*/ 52 w 140"/>
                <a:gd name="T5" fmla="*/ 144 h 340"/>
                <a:gd name="T6" fmla="*/ 127 w 140"/>
                <a:gd name="T7" fmla="*/ 144 h 340"/>
                <a:gd name="T8" fmla="*/ 127 w 140"/>
                <a:gd name="T9" fmla="*/ 192 h 340"/>
                <a:gd name="T10" fmla="*/ 52 w 140"/>
                <a:gd name="T11" fmla="*/ 192 h 340"/>
                <a:gd name="T12" fmla="*/ 52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2" y="48"/>
                  </a:lnTo>
                  <a:lnTo>
                    <a:pt x="52" y="144"/>
                  </a:lnTo>
                  <a:lnTo>
                    <a:pt x="127" y="144"/>
                  </a:lnTo>
                  <a:lnTo>
                    <a:pt x="127" y="192"/>
                  </a:lnTo>
                  <a:lnTo>
                    <a:pt x="52" y="192"/>
                  </a:lnTo>
                  <a:lnTo>
                    <a:pt x="52"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20"/>
            <p:cNvSpPr>
              <a:spLocks/>
            </p:cNvSpPr>
            <p:nvPr userDrawn="1"/>
          </p:nvSpPr>
          <p:spPr bwMode="auto">
            <a:xfrm>
              <a:off x="461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21"/>
            <p:cNvSpPr>
              <a:spLocks/>
            </p:cNvSpPr>
            <p:nvPr userDrawn="1"/>
          </p:nvSpPr>
          <p:spPr bwMode="auto">
            <a:xfrm>
              <a:off x="4866" y="3560"/>
              <a:ext cx="164" cy="340"/>
            </a:xfrm>
            <a:custGeom>
              <a:avLst/>
              <a:gdLst>
                <a:gd name="T0" fmla="*/ 164 w 164"/>
                <a:gd name="T1" fmla="*/ 48 h 340"/>
                <a:gd name="T2" fmla="*/ 109 w 164"/>
                <a:gd name="T3" fmla="*/ 48 h 340"/>
                <a:gd name="T4" fmla="*/ 109 w 164"/>
                <a:gd name="T5" fmla="*/ 340 h 340"/>
                <a:gd name="T6" fmla="*/ 55 w 164"/>
                <a:gd name="T7" fmla="*/ 340 h 340"/>
                <a:gd name="T8" fmla="*/ 55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5" y="340"/>
                  </a:lnTo>
                  <a:lnTo>
                    <a:pt x="55"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22"/>
            <p:cNvSpPr>
              <a:spLocks/>
            </p:cNvSpPr>
            <p:nvPr userDrawn="1"/>
          </p:nvSpPr>
          <p:spPr bwMode="auto">
            <a:xfrm>
              <a:off x="5236"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9" name="Freeform 23"/>
            <p:cNvSpPr>
              <a:spLocks/>
            </p:cNvSpPr>
            <p:nvPr userDrawn="1"/>
          </p:nvSpPr>
          <p:spPr bwMode="auto">
            <a:xfrm>
              <a:off x="5500" y="3560"/>
              <a:ext cx="140" cy="340"/>
            </a:xfrm>
            <a:custGeom>
              <a:avLst/>
              <a:gdLst>
                <a:gd name="T0" fmla="*/ 140 w 140"/>
                <a:gd name="T1" fmla="*/ 48 h 340"/>
                <a:gd name="T2" fmla="*/ 53 w 140"/>
                <a:gd name="T3" fmla="*/ 48 h 340"/>
                <a:gd name="T4" fmla="*/ 53 w 140"/>
                <a:gd name="T5" fmla="*/ 144 h 340"/>
                <a:gd name="T6" fmla="*/ 129 w 140"/>
                <a:gd name="T7" fmla="*/ 144 h 340"/>
                <a:gd name="T8" fmla="*/ 129 w 140"/>
                <a:gd name="T9" fmla="*/ 192 h 340"/>
                <a:gd name="T10" fmla="*/ 53 w 140"/>
                <a:gd name="T11" fmla="*/ 192 h 340"/>
                <a:gd name="T12" fmla="*/ 53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3" y="48"/>
                  </a:lnTo>
                  <a:lnTo>
                    <a:pt x="53" y="144"/>
                  </a:lnTo>
                  <a:lnTo>
                    <a:pt x="129" y="144"/>
                  </a:lnTo>
                  <a:lnTo>
                    <a:pt x="129" y="192"/>
                  </a:lnTo>
                  <a:lnTo>
                    <a:pt x="53" y="192"/>
                  </a:lnTo>
                  <a:lnTo>
                    <a:pt x="53"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0" name="Freeform 24"/>
            <p:cNvSpPr>
              <a:spLocks/>
            </p:cNvSpPr>
            <p:nvPr userDrawn="1"/>
          </p:nvSpPr>
          <p:spPr bwMode="auto">
            <a:xfrm>
              <a:off x="5721" y="3556"/>
              <a:ext cx="175" cy="348"/>
            </a:xfrm>
            <a:custGeom>
              <a:avLst/>
              <a:gdLst>
                <a:gd name="T0" fmla="*/ 49 w 95"/>
                <a:gd name="T1" fmla="*/ 0 h 186"/>
                <a:gd name="T2" fmla="*/ 67 w 95"/>
                <a:gd name="T3" fmla="*/ 3 h 186"/>
                <a:gd name="T4" fmla="*/ 81 w 95"/>
                <a:gd name="T5" fmla="*/ 12 h 186"/>
                <a:gd name="T6" fmla="*/ 91 w 95"/>
                <a:gd name="T7" fmla="*/ 28 h 186"/>
                <a:gd name="T8" fmla="*/ 95 w 95"/>
                <a:gd name="T9" fmla="*/ 50 h 186"/>
                <a:gd name="T10" fmla="*/ 67 w 95"/>
                <a:gd name="T11" fmla="*/ 50 h 186"/>
                <a:gd name="T12" fmla="*/ 66 w 95"/>
                <a:gd name="T13" fmla="*/ 41 h 186"/>
                <a:gd name="T14" fmla="*/ 62 w 95"/>
                <a:gd name="T15" fmla="*/ 33 h 186"/>
                <a:gd name="T16" fmla="*/ 57 w 95"/>
                <a:gd name="T17" fmla="*/ 28 h 186"/>
                <a:gd name="T18" fmla="*/ 49 w 95"/>
                <a:gd name="T19" fmla="*/ 26 h 186"/>
                <a:gd name="T20" fmla="*/ 41 w 95"/>
                <a:gd name="T21" fmla="*/ 28 h 186"/>
                <a:gd name="T22" fmla="*/ 35 w 95"/>
                <a:gd name="T23" fmla="*/ 33 h 186"/>
                <a:gd name="T24" fmla="*/ 30 w 95"/>
                <a:gd name="T25" fmla="*/ 54 h 186"/>
                <a:gd name="T26" fmla="*/ 29 w 95"/>
                <a:gd name="T27" fmla="*/ 93 h 186"/>
                <a:gd name="T28" fmla="*/ 30 w 95"/>
                <a:gd name="T29" fmla="*/ 133 h 186"/>
                <a:gd name="T30" fmla="*/ 35 w 95"/>
                <a:gd name="T31" fmla="*/ 154 h 186"/>
                <a:gd name="T32" fmla="*/ 41 w 95"/>
                <a:gd name="T33" fmla="*/ 159 h 186"/>
                <a:gd name="T34" fmla="*/ 49 w 95"/>
                <a:gd name="T35" fmla="*/ 160 h 186"/>
                <a:gd name="T36" fmla="*/ 57 w 95"/>
                <a:gd name="T37" fmla="*/ 159 h 186"/>
                <a:gd name="T38" fmla="*/ 62 w 95"/>
                <a:gd name="T39" fmla="*/ 154 h 186"/>
                <a:gd name="T40" fmla="*/ 66 w 95"/>
                <a:gd name="T41" fmla="*/ 146 h 186"/>
                <a:gd name="T42" fmla="*/ 67 w 95"/>
                <a:gd name="T43" fmla="*/ 136 h 186"/>
                <a:gd name="T44" fmla="*/ 95 w 95"/>
                <a:gd name="T45" fmla="*/ 136 h 186"/>
                <a:gd name="T46" fmla="*/ 91 w 95"/>
                <a:gd name="T47" fmla="*/ 158 h 186"/>
                <a:gd name="T48" fmla="*/ 80 w 95"/>
                <a:gd name="T49" fmla="*/ 175 h 186"/>
                <a:gd name="T50" fmla="*/ 67 w 95"/>
                <a:gd name="T51" fmla="*/ 183 h 186"/>
                <a:gd name="T52" fmla="*/ 49 w 95"/>
                <a:gd name="T53" fmla="*/ 186 h 186"/>
                <a:gd name="T54" fmla="*/ 28 w 95"/>
                <a:gd name="T55" fmla="*/ 182 h 186"/>
                <a:gd name="T56" fmla="*/ 14 w 95"/>
                <a:gd name="T57" fmla="*/ 171 h 186"/>
                <a:gd name="T58" fmla="*/ 6 w 95"/>
                <a:gd name="T59" fmla="*/ 159 h 186"/>
                <a:gd name="T60" fmla="*/ 2 w 95"/>
                <a:gd name="T61" fmla="*/ 143 h 186"/>
                <a:gd name="T62" fmla="*/ 1 w 95"/>
                <a:gd name="T63" fmla="*/ 121 h 186"/>
                <a:gd name="T64" fmla="*/ 0 w 95"/>
                <a:gd name="T65" fmla="*/ 93 h 186"/>
                <a:gd name="T66" fmla="*/ 1 w 95"/>
                <a:gd name="T67" fmla="*/ 65 h 186"/>
                <a:gd name="T68" fmla="*/ 2 w 95"/>
                <a:gd name="T69" fmla="*/ 44 h 186"/>
                <a:gd name="T70" fmla="*/ 6 w 95"/>
                <a:gd name="T71" fmla="*/ 28 h 186"/>
                <a:gd name="T72" fmla="*/ 14 w 95"/>
                <a:gd name="T73" fmla="*/ 16 h 186"/>
                <a:gd name="T74" fmla="*/ 28 w 95"/>
                <a:gd name="T75" fmla="*/ 5 h 186"/>
                <a:gd name="T76" fmla="*/ 49 w 95"/>
                <a:gd name="T77" fmla="*/ 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5" h="186">
                  <a:moveTo>
                    <a:pt x="49" y="0"/>
                  </a:moveTo>
                  <a:cubicBezTo>
                    <a:pt x="56" y="0"/>
                    <a:pt x="62" y="1"/>
                    <a:pt x="67" y="3"/>
                  </a:cubicBezTo>
                  <a:cubicBezTo>
                    <a:pt x="72" y="5"/>
                    <a:pt x="77" y="8"/>
                    <a:pt x="81" y="12"/>
                  </a:cubicBezTo>
                  <a:cubicBezTo>
                    <a:pt x="85" y="16"/>
                    <a:pt x="89" y="22"/>
                    <a:pt x="91" y="28"/>
                  </a:cubicBezTo>
                  <a:cubicBezTo>
                    <a:pt x="94" y="35"/>
                    <a:pt x="95" y="42"/>
                    <a:pt x="95" y="50"/>
                  </a:cubicBezTo>
                  <a:cubicBezTo>
                    <a:pt x="67" y="50"/>
                    <a:pt x="67" y="50"/>
                    <a:pt x="67" y="50"/>
                  </a:cubicBezTo>
                  <a:cubicBezTo>
                    <a:pt x="67" y="47"/>
                    <a:pt x="66" y="44"/>
                    <a:pt x="66" y="41"/>
                  </a:cubicBezTo>
                  <a:cubicBezTo>
                    <a:pt x="65" y="38"/>
                    <a:pt x="64" y="35"/>
                    <a:pt x="62" y="33"/>
                  </a:cubicBezTo>
                  <a:cubicBezTo>
                    <a:pt x="61" y="31"/>
                    <a:pt x="59" y="29"/>
                    <a:pt x="57" y="28"/>
                  </a:cubicBezTo>
                  <a:cubicBezTo>
                    <a:pt x="55" y="27"/>
                    <a:pt x="52" y="26"/>
                    <a:pt x="49" y="26"/>
                  </a:cubicBezTo>
                  <a:cubicBezTo>
                    <a:pt x="45" y="26"/>
                    <a:pt x="43" y="27"/>
                    <a:pt x="41" y="28"/>
                  </a:cubicBezTo>
                  <a:cubicBezTo>
                    <a:pt x="38" y="29"/>
                    <a:pt x="37" y="31"/>
                    <a:pt x="35" y="33"/>
                  </a:cubicBezTo>
                  <a:cubicBezTo>
                    <a:pt x="32" y="37"/>
                    <a:pt x="31" y="44"/>
                    <a:pt x="30" y="54"/>
                  </a:cubicBezTo>
                  <a:cubicBezTo>
                    <a:pt x="29" y="63"/>
                    <a:pt x="29" y="77"/>
                    <a:pt x="29" y="93"/>
                  </a:cubicBezTo>
                  <a:cubicBezTo>
                    <a:pt x="29" y="110"/>
                    <a:pt x="29" y="123"/>
                    <a:pt x="30" y="133"/>
                  </a:cubicBezTo>
                  <a:cubicBezTo>
                    <a:pt x="31" y="142"/>
                    <a:pt x="32" y="149"/>
                    <a:pt x="35" y="154"/>
                  </a:cubicBezTo>
                  <a:cubicBezTo>
                    <a:pt x="37" y="156"/>
                    <a:pt x="38" y="157"/>
                    <a:pt x="41" y="159"/>
                  </a:cubicBezTo>
                  <a:cubicBezTo>
                    <a:pt x="43" y="160"/>
                    <a:pt x="45" y="160"/>
                    <a:pt x="49" y="160"/>
                  </a:cubicBezTo>
                  <a:cubicBezTo>
                    <a:pt x="52" y="160"/>
                    <a:pt x="55" y="160"/>
                    <a:pt x="57" y="159"/>
                  </a:cubicBezTo>
                  <a:cubicBezTo>
                    <a:pt x="59" y="157"/>
                    <a:pt x="61" y="156"/>
                    <a:pt x="62" y="154"/>
                  </a:cubicBezTo>
                  <a:cubicBezTo>
                    <a:pt x="64" y="151"/>
                    <a:pt x="65" y="149"/>
                    <a:pt x="66" y="146"/>
                  </a:cubicBezTo>
                  <a:cubicBezTo>
                    <a:pt x="66" y="143"/>
                    <a:pt x="67" y="139"/>
                    <a:pt x="67" y="136"/>
                  </a:cubicBezTo>
                  <a:cubicBezTo>
                    <a:pt x="95" y="136"/>
                    <a:pt x="95" y="136"/>
                    <a:pt x="95" y="136"/>
                  </a:cubicBezTo>
                  <a:cubicBezTo>
                    <a:pt x="95" y="144"/>
                    <a:pt x="94" y="152"/>
                    <a:pt x="91" y="158"/>
                  </a:cubicBezTo>
                  <a:cubicBezTo>
                    <a:pt x="88" y="165"/>
                    <a:pt x="85" y="171"/>
                    <a:pt x="80" y="175"/>
                  </a:cubicBezTo>
                  <a:cubicBezTo>
                    <a:pt x="76" y="179"/>
                    <a:pt x="72" y="182"/>
                    <a:pt x="67" y="183"/>
                  </a:cubicBezTo>
                  <a:cubicBezTo>
                    <a:pt x="62" y="185"/>
                    <a:pt x="56" y="186"/>
                    <a:pt x="49" y="186"/>
                  </a:cubicBezTo>
                  <a:cubicBezTo>
                    <a:pt x="40" y="186"/>
                    <a:pt x="33" y="185"/>
                    <a:pt x="28" y="182"/>
                  </a:cubicBezTo>
                  <a:cubicBezTo>
                    <a:pt x="22" y="179"/>
                    <a:pt x="17" y="175"/>
                    <a:pt x="14" y="171"/>
                  </a:cubicBezTo>
                  <a:cubicBezTo>
                    <a:pt x="11" y="167"/>
                    <a:pt x="8" y="163"/>
                    <a:pt x="6" y="159"/>
                  </a:cubicBezTo>
                  <a:cubicBezTo>
                    <a:pt x="5" y="154"/>
                    <a:pt x="3" y="149"/>
                    <a:pt x="2" y="143"/>
                  </a:cubicBezTo>
                  <a:cubicBezTo>
                    <a:pt x="2" y="137"/>
                    <a:pt x="1" y="130"/>
                    <a:pt x="1" y="121"/>
                  </a:cubicBezTo>
                  <a:cubicBezTo>
                    <a:pt x="0" y="113"/>
                    <a:pt x="0" y="104"/>
                    <a:pt x="0" y="93"/>
                  </a:cubicBezTo>
                  <a:cubicBezTo>
                    <a:pt x="0" y="82"/>
                    <a:pt x="0" y="73"/>
                    <a:pt x="1" y="65"/>
                  </a:cubicBezTo>
                  <a:cubicBezTo>
                    <a:pt x="1" y="57"/>
                    <a:pt x="2" y="50"/>
                    <a:pt x="2" y="44"/>
                  </a:cubicBezTo>
                  <a:cubicBezTo>
                    <a:pt x="3" y="38"/>
                    <a:pt x="5" y="32"/>
                    <a:pt x="6" y="28"/>
                  </a:cubicBezTo>
                  <a:cubicBezTo>
                    <a:pt x="8" y="23"/>
                    <a:pt x="11" y="19"/>
                    <a:pt x="14" y="16"/>
                  </a:cubicBezTo>
                  <a:cubicBezTo>
                    <a:pt x="17" y="11"/>
                    <a:pt x="22" y="8"/>
                    <a:pt x="28" y="5"/>
                  </a:cubicBezTo>
                  <a:cubicBezTo>
                    <a:pt x="33" y="2"/>
                    <a:pt x="40" y="0"/>
                    <a:pt x="49"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1" name="Freeform 25"/>
            <p:cNvSpPr>
              <a:spLocks/>
            </p:cNvSpPr>
            <p:nvPr userDrawn="1"/>
          </p:nvSpPr>
          <p:spPr bwMode="auto">
            <a:xfrm>
              <a:off x="5984" y="3560"/>
              <a:ext cx="170" cy="344"/>
            </a:xfrm>
            <a:custGeom>
              <a:avLst/>
              <a:gdLst>
                <a:gd name="T0" fmla="*/ 92 w 92"/>
                <a:gd name="T1" fmla="*/ 137 h 184"/>
                <a:gd name="T2" fmla="*/ 80 w 92"/>
                <a:gd name="T3" fmla="*/ 171 h 184"/>
                <a:gd name="T4" fmla="*/ 46 w 92"/>
                <a:gd name="T5" fmla="*/ 184 h 184"/>
                <a:gd name="T6" fmla="*/ 12 w 92"/>
                <a:gd name="T7" fmla="*/ 171 h 184"/>
                <a:gd name="T8" fmla="*/ 0 w 92"/>
                <a:gd name="T9" fmla="*/ 137 h 184"/>
                <a:gd name="T10" fmla="*/ 0 w 92"/>
                <a:gd name="T11" fmla="*/ 0 h 184"/>
                <a:gd name="T12" fmla="*/ 28 w 92"/>
                <a:gd name="T13" fmla="*/ 0 h 184"/>
                <a:gd name="T14" fmla="*/ 28 w 92"/>
                <a:gd name="T15" fmla="*/ 136 h 184"/>
                <a:gd name="T16" fmla="*/ 33 w 92"/>
                <a:gd name="T17" fmla="*/ 153 h 184"/>
                <a:gd name="T18" fmla="*/ 46 w 92"/>
                <a:gd name="T19" fmla="*/ 158 h 184"/>
                <a:gd name="T20" fmla="*/ 59 w 92"/>
                <a:gd name="T21" fmla="*/ 153 h 184"/>
                <a:gd name="T22" fmla="*/ 64 w 92"/>
                <a:gd name="T23" fmla="*/ 136 h 184"/>
                <a:gd name="T24" fmla="*/ 64 w 92"/>
                <a:gd name="T25" fmla="*/ 0 h 184"/>
                <a:gd name="T26" fmla="*/ 92 w 92"/>
                <a:gd name="T27" fmla="*/ 0 h 184"/>
                <a:gd name="T28" fmla="*/ 92 w 92"/>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2" h="184">
                  <a:moveTo>
                    <a:pt x="92" y="137"/>
                  </a:moveTo>
                  <a:cubicBezTo>
                    <a:pt x="92" y="151"/>
                    <a:pt x="88" y="162"/>
                    <a:pt x="80" y="171"/>
                  </a:cubicBezTo>
                  <a:cubicBezTo>
                    <a:pt x="71" y="180"/>
                    <a:pt x="60" y="184"/>
                    <a:pt x="46" y="184"/>
                  </a:cubicBezTo>
                  <a:cubicBezTo>
                    <a:pt x="32" y="184"/>
                    <a:pt x="21" y="180"/>
                    <a:pt x="12" y="171"/>
                  </a:cubicBezTo>
                  <a:cubicBezTo>
                    <a:pt x="4" y="162"/>
                    <a:pt x="0" y="151"/>
                    <a:pt x="0" y="137"/>
                  </a:cubicBezTo>
                  <a:cubicBezTo>
                    <a:pt x="0" y="0"/>
                    <a:pt x="0" y="0"/>
                    <a:pt x="0" y="0"/>
                  </a:cubicBezTo>
                  <a:cubicBezTo>
                    <a:pt x="28" y="0"/>
                    <a:pt x="28" y="0"/>
                    <a:pt x="28" y="0"/>
                  </a:cubicBezTo>
                  <a:cubicBezTo>
                    <a:pt x="28" y="136"/>
                    <a:pt x="28" y="136"/>
                    <a:pt x="28" y="136"/>
                  </a:cubicBezTo>
                  <a:cubicBezTo>
                    <a:pt x="28" y="144"/>
                    <a:pt x="30" y="150"/>
                    <a:pt x="33" y="153"/>
                  </a:cubicBezTo>
                  <a:cubicBezTo>
                    <a:pt x="36" y="157"/>
                    <a:pt x="40" y="158"/>
                    <a:pt x="46" y="158"/>
                  </a:cubicBezTo>
                  <a:cubicBezTo>
                    <a:pt x="52" y="158"/>
                    <a:pt x="56" y="157"/>
                    <a:pt x="59" y="153"/>
                  </a:cubicBezTo>
                  <a:cubicBezTo>
                    <a:pt x="62" y="150"/>
                    <a:pt x="64" y="144"/>
                    <a:pt x="64" y="136"/>
                  </a:cubicBezTo>
                  <a:cubicBezTo>
                    <a:pt x="64" y="0"/>
                    <a:pt x="64" y="0"/>
                    <a:pt x="64" y="0"/>
                  </a:cubicBezTo>
                  <a:cubicBezTo>
                    <a:pt x="92" y="0"/>
                    <a:pt x="92" y="0"/>
                    <a:pt x="92" y="0"/>
                  </a:cubicBezTo>
                  <a:lnTo>
                    <a:pt x="92"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2" name="Freeform 26"/>
            <p:cNvSpPr>
              <a:spLocks noEditPoints="1"/>
            </p:cNvSpPr>
            <p:nvPr userDrawn="1"/>
          </p:nvSpPr>
          <p:spPr bwMode="auto">
            <a:xfrm>
              <a:off x="6254" y="3560"/>
              <a:ext cx="180" cy="340"/>
            </a:xfrm>
            <a:custGeom>
              <a:avLst/>
              <a:gdLst>
                <a:gd name="T0" fmla="*/ 46 w 98"/>
                <a:gd name="T1" fmla="*/ 0 h 182"/>
                <a:gd name="T2" fmla="*/ 82 w 98"/>
                <a:gd name="T3" fmla="*/ 13 h 182"/>
                <a:gd name="T4" fmla="*/ 92 w 98"/>
                <a:gd name="T5" fmla="*/ 54 h 182"/>
                <a:gd name="T6" fmla="*/ 88 w 98"/>
                <a:gd name="T7" fmla="*/ 83 h 182"/>
                <a:gd name="T8" fmla="*/ 71 w 98"/>
                <a:gd name="T9" fmla="*/ 101 h 182"/>
                <a:gd name="T10" fmla="*/ 98 w 98"/>
                <a:gd name="T11" fmla="*/ 182 h 182"/>
                <a:gd name="T12" fmla="*/ 68 w 98"/>
                <a:gd name="T13" fmla="*/ 182 h 182"/>
                <a:gd name="T14" fmla="*/ 45 w 98"/>
                <a:gd name="T15" fmla="*/ 108 h 182"/>
                <a:gd name="T16" fmla="*/ 28 w 98"/>
                <a:gd name="T17" fmla="*/ 108 h 182"/>
                <a:gd name="T18" fmla="*/ 28 w 98"/>
                <a:gd name="T19" fmla="*/ 182 h 182"/>
                <a:gd name="T20" fmla="*/ 0 w 98"/>
                <a:gd name="T21" fmla="*/ 182 h 182"/>
                <a:gd name="T22" fmla="*/ 0 w 98"/>
                <a:gd name="T23" fmla="*/ 0 h 182"/>
                <a:gd name="T24" fmla="*/ 46 w 98"/>
                <a:gd name="T25" fmla="*/ 0 h 182"/>
                <a:gd name="T26" fmla="*/ 28 w 98"/>
                <a:gd name="T27" fmla="*/ 26 h 182"/>
                <a:gd name="T28" fmla="*/ 28 w 98"/>
                <a:gd name="T29" fmla="*/ 82 h 182"/>
                <a:gd name="T30" fmla="*/ 46 w 98"/>
                <a:gd name="T31" fmla="*/ 82 h 182"/>
                <a:gd name="T32" fmla="*/ 55 w 98"/>
                <a:gd name="T33" fmla="*/ 80 h 182"/>
                <a:gd name="T34" fmla="*/ 61 w 98"/>
                <a:gd name="T35" fmla="*/ 74 h 182"/>
                <a:gd name="T36" fmla="*/ 63 w 98"/>
                <a:gd name="T37" fmla="*/ 65 h 182"/>
                <a:gd name="T38" fmla="*/ 64 w 98"/>
                <a:gd name="T39" fmla="*/ 54 h 182"/>
                <a:gd name="T40" fmla="*/ 63 w 98"/>
                <a:gd name="T41" fmla="*/ 43 h 182"/>
                <a:gd name="T42" fmla="*/ 61 w 98"/>
                <a:gd name="T43" fmla="*/ 34 h 182"/>
                <a:gd name="T44" fmla="*/ 55 w 98"/>
                <a:gd name="T45" fmla="*/ 28 h 182"/>
                <a:gd name="T46" fmla="*/ 46 w 98"/>
                <a:gd name="T47" fmla="*/ 26 h 182"/>
                <a:gd name="T48" fmla="*/ 28 w 98"/>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82">
                  <a:moveTo>
                    <a:pt x="46" y="0"/>
                  </a:moveTo>
                  <a:cubicBezTo>
                    <a:pt x="62" y="0"/>
                    <a:pt x="74" y="4"/>
                    <a:pt x="82" y="13"/>
                  </a:cubicBezTo>
                  <a:cubicBezTo>
                    <a:pt x="89" y="21"/>
                    <a:pt x="92" y="35"/>
                    <a:pt x="92" y="54"/>
                  </a:cubicBezTo>
                  <a:cubicBezTo>
                    <a:pt x="92" y="65"/>
                    <a:pt x="91" y="75"/>
                    <a:pt x="88" y="83"/>
                  </a:cubicBezTo>
                  <a:cubicBezTo>
                    <a:pt x="85" y="91"/>
                    <a:pt x="79" y="97"/>
                    <a:pt x="71" y="101"/>
                  </a:cubicBezTo>
                  <a:cubicBezTo>
                    <a:pt x="98" y="182"/>
                    <a:pt x="98" y="182"/>
                    <a:pt x="98" y="182"/>
                  </a:cubicBezTo>
                  <a:cubicBezTo>
                    <a:pt x="68" y="182"/>
                    <a:pt x="68" y="182"/>
                    <a:pt x="68" y="182"/>
                  </a:cubicBezTo>
                  <a:cubicBezTo>
                    <a:pt x="45" y="108"/>
                    <a:pt x="45" y="108"/>
                    <a:pt x="45" y="108"/>
                  </a:cubicBezTo>
                  <a:cubicBezTo>
                    <a:pt x="28" y="108"/>
                    <a:pt x="28" y="108"/>
                    <a:pt x="28" y="108"/>
                  </a:cubicBezTo>
                  <a:cubicBezTo>
                    <a:pt x="28" y="182"/>
                    <a:pt x="28" y="182"/>
                    <a:pt x="28" y="182"/>
                  </a:cubicBezTo>
                  <a:cubicBezTo>
                    <a:pt x="0" y="182"/>
                    <a:pt x="0" y="182"/>
                    <a:pt x="0" y="182"/>
                  </a:cubicBezTo>
                  <a:cubicBezTo>
                    <a:pt x="0" y="0"/>
                    <a:pt x="0" y="0"/>
                    <a:pt x="0" y="0"/>
                  </a:cubicBezTo>
                  <a:lnTo>
                    <a:pt x="46" y="0"/>
                  </a:lnTo>
                  <a:close/>
                  <a:moveTo>
                    <a:pt x="28" y="26"/>
                  </a:moveTo>
                  <a:cubicBezTo>
                    <a:pt x="28" y="82"/>
                    <a:pt x="28" y="82"/>
                    <a:pt x="28" y="82"/>
                  </a:cubicBezTo>
                  <a:cubicBezTo>
                    <a:pt x="46" y="82"/>
                    <a:pt x="46" y="82"/>
                    <a:pt x="46" y="82"/>
                  </a:cubicBezTo>
                  <a:cubicBezTo>
                    <a:pt x="50" y="82"/>
                    <a:pt x="53" y="81"/>
                    <a:pt x="55" y="80"/>
                  </a:cubicBezTo>
                  <a:cubicBezTo>
                    <a:pt x="58" y="78"/>
                    <a:pt x="59" y="76"/>
                    <a:pt x="61" y="74"/>
                  </a:cubicBezTo>
                  <a:cubicBezTo>
                    <a:pt x="62" y="71"/>
                    <a:pt x="63" y="68"/>
                    <a:pt x="63" y="65"/>
                  </a:cubicBezTo>
                  <a:cubicBezTo>
                    <a:pt x="63" y="61"/>
                    <a:pt x="64" y="58"/>
                    <a:pt x="64" y="54"/>
                  </a:cubicBezTo>
                  <a:cubicBezTo>
                    <a:pt x="64" y="50"/>
                    <a:pt x="63" y="47"/>
                    <a:pt x="63" y="43"/>
                  </a:cubicBezTo>
                  <a:cubicBezTo>
                    <a:pt x="63" y="40"/>
                    <a:pt x="62" y="37"/>
                    <a:pt x="61" y="34"/>
                  </a:cubicBezTo>
                  <a:cubicBezTo>
                    <a:pt x="59" y="32"/>
                    <a:pt x="58" y="30"/>
                    <a:pt x="55" y="28"/>
                  </a:cubicBezTo>
                  <a:cubicBezTo>
                    <a:pt x="53" y="27"/>
                    <a:pt x="50" y="26"/>
                    <a:pt x="46"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Rectangle 27"/>
            <p:cNvSpPr>
              <a:spLocks noChangeArrowheads="1"/>
            </p:cNvSpPr>
            <p:nvPr userDrawn="1"/>
          </p:nvSpPr>
          <p:spPr bwMode="auto">
            <a:xfrm>
              <a:off x="6523" y="3560"/>
              <a:ext cx="53" cy="340"/>
            </a:xfrm>
            <a:prstGeom prst="rect">
              <a:avLst/>
            </a:prstGeom>
            <a:solidFill>
              <a:srgbClr val="F90B8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4" name="Freeform 28"/>
            <p:cNvSpPr>
              <a:spLocks/>
            </p:cNvSpPr>
            <p:nvPr userDrawn="1"/>
          </p:nvSpPr>
          <p:spPr bwMode="auto">
            <a:xfrm>
              <a:off x="6661" y="3560"/>
              <a:ext cx="166" cy="340"/>
            </a:xfrm>
            <a:custGeom>
              <a:avLst/>
              <a:gdLst>
                <a:gd name="T0" fmla="*/ 166 w 166"/>
                <a:gd name="T1" fmla="*/ 48 h 340"/>
                <a:gd name="T2" fmla="*/ 109 w 166"/>
                <a:gd name="T3" fmla="*/ 48 h 340"/>
                <a:gd name="T4" fmla="*/ 109 w 166"/>
                <a:gd name="T5" fmla="*/ 340 h 340"/>
                <a:gd name="T6" fmla="*/ 55 w 166"/>
                <a:gd name="T7" fmla="*/ 340 h 340"/>
                <a:gd name="T8" fmla="*/ 55 w 166"/>
                <a:gd name="T9" fmla="*/ 48 h 340"/>
                <a:gd name="T10" fmla="*/ 0 w 166"/>
                <a:gd name="T11" fmla="*/ 48 h 340"/>
                <a:gd name="T12" fmla="*/ 0 w 166"/>
                <a:gd name="T13" fmla="*/ 0 h 340"/>
                <a:gd name="T14" fmla="*/ 166 w 166"/>
                <a:gd name="T15" fmla="*/ 0 h 340"/>
                <a:gd name="T16" fmla="*/ 166 w 166"/>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40">
                  <a:moveTo>
                    <a:pt x="166" y="48"/>
                  </a:moveTo>
                  <a:lnTo>
                    <a:pt x="109" y="48"/>
                  </a:lnTo>
                  <a:lnTo>
                    <a:pt x="109" y="340"/>
                  </a:lnTo>
                  <a:lnTo>
                    <a:pt x="55" y="340"/>
                  </a:lnTo>
                  <a:lnTo>
                    <a:pt x="55" y="48"/>
                  </a:lnTo>
                  <a:lnTo>
                    <a:pt x="0" y="48"/>
                  </a:lnTo>
                  <a:lnTo>
                    <a:pt x="0" y="0"/>
                  </a:lnTo>
                  <a:lnTo>
                    <a:pt x="166" y="0"/>
                  </a:lnTo>
                  <a:lnTo>
                    <a:pt x="166"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5" name="Freeform 29"/>
            <p:cNvSpPr>
              <a:spLocks/>
            </p:cNvSpPr>
            <p:nvPr userDrawn="1"/>
          </p:nvSpPr>
          <p:spPr bwMode="auto">
            <a:xfrm>
              <a:off x="6897" y="3560"/>
              <a:ext cx="184" cy="340"/>
            </a:xfrm>
            <a:custGeom>
              <a:avLst/>
              <a:gdLst>
                <a:gd name="T0" fmla="*/ 118 w 184"/>
                <a:gd name="T1" fmla="*/ 207 h 340"/>
                <a:gd name="T2" fmla="*/ 118 w 184"/>
                <a:gd name="T3" fmla="*/ 340 h 340"/>
                <a:gd name="T4" fmla="*/ 66 w 184"/>
                <a:gd name="T5" fmla="*/ 340 h 340"/>
                <a:gd name="T6" fmla="*/ 66 w 184"/>
                <a:gd name="T7" fmla="*/ 207 h 340"/>
                <a:gd name="T8" fmla="*/ 0 w 184"/>
                <a:gd name="T9" fmla="*/ 0 h 340"/>
                <a:gd name="T10" fmla="*/ 59 w 184"/>
                <a:gd name="T11" fmla="*/ 0 h 340"/>
                <a:gd name="T12" fmla="*/ 92 w 184"/>
                <a:gd name="T13" fmla="*/ 134 h 340"/>
                <a:gd name="T14" fmla="*/ 125 w 184"/>
                <a:gd name="T15" fmla="*/ 0 h 340"/>
                <a:gd name="T16" fmla="*/ 184 w 184"/>
                <a:gd name="T17" fmla="*/ 0 h 340"/>
                <a:gd name="T18" fmla="*/ 118 w 184"/>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4" h="340">
                  <a:moveTo>
                    <a:pt x="118" y="207"/>
                  </a:moveTo>
                  <a:lnTo>
                    <a:pt x="118" y="340"/>
                  </a:lnTo>
                  <a:lnTo>
                    <a:pt x="66" y="340"/>
                  </a:lnTo>
                  <a:lnTo>
                    <a:pt x="66" y="207"/>
                  </a:lnTo>
                  <a:lnTo>
                    <a:pt x="0" y="0"/>
                  </a:lnTo>
                  <a:lnTo>
                    <a:pt x="59" y="0"/>
                  </a:lnTo>
                  <a:lnTo>
                    <a:pt x="92" y="134"/>
                  </a:lnTo>
                  <a:lnTo>
                    <a:pt x="125" y="0"/>
                  </a:lnTo>
                  <a:lnTo>
                    <a:pt x="184"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44336583"/>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Objectives">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l="34257" r="13309"/>
          <a:stretch/>
        </p:blipFill>
        <p:spPr>
          <a:xfrm flipH="1">
            <a:off x="-2" y="0"/>
            <a:ext cx="7068313"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0" name="Section number">
            <a:extLst>
              <a:ext uri="{FF2B5EF4-FFF2-40B4-BE49-F238E27FC236}">
                <a16:creationId xmlns:a16="http://schemas.microsoft.com/office/drawing/2014/main" id="{8D4BF86F-6349-40BA-B0D7-42610471FE8C}"/>
              </a:ext>
            </a:extLst>
          </p:cNvPr>
          <p:cNvSpPr>
            <a:spLocks noGrp="1"/>
          </p:cNvSpPr>
          <p:nvPr>
            <p:ph type="body" sz="quarter" idx="16" hasCustomPrompt="1"/>
          </p:nvPr>
        </p:nvSpPr>
        <p:spPr bwMode="white">
          <a:xfrm>
            <a:off x="585216" y="457200"/>
            <a:ext cx="4986025" cy="891075"/>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pic>
        <p:nvPicPr>
          <p:cNvPr id="8" name="Graphic 7">
            <a:extLst>
              <a:ext uri="{FF2B5EF4-FFF2-40B4-BE49-F238E27FC236}">
                <a16:creationId xmlns:a16="http://schemas.microsoft.com/office/drawing/2014/main" id="{16053528-B104-429F-A0D8-BA1075A81308}"/>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l="21871" r="23412"/>
          <a:stretch/>
        </p:blipFill>
        <p:spPr>
          <a:xfrm>
            <a:off x="7652155" y="1366221"/>
            <a:ext cx="3918808" cy="3916613"/>
          </a:xfrm>
          <a:prstGeom prst="rect">
            <a:avLst/>
          </a:prstGeom>
        </p:spPr>
      </p:pic>
      <p:sp>
        <p:nvSpPr>
          <p:cNvPr id="9" name="Bullet text_left">
            <a:extLst>
              <a:ext uri="{FF2B5EF4-FFF2-40B4-BE49-F238E27FC236}">
                <a16:creationId xmlns:a16="http://schemas.microsoft.com/office/drawing/2014/main" id="{C8AF569F-99E0-4B4E-B10F-68DE60D54DDB}"/>
              </a:ext>
            </a:extLst>
          </p:cNvPr>
          <p:cNvSpPr>
            <a:spLocks noGrp="1"/>
          </p:cNvSpPr>
          <p:nvPr>
            <p:ph sz="half" idx="2"/>
          </p:nvPr>
        </p:nvSpPr>
        <p:spPr>
          <a:xfrm>
            <a:off x="583842" y="1525588"/>
            <a:ext cx="4987399"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100000"/>
              </a:lnSpc>
              <a:spcBef>
                <a:spcPts val="6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100000"/>
              </a:lnSpc>
              <a:spcBef>
                <a:spcPts val="6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100000"/>
              </a:lnSpc>
              <a:spcBef>
                <a:spcPts val="6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3B0A582B-765A-AE3E-F955-4C38D6852EA6}"/>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415349378"/>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tandard Title and Bullet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842" y="460552"/>
            <a:ext cx="11022371" cy="914400"/>
          </a:xfrm>
        </p:spPr>
        <p:txBody>
          <a:bodyPr/>
          <a:lstStyle>
            <a:lvl1pPr>
              <a:defRPr>
                <a:solidFill>
                  <a:schemeClr val="bg2"/>
                </a:solidFill>
              </a:defRPr>
            </a:lvl1pPr>
          </a:lstStyle>
          <a:p>
            <a:r>
              <a:rPr lang="en-US" dirty="0"/>
              <a:t>One Column</a:t>
            </a:r>
          </a:p>
        </p:txBody>
      </p:sp>
      <p:sp>
        <p:nvSpPr>
          <p:cNvPr id="6" name="Bullet text"/>
          <p:cNvSpPr>
            <a:spLocks noGrp="1" noChangeArrowheads="1"/>
          </p:cNvSpPr>
          <p:nvPr>
            <p:ph idx="1"/>
          </p:nvPr>
        </p:nvSpPr>
        <p:spPr bwMode="auto">
          <a:xfrm>
            <a:off x="583842" y="1534473"/>
            <a:ext cx="11022371"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a:spcAft>
                <a:spcPts val="1000"/>
              </a:spcAft>
              <a:defRPr/>
            </a:lvl1pPr>
            <a:lvl2pPr>
              <a:spcAft>
                <a:spcPts val="800"/>
              </a:spcAft>
              <a:defRPr/>
            </a:lvl2pPr>
            <a:lvl4pPr>
              <a:spcAft>
                <a:spcPts val="800"/>
              </a:spcAft>
              <a:buClr>
                <a:schemeClr val="tx2"/>
              </a:buClr>
              <a:defRPr>
                <a:latin typeface="Arial" panose="020B0604020202020204" pitchFamily="34" charset="0"/>
                <a:cs typeface="Arial" panose="020B0604020202020204" pitchFamily="34" charset="0"/>
              </a:defRPr>
            </a:lvl4pPr>
            <a:lvl5pPr>
              <a:buClr>
                <a:schemeClr val="tx2"/>
              </a:buCl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1244" y="6356350"/>
            <a:ext cx="2843213" cy="365125"/>
          </a:xfrm>
        </p:spPr>
        <p:txBody>
          <a:bodyPr/>
          <a:lstStyle/>
          <a:p>
            <a:endParaRPr lang="en-US" dirty="0"/>
          </a:p>
        </p:txBody>
      </p:sp>
    </p:spTree>
    <p:extLst>
      <p:ext uri="{BB962C8B-B14F-4D97-AF65-F5344CB8AC3E}">
        <p14:creationId xmlns:p14="http://schemas.microsoft.com/office/powerpoint/2010/main" val="4105076458"/>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842" y="460552"/>
            <a:ext cx="11037611"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842" y="1525588"/>
            <a:ext cx="512064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0813" y="1525588"/>
            <a:ext cx="512064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13"/>
          </p:nvPr>
        </p:nvSpPr>
        <p:spPr>
          <a:xfrm>
            <a:off x="-2996629" y="6356350"/>
            <a:ext cx="2843213" cy="365125"/>
          </a:xfrm>
        </p:spPr>
        <p:txBody>
          <a:bodyPr/>
          <a:lstStyle/>
          <a:p>
            <a:endParaRPr lang="en-US" dirty="0"/>
          </a:p>
        </p:txBody>
      </p:sp>
    </p:spTree>
    <p:extLst>
      <p:ext uri="{BB962C8B-B14F-4D97-AF65-F5344CB8AC3E}">
        <p14:creationId xmlns:p14="http://schemas.microsoft.com/office/powerpoint/2010/main" val="1463718255"/>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ncept image righ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842" y="460552"/>
            <a:ext cx="6274157" cy="914400"/>
          </a:xfrm>
        </p:spPr>
        <p:txBody>
          <a:bodyPr/>
          <a:lstStyle>
            <a:lvl1pPr>
              <a:defRPr>
                <a:solidFill>
                  <a:schemeClr val="bg2"/>
                </a:solidFill>
              </a:defRPr>
            </a:lvl1pPr>
          </a:lstStyle>
          <a:p>
            <a:r>
              <a:rPr lang="en-US" dirty="0"/>
              <a:t>Concept Image Right</a:t>
            </a:r>
          </a:p>
        </p:txBody>
      </p:sp>
      <p:sp>
        <p:nvSpPr>
          <p:cNvPr id="6" name="Bullet text_left"/>
          <p:cNvSpPr>
            <a:spLocks noGrp="1"/>
          </p:cNvSpPr>
          <p:nvPr>
            <p:ph sz="half" idx="2"/>
          </p:nvPr>
        </p:nvSpPr>
        <p:spPr>
          <a:xfrm>
            <a:off x="583842" y="1525588"/>
            <a:ext cx="6274158"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6940550" y="0"/>
            <a:ext cx="5248275" cy="6543675"/>
          </a:xfrm>
        </p:spPr>
        <p:txBody>
          <a:bodyPr/>
          <a:lstStyle/>
          <a:p>
            <a:r>
              <a:rPr lang="en-US" dirty="0"/>
              <a:t>Click icon to add picture</a:t>
            </a:r>
          </a:p>
        </p:txBody>
      </p:sp>
      <p:sp>
        <p:nvSpPr>
          <p:cNvPr id="2" name="Date Placeholder 1" hidden="1">
            <a:extLst>
              <a:ext uri="{FF2B5EF4-FFF2-40B4-BE49-F238E27FC236}">
                <a16:creationId xmlns:a16="http://schemas.microsoft.com/office/drawing/2014/main" id="{2803EEA5-704B-43CA-A885-BC255F7F39DD}"/>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584608860"/>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cept image lef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449824" y="460552"/>
            <a:ext cx="6171629" cy="914400"/>
          </a:xfrm>
        </p:spPr>
        <p:txBody>
          <a:bodyPr/>
          <a:lstStyle>
            <a:lvl1pPr>
              <a:defRPr>
                <a:solidFill>
                  <a:schemeClr val="bg2"/>
                </a:solidFill>
              </a:defRPr>
            </a:lvl1pPr>
          </a:lstStyle>
          <a:p>
            <a:r>
              <a:rPr lang="en-US" dirty="0"/>
              <a:t>Concept Image Right</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27686" y="0"/>
            <a:ext cx="5248275" cy="6543675"/>
          </a:xfrm>
        </p:spPr>
        <p:txBody>
          <a:bodyPr/>
          <a:lstStyle/>
          <a:p>
            <a:r>
              <a:rPr lang="en-US" dirty="0"/>
              <a:t>Click icon to add picture</a:t>
            </a:r>
          </a:p>
        </p:txBody>
      </p:sp>
      <p:sp>
        <p:nvSpPr>
          <p:cNvPr id="7" name="Bullet text_left">
            <a:extLst>
              <a:ext uri="{FF2B5EF4-FFF2-40B4-BE49-F238E27FC236}">
                <a16:creationId xmlns:a16="http://schemas.microsoft.com/office/drawing/2014/main" id="{058A2DC9-7C12-4D56-BA00-73F6476B1153}"/>
              </a:ext>
            </a:extLst>
          </p:cNvPr>
          <p:cNvSpPr>
            <a:spLocks noGrp="1"/>
          </p:cNvSpPr>
          <p:nvPr>
            <p:ph sz="half" idx="13"/>
          </p:nvPr>
        </p:nvSpPr>
        <p:spPr>
          <a:xfrm>
            <a:off x="5550408" y="1525588"/>
            <a:ext cx="6071045"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A5679B8B-9CC6-AD0F-405D-679C69A5D917}"/>
              </a:ext>
            </a:extLst>
          </p:cNvPr>
          <p:cNvSpPr>
            <a:spLocks noGrp="1"/>
          </p:cNvSpPr>
          <p:nvPr>
            <p:ph type="dt" sz="half" idx="14"/>
          </p:nvPr>
        </p:nvSpPr>
        <p:spPr/>
        <p:txBody>
          <a:bodyPr/>
          <a:lstStyle/>
          <a:p>
            <a:endParaRPr lang="en-US" dirty="0"/>
          </a:p>
        </p:txBody>
      </p:sp>
    </p:spTree>
    <p:extLst>
      <p:ext uri="{BB962C8B-B14F-4D97-AF65-F5344CB8AC3E}">
        <p14:creationId xmlns:p14="http://schemas.microsoft.com/office/powerpoint/2010/main" val="1024091389"/>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op Shaded Title">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b="70875"/>
          <a:stretch/>
        </p:blipFill>
        <p:spPr>
          <a:xfrm>
            <a:off x="0" y="893"/>
            <a:ext cx="12188825" cy="1398139"/>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2417BE57-BC74-400D-98B0-83B0F2907EF0}"/>
              </a:ext>
            </a:extLst>
          </p:cNvPr>
          <p:cNvSpPr>
            <a:spLocks noGrp="1"/>
          </p:cNvSpPr>
          <p:nvPr>
            <p:ph type="body" sz="quarter" idx="18" hasCustomPrompt="1"/>
          </p:nvPr>
        </p:nvSpPr>
        <p:spPr bwMode="white">
          <a:xfrm>
            <a:off x="585216" y="457200"/>
            <a:ext cx="9425792" cy="914400"/>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F5A273A9-8AD3-44C8-962E-9F5286E8AB5F}"/>
              </a:ext>
            </a:extLst>
          </p:cNvPr>
          <p:cNvSpPr>
            <a:spLocks noGrp="1"/>
          </p:cNvSpPr>
          <p:nvPr>
            <p:ph sz="half" idx="2"/>
          </p:nvPr>
        </p:nvSpPr>
        <p:spPr>
          <a:xfrm>
            <a:off x="583842" y="1636776"/>
            <a:ext cx="11175342" cy="4422192"/>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D08DDEF6-3739-BAFB-A4F6-C9F81F6850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931850554"/>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p:nvPr>
        </p:nvSpPr>
        <p:spPr>
          <a:xfrm>
            <a:off x="5044478" y="1484704"/>
            <a:ext cx="6038049" cy="3888590"/>
          </a:xfrm>
          <a:prstGeom prst="rect">
            <a:avLst/>
          </a:prstGeom>
        </p:spPr>
        <p:txBody>
          <a:bodyPr lIns="91440" tIns="45720" rIns="91440" bIns="45720" anchor="t" anchorCtr="0">
            <a:noAutofit/>
          </a:bodyPr>
          <a:lstStyle>
            <a:lvl1pPr marL="457200" indent="-457200">
              <a:lnSpc>
                <a:spcPct val="100000"/>
              </a:lnSpc>
              <a:spcAft>
                <a:spcPts val="400"/>
              </a:spcAft>
              <a:buSzPct val="85000"/>
              <a:buFont typeface="+mj-lt"/>
              <a:buAutoNum type="arabicPeriod"/>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p:txBody>
      </p:sp>
      <p:sp>
        <p:nvSpPr>
          <p:cNvPr id="10" name="Section number">
            <a:extLst>
              <a:ext uri="{FF2B5EF4-FFF2-40B4-BE49-F238E27FC236}">
                <a16:creationId xmlns:a16="http://schemas.microsoft.com/office/drawing/2014/main" id="{6D44DE50-3DAA-47FE-A0B7-AF6779FA90BA}"/>
              </a:ext>
            </a:extLst>
          </p:cNvPr>
          <p:cNvSpPr>
            <a:spLocks noGrp="1"/>
          </p:cNvSpPr>
          <p:nvPr>
            <p:ph type="body" sz="quarter" idx="16" hasCustomPrompt="1"/>
          </p:nvPr>
        </p:nvSpPr>
        <p:spPr bwMode="white">
          <a:xfrm>
            <a:off x="694801" y="2793404"/>
            <a:ext cx="2893126" cy="1271191"/>
          </a:xfrm>
          <a:prstGeom prst="rect">
            <a:avLst/>
          </a:prstGeom>
        </p:spPr>
        <p:txBody>
          <a:bodyPr anchor="ctr"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Review Questions</a:t>
            </a:r>
          </a:p>
        </p:txBody>
      </p:sp>
      <p:sp>
        <p:nvSpPr>
          <p:cNvPr id="2" name="Date Placeholder 1" hidden="1">
            <a:extLst>
              <a:ext uri="{FF2B5EF4-FFF2-40B4-BE49-F238E27FC236}">
                <a16:creationId xmlns:a16="http://schemas.microsoft.com/office/drawing/2014/main" id="{725218B6-3F31-7051-BA67-BAA7BE2A7BB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979027057"/>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haded Backgound">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sp>
        <p:nvSpPr>
          <p:cNvPr id="10" name="Slide Title">
            <a:extLst>
              <a:ext uri="{FF2B5EF4-FFF2-40B4-BE49-F238E27FC236}">
                <a16:creationId xmlns:a16="http://schemas.microsoft.com/office/drawing/2014/main" id="{99DF8527-0BCF-4BA1-86FE-D58813ECD45F}"/>
              </a:ext>
            </a:extLst>
          </p:cNvPr>
          <p:cNvSpPr>
            <a:spLocks noGrp="1"/>
          </p:cNvSpPr>
          <p:nvPr>
            <p:ph type="title"/>
          </p:nvPr>
        </p:nvSpPr>
        <p:spPr>
          <a:xfrm>
            <a:off x="583842" y="460552"/>
            <a:ext cx="11037611" cy="914400"/>
          </a:xfrm>
        </p:spPr>
        <p:txBody>
          <a:bodyPr/>
          <a:lstStyle>
            <a:lvl1pPr>
              <a:defRPr>
                <a:solidFill>
                  <a:schemeClr val="bg2"/>
                </a:solidFill>
              </a:defRPr>
            </a:lvl1pPr>
          </a:lstStyle>
          <a:p>
            <a:r>
              <a:rPr lang="en-US"/>
              <a:t>Click to edit Master title style</a:t>
            </a:r>
            <a:endParaRPr lang="en-US" dirty="0"/>
          </a:p>
        </p:txBody>
      </p:sp>
      <p:sp>
        <p:nvSpPr>
          <p:cNvPr id="11" name="Bullet text_left">
            <a:extLst>
              <a:ext uri="{FF2B5EF4-FFF2-40B4-BE49-F238E27FC236}">
                <a16:creationId xmlns:a16="http://schemas.microsoft.com/office/drawing/2014/main" id="{C2691E28-8D78-4A40-9B32-B2B4A9B36072}"/>
              </a:ext>
            </a:extLst>
          </p:cNvPr>
          <p:cNvSpPr>
            <a:spLocks noGrp="1"/>
          </p:cNvSpPr>
          <p:nvPr>
            <p:ph sz="half" idx="2"/>
          </p:nvPr>
        </p:nvSpPr>
        <p:spPr>
          <a:xfrm>
            <a:off x="583842" y="1525588"/>
            <a:ext cx="512064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Bullet text_left">
            <a:extLst>
              <a:ext uri="{FF2B5EF4-FFF2-40B4-BE49-F238E27FC236}">
                <a16:creationId xmlns:a16="http://schemas.microsoft.com/office/drawing/2014/main" id="{D85FBC1F-D26D-4A81-9C62-FBFB0DFDC219}"/>
              </a:ext>
            </a:extLst>
          </p:cNvPr>
          <p:cNvSpPr>
            <a:spLocks noGrp="1"/>
          </p:cNvSpPr>
          <p:nvPr>
            <p:ph sz="half" idx="12"/>
          </p:nvPr>
        </p:nvSpPr>
        <p:spPr>
          <a:xfrm>
            <a:off x="6500813" y="1525588"/>
            <a:ext cx="512064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221451112"/>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eft dark banner">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F7D6A0C-E191-47DB-B9AF-9D0808B7EF4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65401" b="5046"/>
          <a:stretch/>
        </p:blipFill>
        <p:spPr>
          <a:xfrm>
            <a:off x="0" y="893"/>
            <a:ext cx="4217257" cy="6510234"/>
          </a:xfrm>
          <a:prstGeom prst="rect">
            <a:avLst/>
          </a:prstGeom>
        </p:spPr>
      </p:pic>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8073" r="13308"/>
          <a:stretch/>
        </p:blipFill>
        <p:spPr>
          <a:xfrm>
            <a:off x="4217257" y="0"/>
            <a:ext cx="7975570"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2" name="Slide Title">
            <a:extLst>
              <a:ext uri="{FF2B5EF4-FFF2-40B4-BE49-F238E27FC236}">
                <a16:creationId xmlns:a16="http://schemas.microsoft.com/office/drawing/2014/main" id="{3A5485D3-30D7-404F-B017-C2CB76CF4758}"/>
              </a:ext>
            </a:extLst>
          </p:cNvPr>
          <p:cNvSpPr>
            <a:spLocks noGrp="1"/>
          </p:cNvSpPr>
          <p:nvPr>
            <p:ph type="title" hasCustomPrompt="1"/>
          </p:nvPr>
        </p:nvSpPr>
        <p:spPr>
          <a:xfrm>
            <a:off x="585216" y="1947672"/>
            <a:ext cx="3013391" cy="3020519"/>
          </a:xfrm>
        </p:spPr>
        <p:txBody>
          <a:bodyPr vert="horz" lIns="91440" tIns="45720" rIns="91440" bIns="45720" rtlCol="0" anchor="ctr" anchorCtr="0">
            <a:noAutofit/>
          </a:bodyPr>
          <a:lstStyle>
            <a:lvl1pPr marL="0" indent="0" algn="l" defTabSz="1218783" rtl="0" eaLnBrk="1" latinLnBrk="0" hangingPunct="1">
              <a:lnSpc>
                <a:spcPct val="80000"/>
              </a:lnSpc>
              <a:spcBef>
                <a:spcPct val="0"/>
              </a:spcBef>
              <a:buClr>
                <a:schemeClr val="tx1"/>
              </a:buClr>
              <a:buFont typeface="Ciscolight" pitchFamily="2" charset="0"/>
              <a:buNone/>
              <a:defRPr lang="en-US" sz="3400" b="0" kern="1200" spc="0" baseline="0" dirty="0">
                <a:solidFill>
                  <a:schemeClr val="bg1"/>
                </a:solidFill>
                <a:latin typeface="Arial" panose="020B0604020202020204" pitchFamily="34" charset="0"/>
                <a:ea typeface="+mj-ea"/>
                <a:cs typeface="Arial" panose="020B0604020202020204" pitchFamily="34" charset="0"/>
              </a:defRPr>
            </a:lvl1pPr>
          </a:lstStyle>
          <a:p>
            <a:r>
              <a:rPr lang="en-US" dirty="0"/>
              <a:t>CLICK TO EDIT MASTER TITLE STYLE</a:t>
            </a:r>
          </a:p>
        </p:txBody>
      </p:sp>
      <p:sp>
        <p:nvSpPr>
          <p:cNvPr id="9" name="Bullet text_left">
            <a:extLst>
              <a:ext uri="{FF2B5EF4-FFF2-40B4-BE49-F238E27FC236}">
                <a16:creationId xmlns:a16="http://schemas.microsoft.com/office/drawing/2014/main" id="{166F891C-D875-4D1A-B50F-FB17834F0044}"/>
              </a:ext>
            </a:extLst>
          </p:cNvPr>
          <p:cNvSpPr>
            <a:spLocks noGrp="1"/>
          </p:cNvSpPr>
          <p:nvPr>
            <p:ph sz="half" idx="12"/>
          </p:nvPr>
        </p:nvSpPr>
        <p:spPr>
          <a:xfrm>
            <a:off x="4468305" y="791852"/>
            <a:ext cx="7153148"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0AAB1FE1-3454-4F1E-AD2C-AD70A0497641}"/>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2912906686"/>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ide Shaded Narrow">
    <p:spTree>
      <p:nvGrpSpPr>
        <p:cNvPr id="1" name=""/>
        <p:cNvGrpSpPr/>
        <p:nvPr/>
      </p:nvGrpSpPr>
      <p:grpSpPr>
        <a:xfrm>
          <a:off x="0" y="0"/>
          <a:ext cx="0" cy="0"/>
          <a:chOff x="0" y="0"/>
          <a:chExt cx="0" cy="0"/>
        </a:xfrm>
      </p:grpSpPr>
      <p:pic>
        <p:nvPicPr>
          <p:cNvPr id="5" name="Picture 4" descr="Background pattern  Description automatically generated">
            <a:extLst>
              <a:ext uri="{FF2B5EF4-FFF2-40B4-BE49-F238E27FC236}">
                <a16:creationId xmlns:a16="http://schemas.microsoft.com/office/drawing/2014/main" id="{C28C27B3-D663-E375-4F7E-3773520611E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587" y="1786"/>
            <a:ext cx="4122357" cy="6533580"/>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190F6FEC-0638-44AD-ADC6-BB163B208F6C}"/>
              </a:ext>
            </a:extLst>
          </p:cNvPr>
          <p:cNvSpPr>
            <a:spLocks noGrp="1"/>
          </p:cNvSpPr>
          <p:nvPr>
            <p:ph type="body" sz="quarter" idx="16" hasCustomPrompt="1"/>
          </p:nvPr>
        </p:nvSpPr>
        <p:spPr bwMode="white">
          <a:xfrm>
            <a:off x="585216" y="457200"/>
            <a:ext cx="2893126"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142C93D9-8A6F-4D54-914C-DBC02BC82CB1}"/>
              </a:ext>
            </a:extLst>
          </p:cNvPr>
          <p:cNvSpPr>
            <a:spLocks noGrp="1"/>
          </p:cNvSpPr>
          <p:nvPr>
            <p:ph sz="half" idx="2"/>
          </p:nvPr>
        </p:nvSpPr>
        <p:spPr>
          <a:xfrm>
            <a:off x="583842" y="1525588"/>
            <a:ext cx="318688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11" name="Bullet text_left">
            <a:extLst>
              <a:ext uri="{FF2B5EF4-FFF2-40B4-BE49-F238E27FC236}">
                <a16:creationId xmlns:a16="http://schemas.microsoft.com/office/drawing/2014/main" id="{9C0398B1-D87F-4E06-AFF0-F646E3EE4966}"/>
              </a:ext>
            </a:extLst>
          </p:cNvPr>
          <p:cNvSpPr>
            <a:spLocks noGrp="1"/>
          </p:cNvSpPr>
          <p:nvPr>
            <p:ph sz="half" idx="12"/>
          </p:nvPr>
        </p:nvSpPr>
        <p:spPr>
          <a:xfrm>
            <a:off x="4468305" y="791852"/>
            <a:ext cx="7153148"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3CE73E50-19B7-4B4E-AC6E-832FB2DF8664}"/>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127729178"/>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Right Graphic">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0" y="893"/>
            <a:ext cx="5101389"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600" y="1664208"/>
            <a:ext cx="4032504"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216" y="457200"/>
            <a:ext cx="4032504"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020661356"/>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ide Shaded Wide">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 y="893"/>
            <a:ext cx="5934456"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600" y="1664208"/>
            <a:ext cx="4812792"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216" y="457200"/>
            <a:ext cx="4837176"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220317429"/>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9" name="Text_column 2"/>
          <p:cNvSpPr>
            <a:spLocks noGrp="1"/>
          </p:cNvSpPr>
          <p:nvPr>
            <p:ph sz="half" idx="20"/>
          </p:nvPr>
        </p:nvSpPr>
        <p:spPr>
          <a:xfrm>
            <a:off x="582847" y="1525708"/>
            <a:ext cx="3403901" cy="4636496"/>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rgbClr val="4D4D4F"/>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hidden="1"/>
          <p:cNvSpPr>
            <a:spLocks noGrp="1"/>
          </p:cNvSpPr>
          <p:nvPr>
            <p:ph type="ftr" sz="quarter" idx="11"/>
          </p:nvPr>
        </p:nvSpPr>
        <p:spPr/>
        <p:txBody>
          <a:bodyPr/>
          <a:lstStyle/>
          <a:p>
            <a:endParaRPr lang="en-US" dirty="0"/>
          </a:p>
        </p:txBody>
      </p:sp>
      <p:sp>
        <p:nvSpPr>
          <p:cNvPr id="8" name="Slide Title"/>
          <p:cNvSpPr>
            <a:spLocks noGrp="1"/>
          </p:cNvSpPr>
          <p:nvPr>
            <p:ph type="title"/>
          </p:nvPr>
        </p:nvSpPr>
        <p:spPr>
          <a:xfrm>
            <a:off x="585216" y="460552"/>
            <a:ext cx="11035714" cy="914400"/>
          </a:xfrm>
        </p:spPr>
        <p:txBody>
          <a:bodyPr/>
          <a:lstStyle>
            <a:lvl1pPr>
              <a:defRPr/>
            </a:lvl1pPr>
          </a:lstStyle>
          <a:p>
            <a:r>
              <a:rPr lang="en-US"/>
              <a:t>Click to edit Master title style</a:t>
            </a:r>
            <a:endParaRPr lang="en-US" dirty="0"/>
          </a:p>
        </p:txBody>
      </p:sp>
      <p:sp>
        <p:nvSpPr>
          <p:cNvPr id="10" name="Text_column 2"/>
          <p:cNvSpPr>
            <a:spLocks noGrp="1"/>
          </p:cNvSpPr>
          <p:nvPr>
            <p:ph sz="half" idx="21"/>
          </p:nvPr>
        </p:nvSpPr>
        <p:spPr>
          <a:xfrm>
            <a:off x="4434154" y="1525708"/>
            <a:ext cx="3337560" cy="4636496"/>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_column 2"/>
          <p:cNvSpPr>
            <a:spLocks noGrp="1"/>
          </p:cNvSpPr>
          <p:nvPr>
            <p:ph sz="half" idx="22"/>
          </p:nvPr>
        </p:nvSpPr>
        <p:spPr>
          <a:xfrm>
            <a:off x="8283370" y="1525708"/>
            <a:ext cx="3337560" cy="4636495"/>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23"/>
          </p:nvPr>
        </p:nvSpPr>
        <p:spPr>
          <a:xfrm>
            <a:off x="-3119919" y="6356350"/>
            <a:ext cx="2843213" cy="365125"/>
          </a:xfrm>
        </p:spPr>
        <p:txBody>
          <a:bodyPr/>
          <a:lstStyle/>
          <a:p>
            <a:endParaRPr lang="en-US" dirty="0"/>
          </a:p>
        </p:txBody>
      </p:sp>
    </p:spTree>
    <p:extLst>
      <p:ext uri="{BB962C8B-B14F-4D97-AF65-F5344CB8AC3E}">
        <p14:creationId xmlns:p14="http://schemas.microsoft.com/office/powerpoint/2010/main" val="2957315757"/>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hidden="1"/>
          <p:cNvSpPr>
            <a:spLocks noGrp="1"/>
          </p:cNvSpPr>
          <p:nvPr>
            <p:ph type="ftr" sz="quarter" idx="11"/>
          </p:nvPr>
        </p:nvSpPr>
        <p:spPr/>
        <p:txBody>
          <a:bodyPr/>
          <a:lstStyle/>
          <a:p>
            <a:endParaRPr lang="en-US" dirty="0"/>
          </a:p>
        </p:txBody>
      </p:sp>
      <p:sp>
        <p:nvSpPr>
          <p:cNvPr id="3" name="Date Placeholder 2" hidden="1"/>
          <p:cNvSpPr>
            <a:spLocks noGrp="1"/>
          </p:cNvSpPr>
          <p:nvPr>
            <p:ph type="dt" sz="half" idx="12"/>
          </p:nvPr>
        </p:nvSpPr>
        <p:spPr>
          <a:xfrm>
            <a:off x="-3068549" y="6356350"/>
            <a:ext cx="2843213" cy="365125"/>
          </a:xfrm>
        </p:spPr>
        <p:txBody>
          <a:bodyPr/>
          <a:lstStyle/>
          <a:p>
            <a:endParaRPr lang="en-US" dirty="0"/>
          </a:p>
        </p:txBody>
      </p:sp>
    </p:spTree>
    <p:extLst>
      <p:ext uri="{BB962C8B-B14F-4D97-AF65-F5344CB8AC3E}">
        <p14:creationId xmlns:p14="http://schemas.microsoft.com/office/powerpoint/2010/main" val="4247429635"/>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hank You Slide">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5"/>
            <a:ext cx="12188822" cy="6857926"/>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14383" y="726637"/>
            <a:ext cx="2971806" cy="63390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5" name="Title"/>
          <p:cNvSpPr>
            <a:spLocks noGrp="1"/>
          </p:cNvSpPr>
          <p:nvPr>
            <p:ph type="body" sz="quarter" idx="14" hasCustomPrompt="1"/>
          </p:nvPr>
        </p:nvSpPr>
        <p:spPr>
          <a:xfrm>
            <a:off x="912590" y="2334080"/>
            <a:ext cx="6882295" cy="1241286"/>
          </a:xfrm>
          <a:prstGeom prst="rect">
            <a:avLst/>
          </a:prstGeom>
          <a:effectLst/>
        </p:spPr>
        <p:txBody>
          <a:bodyPr>
            <a:noAutofit/>
          </a:bodyPr>
          <a:lstStyle>
            <a:lvl1pPr marL="0" indent="0">
              <a:lnSpc>
                <a:spcPts val="4000"/>
              </a:lnSpc>
              <a:spcBef>
                <a:spcPts val="0"/>
              </a:spcBef>
              <a:buFontTx/>
              <a:buNone/>
              <a:defRPr lang="en-US" sz="4000" b="1" i="0" u="none" strike="noStrike" cap="all" baseline="0"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kern="0" dirty="0"/>
              <a:t>Thank you text</a:t>
            </a:r>
          </a:p>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endParaRPr lang="en-US" kern="0" dirty="0"/>
          </a:p>
        </p:txBody>
      </p:sp>
      <p:sp>
        <p:nvSpPr>
          <p:cNvPr id="2" name="Date Placeholder 1" hidden="1"/>
          <p:cNvSpPr>
            <a:spLocks noGrp="1"/>
          </p:cNvSpPr>
          <p:nvPr>
            <p:ph type="dt" sz="half" idx="15"/>
          </p:nvPr>
        </p:nvSpPr>
        <p:spPr>
          <a:xfrm>
            <a:off x="-3048000" y="6356350"/>
            <a:ext cx="2843213" cy="365125"/>
          </a:xfrm>
        </p:spPr>
        <p:txBody>
          <a:bodyPr/>
          <a:lstStyle/>
          <a:p>
            <a:endParaRPr lang="en-US" dirty="0"/>
          </a:p>
        </p:txBody>
      </p:sp>
      <p:pic>
        <p:nvPicPr>
          <p:cNvPr id="10" name="Picture 9"/>
          <p:cNvPicPr>
            <a:picLocks noChangeAspect="1"/>
          </p:cNvPicPr>
          <p:nvPr/>
        </p:nvPicPr>
        <p:blipFill>
          <a:blip r:embed="rId4"/>
          <a:stretch>
            <a:fillRect/>
          </a:stretch>
        </p:blipFill>
        <p:spPr>
          <a:xfrm>
            <a:off x="264756" y="6447136"/>
            <a:ext cx="5943600" cy="312560"/>
          </a:xfrm>
          <a:prstGeom prst="rect">
            <a:avLst/>
          </a:prstGeom>
        </p:spPr>
      </p:pic>
    </p:spTree>
    <p:extLst>
      <p:ext uri="{BB962C8B-B14F-4D97-AF65-F5344CB8AC3E}">
        <p14:creationId xmlns:p14="http://schemas.microsoft.com/office/powerpoint/2010/main" val="1079193645"/>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Dele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842" y="460552"/>
            <a:ext cx="11022371" cy="914400"/>
          </a:xfrm>
        </p:spPr>
        <p:txBody>
          <a:bodyPr/>
          <a:lstStyle>
            <a:lvl1pPr>
              <a:defRPr>
                <a:solidFill>
                  <a:schemeClr val="bg2"/>
                </a:solidFill>
              </a:defRPr>
            </a:lvl1pPr>
          </a:lstStyle>
          <a:p>
            <a:r>
              <a:rPr lang="en-US"/>
              <a:t>Click to edit Master title style</a:t>
            </a:r>
            <a:endParaRPr lang="en-US" dirty="0"/>
          </a:p>
        </p:txBody>
      </p:sp>
      <p:sp>
        <p:nvSpPr>
          <p:cNvPr id="6" name="Bullet text"/>
          <p:cNvSpPr>
            <a:spLocks noGrp="1" noChangeArrowheads="1"/>
          </p:cNvSpPr>
          <p:nvPr>
            <p:ph idx="1"/>
          </p:nvPr>
        </p:nvSpPr>
        <p:spPr bwMode="auto">
          <a:xfrm>
            <a:off x="583843" y="1534473"/>
            <a:ext cx="7321908"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1244" y="6356350"/>
            <a:ext cx="2843213" cy="365125"/>
          </a:xfrm>
        </p:spPr>
        <p:txBody>
          <a:bodyPr/>
          <a:lstStyle/>
          <a:p>
            <a:endParaRPr lang="en-US" dirty="0"/>
          </a:p>
        </p:txBody>
      </p:sp>
    </p:spTree>
    <p:extLst>
      <p:ext uri="{BB962C8B-B14F-4D97-AF65-F5344CB8AC3E}">
        <p14:creationId xmlns:p14="http://schemas.microsoft.com/office/powerpoint/2010/main" val="326287193"/>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842" y="460552"/>
            <a:ext cx="11037611"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842" y="1525588"/>
            <a:ext cx="5120640" cy="4533380"/>
          </a:xfrm>
          <a:prstGeom prst="rect">
            <a:avLst/>
          </a:prstGeom>
        </p:spPr>
        <p:txBody>
          <a:bodyPr lIns="91440" tIns="45720" rIns="91440" bIns="45720">
            <a:noAutofit/>
          </a:bodyPr>
          <a:lstStyle>
            <a:lvl1pPr marL="228600" indent="-228600">
              <a:lnSpc>
                <a:spcPct val="95000"/>
              </a:lnSpc>
              <a:spcBef>
                <a:spcPts val="1000"/>
              </a:spcBef>
              <a:buClr>
                <a:schemeClr val="tx2"/>
              </a:buClr>
              <a:buSzPct val="85000"/>
              <a:buFont typeface="Arial" panose="020B0604020202020204" pitchFamily="34" charset="0"/>
              <a:buChar char="•"/>
              <a:defRPr sz="24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2000">
                <a:solidFill>
                  <a:schemeClr val="tx1"/>
                </a:solidFill>
              </a:defRPr>
            </a:lvl2pPr>
            <a:lvl3pPr marL="704088" indent="-155448">
              <a:lnSpc>
                <a:spcPct val="95000"/>
              </a:lnSpc>
              <a:spcBef>
                <a:spcPts val="800"/>
              </a:spcBef>
              <a:buClr>
                <a:schemeClr val="tx2"/>
              </a:buClr>
              <a:buFont typeface="Arial" panose="020B0604020202020204" pitchFamily="34" charset="0"/>
              <a:buChar char="•"/>
              <a:defRPr sz="1800">
                <a:solidFill>
                  <a:schemeClr val="tx1"/>
                </a:solidFill>
              </a:defRPr>
            </a:lvl3pPr>
            <a:lvl4pPr marL="905256" indent="-155448">
              <a:lnSpc>
                <a:spcPct val="95000"/>
              </a:lnSpc>
              <a:spcBef>
                <a:spcPts val="800"/>
              </a:spcBef>
              <a:buClr>
                <a:schemeClr val="tx2"/>
              </a:buClr>
              <a:buFont typeface="Arial" panose="020B0604020202020204" pitchFamily="34" charset="0"/>
              <a:buChar char="•"/>
              <a:defRPr sz="1600">
                <a:solidFill>
                  <a:schemeClr val="tx1"/>
                </a:solidFill>
              </a:defRPr>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0813" y="1525588"/>
            <a:ext cx="5120640" cy="4533380"/>
          </a:xfrm>
          <a:prstGeom prst="rect">
            <a:avLst/>
          </a:prstGeom>
        </p:spPr>
        <p:txBody>
          <a:bodyPr lIns="91440" tIns="45720" rIns="91440" bIns="45720">
            <a:noAutofit/>
          </a:bodyPr>
          <a:lstStyle>
            <a:lvl1pPr marL="228600" indent="-228600">
              <a:lnSpc>
                <a:spcPct val="95000"/>
              </a:lnSpc>
              <a:spcBef>
                <a:spcPts val="1000"/>
              </a:spcBef>
              <a:buClr>
                <a:schemeClr val="tx2"/>
              </a:buClr>
              <a:buSzPct val="85000"/>
              <a:buFont typeface="Arial" panose="020B0604020202020204" pitchFamily="34" charset="0"/>
              <a:buChar char="•"/>
              <a:defRPr sz="24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2000">
                <a:solidFill>
                  <a:schemeClr val="tx1"/>
                </a:solidFill>
              </a:defRPr>
            </a:lvl2pPr>
            <a:lvl3pPr marL="704088" indent="-155448">
              <a:lnSpc>
                <a:spcPct val="95000"/>
              </a:lnSpc>
              <a:spcBef>
                <a:spcPts val="800"/>
              </a:spcBef>
              <a:buClr>
                <a:schemeClr val="tx2"/>
              </a:buClr>
              <a:buFont typeface="Arial" panose="020B0604020202020204" pitchFamily="34" charset="0"/>
              <a:buChar char="•"/>
              <a:defRPr sz="1800">
                <a:solidFill>
                  <a:schemeClr val="tx1"/>
                </a:solidFill>
              </a:defRPr>
            </a:lvl3pPr>
            <a:lvl4pPr marL="905256" indent="-155448">
              <a:lnSpc>
                <a:spcPct val="95000"/>
              </a:lnSpc>
              <a:spcBef>
                <a:spcPts val="800"/>
              </a:spcBef>
              <a:buClr>
                <a:schemeClr val="tx2"/>
              </a:buClr>
              <a:buFont typeface="Arial" panose="020B0604020202020204" pitchFamily="34" charset="0"/>
              <a:buChar char="•"/>
              <a:defRPr sz="1600">
                <a:solidFill>
                  <a:schemeClr val="tx1"/>
                </a:solidFill>
              </a:defRPr>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22C820F6-F6AE-51A6-6A45-7EF92ECB4D51}"/>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097403669"/>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2829" y="518474"/>
            <a:ext cx="7032396" cy="5580668"/>
          </a:xfrm>
          <a:prstGeom prst="rect">
            <a:avLst/>
          </a:prstGeom>
        </p:spPr>
        <p:txBody>
          <a:bodyPr lIns="91440" tIns="45720" rIns="91440" bIns="45720" anchor="t" anchorCtr="0">
            <a:noAutofit/>
          </a:bodyPr>
          <a:lstStyle>
            <a:lvl1pPr marL="0" indent="0">
              <a:lnSpc>
                <a:spcPct val="100000"/>
              </a:lnSpc>
              <a:spcAft>
                <a:spcPts val="1000"/>
              </a:spcAft>
              <a:buSzPct val="85000"/>
              <a:buFont typeface="Arial" panose="020B0604020202020204" pitchFamily="34" charset="0"/>
              <a:buNone/>
              <a:defRPr sz="28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7" name="Picture 6" descr="Graphical user interface, text  Description automatically generated">
            <a:extLst>
              <a:ext uri="{FF2B5EF4-FFF2-40B4-BE49-F238E27FC236}">
                <a16:creationId xmlns:a16="http://schemas.microsoft.com/office/drawing/2014/main" id="{FEC25DFB-B755-A5A2-F3C4-14EDA7A53AB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7995" y="1975104"/>
            <a:ext cx="2566421" cy="2587757"/>
          </a:xfrm>
          <a:prstGeom prst="rect">
            <a:avLst/>
          </a:prstGeom>
        </p:spPr>
      </p:pic>
      <p:sp>
        <p:nvSpPr>
          <p:cNvPr id="2" name="Date Placeholder 1" hidden="1">
            <a:extLst>
              <a:ext uri="{FF2B5EF4-FFF2-40B4-BE49-F238E27FC236}">
                <a16:creationId xmlns:a16="http://schemas.microsoft.com/office/drawing/2014/main" id="{5F1B0A21-C64D-F328-BB12-16AA7613CE33}"/>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591970001"/>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Right Graphic">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30713BD-8174-2110-82CE-923BE93A1FF6}"/>
              </a:ext>
            </a:extLst>
          </p:cNvPr>
          <p:cNvPicPr>
            <a:picLocks noChangeAspect="1"/>
          </p:cNvPicPr>
          <p:nvPr userDrawn="1"/>
        </p:nvPicPr>
        <p:blipFill rotWithShape="1">
          <a:blip r:embed="rId2">
            <a:alphaModFix amt="40000"/>
            <a:extLst>
              <a:ext uri="{28A0092B-C50C-407E-A947-70E740481C1C}">
                <a14:useLocalDpi xmlns:a14="http://schemas.microsoft.com/office/drawing/2010/main" val="0"/>
              </a:ext>
            </a:extLst>
          </a:blip>
          <a:srcRect l="3713" r="60003"/>
          <a:stretch/>
        </p:blipFill>
        <p:spPr>
          <a:xfrm flipH="1">
            <a:off x="0" y="0"/>
            <a:ext cx="4217257"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600" y="1508358"/>
            <a:ext cx="3336235" cy="3888590"/>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4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216" y="457200"/>
            <a:ext cx="2893126"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C08F81BA-AF75-4C8D-A92E-EED3E8857231}"/>
              </a:ext>
            </a:extLst>
          </p:cNvPr>
          <p:cNvSpPr>
            <a:spLocks noGrp="1"/>
          </p:cNvSpPr>
          <p:nvPr>
            <p:ph sz="half" idx="17"/>
          </p:nvPr>
        </p:nvSpPr>
        <p:spPr>
          <a:xfrm>
            <a:off x="4468305" y="5396948"/>
            <a:ext cx="7153148" cy="662020"/>
          </a:xfrm>
          <a:prstGeom prst="rect">
            <a:avLst/>
          </a:prstGeom>
        </p:spPr>
        <p:txBody>
          <a:bodyPr lIns="91440" tIns="45720" rIns="91440" bIns="45720">
            <a:noAutofit/>
          </a:bodyPr>
          <a:lstStyle>
            <a:lvl1pPr marL="0" indent="0" algn="ctr">
              <a:lnSpc>
                <a:spcPct val="95000"/>
              </a:lnSpc>
              <a:spcBef>
                <a:spcPts val="1000"/>
              </a:spcBef>
              <a:spcAft>
                <a:spcPts val="1000"/>
              </a:spcAft>
              <a:buClr>
                <a:schemeClr val="tx2"/>
              </a:buClr>
              <a:buSzPct val="85000"/>
              <a:buFont typeface="Arial" panose="020B0604020202020204" pitchFamily="34" charset="0"/>
              <a:buNone/>
              <a:defRPr sz="24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p:txBody>
      </p:sp>
      <p:sp>
        <p:nvSpPr>
          <p:cNvPr id="10" name="Bullet text_left">
            <a:extLst>
              <a:ext uri="{FF2B5EF4-FFF2-40B4-BE49-F238E27FC236}">
                <a16:creationId xmlns:a16="http://schemas.microsoft.com/office/drawing/2014/main" id="{E193FFA8-16BB-887C-2EC6-6FC6577EAE09}"/>
              </a:ext>
            </a:extLst>
          </p:cNvPr>
          <p:cNvSpPr>
            <a:spLocks noGrp="1"/>
          </p:cNvSpPr>
          <p:nvPr>
            <p:ph sz="half" idx="18"/>
          </p:nvPr>
        </p:nvSpPr>
        <p:spPr>
          <a:xfrm>
            <a:off x="4468305" y="791852"/>
            <a:ext cx="7153148" cy="4319644"/>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F8C875D0-E83B-C8F9-B6C0-63C529432D5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913931182"/>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No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2829" y="518474"/>
            <a:ext cx="7032396"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3" name="Date Placeholder 2" hidden="1">
            <a:extLst>
              <a:ext uri="{FF2B5EF4-FFF2-40B4-BE49-F238E27FC236}">
                <a16:creationId xmlns:a16="http://schemas.microsoft.com/office/drawing/2014/main" id="{9BDD98E7-2EB5-D7F2-863F-922362281AAB}"/>
              </a:ext>
            </a:extLst>
          </p:cNvPr>
          <p:cNvSpPr>
            <a:spLocks noGrp="1"/>
          </p:cNvSpPr>
          <p:nvPr>
            <p:ph type="dt" sz="half" idx="15"/>
          </p:nvPr>
        </p:nvSpPr>
        <p:spPr/>
        <p:txBody>
          <a:bodyPr/>
          <a:lstStyle/>
          <a:p>
            <a:endParaRPr lang="en-US" dirty="0"/>
          </a:p>
        </p:txBody>
      </p:sp>
      <p:pic>
        <p:nvPicPr>
          <p:cNvPr id="7" name="Picture 6" descr="A picture containing text, sign, vector graphics  Description automatically generated">
            <a:extLst>
              <a:ext uri="{FF2B5EF4-FFF2-40B4-BE49-F238E27FC236}">
                <a16:creationId xmlns:a16="http://schemas.microsoft.com/office/drawing/2014/main" id="{5B87B2DF-486E-78DE-4093-2476664A316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7995" y="1972815"/>
            <a:ext cx="2566421" cy="2587757"/>
          </a:xfrm>
          <a:prstGeom prst="rect">
            <a:avLst/>
          </a:prstGeom>
        </p:spPr>
      </p:pic>
    </p:spTree>
    <p:extLst>
      <p:ext uri="{BB962C8B-B14F-4D97-AF65-F5344CB8AC3E}">
        <p14:creationId xmlns:p14="http://schemas.microsoft.com/office/powerpoint/2010/main" val="1247107249"/>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Lab">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pic>
        <p:nvPicPr>
          <p:cNvPr id="2" name="Picture 1" descr="A picture containing table, indoor, desk, computer">
            <a:extLst>
              <a:ext uri="{FF2B5EF4-FFF2-40B4-BE49-F238E27FC236}">
                <a16:creationId xmlns:a16="http://schemas.microsoft.com/office/drawing/2014/main" id="{7F057066-711C-EE4D-4856-BC36A976768A}"/>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6968" t="7083" r="23301"/>
          <a:stretch/>
        </p:blipFill>
        <p:spPr>
          <a:xfrm>
            <a:off x="5014931" y="85722"/>
            <a:ext cx="7143750" cy="6372215"/>
          </a:xfrm>
          <a:prstGeom prst="rect">
            <a:avLst/>
          </a:prstGeom>
        </p:spPr>
      </p:pic>
      <p:sp>
        <p:nvSpPr>
          <p:cNvPr id="6" name="Section number">
            <a:extLst>
              <a:ext uri="{FF2B5EF4-FFF2-40B4-BE49-F238E27FC236}">
                <a16:creationId xmlns:a16="http://schemas.microsoft.com/office/drawing/2014/main" id="{400D9A31-6A2F-ACC8-E401-09710697B497}"/>
              </a:ext>
            </a:extLst>
          </p:cNvPr>
          <p:cNvSpPr>
            <a:spLocks noGrp="1"/>
          </p:cNvSpPr>
          <p:nvPr>
            <p:ph type="body" sz="quarter" idx="17" hasCustomPrompt="1"/>
          </p:nvPr>
        </p:nvSpPr>
        <p:spPr bwMode="white">
          <a:xfrm>
            <a:off x="585216" y="1666567"/>
            <a:ext cx="3318190"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X</a:t>
            </a:r>
          </a:p>
        </p:txBody>
      </p:sp>
      <p:sp>
        <p:nvSpPr>
          <p:cNvPr id="9" name="Section number">
            <a:extLst>
              <a:ext uri="{FF2B5EF4-FFF2-40B4-BE49-F238E27FC236}">
                <a16:creationId xmlns:a16="http://schemas.microsoft.com/office/drawing/2014/main" id="{6A4F1869-A727-781D-D0B8-5AB75BEBCE7C}"/>
              </a:ext>
            </a:extLst>
          </p:cNvPr>
          <p:cNvSpPr>
            <a:spLocks noGrp="1"/>
          </p:cNvSpPr>
          <p:nvPr>
            <p:ph type="body" sz="quarter" idx="18" hasCustomPrompt="1"/>
          </p:nvPr>
        </p:nvSpPr>
        <p:spPr bwMode="white">
          <a:xfrm>
            <a:off x="585216" y="2500303"/>
            <a:ext cx="3318190"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Title</a:t>
            </a:r>
          </a:p>
        </p:txBody>
      </p:sp>
    </p:spTree>
    <p:extLst>
      <p:ext uri="{BB962C8B-B14F-4D97-AF65-F5344CB8AC3E}">
        <p14:creationId xmlns:p14="http://schemas.microsoft.com/office/powerpoint/2010/main" val="2065704578"/>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Importan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2829" y="518474"/>
            <a:ext cx="7032396"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E5F6A3F4-250B-0302-4482-0BE1AAA468E4}"/>
              </a:ext>
            </a:extLst>
          </p:cNvPr>
          <p:cNvSpPr>
            <a:spLocks noGrp="1"/>
          </p:cNvSpPr>
          <p:nvPr>
            <p:ph type="dt" sz="half" idx="15"/>
          </p:nvPr>
        </p:nvSpPr>
        <p:spPr/>
        <p:txBody>
          <a:bodyPr/>
          <a:lstStyle/>
          <a:p>
            <a:endParaRPr lang="en-US" dirty="0"/>
          </a:p>
        </p:txBody>
      </p:sp>
      <p:pic>
        <p:nvPicPr>
          <p:cNvPr id="7" name="Picture 6" descr="Graphical user interface, text  Description automatically generated">
            <a:extLst>
              <a:ext uri="{FF2B5EF4-FFF2-40B4-BE49-F238E27FC236}">
                <a16:creationId xmlns:a16="http://schemas.microsoft.com/office/drawing/2014/main" id="{E5D43081-AE33-D56B-1E40-E30E162D1EA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7995" y="1975104"/>
            <a:ext cx="2566421" cy="2587757"/>
          </a:xfrm>
          <a:prstGeom prst="rect">
            <a:avLst/>
          </a:prstGeom>
        </p:spPr>
      </p:pic>
    </p:spTree>
    <p:extLst>
      <p:ext uri="{BB962C8B-B14F-4D97-AF65-F5344CB8AC3E}">
        <p14:creationId xmlns:p14="http://schemas.microsoft.com/office/powerpoint/2010/main" val="645706036"/>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Warning">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2829" y="518474"/>
            <a:ext cx="7032396"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3" name="Picture 2" descr="A picture containing text, sign, clipart, vector graphics  Description automatically generated">
            <a:extLst>
              <a:ext uri="{FF2B5EF4-FFF2-40B4-BE49-F238E27FC236}">
                <a16:creationId xmlns:a16="http://schemas.microsoft.com/office/drawing/2014/main" id="{0B34CEB4-135B-414B-BE1F-700F9CBA93C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7995" y="1972815"/>
            <a:ext cx="2566421" cy="2587757"/>
          </a:xfrm>
          <a:prstGeom prst="rect">
            <a:avLst/>
          </a:prstGeom>
        </p:spPr>
      </p:pic>
      <p:sp>
        <p:nvSpPr>
          <p:cNvPr id="2" name="Date Placeholder 1" hidden="1">
            <a:extLst>
              <a:ext uri="{FF2B5EF4-FFF2-40B4-BE49-F238E27FC236}">
                <a16:creationId xmlns:a16="http://schemas.microsoft.com/office/drawing/2014/main" id="{00FB909A-B1AD-4AFC-B858-BEF7553D4C70}"/>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247504247"/>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image" Target="../media/image2.emf"/><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hidden="1"/>
          <p:cNvSpPr>
            <a:spLocks noGrp="1"/>
          </p:cNvSpPr>
          <p:nvPr>
            <p:ph type="dt" sz="half" idx="2"/>
          </p:nvPr>
        </p:nvSpPr>
        <p:spPr>
          <a:xfrm>
            <a:off x="609600" y="6356350"/>
            <a:ext cx="2843213"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11" name="Bullet text"/>
          <p:cNvSpPr>
            <a:spLocks noGrp="1" noChangeArrowheads="1"/>
          </p:cNvSpPr>
          <p:nvPr>
            <p:ph type="body" idx="1"/>
          </p:nvPr>
        </p:nvSpPr>
        <p:spPr bwMode="auto">
          <a:xfrm>
            <a:off x="583842" y="1534473"/>
            <a:ext cx="11022371"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dirty="0"/>
              <a:t>First Level</a:t>
            </a:r>
          </a:p>
          <a:p>
            <a:pPr lvl="1"/>
            <a:r>
              <a:rPr lang="en-US" dirty="0"/>
              <a:t>Second level</a:t>
            </a:r>
          </a:p>
          <a:p>
            <a:pPr lvl="2"/>
            <a:r>
              <a:rPr lang="en-US" dirty="0"/>
              <a:t>Third level</a:t>
            </a:r>
          </a:p>
          <a:p>
            <a:pPr lvl="0"/>
            <a:endParaRPr lang="en-US" dirty="0"/>
          </a:p>
          <a:p>
            <a:pPr lvl="0"/>
            <a:endParaRPr lang="en-US" dirty="0"/>
          </a:p>
        </p:txBody>
      </p:sp>
      <p:sp>
        <p:nvSpPr>
          <p:cNvPr id="58371" name="Slide Title"/>
          <p:cNvSpPr>
            <a:spLocks noGrp="1" noChangeArrowheads="1"/>
          </p:cNvSpPr>
          <p:nvPr>
            <p:ph type="title"/>
          </p:nvPr>
        </p:nvSpPr>
        <p:spPr bwMode="auto">
          <a:xfrm>
            <a:off x="583842" y="460552"/>
            <a:ext cx="11022371"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Click to edit Master title style</a:t>
            </a:r>
            <a:endParaRPr lang="en-US" dirty="0"/>
          </a:p>
        </p:txBody>
      </p:sp>
      <p:sp>
        <p:nvSpPr>
          <p:cNvPr id="10" name="Footer_page number"/>
          <p:cNvSpPr txBox="1">
            <a:spLocks/>
          </p:cNvSpPr>
          <p:nvPr/>
        </p:nvSpPr>
        <p:spPr>
          <a:xfrm>
            <a:off x="9897959" y="6559936"/>
            <a:ext cx="1840451" cy="269820"/>
          </a:xfrm>
          <a:prstGeom prst="rect">
            <a:avLst/>
          </a:prstGeom>
        </p:spPr>
        <p:txBody>
          <a:bodyPr wrap="square" lIns="121899" tIns="60949" rIns="121899" bIns="60949" anchor="ctr">
            <a:noAutofit/>
          </a:bodyPr>
          <a:lstStyle>
            <a:defPPr>
              <a:defRPr lang="en-US"/>
            </a:defPPr>
            <a:lvl1pPr algn="ctr" rtl="0" fontAlgn="base">
              <a:spcBef>
                <a:spcPct val="20000"/>
              </a:spcBef>
              <a:spcAft>
                <a:spcPct val="0"/>
              </a:spcAft>
              <a:buClr>
                <a:schemeClr val="accent2"/>
              </a:buClr>
              <a:buSzPct val="65000"/>
              <a:buFont typeface="Wingdings" pitchFamily="2" charset="2"/>
              <a:defRPr sz="900" kern="1200">
                <a:solidFill>
                  <a:schemeClr val="bg1"/>
                </a:solidFill>
                <a:latin typeface="+mn-lt"/>
                <a:ea typeface="+mn-ea"/>
                <a:cs typeface="+mn-cs"/>
              </a:defRPr>
            </a:lvl1pPr>
            <a:lvl2pPr marL="4572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2pPr>
            <a:lvl3pPr marL="9144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3pPr>
            <a:lvl4pPr marL="13716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4pPr>
            <a:lvl5pPr marL="18288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5pPr>
            <a:lvl6pPr marL="2286000" algn="l" defTabSz="914400" rtl="0" eaLnBrk="1" latinLnBrk="0" hangingPunct="1">
              <a:defRPr sz="3000" kern="1200">
                <a:solidFill>
                  <a:schemeClr val="tx1"/>
                </a:solidFill>
                <a:latin typeface="Helvetica" pitchFamily="34" charset="0"/>
                <a:ea typeface="+mn-ea"/>
                <a:cs typeface="+mn-cs"/>
              </a:defRPr>
            </a:lvl6pPr>
            <a:lvl7pPr marL="2743200" algn="l" defTabSz="914400" rtl="0" eaLnBrk="1" latinLnBrk="0" hangingPunct="1">
              <a:defRPr sz="3000" kern="1200">
                <a:solidFill>
                  <a:schemeClr val="tx1"/>
                </a:solidFill>
                <a:latin typeface="Helvetica" pitchFamily="34" charset="0"/>
                <a:ea typeface="+mn-ea"/>
                <a:cs typeface="+mn-cs"/>
              </a:defRPr>
            </a:lvl7pPr>
            <a:lvl8pPr marL="3200400" algn="l" defTabSz="914400" rtl="0" eaLnBrk="1" latinLnBrk="0" hangingPunct="1">
              <a:defRPr sz="3000" kern="1200">
                <a:solidFill>
                  <a:schemeClr val="tx1"/>
                </a:solidFill>
                <a:latin typeface="Helvetica" pitchFamily="34" charset="0"/>
                <a:ea typeface="+mn-ea"/>
                <a:cs typeface="+mn-cs"/>
              </a:defRPr>
            </a:lvl8pPr>
            <a:lvl9pPr marL="3657600" algn="l" defTabSz="914400" rtl="0" eaLnBrk="1" latinLnBrk="0" hangingPunct="1">
              <a:defRPr sz="3000" kern="1200">
                <a:solidFill>
                  <a:schemeClr val="tx1"/>
                </a:solidFill>
                <a:latin typeface="Helvetica" pitchFamily="34" charset="0"/>
                <a:ea typeface="+mn-ea"/>
                <a:cs typeface="+mn-cs"/>
              </a:defRPr>
            </a:lvl9pPr>
          </a:lstStyle>
          <a:p>
            <a:pPr algn="r" fontAlgn="auto">
              <a:spcBef>
                <a:spcPts val="0"/>
              </a:spcBef>
              <a:spcAft>
                <a:spcPts val="0"/>
              </a:spcAft>
              <a:buClrTx/>
              <a:buSzTx/>
              <a:buFontTx/>
              <a:buNone/>
              <a:defRPr/>
            </a:pPr>
            <a:fld id="{349D3042-9933-4C71-BBE3-FA9237566B45}" type="slidenum">
              <a:rPr lang="en-US" sz="1000" kern="0" smtClean="0">
                <a:solidFill>
                  <a:schemeClr val="tx1"/>
                </a:solidFill>
                <a:latin typeface="+mn-lt"/>
                <a:ea typeface="+mn-ea"/>
                <a:cs typeface="+mn-cs"/>
              </a:rPr>
              <a:pPr algn="r" fontAlgn="auto">
                <a:spcBef>
                  <a:spcPts val="0"/>
                </a:spcBef>
                <a:spcAft>
                  <a:spcPts val="0"/>
                </a:spcAft>
                <a:buClrTx/>
                <a:buSzTx/>
                <a:buFontTx/>
                <a:buNone/>
                <a:defRPr/>
              </a:pPr>
              <a:t>‹#›</a:t>
            </a:fld>
            <a:endParaRPr lang="en-US" sz="1100" kern="0" dirty="0">
              <a:solidFill>
                <a:schemeClr val="tx1"/>
              </a:solidFill>
              <a:latin typeface="+mn-lt"/>
              <a:ea typeface="+mn-ea"/>
              <a:cs typeface="+mn-cs"/>
            </a:endParaRPr>
          </a:p>
        </p:txBody>
      </p:sp>
      <p:sp>
        <p:nvSpPr>
          <p:cNvPr id="8" name="Footer_copyright"/>
          <p:cNvSpPr txBox="1">
            <a:spLocks/>
          </p:cNvSpPr>
          <p:nvPr/>
        </p:nvSpPr>
        <p:spPr>
          <a:xfrm>
            <a:off x="9080500" y="6543258"/>
            <a:ext cx="2744799" cy="304221"/>
          </a:xfrm>
          <a:prstGeom prst="rect">
            <a:avLst/>
          </a:prstGeom>
        </p:spPr>
        <p:txBody>
          <a:bodyPr wrap="square" lIns="121899" tIns="60949" rIns="121899" bIns="60949" anchor="ctr">
            <a:noAutofit/>
          </a:bodyPr>
          <a:lstStyle>
            <a:defPPr>
              <a:defRPr lang="en-US"/>
            </a:defPPr>
            <a:lvl1pPr algn="ctr" rtl="0" fontAlgn="base">
              <a:spcBef>
                <a:spcPct val="20000"/>
              </a:spcBef>
              <a:spcAft>
                <a:spcPct val="0"/>
              </a:spcAft>
              <a:buClr>
                <a:schemeClr val="accent2"/>
              </a:buClr>
              <a:buSzPct val="65000"/>
              <a:buFont typeface="Wingdings" pitchFamily="2" charset="2"/>
              <a:defRPr sz="900" kern="1200">
                <a:solidFill>
                  <a:schemeClr val="bg1"/>
                </a:solidFill>
                <a:latin typeface="+mn-lt"/>
                <a:ea typeface="+mn-ea"/>
                <a:cs typeface="+mn-cs"/>
              </a:defRPr>
            </a:lvl1pPr>
            <a:lvl2pPr marL="4572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2pPr>
            <a:lvl3pPr marL="9144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3pPr>
            <a:lvl4pPr marL="13716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4pPr>
            <a:lvl5pPr marL="18288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5pPr>
            <a:lvl6pPr marL="2286000" algn="l" defTabSz="914400" rtl="0" eaLnBrk="1" latinLnBrk="0" hangingPunct="1">
              <a:defRPr sz="3000" kern="1200">
                <a:solidFill>
                  <a:schemeClr val="tx1"/>
                </a:solidFill>
                <a:latin typeface="Helvetica" pitchFamily="34" charset="0"/>
                <a:ea typeface="+mn-ea"/>
                <a:cs typeface="+mn-cs"/>
              </a:defRPr>
            </a:lvl6pPr>
            <a:lvl7pPr marL="2743200" algn="l" defTabSz="914400" rtl="0" eaLnBrk="1" latinLnBrk="0" hangingPunct="1">
              <a:defRPr sz="3000" kern="1200">
                <a:solidFill>
                  <a:schemeClr val="tx1"/>
                </a:solidFill>
                <a:latin typeface="Helvetica" pitchFamily="34" charset="0"/>
                <a:ea typeface="+mn-ea"/>
                <a:cs typeface="+mn-cs"/>
              </a:defRPr>
            </a:lvl7pPr>
            <a:lvl8pPr marL="3200400" algn="l" defTabSz="914400" rtl="0" eaLnBrk="1" latinLnBrk="0" hangingPunct="1">
              <a:defRPr sz="3000" kern="1200">
                <a:solidFill>
                  <a:schemeClr val="tx1"/>
                </a:solidFill>
                <a:latin typeface="Helvetica" pitchFamily="34" charset="0"/>
                <a:ea typeface="+mn-ea"/>
                <a:cs typeface="+mn-cs"/>
              </a:defRPr>
            </a:lvl8pPr>
            <a:lvl9pPr marL="3657600" algn="l" defTabSz="914400" rtl="0" eaLnBrk="1" latinLnBrk="0" hangingPunct="1">
              <a:defRPr sz="3000" kern="1200">
                <a:solidFill>
                  <a:schemeClr val="tx1"/>
                </a:solidFill>
                <a:latin typeface="Helvetica" pitchFamily="34" charset="0"/>
                <a:ea typeface="+mn-ea"/>
                <a:cs typeface="+mn-cs"/>
              </a:defRPr>
            </a:lvl9pPr>
          </a:lstStyle>
          <a:p>
            <a:pPr algn="l" rtl="0" fontAlgn="auto">
              <a:spcBef>
                <a:spcPts val="0"/>
              </a:spcBef>
              <a:spcAft>
                <a:spcPts val="0"/>
              </a:spcAft>
              <a:buClrTx/>
              <a:buSzTx/>
              <a:buFontTx/>
              <a:buNone/>
              <a:defRPr/>
            </a:pPr>
            <a:r>
              <a:rPr lang="en-US" sz="900" kern="0" dirty="0">
                <a:solidFill>
                  <a:schemeClr val="tx1">
                    <a:lumMod val="40000"/>
                    <a:lumOff val="60000"/>
                  </a:schemeClr>
                </a:solidFill>
              </a:rPr>
              <a:t>©2023 Check Point Software Technologies</a:t>
            </a:r>
            <a:r>
              <a:rPr lang="en-US" sz="900" kern="0" baseline="0" dirty="0">
                <a:solidFill>
                  <a:schemeClr val="tx1">
                    <a:lumMod val="40000"/>
                    <a:lumOff val="60000"/>
                  </a:schemeClr>
                </a:solidFill>
              </a:rPr>
              <a:t> </a:t>
            </a:r>
            <a:r>
              <a:rPr lang="en-US" sz="900" kern="0" dirty="0">
                <a:solidFill>
                  <a:schemeClr val="tx1">
                    <a:lumMod val="40000"/>
                    <a:lumOff val="60000"/>
                  </a:schemeClr>
                </a:solidFill>
              </a:rPr>
              <a:t>Ltd. </a:t>
            </a:r>
          </a:p>
        </p:txBody>
      </p:sp>
      <p:cxnSp>
        <p:nvCxnSpPr>
          <p:cNvPr id="94" name="Footer line"/>
          <p:cNvCxnSpPr/>
          <p:nvPr/>
        </p:nvCxnSpPr>
        <p:spPr bwMode="auto">
          <a:xfrm>
            <a:off x="0" y="6502173"/>
            <a:ext cx="12188825" cy="3837"/>
          </a:xfrm>
          <a:prstGeom prst="line">
            <a:avLst/>
          </a:prstGeom>
          <a:solidFill>
            <a:schemeClr val="bg1"/>
          </a:solidFill>
          <a:ln w="3175" cap="flat" cmpd="sng" algn="ctr">
            <a:solidFill>
              <a:schemeClr val="bg1">
                <a:lumMod val="85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 name="Footer Placeholder 1" hidden="1"/>
          <p:cNvSpPr>
            <a:spLocks noGrp="1"/>
          </p:cNvSpPr>
          <p:nvPr>
            <p:ph type="ftr" sz="quarter" idx="3"/>
          </p:nvPr>
        </p:nvSpPr>
        <p:spPr>
          <a:xfrm>
            <a:off x="5934456" y="6543915"/>
            <a:ext cx="3097481" cy="302408"/>
          </a:xfrm>
          <a:prstGeom prst="rect">
            <a:avLst/>
          </a:prstGeom>
        </p:spPr>
        <p:txBody>
          <a:bodyPr vert="horz" lIns="91440" tIns="45720" rIns="91440" bIns="45720" rtlCol="0" anchor="ctr"/>
          <a:lstStyle>
            <a:lvl1pPr algn="ctr">
              <a:defRPr sz="900">
                <a:solidFill>
                  <a:schemeClr val="bg1">
                    <a:lumMod val="75000"/>
                  </a:schemeClr>
                </a:solidFill>
                <a:latin typeface="+mn-lt"/>
              </a:defRPr>
            </a:lvl1pPr>
          </a:lstStyle>
          <a:p>
            <a:endParaRPr lang="en-US" dirty="0"/>
          </a:p>
        </p:txBody>
      </p:sp>
      <p:pic>
        <p:nvPicPr>
          <p:cNvPr id="6" name="Picture 5"/>
          <p:cNvPicPr>
            <a:picLocks noChangeAspect="1"/>
          </p:cNvPicPr>
          <p:nvPr/>
        </p:nvPicPr>
        <p:blipFill>
          <a:blip r:embed="rId27"/>
          <a:stretch>
            <a:fillRect/>
          </a:stretch>
        </p:blipFill>
        <p:spPr>
          <a:xfrm>
            <a:off x="609601" y="6552096"/>
            <a:ext cx="1054729" cy="228600"/>
          </a:xfrm>
          <a:prstGeom prst="rect">
            <a:avLst/>
          </a:prstGeom>
        </p:spPr>
      </p:pic>
      <p:pic>
        <p:nvPicPr>
          <p:cNvPr id="12" name="Picture 11"/>
          <p:cNvPicPr>
            <a:picLocks noChangeAspect="1"/>
          </p:cNvPicPr>
          <p:nvPr/>
        </p:nvPicPr>
        <p:blipFill>
          <a:blip r:embed="rId28"/>
          <a:stretch>
            <a:fillRect/>
          </a:stretch>
        </p:blipFill>
        <p:spPr>
          <a:xfrm>
            <a:off x="2027779" y="6595360"/>
            <a:ext cx="3364030" cy="176907"/>
          </a:xfrm>
          <a:prstGeom prst="rect">
            <a:avLst/>
          </a:prstGeom>
        </p:spPr>
      </p:pic>
    </p:spTree>
    <p:extLst>
      <p:ext uri="{BB962C8B-B14F-4D97-AF65-F5344CB8AC3E}">
        <p14:creationId xmlns:p14="http://schemas.microsoft.com/office/powerpoint/2010/main" val="3339136312"/>
      </p:ext>
    </p:extLst>
  </p:cSld>
  <p:clrMap bg1="lt1" tx1="dk1" bg2="lt2" tx2="dk2" accent1="accent1" accent2="accent2" accent3="accent3" accent4="accent4" accent5="accent5" accent6="accent6" hlink="hlink" folHlink="folHlink"/>
  <p:sldLayoutIdLst>
    <p:sldLayoutId id="2147483904" r:id="rId1"/>
    <p:sldLayoutId id="2147483905" r:id="rId2"/>
    <p:sldLayoutId id="2147483906" r:id="rId3"/>
    <p:sldLayoutId id="2147483907" r:id="rId4"/>
    <p:sldLayoutId id="2147483909" r:id="rId5"/>
    <p:sldLayoutId id="2147483910" r:id="rId6"/>
    <p:sldLayoutId id="2147483911" r:id="rId7"/>
    <p:sldLayoutId id="2147483912" r:id="rId8"/>
    <p:sldLayoutId id="2147483914" r:id="rId9"/>
    <p:sldLayoutId id="2147483916" r:id="rId10"/>
    <p:sldLayoutId id="2147483921" r:id="rId11"/>
    <p:sldLayoutId id="2147483922" r:id="rId12"/>
    <p:sldLayoutId id="2147483923" r:id="rId13"/>
    <p:sldLayoutId id="2147483950" r:id="rId14"/>
    <p:sldLayoutId id="2147483925" r:id="rId15"/>
    <p:sldLayoutId id="2147483926" r:id="rId16"/>
    <p:sldLayoutId id="2147483931" r:id="rId17"/>
    <p:sldLayoutId id="2147483882" r:id="rId18"/>
    <p:sldLayoutId id="2147483883" r:id="rId19"/>
    <p:sldLayoutId id="2147483940" r:id="rId20"/>
    <p:sldLayoutId id="2147483941" r:id="rId21"/>
    <p:sldLayoutId id="2147483943" r:id="rId22"/>
    <p:sldLayoutId id="2147483944" r:id="rId23"/>
    <p:sldLayoutId id="2147483947" r:id="rId24"/>
    <p:sldLayoutId id="2147483949" r:id="rId25"/>
  </p:sldLayoutIdLst>
  <p:transition>
    <p:fade/>
  </p:transition>
  <p:hf sldNum="0" hdr="0" ftr="0" dt="0"/>
  <p:txStyles>
    <p:titleStyle>
      <a:lvl1pPr algn="l" rtl="0" eaLnBrk="1" fontAlgn="base" hangingPunct="1">
        <a:lnSpc>
          <a:spcPct val="85000"/>
        </a:lnSpc>
        <a:spcBef>
          <a:spcPct val="0"/>
        </a:spcBef>
        <a:spcAft>
          <a:spcPct val="0"/>
        </a:spcAft>
        <a:defRPr sz="3400" b="0">
          <a:solidFill>
            <a:schemeClr val="bg2"/>
          </a:solidFill>
          <a:latin typeface="Arial" panose="020B0604020202020204" pitchFamily="34" charset="0"/>
          <a:ea typeface="+mj-ea"/>
          <a:cs typeface="Arial" panose="020B0604020202020204" pitchFamily="34" charset="0"/>
        </a:defRPr>
      </a:lvl1pPr>
      <a:lvl2pPr algn="l" rtl="0" eaLnBrk="1" fontAlgn="base" hangingPunct="1">
        <a:lnSpc>
          <a:spcPct val="85000"/>
        </a:lnSpc>
        <a:spcBef>
          <a:spcPct val="0"/>
        </a:spcBef>
        <a:spcAft>
          <a:spcPct val="0"/>
        </a:spcAft>
        <a:defRPr sz="3700" b="1">
          <a:solidFill>
            <a:srgbClr val="4E4E4E"/>
          </a:solidFill>
          <a:latin typeface="Helvetica" pitchFamily="34" charset="0"/>
        </a:defRPr>
      </a:lvl2pPr>
      <a:lvl3pPr algn="l" rtl="0" eaLnBrk="1" fontAlgn="base" hangingPunct="1">
        <a:lnSpc>
          <a:spcPct val="85000"/>
        </a:lnSpc>
        <a:spcBef>
          <a:spcPct val="0"/>
        </a:spcBef>
        <a:spcAft>
          <a:spcPct val="0"/>
        </a:spcAft>
        <a:defRPr sz="3700" b="1">
          <a:solidFill>
            <a:srgbClr val="4E4E4E"/>
          </a:solidFill>
          <a:latin typeface="Helvetica" pitchFamily="34" charset="0"/>
        </a:defRPr>
      </a:lvl3pPr>
      <a:lvl4pPr algn="l" rtl="0" eaLnBrk="1" fontAlgn="base" hangingPunct="1">
        <a:lnSpc>
          <a:spcPct val="85000"/>
        </a:lnSpc>
        <a:spcBef>
          <a:spcPct val="0"/>
        </a:spcBef>
        <a:spcAft>
          <a:spcPct val="0"/>
        </a:spcAft>
        <a:defRPr sz="3700" b="1">
          <a:solidFill>
            <a:srgbClr val="4E4E4E"/>
          </a:solidFill>
          <a:latin typeface="Helvetica" pitchFamily="34" charset="0"/>
        </a:defRPr>
      </a:lvl4pPr>
      <a:lvl5pPr algn="l" rtl="0" eaLnBrk="1" fontAlgn="base" hangingPunct="1">
        <a:lnSpc>
          <a:spcPct val="85000"/>
        </a:lnSpc>
        <a:spcBef>
          <a:spcPct val="0"/>
        </a:spcBef>
        <a:spcAft>
          <a:spcPct val="0"/>
        </a:spcAft>
        <a:defRPr sz="3700" b="1">
          <a:solidFill>
            <a:srgbClr val="4E4E4E"/>
          </a:solidFill>
          <a:latin typeface="Helvetica" pitchFamily="34" charset="0"/>
        </a:defRPr>
      </a:lvl5pPr>
      <a:lvl6pPr marL="609493" algn="l" rtl="0" eaLnBrk="1" fontAlgn="base" hangingPunct="1">
        <a:lnSpc>
          <a:spcPct val="85000"/>
        </a:lnSpc>
        <a:spcBef>
          <a:spcPct val="0"/>
        </a:spcBef>
        <a:spcAft>
          <a:spcPct val="0"/>
        </a:spcAft>
        <a:defRPr sz="3700" b="1">
          <a:solidFill>
            <a:srgbClr val="4E4E4E"/>
          </a:solidFill>
          <a:latin typeface="Helvetica" pitchFamily="34" charset="0"/>
        </a:defRPr>
      </a:lvl6pPr>
      <a:lvl7pPr marL="1218987" algn="l" rtl="0" eaLnBrk="1" fontAlgn="base" hangingPunct="1">
        <a:lnSpc>
          <a:spcPct val="85000"/>
        </a:lnSpc>
        <a:spcBef>
          <a:spcPct val="0"/>
        </a:spcBef>
        <a:spcAft>
          <a:spcPct val="0"/>
        </a:spcAft>
        <a:defRPr sz="3700" b="1">
          <a:solidFill>
            <a:srgbClr val="4E4E4E"/>
          </a:solidFill>
          <a:latin typeface="Helvetica" pitchFamily="34" charset="0"/>
        </a:defRPr>
      </a:lvl7pPr>
      <a:lvl8pPr marL="1828480" algn="l" rtl="0" eaLnBrk="1" fontAlgn="base" hangingPunct="1">
        <a:lnSpc>
          <a:spcPct val="85000"/>
        </a:lnSpc>
        <a:spcBef>
          <a:spcPct val="0"/>
        </a:spcBef>
        <a:spcAft>
          <a:spcPct val="0"/>
        </a:spcAft>
        <a:defRPr sz="3700" b="1">
          <a:solidFill>
            <a:srgbClr val="4E4E4E"/>
          </a:solidFill>
          <a:latin typeface="Helvetica" pitchFamily="34" charset="0"/>
        </a:defRPr>
      </a:lvl8pPr>
      <a:lvl9pPr marL="2437973" algn="l" rtl="0" eaLnBrk="1" fontAlgn="base" hangingPunct="1">
        <a:lnSpc>
          <a:spcPct val="85000"/>
        </a:lnSpc>
        <a:spcBef>
          <a:spcPct val="0"/>
        </a:spcBef>
        <a:spcAft>
          <a:spcPct val="0"/>
        </a:spcAft>
        <a:defRPr sz="3700" b="1">
          <a:solidFill>
            <a:srgbClr val="4E4E4E"/>
          </a:solidFill>
          <a:latin typeface="Helvetica" pitchFamily="34" charset="0"/>
        </a:defRPr>
      </a:lvl9pPr>
    </p:titleStyle>
    <p:body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2460">
          <p15:clr>
            <a:srgbClr val="F26B43"/>
          </p15:clr>
        </p15:guide>
        <p15:guide id="3" pos="458">
          <p15:clr>
            <a:srgbClr val="F26B43"/>
          </p15:clr>
        </p15:guide>
        <p15:guide id="5" pos="2652">
          <p15:clr>
            <a:srgbClr val="F26B43"/>
          </p15:clr>
        </p15:guide>
        <p15:guide id="6" pos="4297">
          <p15:clr>
            <a:srgbClr val="F26B43"/>
          </p15:clr>
        </p15:guide>
        <p15:guide id="7" pos="2378">
          <p15:clr>
            <a:srgbClr val="F26B43"/>
          </p15:clr>
        </p15:guide>
        <p15:guide id="8" pos="7584">
          <p15:clr>
            <a:srgbClr val="F26B43"/>
          </p15:clr>
        </p15:guide>
        <p15:guide id="9"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9.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25.png"/><Relationship Id="rId4" Type="http://schemas.openxmlformats.org/officeDocument/2006/relationships/diagramLayout" Target="../diagrams/layout1.xml"/><Relationship Id="rId9" Type="http://schemas.openxmlformats.org/officeDocument/2006/relationships/image" Target="../media/image2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0.xml"/><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1.xml"/><Relationship Id="rId1" Type="http://schemas.openxmlformats.org/officeDocument/2006/relationships/slideLayout" Target="../slideLayouts/slideLayout21.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2.xml"/><Relationship Id="rId1" Type="http://schemas.openxmlformats.org/officeDocument/2006/relationships/slideLayout" Target="../slideLayouts/slideLayout21.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3.xml"/><Relationship Id="rId1" Type="http://schemas.openxmlformats.org/officeDocument/2006/relationships/slideLayout" Target="../slideLayouts/slideLayout21.xml"/><Relationship Id="rId4" Type="http://schemas.openxmlformats.org/officeDocument/2006/relationships/image" Target="../media/image30.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4.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5.xml"/><Relationship Id="rId1" Type="http://schemas.openxmlformats.org/officeDocument/2006/relationships/slideLayout" Target="../slideLayouts/slideLayout2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3.xml"/><Relationship Id="rId1" Type="http://schemas.openxmlformats.org/officeDocument/2006/relationships/tags" Target="../tags/tag1.xml"/><Relationship Id="rId4" Type="http://schemas.openxmlformats.org/officeDocument/2006/relationships/image" Target="../media/image14.jpe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23.xml"/><Relationship Id="rId1" Type="http://schemas.openxmlformats.org/officeDocument/2006/relationships/tags" Target="../tags/tag2.xml"/><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3"/>
          </p:nvPr>
        </p:nvSpPr>
        <p:spPr/>
        <p:txBody>
          <a:bodyPr/>
          <a:lstStyle/>
          <a:p>
            <a:r>
              <a:rPr lang="en-US" sz="3400" dirty="0"/>
              <a:t>SECURITY POLICY</a:t>
            </a:r>
          </a:p>
          <a:p>
            <a:r>
              <a:rPr lang="en-US" sz="3400" dirty="0"/>
              <a:t>MANAGEMENT</a:t>
            </a:r>
          </a:p>
        </p:txBody>
      </p:sp>
      <p:sp>
        <p:nvSpPr>
          <p:cNvPr id="3" name="Text Placeholder 2"/>
          <p:cNvSpPr>
            <a:spLocks noGrp="1"/>
          </p:cNvSpPr>
          <p:nvPr>
            <p:ph type="body" sz="quarter" idx="16"/>
          </p:nvPr>
        </p:nvSpPr>
        <p:spPr/>
        <p:txBody>
          <a:bodyPr/>
          <a:lstStyle/>
          <a:p>
            <a:r>
              <a:rPr lang="en-US" dirty="0"/>
              <a:t>Chapter 5</a:t>
            </a:r>
          </a:p>
        </p:txBody>
      </p:sp>
      <p:sp>
        <p:nvSpPr>
          <p:cNvPr id="4" name="Footer Placeholder 3" hidden="1">
            <a:extLst>
              <a:ext uri="{FF2B5EF4-FFF2-40B4-BE49-F238E27FC236}">
                <a16:creationId xmlns:a16="http://schemas.microsoft.com/office/drawing/2014/main" id="{4F45A28F-9FAF-D394-7003-1E36C17DA8E8}"/>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90922E56-7332-DC5E-4FC2-DBFA5785CAD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985109931"/>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1128CD8-A801-E6E7-8859-521121907E94}"/>
              </a:ext>
            </a:extLst>
          </p:cNvPr>
          <p:cNvSpPr>
            <a:spLocks noGrp="1"/>
          </p:cNvSpPr>
          <p:nvPr>
            <p:ph type="body" sz="quarter" idx="16"/>
          </p:nvPr>
        </p:nvSpPr>
        <p:spPr/>
        <p:txBody>
          <a:bodyPr/>
          <a:lstStyle/>
          <a:p>
            <a:r>
              <a:rPr lang="en-US" dirty="0"/>
              <a:t>Learning Objectives</a:t>
            </a:r>
          </a:p>
        </p:txBody>
      </p:sp>
      <p:sp>
        <p:nvSpPr>
          <p:cNvPr id="3" name="Content Placeholder 2">
            <a:extLst>
              <a:ext uri="{FF2B5EF4-FFF2-40B4-BE49-F238E27FC236}">
                <a16:creationId xmlns:a16="http://schemas.microsoft.com/office/drawing/2014/main" id="{C1E2CCFE-4382-5E97-F4E2-0A24B09BFC49}"/>
              </a:ext>
            </a:extLst>
          </p:cNvPr>
          <p:cNvSpPr>
            <a:spLocks noGrp="1"/>
          </p:cNvSpPr>
          <p:nvPr>
            <p:ph sz="half" idx="2"/>
          </p:nvPr>
        </p:nvSpPr>
        <p:spPr>
          <a:xfrm>
            <a:off x="410706" y="1348275"/>
            <a:ext cx="5683706" cy="5052524"/>
          </a:xfrm>
        </p:spPr>
        <p:txBody>
          <a:bodyPr/>
          <a:lstStyle/>
          <a:p>
            <a:pPr>
              <a:lnSpc>
                <a:spcPct val="100000"/>
              </a:lnSpc>
              <a:spcBef>
                <a:spcPts val="2000"/>
              </a:spcBef>
              <a:spcAft>
                <a:spcPts val="0"/>
              </a:spcAft>
            </a:pPr>
            <a:r>
              <a:rPr lang="en-US" dirty="0"/>
              <a:t>Describe the essential elements of a Security Policy.</a:t>
            </a:r>
          </a:p>
          <a:p>
            <a:pPr>
              <a:lnSpc>
                <a:spcPct val="100000"/>
              </a:lnSpc>
              <a:spcBef>
                <a:spcPts val="2000"/>
              </a:spcBef>
              <a:spcAft>
                <a:spcPts val="0"/>
              </a:spcAft>
            </a:pPr>
            <a:r>
              <a:rPr lang="en-US" dirty="0"/>
              <a:t>Identify features and capabilities that enhance the configuration and management of the Security Policy</a:t>
            </a:r>
            <a:r>
              <a:rPr lang="en-US" sz="2300" dirty="0"/>
              <a:t>.</a:t>
            </a:r>
          </a:p>
        </p:txBody>
      </p:sp>
      <p:sp>
        <p:nvSpPr>
          <p:cNvPr id="4" name="Footer Placeholder 3" hidden="1">
            <a:extLst>
              <a:ext uri="{FF2B5EF4-FFF2-40B4-BE49-F238E27FC236}">
                <a16:creationId xmlns:a16="http://schemas.microsoft.com/office/drawing/2014/main" id="{98747640-6A0B-E4AC-AD61-9D8FC146E05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01BCE07-8DD0-6D79-C97E-C28143FC1EE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189543628"/>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Security Policy Overview</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A Security Policy is a collection of rules and settings that control network traffic and enforce organization guidelines for data protection and access to resources with packet inspection. </a:t>
            </a:r>
          </a:p>
          <a:p>
            <a:r>
              <a:rPr lang="en-US" dirty="0"/>
              <a:t>Policies are:</a:t>
            </a:r>
          </a:p>
          <a:p>
            <a:pPr lvl="1"/>
            <a:r>
              <a:rPr lang="en-US" dirty="0"/>
              <a:t>Created and managed using SmartConsole.</a:t>
            </a:r>
          </a:p>
          <a:p>
            <a:pPr lvl="1"/>
            <a:r>
              <a:rPr lang="en-US" dirty="0"/>
              <a:t>Stored on the System Management Server.</a:t>
            </a:r>
          </a:p>
          <a:p>
            <a:pPr lvl="1"/>
            <a:r>
              <a:rPr lang="en-US" dirty="0"/>
              <a:t>Enforced by Security Gateways.</a:t>
            </a:r>
          </a:p>
        </p:txBody>
      </p:sp>
      <p:sp>
        <p:nvSpPr>
          <p:cNvPr id="4" name="Footer Placeholder 3" hidden="1">
            <a:extLst>
              <a:ext uri="{FF2B5EF4-FFF2-40B4-BE49-F238E27FC236}">
                <a16:creationId xmlns:a16="http://schemas.microsoft.com/office/drawing/2014/main" id="{EE7D3ADE-1A56-E00C-4465-BD17BC5CAD85}"/>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7DABB72E-6CF1-1426-7A8B-D8DEAFC181F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383925904"/>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Basic Policy Types</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Access Control Policy </a:t>
            </a:r>
          </a:p>
          <a:p>
            <a:r>
              <a:rPr lang="en-US" dirty="0"/>
              <a:t>Desktop Security Policy</a:t>
            </a:r>
          </a:p>
          <a:p>
            <a:r>
              <a:rPr lang="en-US" dirty="0"/>
              <a:t>QoS Policy</a:t>
            </a:r>
          </a:p>
          <a:p>
            <a:r>
              <a:rPr lang="en-US" dirty="0"/>
              <a:t>Threat Prevention Policy</a:t>
            </a:r>
          </a:p>
        </p:txBody>
      </p:sp>
      <p:sp>
        <p:nvSpPr>
          <p:cNvPr id="4" name="Footer Placeholder 3" hidden="1">
            <a:extLst>
              <a:ext uri="{FF2B5EF4-FFF2-40B4-BE49-F238E27FC236}">
                <a16:creationId xmlns:a16="http://schemas.microsoft.com/office/drawing/2014/main" id="{3D453C1F-5296-3820-E6BD-E312FD3CA7F4}"/>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C8631FB8-BC53-A841-E3AE-B464433B898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140660341"/>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Access Control Policy</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Lets you create a simple and granular rulebase that unifies these Access Control features:</a:t>
            </a:r>
          </a:p>
          <a:p>
            <a:pPr lvl="1"/>
            <a:r>
              <a:rPr lang="en-US" dirty="0"/>
              <a:t>Firewall </a:t>
            </a:r>
          </a:p>
          <a:p>
            <a:pPr lvl="1"/>
            <a:r>
              <a:rPr lang="en-US" dirty="0"/>
              <a:t>Application &amp; URL Filtering </a:t>
            </a:r>
          </a:p>
          <a:p>
            <a:pPr lvl="1"/>
            <a:r>
              <a:rPr lang="en-US" dirty="0"/>
              <a:t>Content Awareness </a:t>
            </a:r>
          </a:p>
          <a:p>
            <a:pPr lvl="1"/>
            <a:r>
              <a:rPr lang="en-US" dirty="0"/>
              <a:t>IPsec VPN and Mobile Access </a:t>
            </a:r>
          </a:p>
          <a:p>
            <a:pPr lvl="1"/>
            <a:r>
              <a:rPr lang="en-US" dirty="0"/>
              <a:t>Identity Awareness</a:t>
            </a:r>
          </a:p>
        </p:txBody>
      </p:sp>
      <p:sp>
        <p:nvSpPr>
          <p:cNvPr id="4" name="Footer Placeholder 3" hidden="1">
            <a:extLst>
              <a:ext uri="{FF2B5EF4-FFF2-40B4-BE49-F238E27FC236}">
                <a16:creationId xmlns:a16="http://schemas.microsoft.com/office/drawing/2014/main" id="{EEF93AA3-F1DF-0480-930E-644093E6C2B6}"/>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1230587-748B-2407-F638-1DBBB5AF9CD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314471170"/>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AC96BB-AEEB-09D5-4EB4-59EA2A9C39C8}"/>
              </a:ext>
            </a:extLst>
          </p:cNvPr>
          <p:cNvSpPr>
            <a:spLocks noGrp="1"/>
          </p:cNvSpPr>
          <p:nvPr>
            <p:ph type="body" sz="quarter" idx="18"/>
          </p:nvPr>
        </p:nvSpPr>
        <p:spPr/>
        <p:txBody>
          <a:bodyPr/>
          <a:lstStyle/>
          <a:p>
            <a:r>
              <a:rPr lang="en-US" dirty="0"/>
              <a:t>Policy Management</a:t>
            </a:r>
          </a:p>
        </p:txBody>
      </p:sp>
      <p:sp>
        <p:nvSpPr>
          <p:cNvPr id="3" name="Content Placeholder 2">
            <a:extLst>
              <a:ext uri="{FF2B5EF4-FFF2-40B4-BE49-F238E27FC236}">
                <a16:creationId xmlns:a16="http://schemas.microsoft.com/office/drawing/2014/main" id="{092880CC-0150-28CC-2313-3F95DF46E777}"/>
              </a:ext>
            </a:extLst>
          </p:cNvPr>
          <p:cNvSpPr>
            <a:spLocks noGrp="1"/>
          </p:cNvSpPr>
          <p:nvPr>
            <p:ph sz="half" idx="2"/>
          </p:nvPr>
        </p:nvSpPr>
        <p:spPr>
          <a:xfrm>
            <a:off x="4587240" y="1636776"/>
            <a:ext cx="7171944" cy="4422192"/>
          </a:xfrm>
        </p:spPr>
        <p:txBody>
          <a:bodyPr/>
          <a:lstStyle/>
          <a:p>
            <a:r>
              <a:rPr lang="en-US" dirty="0"/>
              <a:t>Policies are managed using SmartConsole from the Security Policies view. </a:t>
            </a:r>
          </a:p>
          <a:p>
            <a:r>
              <a:rPr lang="en-US" dirty="0"/>
              <a:t>This view displays your available Software Blades (features).</a:t>
            </a:r>
          </a:p>
        </p:txBody>
      </p:sp>
      <p:pic>
        <p:nvPicPr>
          <p:cNvPr id="6146" name="Picture 2">
            <a:extLst>
              <a:ext uri="{FF2B5EF4-FFF2-40B4-BE49-F238E27FC236}">
                <a16:creationId xmlns:a16="http://schemas.microsoft.com/office/drawing/2014/main" id="{3467C328-6F43-DB63-F453-80A5CABED7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974" y="1620318"/>
            <a:ext cx="3390900" cy="443865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hidden="1">
            <a:extLst>
              <a:ext uri="{FF2B5EF4-FFF2-40B4-BE49-F238E27FC236}">
                <a16:creationId xmlns:a16="http://schemas.microsoft.com/office/drawing/2014/main" id="{F88C195F-62DE-F677-6AC8-1A2BCA2747DF}"/>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1F87183-8196-3056-AFBA-428EB1C0276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202451232"/>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6938AD52-49FA-9C15-279C-1E9667D97768}"/>
              </a:ext>
            </a:extLst>
          </p:cNvPr>
          <p:cNvSpPr>
            <a:spLocks noGrp="1"/>
          </p:cNvSpPr>
          <p:nvPr>
            <p:ph type="body" sz="quarter" idx="16"/>
          </p:nvPr>
        </p:nvSpPr>
        <p:spPr>
          <a:xfrm>
            <a:off x="585216" y="457200"/>
            <a:ext cx="2893126" cy="1539240"/>
          </a:xfrm>
        </p:spPr>
        <p:txBody>
          <a:bodyPr/>
          <a:lstStyle/>
          <a:p>
            <a:r>
              <a:rPr lang="en-US" b="0" dirty="0"/>
              <a:t>Policy Packages</a:t>
            </a:r>
          </a:p>
          <a:p>
            <a:endParaRPr lang="en-US" dirty="0"/>
          </a:p>
        </p:txBody>
      </p:sp>
      <p:sp>
        <p:nvSpPr>
          <p:cNvPr id="8" name="Content Placeholder 7">
            <a:extLst>
              <a:ext uri="{FF2B5EF4-FFF2-40B4-BE49-F238E27FC236}">
                <a16:creationId xmlns:a16="http://schemas.microsoft.com/office/drawing/2014/main" id="{8870E34F-F067-CC99-AF18-BC4F4777EF18}"/>
              </a:ext>
            </a:extLst>
          </p:cNvPr>
          <p:cNvSpPr>
            <a:spLocks noGrp="1"/>
          </p:cNvSpPr>
          <p:nvPr>
            <p:ph sz="half" idx="2"/>
          </p:nvPr>
        </p:nvSpPr>
        <p:spPr>
          <a:xfrm>
            <a:off x="583842" y="1615440"/>
            <a:ext cx="3348078" cy="4443528"/>
          </a:xfrm>
        </p:spPr>
        <p:txBody>
          <a:bodyPr/>
          <a:lstStyle/>
          <a:p>
            <a:r>
              <a:rPr lang="en-US" dirty="0"/>
              <a:t>Group of different types of policies that are installed together on the same installation targets.</a:t>
            </a:r>
          </a:p>
          <a:p>
            <a:r>
              <a:rPr lang="en-US" dirty="0"/>
              <a:t>The Security Gateway enforces all the policies in the package.</a:t>
            </a:r>
          </a:p>
        </p:txBody>
      </p:sp>
      <p:sp>
        <p:nvSpPr>
          <p:cNvPr id="9" name="Content Placeholder 8">
            <a:extLst>
              <a:ext uri="{FF2B5EF4-FFF2-40B4-BE49-F238E27FC236}">
                <a16:creationId xmlns:a16="http://schemas.microsoft.com/office/drawing/2014/main" id="{2CFCB3AB-2A0A-BC92-7519-71964FC4FE5A}"/>
              </a:ext>
            </a:extLst>
          </p:cNvPr>
          <p:cNvSpPr>
            <a:spLocks noGrp="1"/>
          </p:cNvSpPr>
          <p:nvPr>
            <p:ph sz="half" idx="12"/>
          </p:nvPr>
        </p:nvSpPr>
        <p:spPr/>
        <p:txBody>
          <a:bodyPr/>
          <a:lstStyle/>
          <a:p>
            <a:endParaRPr lang="en-US" dirty="0"/>
          </a:p>
        </p:txBody>
      </p:sp>
      <p:pic>
        <p:nvPicPr>
          <p:cNvPr id="6" name="Picture 5" descr="Graphical user interface, application&#10;&#10;Description automatically generated">
            <a:extLst>
              <a:ext uri="{FF2B5EF4-FFF2-40B4-BE49-F238E27FC236}">
                <a16:creationId xmlns:a16="http://schemas.microsoft.com/office/drawing/2014/main" id="{ECE10308-4E7C-B651-BC41-76EE104312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7657" y="913772"/>
            <a:ext cx="7194443" cy="4725028"/>
          </a:xfrm>
          <a:prstGeom prst="rect">
            <a:avLst/>
          </a:prstGeom>
        </p:spPr>
      </p:pic>
      <p:sp>
        <p:nvSpPr>
          <p:cNvPr id="2" name="Footer Placeholder 1" hidden="1">
            <a:extLst>
              <a:ext uri="{FF2B5EF4-FFF2-40B4-BE49-F238E27FC236}">
                <a16:creationId xmlns:a16="http://schemas.microsoft.com/office/drawing/2014/main" id="{04F9CFD6-0658-340E-CF79-E0805FDA1890}"/>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E28F6A62-1F05-5F9B-9D0E-B34DE876DAF9}"/>
              </a:ext>
            </a:extLst>
          </p:cNvPr>
          <p:cNvSpPr>
            <a:spLocks noGrp="1"/>
          </p:cNvSpPr>
          <p:nvPr>
            <p:ph type="dt" sz="half" idx="17"/>
          </p:nvPr>
        </p:nvSpPr>
        <p:spPr/>
        <p:txBody>
          <a:bodyPr/>
          <a:lstStyle/>
          <a:p>
            <a:endParaRPr lang="en-US" dirty="0"/>
          </a:p>
        </p:txBody>
      </p:sp>
      <p:sp>
        <p:nvSpPr>
          <p:cNvPr id="11" name="TextBox 10">
            <a:extLst>
              <a:ext uri="{FF2B5EF4-FFF2-40B4-BE49-F238E27FC236}">
                <a16:creationId xmlns:a16="http://schemas.microsoft.com/office/drawing/2014/main" id="{A8924AD0-D294-D012-13BF-4930F5D46911}"/>
              </a:ext>
            </a:extLst>
          </p:cNvPr>
          <p:cNvSpPr txBox="1"/>
          <p:nvPr/>
        </p:nvSpPr>
        <p:spPr bwMode="auto">
          <a:xfrm>
            <a:off x="5183543" y="5066335"/>
            <a:ext cx="5722669" cy="1144929"/>
          </a:xfrm>
          <a:prstGeom prst="rect">
            <a:avLst/>
          </a:prstGeom>
          <a:solidFill>
            <a:schemeClr val="bg2"/>
          </a:solidFill>
          <a:ln/>
        </p:spPr>
        <p:style>
          <a:lnRef idx="1">
            <a:schemeClr val="dk1"/>
          </a:lnRef>
          <a:fillRef idx="2">
            <a:schemeClr val="dk1"/>
          </a:fillRef>
          <a:effectRef idx="1">
            <a:schemeClr val="dk1"/>
          </a:effectRef>
          <a:fontRef idx="minor">
            <a:schemeClr val="dk1"/>
          </a:fontRef>
        </p:style>
        <p:txBody>
          <a:bodyPr wrap="square" lIns="274320" rIns="182880" anchor="ctr" anchorCtr="0">
            <a:spAutoFit/>
          </a:bodyPr>
          <a:lstStyle/>
          <a:p>
            <a:pPr marR="0" lvl="0" algn="l" defTabSz="914400" rtl="0" eaLnBrk="1" fontAlgn="base" latinLnBrk="0" hangingPunct="1">
              <a:lnSpc>
                <a:spcPct val="95000"/>
              </a:lnSpc>
              <a:spcBef>
                <a:spcPts val="1000"/>
              </a:spcBef>
              <a:spcAft>
                <a:spcPts val="1000"/>
              </a:spcAft>
              <a:buClr>
                <a:srgbClr val="920053"/>
              </a:buClr>
              <a:buSzPct val="85000"/>
              <a:tabLst/>
              <a:defRPr/>
            </a:pPr>
            <a:r>
              <a:rPr kumimoji="0" lang="en-US" sz="2400" b="0" i="0" u="none" strike="noStrike" kern="0" cap="none" spc="0" normalizeH="0" baseline="0" noProof="0" dirty="0">
                <a:ln>
                  <a:noFill/>
                </a:ln>
                <a:solidFill>
                  <a:schemeClr val="bg1"/>
                </a:solidFill>
                <a:effectLst/>
                <a:uLnTx/>
                <a:uFillTx/>
                <a:latin typeface="Arial" panose="020B0604020202020204" pitchFamily="34" charset="0"/>
                <a:ea typeface="+mn-ea"/>
                <a:cs typeface="Arial" pitchFamily="34" charset="0"/>
              </a:rPr>
              <a:t>This is just an overview.  Policy Packages</a:t>
            </a:r>
            <a:r>
              <a:rPr kumimoji="0" lang="en-US" sz="2400" b="0" i="0" u="none" strike="noStrike" kern="0" cap="none" spc="0" normalizeH="0" noProof="0" dirty="0">
                <a:ln>
                  <a:noFill/>
                </a:ln>
                <a:solidFill>
                  <a:schemeClr val="bg1"/>
                </a:solidFill>
                <a:effectLst/>
                <a:uLnTx/>
                <a:uFillTx/>
                <a:latin typeface="Arial" panose="020B0604020202020204" pitchFamily="34" charset="0"/>
                <a:ea typeface="+mn-ea"/>
                <a:cs typeface="Arial" pitchFamily="34" charset="0"/>
              </a:rPr>
              <a:t> discussed later in this chapter.</a:t>
            </a:r>
            <a:endParaRPr kumimoji="0" lang="en-US" sz="2400" b="0" i="0" u="none" strike="noStrike" kern="0" cap="none" spc="0" normalizeH="0" baseline="0" noProof="0" dirty="0">
              <a:ln>
                <a:noFill/>
              </a:ln>
              <a:solidFill>
                <a:schemeClr val="bg1"/>
              </a:solidFill>
              <a:effectLst/>
              <a:uLnTx/>
              <a:uFillTx/>
              <a:latin typeface="Arial" panose="020B0604020202020204" pitchFamily="34" charset="0"/>
              <a:ea typeface="+mn-ea"/>
              <a:cs typeface="Arial" pitchFamily="34" charset="0"/>
            </a:endParaRPr>
          </a:p>
        </p:txBody>
      </p:sp>
    </p:spTree>
    <p:extLst>
      <p:ext uri="{BB962C8B-B14F-4D97-AF65-F5344CB8AC3E}">
        <p14:creationId xmlns:p14="http://schemas.microsoft.com/office/powerpoint/2010/main" val="937928383"/>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CC88BAB7-92DB-70EA-0181-245E9BDC6D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699" y="2226588"/>
            <a:ext cx="10947528" cy="347317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Default Rule</a:t>
            </a:r>
          </a:p>
        </p:txBody>
      </p:sp>
      <p:sp>
        <p:nvSpPr>
          <p:cNvPr id="12" name="TextBox 11">
            <a:extLst>
              <a:ext uri="{FF2B5EF4-FFF2-40B4-BE49-F238E27FC236}">
                <a16:creationId xmlns:a16="http://schemas.microsoft.com/office/drawing/2014/main" id="{6637F9C9-2669-6515-BD35-3BCD9FD4A86E}"/>
              </a:ext>
            </a:extLst>
          </p:cNvPr>
          <p:cNvSpPr txBox="1"/>
          <p:nvPr/>
        </p:nvSpPr>
        <p:spPr bwMode="auto">
          <a:xfrm>
            <a:off x="0" y="3283815"/>
            <a:ext cx="871537" cy="430887"/>
          </a:xfrm>
          <a:prstGeom prst="rect">
            <a:avLst/>
          </a:prstGeom>
          <a:noFill/>
          <a:ln>
            <a:noFill/>
          </a:ln>
          <a:effectLst/>
        </p:spPr>
        <p:txBody>
          <a:bodyPr wrap="square">
            <a:spAutoFit/>
          </a:bodyPr>
          <a:lstStyle/>
          <a:p>
            <a:pPr algn="ctr"/>
            <a:r>
              <a:rPr kumimoji="0" lang="en-US" sz="2200" b="0" i="0" u="none" strike="noStrike" kern="0" cap="none" spc="0" normalizeH="0" baseline="0" noProof="0" dirty="0">
                <a:ln>
                  <a:noFill/>
                </a:ln>
                <a:solidFill>
                  <a:srgbClr val="D51067"/>
                </a:solidFill>
                <a:effectLst/>
                <a:uLnTx/>
                <a:uFillTx/>
                <a:latin typeface="Arial" panose="020B0604020202020204" pitchFamily="34" charset="0"/>
                <a:ea typeface="+mn-ea"/>
                <a:cs typeface="Arial" pitchFamily="34" charset="0"/>
              </a:rPr>
              <a:t>Edit</a:t>
            </a:r>
            <a:endParaRPr lang="en-US" sz="2200" dirty="0">
              <a:solidFill>
                <a:srgbClr val="D51067"/>
              </a:solidFill>
            </a:endParaRPr>
          </a:p>
        </p:txBody>
      </p:sp>
      <p:sp>
        <p:nvSpPr>
          <p:cNvPr id="13" name="TextBox 12">
            <a:extLst>
              <a:ext uri="{FF2B5EF4-FFF2-40B4-BE49-F238E27FC236}">
                <a16:creationId xmlns:a16="http://schemas.microsoft.com/office/drawing/2014/main" id="{0136A4FB-8080-1676-7448-C53164B6C6D3}"/>
              </a:ext>
            </a:extLst>
          </p:cNvPr>
          <p:cNvSpPr txBox="1"/>
          <p:nvPr/>
        </p:nvSpPr>
        <p:spPr bwMode="auto">
          <a:xfrm>
            <a:off x="3063955" y="1731468"/>
            <a:ext cx="1631156" cy="430887"/>
          </a:xfrm>
          <a:prstGeom prst="rect">
            <a:avLst/>
          </a:prstGeom>
          <a:noFill/>
          <a:ln>
            <a:noFill/>
          </a:ln>
          <a:effectLst/>
        </p:spPr>
        <p:txBody>
          <a:bodyPr wrap="square">
            <a:spAutoFit/>
          </a:bodyPr>
          <a:lstStyle/>
          <a:p>
            <a:pPr algn="ctr"/>
            <a:r>
              <a:rPr kumimoji="0" lang="en-US" sz="2200" b="0" i="0" u="none" strike="noStrike" kern="0" cap="none" spc="0" normalizeH="0" baseline="0" noProof="0" dirty="0">
                <a:ln>
                  <a:noFill/>
                </a:ln>
                <a:solidFill>
                  <a:srgbClr val="D51067"/>
                </a:solidFill>
                <a:effectLst/>
                <a:uLnTx/>
                <a:uFillTx/>
                <a:latin typeface="Arial" panose="020B0604020202020204" pitchFamily="34" charset="0"/>
                <a:ea typeface="+mn-ea"/>
                <a:cs typeface="Arial" pitchFamily="34" charset="0"/>
              </a:rPr>
              <a:t>Add</a:t>
            </a:r>
            <a:endParaRPr lang="en-US" sz="2200" dirty="0">
              <a:solidFill>
                <a:srgbClr val="D51067"/>
              </a:solidFill>
            </a:endParaRPr>
          </a:p>
        </p:txBody>
      </p:sp>
      <p:sp>
        <p:nvSpPr>
          <p:cNvPr id="14" name="TextBox 13">
            <a:extLst>
              <a:ext uri="{FF2B5EF4-FFF2-40B4-BE49-F238E27FC236}">
                <a16:creationId xmlns:a16="http://schemas.microsoft.com/office/drawing/2014/main" id="{DAA2CCAE-F1B2-22D8-DB93-BA98E66BCE49}"/>
              </a:ext>
            </a:extLst>
          </p:cNvPr>
          <p:cNvSpPr txBox="1"/>
          <p:nvPr/>
        </p:nvSpPr>
        <p:spPr bwMode="auto">
          <a:xfrm>
            <a:off x="7488572" y="3651834"/>
            <a:ext cx="1172589" cy="1107996"/>
          </a:xfrm>
          <a:prstGeom prst="rect">
            <a:avLst/>
          </a:prstGeom>
          <a:noFill/>
          <a:ln>
            <a:noFill/>
          </a:ln>
          <a:effectLst/>
        </p:spPr>
        <p:txBody>
          <a:bodyPr wrap="square">
            <a:spAutoFit/>
          </a:bodyPr>
          <a:lstStyle/>
          <a:p>
            <a:r>
              <a:rPr kumimoji="0" lang="en-US" sz="2200" b="0" i="0" u="none" strike="noStrike" kern="0" cap="none" spc="0" normalizeH="0" baseline="0" noProof="0" dirty="0">
                <a:ln>
                  <a:noFill/>
                </a:ln>
                <a:solidFill>
                  <a:srgbClr val="D51067"/>
                </a:solidFill>
                <a:effectLst/>
                <a:uLnTx/>
                <a:uFillTx/>
                <a:latin typeface="Arial" panose="020B0604020202020204" pitchFamily="34" charset="0"/>
                <a:ea typeface="+mn-ea"/>
                <a:cs typeface="Arial" pitchFamily="34" charset="0"/>
              </a:rPr>
              <a:t>Select from menu</a:t>
            </a:r>
            <a:endParaRPr lang="en-US" sz="2200" dirty="0">
              <a:solidFill>
                <a:srgbClr val="D51067"/>
              </a:solidFill>
            </a:endParaRPr>
          </a:p>
        </p:txBody>
      </p:sp>
      <p:sp>
        <p:nvSpPr>
          <p:cNvPr id="7" name="TextBox 6">
            <a:extLst>
              <a:ext uri="{FF2B5EF4-FFF2-40B4-BE49-F238E27FC236}">
                <a16:creationId xmlns:a16="http://schemas.microsoft.com/office/drawing/2014/main" id="{A8924AD0-D294-D012-13BF-4930F5D46911}"/>
              </a:ext>
            </a:extLst>
          </p:cNvPr>
          <p:cNvSpPr txBox="1"/>
          <p:nvPr/>
        </p:nvSpPr>
        <p:spPr bwMode="auto">
          <a:xfrm>
            <a:off x="1277593" y="4288341"/>
            <a:ext cx="5722669" cy="1846659"/>
          </a:xfrm>
          <a:prstGeom prst="rect">
            <a:avLst/>
          </a:prstGeom>
          <a:solidFill>
            <a:srgbClr val="F7F5FA"/>
          </a:solidFill>
          <a:ln/>
        </p:spPr>
        <p:style>
          <a:lnRef idx="1">
            <a:schemeClr val="dk1"/>
          </a:lnRef>
          <a:fillRef idx="2">
            <a:schemeClr val="dk1"/>
          </a:fillRef>
          <a:effectRef idx="1">
            <a:schemeClr val="dk1"/>
          </a:effectRef>
          <a:fontRef idx="minor">
            <a:schemeClr val="dk1"/>
          </a:fontRef>
        </p:style>
        <p:txBody>
          <a:bodyPr wrap="square" lIns="274320" rIns="182880" anchor="ctr" anchorCtr="0">
            <a:spAutoFit/>
          </a:bodyPr>
          <a:lstStyle/>
          <a:p>
            <a:pPr marR="0" lvl="0" algn="l" defTabSz="914400" rtl="0" eaLnBrk="1" fontAlgn="base" latinLnBrk="0" hangingPunct="1">
              <a:lnSpc>
                <a:spcPct val="95000"/>
              </a:lnSpc>
              <a:spcBef>
                <a:spcPts val="1000"/>
              </a:spcBef>
              <a:spcAft>
                <a:spcPts val="1000"/>
              </a:spcAft>
              <a:buClr>
                <a:srgbClr val="920053"/>
              </a:buClr>
              <a:buSzPct val="85000"/>
              <a:tabLst/>
              <a:defRPr/>
            </a:pPr>
            <a:r>
              <a:rPr kumimoji="0" lang="en-US" sz="2400"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When you add a rule to the rulebase, a default configuration is applied. You then customize the rule using controls, such as  pencil icon (edit), + (add), and down arrow (menu).</a:t>
            </a:r>
          </a:p>
        </p:txBody>
      </p:sp>
      <p:sp>
        <p:nvSpPr>
          <p:cNvPr id="3" name="Footer Placeholder 2" hidden="1">
            <a:extLst>
              <a:ext uri="{FF2B5EF4-FFF2-40B4-BE49-F238E27FC236}">
                <a16:creationId xmlns:a16="http://schemas.microsoft.com/office/drawing/2014/main" id="{9B024120-D6D8-4497-4301-0EB69F4288BB}"/>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5D58EDFB-FCEE-4769-ABF3-5B457AD3A9B7}"/>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99636583"/>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64770" marR="336550" lvl="0" indent="0" algn="l" defTabSz="914400" rtl="0" eaLnBrk="1" fontAlgn="base" latinLnBrk="0" hangingPunct="1">
              <a:spcBef>
                <a:spcPts val="1075"/>
              </a:spcBef>
              <a:spcAft>
                <a:spcPts val="0"/>
              </a:spcAft>
              <a:buClr>
                <a:srgbClr val="920053"/>
              </a:buClr>
              <a:buSzPct val="85000"/>
              <a:buNone/>
              <a:tabLst>
                <a:tab pos="521970" algn="l"/>
              </a:tabLst>
              <a:defRPr/>
            </a:pPr>
            <a:r>
              <a:rPr kumimoji="0" lang="en-US"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As discussed in Chapter 3, objects are used in rules to represent physical and virtual network components (such as Security Gateways, servers, and users), and logical components (such as applications, IP address ranges, and services).</a:t>
            </a:r>
          </a:p>
          <a:p>
            <a:pPr marL="64770" marR="336550" lvl="0" indent="0" algn="l" defTabSz="914400" rtl="0" eaLnBrk="1" fontAlgn="base" latinLnBrk="0" hangingPunct="1">
              <a:spcBef>
                <a:spcPts val="1075"/>
              </a:spcBef>
              <a:spcAft>
                <a:spcPts val="0"/>
              </a:spcAft>
              <a:buClr>
                <a:srgbClr val="920053"/>
              </a:buClr>
              <a:buSzPct val="85000"/>
              <a:buNone/>
              <a:tabLst>
                <a:tab pos="521970" algn="l"/>
              </a:tabLst>
              <a:defRPr/>
            </a:pPr>
            <a:r>
              <a:rPr kumimoji="0" lang="en-US"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When working with rules, you can select previously configured objects or create new ones.</a:t>
            </a:r>
          </a:p>
        </p:txBody>
      </p:sp>
      <p:sp>
        <p:nvSpPr>
          <p:cNvPr id="2" name="Footer Placeholder 1" hidden="1">
            <a:extLst>
              <a:ext uri="{FF2B5EF4-FFF2-40B4-BE49-F238E27FC236}">
                <a16:creationId xmlns:a16="http://schemas.microsoft.com/office/drawing/2014/main" id="{75F9F2AB-05B4-FAFD-75C9-FA1EA8DE163A}"/>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6E9A2C23-0A7C-E65A-C9DA-AD6C4A8CC6AE}"/>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4009925706"/>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F68C1B7-8D39-9767-FB70-834D3F2E0D8C}"/>
              </a:ext>
            </a:extLst>
          </p:cNvPr>
          <p:cNvSpPr>
            <a:spLocks noGrp="1"/>
          </p:cNvSpPr>
          <p:nvPr>
            <p:ph type="body" sz="quarter" idx="18"/>
          </p:nvPr>
        </p:nvSpPr>
        <p:spPr/>
        <p:txBody>
          <a:bodyPr/>
          <a:lstStyle/>
          <a:p>
            <a:r>
              <a:rPr lang="en-US" dirty="0"/>
              <a:t>Navigating a Default Rule</a:t>
            </a:r>
          </a:p>
          <a:p>
            <a:endParaRPr lang="en-US" dirty="0"/>
          </a:p>
        </p:txBody>
      </p:sp>
      <p:sp>
        <p:nvSpPr>
          <p:cNvPr id="3" name="Content Placeholder 2">
            <a:extLst>
              <a:ext uri="{FF2B5EF4-FFF2-40B4-BE49-F238E27FC236}">
                <a16:creationId xmlns:a16="http://schemas.microsoft.com/office/drawing/2014/main" id="{B5D74402-9FF7-FE3A-7B93-D9D645CC1AC0}"/>
              </a:ext>
            </a:extLst>
          </p:cNvPr>
          <p:cNvSpPr>
            <a:spLocks noGrp="1"/>
          </p:cNvSpPr>
          <p:nvPr>
            <p:ph sz="half" idx="2"/>
          </p:nvPr>
        </p:nvSpPr>
        <p:spPr/>
        <p:txBody>
          <a:bodyPr/>
          <a:lstStyle/>
          <a:p>
            <a:r>
              <a:rPr lang="en-US" dirty="0"/>
              <a:t>Before creating a rule, it is important to understand a rule's default configuration. The figures on the following slides show a default rule. </a:t>
            </a:r>
          </a:p>
          <a:p>
            <a:r>
              <a:rPr lang="en-US" dirty="0"/>
              <a:t>The following  columns are not shown.</a:t>
            </a:r>
          </a:p>
          <a:p>
            <a:pPr lvl="1"/>
            <a:r>
              <a:rPr lang="en-US" dirty="0"/>
              <a:t>Hits - Accumulated hits a rule has received in the rulebase.</a:t>
            </a:r>
          </a:p>
          <a:p>
            <a:pPr lvl="1"/>
            <a:r>
              <a:rPr lang="en-US" dirty="0"/>
              <a:t>Time - Timeframe. The default is Any.</a:t>
            </a:r>
          </a:p>
          <a:p>
            <a:pPr lvl="1"/>
            <a:r>
              <a:rPr lang="en-US" dirty="0"/>
              <a:t>Comments - Notes about this rule. The default is a blank field. </a:t>
            </a:r>
          </a:p>
        </p:txBody>
      </p:sp>
      <p:sp>
        <p:nvSpPr>
          <p:cNvPr id="4" name="Footer Placeholder 3" hidden="1">
            <a:extLst>
              <a:ext uri="{FF2B5EF4-FFF2-40B4-BE49-F238E27FC236}">
                <a16:creationId xmlns:a16="http://schemas.microsoft.com/office/drawing/2014/main" id="{BB32F33B-E121-AD04-EE7B-4C98CA276E5C}"/>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38511515-37A4-44FA-1FCC-D648F78843B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526942214"/>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No (Number)</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Automatically assigned. </a:t>
            </a:r>
          </a:p>
          <a:p>
            <a:pPr>
              <a:spcBef>
                <a:spcPts val="0"/>
              </a:spcBef>
            </a:pPr>
            <a:r>
              <a:rPr lang="en-US" dirty="0"/>
              <a:t>Indicates the rule's position in the rulebase. </a:t>
            </a:r>
          </a:p>
          <a:p>
            <a:pPr>
              <a:spcBef>
                <a:spcPts val="0"/>
              </a:spcBef>
            </a:pPr>
            <a:r>
              <a:rPr lang="en-US" dirty="0"/>
              <a:t>Changes if the rule's order is changed.</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09600" y="2322576"/>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66294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sp>
        <p:nvSpPr>
          <p:cNvPr id="4" name="Footer Placeholder 3" hidden="1">
            <a:extLst>
              <a:ext uri="{FF2B5EF4-FFF2-40B4-BE49-F238E27FC236}">
                <a16:creationId xmlns:a16="http://schemas.microsoft.com/office/drawing/2014/main" id="{18E9D0F3-E192-9FB9-FBA3-C2C45887BB43}"/>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CED10880-1F6A-69BD-239A-9B00FC495A19}"/>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205316876"/>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Name</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Meaningful name for the rule.</a:t>
            </a:r>
          </a:p>
          <a:p>
            <a:pPr>
              <a:spcBef>
                <a:spcPts val="0"/>
              </a:spcBef>
            </a:pPr>
            <a:r>
              <a:rPr lang="en-US" dirty="0"/>
              <a:t>Default is no entry.</a:t>
            </a:r>
          </a:p>
          <a:p>
            <a:pPr>
              <a:spcBef>
                <a:spcPts val="0"/>
              </a:spcBef>
            </a:pPr>
            <a:r>
              <a:rPr lang="en-US" dirty="0"/>
              <a:t>Appears in the logs for monitoring and troubleshooting.</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09600" y="2322576"/>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282702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sp>
        <p:nvSpPr>
          <p:cNvPr id="4" name="Footer Placeholder 3" hidden="1">
            <a:extLst>
              <a:ext uri="{FF2B5EF4-FFF2-40B4-BE49-F238E27FC236}">
                <a16:creationId xmlns:a16="http://schemas.microsoft.com/office/drawing/2014/main" id="{D6D2B564-8473-40C5-44BE-8158E3198976}"/>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8F98B32-A352-B95C-19FF-3871460DD2C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995797242"/>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Source</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Object that is traffic source. </a:t>
            </a:r>
          </a:p>
          <a:p>
            <a:pPr>
              <a:spcBef>
                <a:spcPts val="0"/>
              </a:spcBef>
            </a:pPr>
            <a:r>
              <a:rPr lang="en-US" dirty="0"/>
              <a:t>Default is </a:t>
            </a:r>
            <a:r>
              <a:rPr lang="en-US" b="1" dirty="0"/>
              <a:t>Any</a:t>
            </a:r>
            <a:r>
              <a:rPr lang="en-US" dirty="0"/>
              <a:t>. </a:t>
            </a:r>
          </a:p>
          <a:p>
            <a:pPr>
              <a:spcBef>
                <a:spcPts val="0"/>
              </a:spcBef>
            </a:pPr>
            <a:r>
              <a:rPr lang="en-US" dirty="0"/>
              <a:t>Can select from a list of network objects or create a new one.</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09600" y="2322576"/>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489966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sp>
        <p:nvSpPr>
          <p:cNvPr id="4" name="Footer Placeholder 3" hidden="1">
            <a:extLst>
              <a:ext uri="{FF2B5EF4-FFF2-40B4-BE49-F238E27FC236}">
                <a16:creationId xmlns:a16="http://schemas.microsoft.com/office/drawing/2014/main" id="{D8CC6F28-8B12-D495-7539-2E46CAF87607}"/>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44B94C6-B208-5ADC-A2D5-D04735A87E8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076594962"/>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Destination</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Object that is traffic destination. </a:t>
            </a:r>
          </a:p>
          <a:p>
            <a:pPr>
              <a:spcBef>
                <a:spcPts val="0"/>
              </a:spcBef>
            </a:pPr>
            <a:r>
              <a:rPr lang="en-US" dirty="0"/>
              <a:t>Default is </a:t>
            </a:r>
            <a:r>
              <a:rPr lang="en-US" b="1" dirty="0"/>
              <a:t>Any</a:t>
            </a:r>
            <a:r>
              <a:rPr lang="en-US" dirty="0"/>
              <a:t>. </a:t>
            </a:r>
          </a:p>
          <a:p>
            <a:pPr>
              <a:spcBef>
                <a:spcPts val="0"/>
              </a:spcBef>
            </a:pPr>
            <a:r>
              <a:rPr lang="en-US" dirty="0"/>
              <a:t>Can select from a list of network objects or create a new one.</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09600" y="2322576"/>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718566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sp>
        <p:nvSpPr>
          <p:cNvPr id="4" name="Footer Placeholder 3" hidden="1">
            <a:extLst>
              <a:ext uri="{FF2B5EF4-FFF2-40B4-BE49-F238E27FC236}">
                <a16:creationId xmlns:a16="http://schemas.microsoft.com/office/drawing/2014/main" id="{E77A6013-D891-78D3-2211-2F8B40C40287}"/>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A8F0CCF5-4BEB-F151-8F62-CE9CC162FEF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399221161"/>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VPN</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Displays the VPN Community, if applicable.</a:t>
            </a:r>
          </a:p>
          <a:p>
            <a:pPr>
              <a:spcBef>
                <a:spcPts val="0"/>
              </a:spcBef>
            </a:pPr>
            <a:r>
              <a:rPr lang="en-US" dirty="0"/>
              <a:t>Default is </a:t>
            </a:r>
            <a:r>
              <a:rPr lang="en-US" b="1" dirty="0"/>
              <a:t>Any</a:t>
            </a:r>
            <a:r>
              <a:rPr lang="en-US" dirty="0"/>
              <a:t>.</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09600" y="2322576"/>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9180714"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sp>
        <p:nvSpPr>
          <p:cNvPr id="4" name="Footer Placeholder 3" hidden="1">
            <a:extLst>
              <a:ext uri="{FF2B5EF4-FFF2-40B4-BE49-F238E27FC236}">
                <a16:creationId xmlns:a16="http://schemas.microsoft.com/office/drawing/2014/main" id="{237ABF70-883F-AD16-2816-7DE8D71B0E4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D61C4972-3FF7-9010-9800-88D21BD53B3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721363469"/>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5216" y="457200"/>
            <a:ext cx="10997184" cy="914400"/>
          </a:xfrm>
        </p:spPr>
        <p:txBody>
          <a:bodyPr/>
          <a:lstStyle/>
          <a:p>
            <a:r>
              <a:rPr lang="en-US" dirty="0"/>
              <a:t>Navigating a Default Rule - Services &amp; Applications</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Applicable services or applications. Default </a:t>
            </a:r>
            <a:r>
              <a:rPr lang="en-US" b="1" dirty="0"/>
              <a:t>Any</a:t>
            </a:r>
            <a:r>
              <a:rPr lang="en-US" dirty="0"/>
              <a:t>.</a:t>
            </a:r>
          </a:p>
          <a:p>
            <a:pPr>
              <a:spcBef>
                <a:spcPts val="0"/>
              </a:spcBef>
            </a:pPr>
            <a:r>
              <a:rPr lang="en-US" dirty="0"/>
              <a:t>Select from a list of service and application objects or create a new one.</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136398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09600" y="2348336"/>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AC971393-CAF2-DCAD-3D84-ECEB349E3976}"/>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9733C14-DA43-101B-ED0B-B353782EC8B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083668630"/>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5216" y="457200"/>
            <a:ext cx="10997184" cy="914400"/>
          </a:xfrm>
        </p:spPr>
        <p:txBody>
          <a:bodyPr/>
          <a:lstStyle/>
          <a:p>
            <a:r>
              <a:rPr lang="en-US" dirty="0"/>
              <a:t>Navigating a Default Rule - Content</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Content type. Default </a:t>
            </a:r>
            <a:r>
              <a:rPr lang="en-US" b="1" dirty="0"/>
              <a:t>Any</a:t>
            </a:r>
            <a:r>
              <a:rPr lang="en-US" dirty="0"/>
              <a:t>.</a:t>
            </a:r>
          </a:p>
          <a:p>
            <a:pPr>
              <a:spcBef>
                <a:spcPts val="0"/>
              </a:spcBef>
            </a:pPr>
            <a:r>
              <a:rPr lang="en-US" dirty="0"/>
              <a:t>Select from a list of content types (certificate, CSV file, key, media file, etc.) or create a new one.</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409194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09600" y="2348336"/>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B40B5F3B-09D1-42D7-80CD-9B668C707A6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373BD8D0-F049-4D3E-9B44-8DAAE592AF13}"/>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155488799"/>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5216" y="457200"/>
            <a:ext cx="10997184" cy="914400"/>
          </a:xfrm>
        </p:spPr>
        <p:txBody>
          <a:bodyPr/>
          <a:lstStyle/>
          <a:p>
            <a:r>
              <a:rPr lang="en-US" dirty="0"/>
              <a:t>Navigating a Default Rule - Action</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Action to apply to connection. Default </a:t>
            </a:r>
            <a:r>
              <a:rPr lang="en-US" b="1" dirty="0"/>
              <a:t>Drop</a:t>
            </a:r>
            <a:r>
              <a:rPr lang="en-US" dirty="0"/>
              <a:t>.</a:t>
            </a:r>
          </a:p>
          <a:p>
            <a:pPr>
              <a:spcBef>
                <a:spcPts val="0"/>
              </a:spcBef>
            </a:pPr>
            <a:r>
              <a:rPr lang="en-US" dirty="0"/>
              <a:t>Click the down arrow to select a different action; for example, Accept, Drop, Reject.</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563118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09600" y="2348336"/>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DD55836F-0FE1-A4F8-5186-A0484A56FE21}"/>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063C9B4-F7DD-2906-F831-BA88C09E64A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513942741"/>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5216" y="457200"/>
            <a:ext cx="10997184" cy="914400"/>
          </a:xfrm>
        </p:spPr>
        <p:txBody>
          <a:bodyPr/>
          <a:lstStyle/>
          <a:p>
            <a:r>
              <a:rPr lang="en-US" dirty="0"/>
              <a:t>Navigating a Default Rule - Track</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Tracking option for connection. Default </a:t>
            </a:r>
            <a:r>
              <a:rPr lang="en-US" b="1" dirty="0"/>
              <a:t>None</a:t>
            </a:r>
            <a:r>
              <a:rPr lang="en-US" dirty="0"/>
              <a:t>.</a:t>
            </a:r>
          </a:p>
          <a:p>
            <a:pPr>
              <a:spcBef>
                <a:spcPts val="0"/>
              </a:spcBef>
            </a:pPr>
            <a:r>
              <a:rPr lang="en-US" dirty="0"/>
              <a:t>Click the down arrow to select one or more options; for example, Log, Alert, and related settings.</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774954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09600" y="2348336"/>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4C692196-7615-DD05-1B70-DFAE90D0FDA7}"/>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B2FE4BF-E627-ACE0-5D8F-FE1739F2F60E}"/>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925512118"/>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5216" y="457200"/>
            <a:ext cx="10997184" cy="914400"/>
          </a:xfrm>
        </p:spPr>
        <p:txBody>
          <a:bodyPr/>
          <a:lstStyle/>
          <a:p>
            <a:r>
              <a:rPr lang="en-US" dirty="0"/>
              <a:t>Navigating a Default Rule – Install On</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Firewall (Gateway) on which to enforce the rule. </a:t>
            </a:r>
          </a:p>
          <a:p>
            <a:pPr>
              <a:spcBef>
                <a:spcPts val="0"/>
              </a:spcBef>
            </a:pPr>
            <a:r>
              <a:rPr lang="en-US" dirty="0"/>
              <a:t>Default </a:t>
            </a:r>
            <a:r>
              <a:rPr lang="en-US" b="1" dirty="0"/>
              <a:t>Policy Targets </a:t>
            </a:r>
            <a:r>
              <a:rPr lang="en-US" dirty="0"/>
              <a:t>(all internal Firewall objects).</a:t>
            </a:r>
          </a:p>
          <a:p>
            <a:pPr>
              <a:spcBef>
                <a:spcPts val="0"/>
              </a:spcBef>
            </a:pPr>
            <a:r>
              <a:rPr lang="en-US" dirty="0"/>
              <a:t>Select a specific object or create a new one.</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931926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09600" y="2348336"/>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63CA29AF-9D2B-10E6-04E9-FEFFB07B7C13}"/>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550F1CD7-C8C1-A807-3BE2-F896261FA79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981262802"/>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Cleanup and Stealth Rules</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For an effective Security Policy, Check Point recommends that rulebases contain Cleanup and Stealth rules. </a:t>
            </a:r>
          </a:p>
          <a:p>
            <a:r>
              <a:rPr lang="en-US" dirty="0"/>
              <a:t>These rules are added first.</a:t>
            </a:r>
          </a:p>
        </p:txBody>
      </p:sp>
      <p:pic>
        <p:nvPicPr>
          <p:cNvPr id="6" name="Picture 2">
            <a:extLst>
              <a:ext uri="{FF2B5EF4-FFF2-40B4-BE49-F238E27FC236}">
                <a16:creationId xmlns:a16="http://schemas.microsoft.com/office/drawing/2014/main" id="{3021AC12-6319-905E-32B7-CBFD8B10A3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777" y="4082864"/>
            <a:ext cx="11374423" cy="12706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4" name="Footer Placeholder 3" hidden="1">
            <a:extLst>
              <a:ext uri="{FF2B5EF4-FFF2-40B4-BE49-F238E27FC236}">
                <a16:creationId xmlns:a16="http://schemas.microsoft.com/office/drawing/2014/main" id="{10339394-8AFA-E3C0-B83F-939562A1C75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5C046EC-72C7-8318-28FF-9859EA386CB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931544347"/>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Cleanup Rule</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Recommended to determine how to handle connections not matched by the rules above it in the rulebase. It is also necessary for logging this traffic. </a:t>
            </a:r>
          </a:p>
          <a:p>
            <a:r>
              <a:rPr lang="en-US" dirty="0"/>
              <a:t>Can be configured to allow or drop the connection. </a:t>
            </a:r>
          </a:p>
        </p:txBody>
      </p:sp>
      <p:pic>
        <p:nvPicPr>
          <p:cNvPr id="6" name="Picture 2">
            <a:extLst>
              <a:ext uri="{FF2B5EF4-FFF2-40B4-BE49-F238E27FC236}">
                <a16:creationId xmlns:a16="http://schemas.microsoft.com/office/drawing/2014/main" id="{3021AC12-6319-905E-32B7-CBFD8B10A3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777" y="3728908"/>
            <a:ext cx="11374423" cy="12706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7C2CF831-26AD-3899-4CA4-56C18CE15919}"/>
              </a:ext>
            </a:extLst>
          </p:cNvPr>
          <p:cNvSpPr/>
          <p:nvPr/>
        </p:nvSpPr>
        <p:spPr bwMode="auto">
          <a:xfrm>
            <a:off x="609600" y="4537592"/>
            <a:ext cx="11220649" cy="476676"/>
          </a:xfrm>
          <a:prstGeom prst="rect">
            <a:avLst/>
          </a:prstGeom>
          <a:noFill/>
          <a:ln w="57150" algn="ctr">
            <a:solidFill>
              <a:srgbClr val="D51067"/>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sp>
        <p:nvSpPr>
          <p:cNvPr id="9" name="Content Placeholder 2">
            <a:extLst>
              <a:ext uri="{FF2B5EF4-FFF2-40B4-BE49-F238E27FC236}">
                <a16:creationId xmlns:a16="http://schemas.microsoft.com/office/drawing/2014/main" id="{3DFB6B72-160D-265F-F869-03BFF35B1AC7}"/>
              </a:ext>
            </a:extLst>
          </p:cNvPr>
          <p:cNvSpPr txBox="1">
            <a:spLocks/>
          </p:cNvSpPr>
          <p:nvPr/>
        </p:nvSpPr>
        <p:spPr>
          <a:xfrm>
            <a:off x="1425319" y="5287659"/>
            <a:ext cx="9261987" cy="896702"/>
          </a:xfrm>
          <a:prstGeom prst="rect">
            <a:avLst/>
          </a:prstGeom>
          <a:noFill/>
          <a:ln>
            <a:noFill/>
          </a:ln>
        </p:spPr>
        <p:txBody>
          <a:bodyPr wrap="square" anchor="ctr">
            <a:noAutofit/>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64770" marR="336550" indent="0">
              <a:lnSpc>
                <a:spcPct val="115000"/>
              </a:lnSpc>
              <a:spcBef>
                <a:spcPts val="1075"/>
              </a:spcBef>
              <a:spcAft>
                <a:spcPts val="0"/>
              </a:spcAft>
              <a:buClr>
                <a:srgbClr val="920053"/>
              </a:buClr>
              <a:buFont typeface="Arial" panose="020B0604020202020204" pitchFamily="34" charset="0"/>
              <a:buNone/>
              <a:tabLst>
                <a:tab pos="521970" algn="l"/>
              </a:tabLst>
              <a:defRPr/>
            </a:pPr>
            <a:r>
              <a:rPr lang="en-US" kern="0" dirty="0">
                <a:solidFill>
                  <a:srgbClr val="D51067"/>
                </a:solidFill>
              </a:rPr>
              <a:t>A Cleanup rule should always be placed at the bottom of the rulebase.</a:t>
            </a:r>
          </a:p>
        </p:txBody>
      </p:sp>
      <p:sp>
        <p:nvSpPr>
          <p:cNvPr id="4" name="Footer Placeholder 3" hidden="1">
            <a:extLst>
              <a:ext uri="{FF2B5EF4-FFF2-40B4-BE49-F238E27FC236}">
                <a16:creationId xmlns:a16="http://schemas.microsoft.com/office/drawing/2014/main" id="{7FAFDFA2-387A-4DA2-682C-F38021D032C3}"/>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1DE4ECC6-58C7-92C6-1062-598B410AA151}"/>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854717784"/>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Stealth Rule</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A Stealth rule is recommended to drop any traffic destined for the Firewall that is not otherwise explicitly allowed. </a:t>
            </a:r>
          </a:p>
        </p:txBody>
      </p:sp>
      <p:pic>
        <p:nvPicPr>
          <p:cNvPr id="6" name="Picture 2">
            <a:extLst>
              <a:ext uri="{FF2B5EF4-FFF2-40B4-BE49-F238E27FC236}">
                <a16:creationId xmlns:a16="http://schemas.microsoft.com/office/drawing/2014/main" id="{3021AC12-6319-905E-32B7-CBFD8B10A3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777" y="2932496"/>
            <a:ext cx="11374423" cy="12706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7C2CF831-26AD-3899-4CA4-56C18CE15919}"/>
              </a:ext>
            </a:extLst>
          </p:cNvPr>
          <p:cNvSpPr/>
          <p:nvPr/>
        </p:nvSpPr>
        <p:spPr bwMode="auto">
          <a:xfrm>
            <a:off x="594852" y="3283989"/>
            <a:ext cx="11220649" cy="476676"/>
          </a:xfrm>
          <a:prstGeom prst="rect">
            <a:avLst/>
          </a:prstGeom>
          <a:noFill/>
          <a:ln w="57150" algn="ctr">
            <a:solidFill>
              <a:srgbClr val="D51067"/>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sp>
        <p:nvSpPr>
          <p:cNvPr id="9" name="Content Placeholder 2">
            <a:extLst>
              <a:ext uri="{FF2B5EF4-FFF2-40B4-BE49-F238E27FC236}">
                <a16:creationId xmlns:a16="http://schemas.microsoft.com/office/drawing/2014/main" id="{3DFB6B72-160D-265F-F869-03BFF35B1AC7}"/>
              </a:ext>
            </a:extLst>
          </p:cNvPr>
          <p:cNvSpPr txBox="1">
            <a:spLocks/>
          </p:cNvSpPr>
          <p:nvPr/>
        </p:nvSpPr>
        <p:spPr>
          <a:xfrm>
            <a:off x="929148" y="4350774"/>
            <a:ext cx="10958051" cy="1833587"/>
          </a:xfrm>
          <a:prstGeom prst="rect">
            <a:avLst/>
          </a:prstGeom>
          <a:noFill/>
        </p:spPr>
        <p:txBody>
          <a:bodyPr wrap="square" anchor="ctr">
            <a:noAutofit/>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None/>
            </a:pPr>
            <a:r>
              <a:rPr lang="en-US" sz="2000" dirty="0">
                <a:solidFill>
                  <a:srgbClr val="D51067"/>
                </a:solidFill>
              </a:rPr>
              <a:t>The Stealth rule should be located as early in your policy as possible, typically immediately after any management rules.</a:t>
            </a:r>
          </a:p>
          <a:p>
            <a:pPr marL="0" indent="0">
              <a:buNone/>
            </a:pPr>
            <a:r>
              <a:rPr lang="en-US" sz="2000" dirty="0">
                <a:solidFill>
                  <a:srgbClr val="D51067"/>
                </a:solidFill>
              </a:rPr>
              <a:t>Connections that need to be made directly to the Security Gateway always go above the Stealth rule; for example: Client Authentication and Encryption, </a:t>
            </a:r>
            <a:endParaRPr lang="en-US" sz="2000" kern="0" dirty="0">
              <a:solidFill>
                <a:srgbClr val="D51067"/>
              </a:solidFill>
            </a:endParaRPr>
          </a:p>
        </p:txBody>
      </p:sp>
      <p:sp>
        <p:nvSpPr>
          <p:cNvPr id="4" name="Footer Placeholder 3" hidden="1">
            <a:extLst>
              <a:ext uri="{FF2B5EF4-FFF2-40B4-BE49-F238E27FC236}">
                <a16:creationId xmlns:a16="http://schemas.microsoft.com/office/drawing/2014/main" id="{AD3B92DD-E9FA-AC2C-4BB8-D06E960D9A05}"/>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E4B4A0F0-3657-CE62-7CBB-AD01A8F676A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477301099"/>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39C97F07-6FF2-D401-2A40-B1DC080FA73A}"/>
              </a:ext>
            </a:extLst>
          </p:cNvPr>
          <p:cNvSpPr>
            <a:spLocks noGrp="1"/>
          </p:cNvSpPr>
          <p:nvPr>
            <p:ph type="body" sz="quarter" idx="18"/>
          </p:nvPr>
        </p:nvSpPr>
        <p:spPr/>
        <p:txBody>
          <a:bodyPr/>
          <a:lstStyle/>
          <a:p>
            <a:r>
              <a:rPr lang="en-US" dirty="0"/>
              <a:t>Explicit and Implied Rules</a:t>
            </a:r>
          </a:p>
        </p:txBody>
      </p:sp>
      <p:sp>
        <p:nvSpPr>
          <p:cNvPr id="8" name="Content Placeholder 7">
            <a:extLst>
              <a:ext uri="{FF2B5EF4-FFF2-40B4-BE49-F238E27FC236}">
                <a16:creationId xmlns:a16="http://schemas.microsoft.com/office/drawing/2014/main" id="{BBA7DE7E-10BC-BA03-767F-55F21CC950D0}"/>
              </a:ext>
            </a:extLst>
          </p:cNvPr>
          <p:cNvSpPr>
            <a:spLocks noGrp="1"/>
          </p:cNvSpPr>
          <p:nvPr>
            <p:ph sz="half" idx="2"/>
          </p:nvPr>
        </p:nvSpPr>
        <p:spPr>
          <a:xfrm>
            <a:off x="583842" y="1636775"/>
            <a:ext cx="7525256" cy="5209547"/>
          </a:xfrm>
        </p:spPr>
        <p:txBody>
          <a:bodyPr/>
          <a:lstStyle/>
          <a:p>
            <a:r>
              <a:rPr lang="en-US" dirty="0"/>
              <a:t>Explicit rules:</a:t>
            </a:r>
          </a:p>
          <a:p>
            <a:pPr lvl="1"/>
            <a:r>
              <a:rPr lang="en-US" dirty="0"/>
              <a:t>Created by the administrator.</a:t>
            </a:r>
          </a:p>
          <a:p>
            <a:pPr lvl="1"/>
            <a:r>
              <a:rPr lang="en-US" dirty="0"/>
              <a:t>Configured to allow or block traffic based on specified criteria.</a:t>
            </a:r>
          </a:p>
          <a:p>
            <a:pPr>
              <a:spcBef>
                <a:spcPts val="2000"/>
              </a:spcBef>
            </a:pPr>
            <a:r>
              <a:rPr lang="en-US" dirty="0"/>
              <a:t>Implied rules:</a:t>
            </a:r>
          </a:p>
          <a:p>
            <a:pPr lvl="1"/>
            <a:r>
              <a:rPr lang="en-US" dirty="0"/>
              <a:t>Created by the Security Gateway.</a:t>
            </a:r>
          </a:p>
          <a:p>
            <a:pPr lvl="1"/>
            <a:r>
              <a:rPr lang="en-US" dirty="0"/>
              <a:t>Not visible in the </a:t>
            </a:r>
            <a:r>
              <a:rPr lang="en-US" dirty="0" err="1"/>
              <a:t>rulebase</a:t>
            </a:r>
            <a:r>
              <a:rPr lang="en-US" dirty="0"/>
              <a:t>.</a:t>
            </a:r>
          </a:p>
          <a:p>
            <a:pPr lvl="1"/>
            <a:r>
              <a:rPr lang="en-US" dirty="0" err="1"/>
              <a:t>E.g</a:t>
            </a:r>
            <a:r>
              <a:rPr lang="en-US" dirty="0"/>
              <a:t> SIC </a:t>
            </a:r>
            <a:r>
              <a:rPr lang="en-US" dirty="0" err="1"/>
              <a:t>communication,Mgt</a:t>
            </a:r>
            <a:r>
              <a:rPr lang="en-US" dirty="0"/>
              <a:t> </a:t>
            </a:r>
            <a:r>
              <a:rPr lang="en-US" dirty="0" err="1"/>
              <a:t>Traffic,Logging</a:t>
            </a:r>
            <a:r>
              <a:rPr lang="en-US" dirty="0"/>
              <a:t>  to SMS, Anti-spoofing</a:t>
            </a:r>
          </a:p>
        </p:txBody>
      </p:sp>
      <p:sp>
        <p:nvSpPr>
          <p:cNvPr id="9" name="Content Placeholder 7">
            <a:extLst>
              <a:ext uri="{FF2B5EF4-FFF2-40B4-BE49-F238E27FC236}">
                <a16:creationId xmlns:a16="http://schemas.microsoft.com/office/drawing/2014/main" id="{BBA7DE7E-10BC-BA03-767F-55F21CC950D0}"/>
              </a:ext>
            </a:extLst>
          </p:cNvPr>
          <p:cNvSpPr txBox="1">
            <a:spLocks/>
          </p:cNvSpPr>
          <p:nvPr/>
        </p:nvSpPr>
        <p:spPr bwMode="auto">
          <a:xfrm>
            <a:off x="6748567" y="1636775"/>
            <a:ext cx="4837297" cy="4422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r>
              <a:rPr lang="en-US" kern="0" dirty="0"/>
              <a:t>Implicit Cleanup Action</a:t>
            </a:r>
          </a:p>
          <a:p>
            <a:pPr lvl="1"/>
            <a:r>
              <a:rPr lang="en-US" kern="0" dirty="0"/>
              <a:t>Often called the Implied Cleanup Rule.</a:t>
            </a:r>
          </a:p>
          <a:p>
            <a:pPr lvl="1"/>
            <a:r>
              <a:rPr lang="en-US" kern="0" dirty="0"/>
              <a:t>Default function of the policy layer. </a:t>
            </a:r>
          </a:p>
          <a:p>
            <a:pPr lvl="1"/>
            <a:r>
              <a:rPr lang="en-US" kern="0" dirty="0"/>
              <a:t>Options are drop or accept.</a:t>
            </a:r>
          </a:p>
        </p:txBody>
      </p:sp>
      <p:sp>
        <p:nvSpPr>
          <p:cNvPr id="2" name="Footer Placeholder 1" hidden="1">
            <a:extLst>
              <a:ext uri="{FF2B5EF4-FFF2-40B4-BE49-F238E27FC236}">
                <a16:creationId xmlns:a16="http://schemas.microsoft.com/office/drawing/2014/main" id="{4F6DE28E-A7E9-1A3E-20F4-F21449CD6BF5}"/>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F21C1662-F383-0FB5-4A95-828E89E52931}"/>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270079932"/>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72CD7BA-F09F-366A-A54A-717642F2C649}"/>
              </a:ext>
            </a:extLst>
          </p:cNvPr>
          <p:cNvSpPr txBox="1"/>
          <p:nvPr/>
        </p:nvSpPr>
        <p:spPr bwMode="auto">
          <a:xfrm>
            <a:off x="4353260" y="2006840"/>
            <a:ext cx="7154903" cy="2554545"/>
          </a:xfrm>
          <a:prstGeom prst="rect">
            <a:avLst/>
          </a:prstGeom>
          <a:noFill/>
          <a:ln>
            <a:noFill/>
          </a:ln>
          <a:effectLst/>
        </p:spPr>
        <p:txBody>
          <a:bodyPr wrap="square">
            <a:spAutoFit/>
          </a:bodyPr>
          <a:lstStyle/>
          <a:p>
            <a:r>
              <a:rPr lang="en-US" sz="3200" dirty="0">
                <a:latin typeface="Arial" panose="020B0604020202020204" pitchFamily="34" charset="0"/>
                <a:cs typeface="Arial" panose="020B0604020202020204" pitchFamily="34" charset="0"/>
              </a:rPr>
              <a:t>The Implicit Cleanup Action is often called the Implied Cleanup Rule; however, it is not a rule. It is a Gateway action or behavior. The options are Drop or Accept.</a:t>
            </a:r>
            <a:endParaRPr lang="en-US" sz="1800" dirty="0">
              <a:latin typeface="Arial" panose="020B0604020202020204" pitchFamily="34" charset="0"/>
              <a:cs typeface="Arial" panose="020B0604020202020204" pitchFamily="34" charset="0"/>
            </a:endParaRPr>
          </a:p>
        </p:txBody>
      </p:sp>
      <p:pic>
        <p:nvPicPr>
          <p:cNvPr id="7" name="Picture 6" descr="Graphical user interface, text  Description automatically generated">
            <a:extLst>
              <a:ext uri="{FF2B5EF4-FFF2-40B4-BE49-F238E27FC236}">
                <a16:creationId xmlns:a16="http://schemas.microsoft.com/office/drawing/2014/main" id="{563845A5-6034-FCD6-5FF8-A9CFCCF162C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6392" y="2086429"/>
            <a:ext cx="2566421" cy="2587757"/>
          </a:xfrm>
          <a:prstGeom prst="rect">
            <a:avLst/>
          </a:prstGeom>
        </p:spPr>
      </p:pic>
      <p:sp>
        <p:nvSpPr>
          <p:cNvPr id="4" name="Footer Placeholder 3" hidden="1">
            <a:extLst>
              <a:ext uri="{FF2B5EF4-FFF2-40B4-BE49-F238E27FC236}">
                <a16:creationId xmlns:a16="http://schemas.microsoft.com/office/drawing/2014/main" id="{D89B9AAC-0398-10BD-4049-8D4384F257A5}"/>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AB1DC822-A672-4891-4E7B-486F1C88DAE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119867312"/>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8"/>
          </p:nvPr>
        </p:nvSpPr>
        <p:spPr/>
        <p:txBody>
          <a:bodyPr/>
          <a:lstStyle/>
          <a:p>
            <a:r>
              <a:rPr lang="en-US" dirty="0"/>
              <a:t>Rulebase Management - Rulebase Order</a:t>
            </a:r>
          </a:p>
        </p:txBody>
      </p:sp>
      <p:sp>
        <p:nvSpPr>
          <p:cNvPr id="4" name="Content Placeholder 3">
            <a:extLst>
              <a:ext uri="{FF2B5EF4-FFF2-40B4-BE49-F238E27FC236}">
                <a16:creationId xmlns:a16="http://schemas.microsoft.com/office/drawing/2014/main" id="{2204D4C7-6787-7B58-B8AC-F705CF79648B}"/>
              </a:ext>
            </a:extLst>
          </p:cNvPr>
          <p:cNvSpPr>
            <a:spLocks noGrp="1"/>
          </p:cNvSpPr>
          <p:nvPr>
            <p:ph sz="half" idx="2"/>
          </p:nvPr>
        </p:nvSpPr>
        <p:spPr/>
        <p:txBody>
          <a:bodyPr/>
          <a:lstStyle/>
          <a:p>
            <a:r>
              <a:rPr lang="en-US" dirty="0"/>
              <a:t>Within the rulebase, rules are arranged in top-down order for matching purposes.</a:t>
            </a:r>
          </a:p>
          <a:p>
            <a:r>
              <a:rPr lang="en-US" dirty="0"/>
              <a:t>When the Security Gateway receives a packet for a connection, it examines the first rule in the rulebase to see if there is a match.</a:t>
            </a:r>
          </a:p>
          <a:p>
            <a:r>
              <a:rPr lang="en-US" dirty="0"/>
              <a:t>If there is no match, the Security Gateway works its way down the list until it finds a match.</a:t>
            </a:r>
          </a:p>
          <a:p>
            <a:r>
              <a:rPr lang="en-US" dirty="0"/>
              <a:t>After a rule is matched, the Security Gateway enforces the rule; for example: Accept, Drop, or Reject the connection.</a:t>
            </a:r>
          </a:p>
        </p:txBody>
      </p:sp>
      <p:sp>
        <p:nvSpPr>
          <p:cNvPr id="2" name="Footer Placeholder 1" hidden="1">
            <a:extLst>
              <a:ext uri="{FF2B5EF4-FFF2-40B4-BE49-F238E27FC236}">
                <a16:creationId xmlns:a16="http://schemas.microsoft.com/office/drawing/2014/main" id="{57DDFCCA-904F-9D8E-6D1E-1FD4153B9173}"/>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64F6F135-DDEB-579E-356C-BAC38D56F26E}"/>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633021452"/>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293370" marR="336550" lvl="0" indent="-228600" algn="l" defTabSz="914400" rtl="0" eaLnBrk="1" fontAlgn="base" latinLnBrk="0" hangingPunct="1">
              <a:spcBef>
                <a:spcPts val="1075"/>
              </a:spcBef>
              <a:spcAft>
                <a:spcPts val="0"/>
              </a:spcAft>
              <a:buClr>
                <a:srgbClr val="920053"/>
              </a:buClr>
              <a:buSzPct val="85000"/>
              <a:buFont typeface="Arial" panose="020B0604020202020204" pitchFamily="34" charset="0"/>
              <a:buChar char="•"/>
              <a:tabLst>
                <a:tab pos="521970" algn="l"/>
              </a:tabLst>
              <a:defRPr/>
            </a:pPr>
            <a:r>
              <a:rPr kumimoji="0" lang="en-US"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Rule order is a critical aspect of an effective rulebase. The rule order can affect the performance of the Security Gateway and the accuracy of the policy. </a:t>
            </a:r>
          </a:p>
          <a:p>
            <a:pPr marL="293370" marR="336550" lvl="0" indent="-228600" algn="l" defTabSz="914400" rtl="0" eaLnBrk="1" fontAlgn="base" latinLnBrk="0" hangingPunct="1">
              <a:spcBef>
                <a:spcPts val="1075"/>
              </a:spcBef>
              <a:spcAft>
                <a:spcPts val="0"/>
              </a:spcAft>
              <a:buClr>
                <a:srgbClr val="920053"/>
              </a:buClr>
              <a:buSzPct val="85000"/>
              <a:buFont typeface="Arial" panose="020B0604020202020204" pitchFamily="34" charset="0"/>
              <a:buChar char="•"/>
              <a:tabLst>
                <a:tab pos="521970" algn="l"/>
              </a:tabLst>
              <a:defRPr/>
            </a:pPr>
            <a:r>
              <a:rPr kumimoji="0" lang="en-US"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 Always place more specific rules at the top of the rulebase and place more general rules last to prevent a general rule from being applied before a more specific rule.</a:t>
            </a:r>
          </a:p>
        </p:txBody>
      </p:sp>
      <p:sp>
        <p:nvSpPr>
          <p:cNvPr id="2" name="Footer Placeholder 1" hidden="1">
            <a:extLst>
              <a:ext uri="{FF2B5EF4-FFF2-40B4-BE49-F238E27FC236}">
                <a16:creationId xmlns:a16="http://schemas.microsoft.com/office/drawing/2014/main" id="{DED96D65-0300-2562-5FC7-71DFFF996A0B}"/>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485F2E14-D624-29DE-221F-29F0928E7B26}"/>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96593439"/>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8"/>
          </p:nvPr>
        </p:nvSpPr>
        <p:spPr/>
        <p:txBody>
          <a:bodyPr/>
          <a:lstStyle/>
          <a:p>
            <a:r>
              <a:rPr lang="en-US" dirty="0"/>
              <a:t>Sections</a:t>
            </a:r>
          </a:p>
        </p:txBody>
      </p:sp>
      <p:sp>
        <p:nvSpPr>
          <p:cNvPr id="4" name="Content Placeholder 3">
            <a:extLst>
              <a:ext uri="{FF2B5EF4-FFF2-40B4-BE49-F238E27FC236}">
                <a16:creationId xmlns:a16="http://schemas.microsoft.com/office/drawing/2014/main" id="{2204D4C7-6787-7B58-B8AC-F705CF79648B}"/>
              </a:ext>
            </a:extLst>
          </p:cNvPr>
          <p:cNvSpPr>
            <a:spLocks noGrp="1"/>
          </p:cNvSpPr>
          <p:nvPr>
            <p:ph sz="half" idx="2"/>
          </p:nvPr>
        </p:nvSpPr>
        <p:spPr/>
        <p:txBody>
          <a:bodyPr/>
          <a:lstStyle/>
          <a:p>
            <a:r>
              <a:rPr lang="en-US" dirty="0"/>
              <a:t>Useful when managing a large network.</a:t>
            </a:r>
          </a:p>
          <a:p>
            <a:r>
              <a:rPr lang="en-US" dirty="0"/>
              <a:t>Simple visual divisions of the rulebase.</a:t>
            </a:r>
          </a:p>
          <a:p>
            <a:r>
              <a:rPr lang="en-US" dirty="0"/>
              <a:t>Do not hinder the order of rule enforcement.</a:t>
            </a:r>
          </a:p>
          <a:p>
            <a:r>
              <a:rPr lang="en-US" dirty="0"/>
              <a:t>Are not sent to the Security Gateway side.</a:t>
            </a:r>
          </a:p>
        </p:txBody>
      </p:sp>
      <p:pic>
        <p:nvPicPr>
          <p:cNvPr id="7" name="Picture 6">
            <a:extLst>
              <a:ext uri="{FF2B5EF4-FFF2-40B4-BE49-F238E27FC236}">
                <a16:creationId xmlns:a16="http://schemas.microsoft.com/office/drawing/2014/main" id="{C8678E72-8B80-303E-63BB-4870B5DC035B}"/>
              </a:ext>
            </a:extLst>
          </p:cNvPr>
          <p:cNvPicPr>
            <a:picLocks noChangeAspect="1"/>
          </p:cNvPicPr>
          <p:nvPr/>
        </p:nvPicPr>
        <p:blipFill>
          <a:blip r:embed="rId3"/>
          <a:stretch>
            <a:fillRect/>
          </a:stretch>
        </p:blipFill>
        <p:spPr>
          <a:xfrm>
            <a:off x="583842" y="1593233"/>
            <a:ext cx="7434199" cy="4763117"/>
          </a:xfrm>
          <a:prstGeom prst="rect">
            <a:avLst/>
          </a:prstGeom>
        </p:spPr>
      </p:pic>
      <p:sp>
        <p:nvSpPr>
          <p:cNvPr id="8" name="TextBox 7">
            <a:extLst>
              <a:ext uri="{FF2B5EF4-FFF2-40B4-BE49-F238E27FC236}">
                <a16:creationId xmlns:a16="http://schemas.microsoft.com/office/drawing/2014/main" id="{BA96376B-EF47-69E1-79B8-97FD4FCE5E27}"/>
              </a:ext>
            </a:extLst>
          </p:cNvPr>
          <p:cNvSpPr txBox="1"/>
          <p:nvPr/>
        </p:nvSpPr>
        <p:spPr bwMode="auto">
          <a:xfrm>
            <a:off x="8153401" y="1647379"/>
            <a:ext cx="3621024" cy="5570756"/>
          </a:xfrm>
          <a:prstGeom prst="rect">
            <a:avLst/>
          </a:prstGeom>
          <a:noFill/>
          <a:ln>
            <a:noFill/>
          </a:ln>
          <a:effectLst/>
        </p:spPr>
        <p:txBody>
          <a:bodyPr wrap="square">
            <a:spAutoFit/>
          </a:bodyPr>
          <a:lstStyle/>
          <a:p>
            <a:pPr marL="457200" indent="-457200">
              <a:buClr>
                <a:srgbClr val="C00000"/>
              </a:buClr>
              <a:buSzPct val="100000"/>
              <a:buFont typeface="Arial" panose="020B0604020202020204" pitchFamily="34" charset="0"/>
              <a:buChar char="•"/>
            </a:pPr>
            <a:r>
              <a:rPr lang="en-US" sz="2700" dirty="0">
                <a:latin typeface="Arial" panose="020B0604020202020204" pitchFamily="34" charset="0"/>
                <a:cs typeface="Arial" panose="020B0604020202020204" pitchFamily="34" charset="0"/>
              </a:rPr>
              <a:t>Useful for managing large networks.</a:t>
            </a:r>
          </a:p>
          <a:p>
            <a:pPr marL="457200" indent="-457200">
              <a:buClr>
                <a:srgbClr val="C00000"/>
              </a:buClr>
              <a:buSzPct val="100000"/>
              <a:buFont typeface="Arial" panose="020B0604020202020204" pitchFamily="34" charset="0"/>
              <a:buChar char="•"/>
            </a:pPr>
            <a:r>
              <a:rPr lang="en-US" sz="2700" dirty="0">
                <a:latin typeface="Arial" panose="020B0604020202020204" pitchFamily="34" charset="0"/>
                <a:cs typeface="Arial" panose="020B0604020202020204" pitchFamily="34" charset="0"/>
              </a:rPr>
              <a:t>Simple visual divisions. </a:t>
            </a:r>
          </a:p>
          <a:p>
            <a:pPr marL="457200" indent="-457200">
              <a:buClr>
                <a:srgbClr val="C00000"/>
              </a:buClr>
              <a:buSzPct val="100000"/>
              <a:buFont typeface="Arial" panose="020B0604020202020204" pitchFamily="34" charset="0"/>
              <a:buChar char="•"/>
            </a:pPr>
            <a:r>
              <a:rPr lang="en-US" sz="2700" dirty="0">
                <a:latin typeface="Arial" panose="020B0604020202020204" pitchFamily="34" charset="0"/>
                <a:cs typeface="Arial" panose="020B0604020202020204" pitchFamily="34" charset="0"/>
              </a:rPr>
              <a:t>Do not hinder the order of rule enforcement. </a:t>
            </a:r>
          </a:p>
          <a:p>
            <a:pPr marL="457200" indent="-457200">
              <a:buClr>
                <a:srgbClr val="C00000"/>
              </a:buClr>
              <a:buSzPct val="100000"/>
              <a:buFont typeface="Arial" panose="020B0604020202020204" pitchFamily="34" charset="0"/>
              <a:buChar char="•"/>
            </a:pPr>
            <a:r>
              <a:rPr lang="en-US" sz="2700" dirty="0">
                <a:latin typeface="Arial" panose="020B0604020202020204" pitchFamily="34" charset="0"/>
                <a:cs typeface="Arial" panose="020B0604020202020204" pitchFamily="34" charset="0"/>
              </a:rPr>
              <a:t>Are not sent to the Security Gateway side.</a:t>
            </a:r>
          </a:p>
          <a:p>
            <a:pPr marL="457200" indent="-457200">
              <a:buClr>
                <a:srgbClr val="C00000"/>
              </a:buClr>
              <a:buSzPct val="100000"/>
              <a:buFont typeface="Arial" panose="020B0604020202020204" pitchFamily="34" charset="0"/>
              <a:buChar char="•"/>
            </a:pPr>
            <a:endParaRPr lang="en-US" sz="2600" dirty="0">
              <a:latin typeface="Arial" panose="020B0604020202020204" pitchFamily="34" charset="0"/>
              <a:cs typeface="Arial" panose="020B0604020202020204" pitchFamily="34" charset="0"/>
            </a:endParaRPr>
          </a:p>
        </p:txBody>
      </p:sp>
      <p:sp>
        <p:nvSpPr>
          <p:cNvPr id="2" name="Footer Placeholder 1" hidden="1">
            <a:extLst>
              <a:ext uri="{FF2B5EF4-FFF2-40B4-BE49-F238E27FC236}">
                <a16:creationId xmlns:a16="http://schemas.microsoft.com/office/drawing/2014/main" id="{FC3E7E27-F824-4B3B-F3B3-120DFCE62BBF}"/>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0A494572-9FF6-8F27-17D8-A9E6EEAE6834}"/>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102144780"/>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6B55C08-3019-4F70-D025-2C7063201BDC}"/>
              </a:ext>
            </a:extLst>
          </p:cNvPr>
          <p:cNvSpPr>
            <a:spLocks noGrp="1"/>
          </p:cNvSpPr>
          <p:nvPr>
            <p:ph type="body" sz="quarter" idx="18"/>
          </p:nvPr>
        </p:nvSpPr>
        <p:spPr/>
        <p:txBody>
          <a:bodyPr/>
          <a:lstStyle/>
          <a:p>
            <a:r>
              <a:rPr lang="en-US" dirty="0"/>
              <a:t>Workflow</a:t>
            </a:r>
          </a:p>
        </p:txBody>
      </p:sp>
      <p:graphicFrame>
        <p:nvGraphicFramePr>
          <p:cNvPr id="4" name="Content Placeholder 3">
            <a:extLst>
              <a:ext uri="{FF2B5EF4-FFF2-40B4-BE49-F238E27FC236}">
                <a16:creationId xmlns:a16="http://schemas.microsoft.com/office/drawing/2014/main" id="{02B9481B-E209-8730-6F12-AFB423B69BC9}"/>
              </a:ext>
            </a:extLst>
          </p:cNvPr>
          <p:cNvGraphicFramePr>
            <a:graphicFrameLocks noGrp="1"/>
          </p:cNvGraphicFramePr>
          <p:nvPr>
            <p:ph sz="half" idx="2"/>
            <p:extLst>
              <p:ext uri="{D42A27DB-BD31-4B8C-83A1-F6EECF244321}">
                <p14:modId xmlns:p14="http://schemas.microsoft.com/office/powerpoint/2010/main" val="2181346471"/>
              </p:ext>
            </p:extLst>
          </p:nvPr>
        </p:nvGraphicFramePr>
        <p:xfrm>
          <a:off x="585216" y="2068927"/>
          <a:ext cx="11093450" cy="3377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12">
            <a:extLst>
              <a:ext uri="{FF2B5EF4-FFF2-40B4-BE49-F238E27FC236}">
                <a16:creationId xmlns:a16="http://schemas.microsoft.com/office/drawing/2014/main" id="{1267C747-7662-009D-D11A-D9136AAF2851}"/>
              </a:ext>
            </a:extLst>
          </p:cNvPr>
          <p:cNvPicPr>
            <a:picLocks noChangeAspect="1"/>
          </p:cNvPicPr>
          <p:nvPr/>
        </p:nvPicPr>
        <p:blipFill>
          <a:blip r:embed="rId8"/>
          <a:stretch>
            <a:fillRect/>
          </a:stretch>
        </p:blipFill>
        <p:spPr>
          <a:xfrm>
            <a:off x="8622254" y="2851193"/>
            <a:ext cx="2121575" cy="597897"/>
          </a:xfrm>
          <a:prstGeom prst="rect">
            <a:avLst/>
          </a:prstGeom>
        </p:spPr>
      </p:pic>
      <p:pic>
        <p:nvPicPr>
          <p:cNvPr id="15" name="Picture 14">
            <a:extLst>
              <a:ext uri="{FF2B5EF4-FFF2-40B4-BE49-F238E27FC236}">
                <a16:creationId xmlns:a16="http://schemas.microsoft.com/office/drawing/2014/main" id="{4FCDABE1-8AAA-8400-8891-79618313BAA5}"/>
              </a:ext>
            </a:extLst>
          </p:cNvPr>
          <p:cNvPicPr>
            <a:picLocks noChangeAspect="1"/>
          </p:cNvPicPr>
          <p:nvPr/>
        </p:nvPicPr>
        <p:blipFill>
          <a:blip r:embed="rId9"/>
          <a:stretch>
            <a:fillRect/>
          </a:stretch>
        </p:blipFill>
        <p:spPr>
          <a:xfrm>
            <a:off x="5074274" y="2851193"/>
            <a:ext cx="2364239" cy="591059"/>
          </a:xfrm>
          <a:prstGeom prst="rect">
            <a:avLst/>
          </a:prstGeom>
        </p:spPr>
      </p:pic>
      <p:pic>
        <p:nvPicPr>
          <p:cNvPr id="2052" name="Picture 4">
            <a:extLst>
              <a:ext uri="{FF2B5EF4-FFF2-40B4-BE49-F238E27FC236}">
                <a16:creationId xmlns:a16="http://schemas.microsoft.com/office/drawing/2014/main" id="{BBBE312B-BFE6-CCDE-3EFB-4A88EFE9B77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081241" y="2756615"/>
            <a:ext cx="748504" cy="672385"/>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hidden="1">
            <a:extLst>
              <a:ext uri="{FF2B5EF4-FFF2-40B4-BE49-F238E27FC236}">
                <a16:creationId xmlns:a16="http://schemas.microsoft.com/office/drawing/2014/main" id="{BBD3CDCB-3DF6-5DD9-850A-56E51F8503D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993B5658-40F1-8B85-3EB4-54432590B85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107430933"/>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C02FE92-816B-69C5-1235-9CD160A547F7}"/>
              </a:ext>
            </a:extLst>
          </p:cNvPr>
          <p:cNvSpPr>
            <a:spLocks noGrp="1"/>
          </p:cNvSpPr>
          <p:nvPr>
            <p:ph type="body" sz="quarter" idx="14"/>
          </p:nvPr>
        </p:nvSpPr>
        <p:spPr>
          <a:xfrm>
            <a:off x="4722829" y="980660"/>
            <a:ext cx="7032396" cy="5118481"/>
          </a:xfrm>
        </p:spPr>
        <p:txBody>
          <a:bodyPr/>
          <a:lstStyle/>
          <a:p>
            <a:r>
              <a:rPr lang="en-US" sz="2400" dirty="0"/>
              <a:t>Publishing changes is not the same as saving changes. </a:t>
            </a:r>
          </a:p>
          <a:p>
            <a:r>
              <a:rPr lang="en-US" sz="2400" dirty="0"/>
              <a:t>Changes made during a session in SmartConsole creates a draft of the edited policy on the Security Management Server. </a:t>
            </a:r>
          </a:p>
          <a:p>
            <a:r>
              <a:rPr lang="en-US" sz="2400" dirty="0"/>
              <a:t>Publishing updates the policy on the Security Management Server and/or Log Server and makes the changes visible in SmartConsole. </a:t>
            </a:r>
          </a:p>
          <a:p>
            <a:r>
              <a:rPr lang="en-US" sz="2400" dirty="0"/>
              <a:t>Many organizations amend policy regularly but only publish policy during a change window</a:t>
            </a:r>
            <a:r>
              <a:rPr lang="en-US" dirty="0"/>
              <a:t>.</a:t>
            </a:r>
          </a:p>
        </p:txBody>
      </p:sp>
      <p:sp>
        <p:nvSpPr>
          <p:cNvPr id="3" name="Footer Placeholder 2" hidden="1">
            <a:extLst>
              <a:ext uri="{FF2B5EF4-FFF2-40B4-BE49-F238E27FC236}">
                <a16:creationId xmlns:a16="http://schemas.microsoft.com/office/drawing/2014/main" id="{783CC1AA-C61D-E846-335A-81AD15F0E741}"/>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94DC5530-97D7-EEB4-5248-4EAFC0F6C1FD}"/>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2200656204"/>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8EE663-9560-61C8-22EB-A84E2FC6C3ED}"/>
              </a:ext>
            </a:extLst>
          </p:cNvPr>
          <p:cNvSpPr>
            <a:spLocks noGrp="1"/>
          </p:cNvSpPr>
          <p:nvPr>
            <p:ph type="body" sz="quarter" idx="12"/>
          </p:nvPr>
        </p:nvSpPr>
        <p:spPr>
          <a:xfrm>
            <a:off x="609600" y="1802296"/>
            <a:ext cx="3336235" cy="3594651"/>
          </a:xfrm>
        </p:spPr>
        <p:txBody>
          <a:bodyPr/>
          <a:lstStyle/>
          <a:p>
            <a:pPr marL="0" indent="0">
              <a:buNone/>
            </a:pPr>
            <a:r>
              <a:rPr lang="en-US" dirty="0"/>
              <a:t>General:</a:t>
            </a:r>
          </a:p>
          <a:p>
            <a:r>
              <a:rPr lang="en-US" dirty="0"/>
              <a:t>Name</a:t>
            </a:r>
          </a:p>
          <a:p>
            <a:r>
              <a:rPr lang="en-US" dirty="0"/>
              <a:t>Description (optional)</a:t>
            </a:r>
          </a:p>
          <a:p>
            <a:r>
              <a:rPr lang="en-US" dirty="0"/>
              <a:t>Policy Types to include/exclude</a:t>
            </a:r>
          </a:p>
        </p:txBody>
      </p:sp>
      <p:sp>
        <p:nvSpPr>
          <p:cNvPr id="6" name="Text Placeholder 5">
            <a:extLst>
              <a:ext uri="{FF2B5EF4-FFF2-40B4-BE49-F238E27FC236}">
                <a16:creationId xmlns:a16="http://schemas.microsoft.com/office/drawing/2014/main" id="{E93D7851-1D4A-B9A7-9089-74B97BFA1C96}"/>
              </a:ext>
            </a:extLst>
          </p:cNvPr>
          <p:cNvSpPr>
            <a:spLocks noGrp="1"/>
          </p:cNvSpPr>
          <p:nvPr>
            <p:ph type="body" sz="quarter" idx="16"/>
          </p:nvPr>
        </p:nvSpPr>
        <p:spPr>
          <a:xfrm>
            <a:off x="585215" y="457200"/>
            <a:ext cx="3456697" cy="1252330"/>
          </a:xfrm>
        </p:spPr>
        <p:txBody>
          <a:bodyPr/>
          <a:lstStyle/>
          <a:p>
            <a:r>
              <a:rPr lang="en-US" b="0" dirty="0"/>
              <a:t>Creating a Policy Package</a:t>
            </a:r>
          </a:p>
        </p:txBody>
      </p:sp>
      <p:pic>
        <p:nvPicPr>
          <p:cNvPr id="3074" name="Picture 2">
            <a:extLst>
              <a:ext uri="{FF2B5EF4-FFF2-40B4-BE49-F238E27FC236}">
                <a16:creationId xmlns:a16="http://schemas.microsoft.com/office/drawing/2014/main" id="{03BFEA12-E50A-73B3-161A-6BBBEE112D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6366" y="727171"/>
            <a:ext cx="6953250" cy="3362325"/>
          </a:xfrm>
          <a:prstGeom prst="rect">
            <a:avLst/>
          </a:prstGeom>
          <a:noFill/>
          <a:extLst>
            <a:ext uri="{909E8E84-426E-40DD-AFC4-6F175D3DCCD1}">
              <a14:hiddenFill xmlns:a14="http://schemas.microsoft.com/office/drawing/2010/main">
                <a:solidFill>
                  <a:srgbClr val="FFFFFF"/>
                </a:solidFill>
              </a14:hiddenFill>
            </a:ext>
          </a:extLst>
        </p:spPr>
      </p:pic>
      <p:sp>
        <p:nvSpPr>
          <p:cNvPr id="12" name="Content Placeholder 6">
            <a:extLst>
              <a:ext uri="{FF2B5EF4-FFF2-40B4-BE49-F238E27FC236}">
                <a16:creationId xmlns:a16="http://schemas.microsoft.com/office/drawing/2014/main" id="{D09230D8-F054-88E1-2E73-192CEB16DDC6}"/>
              </a:ext>
            </a:extLst>
          </p:cNvPr>
          <p:cNvSpPr txBox="1">
            <a:spLocks/>
          </p:cNvSpPr>
          <p:nvPr/>
        </p:nvSpPr>
        <p:spPr bwMode="auto">
          <a:xfrm>
            <a:off x="4666417" y="4234067"/>
            <a:ext cx="7153148" cy="844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0" indent="0" algn="ctr" rtl="0" eaLnBrk="1" fontAlgn="base" hangingPunct="1">
              <a:lnSpc>
                <a:spcPct val="95000"/>
              </a:lnSpc>
              <a:spcBef>
                <a:spcPts val="1000"/>
              </a:spcBef>
              <a:spcAft>
                <a:spcPts val="1000"/>
              </a:spcAft>
              <a:buClr>
                <a:schemeClr val="tx2"/>
              </a:buClr>
              <a:buSzPct val="85000"/>
              <a:buFont typeface="Arial" panose="020B0604020202020204" pitchFamily="34" charset="0"/>
              <a:buNone/>
              <a:defRPr lang="en-US" sz="24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a:spcBef>
                <a:spcPts val="0"/>
              </a:spcBef>
            </a:pPr>
            <a:r>
              <a:rPr lang="en-US" b="1" kern="0" dirty="0">
                <a:sym typeface="Wingdings 3" panose="05040102010807070707" pitchFamily="18" charset="2"/>
              </a:rPr>
              <a:t>New Policy window  * (new )  </a:t>
            </a:r>
            <a:r>
              <a:rPr lang="en-US" b="1" kern="0" dirty="0"/>
              <a:t>General</a:t>
            </a:r>
          </a:p>
        </p:txBody>
      </p:sp>
      <p:sp>
        <p:nvSpPr>
          <p:cNvPr id="3" name="Footer Placeholder 2" hidden="1">
            <a:extLst>
              <a:ext uri="{FF2B5EF4-FFF2-40B4-BE49-F238E27FC236}">
                <a16:creationId xmlns:a16="http://schemas.microsoft.com/office/drawing/2014/main" id="{FF1BAE36-E951-6AA5-A4C6-4BBD18488866}"/>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4633E1E2-8C97-9D65-275D-F5170B859CC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376132095"/>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8EE663-9560-61C8-22EB-A84E2FC6C3ED}"/>
              </a:ext>
            </a:extLst>
          </p:cNvPr>
          <p:cNvSpPr>
            <a:spLocks noGrp="1"/>
          </p:cNvSpPr>
          <p:nvPr>
            <p:ph type="body" sz="quarter" idx="12"/>
          </p:nvPr>
        </p:nvSpPr>
        <p:spPr>
          <a:xfrm>
            <a:off x="609600" y="2279374"/>
            <a:ext cx="3336235" cy="3117573"/>
          </a:xfrm>
        </p:spPr>
        <p:txBody>
          <a:bodyPr/>
          <a:lstStyle/>
          <a:p>
            <a:pPr marL="0" indent="0">
              <a:buNone/>
            </a:pPr>
            <a:r>
              <a:rPr lang="en-US" dirty="0"/>
              <a:t>Installation Targets:</a:t>
            </a:r>
          </a:p>
          <a:p>
            <a:r>
              <a:rPr lang="en-US" dirty="0"/>
              <a:t>All gateways or specific gateways</a:t>
            </a:r>
          </a:p>
          <a:p>
            <a:r>
              <a:rPr lang="en-US" dirty="0"/>
              <a:t>OK</a:t>
            </a:r>
          </a:p>
          <a:p>
            <a:r>
              <a:rPr lang="en-US" dirty="0"/>
              <a:t>Close</a:t>
            </a:r>
          </a:p>
        </p:txBody>
      </p:sp>
      <p:sp>
        <p:nvSpPr>
          <p:cNvPr id="6" name="Text Placeholder 5">
            <a:extLst>
              <a:ext uri="{FF2B5EF4-FFF2-40B4-BE49-F238E27FC236}">
                <a16:creationId xmlns:a16="http://schemas.microsoft.com/office/drawing/2014/main" id="{E93D7851-1D4A-B9A7-9089-74B97BFA1C96}"/>
              </a:ext>
            </a:extLst>
          </p:cNvPr>
          <p:cNvSpPr>
            <a:spLocks noGrp="1"/>
          </p:cNvSpPr>
          <p:nvPr>
            <p:ph type="body" sz="quarter" idx="16"/>
          </p:nvPr>
        </p:nvSpPr>
        <p:spPr>
          <a:xfrm>
            <a:off x="585215" y="457200"/>
            <a:ext cx="3456697" cy="1822174"/>
          </a:xfrm>
        </p:spPr>
        <p:txBody>
          <a:bodyPr/>
          <a:lstStyle/>
          <a:p>
            <a:r>
              <a:rPr lang="en-US" b="0" dirty="0"/>
              <a:t>Creating a Policy Package (Continued)</a:t>
            </a:r>
          </a:p>
        </p:txBody>
      </p:sp>
      <p:sp>
        <p:nvSpPr>
          <p:cNvPr id="7" name="Content Placeholder 6">
            <a:extLst>
              <a:ext uri="{FF2B5EF4-FFF2-40B4-BE49-F238E27FC236}">
                <a16:creationId xmlns:a16="http://schemas.microsoft.com/office/drawing/2014/main" id="{B1D750CE-0959-A1F7-F137-9A0603167CAF}"/>
              </a:ext>
            </a:extLst>
          </p:cNvPr>
          <p:cNvSpPr>
            <a:spLocks noGrp="1"/>
          </p:cNvSpPr>
          <p:nvPr>
            <p:ph sz="half" idx="17"/>
          </p:nvPr>
        </p:nvSpPr>
        <p:spPr>
          <a:xfrm>
            <a:off x="4666417" y="4075043"/>
            <a:ext cx="7153148" cy="844826"/>
          </a:xfrm>
        </p:spPr>
        <p:txBody>
          <a:bodyPr/>
          <a:lstStyle/>
          <a:p>
            <a:pPr>
              <a:spcBef>
                <a:spcPts val="0"/>
              </a:spcBef>
            </a:pPr>
            <a:r>
              <a:rPr lang="en-US" b="1" kern="0" dirty="0">
                <a:sym typeface="Wingdings 3" panose="05040102010807070707" pitchFamily="18" charset="2"/>
              </a:rPr>
              <a:t>New Policy window  Installation Targets</a:t>
            </a:r>
            <a:endParaRPr lang="en-US" b="1" kern="0" dirty="0"/>
          </a:p>
        </p:txBody>
      </p:sp>
      <p:pic>
        <p:nvPicPr>
          <p:cNvPr id="4" name="Picture 3">
            <a:extLst>
              <a:ext uri="{FF2B5EF4-FFF2-40B4-BE49-F238E27FC236}">
                <a16:creationId xmlns:a16="http://schemas.microsoft.com/office/drawing/2014/main" id="{BAC92545-6732-8BDF-E49F-DFF5A16F260D}"/>
              </a:ext>
            </a:extLst>
          </p:cNvPr>
          <p:cNvPicPr>
            <a:picLocks noChangeAspect="1"/>
          </p:cNvPicPr>
          <p:nvPr/>
        </p:nvPicPr>
        <p:blipFill>
          <a:blip r:embed="rId3"/>
          <a:stretch>
            <a:fillRect/>
          </a:stretch>
        </p:blipFill>
        <p:spPr>
          <a:xfrm>
            <a:off x="4766366" y="788006"/>
            <a:ext cx="6997182" cy="3121385"/>
          </a:xfrm>
          <a:prstGeom prst="rect">
            <a:avLst/>
          </a:prstGeom>
        </p:spPr>
      </p:pic>
      <p:sp>
        <p:nvSpPr>
          <p:cNvPr id="3" name="Footer Placeholder 2" hidden="1">
            <a:extLst>
              <a:ext uri="{FF2B5EF4-FFF2-40B4-BE49-F238E27FC236}">
                <a16:creationId xmlns:a16="http://schemas.microsoft.com/office/drawing/2014/main" id="{9086EF7F-4902-B0EC-6261-B3C53113EC82}"/>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97E4E6DF-A29B-9FA0-6984-37FF8B2B4C9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202908230"/>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8EE663-9560-61C8-22EB-A84E2FC6C3ED}"/>
              </a:ext>
            </a:extLst>
          </p:cNvPr>
          <p:cNvSpPr>
            <a:spLocks noGrp="1"/>
          </p:cNvSpPr>
          <p:nvPr>
            <p:ph type="body" sz="quarter" idx="12"/>
          </p:nvPr>
        </p:nvSpPr>
        <p:spPr>
          <a:xfrm>
            <a:off x="609600" y="2279374"/>
            <a:ext cx="3336235" cy="3117573"/>
          </a:xfrm>
        </p:spPr>
        <p:txBody>
          <a:bodyPr/>
          <a:lstStyle/>
          <a:p>
            <a:pPr marL="0" indent="0">
              <a:buNone/>
            </a:pPr>
            <a:r>
              <a:rPr lang="en-US" dirty="0"/>
              <a:t>From the Global Toolbar:</a:t>
            </a:r>
          </a:p>
          <a:p>
            <a:r>
              <a:rPr lang="en-US" dirty="0"/>
              <a:t>Click </a:t>
            </a:r>
            <a:r>
              <a:rPr lang="en-US" b="1" dirty="0"/>
              <a:t>Publish</a:t>
            </a:r>
            <a:r>
              <a:rPr lang="en-US" dirty="0"/>
              <a:t>.</a:t>
            </a:r>
          </a:p>
          <a:p>
            <a:r>
              <a:rPr lang="en-US" dirty="0"/>
              <a:t>Type a name.</a:t>
            </a:r>
          </a:p>
          <a:p>
            <a:r>
              <a:rPr lang="en-US" dirty="0"/>
              <a:t>Provide an optional description.</a:t>
            </a:r>
          </a:p>
          <a:p>
            <a:r>
              <a:rPr lang="en-US" dirty="0"/>
              <a:t>Click </a:t>
            </a:r>
            <a:r>
              <a:rPr lang="en-US" b="1" dirty="0"/>
              <a:t>Publish</a:t>
            </a:r>
            <a:r>
              <a:rPr lang="en-US" dirty="0"/>
              <a:t>.</a:t>
            </a:r>
          </a:p>
        </p:txBody>
      </p:sp>
      <p:sp>
        <p:nvSpPr>
          <p:cNvPr id="6" name="Text Placeholder 5">
            <a:extLst>
              <a:ext uri="{FF2B5EF4-FFF2-40B4-BE49-F238E27FC236}">
                <a16:creationId xmlns:a16="http://schemas.microsoft.com/office/drawing/2014/main" id="{E93D7851-1D4A-B9A7-9089-74B97BFA1C96}"/>
              </a:ext>
            </a:extLst>
          </p:cNvPr>
          <p:cNvSpPr>
            <a:spLocks noGrp="1"/>
          </p:cNvSpPr>
          <p:nvPr>
            <p:ph type="body" sz="quarter" idx="16"/>
          </p:nvPr>
        </p:nvSpPr>
        <p:spPr>
          <a:xfrm>
            <a:off x="585215" y="457200"/>
            <a:ext cx="3456697" cy="1822174"/>
          </a:xfrm>
        </p:spPr>
        <p:txBody>
          <a:bodyPr/>
          <a:lstStyle/>
          <a:p>
            <a:r>
              <a:rPr lang="en-US" b="0" dirty="0"/>
              <a:t>Publishing a Policy Package</a:t>
            </a:r>
          </a:p>
        </p:txBody>
      </p:sp>
      <p:pic>
        <p:nvPicPr>
          <p:cNvPr id="4" name="Picture 3"/>
          <p:cNvPicPr>
            <a:picLocks noChangeAspect="1"/>
          </p:cNvPicPr>
          <p:nvPr/>
        </p:nvPicPr>
        <p:blipFill>
          <a:blip r:embed="rId3"/>
          <a:stretch>
            <a:fillRect/>
          </a:stretch>
        </p:blipFill>
        <p:spPr>
          <a:xfrm>
            <a:off x="5267867" y="1634597"/>
            <a:ext cx="5780952" cy="3876190"/>
          </a:xfrm>
          <a:prstGeom prst="rect">
            <a:avLst/>
          </a:prstGeom>
        </p:spPr>
      </p:pic>
      <p:sp>
        <p:nvSpPr>
          <p:cNvPr id="3" name="Footer Placeholder 2" hidden="1">
            <a:extLst>
              <a:ext uri="{FF2B5EF4-FFF2-40B4-BE49-F238E27FC236}">
                <a16:creationId xmlns:a16="http://schemas.microsoft.com/office/drawing/2014/main" id="{263B4626-2201-A2BA-02AA-543C5762496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C1E7BBB2-A2AE-B5B8-685C-B182A3A72931}"/>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555076542"/>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8EE663-9560-61C8-22EB-A84E2FC6C3ED}"/>
              </a:ext>
            </a:extLst>
          </p:cNvPr>
          <p:cNvSpPr>
            <a:spLocks noGrp="1"/>
          </p:cNvSpPr>
          <p:nvPr>
            <p:ph type="body" sz="quarter" idx="12"/>
          </p:nvPr>
        </p:nvSpPr>
        <p:spPr>
          <a:xfrm>
            <a:off x="609600" y="1802296"/>
            <a:ext cx="3336235" cy="3594651"/>
          </a:xfrm>
        </p:spPr>
        <p:txBody>
          <a:bodyPr/>
          <a:lstStyle/>
          <a:p>
            <a:pPr marL="0" indent="0">
              <a:buNone/>
            </a:pPr>
            <a:r>
              <a:rPr lang="en-US" dirty="0"/>
              <a:t>Global toolbar:</a:t>
            </a:r>
          </a:p>
          <a:p>
            <a:r>
              <a:rPr lang="en-US" dirty="0"/>
              <a:t> Install Policy</a:t>
            </a:r>
          </a:p>
          <a:p>
            <a:pPr marL="0" indent="0">
              <a:buNone/>
            </a:pPr>
            <a:r>
              <a:rPr lang="en-US" dirty="0"/>
              <a:t>Install Policy window:</a:t>
            </a:r>
          </a:p>
          <a:p>
            <a:r>
              <a:rPr lang="en-US" dirty="0"/>
              <a:t>Policy package</a:t>
            </a:r>
          </a:p>
          <a:p>
            <a:r>
              <a:rPr lang="en-US" dirty="0"/>
              <a:t>Install Mode</a:t>
            </a:r>
          </a:p>
          <a:p>
            <a:pPr marL="0" indent="0">
              <a:buNone/>
            </a:pPr>
            <a:r>
              <a:rPr lang="en-US" dirty="0"/>
              <a:t>Install</a:t>
            </a:r>
          </a:p>
        </p:txBody>
      </p:sp>
      <p:sp>
        <p:nvSpPr>
          <p:cNvPr id="6" name="Text Placeholder 5">
            <a:extLst>
              <a:ext uri="{FF2B5EF4-FFF2-40B4-BE49-F238E27FC236}">
                <a16:creationId xmlns:a16="http://schemas.microsoft.com/office/drawing/2014/main" id="{E93D7851-1D4A-B9A7-9089-74B97BFA1C96}"/>
              </a:ext>
            </a:extLst>
          </p:cNvPr>
          <p:cNvSpPr>
            <a:spLocks noGrp="1"/>
          </p:cNvSpPr>
          <p:nvPr>
            <p:ph type="body" sz="quarter" idx="16"/>
          </p:nvPr>
        </p:nvSpPr>
        <p:spPr>
          <a:xfrm>
            <a:off x="585215" y="457200"/>
            <a:ext cx="3456697" cy="1252330"/>
          </a:xfrm>
        </p:spPr>
        <p:txBody>
          <a:bodyPr/>
          <a:lstStyle/>
          <a:p>
            <a:r>
              <a:rPr lang="en-US" b="0" dirty="0"/>
              <a:t>Installing a Policy Package</a:t>
            </a:r>
          </a:p>
        </p:txBody>
      </p:sp>
      <p:sp>
        <p:nvSpPr>
          <p:cNvPr id="12" name="Content Placeholder 6">
            <a:extLst>
              <a:ext uri="{FF2B5EF4-FFF2-40B4-BE49-F238E27FC236}">
                <a16:creationId xmlns:a16="http://schemas.microsoft.com/office/drawing/2014/main" id="{D09230D8-F054-88E1-2E73-192CEB16DDC6}"/>
              </a:ext>
            </a:extLst>
          </p:cNvPr>
          <p:cNvSpPr txBox="1">
            <a:spLocks/>
          </p:cNvSpPr>
          <p:nvPr/>
        </p:nvSpPr>
        <p:spPr bwMode="auto">
          <a:xfrm>
            <a:off x="4576998" y="4359959"/>
            <a:ext cx="7153148" cy="844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0" indent="0" algn="ctr" rtl="0" eaLnBrk="1" fontAlgn="base" hangingPunct="1">
              <a:lnSpc>
                <a:spcPct val="95000"/>
              </a:lnSpc>
              <a:spcBef>
                <a:spcPts val="1000"/>
              </a:spcBef>
              <a:spcAft>
                <a:spcPts val="1000"/>
              </a:spcAft>
              <a:buClr>
                <a:schemeClr val="tx2"/>
              </a:buClr>
              <a:buSzPct val="85000"/>
              <a:buFont typeface="Arial" panose="020B0604020202020204" pitchFamily="34" charset="0"/>
              <a:buNone/>
              <a:defRPr lang="en-US" sz="24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a:spcBef>
                <a:spcPts val="0"/>
              </a:spcBef>
            </a:pPr>
            <a:r>
              <a:rPr lang="en-US" b="1" kern="0" dirty="0">
                <a:sym typeface="Wingdings 3" panose="05040102010807070707" pitchFamily="18" charset="2"/>
              </a:rPr>
              <a:t>Global toolbar  Install Policy</a:t>
            </a:r>
            <a:endParaRPr lang="en-US" b="1" kern="0" dirty="0"/>
          </a:p>
        </p:txBody>
      </p:sp>
      <p:pic>
        <p:nvPicPr>
          <p:cNvPr id="1026" name="Picture 2">
            <a:extLst>
              <a:ext uri="{FF2B5EF4-FFF2-40B4-BE49-F238E27FC236}">
                <a16:creationId xmlns:a16="http://schemas.microsoft.com/office/drawing/2014/main" id="{74C4E09F-A9ED-726C-6AD2-372335B0CA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2991" y="824951"/>
            <a:ext cx="6906234" cy="140537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0FACD663-08A9-D357-E0EC-E354B1CA6045}"/>
              </a:ext>
            </a:extLst>
          </p:cNvPr>
          <p:cNvPicPr>
            <a:picLocks noChangeAspect="1"/>
          </p:cNvPicPr>
          <p:nvPr/>
        </p:nvPicPr>
        <p:blipFill>
          <a:blip r:embed="rId4"/>
          <a:stretch>
            <a:fillRect/>
          </a:stretch>
        </p:blipFill>
        <p:spPr>
          <a:xfrm>
            <a:off x="4755836" y="2772880"/>
            <a:ext cx="6974310" cy="1312240"/>
          </a:xfrm>
          <a:prstGeom prst="rect">
            <a:avLst/>
          </a:prstGeom>
        </p:spPr>
      </p:pic>
      <p:sp>
        <p:nvSpPr>
          <p:cNvPr id="3" name="Footer Placeholder 2" hidden="1">
            <a:extLst>
              <a:ext uri="{FF2B5EF4-FFF2-40B4-BE49-F238E27FC236}">
                <a16:creationId xmlns:a16="http://schemas.microsoft.com/office/drawing/2014/main" id="{36775137-5786-B8AD-AFF0-C7FBBC8B58B7}"/>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D8641542-55E0-680D-2F8D-810A7328794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945521564"/>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22180EB-1F2A-B645-4814-85AA19C880E0}"/>
              </a:ext>
            </a:extLst>
          </p:cNvPr>
          <p:cNvSpPr>
            <a:spLocks noGrp="1"/>
          </p:cNvSpPr>
          <p:nvPr>
            <p:ph type="body" sz="quarter" idx="18"/>
          </p:nvPr>
        </p:nvSpPr>
        <p:spPr/>
        <p:txBody>
          <a:bodyPr/>
          <a:lstStyle/>
          <a:p>
            <a:r>
              <a:rPr lang="en-US" dirty="0"/>
              <a:t>Install Modes</a:t>
            </a:r>
          </a:p>
        </p:txBody>
      </p:sp>
      <p:sp>
        <p:nvSpPr>
          <p:cNvPr id="3" name="Content Placeholder 2">
            <a:extLst>
              <a:ext uri="{FF2B5EF4-FFF2-40B4-BE49-F238E27FC236}">
                <a16:creationId xmlns:a16="http://schemas.microsoft.com/office/drawing/2014/main" id="{FE788AF3-8A14-EB06-BA01-17640B7FEBEF}"/>
              </a:ext>
            </a:extLst>
          </p:cNvPr>
          <p:cNvSpPr>
            <a:spLocks noGrp="1"/>
          </p:cNvSpPr>
          <p:nvPr>
            <p:ph sz="half" idx="2"/>
          </p:nvPr>
        </p:nvSpPr>
        <p:spPr/>
        <p:txBody>
          <a:bodyPr/>
          <a:lstStyle/>
          <a:p>
            <a:r>
              <a:rPr lang="en-US" dirty="0"/>
              <a:t>Install on each Gateway independently (default):</a:t>
            </a:r>
          </a:p>
          <a:p>
            <a:pPr lvl="1"/>
            <a:r>
              <a:rPr lang="en-US" dirty="0"/>
              <a:t>If the installation fails on one target Gateway, it does not affect the installation on the rest of the target Gateways.</a:t>
            </a:r>
          </a:p>
          <a:p>
            <a:r>
              <a:rPr lang="en-US" dirty="0"/>
              <a:t>Install on all selected Gateways:</a:t>
            </a:r>
          </a:p>
          <a:p>
            <a:pPr lvl="1"/>
            <a:r>
              <a:rPr lang="en-US" dirty="0"/>
              <a:t>If the policy fails to install on one of the Gateways, the policy is not installed on any of the other target Gateways.</a:t>
            </a:r>
          </a:p>
        </p:txBody>
      </p:sp>
      <p:sp>
        <p:nvSpPr>
          <p:cNvPr id="4" name="Footer Placeholder 3" hidden="1">
            <a:extLst>
              <a:ext uri="{FF2B5EF4-FFF2-40B4-BE49-F238E27FC236}">
                <a16:creationId xmlns:a16="http://schemas.microsoft.com/office/drawing/2014/main" id="{20CE9945-59F7-8D28-1DB1-88F0823C8D77}"/>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6BD223CA-DBBB-79F6-7D68-3F0E098E57C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580299421"/>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22180EB-1F2A-B645-4814-85AA19C880E0}"/>
              </a:ext>
            </a:extLst>
          </p:cNvPr>
          <p:cNvSpPr>
            <a:spLocks noGrp="1"/>
          </p:cNvSpPr>
          <p:nvPr>
            <p:ph type="body" sz="quarter" idx="18"/>
          </p:nvPr>
        </p:nvSpPr>
        <p:spPr/>
        <p:txBody>
          <a:bodyPr/>
          <a:lstStyle/>
          <a:p>
            <a:r>
              <a:rPr lang="en-US" dirty="0"/>
              <a:t>Policy Installation - A Closer Look</a:t>
            </a:r>
          </a:p>
        </p:txBody>
      </p:sp>
      <p:sp>
        <p:nvSpPr>
          <p:cNvPr id="3" name="Content Placeholder 2">
            <a:extLst>
              <a:ext uri="{FF2B5EF4-FFF2-40B4-BE49-F238E27FC236}">
                <a16:creationId xmlns:a16="http://schemas.microsoft.com/office/drawing/2014/main" id="{FE788AF3-8A14-EB06-BA01-17640B7FEBEF}"/>
              </a:ext>
            </a:extLst>
          </p:cNvPr>
          <p:cNvSpPr>
            <a:spLocks noGrp="1"/>
          </p:cNvSpPr>
          <p:nvPr>
            <p:ph sz="half" idx="2"/>
          </p:nvPr>
        </p:nvSpPr>
        <p:spPr>
          <a:xfrm>
            <a:off x="583842" y="3562575"/>
            <a:ext cx="11093046" cy="2612937"/>
          </a:xfrm>
        </p:spPr>
        <p:txBody>
          <a:bodyPr/>
          <a:lstStyle/>
          <a:p>
            <a:r>
              <a:rPr lang="en-US" sz="2400" dirty="0"/>
              <a:t>Runs a heuristic verification on rules to make sure they are consistent and that there are no redundant rules. </a:t>
            </a:r>
          </a:p>
          <a:p>
            <a:r>
              <a:rPr lang="en-US" sz="2400" dirty="0"/>
              <a:t>Makes sure each Security Gateways enforce at least one of the rules. If no rules are enforced, the default drop rule is enforced.</a:t>
            </a:r>
          </a:p>
          <a:p>
            <a:r>
              <a:rPr lang="en-US" sz="2400" dirty="0"/>
              <a:t>Distributes the user database and object database to the selected installation targets.</a:t>
            </a:r>
          </a:p>
        </p:txBody>
      </p:sp>
      <p:pic>
        <p:nvPicPr>
          <p:cNvPr id="5" name="Picture 4">
            <a:extLst>
              <a:ext uri="{FF2B5EF4-FFF2-40B4-BE49-F238E27FC236}">
                <a16:creationId xmlns:a16="http://schemas.microsoft.com/office/drawing/2014/main" id="{E0CE98A6-7B4C-FFFB-4159-7C223924B0EF}"/>
              </a:ext>
            </a:extLst>
          </p:cNvPr>
          <p:cNvPicPr>
            <a:picLocks noChangeAspect="1"/>
          </p:cNvPicPr>
          <p:nvPr/>
        </p:nvPicPr>
        <p:blipFill>
          <a:blip r:embed="rId3"/>
          <a:stretch>
            <a:fillRect/>
          </a:stretch>
        </p:blipFill>
        <p:spPr>
          <a:xfrm>
            <a:off x="585216" y="1733774"/>
            <a:ext cx="11151667" cy="1561652"/>
          </a:xfrm>
          <a:prstGeom prst="rect">
            <a:avLst/>
          </a:prstGeom>
        </p:spPr>
      </p:pic>
      <p:sp>
        <p:nvSpPr>
          <p:cNvPr id="4" name="Footer Placeholder 3" hidden="1">
            <a:extLst>
              <a:ext uri="{FF2B5EF4-FFF2-40B4-BE49-F238E27FC236}">
                <a16:creationId xmlns:a16="http://schemas.microsoft.com/office/drawing/2014/main" id="{DDEFA7A5-B768-8FC0-12E8-D141A5FD0B29}"/>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343B6D02-3F85-BF0E-737A-28BE157B59B5}"/>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204302115"/>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D34434D-D4E5-A92C-5265-A95EFB943603}"/>
              </a:ext>
            </a:extLst>
          </p:cNvPr>
          <p:cNvSpPr>
            <a:spLocks noGrp="1"/>
          </p:cNvSpPr>
          <p:nvPr>
            <p:ph type="body" sz="quarter" idx="12"/>
          </p:nvPr>
        </p:nvSpPr>
        <p:spPr>
          <a:xfrm>
            <a:off x="609600" y="1868557"/>
            <a:ext cx="3336235" cy="3962400"/>
          </a:xfrm>
        </p:spPr>
        <p:txBody>
          <a:bodyPr/>
          <a:lstStyle/>
          <a:p>
            <a:r>
              <a:rPr lang="en-US" dirty="0"/>
              <a:t>Shows history of all the policy installations so that the administrators can revert to a previous version. </a:t>
            </a:r>
          </a:p>
          <a:p>
            <a:r>
              <a:rPr lang="en-US" dirty="0"/>
              <a:t>Can view as Audit Logs or they can be viewed in a Read Only instance.</a:t>
            </a:r>
          </a:p>
        </p:txBody>
      </p:sp>
      <p:sp>
        <p:nvSpPr>
          <p:cNvPr id="6" name="Text Placeholder 5">
            <a:extLst>
              <a:ext uri="{FF2B5EF4-FFF2-40B4-BE49-F238E27FC236}">
                <a16:creationId xmlns:a16="http://schemas.microsoft.com/office/drawing/2014/main" id="{1FC0D765-A632-7E67-0239-AC1A485D7997}"/>
              </a:ext>
            </a:extLst>
          </p:cNvPr>
          <p:cNvSpPr>
            <a:spLocks noGrp="1"/>
          </p:cNvSpPr>
          <p:nvPr>
            <p:ph type="body" sz="quarter" idx="16"/>
          </p:nvPr>
        </p:nvSpPr>
        <p:spPr>
          <a:xfrm>
            <a:off x="585216" y="457200"/>
            <a:ext cx="2893126" cy="1411357"/>
          </a:xfrm>
        </p:spPr>
        <p:txBody>
          <a:bodyPr/>
          <a:lstStyle/>
          <a:p>
            <a:r>
              <a:rPr lang="en-US" dirty="0"/>
              <a:t>Installation History</a:t>
            </a:r>
          </a:p>
        </p:txBody>
      </p:sp>
      <p:sp>
        <p:nvSpPr>
          <p:cNvPr id="7" name="Content Placeholder 6">
            <a:extLst>
              <a:ext uri="{FF2B5EF4-FFF2-40B4-BE49-F238E27FC236}">
                <a16:creationId xmlns:a16="http://schemas.microsoft.com/office/drawing/2014/main" id="{F57280DA-DD9C-8AA1-0930-66AA6CE12497}"/>
              </a:ext>
            </a:extLst>
          </p:cNvPr>
          <p:cNvSpPr>
            <a:spLocks noGrp="1"/>
          </p:cNvSpPr>
          <p:nvPr>
            <p:ph sz="half" idx="17"/>
          </p:nvPr>
        </p:nvSpPr>
        <p:spPr>
          <a:xfrm>
            <a:off x="4282775" y="5065938"/>
            <a:ext cx="7153148" cy="1162584"/>
          </a:xfrm>
        </p:spPr>
        <p:txBody>
          <a:bodyPr/>
          <a:lstStyle/>
          <a:p>
            <a:r>
              <a:rPr lang="en-US" b="1" dirty="0"/>
              <a:t>SmartConsole Security Policies </a:t>
            </a:r>
            <a:r>
              <a:rPr lang="en-US" dirty="0"/>
              <a:t>view:</a:t>
            </a:r>
          </a:p>
          <a:p>
            <a:pPr>
              <a:spcBef>
                <a:spcPts val="0"/>
              </a:spcBef>
            </a:pPr>
            <a:r>
              <a:rPr lang="en-US" b="1" dirty="0"/>
              <a:t>Access Tools </a:t>
            </a:r>
            <a:r>
              <a:rPr lang="en-US" b="1" dirty="0">
                <a:sym typeface="Wingdings 3" panose="05040102010807070707" pitchFamily="18" charset="2"/>
              </a:rPr>
              <a:t>  Installation History</a:t>
            </a:r>
            <a:endParaRPr lang="en-US" b="1" dirty="0"/>
          </a:p>
        </p:txBody>
      </p:sp>
      <p:pic>
        <p:nvPicPr>
          <p:cNvPr id="5" name="Picture 4">
            <a:extLst>
              <a:ext uri="{FF2B5EF4-FFF2-40B4-BE49-F238E27FC236}">
                <a16:creationId xmlns:a16="http://schemas.microsoft.com/office/drawing/2014/main" id="{24A731B3-0019-C58A-7B86-F4081EF0D67D}"/>
              </a:ext>
            </a:extLst>
          </p:cNvPr>
          <p:cNvPicPr>
            <a:picLocks noChangeAspect="1"/>
          </p:cNvPicPr>
          <p:nvPr/>
        </p:nvPicPr>
        <p:blipFill>
          <a:blip r:embed="rId3"/>
          <a:stretch>
            <a:fillRect/>
          </a:stretch>
        </p:blipFill>
        <p:spPr>
          <a:xfrm>
            <a:off x="5977665" y="815043"/>
            <a:ext cx="3763367" cy="3763367"/>
          </a:xfrm>
          <a:prstGeom prst="rect">
            <a:avLst/>
          </a:prstGeom>
          <a:ln>
            <a:solidFill>
              <a:srgbClr val="0C0C0C"/>
            </a:solidFill>
          </a:ln>
        </p:spPr>
      </p:pic>
      <p:sp>
        <p:nvSpPr>
          <p:cNvPr id="3" name="Footer Placeholder 2" hidden="1">
            <a:extLst>
              <a:ext uri="{FF2B5EF4-FFF2-40B4-BE49-F238E27FC236}">
                <a16:creationId xmlns:a16="http://schemas.microsoft.com/office/drawing/2014/main" id="{A7E5C068-05E4-1B77-85F3-63A04C23663D}"/>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9789C561-1D59-0686-933E-9A8AC19E5502}"/>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143206692"/>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97FC0B2-5204-35FB-B7F0-3859743F689C}"/>
              </a:ext>
            </a:extLst>
          </p:cNvPr>
          <p:cNvSpPr>
            <a:spLocks noGrp="1"/>
          </p:cNvSpPr>
          <p:nvPr>
            <p:ph type="body" sz="quarter" idx="14"/>
          </p:nvPr>
        </p:nvSpPr>
        <p:spPr/>
        <p:txBody>
          <a:bodyPr/>
          <a:lstStyle/>
          <a:p>
            <a:pPr>
              <a:spcBef>
                <a:spcPts val="2000"/>
              </a:spcBef>
            </a:pPr>
            <a:r>
              <a:rPr lang="en-US" dirty="0"/>
              <a:t>What type of rules are created by the Security Gateway?</a:t>
            </a:r>
          </a:p>
          <a:p>
            <a:pPr>
              <a:spcBef>
                <a:spcPts val="2000"/>
              </a:spcBef>
            </a:pPr>
            <a:r>
              <a:rPr lang="en-US" dirty="0"/>
              <a:t>What type of rules are created by the administrator?</a:t>
            </a:r>
          </a:p>
          <a:p>
            <a:pPr>
              <a:spcBef>
                <a:spcPts val="2000"/>
              </a:spcBef>
            </a:pPr>
            <a:r>
              <a:rPr lang="en-US" dirty="0"/>
              <a:t>Where should the Cleanup rule be placed?</a:t>
            </a:r>
          </a:p>
        </p:txBody>
      </p:sp>
      <p:sp>
        <p:nvSpPr>
          <p:cNvPr id="3" name="Text Placeholder 2">
            <a:extLst>
              <a:ext uri="{FF2B5EF4-FFF2-40B4-BE49-F238E27FC236}">
                <a16:creationId xmlns:a16="http://schemas.microsoft.com/office/drawing/2014/main" id="{53FAAD7F-C1B1-69C8-EC81-55E19937F207}"/>
              </a:ext>
            </a:extLst>
          </p:cNvPr>
          <p:cNvSpPr>
            <a:spLocks noGrp="1"/>
          </p:cNvSpPr>
          <p:nvPr>
            <p:ph type="body" sz="quarter" idx="16"/>
          </p:nvPr>
        </p:nvSpPr>
        <p:spPr/>
        <p:txBody>
          <a:bodyPr/>
          <a:lstStyle/>
          <a:p>
            <a:r>
              <a:rPr lang="en-US" b="0" dirty="0"/>
              <a:t>Review Questions</a:t>
            </a:r>
          </a:p>
        </p:txBody>
      </p:sp>
      <p:sp>
        <p:nvSpPr>
          <p:cNvPr id="4" name="Footer Placeholder 3" hidden="1">
            <a:extLst>
              <a:ext uri="{FF2B5EF4-FFF2-40B4-BE49-F238E27FC236}">
                <a16:creationId xmlns:a16="http://schemas.microsoft.com/office/drawing/2014/main" id="{4203BB5A-06C5-751A-A4AE-BB472F19890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F3985FFC-784D-DA20-025B-C30375ADB05C}"/>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73829285"/>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b="0" dirty="0"/>
              <a:t>Lab 5A</a:t>
            </a:r>
          </a:p>
          <a:p>
            <a:endParaRPr lang="en-US" sz="3200" b="0" dirty="0"/>
          </a:p>
          <a:p>
            <a:r>
              <a:rPr lang="en-US" sz="3200" b="0" dirty="0"/>
              <a:t>Creating a Security Policy</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7920"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lgn="l">
              <a:spcBef>
                <a:spcPts val="0"/>
              </a:spcBef>
            </a:pPr>
            <a:r>
              <a:rPr lang="en-US" sz="600" dirty="0">
                <a:solidFill>
                  <a:schemeClr val="tx1">
                    <a:lumMod val="50000"/>
                    <a:alpha val="25000"/>
                  </a:schemeClr>
                </a:solidFill>
                <a:latin typeface="Stencil" panose="040409050D0802020404" pitchFamily="82" charset="0"/>
              </a:rPr>
              <a:t>LAB</a:t>
            </a:r>
          </a:p>
          <a:p>
            <a:pPr algn="l">
              <a:spcBef>
                <a:spcPts val="0"/>
              </a:spcBef>
            </a:pPr>
            <a:r>
              <a:rPr lang="en-US" sz="600" dirty="0">
                <a:solidFill>
                  <a:schemeClr val="tx1">
                    <a:lumMod val="50000"/>
                    <a:alpha val="25000"/>
                  </a:schemeClr>
                </a:solidFill>
                <a:latin typeface="Stencil" panose="040409050D0802020404" pitchFamily="82" charset="0"/>
              </a:rPr>
              <a:t>BREAK</a:t>
            </a:r>
            <a:endParaRPr lang="en-US" sz="1050" dirty="0">
              <a:solidFill>
                <a:schemeClr val="tx1">
                  <a:lumMod val="50000"/>
                  <a:alpha val="25000"/>
                </a:scheme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4931" y="85722"/>
            <a:ext cx="7143750" cy="6372215"/>
          </a:xfrm>
          <a:prstGeom prst="rect">
            <a:avLst/>
          </a:prstGeom>
        </p:spPr>
      </p:pic>
      <p:sp>
        <p:nvSpPr>
          <p:cNvPr id="2" name="Footer Placeholder 1" hidden="1">
            <a:extLst>
              <a:ext uri="{FF2B5EF4-FFF2-40B4-BE49-F238E27FC236}">
                <a16:creationId xmlns:a16="http://schemas.microsoft.com/office/drawing/2014/main" id="{47B7CB3A-87F6-7244-97A1-F2DDCD90B668}"/>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627A289C-C454-1AAA-BECF-EBCD1A472E0A}"/>
              </a:ext>
            </a:extLst>
          </p:cNvPr>
          <p:cNvSpPr>
            <a:spLocks noGrp="1"/>
          </p:cNvSpPr>
          <p:nvPr>
            <p:ph type="dt" sz="half" idx="11"/>
          </p:nvPr>
        </p:nvSpPr>
        <p:spPr/>
        <p:txBody>
          <a:bodyPr/>
          <a:lstStyle/>
          <a:p>
            <a:endParaRPr lang="en-US" dirty="0"/>
          </a:p>
        </p:txBody>
      </p:sp>
    </p:spTree>
    <p:custDataLst>
      <p:tags r:id="rId1"/>
    </p:custDataLst>
    <p:extLst>
      <p:ext uri="{BB962C8B-B14F-4D97-AF65-F5344CB8AC3E}">
        <p14:creationId xmlns:p14="http://schemas.microsoft.com/office/powerpoint/2010/main" val="1891495927"/>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b="0" dirty="0"/>
              <a:t>Lab 5B</a:t>
            </a:r>
          </a:p>
          <a:p>
            <a:endParaRPr lang="en-US" sz="3200" b="0" dirty="0"/>
          </a:p>
          <a:p>
            <a:r>
              <a:rPr lang="en-US" sz="3200" b="0" dirty="0"/>
              <a:t>Creating Bravo Security Policy</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7920"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lgn="l">
              <a:spcBef>
                <a:spcPts val="0"/>
              </a:spcBef>
            </a:pPr>
            <a:r>
              <a:rPr lang="en-US" sz="600" dirty="0">
                <a:solidFill>
                  <a:schemeClr val="tx1">
                    <a:lumMod val="50000"/>
                    <a:alpha val="25000"/>
                  </a:schemeClr>
                </a:solidFill>
                <a:latin typeface="Stencil" panose="040409050D0802020404" pitchFamily="82" charset="0"/>
              </a:rPr>
              <a:t>LAB</a:t>
            </a:r>
          </a:p>
          <a:p>
            <a:pPr algn="l">
              <a:spcBef>
                <a:spcPts val="0"/>
              </a:spcBef>
            </a:pPr>
            <a:r>
              <a:rPr lang="en-US" sz="600" dirty="0">
                <a:solidFill>
                  <a:schemeClr val="tx1">
                    <a:lumMod val="50000"/>
                    <a:alpha val="25000"/>
                  </a:schemeClr>
                </a:solidFill>
                <a:latin typeface="Stencil" panose="040409050D0802020404" pitchFamily="82" charset="0"/>
              </a:rPr>
              <a:t>BREAK</a:t>
            </a:r>
            <a:endParaRPr lang="en-US" sz="1050" dirty="0">
              <a:solidFill>
                <a:schemeClr val="tx1">
                  <a:lumMod val="50000"/>
                  <a:alpha val="25000"/>
                </a:scheme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4931" y="85722"/>
            <a:ext cx="7143750" cy="6372215"/>
          </a:xfrm>
          <a:prstGeom prst="rect">
            <a:avLst/>
          </a:prstGeom>
        </p:spPr>
      </p:pic>
      <p:sp>
        <p:nvSpPr>
          <p:cNvPr id="2" name="Footer Placeholder 1" hidden="1">
            <a:extLst>
              <a:ext uri="{FF2B5EF4-FFF2-40B4-BE49-F238E27FC236}">
                <a16:creationId xmlns:a16="http://schemas.microsoft.com/office/drawing/2014/main" id="{7E065F33-68F9-5B3B-3130-836C188330CB}"/>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363DD23E-6EBE-832F-B078-0938BF54B0AA}"/>
              </a:ext>
            </a:extLst>
          </p:cNvPr>
          <p:cNvSpPr>
            <a:spLocks noGrp="1"/>
          </p:cNvSpPr>
          <p:nvPr>
            <p:ph type="dt" sz="half" idx="11"/>
          </p:nvPr>
        </p:nvSpPr>
        <p:spPr/>
        <p:txBody>
          <a:bodyPr/>
          <a:lstStyle/>
          <a:p>
            <a:endParaRPr lang="en-US" dirty="0"/>
          </a:p>
        </p:txBody>
      </p:sp>
    </p:spTree>
    <p:custDataLst>
      <p:tags r:id="rId1"/>
    </p:custDataLst>
    <p:extLst>
      <p:ext uri="{BB962C8B-B14F-4D97-AF65-F5344CB8AC3E}">
        <p14:creationId xmlns:p14="http://schemas.microsoft.com/office/powerpoint/2010/main" val="283207973"/>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CP_CorpTemp2020 (1)">
  <a:themeElements>
    <a:clrScheme name="Check Point 2022">
      <a:dk1>
        <a:srgbClr val="4D4D4F"/>
      </a:dk1>
      <a:lt1>
        <a:srgbClr val="FFFFFF"/>
      </a:lt1>
      <a:dk2>
        <a:srgbClr val="920053"/>
      </a:dk2>
      <a:lt2>
        <a:srgbClr val="DA1572"/>
      </a:lt2>
      <a:accent1>
        <a:srgbClr val="DA1572"/>
      </a:accent1>
      <a:accent2>
        <a:srgbClr val="3075FF"/>
      </a:accent2>
      <a:accent3>
        <a:srgbClr val="B6DB19"/>
      </a:accent3>
      <a:accent4>
        <a:srgbClr val="FFC000"/>
      </a:accent4>
      <a:accent5>
        <a:srgbClr val="FF6600"/>
      </a:accent5>
      <a:accent6>
        <a:srgbClr val="293896"/>
      </a:accent6>
      <a:hlink>
        <a:srgbClr val="293896"/>
      </a:hlink>
      <a:folHlink>
        <a:srgbClr val="00B0F0"/>
      </a:folHlink>
    </a:clrScheme>
    <a:fontScheme name="Check Point 2016">
      <a:majorFont>
        <a:latin typeface="Calibri"/>
        <a:ea typeface=""/>
        <a:cs typeface=""/>
      </a:majorFont>
      <a:minorFont>
        <a:latin typeface="Calibri"/>
        <a:ea typeface=""/>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2"/>
        </a:solidFill>
        <a:ln w="12700" algn="ctr">
          <a:noFill/>
          <a:miter lim="800000"/>
          <a:headEnd/>
          <a:tailEnd/>
        </a:ln>
        <a:effectLst/>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lnSpc>
            <a:spcPct val="80000"/>
          </a:lnSpc>
          <a:spcBef>
            <a:spcPts val="1200"/>
          </a:spcBef>
          <a:spcAft>
            <a:spcPts val="0"/>
          </a:spcAft>
          <a:buSzPct val="115000"/>
          <a:defRPr sz="2400" dirty="0" err="1" smtClean="0">
            <a:latin typeface="+mn-lt"/>
          </a:defRPr>
        </a:defPPr>
      </a:lstStyle>
    </a:spDef>
    <a:lnDef>
      <a:spPr bwMode="auto">
        <a:solidFill>
          <a:schemeClr val="bg1"/>
        </a:solidFill>
        <a:ln w="38100"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a:lstStyle/>
    </a:lnDef>
    <a:txDef>
      <a:spPr bwMode="auto">
        <a:noFill/>
        <a:ln>
          <a:noFill/>
        </a:ln>
        <a:effectLst/>
      </a:spPr>
      <a:bodyPr vert="horz" wrap="none" lIns="91440" tIns="45720" rIns="91440" bIns="45720" numCol="1" rtlCol="0" anchor="ctr" anchorCtr="0" compatLnSpc="1">
        <a:prstTxWarp prst="textNoShape">
          <a:avLst/>
        </a:prstTxWarp>
        <a:spAutoFit/>
      </a:bodyPr>
      <a:lstStyle>
        <a:defPPr>
          <a:spcBef>
            <a:spcPts val="0"/>
          </a:spcBef>
          <a:defRPr sz="2400" dirty="0" err="1" smtClean="0">
            <a:solidFill>
              <a:schemeClr val="bg2">
                <a:lumMod val="50000"/>
              </a:schemeClr>
            </a:solidFill>
            <a:latin typeface="Arial" panose="020B0604020202020204" pitchFamily="34" charset="0"/>
            <a:cs typeface="Arial" panose="020B0604020202020204" pitchFamily="34" charset="0"/>
          </a:defRPr>
        </a:defPPr>
      </a:lstStyle>
    </a:txDef>
  </a:objectDefaults>
  <a:extraClrSchemeLst>
    <a:extraClrScheme>
      <a:clrScheme name="PPTtemplates_10_01_26_r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PTtemplates_10_01_26_rp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PTtemplates_10_01_26_rp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PTtemplates_10_01_26_rp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PTtemplates_10_01_26_rp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PTtemplates_10_01_26_rp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PTtemplates_10_01_26_rp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PTtemplates_10_01_26_rp 8">
        <a:dk1>
          <a:srgbClr val="4E4E4E"/>
        </a:dk1>
        <a:lt1>
          <a:srgbClr val="FFFFFF"/>
        </a:lt1>
        <a:dk2>
          <a:srgbClr val="245491"/>
        </a:dk2>
        <a:lt2>
          <a:srgbClr val="777777"/>
        </a:lt2>
        <a:accent1>
          <a:srgbClr val="6553A0"/>
        </a:accent1>
        <a:accent2>
          <a:srgbClr val="000073"/>
        </a:accent2>
        <a:accent3>
          <a:srgbClr val="FFFFFF"/>
        </a:accent3>
        <a:accent4>
          <a:srgbClr val="414141"/>
        </a:accent4>
        <a:accent5>
          <a:srgbClr val="B8B3CD"/>
        </a:accent5>
        <a:accent6>
          <a:srgbClr val="000068"/>
        </a:accent6>
        <a:hlink>
          <a:srgbClr val="F06414"/>
        </a:hlink>
        <a:folHlink>
          <a:srgbClr val="A2B000"/>
        </a:folHlink>
      </a:clrScheme>
      <a:clrMap bg1="lt1" tx1="dk1" bg2="lt2" tx2="dk2" accent1="accent1" accent2="accent2" accent3="accent3" accent4="accent4" accent5="accent5" accent6="accent6" hlink="hlink" folHlink="folHlink"/>
    </a:extraClrScheme>
    <a:extraClrScheme>
      <a:clrScheme name="PPTtemplates_10_01_26_rp 9">
        <a:dk1>
          <a:srgbClr val="4E4E4E"/>
        </a:dk1>
        <a:lt1>
          <a:srgbClr val="FFFFFF"/>
        </a:lt1>
        <a:dk2>
          <a:srgbClr val="245491"/>
        </a:dk2>
        <a:lt2>
          <a:srgbClr val="777777"/>
        </a:lt2>
        <a:accent1>
          <a:srgbClr val="95B8CF"/>
        </a:accent1>
        <a:accent2>
          <a:srgbClr val="000073"/>
        </a:accent2>
        <a:accent3>
          <a:srgbClr val="FFFFFF"/>
        </a:accent3>
        <a:accent4>
          <a:srgbClr val="414141"/>
        </a:accent4>
        <a:accent5>
          <a:srgbClr val="C8D8E4"/>
        </a:accent5>
        <a:accent6>
          <a:srgbClr val="000068"/>
        </a:accent6>
        <a:hlink>
          <a:srgbClr val="F06414"/>
        </a:hlink>
        <a:folHlink>
          <a:srgbClr val="A2B0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2" id="{B89A83D1-2383-4488-8014-B7835870D471}" vid="{553F8269-7BDF-4F6B-B27C-793DA9056301}"/>
    </a:ext>
  </a:extLst>
</a:theme>
</file>

<file path=ppt/theme/theme2.xml><?xml version="1.0" encoding="utf-8"?>
<a:theme xmlns:a="http://schemas.openxmlformats.org/drawingml/2006/main" name="Office Theme">
  <a:themeElements>
    <a:clrScheme name="Checkpoint">
      <a:dk1>
        <a:srgbClr val="4D4D4F"/>
      </a:dk1>
      <a:lt1>
        <a:srgbClr val="FFFFFF"/>
      </a:lt1>
      <a:dk2>
        <a:srgbClr val="777777"/>
      </a:dk2>
      <a:lt2>
        <a:srgbClr val="D5D5D5"/>
      </a:lt2>
      <a:accent1>
        <a:srgbClr val="F599B1"/>
      </a:accent1>
      <a:accent2>
        <a:srgbClr val="E45785"/>
      </a:accent2>
      <a:accent3>
        <a:srgbClr val="A82B52"/>
      </a:accent3>
      <a:accent4>
        <a:srgbClr val="72173D"/>
      </a:accent4>
      <a:accent5>
        <a:srgbClr val="E06025"/>
      </a:accent5>
      <a:accent6>
        <a:srgbClr val="FFE600"/>
      </a:accent6>
      <a:hlink>
        <a:srgbClr val="293896"/>
      </a:hlink>
      <a:folHlink>
        <a:srgbClr val="59235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eckpoint">
      <a:dk1>
        <a:srgbClr val="4D4D4F"/>
      </a:dk1>
      <a:lt1>
        <a:srgbClr val="FFFFFF"/>
      </a:lt1>
      <a:dk2>
        <a:srgbClr val="777777"/>
      </a:dk2>
      <a:lt2>
        <a:srgbClr val="D5D5D5"/>
      </a:lt2>
      <a:accent1>
        <a:srgbClr val="F599B1"/>
      </a:accent1>
      <a:accent2>
        <a:srgbClr val="E45785"/>
      </a:accent2>
      <a:accent3>
        <a:srgbClr val="A82B52"/>
      </a:accent3>
      <a:accent4>
        <a:srgbClr val="72173D"/>
      </a:accent4>
      <a:accent5>
        <a:srgbClr val="E06025"/>
      </a:accent5>
      <a:accent6>
        <a:srgbClr val="FFE600"/>
      </a:accent6>
      <a:hlink>
        <a:srgbClr val="293896"/>
      </a:hlink>
      <a:folHlink>
        <a:srgbClr val="592351"/>
      </a:folHlink>
    </a:clrScheme>
    <a:fontScheme name="Checkpoin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Metadata/LabelInfo.xml><?xml version="1.0" encoding="utf-8"?>
<clbl:labelList xmlns:clbl="http://schemas.microsoft.com/office/2020/mipLabelMetadata">
  <clbl:label id="{e0cf9a1c-2cb1-4d38-9733-321b2d511f49}" enabled="1" method="Standard" siteId="{612a5289-89a8-45c2-a40d-f36fadb6d37c}" contentBits="0" removed="0"/>
</clbl:labelList>
</file>

<file path=docProps/app.xml><?xml version="1.0" encoding="utf-8"?>
<Properties xmlns="http://schemas.openxmlformats.org/officeDocument/2006/extended-properties" xmlns:vt="http://schemas.openxmlformats.org/officeDocument/2006/docPropsVTypes">
  <Template>DOC-Template-Instructor Slides-V2.0</Template>
  <TotalTime>0</TotalTime>
  <Words>2885</Words>
  <Application>Microsoft Office PowerPoint</Application>
  <PresentationFormat>Custom</PresentationFormat>
  <Paragraphs>324</Paragraphs>
  <Slides>40</Slides>
  <Notes>38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Ciscolight</vt:lpstr>
      <vt:lpstr>MicrosoftSansSerif</vt:lpstr>
      <vt:lpstr>Arial</vt:lpstr>
      <vt:lpstr>Calibri</vt:lpstr>
      <vt:lpstr>Helvetica</vt:lpstr>
      <vt:lpstr>Stencil</vt:lpstr>
      <vt:lpstr>Wingdings</vt:lpstr>
      <vt:lpstr>Wingdings 3</vt:lpstr>
      <vt:lpstr>CP_CorpTemp2020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Check Point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Check Point</dc:creator>
  <cp:lastModifiedBy>Munyaradzi Nicholas Murira</cp:lastModifiedBy>
  <cp:revision>1645</cp:revision>
  <cp:lastPrinted>2013-06-12T23:53:29Z</cp:lastPrinted>
  <dcterms:created xsi:type="dcterms:W3CDTF">2020-03-13T15:28:24Z</dcterms:created>
  <dcterms:modified xsi:type="dcterms:W3CDTF">2025-11-21T08:02:13Z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
    <vt:lpwstr>NoClassification</vt:lpwstr>
  </property>
  <property fmtid="{D5CDD505-2E9C-101B-9397-08002B2CF9AE}" pid="3" name="ClassificationDisplay">
    <vt:lpwstr>[No Classification] </vt:lpwstr>
  </property>
  <property fmtid="{D5CDD505-2E9C-101B-9397-08002B2CF9AE}" pid="4" name="ClassificationEntries">
    <vt:lpwstr>50</vt:lpwstr>
  </property>
  <property fmtid="{D5CDD505-2E9C-101B-9397-08002B2CF9AE}" pid="5" name="Classification_1">
    <vt:lpwstr>WGB8ZnR5dHdGZkpmfmpwanSJPnOXICeDOz0rm46QczeDLSQubzs0Nj4nVFE=</vt:lpwstr>
  </property>
  <property fmtid="{D5CDD505-2E9C-101B-9397-08002B2CF9AE}" pid="6" name="Classification_2">
    <vt:lpwstr>WGB8ZnR5dHdGZEpifGp2YXSJPnOGKjqRIDAtgZ+dKSlIOjUgNYJfIS8pJSpATw==</vt:lpwstr>
  </property>
  <property fmtid="{D5CDD505-2E9C-101B-9397-08002B2CF9AE}" pid="7" name="Classification_3">
    <vt:lpwstr>WGB8ZnR5dHdGZEpifGp2Z3SJPnOVNzuDLDc8io9POjWWKS5+hjkhMjRcVA==</vt:lpwstr>
  </property>
  <property fmtid="{D5CDD505-2E9C-101B-9397-08002B2CF9AE}" pid="8" name="Classification_4">
    <vt:lpwstr>WGB8ZnR5dHdGZEpifGp2ZHSJPnONLDOfJS1oPY6HPDeaKzEgMFKWg5qNj1oiLyQ0NEBC</vt:lpwstr>
  </property>
  <property fmtid="{D5CDD505-2E9C-101B-9397-08002B2CF9AE}" pid="9" name="Classification_5">
    <vt:lpwstr>WGB1f2l7dXVVd0FidWJ8aGduU4mIfoaSOiA6hoiALSFIOjUgNYJfIS8pJSpATw==</vt:lpwstr>
  </property>
  <property fmtid="{D5CDD505-2E9C-101B-9397-08002B2CF9AE}" pid="10" name="Verifier">
    <vt:lpwstr>IyCHJSc6Ni2APpMzOzkqPA==</vt:lpwstr>
  </property>
  <property fmtid="{D5CDD505-2E9C-101B-9397-08002B2CF9AE}" pid="11" name="PolicyName">
    <vt:lpwstr>IyBkiiooNjePMZkxLiQsPTo=</vt:lpwstr>
  </property>
  <property fmtid="{D5CDD505-2E9C-101B-9397-08002B2CF9AE}" pid="12" name="Version">
    <vt:lpwstr>Xw==</vt:lpwstr>
  </property>
  <property fmtid="{D5CDD505-2E9C-101B-9397-08002B2CF9AE}" pid="13" name="PolicyID">
    <vt:lpwstr/>
  </property>
  <property fmtid="{D5CDD505-2E9C-101B-9397-08002B2CF9AE}" pid="14" name="DomainID">
    <vt:lpwstr/>
  </property>
  <property fmtid="{D5CDD505-2E9C-101B-9397-08002B2CF9AE}" pid="15" name="HText">
    <vt:lpwstr/>
  </property>
  <property fmtid="{D5CDD505-2E9C-101B-9397-08002B2CF9AE}" pid="16" name="FText">
    <vt:lpwstr/>
  </property>
  <property fmtid="{D5CDD505-2E9C-101B-9397-08002B2CF9AE}" pid="17" name="WMark">
    <vt:lpwstr/>
  </property>
  <property fmtid="{D5CDD505-2E9C-101B-9397-08002B2CF9AE}" pid="18" name="Set">
    <vt:lpwstr>Ky4oOiM=</vt:lpwstr>
  </property>
  <property fmtid="{D5CDD505-2E9C-101B-9397-08002B2CF9AE}" pid="19" name="Classification_6">
    <vt:lpwstr>W2B1eml7dXVVd0FidWR8aGZpU4mIfoaSOiA6hoiALSFILC4wJoaAkj+PjISTlJGalp6GQZOKn08tLiY8OigtIFY=</vt:lpwstr>
  </property>
  <property fmtid="{D5CDD505-2E9C-101B-9397-08002B2CF9AE}" pid="20" name="Classification_7">
    <vt:lpwstr>VWBzZnR5dHBGbkphfmp0anSYPnOGKjqRIDAtgZ+dKSlIKy8sNSmHm5qPj5Gflo+BUZOdgksmOD0oSDcrOSA=</vt:lpwstr>
  </property>
  <property fmtid="{D5CDD505-2E9C-101B-9397-08002B2CF9AE}" pid="21" name="Classification_8">
    <vt:lpwstr>VWBzZnR5dHBGbkpneGp0ZHSYPnOVNzuDLDc8io9PKy+aKYUmPIyHmI+DjY+EUYKakksxJTkkXzAsKT8=</vt:lpwstr>
  </property>
  <property fmtid="{D5CDD505-2E9C-101B-9397-08002B2CF9AE}" pid="22" name="Classification_9">
    <vt:lpwstr>VWBzZnR5dHBGZkBofmB/YGZ5MoV+jT2QITgxTzmROzGBISYxMY1fkJWFhSGTl4SWlICdhp6RXJeGiEgtPyUtPSIyMzs=</vt:lpwstr>
  </property>
  <property fmtid="{D5CDD505-2E9C-101B-9397-08002B2CF9AE}" pid="23" name="Classification_10">
    <vt:lpwstr>VWB8ZnR5dHBGZkpnfWp2YnSJPnOGKjqRIDAtgZ+dKSlIKy8sNSmHm5qPj5Gflo+BUZOdgksmOD0oSDcrOSA=</vt:lpwstr>
  </property>
  <property fmtid="{D5CDD505-2E9C-101B-9397-08002B2CF9AE}" pid="24" name="Classification_11">
    <vt:lpwstr>VWB8ZnR5dHBGZkpne2p3ZHSJPnOVNzuDLDc8io9PKy+aKYUmPIyHmI+DjY+EUYKakksxJTkkXzAsKT8=</vt:lpwstr>
  </property>
  <property fmtid="{D5CDD505-2E9C-101B-9397-08002B2CF9AE}" pid="25" name="Classification_12">
    <vt:lpwstr>VGB9ZnR5dHBGY0pgd2p0a3SJPnOGKjqRIDAtgZ+dKSlIKy8sNSmHm5qPj5Gflo+BUZOdgksmOD0oSD5YQlxcPVZH</vt:lpwstr>
  </property>
  <property fmtid="{D5CDD505-2E9C-101B-9397-08002B2CF9AE}" pid="26" name="Classification_13">
    <vt:lpwstr>VGB9ZnR5dHBGY0pgd2p2YXSJPnOVNzuDLDc8io9PKy+aKYUmPIyHmI+DjY+EUYKakksxJTkkXzlfUkNeWFxc</vt:lpwstr>
  </property>
  <property fmtid="{D5CDD505-2E9C-101B-9397-08002B2CF9AE}" pid="27" name="Classification_14">
    <vt:lpwstr>XH5re3Zmd3RXY1BhdWVyaGRgU5iIfpeYJzIhi46aPCySJH4mPoCFM5yEgYKbj46ckYRcjJ+ISTcjLDJDOFpbIFZaT0Y=</vt:lpwstr>
  </property>
  <property fmtid="{D5CDD505-2E9C-101B-9397-08002B2CF9AE}" pid="28" name="Classification_15">
    <vt:lpwstr>XH5re3Zmd3RXY1BmdWBxaGVuU5iIfoSFJiAtjJ+RLH6QIiwklIqMlpyHlI6ZkZVbnJ+fVDMvOzVEKEVZRVxBIFc=</vt:lpwstr>
  </property>
  <property fmtid="{D5CDD505-2E9C-101B-9397-08002B2CF9AE}" pid="29" name="Classification_16">
    <vt:lpwstr>XH1rfWl7dXVSd0FidWF8aGZhU4mIfoaSOiA6hoiALSFIKy8sNSmHm5qPj5Gflo+BUZOdgksmOD0oSD5YQlxcPVZG</vt:lpwstr>
  </property>
  <property fmtid="{D5CDD505-2E9C-101B-9397-08002B2CF9AE}" pid="30" name="Classification_17">
    <vt:lpwstr>XH1rfWl7dXVSd0FidWF8aGdhU4mIfoSFJiAtjJ+RLH6QIiwklIqMlpyHlI6ZkZVbnJ+fVDMvOzVEKEVZRVxBIFc=</vt:lpwstr>
  </property>
  <property fmtid="{D5CDD505-2E9C-101B-9397-08002B2CF9AE}" pid="31" name="Classification_18">
    <vt:lpwstr>XH1rfWl7dXVSd0FidWNzaGFpU4mIfpeYJzIhi46aPCySJH4mPoCFM5yEgYKbj46ckYRcjJ+ISTcjLDJDOFpbIFZaT0Y=</vt:lpwstr>
  </property>
  <property fmtid="{D5CDD505-2E9C-101B-9397-08002B2CF9AE}" pid="32" name="Classification_19">
    <vt:lpwstr>XH1rfWl7dXVSd0FidWN9aGRtU4mIfoSFJiAtjJ+RLH6QIiwklIqMlpyHlI6ZkZVbnJ+fVDMvOzVEKEVZRVxBIFc=</vt:lpwstr>
  </property>
  <property fmtid="{D5CDD505-2E9C-101B-9397-08002B2CF9AE}" pid="33" name="Classification_20">
    <vt:lpwstr>XH1rcWl7dXVSd0NofmR/Z2x5I4V+iztXijgpnJidLiyQKTEsO4dfmYuEi4yAjI41nJiXjJuVnZ2HkV2NmoFXWjI/MDogLCBPLiAvOENc</vt:lpwstr>
  </property>
  <property fmtid="{D5CDD505-2E9C-101B-9397-08002B2CF9AE}" pid="34" name="Classification_21">
    <vt:lpwstr>XH1reHBmd3RXY1Bjf2p1ZW5sQWiEiG8lLCc8nYKXPCCXc36PgCErPi8/K0w0Oi05T0E=</vt:lpwstr>
  </property>
  <property fmtid="{D5CDD505-2E9C-101B-9397-08002B2CF9AE}" pid="35" name="Classification_22">
    <vt:lpwstr>XH1reHBmd3RXY1Bjf2p1am5pR2iEiG8nOzs8ioiALSFIIjEtO4SUgJAsh4mVnIqFkJmcm16GnZlSLycmOiE8QylaOzI8M19T</vt:lpwstr>
  </property>
  <property fmtid="{D5CDD505-2E9C-101B-9397-08002B2CF9AE}" pid="36" name="Classification_23">
    <vt:lpwstr>XH1re3Nmd3RXY1BjfWpxYm5rR2iViG85JnSLg4qHOyyVISYkIICLnUSei4SZjCGWl5WRhICKm5qdS5CBmFc/US41Pjw6LQ==</vt:lpwstr>
  </property>
  <property fmtid="{D5CDD505-2E9C-101B-9397-08002B2CF9AE}" pid="37" name="Classification_24">
    <vt:lpwstr>XGB1cGl7dXVTd0FidWN3aGBqU4mIfoaSOiA6hoiALSFIc4aPnShJPklbVFFdT1A=</vt:lpwstr>
  </property>
  <property fmtid="{D5CDD505-2E9C-101B-9397-08002B2CF9AE}" pid="38" name="Classification_25">
    <vt:lpwstr>XGB1cGl7dXVTd0FidWR8aGZvU4mIfoSFJiAtjJ+RLH6QIiwklIqMlpyHlI6ZkZVbnJ+fVDMvOzVEKEVZRVxBIFc=</vt:lpwstr>
  </property>
  <property fmtid="{D5CDD505-2E9C-101B-9397-08002B2CF9AE}" pid="39" name="Classification_26">
    <vt:lpwstr>XGB1cGl7dXVTd0FidWV1aGdrU4mIfpeYJzIhi46aPCySJH4mPoCFM5yEgYKbj46ckYRcjJ+ISTcjLDJDOFpbIFZaT0Y=</vt:lpwstr>
  </property>
  <property fmtid="{D5CDD505-2E9C-101B-9397-08002B2CF9AE}" pid="40" name="Classification_27">
    <vt:lpwstr>XGB1cGl7dXVTd0FidWV0aGZgU4mIfoSFJiAtjJ+RLH6QIiwklIqMlpyHlI6ZkZVbnJ+fVDMvOzVEKEVZRVxBIFc=</vt:lpwstr>
  </property>
  <property fmtid="{D5CDD505-2E9C-101B-9397-08002B2CF9AE}" pid="41" name="Classification_28">
    <vt:lpwstr>XGB2eWl7dXVTd0lofml/Ymx5MoV+iztXijgpnJidLiyQKTEsO4dfkJWFhSGTl4SWlICdhp6RXJeGiEgtPyUtPStBSEdAUl9T</vt:lpwstr>
  </property>
  <property fmtid="{D5CDD505-2E9C-101B-9397-08002B2CF9AE}" pid="42" name="Classification_29">
    <vt:lpwstr>XGB2eWl7dXVTd0lofWd/Y2d5MoV+lzGEPSYhjJ+RLH5Ii4+MlUQpRUhcVExATg==</vt:lpwstr>
  </property>
  <property fmtid="{D5CDD505-2E9C-101B-9397-08002B2CF9AE}" pid="43" name="Classification_30">
    <vt:lpwstr>XGB2eWl7dXVTd0lofWh/Z2x5MoV+iztXijgpnJidLiyQKTEsO4dfkJWFhSGTl4SWlICdhp6RXJeGiEgtPyUtPStBSEdAUl9T</vt:lpwstr>
  </property>
  <property fmtid="{D5CDD505-2E9C-101B-9397-08002B2CF9AE}" pid="44" name="Classification_31">
    <vt:lpwstr>XGB2eWl7dXVTd0lofGR/YWd5MoV+lzGEPSYhjJ+RLH5Ii4+MlUQpRUhcVExATg==</vt:lpwstr>
  </property>
  <property fmtid="{D5CDD505-2E9C-101B-9397-08002B2CF9AE}" pid="45" name="Classification_32">
    <vt:lpwstr>XGB2eWl7dXVTd0lofGV/Ym15MoV+iztXijgpnJidLiyQKTEsO4dfkJWFhSGTl4SWlICdhp6RXJeGiEgtPyUtPStBSEdAUl9T</vt:lpwstr>
  </property>
  <property fmtid="{D5CDD505-2E9C-101B-9397-08002B2CF9AE}" pid="46" name="Classification_33">
    <vt:lpwstr>XGB2eWl7dXVTd0loe2B/Y2R5MoV+lzGEPSYhjJ+RLH5Ii4+MlUQpRUhcVExATg==</vt:lpwstr>
  </property>
  <property fmtid="{D5CDD505-2E9C-101B-9397-08002B2CF9AE}" pid="47" name="Classification_34">
    <vt:lpwstr>XGB2eWl7dXVTd0loe2J/YWZ5MoV+iztXijgpnJidLiyQKTEsO4dfkJWFhSGTl4SWlICdhp6RXJeGiEgtPyUtPStBSEdAUl9T</vt:lpwstr>
  </property>
  <property fmtid="{D5CDD505-2E9C-101B-9397-08002B2CF9AE}" pid="48" name="Classification_35">
    <vt:lpwstr>XGB2eWl7dXVTd0Fof2F/Z2d5I4V+lzGEPSYhjJ+RLH5Ii4+MlUQpRUhcVExATg==</vt:lpwstr>
  </property>
  <property fmtid="{D5CDD505-2E9C-101B-9397-08002B2CF9AE}" pid="49" name="Classification_36">
    <vt:lpwstr>XGB2eWl7dXVTd0FoemB/Ymd5I4V+iztXijgpnJidLiyQKTEsO4dfmYuEi4yAjI41nJiXjJuVnZ2HkV2NmoFXWjI/MDogLCBPLiAvOENc</vt:lpwstr>
  </property>
  <property fmtid="{D5CDD505-2E9C-101B-9397-08002B2CF9AE}" pid="50" name="Classification_37">
    <vt:lpwstr>XGB2eWl7dXVTd0Nofmd/Y2B5I4V+lzGEPSYhjJ+RLH5Ii4+MlUQpRUhcVExATg==</vt:lpwstr>
  </property>
  <property fmtid="{D5CDD505-2E9C-101B-9397-08002B2CF9AE}" pid="51" name="Classification_38">
    <vt:lpwstr>XGB2eWl7dXVTd0Nofmd/YGV5I4V+iztXijgpnJidLiyQKTEsO4dfkJWFhSGTl4SWlICdhp6RXJeGiEgtPyUtPStBSEdAUl9T</vt:lpwstr>
  </property>
  <property fmtid="{D5CDD505-2E9C-101B-9397-08002B2CF9AE}" pid="52" name="Classification_39">
    <vt:lpwstr>XGB2eWl7dXVTd0NofGZ/Y2N5I4V+lzGEPSYhjJ+RLH5IgpGNmyQ0IDBBICQ8M1FE</vt:lpwstr>
  </property>
  <property fmtid="{D5CDD505-2E9C-101B-9397-08002B2CF9AE}" pid="53" name="Classification_40">
    <vt:lpwstr>XGB2eWl7dXVTd0dof2Z/YWd5I4V+iztXijgpnJidLiyQKTEsO4dfkJWFhSGTl4SWlICdhp6RXJeGiEgtPyUtPStBSEdAUl9T</vt:lpwstr>
  </property>
  <property fmtid="{D5CDD505-2E9C-101B-9397-08002B2CF9AE}" pid="54" name="Classification_41">
    <vt:lpwstr>XGB2eGl7dXVTd0lofmd/ZmN5MoV+lzGEPSYhjJ+RLH5Ii4+MlUQpRUhcVExATg==</vt:lpwstr>
  </property>
  <property fmtid="{D5CDD505-2E9C-101B-9397-08002B2CF9AE}" pid="55" name="Classification_42">
    <vt:lpwstr>XGB2eGl7dXVTd0FidWF2aGFuU4mIfpqYaZckjpiHISOaKyQxPYaKSJyGjYAwnImQnJuCgJmLhlqKip5VNiYlUUs6SUBAT0JSWw==</vt:lpwstr>
  </property>
  <property fmtid="{D5CDD505-2E9C-101B-9397-08002B2CF9AE}" pid="56" name="Classification_43">
    <vt:lpwstr>XGB2eGl7dXVTd0FidWFxaGdgU4mIfoaSOiA6hoiALSFIKy8sNSmHm5qPj5Gflo+BUZOdgksmOD0oSD5YQlxcPVZG</vt:lpwstr>
  </property>
  <property fmtid="{D5CDD505-2E9C-101B-9397-08002B2CF9AE}" pid="57" name="Classification_44">
    <vt:lpwstr>XGB2eGl7dXVTd0FidWFwaGFvU4mIfoSFJiAtjJ+RLH6QIiwklIqMlpyHlI6ZkZVbnJ+fVDMvOzVEKEVZRVxBIFc=</vt:lpwstr>
  </property>
  <property fmtid="{D5CDD505-2E9C-101B-9397-08002B2CF9AE}" pid="58" name="Classification_45">
    <vt:lpwstr>XGB2eGl7dXVTd0FidWFyaGRhU4mIfpqYaZckjpiHISOaKyQxPYaKSJyGjYAwnImQnJuCgJmLhlqKip5VNiYlUUs6SUBAT0JSWw==</vt:lpwstr>
  </property>
  <property fmtid="{D5CDD505-2E9C-101B-9397-08002B2CF9AE}" pid="59" name="Classification_46">
    <vt:lpwstr>XGB2cWl7dXVTd0FidWN3aGdtU4mIfpeYJzIhi46aPCySJH4mPoCFM5yEgYKbj46ckYRcjJ+ISTcjLDJDOFpbIFZaT0Y=</vt:lpwstr>
  </property>
  <property fmtid="{D5CDD505-2E9C-101B-9397-08002B2CF9AE}" pid="60" name="Classification_47">
    <vt:lpwstr>XGB2cWl7dXVTd0FidWN3aGBhU4mIfoSFJiAtjJ+RLH6QIiwklIqMlpyHlI6ZkZVbnJ+fVDMvOzVEKEVZRVxBIFc=</vt:lpwstr>
  </property>
  <property fmtid="{D5CDD505-2E9C-101B-9397-08002B2CF9AE}" pid="61" name="Classification_48">
    <vt:lpwstr>XGB2cWl7dXVTd0FidWN3aGFuU4mIfpqYaZckjpiHISOaKyQxPYaKSJyGjYAwnImQnJuCgJmLhlqKip5VNiYlUUs6SUBAT0JSWw==</vt:lpwstr>
  </property>
  <property fmtid="{D5CDD505-2E9C-101B-9397-08002B2CF9AE}" pid="62" name="Classification_49">
    <vt:lpwstr>XGB2cWl7dXVTd0FidWN2aGRqU4mIfoaSOiA6hoiALSFIKy8sNSmHm5qPj5Gflo+BUZOdgksmOD0oSD5YQlxcPVZG</vt:lpwstr>
  </property>
  <property fmtid="{D5CDD505-2E9C-101B-9397-08002B2CF9AE}" pid="63" name="Classification_50">
    <vt:lpwstr>XGB2cWl7dXVTd0FidWN2aGRgU4mIfoSFJiAtjJ+RLH6QIiwklIqMlpyHlI6ZkZVbnJ+fVDMvOzVEKEVZRVxBIFc=</vt:lpwstr>
  </property>
  <property fmtid="{D5CDD505-2E9C-101B-9397-08002B2CF9AE}" pid="64" name="lqminfo">
    <vt:i4>3</vt:i4>
  </property>
  <property fmtid="{D5CDD505-2E9C-101B-9397-08002B2CF9AE}" pid="65" name="lqmsess">
    <vt:lpwstr>1a5f720e-7d00-4620-88a5-38245ece3927</vt:lpwstr>
  </property>
</Properties>
</file>