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 id="2147483685" r:id="rId6"/>
    <p:sldMasterId id="2147483698" r:id="rId7"/>
  </p:sldMasterIdLst>
  <p:notesMasterIdLst>
    <p:notesMasterId r:id="rId30"/>
  </p:notesMasterIdLst>
  <p:sldIdLst>
    <p:sldId id="266" r:id="rId8"/>
    <p:sldId id="267" r:id="rId9"/>
    <p:sldId id="256" r:id="rId10"/>
    <p:sldId id="259" r:id="rId11"/>
    <p:sldId id="268" r:id="rId12"/>
    <p:sldId id="269" r:id="rId13"/>
    <p:sldId id="278" r:id="rId14"/>
    <p:sldId id="279" r:id="rId15"/>
    <p:sldId id="280" r:id="rId16"/>
    <p:sldId id="270" r:id="rId17"/>
    <p:sldId id="272" r:id="rId18"/>
    <p:sldId id="273" r:id="rId19"/>
    <p:sldId id="274" r:id="rId20"/>
    <p:sldId id="263" r:id="rId21"/>
    <p:sldId id="275" r:id="rId22"/>
    <p:sldId id="260" r:id="rId23"/>
    <p:sldId id="271" r:id="rId24"/>
    <p:sldId id="262" r:id="rId25"/>
    <p:sldId id="276" r:id="rId26"/>
    <p:sldId id="264" r:id="rId27"/>
    <p:sldId id="277" r:id="rId28"/>
    <p:sldId id="26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58A1BC-40DD-4791-AA47-4D0133E2D056}" v="28" dt="2025-10-09T14:12:54.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03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F158A1BC-40DD-4791-AA47-4D0133E2D056}"/>
    <pc:docChg chg="undo custSel addSld delSld modSld sldOrd">
      <pc:chgData name="Yohan Mendis" userId="c590b05b-806f-48e0-8880-74553b9cb7e4" providerId="ADAL" clId="{F158A1BC-40DD-4791-AA47-4D0133E2D056}" dt="2025-10-09T14:12:10.045" v="950" actId="5793"/>
      <pc:docMkLst>
        <pc:docMk/>
      </pc:docMkLst>
      <pc:sldChg chg="modSp mod">
        <pc:chgData name="Yohan Mendis" userId="c590b05b-806f-48e0-8880-74553b9cb7e4" providerId="ADAL" clId="{F158A1BC-40DD-4791-AA47-4D0133E2D056}" dt="2025-09-17T11:19:44.548" v="113" actId="20577"/>
        <pc:sldMkLst>
          <pc:docMk/>
          <pc:sldMk cId="0" sldId="256"/>
        </pc:sldMkLst>
        <pc:spChg chg="mod">
          <ac:chgData name="Yohan Mendis" userId="c590b05b-806f-48e0-8880-74553b9cb7e4" providerId="ADAL" clId="{F158A1BC-40DD-4791-AA47-4D0133E2D056}" dt="2025-09-17T11:18:50.592" v="61" actId="20577"/>
          <ac:spMkLst>
            <pc:docMk/>
            <pc:sldMk cId="0" sldId="256"/>
            <ac:spMk id="2" creationId="{00000000-0000-0000-0000-000000000000}"/>
          </ac:spMkLst>
        </pc:spChg>
        <pc:spChg chg="mod">
          <ac:chgData name="Yohan Mendis" userId="c590b05b-806f-48e0-8880-74553b9cb7e4" providerId="ADAL" clId="{F158A1BC-40DD-4791-AA47-4D0133E2D056}" dt="2025-09-17T11:19:44.548" v="113" actId="20577"/>
          <ac:spMkLst>
            <pc:docMk/>
            <pc:sldMk cId="0" sldId="256"/>
            <ac:spMk id="3" creationId="{00000000-0000-0000-0000-000000000000}"/>
          </ac:spMkLst>
        </pc:spChg>
      </pc:sldChg>
      <pc:sldChg chg="del">
        <pc:chgData name="Yohan Mendis" userId="c590b05b-806f-48e0-8880-74553b9cb7e4" providerId="ADAL" clId="{F158A1BC-40DD-4791-AA47-4D0133E2D056}" dt="2025-09-17T11:20:06.707" v="114" actId="47"/>
        <pc:sldMkLst>
          <pc:docMk/>
          <pc:sldMk cId="0" sldId="257"/>
        </pc:sldMkLst>
      </pc:sldChg>
      <pc:sldChg chg="del">
        <pc:chgData name="Yohan Mendis" userId="c590b05b-806f-48e0-8880-74553b9cb7e4" providerId="ADAL" clId="{F158A1BC-40DD-4791-AA47-4D0133E2D056}" dt="2025-09-17T11:20:07.569" v="115" actId="47"/>
        <pc:sldMkLst>
          <pc:docMk/>
          <pc:sldMk cId="0" sldId="258"/>
        </pc:sldMkLst>
      </pc:sldChg>
      <pc:sldChg chg="modSp mod">
        <pc:chgData name="Yohan Mendis" userId="c590b05b-806f-48e0-8880-74553b9cb7e4" providerId="ADAL" clId="{F158A1BC-40DD-4791-AA47-4D0133E2D056}" dt="2025-09-17T11:20:38.564" v="117"/>
        <pc:sldMkLst>
          <pc:docMk/>
          <pc:sldMk cId="0" sldId="259"/>
        </pc:sldMkLst>
        <pc:spChg chg="mod">
          <ac:chgData name="Yohan Mendis" userId="c590b05b-806f-48e0-8880-74553b9cb7e4" providerId="ADAL" clId="{F158A1BC-40DD-4791-AA47-4D0133E2D056}" dt="2025-09-17T11:20:38.564" v="117"/>
          <ac:spMkLst>
            <pc:docMk/>
            <pc:sldMk cId="0" sldId="259"/>
            <ac:spMk id="2" creationId="{00000000-0000-0000-0000-000000000000}"/>
          </ac:spMkLst>
        </pc:spChg>
      </pc:sldChg>
      <pc:sldChg chg="modSp mod">
        <pc:chgData name="Yohan Mendis" userId="c590b05b-806f-48e0-8880-74553b9cb7e4" providerId="ADAL" clId="{F158A1BC-40DD-4791-AA47-4D0133E2D056}" dt="2025-09-17T11:39:36.323" v="690" actId="20577"/>
        <pc:sldMkLst>
          <pc:docMk/>
          <pc:sldMk cId="0" sldId="260"/>
        </pc:sldMkLst>
        <pc:spChg chg="mod">
          <ac:chgData name="Yohan Mendis" userId="c590b05b-806f-48e0-8880-74553b9cb7e4" providerId="ADAL" clId="{F158A1BC-40DD-4791-AA47-4D0133E2D056}" dt="2025-09-17T11:38:04.994" v="452" actId="20577"/>
          <ac:spMkLst>
            <pc:docMk/>
            <pc:sldMk cId="0" sldId="260"/>
            <ac:spMk id="2" creationId="{00000000-0000-0000-0000-000000000000}"/>
          </ac:spMkLst>
        </pc:spChg>
        <pc:spChg chg="mod">
          <ac:chgData name="Yohan Mendis" userId="c590b05b-806f-48e0-8880-74553b9cb7e4" providerId="ADAL" clId="{F158A1BC-40DD-4791-AA47-4D0133E2D056}" dt="2025-09-17T11:39:36.323" v="690" actId="20577"/>
          <ac:spMkLst>
            <pc:docMk/>
            <pc:sldMk cId="0" sldId="260"/>
            <ac:spMk id="3" creationId="{00000000-0000-0000-0000-000000000000}"/>
          </ac:spMkLst>
        </pc:spChg>
      </pc:sldChg>
      <pc:sldChg chg="del">
        <pc:chgData name="Yohan Mendis" userId="c590b05b-806f-48e0-8880-74553b9cb7e4" providerId="ADAL" clId="{F158A1BC-40DD-4791-AA47-4D0133E2D056}" dt="2025-09-17T11:50:59.937" v="747" actId="47"/>
        <pc:sldMkLst>
          <pc:docMk/>
          <pc:sldMk cId="0" sldId="261"/>
        </pc:sldMkLst>
      </pc:sldChg>
      <pc:sldChg chg="modSp mod">
        <pc:chgData name="Yohan Mendis" userId="c590b05b-806f-48e0-8880-74553b9cb7e4" providerId="ADAL" clId="{F158A1BC-40DD-4791-AA47-4D0133E2D056}" dt="2025-10-09T14:06:58.637" v="933" actId="313"/>
        <pc:sldMkLst>
          <pc:docMk/>
          <pc:sldMk cId="0" sldId="262"/>
        </pc:sldMkLst>
        <pc:spChg chg="mod">
          <ac:chgData name="Yohan Mendis" userId="c590b05b-806f-48e0-8880-74553b9cb7e4" providerId="ADAL" clId="{F158A1BC-40DD-4791-AA47-4D0133E2D056}" dt="2025-09-17T11:51:39.095" v="759" actId="21"/>
          <ac:spMkLst>
            <pc:docMk/>
            <pc:sldMk cId="0" sldId="262"/>
            <ac:spMk id="2" creationId="{00000000-0000-0000-0000-000000000000}"/>
          </ac:spMkLst>
        </pc:spChg>
        <pc:spChg chg="mod">
          <ac:chgData name="Yohan Mendis" userId="c590b05b-806f-48e0-8880-74553b9cb7e4" providerId="ADAL" clId="{F158A1BC-40DD-4791-AA47-4D0133E2D056}" dt="2025-10-09T14:06:58.637" v="933" actId="313"/>
          <ac:spMkLst>
            <pc:docMk/>
            <pc:sldMk cId="0" sldId="262"/>
            <ac:spMk id="3" creationId="{00000000-0000-0000-0000-000000000000}"/>
          </ac:spMkLst>
        </pc:spChg>
      </pc:sldChg>
      <pc:sldChg chg="modSp mod">
        <pc:chgData name="Yohan Mendis" userId="c590b05b-806f-48e0-8880-74553b9cb7e4" providerId="ADAL" clId="{F158A1BC-40DD-4791-AA47-4D0133E2D056}" dt="2025-10-09T14:11:17.534" v="940" actId="27636"/>
        <pc:sldMkLst>
          <pc:docMk/>
          <pc:sldMk cId="0" sldId="264"/>
        </pc:sldMkLst>
        <pc:spChg chg="mod">
          <ac:chgData name="Yohan Mendis" userId="c590b05b-806f-48e0-8880-74553b9cb7e4" providerId="ADAL" clId="{F158A1BC-40DD-4791-AA47-4D0133E2D056}" dt="2025-09-17T11:58:24.304" v="776" actId="20577"/>
          <ac:spMkLst>
            <pc:docMk/>
            <pc:sldMk cId="0" sldId="264"/>
            <ac:spMk id="2" creationId="{00000000-0000-0000-0000-000000000000}"/>
          </ac:spMkLst>
        </pc:spChg>
        <pc:spChg chg="mod">
          <ac:chgData name="Yohan Mendis" userId="c590b05b-806f-48e0-8880-74553b9cb7e4" providerId="ADAL" clId="{F158A1BC-40DD-4791-AA47-4D0133E2D056}" dt="2025-10-09T14:11:17.534" v="940" actId="27636"/>
          <ac:spMkLst>
            <pc:docMk/>
            <pc:sldMk cId="0" sldId="264"/>
            <ac:spMk id="3" creationId="{00000000-0000-0000-0000-000000000000}"/>
          </ac:spMkLst>
        </pc:spChg>
      </pc:sldChg>
      <pc:sldChg chg="modSp mod">
        <pc:chgData name="Yohan Mendis" userId="c590b05b-806f-48e0-8880-74553b9cb7e4" providerId="ADAL" clId="{F158A1BC-40DD-4791-AA47-4D0133E2D056}" dt="2025-09-18T12:47:29.885" v="809" actId="5793"/>
        <pc:sldMkLst>
          <pc:docMk/>
          <pc:sldMk cId="0" sldId="265"/>
        </pc:sldMkLst>
        <pc:spChg chg="mod">
          <ac:chgData name="Yohan Mendis" userId="c590b05b-806f-48e0-8880-74553b9cb7e4" providerId="ADAL" clId="{F158A1BC-40DD-4791-AA47-4D0133E2D056}" dt="2025-09-18T12:47:29.885" v="809" actId="5793"/>
          <ac:spMkLst>
            <pc:docMk/>
            <pc:sldMk cId="0" sldId="265"/>
            <ac:spMk id="3" creationId="{00000000-0000-0000-0000-000000000000}"/>
          </ac:spMkLst>
        </pc:spChg>
      </pc:sldChg>
      <pc:sldChg chg="modSp mod">
        <pc:chgData name="Yohan Mendis" userId="c590b05b-806f-48e0-8880-74553b9cb7e4" providerId="ADAL" clId="{F158A1BC-40DD-4791-AA47-4D0133E2D056}" dt="2025-09-17T11:15:46.862" v="23" actId="20577"/>
        <pc:sldMkLst>
          <pc:docMk/>
          <pc:sldMk cId="4204483782" sldId="266"/>
        </pc:sldMkLst>
        <pc:spChg chg="mod">
          <ac:chgData name="Yohan Mendis" userId="c590b05b-806f-48e0-8880-74553b9cb7e4" providerId="ADAL" clId="{F158A1BC-40DD-4791-AA47-4D0133E2D056}" dt="2025-09-17T11:15:46.862" v="23" actId="20577"/>
          <ac:spMkLst>
            <pc:docMk/>
            <pc:sldMk cId="4204483782" sldId="266"/>
            <ac:spMk id="4" creationId="{A99F86DF-5C1A-5EE5-5796-0AB73D824481}"/>
          </ac:spMkLst>
        </pc:spChg>
      </pc:sldChg>
      <pc:sldChg chg="modSp mod">
        <pc:chgData name="Yohan Mendis" userId="c590b05b-806f-48e0-8880-74553b9cb7e4" providerId="ADAL" clId="{F158A1BC-40DD-4791-AA47-4D0133E2D056}" dt="2025-09-17T11:16:57.724" v="32" actId="20577"/>
        <pc:sldMkLst>
          <pc:docMk/>
          <pc:sldMk cId="3063505027" sldId="267"/>
        </pc:sldMkLst>
        <pc:spChg chg="mod">
          <ac:chgData name="Yohan Mendis" userId="c590b05b-806f-48e0-8880-74553b9cb7e4" providerId="ADAL" clId="{F158A1BC-40DD-4791-AA47-4D0133E2D056}" dt="2025-09-17T11:16:57.724" v="32" actId="20577"/>
          <ac:spMkLst>
            <pc:docMk/>
            <pc:sldMk cId="3063505027" sldId="267"/>
            <ac:spMk id="3" creationId="{1653698A-74E5-4B1A-5659-CAECA2106177}"/>
          </ac:spMkLst>
        </pc:spChg>
      </pc:sldChg>
      <pc:sldChg chg="delSp modSp mod">
        <pc:chgData name="Yohan Mendis" userId="c590b05b-806f-48e0-8880-74553b9cb7e4" providerId="ADAL" clId="{F158A1BC-40DD-4791-AA47-4D0133E2D056}" dt="2025-09-17T11:23:23.304" v="214" actId="20577"/>
        <pc:sldMkLst>
          <pc:docMk/>
          <pc:sldMk cId="626781694" sldId="268"/>
        </pc:sldMkLst>
        <pc:spChg chg="mod">
          <ac:chgData name="Yohan Mendis" userId="c590b05b-806f-48e0-8880-74553b9cb7e4" providerId="ADAL" clId="{F158A1BC-40DD-4791-AA47-4D0133E2D056}" dt="2025-09-17T11:22:20.656" v="202" actId="113"/>
          <ac:spMkLst>
            <pc:docMk/>
            <pc:sldMk cId="626781694" sldId="268"/>
            <ac:spMk id="2" creationId="{F51E6B05-7017-5E80-4109-DD3ACE19DFC6}"/>
          </ac:spMkLst>
        </pc:spChg>
        <pc:spChg chg="mod">
          <ac:chgData name="Yohan Mendis" userId="c590b05b-806f-48e0-8880-74553b9cb7e4" providerId="ADAL" clId="{F158A1BC-40DD-4791-AA47-4D0133E2D056}" dt="2025-09-17T11:23:23.304" v="214" actId="20577"/>
          <ac:spMkLst>
            <pc:docMk/>
            <pc:sldMk cId="626781694" sldId="268"/>
            <ac:spMk id="3" creationId="{DECAF744-E9AF-782D-37C3-66940D93EA0B}"/>
          </ac:spMkLst>
        </pc:spChg>
      </pc:sldChg>
      <pc:sldChg chg="addSp delSp modSp mod modClrScheme chgLayout">
        <pc:chgData name="Yohan Mendis" userId="c590b05b-806f-48e0-8880-74553b9cb7e4" providerId="ADAL" clId="{F158A1BC-40DD-4791-AA47-4D0133E2D056}" dt="2025-09-17T11:29:49.933" v="305" actId="14100"/>
        <pc:sldMkLst>
          <pc:docMk/>
          <pc:sldMk cId="2534375512" sldId="269"/>
        </pc:sldMkLst>
        <pc:spChg chg="mod">
          <ac:chgData name="Yohan Mendis" userId="c590b05b-806f-48e0-8880-74553b9cb7e4" providerId="ADAL" clId="{F158A1BC-40DD-4791-AA47-4D0133E2D056}" dt="2025-09-17T11:28:56.259" v="253" actId="26606"/>
          <ac:spMkLst>
            <pc:docMk/>
            <pc:sldMk cId="2534375512" sldId="269"/>
            <ac:spMk id="2" creationId="{61D2DF08-60BD-4BC2-9693-82BA1B4C1B59}"/>
          </ac:spMkLst>
        </pc:spChg>
        <pc:spChg chg="add del mod">
          <ac:chgData name="Yohan Mendis" userId="c590b05b-806f-48e0-8880-74553b9cb7e4" providerId="ADAL" clId="{F158A1BC-40DD-4791-AA47-4D0133E2D056}" dt="2025-09-17T11:29:32.111" v="303" actId="20577"/>
          <ac:spMkLst>
            <pc:docMk/>
            <pc:sldMk cId="2534375512" sldId="269"/>
            <ac:spMk id="3" creationId="{792E8036-1869-74FE-1E35-271755AEDF3E}"/>
          </ac:spMkLst>
        </pc:spChg>
        <pc:picChg chg="add mod">
          <ac:chgData name="Yohan Mendis" userId="c590b05b-806f-48e0-8880-74553b9cb7e4" providerId="ADAL" clId="{F158A1BC-40DD-4791-AA47-4D0133E2D056}" dt="2025-09-17T11:29:49.933" v="305" actId="14100"/>
          <ac:picMkLst>
            <pc:docMk/>
            <pc:sldMk cId="2534375512" sldId="269"/>
            <ac:picMk id="5" creationId="{804D1020-9A42-6709-D48F-A1A4C6DAC225}"/>
          </ac:picMkLst>
        </pc:picChg>
      </pc:sldChg>
      <pc:sldChg chg="modSp mod">
        <pc:chgData name="Yohan Mendis" userId="c590b05b-806f-48e0-8880-74553b9cb7e4" providerId="ADAL" clId="{F158A1BC-40DD-4791-AA47-4D0133E2D056}" dt="2025-09-17T11:31:23.762" v="340" actId="5793"/>
        <pc:sldMkLst>
          <pc:docMk/>
          <pc:sldMk cId="3125035318" sldId="270"/>
        </pc:sldMkLst>
        <pc:spChg chg="mod">
          <ac:chgData name="Yohan Mendis" userId="c590b05b-806f-48e0-8880-74553b9cb7e4" providerId="ADAL" clId="{F158A1BC-40DD-4791-AA47-4D0133E2D056}" dt="2025-09-17T11:30:35.787" v="306"/>
          <ac:spMkLst>
            <pc:docMk/>
            <pc:sldMk cId="3125035318" sldId="270"/>
            <ac:spMk id="2" creationId="{D06B2181-B93B-47CB-1A11-6F9423E181F1}"/>
          </ac:spMkLst>
        </pc:spChg>
        <pc:spChg chg="mod">
          <ac:chgData name="Yohan Mendis" userId="c590b05b-806f-48e0-8880-74553b9cb7e4" providerId="ADAL" clId="{F158A1BC-40DD-4791-AA47-4D0133E2D056}" dt="2025-09-17T11:31:23.762" v="340" actId="5793"/>
          <ac:spMkLst>
            <pc:docMk/>
            <pc:sldMk cId="3125035318" sldId="270"/>
            <ac:spMk id="3" creationId="{68F5D760-373F-2C3A-7C77-A3138B82FB3D}"/>
          </ac:spMkLst>
        </pc:spChg>
      </pc:sldChg>
      <pc:sldChg chg="addSp delSp modSp mod">
        <pc:chgData name="Yohan Mendis" userId="c590b05b-806f-48e0-8880-74553b9cb7e4" providerId="ADAL" clId="{F158A1BC-40DD-4791-AA47-4D0133E2D056}" dt="2025-10-09T13:58:59.171" v="814" actId="14100"/>
        <pc:sldMkLst>
          <pc:docMk/>
          <pc:sldMk cId="54982187" sldId="271"/>
        </pc:sldMkLst>
        <pc:spChg chg="mod">
          <ac:chgData name="Yohan Mendis" userId="c590b05b-806f-48e0-8880-74553b9cb7e4" providerId="ADAL" clId="{F158A1BC-40DD-4791-AA47-4D0133E2D056}" dt="2025-09-17T11:41:19.695" v="742" actId="313"/>
          <ac:spMkLst>
            <pc:docMk/>
            <pc:sldMk cId="54982187" sldId="271"/>
            <ac:spMk id="2" creationId="{C7220525-53BB-9ECC-BB1D-724EEF82D6D3}"/>
          </ac:spMkLst>
        </pc:spChg>
        <pc:spChg chg="mod">
          <ac:chgData name="Yohan Mendis" userId="c590b05b-806f-48e0-8880-74553b9cb7e4" providerId="ADAL" clId="{F158A1BC-40DD-4791-AA47-4D0133E2D056}" dt="2025-09-17T11:41:24.170" v="743" actId="6549"/>
          <ac:spMkLst>
            <pc:docMk/>
            <pc:sldMk cId="54982187" sldId="271"/>
            <ac:spMk id="3" creationId="{7B025C73-3898-83B3-4805-4BD7CE331A7B}"/>
          </ac:spMkLst>
        </pc:spChg>
        <pc:picChg chg="add del mod">
          <ac:chgData name="Yohan Mendis" userId="c590b05b-806f-48e0-8880-74553b9cb7e4" providerId="ADAL" clId="{F158A1BC-40DD-4791-AA47-4D0133E2D056}" dt="2025-10-09T13:58:38.742" v="810" actId="478"/>
          <ac:picMkLst>
            <pc:docMk/>
            <pc:sldMk cId="54982187" sldId="271"/>
            <ac:picMk id="5" creationId="{E24D1F4A-65BF-C1F7-6A59-FE874392A5AC}"/>
          </ac:picMkLst>
        </pc:picChg>
        <pc:picChg chg="add mod">
          <ac:chgData name="Yohan Mendis" userId="c590b05b-806f-48e0-8880-74553b9cb7e4" providerId="ADAL" clId="{F158A1BC-40DD-4791-AA47-4D0133E2D056}" dt="2025-10-09T13:58:59.171" v="814" actId="14100"/>
          <ac:picMkLst>
            <pc:docMk/>
            <pc:sldMk cId="54982187" sldId="271"/>
            <ac:picMk id="1026" creationId="{7E0DE49D-20C7-DD31-09CF-D6C85BBA6515}"/>
          </ac:picMkLst>
        </pc:picChg>
      </pc:sldChg>
      <pc:sldChg chg="modSp new mod">
        <pc:chgData name="Yohan Mendis" userId="c590b05b-806f-48e0-8880-74553b9cb7e4" providerId="ADAL" clId="{F158A1BC-40DD-4791-AA47-4D0133E2D056}" dt="2025-09-17T11:33:03.146" v="355" actId="27636"/>
        <pc:sldMkLst>
          <pc:docMk/>
          <pc:sldMk cId="3951028065" sldId="272"/>
        </pc:sldMkLst>
        <pc:spChg chg="mod">
          <ac:chgData name="Yohan Mendis" userId="c590b05b-806f-48e0-8880-74553b9cb7e4" providerId="ADAL" clId="{F158A1BC-40DD-4791-AA47-4D0133E2D056}" dt="2025-09-17T11:32:26.668" v="342"/>
          <ac:spMkLst>
            <pc:docMk/>
            <pc:sldMk cId="3951028065" sldId="272"/>
            <ac:spMk id="2" creationId="{34359E9E-49E0-FE0E-27D4-667C06C46024}"/>
          </ac:spMkLst>
        </pc:spChg>
        <pc:spChg chg="mod">
          <ac:chgData name="Yohan Mendis" userId="c590b05b-806f-48e0-8880-74553b9cb7e4" providerId="ADAL" clId="{F158A1BC-40DD-4791-AA47-4D0133E2D056}" dt="2025-09-17T11:33:03.146" v="355" actId="27636"/>
          <ac:spMkLst>
            <pc:docMk/>
            <pc:sldMk cId="3951028065" sldId="272"/>
            <ac:spMk id="3" creationId="{DB0953DD-46FC-BF59-E3C6-A39D1AAC4F84}"/>
          </ac:spMkLst>
        </pc:spChg>
      </pc:sldChg>
      <pc:sldChg chg="modSp new mod">
        <pc:chgData name="Yohan Mendis" userId="c590b05b-806f-48e0-8880-74553b9cb7e4" providerId="ADAL" clId="{F158A1BC-40DD-4791-AA47-4D0133E2D056}" dt="2025-09-17T11:34:17.107" v="382" actId="27636"/>
        <pc:sldMkLst>
          <pc:docMk/>
          <pc:sldMk cId="1281434128" sldId="273"/>
        </pc:sldMkLst>
        <pc:spChg chg="mod">
          <ac:chgData name="Yohan Mendis" userId="c590b05b-806f-48e0-8880-74553b9cb7e4" providerId="ADAL" clId="{F158A1BC-40DD-4791-AA47-4D0133E2D056}" dt="2025-09-17T11:33:40.455" v="357"/>
          <ac:spMkLst>
            <pc:docMk/>
            <pc:sldMk cId="1281434128" sldId="273"/>
            <ac:spMk id="2" creationId="{33467F89-2B8F-F8E4-D8A6-F76FAFBF421D}"/>
          </ac:spMkLst>
        </pc:spChg>
        <pc:spChg chg="mod">
          <ac:chgData name="Yohan Mendis" userId="c590b05b-806f-48e0-8880-74553b9cb7e4" providerId="ADAL" clId="{F158A1BC-40DD-4791-AA47-4D0133E2D056}" dt="2025-09-17T11:34:17.107" v="382" actId="27636"/>
          <ac:spMkLst>
            <pc:docMk/>
            <pc:sldMk cId="1281434128" sldId="273"/>
            <ac:spMk id="3" creationId="{F55EDEB9-709C-F3E2-4A5D-424CFE69D1AD}"/>
          </ac:spMkLst>
        </pc:spChg>
      </pc:sldChg>
      <pc:sldChg chg="modSp new mod">
        <pc:chgData name="Yohan Mendis" userId="c590b05b-806f-48e0-8880-74553b9cb7e4" providerId="ADAL" clId="{F158A1BC-40DD-4791-AA47-4D0133E2D056}" dt="2025-09-17T11:35:53.634" v="414" actId="20577"/>
        <pc:sldMkLst>
          <pc:docMk/>
          <pc:sldMk cId="226736567" sldId="274"/>
        </pc:sldMkLst>
        <pc:spChg chg="mod">
          <ac:chgData name="Yohan Mendis" userId="c590b05b-806f-48e0-8880-74553b9cb7e4" providerId="ADAL" clId="{F158A1BC-40DD-4791-AA47-4D0133E2D056}" dt="2025-09-17T11:35:29.971" v="394"/>
          <ac:spMkLst>
            <pc:docMk/>
            <pc:sldMk cId="226736567" sldId="274"/>
            <ac:spMk id="2" creationId="{31F30400-E3A3-45E4-236B-84A2081E3BB3}"/>
          </ac:spMkLst>
        </pc:spChg>
        <pc:spChg chg="mod">
          <ac:chgData name="Yohan Mendis" userId="c590b05b-806f-48e0-8880-74553b9cb7e4" providerId="ADAL" clId="{F158A1BC-40DD-4791-AA47-4D0133E2D056}" dt="2025-09-17T11:35:53.634" v="414" actId="20577"/>
          <ac:spMkLst>
            <pc:docMk/>
            <pc:sldMk cId="226736567" sldId="274"/>
            <ac:spMk id="3" creationId="{AAB5F7C3-FB2B-A313-0C1B-80AC15E3C6A4}"/>
          </ac:spMkLst>
        </pc:spChg>
      </pc:sldChg>
      <pc:sldChg chg="modSp add mod ord">
        <pc:chgData name="Yohan Mendis" userId="c590b05b-806f-48e0-8880-74553b9cb7e4" providerId="ADAL" clId="{F158A1BC-40DD-4791-AA47-4D0133E2D056}" dt="2025-09-17T11:37:07.457" v="419"/>
        <pc:sldMkLst>
          <pc:docMk/>
          <pc:sldMk cId="2657404115" sldId="275"/>
        </pc:sldMkLst>
        <pc:spChg chg="mod">
          <ac:chgData name="Yohan Mendis" userId="c590b05b-806f-48e0-8880-74553b9cb7e4" providerId="ADAL" clId="{F158A1BC-40DD-4791-AA47-4D0133E2D056}" dt="2025-09-17T11:37:07.457" v="419"/>
          <ac:spMkLst>
            <pc:docMk/>
            <pc:sldMk cId="2657404115" sldId="275"/>
            <ac:spMk id="2" creationId="{CDAF9D32-7899-D8E3-43B9-F119FB33F90D}"/>
          </ac:spMkLst>
        </pc:spChg>
      </pc:sldChg>
      <pc:sldChg chg="modSp add mod ord">
        <pc:chgData name="Yohan Mendis" userId="c590b05b-806f-48e0-8880-74553b9cb7e4" providerId="ADAL" clId="{F158A1BC-40DD-4791-AA47-4D0133E2D056}" dt="2025-09-17T11:57:16.770" v="769"/>
        <pc:sldMkLst>
          <pc:docMk/>
          <pc:sldMk cId="1352684242" sldId="276"/>
        </pc:sldMkLst>
        <pc:spChg chg="mod">
          <ac:chgData name="Yohan Mendis" userId="c590b05b-806f-48e0-8880-74553b9cb7e4" providerId="ADAL" clId="{F158A1BC-40DD-4791-AA47-4D0133E2D056}" dt="2025-09-17T11:57:16.770" v="769"/>
          <ac:spMkLst>
            <pc:docMk/>
            <pc:sldMk cId="1352684242" sldId="276"/>
            <ac:spMk id="2" creationId="{727B7581-E98B-3C0B-BD02-6FD34DC1A8D1}"/>
          </ac:spMkLst>
        </pc:spChg>
      </pc:sldChg>
      <pc:sldChg chg="modSp new mod">
        <pc:chgData name="Yohan Mendis" userId="c590b05b-806f-48e0-8880-74553b9cb7e4" providerId="ADAL" clId="{F158A1BC-40DD-4791-AA47-4D0133E2D056}" dt="2025-10-09T14:12:10.045" v="950" actId="5793"/>
        <pc:sldMkLst>
          <pc:docMk/>
          <pc:sldMk cId="3994823897" sldId="277"/>
        </pc:sldMkLst>
        <pc:spChg chg="mod">
          <ac:chgData name="Yohan Mendis" userId="c590b05b-806f-48e0-8880-74553b9cb7e4" providerId="ADAL" clId="{F158A1BC-40DD-4791-AA47-4D0133E2D056}" dt="2025-10-09T14:12:05.937" v="948" actId="20577"/>
          <ac:spMkLst>
            <pc:docMk/>
            <pc:sldMk cId="3994823897" sldId="277"/>
            <ac:spMk id="2" creationId="{5368F351-9C34-6B20-7805-6E59FF3034E6}"/>
          </ac:spMkLst>
        </pc:spChg>
        <pc:spChg chg="mod">
          <ac:chgData name="Yohan Mendis" userId="c590b05b-806f-48e0-8880-74553b9cb7e4" providerId="ADAL" clId="{F158A1BC-40DD-4791-AA47-4D0133E2D056}" dt="2025-10-09T14:12:10.045" v="950" actId="5793"/>
          <ac:spMkLst>
            <pc:docMk/>
            <pc:sldMk cId="3994823897" sldId="277"/>
            <ac:spMk id="3" creationId="{95A135E5-55DB-F8ED-2B0C-167B4D4349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C46C-DFBF-4BD4-813B-3B4A37090458}" type="datetimeFigureOut">
              <a:rPr lang="en-GB" smtClean="0"/>
              <a:t>16/07/2026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FE648D-4223-481F-B648-C0265C83CACD}" type="slidenum">
              <a:rPr lang="en-GB" smtClean="0"/>
              <a:t>‹#›</a:t>
            </a:fld>
            <a:endParaRPr lang="en-GB"/>
          </a:p>
        </p:txBody>
      </p:sp>
    </p:spTree>
    <p:extLst>
      <p:ext uri="{BB962C8B-B14F-4D97-AF65-F5344CB8AC3E}">
        <p14:creationId xmlns:p14="http://schemas.microsoft.com/office/powerpoint/2010/main" val="218038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to lecturers – This activity is to be done with minimal guidance. Students should simply explain a decision they have made and explain why they thought it involved strategic thinking. Once everyone had a chance it would a great starting point to discuss what is a strategic decision and what is not. But this reflection should be done after the completion of the next few slides.</a:t>
            </a:r>
          </a:p>
        </p:txBody>
      </p:sp>
      <p:sp>
        <p:nvSpPr>
          <p:cNvPr id="4" name="Slide Number Placeholder 3"/>
          <p:cNvSpPr>
            <a:spLocks noGrp="1"/>
          </p:cNvSpPr>
          <p:nvPr>
            <p:ph type="sldNum" sz="quarter" idx="5"/>
          </p:nvPr>
        </p:nvSpPr>
        <p:spPr/>
        <p:txBody>
          <a:bodyPr/>
          <a:lstStyle/>
          <a:p>
            <a:fld id="{E7FE648D-4223-481F-B648-C0265C83CACD}" type="slidenum">
              <a:rPr lang="en-GB" smtClean="0"/>
              <a:t>3</a:t>
            </a:fld>
            <a:endParaRPr lang="en-GB"/>
          </a:p>
        </p:txBody>
      </p:sp>
    </p:spTree>
    <p:extLst>
      <p:ext uri="{BB962C8B-B14F-4D97-AF65-F5344CB8AC3E}">
        <p14:creationId xmlns:p14="http://schemas.microsoft.com/office/powerpoint/2010/main" val="2120999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https://www.youtube.com/watch?v=_11zOZTA59U</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5</a:t>
            </a:fld>
            <a:endParaRPr lang="en-GB"/>
          </a:p>
        </p:txBody>
      </p:sp>
    </p:spTree>
    <p:extLst>
      <p:ext uri="{BB962C8B-B14F-4D97-AF65-F5344CB8AC3E}">
        <p14:creationId xmlns:p14="http://schemas.microsoft.com/office/powerpoint/2010/main" val="4236810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E97DE-6440-F45A-8BB7-1DB9BE3DCD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4D80E5-8818-E9AA-B04F-D97EB1B151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5A0384-2557-2439-2FF2-EF9F5A54D58B}"/>
              </a:ext>
            </a:extLst>
          </p:cNvPr>
          <p:cNvSpPr>
            <a:spLocks noGrp="1"/>
          </p:cNvSpPr>
          <p:nvPr>
            <p:ph type="body" idx="1"/>
          </p:nvPr>
        </p:nvSpPr>
        <p:spPr/>
        <p:txBody>
          <a:bodyPr/>
          <a:lstStyle/>
          <a:p>
            <a:r>
              <a:rPr lang="en-GB" dirty="0"/>
              <a:t>The textbook is available on the digital Library and can be accessed via the reading list.</a:t>
            </a:r>
          </a:p>
          <a:p>
            <a:endParaRPr lang="en-GB" dirty="0"/>
          </a:p>
        </p:txBody>
      </p:sp>
      <p:sp>
        <p:nvSpPr>
          <p:cNvPr id="4" name="Slide Number Placeholder 3">
            <a:extLst>
              <a:ext uri="{FF2B5EF4-FFF2-40B4-BE49-F238E27FC236}">
                <a16:creationId xmlns:a16="http://schemas.microsoft.com/office/drawing/2014/main" id="{8D4BC877-5092-C5B9-81CC-D71BBBBD8D73}"/>
              </a:ext>
            </a:extLst>
          </p:cNvPr>
          <p:cNvSpPr>
            <a:spLocks noGrp="1"/>
          </p:cNvSpPr>
          <p:nvPr>
            <p:ph type="sldNum" sz="quarter" idx="5"/>
          </p:nvPr>
        </p:nvSpPr>
        <p:spPr/>
        <p:txBody>
          <a:bodyPr/>
          <a:lstStyle/>
          <a:p>
            <a:fld id="{E7FE648D-4223-481F-B648-C0265C83CACD}" type="slidenum">
              <a:rPr lang="en-GB" smtClean="0"/>
              <a:t>6</a:t>
            </a:fld>
            <a:endParaRPr lang="en-GB"/>
          </a:p>
        </p:txBody>
      </p:sp>
    </p:spTree>
    <p:extLst>
      <p:ext uri="{BB962C8B-B14F-4D97-AF65-F5344CB8AC3E}">
        <p14:creationId xmlns:p14="http://schemas.microsoft.com/office/powerpoint/2010/main" val="2957121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C8402-62A1-782C-814E-2811338DAB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31A5E8-A61C-2D86-66EE-C2FD06EB47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84813-FC7D-8C88-8425-E1052736A9E2}"/>
              </a:ext>
            </a:extLst>
          </p:cNvPr>
          <p:cNvSpPr>
            <a:spLocks noGrp="1"/>
          </p:cNvSpPr>
          <p:nvPr>
            <p:ph type="body" idx="1"/>
          </p:nvPr>
        </p:nvSpPr>
        <p:spPr/>
        <p:txBody>
          <a:bodyPr/>
          <a:lstStyle/>
          <a:p>
            <a:r>
              <a:rPr lang="en-GB" dirty="0"/>
              <a:t>The textbook is available on the digital Library and can be accessed via the reading list.</a:t>
            </a:r>
          </a:p>
          <a:p>
            <a:endParaRPr lang="en-GB" dirty="0"/>
          </a:p>
        </p:txBody>
      </p:sp>
      <p:sp>
        <p:nvSpPr>
          <p:cNvPr id="4" name="Slide Number Placeholder 3">
            <a:extLst>
              <a:ext uri="{FF2B5EF4-FFF2-40B4-BE49-F238E27FC236}">
                <a16:creationId xmlns:a16="http://schemas.microsoft.com/office/drawing/2014/main" id="{A1551E46-B413-1155-2E2B-F009F4F9319A}"/>
              </a:ext>
            </a:extLst>
          </p:cNvPr>
          <p:cNvSpPr>
            <a:spLocks noGrp="1"/>
          </p:cNvSpPr>
          <p:nvPr>
            <p:ph type="sldNum" sz="quarter" idx="5"/>
          </p:nvPr>
        </p:nvSpPr>
        <p:spPr/>
        <p:txBody>
          <a:bodyPr/>
          <a:lstStyle/>
          <a:p>
            <a:fld id="{E7FE648D-4223-481F-B648-C0265C83CACD}" type="slidenum">
              <a:rPr lang="en-GB" smtClean="0"/>
              <a:t>10</a:t>
            </a:fld>
            <a:endParaRPr lang="en-GB"/>
          </a:p>
        </p:txBody>
      </p:sp>
    </p:spTree>
    <p:extLst>
      <p:ext uri="{BB962C8B-B14F-4D97-AF65-F5344CB8AC3E}">
        <p14:creationId xmlns:p14="http://schemas.microsoft.com/office/powerpoint/2010/main" val="3143327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Group Work (20 min):</a:t>
            </a:r>
            <a:br>
              <a:rPr lang="en-GB" dirty="0"/>
            </a:br>
            <a:r>
              <a:rPr lang="en-GB" sz="1200" b="0" i="0" kern="1200" dirty="0">
                <a:solidFill>
                  <a:schemeClr val="tx1"/>
                </a:solidFill>
                <a:effectLst/>
                <a:latin typeface="+mn-lt"/>
                <a:ea typeface="+mn-ea"/>
                <a:cs typeface="+mn-cs"/>
              </a:rPr>
              <a:t>Students work on the integrated analysis. This is the synthesis activity for the entire lesson.</a:t>
            </a:r>
            <a:br>
              <a:rPr lang="en-GB" dirty="0"/>
            </a:br>
            <a:r>
              <a:rPr lang="en-GB" sz="1200" b="0" i="0" kern="1200" dirty="0">
                <a:solidFill>
                  <a:schemeClr val="tx1"/>
                </a:solidFill>
                <a:effectLst/>
                <a:latin typeface="+mn-lt"/>
                <a:ea typeface="+mn-ea"/>
                <a:cs typeface="+mn-cs"/>
              </a:rPr>
              <a:t>Facilitator Note: Encourage them to explicitly link their SAF findings to stakeholder reactions. For instance, if 'Feasibility' is low due to costs, how would shareholders react? If 'Acceptability' is low for employees, how would their high interest/power affect implementation?</a:t>
            </a:r>
            <a:br>
              <a:rPr lang="en-GB" dirty="0"/>
            </a:br>
            <a:r>
              <a:rPr lang="en-GB" sz="1200" b="0" i="0" kern="1200" dirty="0">
                <a:solidFill>
                  <a:schemeClr val="tx1"/>
                </a:solidFill>
                <a:effectLst/>
                <a:latin typeface="+mn-lt"/>
                <a:ea typeface="+mn-ea"/>
                <a:cs typeface="+mn-cs"/>
              </a:rPr>
              <a:t>Group Presentations &amp; Q&amp;A (15 minutes for 2-3 groups):</a:t>
            </a:r>
            <a:br>
              <a:rPr lang="en-GB" dirty="0"/>
            </a:br>
            <a:r>
              <a:rPr lang="en-GB" sz="1200" b="0" i="0" kern="1200" dirty="0">
                <a:solidFill>
                  <a:schemeClr val="tx1"/>
                </a:solidFill>
                <a:effectLst/>
                <a:latin typeface="+mn-lt"/>
                <a:ea typeface="+mn-ea"/>
                <a:cs typeface="+mn-cs"/>
              </a:rPr>
              <a:t>Have 2-3 groups briefly present their recommendations and rationale.</a:t>
            </a:r>
            <a:br>
              <a:rPr lang="en-GB" dirty="0"/>
            </a:br>
            <a:r>
              <a:rPr lang="en-GB" sz="1200" b="0" i="0" kern="1200" dirty="0">
                <a:solidFill>
                  <a:schemeClr val="tx1"/>
                </a:solidFill>
                <a:effectLst/>
                <a:latin typeface="+mn-lt"/>
                <a:ea typeface="+mn-ea"/>
                <a:cs typeface="+mn-cs"/>
              </a:rPr>
              <a:t>Facilitate a short Q&amp;A and discussion for each group.</a:t>
            </a:r>
            <a:br>
              <a:rPr lang="en-GB" dirty="0"/>
            </a:br>
            <a:r>
              <a:rPr lang="en-GB" sz="1200" b="0" i="0" kern="1200" dirty="0">
                <a:solidFill>
                  <a:schemeClr val="tx1"/>
                </a:solidFill>
                <a:effectLst/>
                <a:latin typeface="+mn-lt"/>
                <a:ea typeface="+mn-ea"/>
                <a:cs typeface="+mn-cs"/>
              </a:rPr>
              <a:t>Highlight the complexities and trade-offs involved in real-world strategic decisions.</a:t>
            </a:r>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21</a:t>
            </a:fld>
            <a:endParaRPr lang="en-GB"/>
          </a:p>
        </p:txBody>
      </p:sp>
    </p:spTree>
    <p:extLst>
      <p:ext uri="{BB962C8B-B14F-4D97-AF65-F5344CB8AC3E}">
        <p14:creationId xmlns:p14="http://schemas.microsoft.com/office/powerpoint/2010/main" val="24606527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7/16/2026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0424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9572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108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7/16/2026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592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7/16/2026</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220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7/16/2026</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4071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7/16/2026</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9233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7/16/2026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312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7/16/2026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0454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6609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216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7/16/2026</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969414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4221306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667523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103752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16/07/2026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578615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16/07/2026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075498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16/07/2026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112941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16/07/2026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185270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16/07/2026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40346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16/07/2026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6563681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3890602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1572511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7/16/2026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68820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37370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66533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7/16/2026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60780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7/16/2026</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42639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7/16/2026</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3696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7/16/2026</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77307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7/16/2026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07238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7/16/2026</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14743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06406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7/16/2026</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61214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7/16/2026</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177065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059678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28214756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2789389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16/07/2026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1659834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16/07/2026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56453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16/07/2026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9256366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16/07/2026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7726878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16/07/2026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10089967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16/07/2026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6954805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892047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16/07/2026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16352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3.jpe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7/16/2026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866890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16/07/2026</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97730446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7/16/2026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179284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16/07/2026</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305278329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9F86DF-5C1A-5EE5-5796-0AB73D824481}"/>
              </a:ext>
            </a:extLst>
          </p:cNvPr>
          <p:cNvSpPr>
            <a:spLocks noGrp="1"/>
          </p:cNvSpPr>
          <p:nvPr>
            <p:ph type="ctrTitle"/>
          </p:nvPr>
        </p:nvSpPr>
        <p:spPr>
          <a:xfrm>
            <a:off x="142875" y="1988842"/>
            <a:ext cx="8791575" cy="1470025"/>
          </a:xfrm>
        </p:spPr>
        <p:txBody>
          <a:bodyPr>
            <a:noAutofit/>
          </a:bodyPr>
          <a:lstStyle/>
          <a:p>
            <a:r>
              <a:rPr lang="en-GB" altLang="en-US" sz="5400" b="1">
                <a:solidFill>
                  <a:schemeClr val="bg2">
                    <a:lumMod val="75000"/>
                  </a:schemeClr>
                </a:solidFill>
                <a:effectLst>
                  <a:outerShdw blurRad="38100" dist="38100" dir="2700000" algn="tl">
                    <a:srgbClr val="000000">
                      <a:alpha val="43137"/>
                    </a:srgbClr>
                  </a:outerShdw>
                </a:effectLst>
              </a:rPr>
              <a:t>Week 6 </a:t>
            </a:r>
            <a:r>
              <a:rPr lang="en-GB" altLang="en-US" sz="5400" b="1" dirty="0">
                <a:solidFill>
                  <a:schemeClr val="bg2">
                    <a:lumMod val="75000"/>
                  </a:schemeClr>
                </a:solidFill>
                <a:effectLst>
                  <a:outerShdw blurRad="38100" dist="38100" dir="2700000" algn="tl">
                    <a:srgbClr val="000000">
                      <a:alpha val="43137"/>
                    </a:srgbClr>
                  </a:outerShdw>
                </a:effectLst>
              </a:rPr>
              <a:t>:</a:t>
            </a:r>
            <a:br>
              <a:rPr lang="en-GB" altLang="en-US" sz="5400" b="1" dirty="0">
                <a:solidFill>
                  <a:schemeClr val="bg2">
                    <a:lumMod val="75000"/>
                  </a:schemeClr>
                </a:solidFill>
                <a:effectLst>
                  <a:outerShdw blurRad="38100" dist="38100" dir="2700000" algn="tl">
                    <a:srgbClr val="000000">
                      <a:alpha val="43137"/>
                    </a:srgbClr>
                  </a:outerShdw>
                </a:effectLst>
              </a:rPr>
            </a:br>
            <a:r>
              <a:rPr lang="en-GB" altLang="en-US" sz="5400" b="1" dirty="0">
                <a:solidFill>
                  <a:schemeClr val="bg2">
                    <a:lumMod val="75000"/>
                  </a:schemeClr>
                </a:solidFill>
                <a:effectLst>
                  <a:outerShdw blurRad="38100" dist="38100" dir="2700000" algn="tl">
                    <a:srgbClr val="000000">
                      <a:alpha val="43137"/>
                    </a:srgbClr>
                  </a:outerShdw>
                </a:effectLst>
              </a:rPr>
              <a:t>Evaluation of Strategy</a:t>
            </a:r>
            <a:endParaRPr lang="en-GB" sz="4800" dirty="0">
              <a:solidFill>
                <a:schemeClr val="bg2">
                  <a:lumMod val="75000"/>
                </a:schemeClr>
              </a:solidFill>
            </a:endParaRPr>
          </a:p>
        </p:txBody>
      </p:sp>
      <p:sp>
        <p:nvSpPr>
          <p:cNvPr id="5" name="Subtitle 4">
            <a:extLst>
              <a:ext uri="{FF2B5EF4-FFF2-40B4-BE49-F238E27FC236}">
                <a16:creationId xmlns:a16="http://schemas.microsoft.com/office/drawing/2014/main" id="{2190A056-B8C1-25C4-0A88-363EF5D4982D}"/>
              </a:ext>
            </a:extLst>
          </p:cNvPr>
          <p:cNvSpPr>
            <a:spLocks noGrp="1"/>
          </p:cNvSpPr>
          <p:nvPr>
            <p:ph type="subTitle" idx="1"/>
          </p:nvPr>
        </p:nvSpPr>
        <p:spPr>
          <a:xfrm>
            <a:off x="1369368" y="4535190"/>
            <a:ext cx="6400800" cy="1027410"/>
          </a:xfrm>
        </p:spPr>
        <p:txBody>
          <a:bodyPr/>
          <a:lstStyle/>
          <a:p>
            <a:r>
              <a:rPr lang="en-GB" altLang="en-US" b="1" dirty="0">
                <a:solidFill>
                  <a:schemeClr val="tx1"/>
                </a:solidFill>
                <a:effectLst>
                  <a:outerShdw blurRad="38100" dist="38100" dir="2700000" algn="tl">
                    <a:srgbClr val="000000">
                      <a:alpha val="43137"/>
                    </a:srgbClr>
                  </a:outerShdw>
                </a:effectLst>
              </a:rPr>
              <a:t>Strategic Management for Business</a:t>
            </a:r>
          </a:p>
          <a:p>
            <a:r>
              <a:rPr lang="en-GB" altLang="en-US" b="1" dirty="0">
                <a:solidFill>
                  <a:schemeClr val="tx1"/>
                </a:solidFill>
                <a:effectLst>
                  <a:outerShdw blurRad="38100" dist="38100" dir="2700000" algn="tl">
                    <a:srgbClr val="000000">
                      <a:alpha val="43137"/>
                    </a:srgbClr>
                  </a:outerShdw>
                </a:effectLst>
              </a:rPr>
              <a:t>LCLM 6001</a:t>
            </a:r>
            <a:endParaRPr lang="en-GB" dirty="0">
              <a:solidFill>
                <a:schemeClr val="tx1"/>
              </a:solidFill>
            </a:endParaRPr>
          </a:p>
        </p:txBody>
      </p:sp>
    </p:spTree>
    <p:extLst>
      <p:ext uri="{BB962C8B-B14F-4D97-AF65-F5344CB8AC3E}">
        <p14:creationId xmlns:p14="http://schemas.microsoft.com/office/powerpoint/2010/main" val="420448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A5DB-FDDA-4F17-DCA1-C0616939E330}"/>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1653698A-74E5-4B1A-5659-CAECA2106177}"/>
              </a:ext>
            </a:extLst>
          </p:cNvPr>
          <p:cNvSpPr>
            <a:spLocks noGrp="1"/>
          </p:cNvSpPr>
          <p:nvPr>
            <p:ph idx="1"/>
          </p:nvPr>
        </p:nvSpPr>
        <p:spPr>
          <a:xfrm>
            <a:off x="457200" y="1536827"/>
            <a:ext cx="8229600" cy="3917032"/>
          </a:xfrm>
        </p:spPr>
        <p:txBody>
          <a:bodyPr>
            <a:normAutofit lnSpcReduction="10000"/>
          </a:bodyPr>
          <a:lstStyle/>
          <a:p>
            <a:r>
              <a:rPr lang="en-GB" dirty="0"/>
              <a:t>Recall and apply concepts from the Ansoff and BCG matrices, and SMART goals.</a:t>
            </a:r>
          </a:p>
          <a:p>
            <a:r>
              <a:rPr lang="en-GB" dirty="0"/>
              <a:t>Understand and apply various criteria for evaluating strategic choices.</a:t>
            </a:r>
          </a:p>
          <a:p>
            <a:r>
              <a:rPr lang="en-GB" dirty="0"/>
              <a:t>Identify key stakeholders and analyse their influence on strategic decisions.</a:t>
            </a:r>
          </a:p>
          <a:p>
            <a:r>
              <a:rPr lang="en-GB" dirty="0"/>
              <a:t>Understand the importance of stakeholder engagement in strategy.</a:t>
            </a:r>
          </a:p>
          <a:p>
            <a:r>
              <a:rPr lang="en-GB" dirty="0"/>
              <a:t>Integrate strategic evaluation criteria with stakeholder considerations in decision-making.</a:t>
            </a:r>
          </a:p>
        </p:txBody>
      </p:sp>
    </p:spTree>
    <p:extLst>
      <p:ext uri="{BB962C8B-B14F-4D97-AF65-F5344CB8AC3E}">
        <p14:creationId xmlns:p14="http://schemas.microsoft.com/office/powerpoint/2010/main" val="306350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refresh our memory!</a:t>
            </a:r>
            <a:endParaRPr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Complete the Recap quiz on Moodle </a:t>
            </a:r>
          </a:p>
          <a:p>
            <a:pPr marL="0" indent="0">
              <a:buNone/>
            </a:pPr>
            <a:endParaRPr lang="en-GB" dirty="0"/>
          </a:p>
          <a:p>
            <a:pPr marL="0" indent="0">
              <a:buNone/>
            </a:pPr>
            <a:endParaRPr lang="en-GB" dirty="0"/>
          </a:p>
          <a:p>
            <a:pPr marL="0" indent="0">
              <a:buNone/>
            </a:pPr>
            <a:endParaRPr lang="en-GB" dirty="0"/>
          </a:p>
          <a:p>
            <a:pPr marL="0" indent="0">
              <a:buNone/>
            </a:pPr>
            <a:r>
              <a:rPr lang="en-GB" dirty="0"/>
              <a:t>(20 minutes)</a:t>
            </a:r>
            <a:endParaRPr dirty="0"/>
          </a:p>
          <a:p>
            <a:pPr marL="0" indent="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Strategic Choice Evaluation</a:t>
            </a:r>
            <a:endParaRPr sz="4400" b="1" dirty="0">
              <a:solidFill>
                <a:schemeClr val="bg2">
                  <a:lumMod val="75000"/>
                </a:schemeClr>
              </a:solidFill>
              <a:latin typeface="Amasis MT Pro Medium" panose="020406040500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6B05-7017-5E80-4109-DD3ACE19DFC6}"/>
              </a:ext>
            </a:extLst>
          </p:cNvPr>
          <p:cNvSpPr>
            <a:spLocks noGrp="1"/>
          </p:cNvSpPr>
          <p:nvPr>
            <p:ph type="title"/>
          </p:nvPr>
        </p:nvSpPr>
        <p:spPr/>
        <p:txBody>
          <a:bodyPr>
            <a:normAutofit/>
          </a:bodyPr>
          <a:lstStyle/>
          <a:p>
            <a:r>
              <a:rPr lang="en-GB" dirty="0"/>
              <a:t>Why is </a:t>
            </a:r>
            <a:r>
              <a:rPr lang="en-GB" b="1" dirty="0"/>
              <a:t>Strategy Evaluation necessary</a:t>
            </a:r>
            <a:r>
              <a:rPr lang="en-GB" dirty="0"/>
              <a:t>?</a:t>
            </a:r>
          </a:p>
        </p:txBody>
      </p:sp>
      <p:sp>
        <p:nvSpPr>
          <p:cNvPr id="3" name="Content Placeholder 2">
            <a:extLst>
              <a:ext uri="{FF2B5EF4-FFF2-40B4-BE49-F238E27FC236}">
                <a16:creationId xmlns:a16="http://schemas.microsoft.com/office/drawing/2014/main" id="{DECAF744-E9AF-782D-37C3-66940D93EA0B}"/>
              </a:ext>
            </a:extLst>
          </p:cNvPr>
          <p:cNvSpPr>
            <a:spLocks noGrp="1"/>
          </p:cNvSpPr>
          <p:nvPr>
            <p:ph idx="1"/>
          </p:nvPr>
        </p:nvSpPr>
        <p:spPr/>
        <p:txBody>
          <a:bodyPr/>
          <a:lstStyle/>
          <a:p>
            <a:pPr marL="0" indent="0">
              <a:buNone/>
            </a:pPr>
            <a:r>
              <a:rPr lang="en-GB" dirty="0"/>
              <a:t>Strategy formulation often generates several possible options. </a:t>
            </a:r>
          </a:p>
          <a:p>
            <a:pPr marL="0" indent="0">
              <a:buNone/>
            </a:pPr>
            <a:endParaRPr lang="en-GB" dirty="0"/>
          </a:p>
          <a:p>
            <a:pPr marL="0" indent="0">
              <a:buNone/>
            </a:pPr>
            <a:r>
              <a:rPr lang="en-GB" dirty="0"/>
              <a:t>Strategic choice evaluation is the process of critically assessing these options to select the most appropriate one.</a:t>
            </a:r>
          </a:p>
          <a:p>
            <a:pPr marL="0" indent="0">
              <a:buNone/>
            </a:pPr>
            <a:endParaRPr lang="en-GB" dirty="0"/>
          </a:p>
          <a:p>
            <a:pPr marL="0" indent="0">
              <a:buNone/>
            </a:pPr>
            <a:r>
              <a:rPr lang="en-GB" dirty="0"/>
              <a:t>A 'good' strategy isn't just about growth; it must be feasible and acceptable.</a:t>
            </a:r>
          </a:p>
        </p:txBody>
      </p:sp>
    </p:spTree>
    <p:extLst>
      <p:ext uri="{BB962C8B-B14F-4D97-AF65-F5344CB8AC3E}">
        <p14:creationId xmlns:p14="http://schemas.microsoft.com/office/powerpoint/2010/main" val="62678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181A0-FA15-D9E3-A68D-60B2DA605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D2DF08-60BD-4BC2-9693-82BA1B4C1B59}"/>
              </a:ext>
            </a:extLst>
          </p:cNvPr>
          <p:cNvSpPr>
            <a:spLocks noGrp="1"/>
          </p:cNvSpPr>
          <p:nvPr>
            <p:ph type="title"/>
          </p:nvPr>
        </p:nvSpPr>
        <p:spPr/>
        <p:txBody>
          <a:bodyPr>
            <a:normAutofit/>
          </a:bodyPr>
          <a:lstStyle/>
          <a:p>
            <a:r>
              <a:rPr lang="en-GB" dirty="0"/>
              <a:t>How can we evaluate a strategy?</a:t>
            </a:r>
          </a:p>
        </p:txBody>
      </p:sp>
      <p:sp>
        <p:nvSpPr>
          <p:cNvPr id="3" name="Content Placeholder 2">
            <a:extLst>
              <a:ext uri="{FF2B5EF4-FFF2-40B4-BE49-F238E27FC236}">
                <a16:creationId xmlns:a16="http://schemas.microsoft.com/office/drawing/2014/main" id="{792E8036-1869-74FE-1E35-271755AEDF3E}"/>
              </a:ext>
            </a:extLst>
          </p:cNvPr>
          <p:cNvSpPr>
            <a:spLocks noGrp="1"/>
          </p:cNvSpPr>
          <p:nvPr>
            <p:ph idx="1"/>
          </p:nvPr>
        </p:nvSpPr>
        <p:spPr>
          <a:xfrm>
            <a:off x="457200" y="1600201"/>
            <a:ext cx="3710595" cy="391703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One of the tools we can use is the SFA matrix</a:t>
            </a:r>
          </a:p>
        </p:txBody>
      </p:sp>
      <p:pic>
        <p:nvPicPr>
          <p:cNvPr id="5" name="Picture 4">
            <a:extLst>
              <a:ext uri="{FF2B5EF4-FFF2-40B4-BE49-F238E27FC236}">
                <a16:creationId xmlns:a16="http://schemas.microsoft.com/office/drawing/2014/main" id="{804D1020-9A42-6709-D48F-A1A4C6DAC225}"/>
              </a:ext>
            </a:extLst>
          </p:cNvPr>
          <p:cNvPicPr>
            <a:picLocks noChangeAspect="1"/>
          </p:cNvPicPr>
          <p:nvPr/>
        </p:nvPicPr>
        <p:blipFill>
          <a:blip r:embed="rId3"/>
          <a:stretch>
            <a:fillRect/>
          </a:stretch>
        </p:blipFill>
        <p:spPr>
          <a:xfrm>
            <a:off x="4572000" y="1079771"/>
            <a:ext cx="4558960" cy="4628386"/>
          </a:xfrm>
          <a:prstGeom prst="rect">
            <a:avLst/>
          </a:prstGeom>
        </p:spPr>
      </p:pic>
    </p:spTree>
    <p:extLst>
      <p:ext uri="{BB962C8B-B14F-4D97-AF65-F5344CB8AC3E}">
        <p14:creationId xmlns:p14="http://schemas.microsoft.com/office/powerpoint/2010/main" val="2534375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57B29-5CAC-574F-6512-777D1F75EE09}"/>
              </a:ext>
            </a:extLst>
          </p:cNvPr>
          <p:cNvSpPr>
            <a:spLocks noGrp="1"/>
          </p:cNvSpPr>
          <p:nvPr>
            <p:ph type="title"/>
          </p:nvPr>
        </p:nvSpPr>
        <p:spPr/>
        <p:txBody>
          <a:bodyPr/>
          <a:lstStyle/>
          <a:p>
            <a:r>
              <a:rPr lang="en-GB" dirty="0"/>
              <a:t>Case Scenario 1</a:t>
            </a:r>
          </a:p>
        </p:txBody>
      </p:sp>
      <p:sp>
        <p:nvSpPr>
          <p:cNvPr id="3" name="Content Placeholder 2">
            <a:extLst>
              <a:ext uri="{FF2B5EF4-FFF2-40B4-BE49-F238E27FC236}">
                <a16:creationId xmlns:a16="http://schemas.microsoft.com/office/drawing/2014/main" id="{E6EE6773-CCD4-1F1A-FD8B-446FE39AC76D}"/>
              </a:ext>
            </a:extLst>
          </p:cNvPr>
          <p:cNvSpPr>
            <a:spLocks noGrp="1"/>
          </p:cNvSpPr>
          <p:nvPr>
            <p:ph idx="1"/>
          </p:nvPr>
        </p:nvSpPr>
        <p:spPr/>
        <p:txBody>
          <a:bodyPr/>
          <a:lstStyle/>
          <a:p>
            <a:r>
              <a:rPr lang="en-GB" dirty="0"/>
              <a:t>A UK-based premium coffee chain is considering expanding into the Indian market, where local specialty coffee consumption is growing but tea remains dominant. The board is weighing this against further UK expansion.</a:t>
            </a:r>
            <a:br>
              <a:rPr lang="en-GB" dirty="0"/>
            </a:br>
            <a:r>
              <a:rPr lang="en-GB" i="1" dirty="0"/>
              <a:t>Task: Using SFA, should the company pursue Indian market entry?</a:t>
            </a:r>
            <a:endParaRPr lang="en-GB" dirty="0"/>
          </a:p>
        </p:txBody>
      </p:sp>
    </p:spTree>
    <p:extLst>
      <p:ext uri="{BB962C8B-B14F-4D97-AF65-F5344CB8AC3E}">
        <p14:creationId xmlns:p14="http://schemas.microsoft.com/office/powerpoint/2010/main" val="2239692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6F78C-BBD0-31DC-4363-F631697FDAAA}"/>
              </a:ext>
            </a:extLst>
          </p:cNvPr>
          <p:cNvSpPr>
            <a:spLocks noGrp="1"/>
          </p:cNvSpPr>
          <p:nvPr>
            <p:ph type="title"/>
          </p:nvPr>
        </p:nvSpPr>
        <p:spPr/>
        <p:txBody>
          <a:bodyPr/>
          <a:lstStyle/>
          <a:p>
            <a:r>
              <a:rPr lang="en-GB" dirty="0"/>
              <a:t>Case scenario 2</a:t>
            </a:r>
          </a:p>
        </p:txBody>
      </p:sp>
      <p:sp>
        <p:nvSpPr>
          <p:cNvPr id="3" name="Content Placeholder 2">
            <a:extLst>
              <a:ext uri="{FF2B5EF4-FFF2-40B4-BE49-F238E27FC236}">
                <a16:creationId xmlns:a16="http://schemas.microsoft.com/office/drawing/2014/main" id="{B63B5B9B-5DC9-E032-4FC0-8EED0F0EE301}"/>
              </a:ext>
            </a:extLst>
          </p:cNvPr>
          <p:cNvSpPr>
            <a:spLocks noGrp="1"/>
          </p:cNvSpPr>
          <p:nvPr>
            <p:ph idx="1"/>
          </p:nvPr>
        </p:nvSpPr>
        <p:spPr/>
        <p:txBody>
          <a:bodyPr/>
          <a:lstStyle/>
          <a:p>
            <a:r>
              <a:rPr lang="en-GB" dirty="0"/>
              <a:t>A mid-sized bicycle manufacturer, known for high-end road bikes, is considering launching an e-bike range to tap into rising demand, but this requires new battery/motor supply chains and different retail partnerships than its current network.</a:t>
            </a:r>
            <a:br>
              <a:rPr lang="en-GB" dirty="0"/>
            </a:br>
            <a:r>
              <a:rPr lang="en-GB" i="1" dirty="0"/>
              <a:t>Task: Using SFA, evaluate whether the e-bike diversification is the right strategic move.</a:t>
            </a:r>
            <a:endParaRPr lang="en-GB" dirty="0"/>
          </a:p>
        </p:txBody>
      </p:sp>
    </p:spTree>
    <p:extLst>
      <p:ext uri="{BB962C8B-B14F-4D97-AF65-F5344CB8AC3E}">
        <p14:creationId xmlns:p14="http://schemas.microsoft.com/office/powerpoint/2010/main" val="376577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5DFE-CDBA-53AD-8BB9-9EE52CFB4E42}"/>
              </a:ext>
            </a:extLst>
          </p:cNvPr>
          <p:cNvSpPr>
            <a:spLocks noGrp="1"/>
          </p:cNvSpPr>
          <p:nvPr>
            <p:ph type="title"/>
          </p:nvPr>
        </p:nvSpPr>
        <p:spPr/>
        <p:txBody>
          <a:bodyPr/>
          <a:lstStyle/>
          <a:p>
            <a:r>
              <a:rPr lang="en-GB" dirty="0"/>
              <a:t>Case Scenario 3</a:t>
            </a:r>
          </a:p>
        </p:txBody>
      </p:sp>
      <p:sp>
        <p:nvSpPr>
          <p:cNvPr id="3" name="Content Placeholder 2">
            <a:extLst>
              <a:ext uri="{FF2B5EF4-FFF2-40B4-BE49-F238E27FC236}">
                <a16:creationId xmlns:a16="http://schemas.microsoft.com/office/drawing/2014/main" id="{5B45BAF0-1193-1C08-2716-E8140AEE4270}"/>
              </a:ext>
            </a:extLst>
          </p:cNvPr>
          <p:cNvSpPr>
            <a:spLocks noGrp="1"/>
          </p:cNvSpPr>
          <p:nvPr>
            <p:ph idx="1"/>
          </p:nvPr>
        </p:nvSpPr>
        <p:spPr/>
        <p:txBody>
          <a:bodyPr/>
          <a:lstStyle/>
          <a:p>
            <a:r>
              <a:rPr lang="en-GB" dirty="0"/>
              <a:t>A regional supermarket chain is considering acquiring a struggling but well-loved organic food delivery start-up to strengthen its online and sustainability credentials, despite the start-up's ongoing losses and different operating culture.</a:t>
            </a:r>
            <a:br>
              <a:rPr lang="en-GB" dirty="0"/>
            </a:br>
            <a:r>
              <a:rPr lang="en-GB" i="1" dirty="0"/>
              <a:t>Task: Using SFA, assess whether the acquisition should go ahead.</a:t>
            </a:r>
            <a:endParaRPr lang="en-GB" dirty="0"/>
          </a:p>
        </p:txBody>
      </p:sp>
    </p:spTree>
    <p:extLst>
      <p:ext uri="{BB962C8B-B14F-4D97-AF65-F5344CB8AC3E}">
        <p14:creationId xmlns:p14="http://schemas.microsoft.com/office/powerpoint/2010/main" val="2827764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93740-3DC6-3F60-344C-8C45BF6C24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B2181-B93B-47CB-1A11-6F9423E181F1}"/>
              </a:ext>
            </a:extLst>
          </p:cNvPr>
          <p:cNvSpPr>
            <a:spLocks noGrp="1"/>
          </p:cNvSpPr>
          <p:nvPr>
            <p:ph type="title"/>
          </p:nvPr>
        </p:nvSpPr>
        <p:spPr/>
        <p:txBody>
          <a:bodyPr>
            <a:normAutofit/>
          </a:bodyPr>
          <a:lstStyle/>
          <a:p>
            <a:r>
              <a:rPr lang="en-GB" b="1" dirty="0"/>
              <a:t>Suitability (Strategic Logic):</a:t>
            </a:r>
            <a:endParaRPr lang="en-GB" dirty="0"/>
          </a:p>
        </p:txBody>
      </p:sp>
      <p:sp>
        <p:nvSpPr>
          <p:cNvPr id="3" name="Content Placeholder 2">
            <a:extLst>
              <a:ext uri="{FF2B5EF4-FFF2-40B4-BE49-F238E27FC236}">
                <a16:creationId xmlns:a16="http://schemas.microsoft.com/office/drawing/2014/main" id="{68F5D760-373F-2C3A-7C77-A3138B82FB3D}"/>
              </a:ext>
            </a:extLst>
          </p:cNvPr>
          <p:cNvSpPr>
            <a:spLocks noGrp="1"/>
          </p:cNvSpPr>
          <p:nvPr>
            <p:ph idx="1"/>
          </p:nvPr>
        </p:nvSpPr>
        <p:spPr/>
        <p:txBody>
          <a:bodyPr>
            <a:normAutofit fontScale="92500"/>
          </a:bodyPr>
          <a:lstStyle/>
          <a:p>
            <a:r>
              <a:rPr lang="en-GB" b="1" dirty="0"/>
              <a:t>Definition: </a:t>
            </a:r>
            <a:r>
              <a:rPr lang="en-GB" dirty="0"/>
              <a:t>Does the strategy address the strategic position of the organisation? Does it exploit opportunities and neutralise threats? Does it leverage strengths and overcome weaknesses?</a:t>
            </a:r>
          </a:p>
          <a:p>
            <a:pPr marL="0" indent="0">
              <a:buNone/>
            </a:pPr>
            <a:endParaRPr lang="en-GB" dirty="0"/>
          </a:p>
          <a:p>
            <a:r>
              <a:rPr lang="en-GB" b="1" dirty="0"/>
              <a:t>Questions: </a:t>
            </a:r>
            <a:r>
              <a:rPr lang="en-GB" dirty="0"/>
              <a:t>Does it fit the environment? Does it achieve a competitive advantage? Does it align with the vision/mission?</a:t>
            </a:r>
          </a:p>
          <a:p>
            <a:pPr marL="0" indent="0">
              <a:buNone/>
            </a:pPr>
            <a:endParaRPr lang="en-GB" dirty="0"/>
          </a:p>
          <a:p>
            <a:r>
              <a:rPr lang="en-GB" b="1" dirty="0"/>
              <a:t>Example: </a:t>
            </a:r>
            <a:r>
              <a:rPr lang="en-GB" dirty="0"/>
              <a:t>A strategy of diversification into a declining market would be unsuitable.</a:t>
            </a:r>
          </a:p>
          <a:p>
            <a:pPr marL="0" indent="0">
              <a:buNone/>
            </a:pPr>
            <a:endParaRPr lang="en-GB" dirty="0"/>
          </a:p>
        </p:txBody>
      </p:sp>
    </p:spTree>
    <p:extLst>
      <p:ext uri="{BB962C8B-B14F-4D97-AF65-F5344CB8AC3E}">
        <p14:creationId xmlns:p14="http://schemas.microsoft.com/office/powerpoint/2010/main" val="312503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9E9E-49E0-FE0E-27D4-667C06C46024}"/>
              </a:ext>
            </a:extLst>
          </p:cNvPr>
          <p:cNvSpPr>
            <a:spLocks noGrp="1"/>
          </p:cNvSpPr>
          <p:nvPr>
            <p:ph type="title"/>
          </p:nvPr>
        </p:nvSpPr>
        <p:spPr/>
        <p:txBody>
          <a:bodyPr/>
          <a:lstStyle/>
          <a:p>
            <a:r>
              <a:rPr lang="en-GB" b="1" dirty="0"/>
              <a:t>Acceptability (Stakeholder Expectations):</a:t>
            </a:r>
            <a:endParaRPr lang="en-GB" dirty="0"/>
          </a:p>
        </p:txBody>
      </p:sp>
      <p:sp>
        <p:nvSpPr>
          <p:cNvPr id="3" name="Content Placeholder 2">
            <a:extLst>
              <a:ext uri="{FF2B5EF4-FFF2-40B4-BE49-F238E27FC236}">
                <a16:creationId xmlns:a16="http://schemas.microsoft.com/office/drawing/2014/main" id="{DB0953DD-46FC-BF59-E3C6-A39D1AAC4F84}"/>
              </a:ext>
            </a:extLst>
          </p:cNvPr>
          <p:cNvSpPr>
            <a:spLocks noGrp="1"/>
          </p:cNvSpPr>
          <p:nvPr>
            <p:ph idx="1"/>
          </p:nvPr>
        </p:nvSpPr>
        <p:spPr/>
        <p:txBody>
          <a:bodyPr>
            <a:normAutofit lnSpcReduction="10000"/>
          </a:bodyPr>
          <a:lstStyle/>
          <a:p>
            <a:r>
              <a:rPr lang="en-GB" b="1" dirty="0"/>
              <a:t>Definition: </a:t>
            </a:r>
            <a:r>
              <a:rPr lang="en-GB" dirty="0"/>
              <a:t>Are the expected outcomes of the strategy acceptable to key stakeholders? (e.g., risk, return, impact on employees, ethical considerations).</a:t>
            </a:r>
          </a:p>
          <a:p>
            <a:endParaRPr lang="en-GB" dirty="0"/>
          </a:p>
          <a:p>
            <a:r>
              <a:rPr lang="en-GB" b="1" dirty="0"/>
              <a:t>Questions: </a:t>
            </a:r>
            <a:r>
              <a:rPr lang="en-GB" dirty="0"/>
              <a:t>What are the risks? What returns are expected? How will it affect shareholder value, employee morale, and reputation?</a:t>
            </a:r>
          </a:p>
          <a:p>
            <a:endParaRPr lang="en-GB" dirty="0"/>
          </a:p>
          <a:p>
            <a:r>
              <a:rPr lang="en-GB" b="1" dirty="0"/>
              <a:t>Example: </a:t>
            </a:r>
            <a:r>
              <a:rPr lang="en-GB" dirty="0"/>
              <a:t>A strategy involving mass layoffs might not be acceptable to employees or unions.</a:t>
            </a:r>
          </a:p>
        </p:txBody>
      </p:sp>
    </p:spTree>
    <p:extLst>
      <p:ext uri="{BB962C8B-B14F-4D97-AF65-F5344CB8AC3E}">
        <p14:creationId xmlns:p14="http://schemas.microsoft.com/office/powerpoint/2010/main" val="3951028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7F89-2B8F-F8E4-D8A6-F76FAFBF421D}"/>
              </a:ext>
            </a:extLst>
          </p:cNvPr>
          <p:cNvSpPr>
            <a:spLocks noGrp="1"/>
          </p:cNvSpPr>
          <p:nvPr>
            <p:ph type="title"/>
          </p:nvPr>
        </p:nvSpPr>
        <p:spPr/>
        <p:txBody>
          <a:bodyPr/>
          <a:lstStyle/>
          <a:p>
            <a:r>
              <a:rPr lang="en-GB" b="1" dirty="0"/>
              <a:t>Feasibility (Practicality):</a:t>
            </a:r>
            <a:endParaRPr lang="en-GB" dirty="0"/>
          </a:p>
        </p:txBody>
      </p:sp>
      <p:sp>
        <p:nvSpPr>
          <p:cNvPr id="3" name="Content Placeholder 2">
            <a:extLst>
              <a:ext uri="{FF2B5EF4-FFF2-40B4-BE49-F238E27FC236}">
                <a16:creationId xmlns:a16="http://schemas.microsoft.com/office/drawing/2014/main" id="{F55EDEB9-709C-F3E2-4A5D-424CFE69D1AD}"/>
              </a:ext>
            </a:extLst>
          </p:cNvPr>
          <p:cNvSpPr>
            <a:spLocks noGrp="1"/>
          </p:cNvSpPr>
          <p:nvPr>
            <p:ph idx="1"/>
          </p:nvPr>
        </p:nvSpPr>
        <p:spPr/>
        <p:txBody>
          <a:bodyPr>
            <a:normAutofit lnSpcReduction="10000"/>
          </a:bodyPr>
          <a:lstStyle/>
          <a:p>
            <a:r>
              <a:rPr lang="en-GB" b="1" dirty="0"/>
              <a:t>Definition: </a:t>
            </a:r>
            <a:r>
              <a:rPr lang="en-GB" dirty="0"/>
              <a:t>Can the strategy be implemented? Does the organisation have the necessary resources, capabilities, and infrastructure?</a:t>
            </a:r>
          </a:p>
          <a:p>
            <a:endParaRPr lang="en-GB" dirty="0"/>
          </a:p>
          <a:p>
            <a:r>
              <a:rPr lang="en-GB" b="1" dirty="0"/>
              <a:t>Questions: </a:t>
            </a:r>
            <a:r>
              <a:rPr lang="en-GB" dirty="0"/>
              <a:t>Do we have the financial resources, people skills, technology, and time? Can we manage the change?</a:t>
            </a:r>
          </a:p>
          <a:p>
            <a:endParaRPr lang="en-GB" dirty="0"/>
          </a:p>
          <a:p>
            <a:r>
              <a:rPr lang="en-GB" b="1" dirty="0"/>
              <a:t>Example: </a:t>
            </a:r>
            <a:r>
              <a:rPr lang="en-GB" dirty="0"/>
              <a:t>A strategy requiring huge R&amp;D investment without the necessary capital or expertise would be unfeasible.</a:t>
            </a:r>
          </a:p>
        </p:txBody>
      </p:sp>
    </p:spTree>
    <p:extLst>
      <p:ext uri="{BB962C8B-B14F-4D97-AF65-F5344CB8AC3E}">
        <p14:creationId xmlns:p14="http://schemas.microsoft.com/office/powerpoint/2010/main" val="128143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0400-E3A3-45E4-236B-84A2081E3BB3}"/>
              </a:ext>
            </a:extLst>
          </p:cNvPr>
          <p:cNvSpPr>
            <a:spLocks noGrp="1"/>
          </p:cNvSpPr>
          <p:nvPr>
            <p:ph type="title"/>
          </p:nvPr>
        </p:nvSpPr>
        <p:spPr/>
        <p:txBody>
          <a:bodyPr/>
          <a:lstStyle/>
          <a:p>
            <a:r>
              <a:rPr lang="en-GB" dirty="0"/>
              <a:t>Activity: </a:t>
            </a:r>
            <a:r>
              <a:rPr lang="en-GB" dirty="0" err="1"/>
              <a:t>EcoTech</a:t>
            </a:r>
            <a:r>
              <a:rPr lang="en-GB" dirty="0"/>
              <a:t> Solutions</a:t>
            </a:r>
          </a:p>
        </p:txBody>
      </p:sp>
      <p:sp>
        <p:nvSpPr>
          <p:cNvPr id="3" name="Content Placeholder 2">
            <a:extLst>
              <a:ext uri="{FF2B5EF4-FFF2-40B4-BE49-F238E27FC236}">
                <a16:creationId xmlns:a16="http://schemas.microsoft.com/office/drawing/2014/main" id="{AAB5F7C3-FB2B-A313-0C1B-80AC15E3C6A4}"/>
              </a:ext>
            </a:extLst>
          </p:cNvPr>
          <p:cNvSpPr>
            <a:spLocks noGrp="1"/>
          </p:cNvSpPr>
          <p:nvPr>
            <p:ph idx="1"/>
          </p:nvPr>
        </p:nvSpPr>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30 Minutes</a:t>
            </a:r>
          </a:p>
        </p:txBody>
      </p:sp>
    </p:spTree>
    <p:extLst>
      <p:ext uri="{BB962C8B-B14F-4D97-AF65-F5344CB8AC3E}">
        <p14:creationId xmlns:p14="http://schemas.microsoft.com/office/powerpoint/2010/main" val="226736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Break Time</a:t>
            </a:r>
          </a:p>
        </p:txBody>
      </p:sp>
      <p:sp>
        <p:nvSpPr>
          <p:cNvPr id="3" name="Content Placeholder 2"/>
          <p:cNvSpPr>
            <a:spLocks noGrp="1"/>
          </p:cNvSpPr>
          <p:nvPr>
            <p:ph idx="1"/>
          </p:nvPr>
        </p:nvSpPr>
        <p:spPr/>
        <p:txBody>
          <a:bodyPr/>
          <a:lstStyle/>
          <a:p>
            <a:r>
              <a:t>Take a 30-minute break.</a:t>
            </a:r>
          </a:p>
          <a:p>
            <a:r>
              <a:t>Stretch, grab a snack, and recharge for the second half of the session.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C0E352-AD36-5E07-3923-A2B75F725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AF9D32-7899-D8E3-43B9-F119FB33F90D}"/>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Understanding Stakeholders &amp; Their Influence</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2657404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 stakeholder?</a:t>
            </a:r>
            <a:endParaRPr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Can you recall the definition of a stakeholder from your previous modules?</a:t>
            </a:r>
          </a:p>
          <a:p>
            <a:pPr marL="0" indent="0">
              <a:buNone/>
            </a:pPr>
            <a:endParaRPr lang="en-GB" dirty="0"/>
          </a:p>
          <a:p>
            <a:pPr marL="0" indent="0">
              <a:buNone/>
            </a:pPr>
            <a:r>
              <a:rPr lang="en-GB" dirty="0"/>
              <a:t>Can you list the stakeholders of an organisation?</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0525-53BB-9ECC-BB1D-724EEF82D6D3}"/>
              </a:ext>
            </a:extLst>
          </p:cNvPr>
          <p:cNvSpPr>
            <a:spLocks noGrp="1"/>
          </p:cNvSpPr>
          <p:nvPr>
            <p:ph type="title"/>
          </p:nvPr>
        </p:nvSpPr>
        <p:spPr/>
        <p:txBody>
          <a:bodyPr/>
          <a:lstStyle/>
          <a:p>
            <a:r>
              <a:rPr lang="en-GB" dirty="0"/>
              <a:t>Stakeholder Analysis (Mendelow's matrix)</a:t>
            </a:r>
          </a:p>
        </p:txBody>
      </p:sp>
      <p:sp>
        <p:nvSpPr>
          <p:cNvPr id="3" name="Content Placeholder 2">
            <a:extLst>
              <a:ext uri="{FF2B5EF4-FFF2-40B4-BE49-F238E27FC236}">
                <a16:creationId xmlns:a16="http://schemas.microsoft.com/office/drawing/2014/main" id="{7B025C73-3898-83B3-4805-4BD7CE331A7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p:txBody>
      </p:sp>
      <p:pic>
        <p:nvPicPr>
          <p:cNvPr id="1026" name="Picture 2" descr="Diagram of Mendelow's Matrix | Quizlet">
            <a:extLst>
              <a:ext uri="{FF2B5EF4-FFF2-40B4-BE49-F238E27FC236}">
                <a16:creationId xmlns:a16="http://schemas.microsoft.com/office/drawing/2014/main" id="{7E0DE49D-20C7-DD31-09CF-D6C85BBA65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9421" y="1089498"/>
            <a:ext cx="6506993" cy="4587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982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Activity: </a:t>
            </a:r>
            <a:r>
              <a:rPr lang="en-GB" dirty="0"/>
              <a:t>Stakeholder Mapping &amp; Influence Analysis</a:t>
            </a:r>
            <a:endParaRPr dirty="0"/>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endParaRPr lang="en-GB" dirty="0"/>
          </a:p>
          <a:p>
            <a:pPr marL="0" indent="0">
              <a:buNone/>
            </a:pPr>
            <a:r>
              <a:rPr lang="en-GB" dirty="0"/>
              <a:t>Complete the roleplay activity on Heathrow expansion.</a:t>
            </a:r>
          </a:p>
          <a:p>
            <a:pPr marL="0" indent="0">
              <a:buNone/>
            </a:pPr>
            <a:endParaRPr lang="en-GB" dirty="0"/>
          </a:p>
          <a:p>
            <a:pPr marL="0" indent="0">
              <a:buNone/>
            </a:pPr>
            <a:r>
              <a:rPr lang="en-GB" dirty="0"/>
              <a:t>Evaluate how Heathrow can respond to each stakeholder.</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(30 minutes)</a:t>
            </a:r>
            <a:endParaRPr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86ED44-FD30-9A01-EA28-ABA7FEED84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B7581-E98B-3C0B-BD02-6FD34DC1A8D1}"/>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Integrating Evaluation &amp; Stakeholders into Strategic Decisions</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1352684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t>
            </a:r>
            <a:r>
              <a:rPr dirty="0"/>
              <a:t>Activity: </a:t>
            </a:r>
            <a:r>
              <a:rPr lang="en-GB" dirty="0"/>
              <a:t>Global Motors</a:t>
            </a:r>
            <a:endParaRPr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Global Motors is a traditional automobile manufacturer facing intense competition from electric vehicle (EV) startups. </a:t>
            </a:r>
          </a:p>
          <a:p>
            <a:pPr marL="0" indent="0">
              <a:buNone/>
            </a:pPr>
            <a:r>
              <a:rPr lang="en-GB" dirty="0"/>
              <a:t>They have developed a potential new strategy: To pivot aggressively into becoming an 'EV-only' company within 5 years, phasing out all internal combustion engine (ICE) vehicle production. This would require massive investment in new R&amp;D, retooling factories, and significant workforce retraining/redundancies."</a:t>
            </a:r>
          </a:p>
          <a:p>
            <a:endParaRPr lang="en-GB" dirty="0"/>
          </a:p>
          <a:p>
            <a:endParaRPr lang="en-GB" dirty="0"/>
          </a:p>
          <a:p>
            <a:endParaRPr lang="en-GB" dirty="0"/>
          </a:p>
          <a:p>
            <a:endParaRPr lang="en-GB" dirty="0"/>
          </a:p>
          <a:p>
            <a:pPr marL="0" indent="0">
              <a:buNone/>
            </a:pPr>
            <a:r>
              <a:rPr lang="en-GB" dirty="0"/>
              <a:t>30 minutes</a:t>
            </a:r>
            <a:endParaRPr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F351-9C34-6B20-7805-6E59FF3034E6}"/>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95A135E5-55DB-F8ED-2B0C-167B4D43490A}"/>
              </a:ext>
            </a:extLst>
          </p:cNvPr>
          <p:cNvSpPr>
            <a:spLocks noGrp="1"/>
          </p:cNvSpPr>
          <p:nvPr>
            <p:ph idx="1"/>
          </p:nvPr>
        </p:nvSpPr>
        <p:spPr/>
        <p:txBody>
          <a:bodyPr>
            <a:normAutofit fontScale="92500" lnSpcReduction="20000"/>
          </a:bodyPr>
          <a:lstStyle/>
          <a:p>
            <a:pPr marL="0" indent="0">
              <a:buNone/>
            </a:pPr>
            <a:r>
              <a:rPr lang="en-GB" dirty="0"/>
              <a:t>In your groups, you are the strategic advisory board for Global Motors.</a:t>
            </a:r>
          </a:p>
          <a:p>
            <a:r>
              <a:rPr lang="en-GB" dirty="0"/>
              <a:t>Evaluate this 'EV-only' strategy using the SAF criteria (Suitability, Acceptability, Feasibility). What are the major pros and cons under each criterion?</a:t>
            </a:r>
          </a:p>
          <a:p>
            <a:r>
              <a:rPr lang="en-GB" dirty="0"/>
              <a:t>Identify the most critical stakeholders for Global Motors in this strategic pivot.</a:t>
            </a:r>
          </a:p>
          <a:p>
            <a:r>
              <a:rPr lang="en-GB" dirty="0"/>
              <a:t>Map these critical stakeholders using the Power/Interest Matrix.</a:t>
            </a:r>
          </a:p>
          <a:p>
            <a:r>
              <a:rPr lang="en-GB" dirty="0"/>
              <a:t>Based on your evaluation and stakeholder analysis, would you recommend Global Motors pursue this strategy? If so, what are the biggest challenges and how would you manage stakeholder concerns? If not, what's your alternative?"</a:t>
            </a:r>
          </a:p>
          <a:p>
            <a:endParaRPr lang="en-GB" dirty="0"/>
          </a:p>
        </p:txBody>
      </p:sp>
    </p:spTree>
    <p:extLst>
      <p:ext uri="{BB962C8B-B14F-4D97-AF65-F5344CB8AC3E}">
        <p14:creationId xmlns:p14="http://schemas.microsoft.com/office/powerpoint/2010/main" val="3994823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Wrap-Up &amp; What's Next</a:t>
            </a:r>
          </a:p>
        </p:txBody>
      </p:sp>
      <p:sp>
        <p:nvSpPr>
          <p:cNvPr id="3" name="Content Placeholder 2"/>
          <p:cNvSpPr>
            <a:spLocks noGrp="1"/>
          </p:cNvSpPr>
          <p:nvPr>
            <p:ph idx="1"/>
          </p:nvPr>
        </p:nvSpPr>
        <p:spPr/>
        <p:txBody>
          <a:bodyPr>
            <a:normAutofit/>
          </a:bodyPr>
          <a:lstStyle/>
          <a:p>
            <a:r>
              <a:rPr lang="en-GB" dirty="0"/>
              <a:t>What are the three main criteria for evaluating a strategic choice (SAF)?</a:t>
            </a:r>
          </a:p>
          <a:p>
            <a:r>
              <a:rPr lang="en-GB" dirty="0"/>
              <a:t>Can a strategy be 'good' if it fails on one of those criteria?</a:t>
            </a:r>
          </a:p>
          <a:p>
            <a:r>
              <a:rPr lang="en-GB" dirty="0"/>
              <a:t>Why are stakeholders so important in strategic decisions?</a:t>
            </a:r>
          </a:p>
          <a:p>
            <a:r>
              <a:rPr lang="en-GB" dirty="0"/>
              <a:t>What's one key takeaway from using the Power/Interest </a:t>
            </a:r>
            <a:r>
              <a:rPr lang="en-GB"/>
              <a:t>Matrix?</a:t>
            </a:r>
          </a:p>
          <a:p>
            <a:pPr marL="0" indent="0">
              <a:buNone/>
            </a:pPr>
            <a:endParaRPr lang="en-GB" dirty="0"/>
          </a:p>
          <a:p>
            <a:r>
              <a:rPr lang="en-GB" dirty="0"/>
              <a:t>Next week, we'll move into 'Strategic Implementation and Control</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8" ma:contentTypeDescription="Create a new document." ma:contentTypeScope="" ma:versionID="08d1f5f55b6c48f939ebd33a27ec5cf5">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7b1ed3cc436f60566fe6f98d0da2d7c8"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element ref="ns3:MediaServiceLocatio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Props1.xml><?xml version="1.0" encoding="utf-8"?>
<ds:datastoreItem xmlns:ds="http://schemas.openxmlformats.org/officeDocument/2006/customXml" ds:itemID="{FF9A4F0A-0810-43C1-B22E-908D02247B28}">
  <ds:schemaRefs>
    <ds:schemaRef ds:uri="http://schemas.microsoft.com/sharepoint/v3/contenttype/forms"/>
  </ds:schemaRefs>
</ds:datastoreItem>
</file>

<file path=customXml/itemProps2.xml><?xml version="1.0" encoding="utf-8"?>
<ds:datastoreItem xmlns:ds="http://schemas.openxmlformats.org/officeDocument/2006/customXml" ds:itemID="{656C134D-78DD-483B-9A11-A72A954BD0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C65903-3647-402A-8DF6-D80C0E7EEF33}">
  <ds:schemaRefs>
    <ds:schemaRef ds:uri="http://purl.org/dc/terms/"/>
    <ds:schemaRef ds:uri="http://www.w3.org/XML/1998/namespace"/>
    <ds:schemaRef ds:uri="http://schemas.openxmlformats.org/package/2006/metadata/core-properties"/>
    <ds:schemaRef ds:uri="e2529e2e-246e-4beb-bcc0-0746cc8768ab"/>
    <ds:schemaRef ds:uri="http://schemas.microsoft.com/office/2006/documentManagement/types"/>
    <ds:schemaRef ds:uri="http://purl.org/dc/dcmitype/"/>
    <ds:schemaRef ds:uri="http://schemas.microsoft.com/office/infopath/2007/PartnerControls"/>
    <ds:schemaRef ds:uri="f4749491-4d80-4c02-8964-7cff4f7a4456"/>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UWTSD</Template>
  <TotalTime>0</TotalTime>
  <Words>1138</Words>
  <Application>Microsoft Office PowerPoint</Application>
  <PresentationFormat>On-screen Show (4:3)</PresentationFormat>
  <Paragraphs>119</Paragraphs>
  <Slides>22</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22</vt:i4>
      </vt:variant>
    </vt:vector>
  </HeadingPairs>
  <TitlesOfParts>
    <vt:vector size="30" baseType="lpstr">
      <vt:lpstr>Myriad Pro</vt:lpstr>
      <vt:lpstr>Amasis MT Pro Medium</vt:lpstr>
      <vt:lpstr>Aptos</vt:lpstr>
      <vt:lpstr>Arial</vt:lpstr>
      <vt:lpstr>UWTSD</vt:lpstr>
      <vt:lpstr>2_20140311PresentationUWTSDTemplate</vt:lpstr>
      <vt:lpstr>1_UWTSD</vt:lpstr>
      <vt:lpstr>3_20140311PresentationUWTSDTemplate</vt:lpstr>
      <vt:lpstr>Week 6 : Evaluation of Strategy</vt:lpstr>
      <vt:lpstr>Session plan</vt:lpstr>
      <vt:lpstr>Let’s refresh our memory!</vt:lpstr>
      <vt:lpstr>Strategic Choice Evaluation</vt:lpstr>
      <vt:lpstr>Why is Strategy Evaluation necessary?</vt:lpstr>
      <vt:lpstr>How can we evaluate a strategy?</vt:lpstr>
      <vt:lpstr>Case Scenario 1</vt:lpstr>
      <vt:lpstr>Case scenario 2</vt:lpstr>
      <vt:lpstr>Case Scenario 3</vt:lpstr>
      <vt:lpstr>Suitability (Strategic Logic):</vt:lpstr>
      <vt:lpstr>Acceptability (Stakeholder Expectations):</vt:lpstr>
      <vt:lpstr>Feasibility (Practicality):</vt:lpstr>
      <vt:lpstr>Activity: EcoTech Solutions</vt:lpstr>
      <vt:lpstr>Break Time</vt:lpstr>
      <vt:lpstr>Understanding Stakeholders &amp; Their Influence</vt:lpstr>
      <vt:lpstr>Who is a stakeholder?</vt:lpstr>
      <vt:lpstr>Stakeholder Analysis (Mendelow's matrix)</vt:lpstr>
      <vt:lpstr>Group Activity: Stakeholder Mapping &amp; Influence Analysis</vt:lpstr>
      <vt:lpstr>Integrating Evaluation &amp; Stakeholders into Strategic Decisions</vt:lpstr>
      <vt:lpstr>Group Activity: Global Motors</vt:lpstr>
      <vt:lpstr>Task</vt:lpstr>
      <vt:lpstr>Wrap-Up &amp; What's Next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Laila Maazouz</cp:lastModifiedBy>
  <cp:revision>5</cp:revision>
  <dcterms:created xsi:type="dcterms:W3CDTF">2013-01-27T09:14:16Z</dcterms:created>
  <dcterms:modified xsi:type="dcterms:W3CDTF">2026-07-16T09:19:42Z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