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5" r:id="rId6"/>
    <p:sldId id="281" r:id="rId7"/>
    <p:sldId id="258" r:id="rId8"/>
    <p:sldId id="273" r:id="rId9"/>
    <p:sldId id="268" r:id="rId10"/>
    <p:sldId id="267" r:id="rId11"/>
    <p:sldId id="257" r:id="rId12"/>
    <p:sldId id="269" r:id="rId13"/>
    <p:sldId id="265" r:id="rId14"/>
    <p:sldId id="264" r:id="rId15"/>
    <p:sldId id="276" r:id="rId16"/>
    <p:sldId id="259" r:id="rId17"/>
    <p:sldId id="260" r:id="rId18"/>
    <p:sldId id="261" r:id="rId19"/>
    <p:sldId id="262" r:id="rId20"/>
    <p:sldId id="263" r:id="rId21"/>
    <p:sldId id="274" r:id="rId22"/>
    <p:sldId id="28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9C570B-6658-FFD9-AE99-ECB510022DDE}" v="16" dt="2025-11-17T20:33:24.95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england.nhs.uk/ahp/role/" TargetMode="External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s://www.england.nhs.uk/ahp/role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4D096C-EE53-4625-AF06-9B0727ABC699}" type="doc">
      <dgm:prSet loTypeId="urn:microsoft.com/office/officeart/2008/layout/LinedList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108EE0D-EC8D-4814-8A0C-28B2E8BB5CCB}">
      <dgm:prSet phldr="0"/>
      <dgm:spPr/>
      <dgm:t>
        <a:bodyPr/>
        <a:lstStyle/>
        <a:p>
          <a:pPr algn="l"/>
          <a:r>
            <a:rPr lang="en-GB" sz="1200" b="0" dirty="0">
              <a:latin typeface="Aptos"/>
            </a:rPr>
            <a:t>Understand the impact of the scientific knowledge on own practice.</a:t>
          </a:r>
          <a:r>
            <a:rPr lang="en-GB" b="1" dirty="0">
              <a:latin typeface="Calibri Light" panose="020F0302020204030204"/>
            </a:rPr>
            <a:t> </a:t>
          </a:r>
          <a:endParaRPr lang="en-GB" sz="1200" b="0" dirty="0">
            <a:latin typeface="Aptos"/>
          </a:endParaRPr>
        </a:p>
      </dgm:t>
    </dgm:pt>
    <dgm:pt modelId="{A8FF1B58-D2F6-4796-95DE-29EE649CB690}" type="parTrans" cxnId="{5122778F-1D95-4B71-ABFF-8AED80179C1F}">
      <dgm:prSet/>
      <dgm:spPr/>
    </dgm:pt>
    <dgm:pt modelId="{ABA312D5-8B06-427A-B94B-154DB3927103}" type="sibTrans" cxnId="{5122778F-1D95-4B71-ABFF-8AED80179C1F}">
      <dgm:prSet/>
      <dgm:spPr/>
    </dgm:pt>
    <dgm:pt modelId="{15BFC46B-8DE9-44BD-A339-08C415701BEB}">
      <dgm:prSet phldr="0"/>
      <dgm:spPr/>
      <dgm:t>
        <a:bodyPr/>
        <a:lstStyle/>
        <a:p>
          <a:pPr algn="l" rtl="0"/>
          <a:r>
            <a:rPr lang="en-GB" sz="1100" b="0" dirty="0">
              <a:latin typeface="Aptos Display"/>
            </a:rPr>
            <a:t>Understand the scientific knowledge required to undertake the Therapy Assistant Practitioner (TAP) role</a:t>
          </a:r>
          <a:endParaRPr lang="en-GB" sz="1800" b="0" dirty="0">
            <a:latin typeface="Calibri Light"/>
            <a:ea typeface="Calibri Light"/>
            <a:cs typeface="Calibri Light"/>
          </a:endParaRPr>
        </a:p>
      </dgm:t>
    </dgm:pt>
    <dgm:pt modelId="{2D8DB398-7551-494E-9E78-0F26D422F9B5}" type="parTrans" cxnId="{4ECD137A-A9A9-4D5C-A0D4-655BA68CA67A}">
      <dgm:prSet/>
      <dgm:spPr/>
    </dgm:pt>
    <dgm:pt modelId="{FF68C31B-0749-4A71-BAFA-D3E519EC47B1}" type="sibTrans" cxnId="{4ECD137A-A9A9-4D5C-A0D4-655BA68CA67A}">
      <dgm:prSet/>
      <dgm:spPr/>
    </dgm:pt>
    <dgm:pt modelId="{32F4EF62-5C27-4B39-814F-8BBBE08D1DD5}">
      <dgm:prSet phldr="0"/>
      <dgm:spPr/>
      <dgm:t>
        <a:bodyPr/>
        <a:lstStyle/>
        <a:p>
          <a:pPr algn="l"/>
          <a:r>
            <a:rPr lang="en-GB" sz="1200" b="0" dirty="0">
              <a:latin typeface="Aptos"/>
            </a:rPr>
            <a:t>Understand how to apply the scientific learning to own practice as a TAP in a wide range of clinical situations</a:t>
          </a:r>
          <a:endParaRPr lang="en-GB" dirty="0"/>
        </a:p>
      </dgm:t>
    </dgm:pt>
    <dgm:pt modelId="{30FFE7F6-2F44-4C47-8582-C76B5DC142ED}" type="parTrans" cxnId="{D0D295D3-4FE9-420E-9DFE-E3DA3A35BFEB}">
      <dgm:prSet/>
      <dgm:spPr/>
    </dgm:pt>
    <dgm:pt modelId="{CAD20BAE-5420-4F5E-A1D1-6EB9B134AA59}" type="sibTrans" cxnId="{D0D295D3-4FE9-420E-9DFE-E3DA3A35BFEB}">
      <dgm:prSet/>
      <dgm:spPr/>
    </dgm:pt>
    <dgm:pt modelId="{0CF28AEA-006C-410F-A64B-6B58B2E22BB9}">
      <dgm:prSet phldr="0"/>
      <dgm:spPr/>
      <dgm:t>
        <a:bodyPr/>
        <a:lstStyle/>
        <a:p>
          <a:r>
            <a:rPr lang="en-GB" sz="1200" b="0" dirty="0">
              <a:latin typeface="Aptos"/>
            </a:rPr>
            <a:t>Know how to use research and evidence to develop scientific knowledge within own TAP role. </a:t>
          </a:r>
          <a:endParaRPr lang="en-GB" dirty="0"/>
        </a:p>
      </dgm:t>
    </dgm:pt>
    <dgm:pt modelId="{8251FCA1-22FB-4F6D-BBAA-FEF4EAFB302D}" type="parTrans" cxnId="{A2744CB9-C7C1-4ED8-977C-BFF01F3D713B}">
      <dgm:prSet/>
      <dgm:spPr/>
    </dgm:pt>
    <dgm:pt modelId="{08AD983E-0C6B-4980-81E9-CFE369AF4EE0}" type="sibTrans" cxnId="{A2744CB9-C7C1-4ED8-977C-BFF01F3D713B}">
      <dgm:prSet/>
      <dgm:spPr/>
    </dgm:pt>
    <dgm:pt modelId="{8232804B-6E26-4E04-B57E-45BAF62D6B53}" type="pres">
      <dgm:prSet presAssocID="{B74D096C-EE53-4625-AF06-9B0727ABC699}" presName="vert0" presStyleCnt="0">
        <dgm:presLayoutVars>
          <dgm:dir/>
          <dgm:animOne val="branch"/>
          <dgm:animLvl val="lvl"/>
        </dgm:presLayoutVars>
      </dgm:prSet>
      <dgm:spPr/>
    </dgm:pt>
    <dgm:pt modelId="{32065920-E3CE-4C4F-82A6-352ABC69ECA2}" type="pres">
      <dgm:prSet presAssocID="{15BFC46B-8DE9-44BD-A339-08C415701BEB}" presName="thickLine" presStyleLbl="alignNode1" presStyleIdx="0" presStyleCnt="4"/>
      <dgm:spPr/>
    </dgm:pt>
    <dgm:pt modelId="{89F15F5D-CBFA-46C7-A01C-CB22AFFB6633}" type="pres">
      <dgm:prSet presAssocID="{15BFC46B-8DE9-44BD-A339-08C415701BEB}" presName="horz1" presStyleCnt="0"/>
      <dgm:spPr/>
    </dgm:pt>
    <dgm:pt modelId="{54ACDF99-9801-4F05-BE6B-BC43D813208E}" type="pres">
      <dgm:prSet presAssocID="{15BFC46B-8DE9-44BD-A339-08C415701BEB}" presName="tx1" presStyleLbl="revTx" presStyleIdx="0" presStyleCnt="4"/>
      <dgm:spPr/>
    </dgm:pt>
    <dgm:pt modelId="{A1ADECE4-8CC4-48C9-9EE4-2C960DDCC659}" type="pres">
      <dgm:prSet presAssocID="{15BFC46B-8DE9-44BD-A339-08C415701BEB}" presName="vert1" presStyleCnt="0"/>
      <dgm:spPr/>
    </dgm:pt>
    <dgm:pt modelId="{B927FB94-FABA-481D-A746-2C651B2D36D5}" type="pres">
      <dgm:prSet presAssocID="{0CF28AEA-006C-410F-A64B-6B58B2E22BB9}" presName="thickLine" presStyleLbl="alignNode1" presStyleIdx="1" presStyleCnt="4"/>
      <dgm:spPr/>
    </dgm:pt>
    <dgm:pt modelId="{D9C157CE-B255-4C21-BD84-8E0A3D2C62D1}" type="pres">
      <dgm:prSet presAssocID="{0CF28AEA-006C-410F-A64B-6B58B2E22BB9}" presName="horz1" presStyleCnt="0"/>
      <dgm:spPr/>
    </dgm:pt>
    <dgm:pt modelId="{E7A7DCA6-7EEC-4C59-A35B-F76DC9BE8A84}" type="pres">
      <dgm:prSet presAssocID="{0CF28AEA-006C-410F-A64B-6B58B2E22BB9}" presName="tx1" presStyleLbl="revTx" presStyleIdx="1" presStyleCnt="4"/>
      <dgm:spPr/>
    </dgm:pt>
    <dgm:pt modelId="{EFD6C691-07B9-4647-9E61-B051F6A5105A}" type="pres">
      <dgm:prSet presAssocID="{0CF28AEA-006C-410F-A64B-6B58B2E22BB9}" presName="vert1" presStyleCnt="0"/>
      <dgm:spPr/>
    </dgm:pt>
    <dgm:pt modelId="{C62EC962-FCA2-4749-BA9A-F00F5AE863A0}" type="pres">
      <dgm:prSet presAssocID="{32F4EF62-5C27-4B39-814F-8BBBE08D1DD5}" presName="thickLine" presStyleLbl="alignNode1" presStyleIdx="2" presStyleCnt="4"/>
      <dgm:spPr/>
    </dgm:pt>
    <dgm:pt modelId="{D3C1A3E4-941C-432F-8CE9-B9F236378F02}" type="pres">
      <dgm:prSet presAssocID="{32F4EF62-5C27-4B39-814F-8BBBE08D1DD5}" presName="horz1" presStyleCnt="0"/>
      <dgm:spPr/>
    </dgm:pt>
    <dgm:pt modelId="{FE31D21A-932E-4CAE-A393-195996B468F3}" type="pres">
      <dgm:prSet presAssocID="{32F4EF62-5C27-4B39-814F-8BBBE08D1DD5}" presName="tx1" presStyleLbl="revTx" presStyleIdx="2" presStyleCnt="4"/>
      <dgm:spPr/>
    </dgm:pt>
    <dgm:pt modelId="{AB68B3A6-72A9-448E-AF5D-3F276BE397B2}" type="pres">
      <dgm:prSet presAssocID="{32F4EF62-5C27-4B39-814F-8BBBE08D1DD5}" presName="vert1" presStyleCnt="0"/>
      <dgm:spPr/>
    </dgm:pt>
    <dgm:pt modelId="{AA9C987D-298C-4AB6-ADEB-1A06EAF24EB8}" type="pres">
      <dgm:prSet presAssocID="{E108EE0D-EC8D-4814-8A0C-28B2E8BB5CCB}" presName="thickLine" presStyleLbl="alignNode1" presStyleIdx="3" presStyleCnt="4"/>
      <dgm:spPr/>
    </dgm:pt>
    <dgm:pt modelId="{A09D3EAB-138C-47E1-ADB0-D0780C9E72D3}" type="pres">
      <dgm:prSet presAssocID="{E108EE0D-EC8D-4814-8A0C-28B2E8BB5CCB}" presName="horz1" presStyleCnt="0"/>
      <dgm:spPr/>
    </dgm:pt>
    <dgm:pt modelId="{58B4DC48-90F3-48DA-8725-ECB0BC7BEAD5}" type="pres">
      <dgm:prSet presAssocID="{E108EE0D-EC8D-4814-8A0C-28B2E8BB5CCB}" presName="tx1" presStyleLbl="revTx" presStyleIdx="3" presStyleCnt="4"/>
      <dgm:spPr/>
    </dgm:pt>
    <dgm:pt modelId="{4B2E7A6A-ADA6-49A1-8E18-AFB560DFB141}" type="pres">
      <dgm:prSet presAssocID="{E108EE0D-EC8D-4814-8A0C-28B2E8BB5CCB}" presName="vert1" presStyleCnt="0"/>
      <dgm:spPr/>
    </dgm:pt>
  </dgm:ptLst>
  <dgm:cxnLst>
    <dgm:cxn modelId="{3B06B700-7C4E-4847-BC5F-59B39FC03576}" type="presOf" srcId="{15BFC46B-8DE9-44BD-A339-08C415701BEB}" destId="{54ACDF99-9801-4F05-BE6B-BC43D813208E}" srcOrd="0" destOrd="0" presId="urn:microsoft.com/office/officeart/2008/layout/LinedList"/>
    <dgm:cxn modelId="{1FE7176E-3D07-4EFB-A33E-85EF79A93618}" type="presOf" srcId="{E108EE0D-EC8D-4814-8A0C-28B2E8BB5CCB}" destId="{58B4DC48-90F3-48DA-8725-ECB0BC7BEAD5}" srcOrd="0" destOrd="0" presId="urn:microsoft.com/office/officeart/2008/layout/LinedList"/>
    <dgm:cxn modelId="{4ECD137A-A9A9-4D5C-A0D4-655BA68CA67A}" srcId="{B74D096C-EE53-4625-AF06-9B0727ABC699}" destId="{15BFC46B-8DE9-44BD-A339-08C415701BEB}" srcOrd="0" destOrd="0" parTransId="{2D8DB398-7551-494E-9E78-0F26D422F9B5}" sibTransId="{FF68C31B-0749-4A71-BAFA-D3E519EC47B1}"/>
    <dgm:cxn modelId="{5122778F-1D95-4B71-ABFF-8AED80179C1F}" srcId="{B74D096C-EE53-4625-AF06-9B0727ABC699}" destId="{E108EE0D-EC8D-4814-8A0C-28B2E8BB5CCB}" srcOrd="3" destOrd="0" parTransId="{A8FF1B58-D2F6-4796-95DE-29EE649CB690}" sibTransId="{ABA312D5-8B06-427A-B94B-154DB3927103}"/>
    <dgm:cxn modelId="{4967C79D-559D-4FA1-A6AD-70E74B75BAAD}" type="presOf" srcId="{0CF28AEA-006C-410F-A64B-6B58B2E22BB9}" destId="{E7A7DCA6-7EEC-4C59-A35B-F76DC9BE8A84}" srcOrd="0" destOrd="0" presId="urn:microsoft.com/office/officeart/2008/layout/LinedList"/>
    <dgm:cxn modelId="{4F1B45B2-7B08-40C7-AE83-874D00DD82E3}" type="presOf" srcId="{32F4EF62-5C27-4B39-814F-8BBBE08D1DD5}" destId="{FE31D21A-932E-4CAE-A393-195996B468F3}" srcOrd="0" destOrd="0" presId="urn:microsoft.com/office/officeart/2008/layout/LinedList"/>
    <dgm:cxn modelId="{A2744CB9-C7C1-4ED8-977C-BFF01F3D713B}" srcId="{B74D096C-EE53-4625-AF06-9B0727ABC699}" destId="{0CF28AEA-006C-410F-A64B-6B58B2E22BB9}" srcOrd="1" destOrd="0" parTransId="{8251FCA1-22FB-4F6D-BBAA-FEF4EAFB302D}" sibTransId="{08AD983E-0C6B-4980-81E9-CFE369AF4EE0}"/>
    <dgm:cxn modelId="{D0D295D3-4FE9-420E-9DFE-E3DA3A35BFEB}" srcId="{B74D096C-EE53-4625-AF06-9B0727ABC699}" destId="{32F4EF62-5C27-4B39-814F-8BBBE08D1DD5}" srcOrd="2" destOrd="0" parTransId="{30FFE7F6-2F44-4C47-8582-C76B5DC142ED}" sibTransId="{CAD20BAE-5420-4F5E-A1D1-6EB9B134AA59}"/>
    <dgm:cxn modelId="{730720FE-AC37-45A6-96E2-21E10D2EF75B}" type="presOf" srcId="{B74D096C-EE53-4625-AF06-9B0727ABC699}" destId="{8232804B-6E26-4E04-B57E-45BAF62D6B53}" srcOrd="0" destOrd="0" presId="urn:microsoft.com/office/officeart/2008/layout/LinedList"/>
    <dgm:cxn modelId="{C7361016-E947-4499-8FCC-28BEFBC12809}" type="presParOf" srcId="{8232804B-6E26-4E04-B57E-45BAF62D6B53}" destId="{32065920-E3CE-4C4F-82A6-352ABC69ECA2}" srcOrd="0" destOrd="0" presId="urn:microsoft.com/office/officeart/2008/layout/LinedList"/>
    <dgm:cxn modelId="{F6D0304F-DDE8-4BFB-96A9-21F885F958A0}" type="presParOf" srcId="{8232804B-6E26-4E04-B57E-45BAF62D6B53}" destId="{89F15F5D-CBFA-46C7-A01C-CB22AFFB6633}" srcOrd="1" destOrd="0" presId="urn:microsoft.com/office/officeart/2008/layout/LinedList"/>
    <dgm:cxn modelId="{C75DDD42-F79F-48FA-AF47-89614993CF92}" type="presParOf" srcId="{89F15F5D-CBFA-46C7-A01C-CB22AFFB6633}" destId="{54ACDF99-9801-4F05-BE6B-BC43D813208E}" srcOrd="0" destOrd="0" presId="urn:microsoft.com/office/officeart/2008/layout/LinedList"/>
    <dgm:cxn modelId="{4C003807-51CA-4AE0-AF3F-9B4D8A92735B}" type="presParOf" srcId="{89F15F5D-CBFA-46C7-A01C-CB22AFFB6633}" destId="{A1ADECE4-8CC4-48C9-9EE4-2C960DDCC659}" srcOrd="1" destOrd="0" presId="urn:microsoft.com/office/officeart/2008/layout/LinedList"/>
    <dgm:cxn modelId="{5E6C14EB-97D1-4149-BA47-839530058A4A}" type="presParOf" srcId="{8232804B-6E26-4E04-B57E-45BAF62D6B53}" destId="{B927FB94-FABA-481D-A746-2C651B2D36D5}" srcOrd="2" destOrd="0" presId="urn:microsoft.com/office/officeart/2008/layout/LinedList"/>
    <dgm:cxn modelId="{5B18B1D4-DA37-4246-AEDC-AF28887A6C0E}" type="presParOf" srcId="{8232804B-6E26-4E04-B57E-45BAF62D6B53}" destId="{D9C157CE-B255-4C21-BD84-8E0A3D2C62D1}" srcOrd="3" destOrd="0" presId="urn:microsoft.com/office/officeart/2008/layout/LinedList"/>
    <dgm:cxn modelId="{12100418-201E-49BF-9AE9-D27339F0CC30}" type="presParOf" srcId="{D9C157CE-B255-4C21-BD84-8E0A3D2C62D1}" destId="{E7A7DCA6-7EEC-4C59-A35B-F76DC9BE8A84}" srcOrd="0" destOrd="0" presId="urn:microsoft.com/office/officeart/2008/layout/LinedList"/>
    <dgm:cxn modelId="{7D7D42B8-CE58-4EFE-B1D0-02F10367322F}" type="presParOf" srcId="{D9C157CE-B255-4C21-BD84-8E0A3D2C62D1}" destId="{EFD6C691-07B9-4647-9E61-B051F6A5105A}" srcOrd="1" destOrd="0" presId="urn:microsoft.com/office/officeart/2008/layout/LinedList"/>
    <dgm:cxn modelId="{63601FEB-B3A5-483F-8E22-C5E9F6F3C4D9}" type="presParOf" srcId="{8232804B-6E26-4E04-B57E-45BAF62D6B53}" destId="{C62EC962-FCA2-4749-BA9A-F00F5AE863A0}" srcOrd="4" destOrd="0" presId="urn:microsoft.com/office/officeart/2008/layout/LinedList"/>
    <dgm:cxn modelId="{69EF8553-7356-4335-BC68-AD5BD61F269C}" type="presParOf" srcId="{8232804B-6E26-4E04-B57E-45BAF62D6B53}" destId="{D3C1A3E4-941C-432F-8CE9-B9F236378F02}" srcOrd="5" destOrd="0" presId="urn:microsoft.com/office/officeart/2008/layout/LinedList"/>
    <dgm:cxn modelId="{682FBC07-7BD6-48AD-AA3F-39C1CE5BD43B}" type="presParOf" srcId="{D3C1A3E4-941C-432F-8CE9-B9F236378F02}" destId="{FE31D21A-932E-4CAE-A393-195996B468F3}" srcOrd="0" destOrd="0" presId="urn:microsoft.com/office/officeart/2008/layout/LinedList"/>
    <dgm:cxn modelId="{5FC39EB5-B3CE-4222-A30E-F088D68C2BFA}" type="presParOf" srcId="{D3C1A3E4-941C-432F-8CE9-B9F236378F02}" destId="{AB68B3A6-72A9-448E-AF5D-3F276BE397B2}" srcOrd="1" destOrd="0" presId="urn:microsoft.com/office/officeart/2008/layout/LinedList"/>
    <dgm:cxn modelId="{5EF6E625-9910-4236-9FFF-D2C916B173C3}" type="presParOf" srcId="{8232804B-6E26-4E04-B57E-45BAF62D6B53}" destId="{AA9C987D-298C-4AB6-ADEB-1A06EAF24EB8}" srcOrd="6" destOrd="0" presId="urn:microsoft.com/office/officeart/2008/layout/LinedList"/>
    <dgm:cxn modelId="{C343E184-EFA1-405B-8600-A820B9521595}" type="presParOf" srcId="{8232804B-6E26-4E04-B57E-45BAF62D6B53}" destId="{A09D3EAB-138C-47E1-ADB0-D0780C9E72D3}" srcOrd="7" destOrd="0" presId="urn:microsoft.com/office/officeart/2008/layout/LinedList"/>
    <dgm:cxn modelId="{C1B84319-1F98-42C1-BD2B-DFE07CAF28CE}" type="presParOf" srcId="{A09D3EAB-138C-47E1-ADB0-D0780C9E72D3}" destId="{58B4DC48-90F3-48DA-8725-ECB0BC7BEAD5}" srcOrd="0" destOrd="0" presId="urn:microsoft.com/office/officeart/2008/layout/LinedList"/>
    <dgm:cxn modelId="{A92A8631-FF88-4FED-9CEB-A6472CCBDD4D}" type="presParOf" srcId="{A09D3EAB-138C-47E1-ADB0-D0780C9E72D3}" destId="{4B2E7A6A-ADA6-49A1-8E18-AFB560DFB14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9E29CD-2D0B-4A19-8FE8-A9CE18BB4F8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60EB2CD-5ED8-4D32-B991-961D38B42F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Questions – Why? </a:t>
          </a:r>
          <a:endParaRPr lang="en-US" dirty="0"/>
        </a:p>
      </dgm:t>
    </dgm:pt>
    <dgm:pt modelId="{FF377454-D948-47B0-9F8C-63D7C4C85BD6}" type="parTrans" cxnId="{F777C53D-4115-467D-8C2A-12F90EC9CBD6}">
      <dgm:prSet/>
      <dgm:spPr/>
      <dgm:t>
        <a:bodyPr/>
        <a:lstStyle/>
        <a:p>
          <a:endParaRPr lang="en-US"/>
        </a:p>
      </dgm:t>
    </dgm:pt>
    <dgm:pt modelId="{0EBBB8A1-5636-4BCA-8F20-483122BB79A6}" type="sibTrans" cxnId="{F777C53D-4115-467D-8C2A-12F90EC9CBD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63C4A7-D1FF-458C-BB01-AA73F81FB10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Hypothesise – which might happen? </a:t>
          </a:r>
          <a:endParaRPr lang="en-US"/>
        </a:p>
      </dgm:t>
    </dgm:pt>
    <dgm:pt modelId="{72D76502-A631-4BC0-9C1E-62E9CB799C22}" type="parTrans" cxnId="{95FDEB04-7A38-4174-AB2B-E7C8C002B4BC}">
      <dgm:prSet/>
      <dgm:spPr/>
      <dgm:t>
        <a:bodyPr/>
        <a:lstStyle/>
        <a:p>
          <a:endParaRPr lang="en-US"/>
        </a:p>
      </dgm:t>
    </dgm:pt>
    <dgm:pt modelId="{2761B650-5BA8-4BD6-B9C7-3B8C1BCB1AA6}" type="sibTrans" cxnId="{95FDEB04-7A38-4174-AB2B-E7C8C002B4B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CDA3295-3E57-4D3E-A081-F0F390D38EA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Experiment </a:t>
          </a:r>
          <a:endParaRPr lang="en-US"/>
        </a:p>
      </dgm:t>
    </dgm:pt>
    <dgm:pt modelId="{FAC26F7C-8B1E-444F-B56B-30123E9059A1}" type="parTrans" cxnId="{73E8CAE4-7068-45C8-BC7F-A6523AE36830}">
      <dgm:prSet/>
      <dgm:spPr/>
      <dgm:t>
        <a:bodyPr/>
        <a:lstStyle/>
        <a:p>
          <a:endParaRPr lang="en-US"/>
        </a:p>
      </dgm:t>
    </dgm:pt>
    <dgm:pt modelId="{145764E2-F79E-4E36-A3A5-88DDDE6072C7}" type="sibTrans" cxnId="{73E8CAE4-7068-45C8-BC7F-A6523AE3683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CC1EE19-BA2F-48FE-82BD-67AAA637E18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Observe and measure </a:t>
          </a:r>
          <a:endParaRPr lang="en-US"/>
        </a:p>
      </dgm:t>
    </dgm:pt>
    <dgm:pt modelId="{10824ED8-512D-42D6-901B-974E31D0BF09}" type="parTrans" cxnId="{AD9241C6-CD91-4366-AABC-05EE56B4EBBB}">
      <dgm:prSet/>
      <dgm:spPr/>
      <dgm:t>
        <a:bodyPr/>
        <a:lstStyle/>
        <a:p>
          <a:endParaRPr lang="en-US"/>
        </a:p>
      </dgm:t>
    </dgm:pt>
    <dgm:pt modelId="{DA1F0601-AC5E-4915-A2AE-AE3B12E587E7}" type="sibTrans" cxnId="{AD9241C6-CD91-4366-AABC-05EE56B4EBBB}">
      <dgm:prSet/>
      <dgm:spPr/>
      <dgm:t>
        <a:bodyPr/>
        <a:lstStyle/>
        <a:p>
          <a:endParaRPr lang="en-US"/>
        </a:p>
      </dgm:t>
    </dgm:pt>
    <dgm:pt modelId="{CAF0549C-A120-4FF5-BFA6-A36C2811AF00}" type="pres">
      <dgm:prSet presAssocID="{559E29CD-2D0B-4A19-8FE8-A9CE18BB4F8A}" presName="root" presStyleCnt="0">
        <dgm:presLayoutVars>
          <dgm:dir/>
          <dgm:resizeHandles val="exact"/>
        </dgm:presLayoutVars>
      </dgm:prSet>
      <dgm:spPr/>
    </dgm:pt>
    <dgm:pt modelId="{CEF106D8-755B-4CE7-A1FE-8A897267210D}" type="pres">
      <dgm:prSet presAssocID="{559E29CD-2D0B-4A19-8FE8-A9CE18BB4F8A}" presName="container" presStyleCnt="0">
        <dgm:presLayoutVars>
          <dgm:dir/>
          <dgm:resizeHandles val="exact"/>
        </dgm:presLayoutVars>
      </dgm:prSet>
      <dgm:spPr/>
    </dgm:pt>
    <dgm:pt modelId="{2549AF57-8A32-4D5C-B787-93E0F07AB58D}" type="pres">
      <dgm:prSet presAssocID="{B60EB2CD-5ED8-4D32-B991-961D38B42F48}" presName="compNode" presStyleCnt="0"/>
      <dgm:spPr/>
    </dgm:pt>
    <dgm:pt modelId="{587D1A07-DCB2-4F52-A45A-C32494689033}" type="pres">
      <dgm:prSet presAssocID="{B60EB2CD-5ED8-4D32-B991-961D38B42F48}" presName="iconBgRect" presStyleLbl="bgShp" presStyleIdx="0" presStyleCnt="4"/>
      <dgm:spPr/>
    </dgm:pt>
    <dgm:pt modelId="{4AB0802C-C652-4D60-9A9B-06299B9AE1F2}" type="pres">
      <dgm:prSet presAssocID="{B60EB2CD-5ED8-4D32-B991-961D38B42F4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FD63F6A-AA35-4900-9D44-82D7F65884C2}" type="pres">
      <dgm:prSet presAssocID="{B60EB2CD-5ED8-4D32-B991-961D38B42F48}" presName="spaceRect" presStyleCnt="0"/>
      <dgm:spPr/>
    </dgm:pt>
    <dgm:pt modelId="{790471ED-D76A-4049-93AD-28797B2A2639}" type="pres">
      <dgm:prSet presAssocID="{B60EB2CD-5ED8-4D32-B991-961D38B42F48}" presName="textRect" presStyleLbl="revTx" presStyleIdx="0" presStyleCnt="4">
        <dgm:presLayoutVars>
          <dgm:chMax val="1"/>
          <dgm:chPref val="1"/>
        </dgm:presLayoutVars>
      </dgm:prSet>
      <dgm:spPr/>
    </dgm:pt>
    <dgm:pt modelId="{2BA83956-1D1C-47AE-BAD2-FEF8DA8B186B}" type="pres">
      <dgm:prSet presAssocID="{0EBBB8A1-5636-4BCA-8F20-483122BB79A6}" presName="sibTrans" presStyleLbl="sibTrans2D1" presStyleIdx="0" presStyleCnt="0"/>
      <dgm:spPr/>
    </dgm:pt>
    <dgm:pt modelId="{B69F4F08-0A33-4CD2-838B-DAC86412FB2A}" type="pres">
      <dgm:prSet presAssocID="{EC63C4A7-D1FF-458C-BB01-AA73F81FB100}" presName="compNode" presStyleCnt="0"/>
      <dgm:spPr/>
    </dgm:pt>
    <dgm:pt modelId="{90BA5E47-E65C-4AF6-B457-799A21DE5228}" type="pres">
      <dgm:prSet presAssocID="{EC63C4A7-D1FF-458C-BB01-AA73F81FB100}" presName="iconBgRect" presStyleLbl="bgShp" presStyleIdx="1" presStyleCnt="4"/>
      <dgm:spPr/>
    </dgm:pt>
    <dgm:pt modelId="{231F987E-DB1D-441B-B2C7-D06493343854}" type="pres">
      <dgm:prSet presAssocID="{EC63C4A7-D1FF-458C-BB01-AA73F81FB10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45012194-64BE-4213-A2F3-19B5CB6046D7}" type="pres">
      <dgm:prSet presAssocID="{EC63C4A7-D1FF-458C-BB01-AA73F81FB100}" presName="spaceRect" presStyleCnt="0"/>
      <dgm:spPr/>
    </dgm:pt>
    <dgm:pt modelId="{18027B56-44D6-45A4-9546-DACBEF8CD7C1}" type="pres">
      <dgm:prSet presAssocID="{EC63C4A7-D1FF-458C-BB01-AA73F81FB100}" presName="textRect" presStyleLbl="revTx" presStyleIdx="1" presStyleCnt="4">
        <dgm:presLayoutVars>
          <dgm:chMax val="1"/>
          <dgm:chPref val="1"/>
        </dgm:presLayoutVars>
      </dgm:prSet>
      <dgm:spPr/>
    </dgm:pt>
    <dgm:pt modelId="{20B77F54-706F-43CE-BF9C-96163D98B83B}" type="pres">
      <dgm:prSet presAssocID="{2761B650-5BA8-4BD6-B9C7-3B8C1BCB1AA6}" presName="sibTrans" presStyleLbl="sibTrans2D1" presStyleIdx="0" presStyleCnt="0"/>
      <dgm:spPr/>
    </dgm:pt>
    <dgm:pt modelId="{E4E8845A-2675-46A6-9CEE-632524BD48F6}" type="pres">
      <dgm:prSet presAssocID="{4CDA3295-3E57-4D3E-A081-F0F390D38EAC}" presName="compNode" presStyleCnt="0"/>
      <dgm:spPr/>
    </dgm:pt>
    <dgm:pt modelId="{4BB93C95-10C2-4B06-A9E3-36718311AB4A}" type="pres">
      <dgm:prSet presAssocID="{4CDA3295-3E57-4D3E-A081-F0F390D38EAC}" presName="iconBgRect" presStyleLbl="bgShp" presStyleIdx="2" presStyleCnt="4"/>
      <dgm:spPr/>
    </dgm:pt>
    <dgm:pt modelId="{F871CB73-B5A4-4D6E-9B1A-48A472947FA6}" type="pres">
      <dgm:prSet presAssocID="{4CDA3295-3E57-4D3E-A081-F0F390D38EA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aker"/>
        </a:ext>
      </dgm:extLst>
    </dgm:pt>
    <dgm:pt modelId="{EEFD5687-680E-4A36-BD06-D045D2F017BC}" type="pres">
      <dgm:prSet presAssocID="{4CDA3295-3E57-4D3E-A081-F0F390D38EAC}" presName="spaceRect" presStyleCnt="0"/>
      <dgm:spPr/>
    </dgm:pt>
    <dgm:pt modelId="{D0BC8596-D2D2-43F8-9CAC-35A5C9BD6C75}" type="pres">
      <dgm:prSet presAssocID="{4CDA3295-3E57-4D3E-A081-F0F390D38EAC}" presName="textRect" presStyleLbl="revTx" presStyleIdx="2" presStyleCnt="4">
        <dgm:presLayoutVars>
          <dgm:chMax val="1"/>
          <dgm:chPref val="1"/>
        </dgm:presLayoutVars>
      </dgm:prSet>
      <dgm:spPr/>
    </dgm:pt>
    <dgm:pt modelId="{5D2A6671-963D-4758-9EF0-EE8D49E3BF84}" type="pres">
      <dgm:prSet presAssocID="{145764E2-F79E-4E36-A3A5-88DDDE6072C7}" presName="sibTrans" presStyleLbl="sibTrans2D1" presStyleIdx="0" presStyleCnt="0"/>
      <dgm:spPr/>
    </dgm:pt>
    <dgm:pt modelId="{2BBD0007-8F96-4E5A-B4AF-5DE25E4F9C0A}" type="pres">
      <dgm:prSet presAssocID="{CCC1EE19-BA2F-48FE-82BD-67AAA637E18C}" presName="compNode" presStyleCnt="0"/>
      <dgm:spPr/>
    </dgm:pt>
    <dgm:pt modelId="{1DFFFFD4-490D-4295-80BA-B040BCBFDEBC}" type="pres">
      <dgm:prSet presAssocID="{CCC1EE19-BA2F-48FE-82BD-67AAA637E18C}" presName="iconBgRect" presStyleLbl="bgShp" presStyleIdx="3" presStyleCnt="4"/>
      <dgm:spPr/>
    </dgm:pt>
    <dgm:pt modelId="{514961D9-7C53-49A2-B36C-64D3BC783AC2}" type="pres">
      <dgm:prSet presAssocID="{CCC1EE19-BA2F-48FE-82BD-67AAA637E18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C8E8E90C-5498-40A3-BFEF-F45C2A18D331}" type="pres">
      <dgm:prSet presAssocID="{CCC1EE19-BA2F-48FE-82BD-67AAA637E18C}" presName="spaceRect" presStyleCnt="0"/>
      <dgm:spPr/>
    </dgm:pt>
    <dgm:pt modelId="{C25C9C62-E95C-4A26-B15A-80D6F7A96074}" type="pres">
      <dgm:prSet presAssocID="{CCC1EE19-BA2F-48FE-82BD-67AAA637E18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0CBAB01-BC26-4385-9C34-1E32FE05D587}" type="presOf" srcId="{2761B650-5BA8-4BD6-B9C7-3B8C1BCB1AA6}" destId="{20B77F54-706F-43CE-BF9C-96163D98B83B}" srcOrd="0" destOrd="0" presId="urn:microsoft.com/office/officeart/2018/2/layout/IconCircleList"/>
    <dgm:cxn modelId="{95FDEB04-7A38-4174-AB2B-E7C8C002B4BC}" srcId="{559E29CD-2D0B-4A19-8FE8-A9CE18BB4F8A}" destId="{EC63C4A7-D1FF-458C-BB01-AA73F81FB100}" srcOrd="1" destOrd="0" parTransId="{72D76502-A631-4BC0-9C1E-62E9CB799C22}" sibTransId="{2761B650-5BA8-4BD6-B9C7-3B8C1BCB1AA6}"/>
    <dgm:cxn modelId="{F777C53D-4115-467D-8C2A-12F90EC9CBD6}" srcId="{559E29CD-2D0B-4A19-8FE8-A9CE18BB4F8A}" destId="{B60EB2CD-5ED8-4D32-B991-961D38B42F48}" srcOrd="0" destOrd="0" parTransId="{FF377454-D948-47B0-9F8C-63D7C4C85BD6}" sibTransId="{0EBBB8A1-5636-4BCA-8F20-483122BB79A6}"/>
    <dgm:cxn modelId="{82FBB586-3A2E-462B-A366-FD58C8B49FE9}" type="presOf" srcId="{CCC1EE19-BA2F-48FE-82BD-67AAA637E18C}" destId="{C25C9C62-E95C-4A26-B15A-80D6F7A96074}" srcOrd="0" destOrd="0" presId="urn:microsoft.com/office/officeart/2018/2/layout/IconCircleList"/>
    <dgm:cxn modelId="{F86A82A5-80C3-4881-B2D3-FD260B37782D}" type="presOf" srcId="{145764E2-F79E-4E36-A3A5-88DDDE6072C7}" destId="{5D2A6671-963D-4758-9EF0-EE8D49E3BF84}" srcOrd="0" destOrd="0" presId="urn:microsoft.com/office/officeart/2018/2/layout/IconCircleList"/>
    <dgm:cxn modelId="{EC7AD7AD-8E45-428F-8438-17EC904613C8}" type="presOf" srcId="{559E29CD-2D0B-4A19-8FE8-A9CE18BB4F8A}" destId="{CAF0549C-A120-4FF5-BFA6-A36C2811AF00}" srcOrd="0" destOrd="0" presId="urn:microsoft.com/office/officeart/2018/2/layout/IconCircleList"/>
    <dgm:cxn modelId="{652F65BF-8EB7-4F88-9433-30C50BA9ECC0}" type="presOf" srcId="{EC63C4A7-D1FF-458C-BB01-AA73F81FB100}" destId="{18027B56-44D6-45A4-9546-DACBEF8CD7C1}" srcOrd="0" destOrd="0" presId="urn:microsoft.com/office/officeart/2018/2/layout/IconCircleList"/>
    <dgm:cxn modelId="{AD9241C6-CD91-4366-AABC-05EE56B4EBBB}" srcId="{559E29CD-2D0B-4A19-8FE8-A9CE18BB4F8A}" destId="{CCC1EE19-BA2F-48FE-82BD-67AAA637E18C}" srcOrd="3" destOrd="0" parTransId="{10824ED8-512D-42D6-901B-974E31D0BF09}" sibTransId="{DA1F0601-AC5E-4915-A2AE-AE3B12E587E7}"/>
    <dgm:cxn modelId="{888C22E1-9C91-461B-85B8-1E4F087DC649}" type="presOf" srcId="{B60EB2CD-5ED8-4D32-B991-961D38B42F48}" destId="{790471ED-D76A-4049-93AD-28797B2A2639}" srcOrd="0" destOrd="0" presId="urn:microsoft.com/office/officeart/2018/2/layout/IconCircleList"/>
    <dgm:cxn modelId="{73E8CAE4-7068-45C8-BC7F-A6523AE36830}" srcId="{559E29CD-2D0B-4A19-8FE8-A9CE18BB4F8A}" destId="{4CDA3295-3E57-4D3E-A081-F0F390D38EAC}" srcOrd="2" destOrd="0" parTransId="{FAC26F7C-8B1E-444F-B56B-30123E9059A1}" sibTransId="{145764E2-F79E-4E36-A3A5-88DDDE6072C7}"/>
    <dgm:cxn modelId="{210C77E6-8987-4775-865A-D5A2E25FF52D}" type="presOf" srcId="{0EBBB8A1-5636-4BCA-8F20-483122BB79A6}" destId="{2BA83956-1D1C-47AE-BAD2-FEF8DA8B186B}" srcOrd="0" destOrd="0" presId="urn:microsoft.com/office/officeart/2018/2/layout/IconCircleList"/>
    <dgm:cxn modelId="{CE07D8F5-371B-4C17-BD6F-E0C562A4978F}" type="presOf" srcId="{4CDA3295-3E57-4D3E-A081-F0F390D38EAC}" destId="{D0BC8596-D2D2-43F8-9CAC-35A5C9BD6C75}" srcOrd="0" destOrd="0" presId="urn:microsoft.com/office/officeart/2018/2/layout/IconCircleList"/>
    <dgm:cxn modelId="{C7B57B90-CF00-4CBE-BE44-C8B6109488AE}" type="presParOf" srcId="{CAF0549C-A120-4FF5-BFA6-A36C2811AF00}" destId="{CEF106D8-755B-4CE7-A1FE-8A897267210D}" srcOrd="0" destOrd="0" presId="urn:microsoft.com/office/officeart/2018/2/layout/IconCircleList"/>
    <dgm:cxn modelId="{2D3793C8-818A-470F-B1FE-9E14A8FADBE1}" type="presParOf" srcId="{CEF106D8-755B-4CE7-A1FE-8A897267210D}" destId="{2549AF57-8A32-4D5C-B787-93E0F07AB58D}" srcOrd="0" destOrd="0" presId="urn:microsoft.com/office/officeart/2018/2/layout/IconCircleList"/>
    <dgm:cxn modelId="{BFF964FA-9A53-4305-96B5-EE24AEB43AD5}" type="presParOf" srcId="{2549AF57-8A32-4D5C-B787-93E0F07AB58D}" destId="{587D1A07-DCB2-4F52-A45A-C32494689033}" srcOrd="0" destOrd="0" presId="urn:microsoft.com/office/officeart/2018/2/layout/IconCircleList"/>
    <dgm:cxn modelId="{7C86BADC-6152-4BEE-AC99-5634AA72B84E}" type="presParOf" srcId="{2549AF57-8A32-4D5C-B787-93E0F07AB58D}" destId="{4AB0802C-C652-4D60-9A9B-06299B9AE1F2}" srcOrd="1" destOrd="0" presId="urn:microsoft.com/office/officeart/2018/2/layout/IconCircleList"/>
    <dgm:cxn modelId="{35F4E782-80E8-4E5C-B1F7-E3D815CF34BB}" type="presParOf" srcId="{2549AF57-8A32-4D5C-B787-93E0F07AB58D}" destId="{CFD63F6A-AA35-4900-9D44-82D7F65884C2}" srcOrd="2" destOrd="0" presId="urn:microsoft.com/office/officeart/2018/2/layout/IconCircleList"/>
    <dgm:cxn modelId="{6D513723-C633-4CCC-B3E7-8682BB1C34C9}" type="presParOf" srcId="{2549AF57-8A32-4D5C-B787-93E0F07AB58D}" destId="{790471ED-D76A-4049-93AD-28797B2A2639}" srcOrd="3" destOrd="0" presId="urn:microsoft.com/office/officeart/2018/2/layout/IconCircleList"/>
    <dgm:cxn modelId="{23E46718-B3B0-49FF-83A3-9018B5E878EE}" type="presParOf" srcId="{CEF106D8-755B-4CE7-A1FE-8A897267210D}" destId="{2BA83956-1D1C-47AE-BAD2-FEF8DA8B186B}" srcOrd="1" destOrd="0" presId="urn:microsoft.com/office/officeart/2018/2/layout/IconCircleList"/>
    <dgm:cxn modelId="{234F2609-10E4-4C5E-AECA-20A085B75D1A}" type="presParOf" srcId="{CEF106D8-755B-4CE7-A1FE-8A897267210D}" destId="{B69F4F08-0A33-4CD2-838B-DAC86412FB2A}" srcOrd="2" destOrd="0" presId="urn:microsoft.com/office/officeart/2018/2/layout/IconCircleList"/>
    <dgm:cxn modelId="{610022CB-F7A6-4D47-A29A-0BD5CFBF71D7}" type="presParOf" srcId="{B69F4F08-0A33-4CD2-838B-DAC86412FB2A}" destId="{90BA5E47-E65C-4AF6-B457-799A21DE5228}" srcOrd="0" destOrd="0" presId="urn:microsoft.com/office/officeart/2018/2/layout/IconCircleList"/>
    <dgm:cxn modelId="{67E9C58F-A6FB-4C90-AF7A-2CEF0A3AB885}" type="presParOf" srcId="{B69F4F08-0A33-4CD2-838B-DAC86412FB2A}" destId="{231F987E-DB1D-441B-B2C7-D06493343854}" srcOrd="1" destOrd="0" presId="urn:microsoft.com/office/officeart/2018/2/layout/IconCircleList"/>
    <dgm:cxn modelId="{9256D1FF-8340-4B85-A6D0-48075E33594E}" type="presParOf" srcId="{B69F4F08-0A33-4CD2-838B-DAC86412FB2A}" destId="{45012194-64BE-4213-A2F3-19B5CB6046D7}" srcOrd="2" destOrd="0" presId="urn:microsoft.com/office/officeart/2018/2/layout/IconCircleList"/>
    <dgm:cxn modelId="{F1B83D1A-0D4D-4853-A902-B59CECA4FF09}" type="presParOf" srcId="{B69F4F08-0A33-4CD2-838B-DAC86412FB2A}" destId="{18027B56-44D6-45A4-9546-DACBEF8CD7C1}" srcOrd="3" destOrd="0" presId="urn:microsoft.com/office/officeart/2018/2/layout/IconCircleList"/>
    <dgm:cxn modelId="{7E680A6F-A8E7-4BA6-97F4-7F8FFBE3AB7C}" type="presParOf" srcId="{CEF106D8-755B-4CE7-A1FE-8A897267210D}" destId="{20B77F54-706F-43CE-BF9C-96163D98B83B}" srcOrd="3" destOrd="0" presId="urn:microsoft.com/office/officeart/2018/2/layout/IconCircleList"/>
    <dgm:cxn modelId="{3A953DD4-FC62-4DED-9812-E717935A9B15}" type="presParOf" srcId="{CEF106D8-755B-4CE7-A1FE-8A897267210D}" destId="{E4E8845A-2675-46A6-9CEE-632524BD48F6}" srcOrd="4" destOrd="0" presId="urn:microsoft.com/office/officeart/2018/2/layout/IconCircleList"/>
    <dgm:cxn modelId="{92F7769E-CB8D-41F5-89A9-C5FBE0EAE15A}" type="presParOf" srcId="{E4E8845A-2675-46A6-9CEE-632524BD48F6}" destId="{4BB93C95-10C2-4B06-A9E3-36718311AB4A}" srcOrd="0" destOrd="0" presId="urn:microsoft.com/office/officeart/2018/2/layout/IconCircleList"/>
    <dgm:cxn modelId="{C7A41BD0-68CC-48A2-BED3-CAFF65C1ECDF}" type="presParOf" srcId="{E4E8845A-2675-46A6-9CEE-632524BD48F6}" destId="{F871CB73-B5A4-4D6E-9B1A-48A472947FA6}" srcOrd="1" destOrd="0" presId="urn:microsoft.com/office/officeart/2018/2/layout/IconCircleList"/>
    <dgm:cxn modelId="{B9A92BC0-1FEA-4413-8671-2D88A43844F7}" type="presParOf" srcId="{E4E8845A-2675-46A6-9CEE-632524BD48F6}" destId="{EEFD5687-680E-4A36-BD06-D045D2F017BC}" srcOrd="2" destOrd="0" presId="urn:microsoft.com/office/officeart/2018/2/layout/IconCircleList"/>
    <dgm:cxn modelId="{1F1A5E72-8A4B-4524-91C4-4EB450F74C7C}" type="presParOf" srcId="{E4E8845A-2675-46A6-9CEE-632524BD48F6}" destId="{D0BC8596-D2D2-43F8-9CAC-35A5C9BD6C75}" srcOrd="3" destOrd="0" presId="urn:microsoft.com/office/officeart/2018/2/layout/IconCircleList"/>
    <dgm:cxn modelId="{49BCAF65-71BC-4724-825C-C7DE0F7D11B3}" type="presParOf" srcId="{CEF106D8-755B-4CE7-A1FE-8A897267210D}" destId="{5D2A6671-963D-4758-9EF0-EE8D49E3BF84}" srcOrd="5" destOrd="0" presId="urn:microsoft.com/office/officeart/2018/2/layout/IconCircleList"/>
    <dgm:cxn modelId="{2D5FB355-A9EC-4239-A4C2-6EDF21FAD3C3}" type="presParOf" srcId="{CEF106D8-755B-4CE7-A1FE-8A897267210D}" destId="{2BBD0007-8F96-4E5A-B4AF-5DE25E4F9C0A}" srcOrd="6" destOrd="0" presId="urn:microsoft.com/office/officeart/2018/2/layout/IconCircleList"/>
    <dgm:cxn modelId="{DCA574DC-E6EF-435E-815F-04CFCD170A23}" type="presParOf" srcId="{2BBD0007-8F96-4E5A-B4AF-5DE25E4F9C0A}" destId="{1DFFFFD4-490D-4295-80BA-B040BCBFDEBC}" srcOrd="0" destOrd="0" presId="urn:microsoft.com/office/officeart/2018/2/layout/IconCircleList"/>
    <dgm:cxn modelId="{FC5308CB-0584-4FFA-9B1A-A3603D88A5B9}" type="presParOf" srcId="{2BBD0007-8F96-4E5A-B4AF-5DE25E4F9C0A}" destId="{514961D9-7C53-49A2-B36C-64D3BC783AC2}" srcOrd="1" destOrd="0" presId="urn:microsoft.com/office/officeart/2018/2/layout/IconCircleList"/>
    <dgm:cxn modelId="{396C5B0C-9177-49CF-BB17-632C47911ED6}" type="presParOf" srcId="{2BBD0007-8F96-4E5A-B4AF-5DE25E4F9C0A}" destId="{C8E8E90C-5498-40A3-BFEF-F45C2A18D331}" srcOrd="2" destOrd="0" presId="urn:microsoft.com/office/officeart/2018/2/layout/IconCircleList"/>
    <dgm:cxn modelId="{12A522DE-03E2-47FC-A83A-933C889613F5}" type="presParOf" srcId="{2BBD0007-8F96-4E5A-B4AF-5DE25E4F9C0A}" destId="{C25C9C62-E95C-4A26-B15A-80D6F7A9607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76420F-84A4-4D1D-9685-7D647A6A8BAE}" type="doc">
      <dgm:prSet loTypeId="urn:microsoft.com/office/officeart/2008/layout/LinedList" loCatId="list" qsTypeId="urn:microsoft.com/office/officeart/2005/8/quickstyle/simple5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CA8806A-2A27-48EB-B146-ADF05A867386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Art therapists</a:t>
          </a:r>
          <a:endParaRPr lang="en-US" sz="2000" u="none"/>
        </a:p>
      </dgm:t>
    </dgm:pt>
    <dgm:pt modelId="{C703F846-9165-4D06-B5A7-180C4E5648B9}" type="parTrans" cxnId="{EB76B04E-189B-4716-833E-92ED1666916B}">
      <dgm:prSet/>
      <dgm:spPr/>
      <dgm:t>
        <a:bodyPr/>
        <a:lstStyle/>
        <a:p>
          <a:endParaRPr lang="en-US" sz="11500" u="none"/>
        </a:p>
      </dgm:t>
    </dgm:pt>
    <dgm:pt modelId="{04D4C015-7A11-4FF5-BFE1-C7D6B814FF45}" type="sibTrans" cxnId="{EB76B04E-189B-4716-833E-92ED1666916B}">
      <dgm:prSet/>
      <dgm:spPr/>
      <dgm:t>
        <a:bodyPr/>
        <a:lstStyle/>
        <a:p>
          <a:endParaRPr lang="en-US" sz="4800" u="none"/>
        </a:p>
      </dgm:t>
    </dgm:pt>
    <dgm:pt modelId="{7585933D-B392-4B4F-8408-63291D8E3B3E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Dramatherapists</a:t>
          </a:r>
          <a:endParaRPr lang="en-US" sz="2000" u="none"/>
        </a:p>
      </dgm:t>
    </dgm:pt>
    <dgm:pt modelId="{5B1AC97C-C1DE-4177-B9B8-D5F0F583B56D}" type="parTrans" cxnId="{A6342AF1-6EEB-40C7-9F58-F8CB9F9EF413}">
      <dgm:prSet/>
      <dgm:spPr/>
      <dgm:t>
        <a:bodyPr/>
        <a:lstStyle/>
        <a:p>
          <a:endParaRPr lang="en-US" sz="11500" u="none"/>
        </a:p>
      </dgm:t>
    </dgm:pt>
    <dgm:pt modelId="{FB6ECB46-BC74-448A-9274-F52DCDED77B2}" type="sibTrans" cxnId="{A6342AF1-6EEB-40C7-9F58-F8CB9F9EF413}">
      <dgm:prSet/>
      <dgm:spPr/>
      <dgm:t>
        <a:bodyPr/>
        <a:lstStyle/>
        <a:p>
          <a:endParaRPr lang="en-US" sz="4800" u="none"/>
        </a:p>
      </dgm:t>
    </dgm:pt>
    <dgm:pt modelId="{A8C74C77-2274-4B2B-A9E9-8B0DA21D8AEE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Music therapists</a:t>
          </a:r>
          <a:endParaRPr lang="en-US" sz="2000" u="none"/>
        </a:p>
      </dgm:t>
    </dgm:pt>
    <dgm:pt modelId="{F54741E1-14D1-4D53-BABE-51B780483673}" type="parTrans" cxnId="{DFE203B6-B0F9-48D6-B9A2-1074427B5759}">
      <dgm:prSet/>
      <dgm:spPr/>
      <dgm:t>
        <a:bodyPr/>
        <a:lstStyle/>
        <a:p>
          <a:endParaRPr lang="en-US" sz="11500" u="none"/>
        </a:p>
      </dgm:t>
    </dgm:pt>
    <dgm:pt modelId="{BDE7439C-41E7-4067-B1CB-959BFD00C60E}" type="sibTrans" cxnId="{DFE203B6-B0F9-48D6-B9A2-1074427B5759}">
      <dgm:prSet/>
      <dgm:spPr/>
      <dgm:t>
        <a:bodyPr/>
        <a:lstStyle/>
        <a:p>
          <a:endParaRPr lang="en-US" sz="4800" u="none"/>
        </a:p>
      </dgm:t>
    </dgm:pt>
    <dgm:pt modelId="{7D0D9655-F555-46C7-954D-8AA3DB41A744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Podiatrists</a:t>
          </a:r>
          <a:endParaRPr lang="en-US" sz="2000" u="none"/>
        </a:p>
      </dgm:t>
    </dgm:pt>
    <dgm:pt modelId="{E0DA7F87-4AF7-4F4E-A398-4C38E8EA91BC}" type="parTrans" cxnId="{AE546F84-63FC-4529-830B-0E3C95B4A70D}">
      <dgm:prSet/>
      <dgm:spPr/>
      <dgm:t>
        <a:bodyPr/>
        <a:lstStyle/>
        <a:p>
          <a:endParaRPr lang="en-US" sz="11500" u="none"/>
        </a:p>
      </dgm:t>
    </dgm:pt>
    <dgm:pt modelId="{FF4D72AB-DD2A-49A9-BB1F-6ECFB648AD8D}" type="sibTrans" cxnId="{AE546F84-63FC-4529-830B-0E3C95B4A70D}">
      <dgm:prSet/>
      <dgm:spPr/>
      <dgm:t>
        <a:bodyPr/>
        <a:lstStyle/>
        <a:p>
          <a:endParaRPr lang="en-US" sz="4800" u="none"/>
        </a:p>
      </dgm:t>
    </dgm:pt>
    <dgm:pt modelId="{CDA83C32-5FC4-4232-99A4-ED7A898EF89E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Dietitians</a:t>
          </a:r>
          <a:endParaRPr lang="en-US" sz="2000" u="none"/>
        </a:p>
      </dgm:t>
    </dgm:pt>
    <dgm:pt modelId="{27CFBB3A-7AC2-465D-A902-F3C4C41FED22}" type="parTrans" cxnId="{7F7B4778-AD98-4BAD-AF96-9A527D7A139A}">
      <dgm:prSet/>
      <dgm:spPr/>
      <dgm:t>
        <a:bodyPr/>
        <a:lstStyle/>
        <a:p>
          <a:endParaRPr lang="en-US" sz="11500" u="none"/>
        </a:p>
      </dgm:t>
    </dgm:pt>
    <dgm:pt modelId="{C4A815D3-D04B-4520-BE8C-6BC27938FD13}" type="sibTrans" cxnId="{7F7B4778-AD98-4BAD-AF96-9A527D7A139A}">
      <dgm:prSet/>
      <dgm:spPr/>
      <dgm:t>
        <a:bodyPr/>
        <a:lstStyle/>
        <a:p>
          <a:endParaRPr lang="en-US" sz="4800" u="none"/>
        </a:p>
      </dgm:t>
    </dgm:pt>
    <dgm:pt modelId="{6E2029CB-7312-4715-8769-75E3A56936D6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Occupational therapists</a:t>
          </a:r>
          <a:endParaRPr lang="en-US" sz="2000" u="none"/>
        </a:p>
      </dgm:t>
    </dgm:pt>
    <dgm:pt modelId="{CAB4B4EB-FD75-4A18-8EF4-85B6E826EAFF}" type="parTrans" cxnId="{30203C75-1684-4F97-8A98-79879EE67E3C}">
      <dgm:prSet/>
      <dgm:spPr/>
      <dgm:t>
        <a:bodyPr/>
        <a:lstStyle/>
        <a:p>
          <a:endParaRPr lang="en-US" sz="11500" u="none"/>
        </a:p>
      </dgm:t>
    </dgm:pt>
    <dgm:pt modelId="{82179373-4A8D-4A86-A854-B4DA11A5AB1F}" type="sibTrans" cxnId="{30203C75-1684-4F97-8A98-79879EE67E3C}">
      <dgm:prSet/>
      <dgm:spPr/>
      <dgm:t>
        <a:bodyPr/>
        <a:lstStyle/>
        <a:p>
          <a:endParaRPr lang="en-US" sz="4800" u="none"/>
        </a:p>
      </dgm:t>
    </dgm:pt>
    <dgm:pt modelId="{19EEEE10-B38F-47C6-B4BB-84E72CBCAA75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Operating department practitioners</a:t>
          </a:r>
          <a:endParaRPr lang="en-US" sz="2000" u="none"/>
        </a:p>
      </dgm:t>
    </dgm:pt>
    <dgm:pt modelId="{CE579274-D9BD-43D3-806E-1618A9EEFACC}" type="parTrans" cxnId="{3506B691-8F8F-4986-A346-66FAF3BAAE65}">
      <dgm:prSet/>
      <dgm:spPr/>
      <dgm:t>
        <a:bodyPr/>
        <a:lstStyle/>
        <a:p>
          <a:endParaRPr lang="en-US" sz="11500" u="none"/>
        </a:p>
      </dgm:t>
    </dgm:pt>
    <dgm:pt modelId="{A05F239A-DA95-4CF5-8A14-35999ED4F1A9}" type="sibTrans" cxnId="{3506B691-8F8F-4986-A346-66FAF3BAAE65}">
      <dgm:prSet/>
      <dgm:spPr/>
      <dgm:t>
        <a:bodyPr/>
        <a:lstStyle/>
        <a:p>
          <a:endParaRPr lang="en-US" sz="4800" u="none"/>
        </a:p>
      </dgm:t>
    </dgm:pt>
    <dgm:pt modelId="{90EB0B98-AE1C-4766-B4D5-C7D38E0F1FF9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Orthoptists</a:t>
          </a:r>
          <a:endParaRPr lang="en-US" sz="2000" u="none"/>
        </a:p>
      </dgm:t>
    </dgm:pt>
    <dgm:pt modelId="{42C77314-0972-498F-8D41-1545C7567BA8}" type="parTrans" cxnId="{4D7BA1D0-1957-437E-B4BF-8EDBBB9B3FE8}">
      <dgm:prSet/>
      <dgm:spPr/>
      <dgm:t>
        <a:bodyPr/>
        <a:lstStyle/>
        <a:p>
          <a:endParaRPr lang="en-US" sz="11500" u="none"/>
        </a:p>
      </dgm:t>
    </dgm:pt>
    <dgm:pt modelId="{958C06E1-7125-438F-B742-A0ADF2995901}" type="sibTrans" cxnId="{4D7BA1D0-1957-437E-B4BF-8EDBBB9B3FE8}">
      <dgm:prSet/>
      <dgm:spPr/>
      <dgm:t>
        <a:bodyPr/>
        <a:lstStyle/>
        <a:p>
          <a:endParaRPr lang="en-US" sz="4800" u="none"/>
        </a:p>
      </dgm:t>
    </dgm:pt>
    <dgm:pt modelId="{95679789-05A5-49B4-BF23-85A590562E75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Osteopaths</a:t>
          </a:r>
          <a:endParaRPr lang="en-US" sz="2000" u="none"/>
        </a:p>
      </dgm:t>
    </dgm:pt>
    <dgm:pt modelId="{0C3F726E-1F3A-4924-A5AF-51BF83E2B0F1}" type="parTrans" cxnId="{6991F8A2-320B-44FC-A55C-75689DF0D868}">
      <dgm:prSet/>
      <dgm:spPr/>
      <dgm:t>
        <a:bodyPr/>
        <a:lstStyle/>
        <a:p>
          <a:endParaRPr lang="en-US" sz="11500" u="none"/>
        </a:p>
      </dgm:t>
    </dgm:pt>
    <dgm:pt modelId="{50A35DED-482C-4709-B85E-5EDCE8DFE558}" type="sibTrans" cxnId="{6991F8A2-320B-44FC-A55C-75689DF0D868}">
      <dgm:prSet/>
      <dgm:spPr/>
      <dgm:t>
        <a:bodyPr/>
        <a:lstStyle/>
        <a:p>
          <a:endParaRPr lang="en-US" sz="4800" u="none"/>
        </a:p>
      </dgm:t>
    </dgm:pt>
    <dgm:pt modelId="{0E34E091-2675-4E59-AB9D-93AFB2245639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Paramedics</a:t>
          </a:r>
          <a:endParaRPr lang="en-US" sz="2000" u="none"/>
        </a:p>
      </dgm:t>
    </dgm:pt>
    <dgm:pt modelId="{74EAE3DE-D8DD-4DAD-9DA6-DEC7F362E35F}" type="parTrans" cxnId="{284236CC-3C39-41BF-BE34-73DC383DE285}">
      <dgm:prSet/>
      <dgm:spPr/>
      <dgm:t>
        <a:bodyPr/>
        <a:lstStyle/>
        <a:p>
          <a:endParaRPr lang="en-US" sz="11500" u="none"/>
        </a:p>
      </dgm:t>
    </dgm:pt>
    <dgm:pt modelId="{5C8419DC-3119-4470-8352-6C23E6FF82D8}" type="sibTrans" cxnId="{284236CC-3C39-41BF-BE34-73DC383DE285}">
      <dgm:prSet/>
      <dgm:spPr/>
      <dgm:t>
        <a:bodyPr/>
        <a:lstStyle/>
        <a:p>
          <a:endParaRPr lang="en-US" sz="4800" u="none"/>
        </a:p>
      </dgm:t>
    </dgm:pt>
    <dgm:pt modelId="{8753FA75-4A63-489B-8113-FDEEAFA849F8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Physiotherapists</a:t>
          </a:r>
          <a:endParaRPr lang="en-US" sz="2000" u="none"/>
        </a:p>
      </dgm:t>
    </dgm:pt>
    <dgm:pt modelId="{0655DD26-B3CB-46A3-9931-5FD9678E8D25}" type="parTrans" cxnId="{65A26822-F70B-4FE2-9A41-0FA64F9767A5}">
      <dgm:prSet/>
      <dgm:spPr/>
      <dgm:t>
        <a:bodyPr/>
        <a:lstStyle/>
        <a:p>
          <a:endParaRPr lang="en-US" sz="11500" u="none"/>
        </a:p>
      </dgm:t>
    </dgm:pt>
    <dgm:pt modelId="{0A2CF1D2-2C9C-4A7C-9C3F-DD1224544F3B}" type="sibTrans" cxnId="{65A26822-F70B-4FE2-9A41-0FA64F9767A5}">
      <dgm:prSet/>
      <dgm:spPr/>
      <dgm:t>
        <a:bodyPr/>
        <a:lstStyle/>
        <a:p>
          <a:endParaRPr lang="en-US" sz="4800" u="none"/>
        </a:p>
      </dgm:t>
    </dgm:pt>
    <dgm:pt modelId="{A140CF58-60B7-487D-8EA7-C54A9A78F3E0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Prosthetists and orthotists</a:t>
          </a:r>
          <a:endParaRPr lang="en-US" sz="2000" u="none"/>
        </a:p>
      </dgm:t>
    </dgm:pt>
    <dgm:pt modelId="{3074EDA9-738A-43F6-9F0D-C629144830E2}" type="parTrans" cxnId="{825E2593-E38B-4672-B06E-F37DD6B67939}">
      <dgm:prSet/>
      <dgm:spPr/>
      <dgm:t>
        <a:bodyPr/>
        <a:lstStyle/>
        <a:p>
          <a:endParaRPr lang="en-US" sz="11500" u="none"/>
        </a:p>
      </dgm:t>
    </dgm:pt>
    <dgm:pt modelId="{168DEBFC-0160-497B-ABF7-479B87C755BE}" type="sibTrans" cxnId="{825E2593-E38B-4672-B06E-F37DD6B67939}">
      <dgm:prSet/>
      <dgm:spPr/>
      <dgm:t>
        <a:bodyPr/>
        <a:lstStyle/>
        <a:p>
          <a:endParaRPr lang="en-US" sz="4800" u="none"/>
        </a:p>
      </dgm:t>
    </dgm:pt>
    <dgm:pt modelId="{449C5E7B-85CE-4542-B003-C36F7F4700DD}">
      <dgm:prSet custT="1"/>
      <dgm:spPr/>
      <dgm:t>
        <a:bodyPr/>
        <a:lstStyle/>
        <a:p>
          <a:r>
            <a:rPr lang="en-US" sz="2000" u="none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Radiographers</a:t>
          </a:r>
          <a:endParaRPr lang="en-US" sz="2000" u="none"/>
        </a:p>
      </dgm:t>
    </dgm:pt>
    <dgm:pt modelId="{1E5EA996-4E23-4484-90FB-BA44CAFD7F20}" type="parTrans" cxnId="{06F063DD-10F8-45DA-97D3-C20D60D21F41}">
      <dgm:prSet/>
      <dgm:spPr/>
      <dgm:t>
        <a:bodyPr/>
        <a:lstStyle/>
        <a:p>
          <a:endParaRPr lang="en-US" sz="11500" u="none"/>
        </a:p>
      </dgm:t>
    </dgm:pt>
    <dgm:pt modelId="{A36702E5-B7FE-488C-A02A-FD2A37B050CD}" type="sibTrans" cxnId="{06F063DD-10F8-45DA-97D3-C20D60D21F41}">
      <dgm:prSet/>
      <dgm:spPr/>
      <dgm:t>
        <a:bodyPr/>
        <a:lstStyle/>
        <a:p>
          <a:endParaRPr lang="en-US" sz="4800" u="none"/>
        </a:p>
      </dgm:t>
    </dgm:pt>
    <dgm:pt modelId="{E94582C8-B5EB-4794-AF18-97DFA981FDE2}">
      <dgm:prSet custT="1"/>
      <dgm:spPr/>
      <dgm:t>
        <a:bodyPr/>
        <a:lstStyle/>
        <a:p>
          <a:r>
            <a:rPr lang="en-US" sz="2000" u="none" dirty="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Speech and language therapists</a:t>
          </a:r>
          <a:endParaRPr lang="en-US" sz="2000" u="none" dirty="0"/>
        </a:p>
      </dgm:t>
    </dgm:pt>
    <dgm:pt modelId="{BE7406EE-8D30-41AC-A364-0F6CFA331890}" type="parTrans" cxnId="{5C9EE31A-73A9-4775-A810-1883452D8EEC}">
      <dgm:prSet/>
      <dgm:spPr/>
      <dgm:t>
        <a:bodyPr/>
        <a:lstStyle/>
        <a:p>
          <a:endParaRPr lang="en-US" sz="11500" u="none"/>
        </a:p>
      </dgm:t>
    </dgm:pt>
    <dgm:pt modelId="{B4E14E39-3259-44B3-BEA5-4B510CBD55A3}" type="sibTrans" cxnId="{5C9EE31A-73A9-4775-A810-1883452D8EEC}">
      <dgm:prSet/>
      <dgm:spPr/>
      <dgm:t>
        <a:bodyPr/>
        <a:lstStyle/>
        <a:p>
          <a:endParaRPr lang="en-US" sz="4800" u="none"/>
        </a:p>
      </dgm:t>
    </dgm:pt>
    <dgm:pt modelId="{B4F932CB-3991-419D-B862-6294B165F154}" type="pres">
      <dgm:prSet presAssocID="{8876420F-84A4-4D1D-9685-7D647A6A8BAE}" presName="vert0" presStyleCnt="0">
        <dgm:presLayoutVars>
          <dgm:dir/>
          <dgm:animOne val="branch"/>
          <dgm:animLvl val="lvl"/>
        </dgm:presLayoutVars>
      </dgm:prSet>
      <dgm:spPr/>
    </dgm:pt>
    <dgm:pt modelId="{A87CEF7B-53F3-451D-AEC3-651C60F31711}" type="pres">
      <dgm:prSet presAssocID="{1CA8806A-2A27-48EB-B146-ADF05A867386}" presName="thickLine" presStyleLbl="alignNode1" presStyleIdx="0" presStyleCnt="14"/>
      <dgm:spPr/>
    </dgm:pt>
    <dgm:pt modelId="{12932010-BC46-4509-999F-7B6694CEFF47}" type="pres">
      <dgm:prSet presAssocID="{1CA8806A-2A27-48EB-B146-ADF05A867386}" presName="horz1" presStyleCnt="0"/>
      <dgm:spPr/>
    </dgm:pt>
    <dgm:pt modelId="{80D6E1CB-0F66-4F4E-9039-F188499825B7}" type="pres">
      <dgm:prSet presAssocID="{1CA8806A-2A27-48EB-B146-ADF05A867386}" presName="tx1" presStyleLbl="revTx" presStyleIdx="0" presStyleCnt="14"/>
      <dgm:spPr/>
    </dgm:pt>
    <dgm:pt modelId="{39EFEDE7-780D-48A1-903A-8C216F8649EA}" type="pres">
      <dgm:prSet presAssocID="{1CA8806A-2A27-48EB-B146-ADF05A867386}" presName="vert1" presStyleCnt="0"/>
      <dgm:spPr/>
    </dgm:pt>
    <dgm:pt modelId="{D515F30D-59DE-4F75-B64E-268CC199BB7C}" type="pres">
      <dgm:prSet presAssocID="{7585933D-B392-4B4F-8408-63291D8E3B3E}" presName="thickLine" presStyleLbl="alignNode1" presStyleIdx="1" presStyleCnt="14"/>
      <dgm:spPr/>
    </dgm:pt>
    <dgm:pt modelId="{EEFD8789-A8B2-4AFF-81AB-49FCCA90EDB3}" type="pres">
      <dgm:prSet presAssocID="{7585933D-B392-4B4F-8408-63291D8E3B3E}" presName="horz1" presStyleCnt="0"/>
      <dgm:spPr/>
    </dgm:pt>
    <dgm:pt modelId="{069AAAAA-6797-4109-A371-11585CFC23C0}" type="pres">
      <dgm:prSet presAssocID="{7585933D-B392-4B4F-8408-63291D8E3B3E}" presName="tx1" presStyleLbl="revTx" presStyleIdx="1" presStyleCnt="14"/>
      <dgm:spPr/>
    </dgm:pt>
    <dgm:pt modelId="{D6AAC617-B349-4A72-8768-E37D2CA8B1CE}" type="pres">
      <dgm:prSet presAssocID="{7585933D-B392-4B4F-8408-63291D8E3B3E}" presName="vert1" presStyleCnt="0"/>
      <dgm:spPr/>
    </dgm:pt>
    <dgm:pt modelId="{7C4E0A2D-23BB-4331-BF33-B4BF93751379}" type="pres">
      <dgm:prSet presAssocID="{A8C74C77-2274-4B2B-A9E9-8B0DA21D8AEE}" presName="thickLine" presStyleLbl="alignNode1" presStyleIdx="2" presStyleCnt="14"/>
      <dgm:spPr/>
    </dgm:pt>
    <dgm:pt modelId="{70F318C9-76CC-469B-9C6E-97B1571B10BA}" type="pres">
      <dgm:prSet presAssocID="{A8C74C77-2274-4B2B-A9E9-8B0DA21D8AEE}" presName="horz1" presStyleCnt="0"/>
      <dgm:spPr/>
    </dgm:pt>
    <dgm:pt modelId="{5C279880-9162-44CF-9271-A02C8A3118CD}" type="pres">
      <dgm:prSet presAssocID="{A8C74C77-2274-4B2B-A9E9-8B0DA21D8AEE}" presName="tx1" presStyleLbl="revTx" presStyleIdx="2" presStyleCnt="14"/>
      <dgm:spPr/>
    </dgm:pt>
    <dgm:pt modelId="{98CE6812-044E-4140-B4BE-F846A599051D}" type="pres">
      <dgm:prSet presAssocID="{A8C74C77-2274-4B2B-A9E9-8B0DA21D8AEE}" presName="vert1" presStyleCnt="0"/>
      <dgm:spPr/>
    </dgm:pt>
    <dgm:pt modelId="{12E89AC9-7530-4E3D-A895-2EA93BA4BAE2}" type="pres">
      <dgm:prSet presAssocID="{7D0D9655-F555-46C7-954D-8AA3DB41A744}" presName="thickLine" presStyleLbl="alignNode1" presStyleIdx="3" presStyleCnt="14"/>
      <dgm:spPr/>
    </dgm:pt>
    <dgm:pt modelId="{ED03C621-D755-4829-B01E-BA5706FD3B3A}" type="pres">
      <dgm:prSet presAssocID="{7D0D9655-F555-46C7-954D-8AA3DB41A744}" presName="horz1" presStyleCnt="0"/>
      <dgm:spPr/>
    </dgm:pt>
    <dgm:pt modelId="{7886B8B0-FD08-45DF-9A46-CF17E016C00B}" type="pres">
      <dgm:prSet presAssocID="{7D0D9655-F555-46C7-954D-8AA3DB41A744}" presName="tx1" presStyleLbl="revTx" presStyleIdx="3" presStyleCnt="14"/>
      <dgm:spPr/>
    </dgm:pt>
    <dgm:pt modelId="{4E3FF784-6783-4E15-8595-0AE4D83FC0D6}" type="pres">
      <dgm:prSet presAssocID="{7D0D9655-F555-46C7-954D-8AA3DB41A744}" presName="vert1" presStyleCnt="0"/>
      <dgm:spPr/>
    </dgm:pt>
    <dgm:pt modelId="{EA51C327-CEB1-4AC4-AE37-F46DB383EAD9}" type="pres">
      <dgm:prSet presAssocID="{CDA83C32-5FC4-4232-99A4-ED7A898EF89E}" presName="thickLine" presStyleLbl="alignNode1" presStyleIdx="4" presStyleCnt="14"/>
      <dgm:spPr/>
    </dgm:pt>
    <dgm:pt modelId="{3466E681-0FEA-4615-921D-31D5AFADFC18}" type="pres">
      <dgm:prSet presAssocID="{CDA83C32-5FC4-4232-99A4-ED7A898EF89E}" presName="horz1" presStyleCnt="0"/>
      <dgm:spPr/>
    </dgm:pt>
    <dgm:pt modelId="{F480077E-9F44-44C2-9A64-740DF9081FD7}" type="pres">
      <dgm:prSet presAssocID="{CDA83C32-5FC4-4232-99A4-ED7A898EF89E}" presName="tx1" presStyleLbl="revTx" presStyleIdx="4" presStyleCnt="14"/>
      <dgm:spPr/>
    </dgm:pt>
    <dgm:pt modelId="{226F91EC-2050-4CE6-8553-8C3C085FAF69}" type="pres">
      <dgm:prSet presAssocID="{CDA83C32-5FC4-4232-99A4-ED7A898EF89E}" presName="vert1" presStyleCnt="0"/>
      <dgm:spPr/>
    </dgm:pt>
    <dgm:pt modelId="{9ABD1CEA-AF8F-4FC1-94EA-1C0360BE9719}" type="pres">
      <dgm:prSet presAssocID="{6E2029CB-7312-4715-8769-75E3A56936D6}" presName="thickLine" presStyleLbl="alignNode1" presStyleIdx="5" presStyleCnt="14"/>
      <dgm:spPr/>
    </dgm:pt>
    <dgm:pt modelId="{5220D41F-73F9-43AE-8CB8-9C5838F22508}" type="pres">
      <dgm:prSet presAssocID="{6E2029CB-7312-4715-8769-75E3A56936D6}" presName="horz1" presStyleCnt="0"/>
      <dgm:spPr/>
    </dgm:pt>
    <dgm:pt modelId="{0766A641-2459-41EB-AF23-922DD8036E0F}" type="pres">
      <dgm:prSet presAssocID="{6E2029CB-7312-4715-8769-75E3A56936D6}" presName="tx1" presStyleLbl="revTx" presStyleIdx="5" presStyleCnt="14"/>
      <dgm:spPr/>
    </dgm:pt>
    <dgm:pt modelId="{CDD35BC9-C354-4FF7-9474-615F319FA66E}" type="pres">
      <dgm:prSet presAssocID="{6E2029CB-7312-4715-8769-75E3A56936D6}" presName="vert1" presStyleCnt="0"/>
      <dgm:spPr/>
    </dgm:pt>
    <dgm:pt modelId="{63DFA9EB-3B48-44A4-8ACB-3E6D152FFE3F}" type="pres">
      <dgm:prSet presAssocID="{19EEEE10-B38F-47C6-B4BB-84E72CBCAA75}" presName="thickLine" presStyleLbl="alignNode1" presStyleIdx="6" presStyleCnt="14"/>
      <dgm:spPr/>
    </dgm:pt>
    <dgm:pt modelId="{92FCF5F5-2944-425B-A9A8-4008288CBED1}" type="pres">
      <dgm:prSet presAssocID="{19EEEE10-B38F-47C6-B4BB-84E72CBCAA75}" presName="horz1" presStyleCnt="0"/>
      <dgm:spPr/>
    </dgm:pt>
    <dgm:pt modelId="{A1F14626-1637-4A3F-9F15-B2291123D251}" type="pres">
      <dgm:prSet presAssocID="{19EEEE10-B38F-47C6-B4BB-84E72CBCAA75}" presName="tx1" presStyleLbl="revTx" presStyleIdx="6" presStyleCnt="14"/>
      <dgm:spPr/>
    </dgm:pt>
    <dgm:pt modelId="{E67ACACA-C47B-419B-B085-87982C6CC86B}" type="pres">
      <dgm:prSet presAssocID="{19EEEE10-B38F-47C6-B4BB-84E72CBCAA75}" presName="vert1" presStyleCnt="0"/>
      <dgm:spPr/>
    </dgm:pt>
    <dgm:pt modelId="{78A09078-D549-4FAF-9424-717EB41BCB3B}" type="pres">
      <dgm:prSet presAssocID="{90EB0B98-AE1C-4766-B4D5-C7D38E0F1FF9}" presName="thickLine" presStyleLbl="alignNode1" presStyleIdx="7" presStyleCnt="14"/>
      <dgm:spPr/>
    </dgm:pt>
    <dgm:pt modelId="{42A6144F-201B-4CE1-89C1-B1A96C6ACF8F}" type="pres">
      <dgm:prSet presAssocID="{90EB0B98-AE1C-4766-B4D5-C7D38E0F1FF9}" presName="horz1" presStyleCnt="0"/>
      <dgm:spPr/>
    </dgm:pt>
    <dgm:pt modelId="{DEB81CD4-0F4D-4BCD-8E91-26344E47D724}" type="pres">
      <dgm:prSet presAssocID="{90EB0B98-AE1C-4766-B4D5-C7D38E0F1FF9}" presName="tx1" presStyleLbl="revTx" presStyleIdx="7" presStyleCnt="14"/>
      <dgm:spPr/>
    </dgm:pt>
    <dgm:pt modelId="{F1077F31-B6E2-4CC4-B171-685554FF38DB}" type="pres">
      <dgm:prSet presAssocID="{90EB0B98-AE1C-4766-B4D5-C7D38E0F1FF9}" presName="vert1" presStyleCnt="0"/>
      <dgm:spPr/>
    </dgm:pt>
    <dgm:pt modelId="{6396DDE7-EF60-441D-9CAD-7AF834AC1011}" type="pres">
      <dgm:prSet presAssocID="{95679789-05A5-49B4-BF23-85A590562E75}" presName="thickLine" presStyleLbl="alignNode1" presStyleIdx="8" presStyleCnt="14"/>
      <dgm:spPr/>
    </dgm:pt>
    <dgm:pt modelId="{B7F5EF58-4398-4666-B01D-3499F0875C1C}" type="pres">
      <dgm:prSet presAssocID="{95679789-05A5-49B4-BF23-85A590562E75}" presName="horz1" presStyleCnt="0"/>
      <dgm:spPr/>
    </dgm:pt>
    <dgm:pt modelId="{D02ACBA1-765E-4971-9D9B-7CB561F2BBA2}" type="pres">
      <dgm:prSet presAssocID="{95679789-05A5-49B4-BF23-85A590562E75}" presName="tx1" presStyleLbl="revTx" presStyleIdx="8" presStyleCnt="14"/>
      <dgm:spPr/>
    </dgm:pt>
    <dgm:pt modelId="{A47A99C1-E554-4538-B486-16E38B9FC53F}" type="pres">
      <dgm:prSet presAssocID="{95679789-05A5-49B4-BF23-85A590562E75}" presName="vert1" presStyleCnt="0"/>
      <dgm:spPr/>
    </dgm:pt>
    <dgm:pt modelId="{50E31029-1665-4F7F-9EA0-A7A72F57599E}" type="pres">
      <dgm:prSet presAssocID="{0E34E091-2675-4E59-AB9D-93AFB2245639}" presName="thickLine" presStyleLbl="alignNode1" presStyleIdx="9" presStyleCnt="14"/>
      <dgm:spPr/>
    </dgm:pt>
    <dgm:pt modelId="{4B3EC66B-1C02-4550-8BEF-0E68E09EBA2D}" type="pres">
      <dgm:prSet presAssocID="{0E34E091-2675-4E59-AB9D-93AFB2245639}" presName="horz1" presStyleCnt="0"/>
      <dgm:spPr/>
    </dgm:pt>
    <dgm:pt modelId="{D5CF7063-A4F3-49FA-ABD1-95B72286886E}" type="pres">
      <dgm:prSet presAssocID="{0E34E091-2675-4E59-AB9D-93AFB2245639}" presName="tx1" presStyleLbl="revTx" presStyleIdx="9" presStyleCnt="14"/>
      <dgm:spPr/>
    </dgm:pt>
    <dgm:pt modelId="{D7749E21-7EAA-4D11-9870-B66923DC1AF3}" type="pres">
      <dgm:prSet presAssocID="{0E34E091-2675-4E59-AB9D-93AFB2245639}" presName="vert1" presStyleCnt="0"/>
      <dgm:spPr/>
    </dgm:pt>
    <dgm:pt modelId="{71BCDA0A-6631-4535-B110-3D574573AC0C}" type="pres">
      <dgm:prSet presAssocID="{8753FA75-4A63-489B-8113-FDEEAFA849F8}" presName="thickLine" presStyleLbl="alignNode1" presStyleIdx="10" presStyleCnt="14"/>
      <dgm:spPr/>
    </dgm:pt>
    <dgm:pt modelId="{AAA48683-EE14-4DF5-BB92-060B0B098D67}" type="pres">
      <dgm:prSet presAssocID="{8753FA75-4A63-489B-8113-FDEEAFA849F8}" presName="horz1" presStyleCnt="0"/>
      <dgm:spPr/>
    </dgm:pt>
    <dgm:pt modelId="{E95BDFCE-29B3-4C86-A7C8-33F6922770FA}" type="pres">
      <dgm:prSet presAssocID="{8753FA75-4A63-489B-8113-FDEEAFA849F8}" presName="tx1" presStyleLbl="revTx" presStyleIdx="10" presStyleCnt="14"/>
      <dgm:spPr/>
    </dgm:pt>
    <dgm:pt modelId="{26C489D4-1B0F-44D4-9A15-4A06B2E1E9AD}" type="pres">
      <dgm:prSet presAssocID="{8753FA75-4A63-489B-8113-FDEEAFA849F8}" presName="vert1" presStyleCnt="0"/>
      <dgm:spPr/>
    </dgm:pt>
    <dgm:pt modelId="{514C1E11-CFE5-4BF4-A153-8659175B8A11}" type="pres">
      <dgm:prSet presAssocID="{A140CF58-60B7-487D-8EA7-C54A9A78F3E0}" presName="thickLine" presStyleLbl="alignNode1" presStyleIdx="11" presStyleCnt="14"/>
      <dgm:spPr/>
    </dgm:pt>
    <dgm:pt modelId="{00F96CED-F79C-4D87-B59D-0F2D0C670449}" type="pres">
      <dgm:prSet presAssocID="{A140CF58-60B7-487D-8EA7-C54A9A78F3E0}" presName="horz1" presStyleCnt="0"/>
      <dgm:spPr/>
    </dgm:pt>
    <dgm:pt modelId="{1FAF8498-D895-423D-A518-2B9948B045A0}" type="pres">
      <dgm:prSet presAssocID="{A140CF58-60B7-487D-8EA7-C54A9A78F3E0}" presName="tx1" presStyleLbl="revTx" presStyleIdx="11" presStyleCnt="14"/>
      <dgm:spPr/>
    </dgm:pt>
    <dgm:pt modelId="{982B174D-6731-4962-BA8C-01761B6ECCF8}" type="pres">
      <dgm:prSet presAssocID="{A140CF58-60B7-487D-8EA7-C54A9A78F3E0}" presName="vert1" presStyleCnt="0"/>
      <dgm:spPr/>
    </dgm:pt>
    <dgm:pt modelId="{FE139E5D-C33C-4864-9696-14DECA59D7B3}" type="pres">
      <dgm:prSet presAssocID="{449C5E7B-85CE-4542-B003-C36F7F4700DD}" presName="thickLine" presStyleLbl="alignNode1" presStyleIdx="12" presStyleCnt="14"/>
      <dgm:spPr/>
    </dgm:pt>
    <dgm:pt modelId="{81E2B1F9-44B8-4055-963A-9421A24699FD}" type="pres">
      <dgm:prSet presAssocID="{449C5E7B-85CE-4542-B003-C36F7F4700DD}" presName="horz1" presStyleCnt="0"/>
      <dgm:spPr/>
    </dgm:pt>
    <dgm:pt modelId="{B97DCB7F-B59D-474B-9C09-F2A357E780A3}" type="pres">
      <dgm:prSet presAssocID="{449C5E7B-85CE-4542-B003-C36F7F4700DD}" presName="tx1" presStyleLbl="revTx" presStyleIdx="12" presStyleCnt="14"/>
      <dgm:spPr/>
    </dgm:pt>
    <dgm:pt modelId="{C078DFC6-B92B-4938-A3EB-B49528C448F4}" type="pres">
      <dgm:prSet presAssocID="{449C5E7B-85CE-4542-B003-C36F7F4700DD}" presName="vert1" presStyleCnt="0"/>
      <dgm:spPr/>
    </dgm:pt>
    <dgm:pt modelId="{61CF9AFF-5AA6-42F8-8C76-570913010C3C}" type="pres">
      <dgm:prSet presAssocID="{E94582C8-B5EB-4794-AF18-97DFA981FDE2}" presName="thickLine" presStyleLbl="alignNode1" presStyleIdx="13" presStyleCnt="14"/>
      <dgm:spPr/>
    </dgm:pt>
    <dgm:pt modelId="{C2B8EBD1-F14C-4C33-AFAB-875D08C3DE2B}" type="pres">
      <dgm:prSet presAssocID="{E94582C8-B5EB-4794-AF18-97DFA981FDE2}" presName="horz1" presStyleCnt="0"/>
      <dgm:spPr/>
    </dgm:pt>
    <dgm:pt modelId="{7C5A6AF6-4A2A-4BB9-B6E7-3C9A3C2B5A87}" type="pres">
      <dgm:prSet presAssocID="{E94582C8-B5EB-4794-AF18-97DFA981FDE2}" presName="tx1" presStyleLbl="revTx" presStyleIdx="13" presStyleCnt="14"/>
      <dgm:spPr/>
    </dgm:pt>
    <dgm:pt modelId="{903BA7C5-5806-40FE-AB7E-E83196CBD85E}" type="pres">
      <dgm:prSet presAssocID="{E94582C8-B5EB-4794-AF18-97DFA981FDE2}" presName="vert1" presStyleCnt="0"/>
      <dgm:spPr/>
    </dgm:pt>
  </dgm:ptLst>
  <dgm:cxnLst>
    <dgm:cxn modelId="{BF190901-84D9-490C-BF86-44C815928A87}" type="presOf" srcId="{0E34E091-2675-4E59-AB9D-93AFB2245639}" destId="{D5CF7063-A4F3-49FA-ABD1-95B72286886E}" srcOrd="0" destOrd="0" presId="urn:microsoft.com/office/officeart/2008/layout/LinedList"/>
    <dgm:cxn modelId="{BE8C0406-0817-4748-8A0F-A97FF62192A8}" type="presOf" srcId="{449C5E7B-85CE-4542-B003-C36F7F4700DD}" destId="{B97DCB7F-B59D-474B-9C09-F2A357E780A3}" srcOrd="0" destOrd="0" presId="urn:microsoft.com/office/officeart/2008/layout/LinedList"/>
    <dgm:cxn modelId="{5C9EE31A-73A9-4775-A810-1883452D8EEC}" srcId="{8876420F-84A4-4D1D-9685-7D647A6A8BAE}" destId="{E94582C8-B5EB-4794-AF18-97DFA981FDE2}" srcOrd="13" destOrd="0" parTransId="{BE7406EE-8D30-41AC-A364-0F6CFA331890}" sibTransId="{B4E14E39-3259-44B3-BEA5-4B510CBD55A3}"/>
    <dgm:cxn modelId="{2EF3B521-7130-41EA-AF16-CFA686917F77}" type="presOf" srcId="{7D0D9655-F555-46C7-954D-8AA3DB41A744}" destId="{7886B8B0-FD08-45DF-9A46-CF17E016C00B}" srcOrd="0" destOrd="0" presId="urn:microsoft.com/office/officeart/2008/layout/LinedList"/>
    <dgm:cxn modelId="{65A26822-F70B-4FE2-9A41-0FA64F9767A5}" srcId="{8876420F-84A4-4D1D-9685-7D647A6A8BAE}" destId="{8753FA75-4A63-489B-8113-FDEEAFA849F8}" srcOrd="10" destOrd="0" parTransId="{0655DD26-B3CB-46A3-9931-5FD9678E8D25}" sibTransId="{0A2CF1D2-2C9C-4A7C-9C3F-DD1224544F3B}"/>
    <dgm:cxn modelId="{93D7F230-CE59-46F6-9194-1751EBABA91B}" type="presOf" srcId="{95679789-05A5-49B4-BF23-85A590562E75}" destId="{D02ACBA1-765E-4971-9D9B-7CB561F2BBA2}" srcOrd="0" destOrd="0" presId="urn:microsoft.com/office/officeart/2008/layout/LinedList"/>
    <dgm:cxn modelId="{CBCBB335-E5FB-4696-B857-01AD6A6C037F}" type="presOf" srcId="{1CA8806A-2A27-48EB-B146-ADF05A867386}" destId="{80D6E1CB-0F66-4F4E-9039-F188499825B7}" srcOrd="0" destOrd="0" presId="urn:microsoft.com/office/officeart/2008/layout/LinedList"/>
    <dgm:cxn modelId="{7504F736-F709-41A5-819B-238707A69C22}" type="presOf" srcId="{CDA83C32-5FC4-4232-99A4-ED7A898EF89E}" destId="{F480077E-9F44-44C2-9A64-740DF9081FD7}" srcOrd="0" destOrd="0" presId="urn:microsoft.com/office/officeart/2008/layout/LinedList"/>
    <dgm:cxn modelId="{18540C3E-85B8-49D7-A47D-E4F1B39E96A3}" type="presOf" srcId="{A140CF58-60B7-487D-8EA7-C54A9A78F3E0}" destId="{1FAF8498-D895-423D-A518-2B9948B045A0}" srcOrd="0" destOrd="0" presId="urn:microsoft.com/office/officeart/2008/layout/LinedList"/>
    <dgm:cxn modelId="{D4367960-E4A6-4D98-86BC-6AE590051AA0}" type="presOf" srcId="{E94582C8-B5EB-4794-AF18-97DFA981FDE2}" destId="{7C5A6AF6-4A2A-4BB9-B6E7-3C9A3C2B5A87}" srcOrd="0" destOrd="0" presId="urn:microsoft.com/office/officeart/2008/layout/LinedList"/>
    <dgm:cxn modelId="{90486B63-7AB7-4E46-966E-AA151D80C41E}" type="presOf" srcId="{7585933D-B392-4B4F-8408-63291D8E3B3E}" destId="{069AAAAA-6797-4109-A371-11585CFC23C0}" srcOrd="0" destOrd="0" presId="urn:microsoft.com/office/officeart/2008/layout/LinedList"/>
    <dgm:cxn modelId="{18C6884E-D4C8-4E9C-8ED2-2311686AB680}" type="presOf" srcId="{6E2029CB-7312-4715-8769-75E3A56936D6}" destId="{0766A641-2459-41EB-AF23-922DD8036E0F}" srcOrd="0" destOrd="0" presId="urn:microsoft.com/office/officeart/2008/layout/LinedList"/>
    <dgm:cxn modelId="{EB76B04E-189B-4716-833E-92ED1666916B}" srcId="{8876420F-84A4-4D1D-9685-7D647A6A8BAE}" destId="{1CA8806A-2A27-48EB-B146-ADF05A867386}" srcOrd="0" destOrd="0" parTransId="{C703F846-9165-4D06-B5A7-180C4E5648B9}" sibTransId="{04D4C015-7A11-4FF5-BFE1-C7D6B814FF45}"/>
    <dgm:cxn modelId="{30203C75-1684-4F97-8A98-79879EE67E3C}" srcId="{8876420F-84A4-4D1D-9685-7D647A6A8BAE}" destId="{6E2029CB-7312-4715-8769-75E3A56936D6}" srcOrd="5" destOrd="0" parTransId="{CAB4B4EB-FD75-4A18-8EF4-85B6E826EAFF}" sibTransId="{82179373-4A8D-4A86-A854-B4DA11A5AB1F}"/>
    <dgm:cxn modelId="{7F7B4778-AD98-4BAD-AF96-9A527D7A139A}" srcId="{8876420F-84A4-4D1D-9685-7D647A6A8BAE}" destId="{CDA83C32-5FC4-4232-99A4-ED7A898EF89E}" srcOrd="4" destOrd="0" parTransId="{27CFBB3A-7AC2-465D-A902-F3C4C41FED22}" sibTransId="{C4A815D3-D04B-4520-BE8C-6BC27938FD13}"/>
    <dgm:cxn modelId="{AE546F84-63FC-4529-830B-0E3C95B4A70D}" srcId="{8876420F-84A4-4D1D-9685-7D647A6A8BAE}" destId="{7D0D9655-F555-46C7-954D-8AA3DB41A744}" srcOrd="3" destOrd="0" parTransId="{E0DA7F87-4AF7-4F4E-A398-4C38E8EA91BC}" sibTransId="{FF4D72AB-DD2A-49A9-BB1F-6ECFB648AD8D}"/>
    <dgm:cxn modelId="{6C27688F-0B5C-46D7-A8E6-21FB401BB35F}" type="presOf" srcId="{8753FA75-4A63-489B-8113-FDEEAFA849F8}" destId="{E95BDFCE-29B3-4C86-A7C8-33F6922770FA}" srcOrd="0" destOrd="0" presId="urn:microsoft.com/office/officeart/2008/layout/LinedList"/>
    <dgm:cxn modelId="{3506B691-8F8F-4986-A346-66FAF3BAAE65}" srcId="{8876420F-84A4-4D1D-9685-7D647A6A8BAE}" destId="{19EEEE10-B38F-47C6-B4BB-84E72CBCAA75}" srcOrd="6" destOrd="0" parTransId="{CE579274-D9BD-43D3-806E-1618A9EEFACC}" sibTransId="{A05F239A-DA95-4CF5-8A14-35999ED4F1A9}"/>
    <dgm:cxn modelId="{825E2593-E38B-4672-B06E-F37DD6B67939}" srcId="{8876420F-84A4-4D1D-9685-7D647A6A8BAE}" destId="{A140CF58-60B7-487D-8EA7-C54A9A78F3E0}" srcOrd="11" destOrd="0" parTransId="{3074EDA9-738A-43F6-9F0D-C629144830E2}" sibTransId="{168DEBFC-0160-497B-ABF7-479B87C755BE}"/>
    <dgm:cxn modelId="{F12BDB9B-B1C5-458D-9893-0480D1F3F317}" type="presOf" srcId="{19EEEE10-B38F-47C6-B4BB-84E72CBCAA75}" destId="{A1F14626-1637-4A3F-9F15-B2291123D251}" srcOrd="0" destOrd="0" presId="urn:microsoft.com/office/officeart/2008/layout/LinedList"/>
    <dgm:cxn modelId="{6991F8A2-320B-44FC-A55C-75689DF0D868}" srcId="{8876420F-84A4-4D1D-9685-7D647A6A8BAE}" destId="{95679789-05A5-49B4-BF23-85A590562E75}" srcOrd="8" destOrd="0" parTransId="{0C3F726E-1F3A-4924-A5AF-51BF83E2B0F1}" sibTransId="{50A35DED-482C-4709-B85E-5EDCE8DFE558}"/>
    <dgm:cxn modelId="{36CD71B1-8270-4442-9DFF-43588338C28E}" type="presOf" srcId="{8876420F-84A4-4D1D-9685-7D647A6A8BAE}" destId="{B4F932CB-3991-419D-B862-6294B165F154}" srcOrd="0" destOrd="0" presId="urn:microsoft.com/office/officeart/2008/layout/LinedList"/>
    <dgm:cxn modelId="{DFE203B6-B0F9-48D6-B9A2-1074427B5759}" srcId="{8876420F-84A4-4D1D-9685-7D647A6A8BAE}" destId="{A8C74C77-2274-4B2B-A9E9-8B0DA21D8AEE}" srcOrd="2" destOrd="0" parTransId="{F54741E1-14D1-4D53-BABE-51B780483673}" sibTransId="{BDE7439C-41E7-4067-B1CB-959BFD00C60E}"/>
    <dgm:cxn modelId="{284236CC-3C39-41BF-BE34-73DC383DE285}" srcId="{8876420F-84A4-4D1D-9685-7D647A6A8BAE}" destId="{0E34E091-2675-4E59-AB9D-93AFB2245639}" srcOrd="9" destOrd="0" parTransId="{74EAE3DE-D8DD-4DAD-9DA6-DEC7F362E35F}" sibTransId="{5C8419DC-3119-4470-8352-6C23E6FF82D8}"/>
    <dgm:cxn modelId="{4D7BA1D0-1957-437E-B4BF-8EDBBB9B3FE8}" srcId="{8876420F-84A4-4D1D-9685-7D647A6A8BAE}" destId="{90EB0B98-AE1C-4766-B4D5-C7D38E0F1FF9}" srcOrd="7" destOrd="0" parTransId="{42C77314-0972-498F-8D41-1545C7567BA8}" sibTransId="{958C06E1-7125-438F-B742-A0ADF2995901}"/>
    <dgm:cxn modelId="{06F063DD-10F8-45DA-97D3-C20D60D21F41}" srcId="{8876420F-84A4-4D1D-9685-7D647A6A8BAE}" destId="{449C5E7B-85CE-4542-B003-C36F7F4700DD}" srcOrd="12" destOrd="0" parTransId="{1E5EA996-4E23-4484-90FB-BA44CAFD7F20}" sibTransId="{A36702E5-B7FE-488C-A02A-FD2A37B050CD}"/>
    <dgm:cxn modelId="{C94F11E2-9C20-4F8A-AD21-5BB1D40B3EBB}" type="presOf" srcId="{90EB0B98-AE1C-4766-B4D5-C7D38E0F1FF9}" destId="{DEB81CD4-0F4D-4BCD-8E91-26344E47D724}" srcOrd="0" destOrd="0" presId="urn:microsoft.com/office/officeart/2008/layout/LinedList"/>
    <dgm:cxn modelId="{A6342AF1-6EEB-40C7-9F58-F8CB9F9EF413}" srcId="{8876420F-84A4-4D1D-9685-7D647A6A8BAE}" destId="{7585933D-B392-4B4F-8408-63291D8E3B3E}" srcOrd="1" destOrd="0" parTransId="{5B1AC97C-C1DE-4177-B9B8-D5F0F583B56D}" sibTransId="{FB6ECB46-BC74-448A-9274-F52DCDED77B2}"/>
    <dgm:cxn modelId="{3E6A01F3-7EA6-49B5-80DC-7C7893785184}" type="presOf" srcId="{A8C74C77-2274-4B2B-A9E9-8B0DA21D8AEE}" destId="{5C279880-9162-44CF-9271-A02C8A3118CD}" srcOrd="0" destOrd="0" presId="urn:microsoft.com/office/officeart/2008/layout/LinedList"/>
    <dgm:cxn modelId="{4349EB90-E1D0-434E-9215-D039663C40EC}" type="presParOf" srcId="{B4F932CB-3991-419D-B862-6294B165F154}" destId="{A87CEF7B-53F3-451D-AEC3-651C60F31711}" srcOrd="0" destOrd="0" presId="urn:microsoft.com/office/officeart/2008/layout/LinedList"/>
    <dgm:cxn modelId="{43F644DC-D0F7-4BA4-A328-14C5103D76B8}" type="presParOf" srcId="{B4F932CB-3991-419D-B862-6294B165F154}" destId="{12932010-BC46-4509-999F-7B6694CEFF47}" srcOrd="1" destOrd="0" presId="urn:microsoft.com/office/officeart/2008/layout/LinedList"/>
    <dgm:cxn modelId="{C5ECA7B4-9E95-4F29-AED9-ABBF2B09E2DB}" type="presParOf" srcId="{12932010-BC46-4509-999F-7B6694CEFF47}" destId="{80D6E1CB-0F66-4F4E-9039-F188499825B7}" srcOrd="0" destOrd="0" presId="urn:microsoft.com/office/officeart/2008/layout/LinedList"/>
    <dgm:cxn modelId="{BF0F34CF-9DAE-4745-B1CD-11AF11F40538}" type="presParOf" srcId="{12932010-BC46-4509-999F-7B6694CEFF47}" destId="{39EFEDE7-780D-48A1-903A-8C216F8649EA}" srcOrd="1" destOrd="0" presId="urn:microsoft.com/office/officeart/2008/layout/LinedList"/>
    <dgm:cxn modelId="{299807AA-BF30-4BE1-B06E-A48700117480}" type="presParOf" srcId="{B4F932CB-3991-419D-B862-6294B165F154}" destId="{D515F30D-59DE-4F75-B64E-268CC199BB7C}" srcOrd="2" destOrd="0" presId="urn:microsoft.com/office/officeart/2008/layout/LinedList"/>
    <dgm:cxn modelId="{9AC0926E-B02C-479A-AAB3-14830FFBCD31}" type="presParOf" srcId="{B4F932CB-3991-419D-B862-6294B165F154}" destId="{EEFD8789-A8B2-4AFF-81AB-49FCCA90EDB3}" srcOrd="3" destOrd="0" presId="urn:microsoft.com/office/officeart/2008/layout/LinedList"/>
    <dgm:cxn modelId="{DC176EFD-7D0F-4616-B6D0-BF66E6109159}" type="presParOf" srcId="{EEFD8789-A8B2-4AFF-81AB-49FCCA90EDB3}" destId="{069AAAAA-6797-4109-A371-11585CFC23C0}" srcOrd="0" destOrd="0" presId="urn:microsoft.com/office/officeart/2008/layout/LinedList"/>
    <dgm:cxn modelId="{C1DF4E3D-2EF8-43A3-A80F-235425F69FE5}" type="presParOf" srcId="{EEFD8789-A8B2-4AFF-81AB-49FCCA90EDB3}" destId="{D6AAC617-B349-4A72-8768-E37D2CA8B1CE}" srcOrd="1" destOrd="0" presId="urn:microsoft.com/office/officeart/2008/layout/LinedList"/>
    <dgm:cxn modelId="{134C6017-F6F4-4475-850A-CC569687BB93}" type="presParOf" srcId="{B4F932CB-3991-419D-B862-6294B165F154}" destId="{7C4E0A2D-23BB-4331-BF33-B4BF93751379}" srcOrd="4" destOrd="0" presId="urn:microsoft.com/office/officeart/2008/layout/LinedList"/>
    <dgm:cxn modelId="{C36C5F2B-23A8-44DC-BBE9-CDC92AD9EBD5}" type="presParOf" srcId="{B4F932CB-3991-419D-B862-6294B165F154}" destId="{70F318C9-76CC-469B-9C6E-97B1571B10BA}" srcOrd="5" destOrd="0" presId="urn:microsoft.com/office/officeart/2008/layout/LinedList"/>
    <dgm:cxn modelId="{C74DEC78-F780-45A2-A711-0D498C969B2B}" type="presParOf" srcId="{70F318C9-76CC-469B-9C6E-97B1571B10BA}" destId="{5C279880-9162-44CF-9271-A02C8A3118CD}" srcOrd="0" destOrd="0" presId="urn:microsoft.com/office/officeart/2008/layout/LinedList"/>
    <dgm:cxn modelId="{962BD8C3-D178-4A79-92F5-DA0D69685CC8}" type="presParOf" srcId="{70F318C9-76CC-469B-9C6E-97B1571B10BA}" destId="{98CE6812-044E-4140-B4BE-F846A599051D}" srcOrd="1" destOrd="0" presId="urn:microsoft.com/office/officeart/2008/layout/LinedList"/>
    <dgm:cxn modelId="{1960E881-3814-4814-BAE3-0F2B740E7B9C}" type="presParOf" srcId="{B4F932CB-3991-419D-B862-6294B165F154}" destId="{12E89AC9-7530-4E3D-A895-2EA93BA4BAE2}" srcOrd="6" destOrd="0" presId="urn:microsoft.com/office/officeart/2008/layout/LinedList"/>
    <dgm:cxn modelId="{B3C585EB-BA0B-46E3-B294-E848DD14C085}" type="presParOf" srcId="{B4F932CB-3991-419D-B862-6294B165F154}" destId="{ED03C621-D755-4829-B01E-BA5706FD3B3A}" srcOrd="7" destOrd="0" presId="urn:microsoft.com/office/officeart/2008/layout/LinedList"/>
    <dgm:cxn modelId="{194850CA-2C4D-4D8B-8554-192516C38067}" type="presParOf" srcId="{ED03C621-D755-4829-B01E-BA5706FD3B3A}" destId="{7886B8B0-FD08-45DF-9A46-CF17E016C00B}" srcOrd="0" destOrd="0" presId="urn:microsoft.com/office/officeart/2008/layout/LinedList"/>
    <dgm:cxn modelId="{D7D1BBF5-F080-4A06-B15C-A440DC556956}" type="presParOf" srcId="{ED03C621-D755-4829-B01E-BA5706FD3B3A}" destId="{4E3FF784-6783-4E15-8595-0AE4D83FC0D6}" srcOrd="1" destOrd="0" presId="urn:microsoft.com/office/officeart/2008/layout/LinedList"/>
    <dgm:cxn modelId="{15B3E441-5F0B-4EEF-8DA7-2FCB5B21D7B8}" type="presParOf" srcId="{B4F932CB-3991-419D-B862-6294B165F154}" destId="{EA51C327-CEB1-4AC4-AE37-F46DB383EAD9}" srcOrd="8" destOrd="0" presId="urn:microsoft.com/office/officeart/2008/layout/LinedList"/>
    <dgm:cxn modelId="{03C87E56-C015-4388-AA39-C587D89DA53A}" type="presParOf" srcId="{B4F932CB-3991-419D-B862-6294B165F154}" destId="{3466E681-0FEA-4615-921D-31D5AFADFC18}" srcOrd="9" destOrd="0" presId="urn:microsoft.com/office/officeart/2008/layout/LinedList"/>
    <dgm:cxn modelId="{38A376C9-E8D9-46D1-9EF2-301329F994AB}" type="presParOf" srcId="{3466E681-0FEA-4615-921D-31D5AFADFC18}" destId="{F480077E-9F44-44C2-9A64-740DF9081FD7}" srcOrd="0" destOrd="0" presId="urn:microsoft.com/office/officeart/2008/layout/LinedList"/>
    <dgm:cxn modelId="{47E7B683-0568-4458-82B3-94847E353145}" type="presParOf" srcId="{3466E681-0FEA-4615-921D-31D5AFADFC18}" destId="{226F91EC-2050-4CE6-8553-8C3C085FAF69}" srcOrd="1" destOrd="0" presId="urn:microsoft.com/office/officeart/2008/layout/LinedList"/>
    <dgm:cxn modelId="{137C7CC0-FB32-44E8-8CC8-4D37D7511522}" type="presParOf" srcId="{B4F932CB-3991-419D-B862-6294B165F154}" destId="{9ABD1CEA-AF8F-4FC1-94EA-1C0360BE9719}" srcOrd="10" destOrd="0" presId="urn:microsoft.com/office/officeart/2008/layout/LinedList"/>
    <dgm:cxn modelId="{137264B4-5577-46B3-8BEF-ABFEB6B45BB2}" type="presParOf" srcId="{B4F932CB-3991-419D-B862-6294B165F154}" destId="{5220D41F-73F9-43AE-8CB8-9C5838F22508}" srcOrd="11" destOrd="0" presId="urn:microsoft.com/office/officeart/2008/layout/LinedList"/>
    <dgm:cxn modelId="{B3EEE0B7-AB2F-44B6-811A-0354C05661EE}" type="presParOf" srcId="{5220D41F-73F9-43AE-8CB8-9C5838F22508}" destId="{0766A641-2459-41EB-AF23-922DD8036E0F}" srcOrd="0" destOrd="0" presId="urn:microsoft.com/office/officeart/2008/layout/LinedList"/>
    <dgm:cxn modelId="{C407AD2C-7013-423C-9581-7179E298C095}" type="presParOf" srcId="{5220D41F-73F9-43AE-8CB8-9C5838F22508}" destId="{CDD35BC9-C354-4FF7-9474-615F319FA66E}" srcOrd="1" destOrd="0" presId="urn:microsoft.com/office/officeart/2008/layout/LinedList"/>
    <dgm:cxn modelId="{651C6D91-CFE1-4247-8278-CC73C3EE8AAE}" type="presParOf" srcId="{B4F932CB-3991-419D-B862-6294B165F154}" destId="{63DFA9EB-3B48-44A4-8ACB-3E6D152FFE3F}" srcOrd="12" destOrd="0" presId="urn:microsoft.com/office/officeart/2008/layout/LinedList"/>
    <dgm:cxn modelId="{8CF7F4D7-C498-48CF-8837-0B629B5C79F2}" type="presParOf" srcId="{B4F932CB-3991-419D-B862-6294B165F154}" destId="{92FCF5F5-2944-425B-A9A8-4008288CBED1}" srcOrd="13" destOrd="0" presId="urn:microsoft.com/office/officeart/2008/layout/LinedList"/>
    <dgm:cxn modelId="{901D4A4B-92D0-4200-B30F-911023658C40}" type="presParOf" srcId="{92FCF5F5-2944-425B-A9A8-4008288CBED1}" destId="{A1F14626-1637-4A3F-9F15-B2291123D251}" srcOrd="0" destOrd="0" presId="urn:microsoft.com/office/officeart/2008/layout/LinedList"/>
    <dgm:cxn modelId="{7FC0FB2B-C5A8-4D63-9940-A668F5E2033A}" type="presParOf" srcId="{92FCF5F5-2944-425B-A9A8-4008288CBED1}" destId="{E67ACACA-C47B-419B-B085-87982C6CC86B}" srcOrd="1" destOrd="0" presId="urn:microsoft.com/office/officeart/2008/layout/LinedList"/>
    <dgm:cxn modelId="{9882DBFA-0E3F-483C-B5F3-B8BEF7BC09E1}" type="presParOf" srcId="{B4F932CB-3991-419D-B862-6294B165F154}" destId="{78A09078-D549-4FAF-9424-717EB41BCB3B}" srcOrd="14" destOrd="0" presId="urn:microsoft.com/office/officeart/2008/layout/LinedList"/>
    <dgm:cxn modelId="{EFA3FE9E-51A3-4029-AF67-FD23D42D0870}" type="presParOf" srcId="{B4F932CB-3991-419D-B862-6294B165F154}" destId="{42A6144F-201B-4CE1-89C1-B1A96C6ACF8F}" srcOrd="15" destOrd="0" presId="urn:microsoft.com/office/officeart/2008/layout/LinedList"/>
    <dgm:cxn modelId="{320EB5A9-62E1-4A47-B45E-74E020A23235}" type="presParOf" srcId="{42A6144F-201B-4CE1-89C1-B1A96C6ACF8F}" destId="{DEB81CD4-0F4D-4BCD-8E91-26344E47D724}" srcOrd="0" destOrd="0" presId="urn:microsoft.com/office/officeart/2008/layout/LinedList"/>
    <dgm:cxn modelId="{362EC24D-399D-470B-9777-1BF2891BC0FA}" type="presParOf" srcId="{42A6144F-201B-4CE1-89C1-B1A96C6ACF8F}" destId="{F1077F31-B6E2-4CC4-B171-685554FF38DB}" srcOrd="1" destOrd="0" presId="urn:microsoft.com/office/officeart/2008/layout/LinedList"/>
    <dgm:cxn modelId="{8BA2C017-8BBF-4B05-8026-1A094A276CE2}" type="presParOf" srcId="{B4F932CB-3991-419D-B862-6294B165F154}" destId="{6396DDE7-EF60-441D-9CAD-7AF834AC1011}" srcOrd="16" destOrd="0" presId="urn:microsoft.com/office/officeart/2008/layout/LinedList"/>
    <dgm:cxn modelId="{6DDE5457-76AB-4256-BA7D-25980BDB5099}" type="presParOf" srcId="{B4F932CB-3991-419D-B862-6294B165F154}" destId="{B7F5EF58-4398-4666-B01D-3499F0875C1C}" srcOrd="17" destOrd="0" presId="urn:microsoft.com/office/officeart/2008/layout/LinedList"/>
    <dgm:cxn modelId="{5704B86D-A859-487B-B182-0CF4E2E34DC9}" type="presParOf" srcId="{B7F5EF58-4398-4666-B01D-3499F0875C1C}" destId="{D02ACBA1-765E-4971-9D9B-7CB561F2BBA2}" srcOrd="0" destOrd="0" presId="urn:microsoft.com/office/officeart/2008/layout/LinedList"/>
    <dgm:cxn modelId="{A2370486-4F1D-4C66-B91C-956E1213478B}" type="presParOf" srcId="{B7F5EF58-4398-4666-B01D-3499F0875C1C}" destId="{A47A99C1-E554-4538-B486-16E38B9FC53F}" srcOrd="1" destOrd="0" presId="urn:microsoft.com/office/officeart/2008/layout/LinedList"/>
    <dgm:cxn modelId="{AA352A79-058A-4E81-971F-4D21A7A299A8}" type="presParOf" srcId="{B4F932CB-3991-419D-B862-6294B165F154}" destId="{50E31029-1665-4F7F-9EA0-A7A72F57599E}" srcOrd="18" destOrd="0" presId="urn:microsoft.com/office/officeart/2008/layout/LinedList"/>
    <dgm:cxn modelId="{17D6CAD6-0EEA-4928-8C2B-32DFDE6AEAE6}" type="presParOf" srcId="{B4F932CB-3991-419D-B862-6294B165F154}" destId="{4B3EC66B-1C02-4550-8BEF-0E68E09EBA2D}" srcOrd="19" destOrd="0" presId="urn:microsoft.com/office/officeart/2008/layout/LinedList"/>
    <dgm:cxn modelId="{0A7A8DF1-4E40-4C63-9F02-25C69875EF57}" type="presParOf" srcId="{4B3EC66B-1C02-4550-8BEF-0E68E09EBA2D}" destId="{D5CF7063-A4F3-49FA-ABD1-95B72286886E}" srcOrd="0" destOrd="0" presId="urn:microsoft.com/office/officeart/2008/layout/LinedList"/>
    <dgm:cxn modelId="{21B88A57-50B1-4B9A-9CC5-621EF7CAA6C3}" type="presParOf" srcId="{4B3EC66B-1C02-4550-8BEF-0E68E09EBA2D}" destId="{D7749E21-7EAA-4D11-9870-B66923DC1AF3}" srcOrd="1" destOrd="0" presId="urn:microsoft.com/office/officeart/2008/layout/LinedList"/>
    <dgm:cxn modelId="{CA8D457D-98C4-48AE-9A97-921644331CA4}" type="presParOf" srcId="{B4F932CB-3991-419D-B862-6294B165F154}" destId="{71BCDA0A-6631-4535-B110-3D574573AC0C}" srcOrd="20" destOrd="0" presId="urn:microsoft.com/office/officeart/2008/layout/LinedList"/>
    <dgm:cxn modelId="{8DEF675A-DACE-405E-ABE5-BDE18B7A0780}" type="presParOf" srcId="{B4F932CB-3991-419D-B862-6294B165F154}" destId="{AAA48683-EE14-4DF5-BB92-060B0B098D67}" srcOrd="21" destOrd="0" presId="urn:microsoft.com/office/officeart/2008/layout/LinedList"/>
    <dgm:cxn modelId="{E21E47BD-EDC5-4396-8E9A-AB359B9C08BC}" type="presParOf" srcId="{AAA48683-EE14-4DF5-BB92-060B0B098D67}" destId="{E95BDFCE-29B3-4C86-A7C8-33F6922770FA}" srcOrd="0" destOrd="0" presId="urn:microsoft.com/office/officeart/2008/layout/LinedList"/>
    <dgm:cxn modelId="{C34564A0-47C5-468D-AC18-4A7A22846EE3}" type="presParOf" srcId="{AAA48683-EE14-4DF5-BB92-060B0B098D67}" destId="{26C489D4-1B0F-44D4-9A15-4A06B2E1E9AD}" srcOrd="1" destOrd="0" presId="urn:microsoft.com/office/officeart/2008/layout/LinedList"/>
    <dgm:cxn modelId="{303FCCFD-E380-4DE7-9C80-2E34EC30E27D}" type="presParOf" srcId="{B4F932CB-3991-419D-B862-6294B165F154}" destId="{514C1E11-CFE5-4BF4-A153-8659175B8A11}" srcOrd="22" destOrd="0" presId="urn:microsoft.com/office/officeart/2008/layout/LinedList"/>
    <dgm:cxn modelId="{0768A79D-A150-4C93-BE0E-AB72D320865C}" type="presParOf" srcId="{B4F932CB-3991-419D-B862-6294B165F154}" destId="{00F96CED-F79C-4D87-B59D-0F2D0C670449}" srcOrd="23" destOrd="0" presId="urn:microsoft.com/office/officeart/2008/layout/LinedList"/>
    <dgm:cxn modelId="{FDEEEF6A-41DF-440E-92E0-BF3382E11E63}" type="presParOf" srcId="{00F96CED-F79C-4D87-B59D-0F2D0C670449}" destId="{1FAF8498-D895-423D-A518-2B9948B045A0}" srcOrd="0" destOrd="0" presId="urn:microsoft.com/office/officeart/2008/layout/LinedList"/>
    <dgm:cxn modelId="{93249D63-7123-4087-8001-8C2C49944133}" type="presParOf" srcId="{00F96CED-F79C-4D87-B59D-0F2D0C670449}" destId="{982B174D-6731-4962-BA8C-01761B6ECCF8}" srcOrd="1" destOrd="0" presId="urn:microsoft.com/office/officeart/2008/layout/LinedList"/>
    <dgm:cxn modelId="{21BB3C78-77BC-4A6B-8EB1-EB5E1AEEB29F}" type="presParOf" srcId="{B4F932CB-3991-419D-B862-6294B165F154}" destId="{FE139E5D-C33C-4864-9696-14DECA59D7B3}" srcOrd="24" destOrd="0" presId="urn:microsoft.com/office/officeart/2008/layout/LinedList"/>
    <dgm:cxn modelId="{7E44D2A3-9694-431C-AB96-689256514A33}" type="presParOf" srcId="{B4F932CB-3991-419D-B862-6294B165F154}" destId="{81E2B1F9-44B8-4055-963A-9421A24699FD}" srcOrd="25" destOrd="0" presId="urn:microsoft.com/office/officeart/2008/layout/LinedList"/>
    <dgm:cxn modelId="{11DA0A77-6E5F-4F6F-A337-E80C1A47CAF5}" type="presParOf" srcId="{81E2B1F9-44B8-4055-963A-9421A24699FD}" destId="{B97DCB7F-B59D-474B-9C09-F2A357E780A3}" srcOrd="0" destOrd="0" presId="urn:microsoft.com/office/officeart/2008/layout/LinedList"/>
    <dgm:cxn modelId="{5D6DBF4D-AB4D-4C29-986A-A551FB4AD333}" type="presParOf" srcId="{81E2B1F9-44B8-4055-963A-9421A24699FD}" destId="{C078DFC6-B92B-4938-A3EB-B49528C448F4}" srcOrd="1" destOrd="0" presId="urn:microsoft.com/office/officeart/2008/layout/LinedList"/>
    <dgm:cxn modelId="{8C4E028B-59E3-465E-A995-2B3E39C28532}" type="presParOf" srcId="{B4F932CB-3991-419D-B862-6294B165F154}" destId="{61CF9AFF-5AA6-42F8-8C76-570913010C3C}" srcOrd="26" destOrd="0" presId="urn:microsoft.com/office/officeart/2008/layout/LinedList"/>
    <dgm:cxn modelId="{178955A9-94EE-4C99-9F71-B0509549FBBA}" type="presParOf" srcId="{B4F932CB-3991-419D-B862-6294B165F154}" destId="{C2B8EBD1-F14C-4C33-AFAB-875D08C3DE2B}" srcOrd="27" destOrd="0" presId="urn:microsoft.com/office/officeart/2008/layout/LinedList"/>
    <dgm:cxn modelId="{A7D879FA-5187-42DB-BC52-DAB7C610A419}" type="presParOf" srcId="{C2B8EBD1-F14C-4C33-AFAB-875D08C3DE2B}" destId="{7C5A6AF6-4A2A-4BB9-B6E7-3C9A3C2B5A87}" srcOrd="0" destOrd="0" presId="urn:microsoft.com/office/officeart/2008/layout/LinedList"/>
    <dgm:cxn modelId="{173D1E64-6F36-4D09-9228-7B78182AD17E}" type="presParOf" srcId="{C2B8EBD1-F14C-4C33-AFAB-875D08C3DE2B}" destId="{903BA7C5-5806-40FE-AB7E-E83196CBD85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65920-E3CE-4C4F-82A6-352ABC69ECA2}">
      <dsp:nvSpPr>
        <dsp:cNvPr id="0" name=""/>
        <dsp:cNvSpPr/>
      </dsp:nvSpPr>
      <dsp:spPr>
        <a:xfrm>
          <a:off x="0" y="0"/>
          <a:ext cx="3438906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ACDF99-9801-4F05-BE6B-BC43D813208E}">
      <dsp:nvSpPr>
        <dsp:cNvPr id="0" name=""/>
        <dsp:cNvSpPr/>
      </dsp:nvSpPr>
      <dsp:spPr>
        <a:xfrm>
          <a:off x="0" y="0"/>
          <a:ext cx="3438906" cy="122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Aptos Display"/>
            </a:rPr>
            <a:t>Understand the scientific knowledge required to undertake the Therapy Assistant Practitioner (TAP) role</a:t>
          </a:r>
          <a:endParaRPr lang="en-GB" sz="1900" b="0" kern="1200" dirty="0">
            <a:latin typeface="Calibri Light"/>
            <a:ea typeface="Calibri Light"/>
            <a:cs typeface="Calibri Light"/>
          </a:endParaRPr>
        </a:p>
      </dsp:txBody>
      <dsp:txXfrm>
        <a:off x="0" y="0"/>
        <a:ext cx="3438906" cy="1222247"/>
      </dsp:txXfrm>
    </dsp:sp>
    <dsp:sp modelId="{B927FB94-FABA-481D-A746-2C651B2D36D5}">
      <dsp:nvSpPr>
        <dsp:cNvPr id="0" name=""/>
        <dsp:cNvSpPr/>
      </dsp:nvSpPr>
      <dsp:spPr>
        <a:xfrm>
          <a:off x="0" y="1222248"/>
          <a:ext cx="3438906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7A7DCA6-7EEC-4C59-A35B-F76DC9BE8A84}">
      <dsp:nvSpPr>
        <dsp:cNvPr id="0" name=""/>
        <dsp:cNvSpPr/>
      </dsp:nvSpPr>
      <dsp:spPr>
        <a:xfrm>
          <a:off x="0" y="1222247"/>
          <a:ext cx="3438906" cy="122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Aptos"/>
            </a:rPr>
            <a:t>Know how to use research and evidence to develop scientific knowledge within own TAP role. </a:t>
          </a:r>
          <a:endParaRPr lang="en-GB" sz="1900" kern="1200" dirty="0"/>
        </a:p>
      </dsp:txBody>
      <dsp:txXfrm>
        <a:off x="0" y="1222247"/>
        <a:ext cx="3438906" cy="1222247"/>
      </dsp:txXfrm>
    </dsp:sp>
    <dsp:sp modelId="{C62EC962-FCA2-4749-BA9A-F00F5AE863A0}">
      <dsp:nvSpPr>
        <dsp:cNvPr id="0" name=""/>
        <dsp:cNvSpPr/>
      </dsp:nvSpPr>
      <dsp:spPr>
        <a:xfrm>
          <a:off x="0" y="2444496"/>
          <a:ext cx="3438906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E31D21A-932E-4CAE-A393-195996B468F3}">
      <dsp:nvSpPr>
        <dsp:cNvPr id="0" name=""/>
        <dsp:cNvSpPr/>
      </dsp:nvSpPr>
      <dsp:spPr>
        <a:xfrm>
          <a:off x="0" y="2444495"/>
          <a:ext cx="3438906" cy="122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Aptos"/>
            </a:rPr>
            <a:t>Understand how to apply the scientific learning to own practice as a TAP in a wide range of clinical situations</a:t>
          </a:r>
          <a:endParaRPr lang="en-GB" sz="1900" kern="1200" dirty="0"/>
        </a:p>
      </dsp:txBody>
      <dsp:txXfrm>
        <a:off x="0" y="2444495"/>
        <a:ext cx="3438906" cy="1222247"/>
      </dsp:txXfrm>
    </dsp:sp>
    <dsp:sp modelId="{AA9C987D-298C-4AB6-ADEB-1A06EAF24EB8}">
      <dsp:nvSpPr>
        <dsp:cNvPr id="0" name=""/>
        <dsp:cNvSpPr/>
      </dsp:nvSpPr>
      <dsp:spPr>
        <a:xfrm>
          <a:off x="0" y="3666743"/>
          <a:ext cx="3438906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8B4DC48-90F3-48DA-8725-ECB0BC7BEAD5}">
      <dsp:nvSpPr>
        <dsp:cNvPr id="0" name=""/>
        <dsp:cNvSpPr/>
      </dsp:nvSpPr>
      <dsp:spPr>
        <a:xfrm>
          <a:off x="0" y="3666743"/>
          <a:ext cx="3438906" cy="12222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kern="1200" dirty="0">
              <a:latin typeface="Aptos"/>
            </a:rPr>
            <a:t>Understand the impact of the scientific knowledge on own practice.</a:t>
          </a:r>
          <a:r>
            <a:rPr lang="en-GB" sz="1900" b="1" kern="1200" dirty="0">
              <a:latin typeface="Calibri Light" panose="020F0302020204030204"/>
            </a:rPr>
            <a:t> </a:t>
          </a:r>
          <a:endParaRPr lang="en-GB" sz="1900" b="0" kern="1200" dirty="0">
            <a:latin typeface="Aptos"/>
          </a:endParaRPr>
        </a:p>
      </dsp:txBody>
      <dsp:txXfrm>
        <a:off x="0" y="3666743"/>
        <a:ext cx="3438906" cy="122224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7D1A07-DCB2-4F52-A45A-C32494689033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B0802C-C652-4D60-9A9B-06299B9AE1F2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0471ED-D76A-4049-93AD-28797B2A2639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Questions – Why? </a:t>
          </a:r>
          <a:endParaRPr lang="en-US" sz="2400" kern="1200" dirty="0"/>
        </a:p>
      </dsp:txBody>
      <dsp:txXfrm>
        <a:off x="1834517" y="469890"/>
        <a:ext cx="3148942" cy="1335915"/>
      </dsp:txXfrm>
    </dsp:sp>
    <dsp:sp modelId="{90BA5E47-E65C-4AF6-B457-799A21DE5228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1F987E-DB1D-441B-B2C7-D06493343854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027B56-44D6-45A4-9546-DACBEF8CD7C1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Hypothesise – which might happen? </a:t>
          </a:r>
          <a:endParaRPr lang="en-US" sz="2400" kern="1200"/>
        </a:p>
      </dsp:txBody>
      <dsp:txXfrm>
        <a:off x="7154322" y="469890"/>
        <a:ext cx="3148942" cy="1335915"/>
      </dsp:txXfrm>
    </dsp:sp>
    <dsp:sp modelId="{4BB93C95-10C2-4B06-A9E3-36718311AB4A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871CB73-B5A4-4D6E-9B1A-48A472947FA6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BC8596-D2D2-43F8-9CAC-35A5C9BD6C75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Experiment </a:t>
          </a:r>
          <a:endParaRPr lang="en-US" sz="2400" kern="1200"/>
        </a:p>
      </dsp:txBody>
      <dsp:txXfrm>
        <a:off x="1834517" y="2545532"/>
        <a:ext cx="3148942" cy="1335915"/>
      </dsp:txXfrm>
    </dsp:sp>
    <dsp:sp modelId="{1DFFFFD4-490D-4295-80BA-B040BCBFDEBC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4961D9-7C53-49A2-B36C-64D3BC783AC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5C9C62-E95C-4A26-B15A-80D6F7A96074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Observe and measure 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CEF7B-53F3-451D-AEC3-651C60F31711}">
      <dsp:nvSpPr>
        <dsp:cNvPr id="0" name=""/>
        <dsp:cNvSpPr/>
      </dsp:nvSpPr>
      <dsp:spPr>
        <a:xfrm>
          <a:off x="0" y="685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0D6E1CB-0F66-4F4E-9039-F188499825B7}">
      <dsp:nvSpPr>
        <dsp:cNvPr id="0" name=""/>
        <dsp:cNvSpPr/>
      </dsp:nvSpPr>
      <dsp:spPr>
        <a:xfrm>
          <a:off x="0" y="685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Art therapists</a:t>
          </a:r>
          <a:endParaRPr lang="en-US" sz="2000" u="none" kern="1200"/>
        </a:p>
      </dsp:txBody>
      <dsp:txXfrm>
        <a:off x="0" y="685"/>
        <a:ext cx="6268770" cy="400883"/>
      </dsp:txXfrm>
    </dsp:sp>
    <dsp:sp modelId="{D515F30D-59DE-4F75-B64E-268CC199BB7C}">
      <dsp:nvSpPr>
        <dsp:cNvPr id="0" name=""/>
        <dsp:cNvSpPr/>
      </dsp:nvSpPr>
      <dsp:spPr>
        <a:xfrm>
          <a:off x="0" y="401568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69AAAAA-6797-4109-A371-11585CFC23C0}">
      <dsp:nvSpPr>
        <dsp:cNvPr id="0" name=""/>
        <dsp:cNvSpPr/>
      </dsp:nvSpPr>
      <dsp:spPr>
        <a:xfrm>
          <a:off x="0" y="401568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Dramatherapists</a:t>
          </a:r>
          <a:endParaRPr lang="en-US" sz="2000" u="none" kern="1200"/>
        </a:p>
      </dsp:txBody>
      <dsp:txXfrm>
        <a:off x="0" y="401568"/>
        <a:ext cx="6268770" cy="400883"/>
      </dsp:txXfrm>
    </dsp:sp>
    <dsp:sp modelId="{7C4E0A2D-23BB-4331-BF33-B4BF93751379}">
      <dsp:nvSpPr>
        <dsp:cNvPr id="0" name=""/>
        <dsp:cNvSpPr/>
      </dsp:nvSpPr>
      <dsp:spPr>
        <a:xfrm>
          <a:off x="0" y="802452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C279880-9162-44CF-9271-A02C8A3118CD}">
      <dsp:nvSpPr>
        <dsp:cNvPr id="0" name=""/>
        <dsp:cNvSpPr/>
      </dsp:nvSpPr>
      <dsp:spPr>
        <a:xfrm>
          <a:off x="0" y="802452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Music therapists</a:t>
          </a:r>
          <a:endParaRPr lang="en-US" sz="2000" u="none" kern="1200"/>
        </a:p>
      </dsp:txBody>
      <dsp:txXfrm>
        <a:off x="0" y="802452"/>
        <a:ext cx="6268770" cy="400883"/>
      </dsp:txXfrm>
    </dsp:sp>
    <dsp:sp modelId="{12E89AC9-7530-4E3D-A895-2EA93BA4BAE2}">
      <dsp:nvSpPr>
        <dsp:cNvPr id="0" name=""/>
        <dsp:cNvSpPr/>
      </dsp:nvSpPr>
      <dsp:spPr>
        <a:xfrm>
          <a:off x="0" y="1203335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886B8B0-FD08-45DF-9A46-CF17E016C00B}">
      <dsp:nvSpPr>
        <dsp:cNvPr id="0" name=""/>
        <dsp:cNvSpPr/>
      </dsp:nvSpPr>
      <dsp:spPr>
        <a:xfrm>
          <a:off x="0" y="1203335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Podiatrists</a:t>
          </a:r>
          <a:endParaRPr lang="en-US" sz="2000" u="none" kern="1200"/>
        </a:p>
      </dsp:txBody>
      <dsp:txXfrm>
        <a:off x="0" y="1203335"/>
        <a:ext cx="6268770" cy="400883"/>
      </dsp:txXfrm>
    </dsp:sp>
    <dsp:sp modelId="{EA51C327-CEB1-4AC4-AE37-F46DB383EAD9}">
      <dsp:nvSpPr>
        <dsp:cNvPr id="0" name=""/>
        <dsp:cNvSpPr/>
      </dsp:nvSpPr>
      <dsp:spPr>
        <a:xfrm>
          <a:off x="0" y="1604219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80077E-9F44-44C2-9A64-740DF9081FD7}">
      <dsp:nvSpPr>
        <dsp:cNvPr id="0" name=""/>
        <dsp:cNvSpPr/>
      </dsp:nvSpPr>
      <dsp:spPr>
        <a:xfrm>
          <a:off x="0" y="1604219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Dietitians</a:t>
          </a:r>
          <a:endParaRPr lang="en-US" sz="2000" u="none" kern="1200"/>
        </a:p>
      </dsp:txBody>
      <dsp:txXfrm>
        <a:off x="0" y="1604219"/>
        <a:ext cx="6268770" cy="400883"/>
      </dsp:txXfrm>
    </dsp:sp>
    <dsp:sp modelId="{9ABD1CEA-AF8F-4FC1-94EA-1C0360BE9719}">
      <dsp:nvSpPr>
        <dsp:cNvPr id="0" name=""/>
        <dsp:cNvSpPr/>
      </dsp:nvSpPr>
      <dsp:spPr>
        <a:xfrm>
          <a:off x="0" y="2005102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766A641-2459-41EB-AF23-922DD8036E0F}">
      <dsp:nvSpPr>
        <dsp:cNvPr id="0" name=""/>
        <dsp:cNvSpPr/>
      </dsp:nvSpPr>
      <dsp:spPr>
        <a:xfrm>
          <a:off x="0" y="2005102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Occupational therapists</a:t>
          </a:r>
          <a:endParaRPr lang="en-US" sz="2000" u="none" kern="1200"/>
        </a:p>
      </dsp:txBody>
      <dsp:txXfrm>
        <a:off x="0" y="2005102"/>
        <a:ext cx="6268770" cy="400883"/>
      </dsp:txXfrm>
    </dsp:sp>
    <dsp:sp modelId="{63DFA9EB-3B48-44A4-8ACB-3E6D152FFE3F}">
      <dsp:nvSpPr>
        <dsp:cNvPr id="0" name=""/>
        <dsp:cNvSpPr/>
      </dsp:nvSpPr>
      <dsp:spPr>
        <a:xfrm>
          <a:off x="0" y="2405986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1F14626-1637-4A3F-9F15-B2291123D251}">
      <dsp:nvSpPr>
        <dsp:cNvPr id="0" name=""/>
        <dsp:cNvSpPr/>
      </dsp:nvSpPr>
      <dsp:spPr>
        <a:xfrm>
          <a:off x="0" y="2405986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Operating department practitioners</a:t>
          </a:r>
          <a:endParaRPr lang="en-US" sz="2000" u="none" kern="1200"/>
        </a:p>
      </dsp:txBody>
      <dsp:txXfrm>
        <a:off x="0" y="2405986"/>
        <a:ext cx="6268770" cy="400883"/>
      </dsp:txXfrm>
    </dsp:sp>
    <dsp:sp modelId="{78A09078-D549-4FAF-9424-717EB41BCB3B}">
      <dsp:nvSpPr>
        <dsp:cNvPr id="0" name=""/>
        <dsp:cNvSpPr/>
      </dsp:nvSpPr>
      <dsp:spPr>
        <a:xfrm>
          <a:off x="0" y="2806869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EB81CD4-0F4D-4BCD-8E91-26344E47D724}">
      <dsp:nvSpPr>
        <dsp:cNvPr id="0" name=""/>
        <dsp:cNvSpPr/>
      </dsp:nvSpPr>
      <dsp:spPr>
        <a:xfrm>
          <a:off x="0" y="2806869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Orthoptists</a:t>
          </a:r>
          <a:endParaRPr lang="en-US" sz="2000" u="none" kern="1200"/>
        </a:p>
      </dsp:txBody>
      <dsp:txXfrm>
        <a:off x="0" y="2806869"/>
        <a:ext cx="6268770" cy="400883"/>
      </dsp:txXfrm>
    </dsp:sp>
    <dsp:sp modelId="{6396DDE7-EF60-441D-9CAD-7AF834AC1011}">
      <dsp:nvSpPr>
        <dsp:cNvPr id="0" name=""/>
        <dsp:cNvSpPr/>
      </dsp:nvSpPr>
      <dsp:spPr>
        <a:xfrm>
          <a:off x="0" y="3207752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2ACBA1-765E-4971-9D9B-7CB561F2BBA2}">
      <dsp:nvSpPr>
        <dsp:cNvPr id="0" name=""/>
        <dsp:cNvSpPr/>
      </dsp:nvSpPr>
      <dsp:spPr>
        <a:xfrm>
          <a:off x="0" y="3207752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Osteopaths</a:t>
          </a:r>
          <a:endParaRPr lang="en-US" sz="2000" u="none" kern="1200"/>
        </a:p>
      </dsp:txBody>
      <dsp:txXfrm>
        <a:off x="0" y="3207752"/>
        <a:ext cx="6268770" cy="400883"/>
      </dsp:txXfrm>
    </dsp:sp>
    <dsp:sp modelId="{50E31029-1665-4F7F-9EA0-A7A72F57599E}">
      <dsp:nvSpPr>
        <dsp:cNvPr id="0" name=""/>
        <dsp:cNvSpPr/>
      </dsp:nvSpPr>
      <dsp:spPr>
        <a:xfrm>
          <a:off x="0" y="3608636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5CF7063-A4F3-49FA-ABD1-95B72286886E}">
      <dsp:nvSpPr>
        <dsp:cNvPr id="0" name=""/>
        <dsp:cNvSpPr/>
      </dsp:nvSpPr>
      <dsp:spPr>
        <a:xfrm>
          <a:off x="0" y="3608636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Paramedics</a:t>
          </a:r>
          <a:endParaRPr lang="en-US" sz="2000" u="none" kern="1200"/>
        </a:p>
      </dsp:txBody>
      <dsp:txXfrm>
        <a:off x="0" y="3608636"/>
        <a:ext cx="6268770" cy="400883"/>
      </dsp:txXfrm>
    </dsp:sp>
    <dsp:sp modelId="{71BCDA0A-6631-4535-B110-3D574573AC0C}">
      <dsp:nvSpPr>
        <dsp:cNvPr id="0" name=""/>
        <dsp:cNvSpPr/>
      </dsp:nvSpPr>
      <dsp:spPr>
        <a:xfrm>
          <a:off x="0" y="4009519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E95BDFCE-29B3-4C86-A7C8-33F6922770FA}">
      <dsp:nvSpPr>
        <dsp:cNvPr id="0" name=""/>
        <dsp:cNvSpPr/>
      </dsp:nvSpPr>
      <dsp:spPr>
        <a:xfrm>
          <a:off x="0" y="4009519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Physiotherapists</a:t>
          </a:r>
          <a:endParaRPr lang="en-US" sz="2000" u="none" kern="1200"/>
        </a:p>
      </dsp:txBody>
      <dsp:txXfrm>
        <a:off x="0" y="4009519"/>
        <a:ext cx="6268770" cy="400883"/>
      </dsp:txXfrm>
    </dsp:sp>
    <dsp:sp modelId="{514C1E11-CFE5-4BF4-A153-8659175B8A11}">
      <dsp:nvSpPr>
        <dsp:cNvPr id="0" name=""/>
        <dsp:cNvSpPr/>
      </dsp:nvSpPr>
      <dsp:spPr>
        <a:xfrm>
          <a:off x="0" y="4410403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FAF8498-D895-423D-A518-2B9948B045A0}">
      <dsp:nvSpPr>
        <dsp:cNvPr id="0" name=""/>
        <dsp:cNvSpPr/>
      </dsp:nvSpPr>
      <dsp:spPr>
        <a:xfrm>
          <a:off x="0" y="4410403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Prosthetists and orthotists</a:t>
          </a:r>
          <a:endParaRPr lang="en-US" sz="2000" u="none" kern="1200"/>
        </a:p>
      </dsp:txBody>
      <dsp:txXfrm>
        <a:off x="0" y="4410403"/>
        <a:ext cx="6268770" cy="400883"/>
      </dsp:txXfrm>
    </dsp:sp>
    <dsp:sp modelId="{FE139E5D-C33C-4864-9696-14DECA59D7B3}">
      <dsp:nvSpPr>
        <dsp:cNvPr id="0" name=""/>
        <dsp:cNvSpPr/>
      </dsp:nvSpPr>
      <dsp:spPr>
        <a:xfrm>
          <a:off x="0" y="4811286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97DCB7F-B59D-474B-9C09-F2A357E780A3}">
      <dsp:nvSpPr>
        <dsp:cNvPr id="0" name=""/>
        <dsp:cNvSpPr/>
      </dsp:nvSpPr>
      <dsp:spPr>
        <a:xfrm>
          <a:off x="0" y="4811286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Radiographers</a:t>
          </a:r>
          <a:endParaRPr lang="en-US" sz="2000" u="none" kern="1200"/>
        </a:p>
      </dsp:txBody>
      <dsp:txXfrm>
        <a:off x="0" y="4811286"/>
        <a:ext cx="6268770" cy="400883"/>
      </dsp:txXfrm>
    </dsp:sp>
    <dsp:sp modelId="{61CF9AFF-5AA6-42F8-8C76-570913010C3C}">
      <dsp:nvSpPr>
        <dsp:cNvPr id="0" name=""/>
        <dsp:cNvSpPr/>
      </dsp:nvSpPr>
      <dsp:spPr>
        <a:xfrm>
          <a:off x="0" y="5212170"/>
          <a:ext cx="6268770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C5A6AF6-4A2A-4BB9-B6E7-3C9A3C2B5A87}">
      <dsp:nvSpPr>
        <dsp:cNvPr id="0" name=""/>
        <dsp:cNvSpPr/>
      </dsp:nvSpPr>
      <dsp:spPr>
        <a:xfrm>
          <a:off x="0" y="5212170"/>
          <a:ext cx="6268770" cy="4008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u="none" kern="1200" dirty="0"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Speech and language therapists</a:t>
          </a:r>
          <a:endParaRPr lang="en-US" sz="2000" u="none" kern="1200" dirty="0"/>
        </a:p>
      </dsp:txBody>
      <dsp:txXfrm>
        <a:off x="0" y="5212170"/>
        <a:ext cx="6268770" cy="4008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4F1AD6-CF83-09B1-6B2F-51168161D9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1115F0-1B24-2B17-C843-5F1F2075CE1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A728E-1DB0-7AED-0B04-D69635874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9B9F-38C6-A845-DCA4-0EA161540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7D8FE0-D666-E53C-FDA1-3B77E87DE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215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74173-3EE8-4897-C6DA-B514E9DCA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140F30-2A99-DED8-5063-C12327763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D3143-C486-E576-C5B7-6DBB150B8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5AA29B-0D4C-C131-8967-D03919461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FA40B-7A26-3371-ECA0-5FFD6819E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194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7FFF30-7628-5F26-32E5-3111D08FA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488A9B-5B11-E01F-1C44-8A78A12482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B20DC3-516E-F3B8-EEAC-E3F0EF7258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23C0D6-6E48-ECF7-9674-D8330F719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793D3D-DC2D-7D0E-7492-007D66C9B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29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25ED4-C893-3156-5FF0-FB647C91A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09888-D80C-8201-07F0-D5C721BE84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46EEA3-DB57-D562-73D3-CB547530BD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FDFA49-703E-D555-7311-8F5529066E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DDBA0F-F2F1-F38D-5C32-30908C62F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7C57-7EEF-121F-86F2-28F610307B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536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90BCC-036C-03DA-ADB6-EFBB99DEA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1639A5-8EC3-EBAE-4A7D-6A86A0F70E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C1B358-DBB6-FEC3-8A1D-3E4E8B4819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376E42-323E-E12A-E691-21CA9F230C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397D1C-4250-1E19-6946-685EF9190A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8E1F71-1C8B-7B86-9B8F-18F4290F9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7C74B5-824E-73EE-2F13-907DE3FAC7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4790B7-9A58-6E63-0157-93BC4CF3B6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3084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D2667-C0DB-4E67-7DCC-E0264368A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857E2A-E83B-9694-D905-E2FC9DD19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67909A-6A2C-F047-AD59-54FA7DFDA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F5B0279-FB1B-2803-8FAC-CABA0CE1E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898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A78CD6-B7B3-1304-B60E-452AADF10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AECD1F-86E6-F3C7-3334-B17F1B7D20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D42F32-63CC-DE2D-5464-8E0526826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78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3CB37F-1B5E-E66C-1264-1AF5365E3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E8C430-BAAC-94CD-0445-A9B1C5112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57B8B2-0658-E256-D171-BBBBCA66488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0CF860-DA14-0CA5-4B83-4D3DD0557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334F79-3108-C5E5-7241-725699085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6970E-741A-ECFA-A043-08D08272F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3729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AAB02-A178-BFB5-DC4F-8AA01D5E9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5D7133F-D8C0-6299-0234-302728AE10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438D5C-2449-CE4C-B45B-93DB8DF3275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DF1333-6F34-A86D-1BE0-BFD725EC4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84CCAB-E578-92D4-A928-85D2E726A9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542C146-5CDF-93FE-091C-3E9D16985B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4553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3D0CC-61A8-3991-5ED4-74CFA6432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1F75B4D-AE8B-1EA0-5351-DCA78D29FD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9F50F9-6A0B-E98B-EBFF-567C83E14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8A85B2-FE80-665E-F228-2CE6E65AB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8DCA6-1311-1559-96F7-3469131BA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598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65233E-B07B-AD41-6BFE-446D0F38AE0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1BCCF5-E668-86A0-C533-DDB6A88286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4729B0-E53B-919E-2120-54A3731EF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0E0E46-039B-FF57-0E9D-8F35890FC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38557-F597-33EA-6F60-A9DE17DF4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3963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DF4270-742F-804D-3C27-5DB119BC8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D1549-0AB2-CB95-97EF-C46C83ED65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249FAB-9941-2EB5-60E2-74C6A4E03B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917E38-873E-4B6E-8148-8866009B1FB8}" type="datetimeFigureOut">
              <a:rPr lang="en-GB" smtClean="0"/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86257-7F71-CAC1-B77B-7F147D9A7A1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12887C-A80C-C94C-F09F-53749C6DD1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1F5DAF-640A-4205-B4D1-B2D25A49A1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880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maxpixel.net/Center-Arch-Target-Hits-Middle-Archery-Objectives-2209056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image" Target="../media/image2.png"/><Relationship Id="rId4" Type="http://schemas.openxmlformats.org/officeDocument/2006/relationships/diagramData" Target="../diagrams/data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g"/><Relationship Id="rId13" Type="http://schemas.openxmlformats.org/officeDocument/2006/relationships/image" Target="../media/image2.png"/><Relationship Id="rId3" Type="http://schemas.openxmlformats.org/officeDocument/2006/relationships/hyperlink" Target="https://www.britannica.com/search?query=science" TargetMode="External"/><Relationship Id="rId7" Type="http://schemas.openxmlformats.org/officeDocument/2006/relationships/hyperlink" Target="https://es.wikipedia.org/wiki/Alexander_Fleming" TargetMode="External"/><Relationship Id="rId12" Type="http://schemas.openxmlformats.org/officeDocument/2006/relationships/image" Target="../media/image4.png"/><Relationship Id="rId2" Type="http://schemas.openxmlformats.org/officeDocument/2006/relationships/hyperlink" Target="https://explorable.com/history-of-the-scientific-method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11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diggita.com/story.php?title=Personaggi_-_Isaac_Newton_Colui_che_nel_genio_ha_superato_il_genere_umano" TargetMode="External"/><Relationship Id="rId10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7.jpg"/><Relationship Id="rId9" Type="http://schemas.openxmlformats.org/officeDocument/2006/relationships/hyperlink" Target="https://brewminate.com/science-with-aristotle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8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tannica.com/science/geology" TargetMode="External"/><Relationship Id="rId13" Type="http://schemas.openxmlformats.org/officeDocument/2006/relationships/image" Target="../media/image20.jpg"/><Relationship Id="rId3" Type="http://schemas.openxmlformats.org/officeDocument/2006/relationships/hyperlink" Target="https://pixabay.com/illustrations/physics-science-medical-dna-atoms-140901/" TargetMode="External"/><Relationship Id="rId7" Type="http://schemas.openxmlformats.org/officeDocument/2006/relationships/hyperlink" Target="https://www.britannica.com/science/Earth-sciences" TargetMode="External"/><Relationship Id="rId12" Type="http://schemas.openxmlformats.org/officeDocument/2006/relationships/hyperlink" Target="https://www.britannica.com/topic/economics" TargetMode="External"/><Relationship Id="rId2" Type="http://schemas.openxmlformats.org/officeDocument/2006/relationships/image" Target="../media/image19.jpg"/><Relationship Id="rId16" Type="http://schemas.openxmlformats.org/officeDocument/2006/relationships/hyperlink" Target="https://www.rawpixel.com/search/organizat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ritannica.com/science/chemistry" TargetMode="External"/><Relationship Id="rId11" Type="http://schemas.openxmlformats.org/officeDocument/2006/relationships/hyperlink" Target="https://www.britannica.com/science/anthropology" TargetMode="External"/><Relationship Id="rId5" Type="http://schemas.openxmlformats.org/officeDocument/2006/relationships/hyperlink" Target="https://www.britannica.com/science/physics-science" TargetMode="External"/><Relationship Id="rId15" Type="http://schemas.openxmlformats.org/officeDocument/2006/relationships/image" Target="../media/image21.1"/><Relationship Id="rId10" Type="http://schemas.openxmlformats.org/officeDocument/2006/relationships/hyperlink" Target="https://www.britannica.com/science/medicine" TargetMode="External"/><Relationship Id="rId4" Type="http://schemas.openxmlformats.org/officeDocument/2006/relationships/hyperlink" Target="https://www.britannica.com/science/astronomy" TargetMode="External"/><Relationship Id="rId9" Type="http://schemas.openxmlformats.org/officeDocument/2006/relationships/hyperlink" Target="https://www.britannica.com/science/biology" TargetMode="External"/><Relationship Id="rId14" Type="http://schemas.openxmlformats.org/officeDocument/2006/relationships/hyperlink" Target="https://pixabay.com/en/dna-string-biology-3d-1811955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g"/><Relationship Id="rId3" Type="http://schemas.openxmlformats.org/officeDocument/2006/relationships/image" Target="../media/image22.jpg"/><Relationship Id="rId7" Type="http://schemas.openxmlformats.org/officeDocument/2006/relationships/hyperlink" Target="https://bioinformaticsreview.com/20170929/a-review-on-the-effects-of-cmpf-binding-with-human-serum-albumin/" TargetMode="External"/><Relationship Id="rId12" Type="http://schemas.openxmlformats.org/officeDocument/2006/relationships/hyperlink" Target="https://creativecommons.org/licenses/by-nc/3.0/" TargetMode="External"/><Relationship Id="rId2" Type="http://schemas.openxmlformats.org/officeDocument/2006/relationships/hyperlink" Target="https://www.england.nhs.uk/healthcare-science/what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jpg"/><Relationship Id="rId11" Type="http://schemas.openxmlformats.org/officeDocument/2006/relationships/hyperlink" Target="https://creativecommons.org/licenses/by/3.0/" TargetMode="External"/><Relationship Id="rId5" Type="http://schemas.openxmlformats.org/officeDocument/2006/relationships/image" Target="../media/image23.jpeg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neurocritic.blogspot.com/2011/11/11-11-11.html" TargetMode="External"/><Relationship Id="rId9" Type="http://schemas.openxmlformats.org/officeDocument/2006/relationships/hyperlink" Target="https://www.frontiersin.org/articles/10.3389/fcvm.2020.00108/ful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/3.0/" TargetMode="External"/><Relationship Id="rId3" Type="http://schemas.openxmlformats.org/officeDocument/2006/relationships/hyperlink" Target="https://pixabay.com/fr/atome-logo-science-1472657/" TargetMode="External"/><Relationship Id="rId7" Type="http://schemas.openxmlformats.org/officeDocument/2006/relationships/hyperlink" Target="https://foottalk.blogspot.com/2013/09/diabetes-and-feet-why-do-people-not-go.html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g"/><Relationship Id="rId5" Type="http://schemas.openxmlformats.org/officeDocument/2006/relationships/image" Target="../media/image30.sv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ahp/about/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3.png"/><Relationship Id="rId7" Type="http://schemas.openxmlformats.org/officeDocument/2006/relationships/diagramColors" Target="../diagrams/colors3.xml"/><Relationship Id="rId2" Type="http://schemas.openxmlformats.org/officeDocument/2006/relationships/hyperlink" Target="https://www.england.nhs.uk/ahp/ro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view-image.php?image=35873&amp;picture=break-up" TargetMode="External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hysio-pedia.com/Biopsychosocial_Model#:~:text=The%20Biopsychosocial%20model%20was%20first,the%20psychological%20and%20social%20factors." TargetMode="External"/><Relationship Id="rId2" Type="http://schemas.openxmlformats.org/officeDocument/2006/relationships/hyperlink" Target="https://link.springer.com/referenceworkentry/10.1007/978-1-4419-1005-9_90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terapiaocupacionalucv30.blogspot.com/2018/03/occupational-therapy-ucv.html" TargetMode="External"/><Relationship Id="rId4" Type="http://schemas.openxmlformats.org/officeDocument/2006/relationships/image" Target="../media/image35.jp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sp.org.uk/node/392648" TargetMode="External"/><Relationship Id="rId13" Type="http://schemas.openxmlformats.org/officeDocument/2006/relationships/hyperlink" Target="https://www.derrickaviles.com/category/news/health/physiotherapy/" TargetMode="External"/><Relationship Id="rId3" Type="http://schemas.openxmlformats.org/officeDocument/2006/relationships/hyperlink" Target="https://www.csp.org.uk/node/355" TargetMode="External"/><Relationship Id="rId7" Type="http://schemas.openxmlformats.org/officeDocument/2006/relationships/hyperlink" Target="https://www.csp.org.uk/node/357" TargetMode="External"/><Relationship Id="rId12" Type="http://schemas.openxmlformats.org/officeDocument/2006/relationships/image" Target="../media/image36.jpg"/><Relationship Id="rId2" Type="http://schemas.openxmlformats.org/officeDocument/2006/relationships/hyperlink" Target="https://www.csp.org.uk/node/35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sp.org.uk/public-patient/sports-injuries" TargetMode="External"/><Relationship Id="rId11" Type="http://schemas.openxmlformats.org/officeDocument/2006/relationships/hyperlink" Target="https://www.csp.org.uk/node/388011" TargetMode="External"/><Relationship Id="rId5" Type="http://schemas.openxmlformats.org/officeDocument/2006/relationships/hyperlink" Target="https://www.csp.org.uk/node/352" TargetMode="External"/><Relationship Id="rId10" Type="http://schemas.openxmlformats.org/officeDocument/2006/relationships/hyperlink" Target="https://www.csp.org.uk/node/351" TargetMode="External"/><Relationship Id="rId4" Type="http://schemas.openxmlformats.org/officeDocument/2006/relationships/hyperlink" Target="https://www.csp.org.uk/node/434291" TargetMode="External"/><Relationship Id="rId9" Type="http://schemas.openxmlformats.org/officeDocument/2006/relationships/hyperlink" Target="https://www.csp.org.uk/node/392646" TargetMode="External"/><Relationship Id="rId14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www.phon.ucl.ac.uk/courses/spsci/iss/week1.php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technofaq.org/posts/2020/05/why-speech-issues-negatively-affect-your-quality-of-life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hyperlink" Target="https://rcpod.org.uk/become-a-podiatrist/what-is-a-podiatris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foottalk.blogspot.com/2013/09/diabetes-and-feet-why-do-people-not-go.html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nAu29AKCfA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allthetropes.org/wiki/Category:Ending_Tropes" TargetMode="External"/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ight Triangle 33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85B273-61A6-517A-B682-B4824A6317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GB" sz="8900" b="1" dirty="0"/>
              <a:t>Science in therapeutic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B10CBC-A04E-69AD-3845-2526F68D9F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GB"/>
              <a:t>Therapy Assistant Practitioner </a:t>
            </a:r>
          </a:p>
          <a:p>
            <a:pPr algn="l"/>
            <a:r>
              <a:rPr lang="en-GB"/>
              <a:t>Level 4 AGORED Diploma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93DFF75-5DE6-6340-FD1F-D7193F2BC6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939" y="728159"/>
            <a:ext cx="2081848" cy="83023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77593A1-CC4D-C74F-5685-FB7134960B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73429" y="872862"/>
            <a:ext cx="1208178" cy="1070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939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50E4C519-FBE9-4ABE-A8F9-C2CBE32693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17" descr="A picture containing archery, target archery, outdoor, field archery&#10;&#10;Description automatically generated">
            <a:extLst>
              <a:ext uri="{FF2B5EF4-FFF2-40B4-BE49-F238E27FC236}">
                <a16:creationId xmlns:a16="http://schemas.microsoft.com/office/drawing/2014/main" id="{067AFE8B-9AE7-2D9B-7C4F-F6DE2C3AE9F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2922" b="-2"/>
          <a:stretch/>
        </p:blipFill>
        <p:spPr>
          <a:xfrm>
            <a:off x="4826766" y="1212043"/>
            <a:ext cx="7365234" cy="5645956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 useBgFill="1">
        <p:nvSpPr>
          <p:cNvPr id="54" name="Freeform: Shape 53">
            <a:extLst>
              <a:ext uri="{FF2B5EF4-FFF2-40B4-BE49-F238E27FC236}">
                <a16:creationId xmlns:a16="http://schemas.microsoft.com/office/drawing/2014/main" id="{80EC29FB-299E-49F3-8C7B-01199632A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4455672" cy="6858000"/>
          </a:xfrm>
          <a:custGeom>
            <a:avLst/>
            <a:gdLst>
              <a:gd name="connsiteX0" fmla="*/ 0 w 4455672"/>
              <a:gd name="connsiteY0" fmla="*/ 0 h 6858000"/>
              <a:gd name="connsiteX1" fmla="*/ 3245636 w 4455672"/>
              <a:gd name="connsiteY1" fmla="*/ 0 h 6858000"/>
              <a:gd name="connsiteX2" fmla="*/ 3305677 w 4455672"/>
              <a:gd name="connsiteY2" fmla="*/ 69272 h 6858000"/>
              <a:gd name="connsiteX3" fmla="*/ 4455672 w 4455672"/>
              <a:gd name="connsiteY3" fmla="*/ 3429001 h 6858000"/>
              <a:gd name="connsiteX4" fmla="*/ 3305677 w 4455672"/>
              <a:gd name="connsiteY4" fmla="*/ 6788731 h 6858000"/>
              <a:gd name="connsiteX5" fmla="*/ 3245638 w 4455672"/>
              <a:gd name="connsiteY5" fmla="*/ 6858000 h 6858000"/>
              <a:gd name="connsiteX6" fmla="*/ 0 w 445567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2" h="6858000">
                <a:moveTo>
                  <a:pt x="0" y="0"/>
                </a:moveTo>
                <a:lnTo>
                  <a:pt x="3245636" y="0"/>
                </a:lnTo>
                <a:lnTo>
                  <a:pt x="3305677" y="69272"/>
                </a:lnTo>
                <a:cubicBezTo>
                  <a:pt x="4016203" y="929101"/>
                  <a:pt x="4455672" y="2116945"/>
                  <a:pt x="4455672" y="3429001"/>
                </a:cubicBezTo>
                <a:cubicBezTo>
                  <a:pt x="4455672" y="4741057"/>
                  <a:pt x="4016203" y="5928901"/>
                  <a:pt x="3305677" y="6788731"/>
                </a:cubicBezTo>
                <a:lnTo>
                  <a:pt x="3245638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56" name="Freeform: Shape 55">
            <a:extLst>
              <a:ext uri="{FF2B5EF4-FFF2-40B4-BE49-F238E27FC236}">
                <a16:creationId xmlns:a16="http://schemas.microsoft.com/office/drawing/2014/main" id="{C29A2522-B27A-45C5-897B-79A1407D1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8" cy="6858000"/>
          </a:xfrm>
          <a:custGeom>
            <a:avLst/>
            <a:gdLst>
              <a:gd name="connsiteX0" fmla="*/ 0 w 4446528"/>
              <a:gd name="connsiteY0" fmla="*/ 0 h 6858000"/>
              <a:gd name="connsiteX1" fmla="*/ 3236492 w 4446528"/>
              <a:gd name="connsiteY1" fmla="*/ 0 h 6858000"/>
              <a:gd name="connsiteX2" fmla="*/ 3296533 w 4446528"/>
              <a:gd name="connsiteY2" fmla="*/ 69272 h 6858000"/>
              <a:gd name="connsiteX3" fmla="*/ 4446528 w 4446528"/>
              <a:gd name="connsiteY3" fmla="*/ 3429001 h 6858000"/>
              <a:gd name="connsiteX4" fmla="*/ 3296533 w 4446528"/>
              <a:gd name="connsiteY4" fmla="*/ 6788731 h 6858000"/>
              <a:gd name="connsiteX5" fmla="*/ 3236494 w 4446528"/>
              <a:gd name="connsiteY5" fmla="*/ 6858000 h 6858000"/>
              <a:gd name="connsiteX6" fmla="*/ 0 w 444652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8" h="6858000">
                <a:moveTo>
                  <a:pt x="0" y="0"/>
                </a:moveTo>
                <a:lnTo>
                  <a:pt x="3236492" y="0"/>
                </a:lnTo>
                <a:lnTo>
                  <a:pt x="3296533" y="69272"/>
                </a:lnTo>
                <a:cubicBezTo>
                  <a:pt x="4007059" y="929101"/>
                  <a:pt x="4446528" y="2116945"/>
                  <a:pt x="4446528" y="3429001"/>
                </a:cubicBezTo>
                <a:cubicBezTo>
                  <a:pt x="4446528" y="4741057"/>
                  <a:pt x="4007059" y="5928901"/>
                  <a:pt x="3296533" y="6788731"/>
                </a:cubicBezTo>
                <a:lnTo>
                  <a:pt x="3236494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0961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181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47" name="Content Placeholder 2">
            <a:extLst>
              <a:ext uri="{FF2B5EF4-FFF2-40B4-BE49-F238E27FC236}">
                <a16:creationId xmlns:a16="http://schemas.microsoft.com/office/drawing/2014/main" id="{EF65F308-3076-219E-D6CE-9CA9E8582B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872206"/>
              </p:ext>
            </p:extLst>
          </p:nvPr>
        </p:nvGraphicFramePr>
        <p:xfrm>
          <a:off x="387444" y="1955698"/>
          <a:ext cx="3438906" cy="48889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B3217ACA-857B-92D9-DDB2-0CFFC5833C5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38251" y="168125"/>
            <a:ext cx="2085013" cy="8352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766E8A2-5CC0-E521-CEA3-4BF512713535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704800" y="50376"/>
            <a:ext cx="1208178" cy="107072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41133D0-7373-4479-675F-69E09A1315E4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57799" y="0"/>
            <a:ext cx="1702179" cy="112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3640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7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22BDE4A-8A20-4A69-9C5A-581C82036A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511F93-FC2E-2712-825D-14988DDC0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1684" y="170412"/>
            <a:ext cx="10178934" cy="13287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Where did science come from? </a:t>
            </a:r>
          </a:p>
        </p:txBody>
      </p:sp>
      <p:pic>
        <p:nvPicPr>
          <p:cNvPr id="4" name="Content Placeholder 3" descr="Ancient Egypt ...">
            <a:extLst>
              <a:ext uri="{FF2B5EF4-FFF2-40B4-BE49-F238E27FC236}">
                <a16:creationId xmlns:a16="http://schemas.microsoft.com/office/drawing/2014/main" id="{862D8034-BE89-CCCB-BE69-EEBDC96021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2489" r="749" b="2"/>
          <a:stretch>
            <a:fillRect/>
          </a:stretch>
        </p:blipFill>
        <p:spPr>
          <a:xfrm>
            <a:off x="198741" y="2410448"/>
            <a:ext cx="5803323" cy="3890357"/>
          </a:xfrm>
          <a:prstGeom prst="rect">
            <a:avLst/>
          </a:prstGeom>
        </p:spPr>
      </p:pic>
      <p:pic>
        <p:nvPicPr>
          <p:cNvPr id="5" name="Picture 4" descr="BABYLONIANS Babylon is an empire that ...">
            <a:extLst>
              <a:ext uri="{FF2B5EF4-FFF2-40B4-BE49-F238E27FC236}">
                <a16:creationId xmlns:a16="http://schemas.microsoft.com/office/drawing/2014/main" id="{B97EE4B2-1DDA-7A78-A6D1-8814AF75B6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459" r="-1" b="10710"/>
          <a:stretch>
            <a:fillRect/>
          </a:stretch>
        </p:blipFill>
        <p:spPr>
          <a:xfrm>
            <a:off x="6189934" y="2410448"/>
            <a:ext cx="5803323" cy="389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55505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3684CCF-CEBB-4D8E-A366-95E43D4C7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3347C-3CEB-7CF4-AA8F-B2FA23D443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431" y="901938"/>
            <a:ext cx="4960945" cy="1990990"/>
          </a:xfrm>
        </p:spPr>
        <p:txBody>
          <a:bodyPr>
            <a:normAutofit/>
          </a:bodyPr>
          <a:lstStyle/>
          <a:p>
            <a:r>
              <a:rPr lang="en-GB" dirty="0"/>
              <a:t>Where did science come from?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A9B32-A11C-5B61-C456-EB704B79ED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460" y="4627230"/>
            <a:ext cx="2748279" cy="244352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b="1" i="0" dirty="0">
              <a:effectLst/>
              <a:latin typeface="Montserrat" panose="00000500000000000000" pitchFamily="2" charset="0"/>
              <a:hlinkClick r:id="rId2"/>
            </a:endParaRPr>
          </a:p>
          <a:p>
            <a:pPr marL="0" indent="0">
              <a:buNone/>
            </a:pPr>
            <a:endParaRPr lang="en-US" b="1" dirty="0">
              <a:latin typeface="Montserrat" panose="00000500000000000000" pitchFamily="2" charset="0"/>
              <a:hlinkClick r:id="rId2"/>
            </a:endParaRPr>
          </a:p>
          <a:p>
            <a:pPr marL="0" indent="0">
              <a:buNone/>
            </a:pPr>
            <a:endParaRPr lang="en-US" b="1" i="0" dirty="0">
              <a:effectLst/>
              <a:latin typeface="Montserrat" panose="00000500000000000000" pitchFamily="2" charset="0"/>
              <a:hlinkClick r:id="rId2"/>
            </a:endParaRPr>
          </a:p>
          <a:p>
            <a:pPr marL="0" indent="0">
              <a:buNone/>
            </a:pPr>
            <a:r>
              <a:rPr lang="en-US" b="1" i="0" dirty="0">
                <a:effectLst/>
                <a:latin typeface="Montserrat" panose="00000500000000000000" pitchFamily="2" charset="0"/>
                <a:hlinkClick r:id="rId2"/>
              </a:rPr>
              <a:t>Aristotle</a:t>
            </a:r>
            <a:r>
              <a:rPr lang="en-US" dirty="0">
                <a:latin typeface="Montserrat" panose="00000500000000000000" pitchFamily="2" charset="0"/>
              </a:rPr>
              <a:t> </a:t>
            </a:r>
          </a:p>
          <a:p>
            <a:pPr marL="0" indent="0">
              <a:buNone/>
            </a:pPr>
            <a:endParaRPr lang="en-US" b="0" i="1" dirty="0">
              <a:solidFill>
                <a:srgbClr val="0563C1"/>
              </a:solidFill>
              <a:effectLst/>
              <a:latin typeface="-apple-system"/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  <p:pic>
        <p:nvPicPr>
          <p:cNvPr id="5" name="Picture 4" descr="A person with long hair holding a telescope&#10;&#10;Description automatically generated with low confidence">
            <a:extLst>
              <a:ext uri="{FF2B5EF4-FFF2-40B4-BE49-F238E27FC236}">
                <a16:creationId xmlns:a16="http://schemas.microsoft.com/office/drawing/2014/main" id="{DBAB5B9C-556A-A554-213A-EB78EA5AFDB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r="-4" b="8120"/>
          <a:stretch/>
        </p:blipFill>
        <p:spPr>
          <a:xfrm>
            <a:off x="6863996" y="3154859"/>
            <a:ext cx="4030579" cy="3703141"/>
          </a:xfrm>
          <a:custGeom>
            <a:avLst/>
            <a:gdLst/>
            <a:ahLst/>
            <a:cxnLst/>
            <a:rect l="l" t="t" r="r" b="b"/>
            <a:pathLst>
              <a:path w="4030579" h="3703141">
                <a:moveTo>
                  <a:pt x="2015289" y="0"/>
                </a:moveTo>
                <a:cubicBezTo>
                  <a:pt x="3128303" y="0"/>
                  <a:pt x="4030579" y="902277"/>
                  <a:pt x="4030579" y="2015290"/>
                </a:cubicBezTo>
                <a:cubicBezTo>
                  <a:pt x="4030579" y="2710923"/>
                  <a:pt x="3678127" y="3324237"/>
                  <a:pt x="3142057" y="3686399"/>
                </a:cubicBezTo>
                <a:lnTo>
                  <a:pt x="3114499" y="3703141"/>
                </a:lnTo>
                <a:lnTo>
                  <a:pt x="916080" y="3703141"/>
                </a:lnTo>
                <a:lnTo>
                  <a:pt x="888522" y="3686399"/>
                </a:lnTo>
                <a:cubicBezTo>
                  <a:pt x="352452" y="3324237"/>
                  <a:pt x="0" y="2710923"/>
                  <a:pt x="0" y="2015290"/>
                </a:cubicBezTo>
                <a:cubicBezTo>
                  <a:pt x="0" y="902277"/>
                  <a:pt x="902277" y="0"/>
                  <a:pt x="2015289" y="0"/>
                </a:cubicBezTo>
                <a:close/>
              </a:path>
            </a:pathLst>
          </a:custGeom>
        </p:spPr>
      </p:pic>
      <p:sp>
        <p:nvSpPr>
          <p:cNvPr id="27" name="Arc 26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10869" y="-729072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person in a lab coat sitting at a counter&#10;&#10;Description automatically generated with medium confidence">
            <a:extLst>
              <a:ext uri="{FF2B5EF4-FFF2-40B4-BE49-F238E27FC236}">
                <a16:creationId xmlns:a16="http://schemas.microsoft.com/office/drawing/2014/main" id="{F5A8B700-B21B-5449-6F1F-68D78E0E5CE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hq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r="1" b="39745"/>
          <a:stretch/>
        </p:blipFill>
        <p:spPr>
          <a:xfrm>
            <a:off x="8578548" y="1137515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pic>
        <p:nvPicPr>
          <p:cNvPr id="10" name="Picture 9" descr="A statue of a person&#10;&#10;Description automatically generated with medium confidence">
            <a:extLst>
              <a:ext uri="{FF2B5EF4-FFF2-40B4-BE49-F238E27FC236}">
                <a16:creationId xmlns:a16="http://schemas.microsoft.com/office/drawing/2014/main" id="{D38411EA-CAED-3ED6-0B91-98BE158F979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39388" r="27891" b="2"/>
          <a:stretch/>
        </p:blipFill>
        <p:spPr>
          <a:xfrm>
            <a:off x="260431" y="2595186"/>
            <a:ext cx="2258539" cy="3554668"/>
          </a:xfrm>
          <a:custGeom>
            <a:avLst/>
            <a:gdLst/>
            <a:ahLst/>
            <a:cxnLst/>
            <a:rect l="l" t="t" r="r" b="b"/>
            <a:pathLst>
              <a:path w="2258539" h="3554668">
                <a:moveTo>
                  <a:pt x="1777334" y="0"/>
                </a:moveTo>
                <a:cubicBezTo>
                  <a:pt x="1900033" y="0"/>
                  <a:pt x="2019829" y="12434"/>
                  <a:pt x="2135529" y="36109"/>
                </a:cubicBezTo>
                <a:lnTo>
                  <a:pt x="2258539" y="67738"/>
                </a:lnTo>
                <a:lnTo>
                  <a:pt x="2258539" y="3486930"/>
                </a:lnTo>
                <a:lnTo>
                  <a:pt x="2135529" y="3518559"/>
                </a:lnTo>
                <a:cubicBezTo>
                  <a:pt x="2019829" y="3542235"/>
                  <a:pt x="1900033" y="3554668"/>
                  <a:pt x="1777334" y="3554668"/>
                </a:cubicBezTo>
                <a:cubicBezTo>
                  <a:pt x="795739" y="3554668"/>
                  <a:pt x="0" y="2758929"/>
                  <a:pt x="0" y="1777334"/>
                </a:cubicBezTo>
                <a:cubicBezTo>
                  <a:pt x="0" y="795740"/>
                  <a:pt x="795739" y="0"/>
                  <a:pt x="1777334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6D4570-22D6-B8CC-A591-457D475ACC7E}"/>
              </a:ext>
            </a:extLst>
          </p:cNvPr>
          <p:cNvSpPr txBox="1"/>
          <p:nvPr/>
        </p:nvSpPr>
        <p:spPr>
          <a:xfrm>
            <a:off x="10005184" y="68707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diggita.com/story.php?title=Personaggi_-_Isaac_Newton_Colui_che_nel_genio_ha_superato_il_genere_umano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08F6EB-3B84-74B3-F3A8-819E95E66423}"/>
              </a:ext>
            </a:extLst>
          </p:cNvPr>
          <p:cNvSpPr txBox="1"/>
          <p:nvPr/>
        </p:nvSpPr>
        <p:spPr>
          <a:xfrm>
            <a:off x="7685442" y="6870700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es.wikipedia.org/wiki/Alexander_Flemi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3DCA5C9-9B34-202E-395A-51C03974773C}"/>
              </a:ext>
            </a:extLst>
          </p:cNvPr>
          <p:cNvSpPr/>
          <p:nvPr/>
        </p:nvSpPr>
        <p:spPr>
          <a:xfrm>
            <a:off x="2445561" y="3429000"/>
            <a:ext cx="2374106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8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Deep philosophical thoughts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F3833D0-6EE9-0105-F14C-E75671C8E397}"/>
              </a:ext>
            </a:extLst>
          </p:cNvPr>
          <p:cNvSpPr/>
          <p:nvPr/>
        </p:nvSpPr>
        <p:spPr>
          <a:xfrm>
            <a:off x="5799146" y="1341305"/>
            <a:ext cx="3142081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2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Abadi" panose="020B0604020104020204" pitchFamily="34" charset="0"/>
              </a:rPr>
              <a:t>Accidental findings</a:t>
            </a:r>
            <a:endParaRPr lang="en-GB" sz="32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Abadi" panose="020B0604020104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5F5F40-55FA-92CE-80FF-3C88E73E1754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38251" y="168125"/>
            <a:ext cx="2085013" cy="83522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F33311E-34D9-E404-DBD3-80841D08D7CA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57799" y="0"/>
            <a:ext cx="1702179" cy="1121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178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443374-130A-B316-B73B-53758085BC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Fundamentals of Scientific Process: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5" name="Content Placeholder 3">
            <a:extLst>
              <a:ext uri="{FF2B5EF4-FFF2-40B4-BE49-F238E27FC236}">
                <a16:creationId xmlns:a16="http://schemas.microsoft.com/office/drawing/2014/main" id="{8B1D8A2D-2FC2-4070-2414-9B6F5C6575D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D42D91F-01E5-08D7-F17A-13030DB1AB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570029" y="22827"/>
            <a:ext cx="1542796" cy="8806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AF66C381-0B3B-9F57-C05E-2F8DA4F373E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18" y="74488"/>
            <a:ext cx="1451063" cy="581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998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5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5EBC18B6-E5C3-4AD1-97A4-E6A3477A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EF780-832F-675A-BC5D-68AF32652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9882" y="21081"/>
            <a:ext cx="6272784" cy="1545336"/>
          </a:xfrm>
        </p:spPr>
        <p:txBody>
          <a:bodyPr anchor="b">
            <a:normAutofit/>
          </a:bodyPr>
          <a:lstStyle/>
          <a:p>
            <a:r>
              <a:rPr lang="en-GB" sz="5200" b="1"/>
              <a:t>Different types of science: </a:t>
            </a:r>
            <a:endParaRPr lang="en-GB" sz="5200" b="1" dirty="0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36A4AB6-B72B-4CC6-ADCF-BE807B6C3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039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text, graphic design, graphics, poster&#10;&#10;Description automatically generated">
            <a:extLst>
              <a:ext uri="{FF2B5EF4-FFF2-40B4-BE49-F238E27FC236}">
                <a16:creationId xmlns:a16="http://schemas.microsoft.com/office/drawing/2014/main" id="{32503FD5-E68D-BB47-1C60-979CBA06B6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1353" b="8406"/>
          <a:stretch/>
        </p:blipFill>
        <p:spPr>
          <a:xfrm>
            <a:off x="7684008" y="1"/>
            <a:ext cx="4507992" cy="2240280"/>
          </a:xfrm>
          <a:prstGeom prst="rect">
            <a:avLst/>
          </a:prstGeom>
        </p:spPr>
      </p:pic>
      <p:sp>
        <p:nvSpPr>
          <p:cNvPr id="79" name="Rectangle 78">
            <a:extLst>
              <a:ext uri="{FF2B5EF4-FFF2-40B4-BE49-F238E27FC236}">
                <a16:creationId xmlns:a16="http://schemas.microsoft.com/office/drawing/2014/main" id="{B35D540D-9486-4236-952A-F72DC52D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1792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3068A-BA35-FF1B-F9B6-67AA693B4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3200" y="1588515"/>
            <a:ext cx="7480808" cy="5139437"/>
          </a:xfrm>
        </p:spPr>
        <p:txBody>
          <a:bodyPr>
            <a:normAutofit lnSpcReduction="10000"/>
          </a:bodyPr>
          <a:lstStyle/>
          <a:p>
            <a:r>
              <a:rPr lang="en-US" sz="2400" b="1" i="0">
                <a:effectLst/>
                <a:latin typeface="Abadi Extra Light" panose="020B0204020104020204" pitchFamily="34" charset="0"/>
              </a:rPr>
              <a:t>Physical science (Physics and Chemistry)</a:t>
            </a:r>
          </a:p>
          <a:p>
            <a:pPr marL="0" indent="0">
              <a:buNone/>
            </a:pPr>
            <a:r>
              <a:rPr lang="en-US" sz="2400" i="0">
                <a:effectLst/>
                <a:latin typeface="Abadi Extra Light" panose="020B0204020104020204" pitchFamily="34" charset="0"/>
              </a:rPr>
              <a:t>Study of non-living things: </a:t>
            </a:r>
          </a:p>
          <a:p>
            <a:pPr marL="0" indent="0">
              <a:buNone/>
            </a:pPr>
            <a:r>
              <a:rPr lang="en-US" sz="2400" i="0">
                <a:effectLst/>
                <a:latin typeface="Abadi Extra Light" panose="020B0204020104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astronomy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, </a:t>
            </a:r>
            <a:r>
              <a:rPr lang="en-US" sz="2400" i="0">
                <a:effectLst/>
                <a:latin typeface="Abadi Extra Light" panose="020B0204020104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physics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, </a:t>
            </a:r>
            <a:r>
              <a:rPr lang="en-US" sz="2400" i="0">
                <a:effectLst/>
                <a:latin typeface="Abadi Extra Light" panose="020B0204020104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chemistry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, </a:t>
            </a:r>
            <a:r>
              <a:rPr lang="en-US" sz="2400">
                <a:latin typeface="Abadi Extra Light" panose="020B0204020104020204" pitchFamily="34" charset="0"/>
              </a:rPr>
              <a:t>e</a:t>
            </a:r>
            <a:r>
              <a:rPr lang="en-US" sz="2400" i="0">
                <a:effectLst/>
                <a:latin typeface="Abadi Extra Light" panose="020B0204020104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arth sciences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, and </a:t>
            </a:r>
            <a:r>
              <a:rPr lang="en-US" sz="2400" i="0">
                <a:effectLst/>
                <a:latin typeface="Abadi Extra Light" panose="020B0204020104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geology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.</a:t>
            </a:r>
          </a:p>
          <a:p>
            <a:pPr marL="0" indent="0">
              <a:buNone/>
            </a:pPr>
            <a:endParaRPr lang="en-US" sz="2400" i="0">
              <a:effectLst/>
              <a:latin typeface="Abadi Extra Light" panose="020B0204020104020204" pitchFamily="34" charset="0"/>
            </a:endParaRPr>
          </a:p>
          <a:p>
            <a:r>
              <a:rPr lang="en-US" sz="2400" b="1">
                <a:latin typeface="Abadi Extra Light" panose="020B0204020104020204" pitchFamily="34" charset="0"/>
              </a:rPr>
              <a:t>Life</a:t>
            </a:r>
            <a:r>
              <a:rPr lang="en-US" sz="2400" b="1" i="0">
                <a:effectLst/>
                <a:latin typeface="Abadi Extra Light" panose="020B0204020104020204" pitchFamily="34" charset="0"/>
              </a:rPr>
              <a:t> sciences (Biology) </a:t>
            </a:r>
          </a:p>
          <a:p>
            <a:pPr marL="0" indent="0">
              <a:buNone/>
            </a:pPr>
            <a:r>
              <a:rPr lang="en-US" sz="2400">
                <a:latin typeface="Abadi Extra Light" panose="020B0204020104020204" pitchFamily="34" charset="0"/>
              </a:rPr>
              <a:t>Study of living things:</a:t>
            </a:r>
          </a:p>
          <a:p>
            <a:pPr marL="0" indent="0">
              <a:buNone/>
            </a:pPr>
            <a:r>
              <a:rPr lang="en-US" sz="2400" i="0">
                <a:effectLst/>
                <a:latin typeface="Abadi Extra Light" panose="020B0204020104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biology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 and </a:t>
            </a:r>
            <a:r>
              <a:rPr lang="en-US" sz="2400" i="0">
                <a:effectLst/>
                <a:latin typeface="Abadi Extra Light" panose="020B0204020104020204" pitchFamily="34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medicine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 </a:t>
            </a:r>
            <a:endParaRPr lang="en-US" sz="2400">
              <a:latin typeface="Abadi Extra Light" panose="020B0204020104020204" pitchFamily="34" charset="0"/>
            </a:endParaRPr>
          </a:p>
          <a:p>
            <a:pPr marL="0" indent="0">
              <a:buNone/>
            </a:pPr>
            <a:endParaRPr lang="en-US" sz="2400" i="0">
              <a:effectLst/>
              <a:latin typeface="Abadi Extra Light" panose="020B0204020104020204" pitchFamily="34" charset="0"/>
            </a:endParaRPr>
          </a:p>
          <a:p>
            <a:r>
              <a:rPr lang="en-US" sz="2400" b="1">
                <a:latin typeface="Abadi Extra Light" panose="020B0204020104020204" pitchFamily="34" charset="0"/>
              </a:rPr>
              <a:t>Social Sciences</a:t>
            </a:r>
          </a:p>
          <a:p>
            <a:pPr marL="0" indent="0">
              <a:buNone/>
            </a:pPr>
            <a:r>
              <a:rPr lang="en-US" sz="2400">
                <a:latin typeface="Abadi Extra Light" panose="020B0204020104020204" pitchFamily="34" charset="0"/>
              </a:rPr>
              <a:t>Study of social and cultural aspects of human behavior science</a:t>
            </a:r>
          </a:p>
          <a:p>
            <a:pPr marL="0" indent="0">
              <a:buNone/>
            </a:pPr>
            <a:r>
              <a:rPr lang="en-US" sz="2400" i="0">
                <a:effectLst/>
                <a:latin typeface="Abadi Extra Light" panose="020B0204020104020204" pitchFamily="34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anthropology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 and </a:t>
            </a:r>
            <a:r>
              <a:rPr lang="en-US" sz="2400" i="0">
                <a:effectLst/>
                <a:latin typeface="Abadi Extra Light" panose="020B0204020104020204" pitchFamily="34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economics</a:t>
            </a:r>
            <a:r>
              <a:rPr lang="en-US" sz="2400" i="0">
                <a:effectLst/>
                <a:latin typeface="Abadi Extra Light" panose="020B0204020104020204" pitchFamily="34" charset="0"/>
              </a:rPr>
              <a:t> </a:t>
            </a:r>
            <a:endParaRPr lang="en-GB" sz="2400">
              <a:latin typeface="Abadi Extra Light" panose="020B0204020104020204" pitchFamily="34" charset="0"/>
            </a:endParaRPr>
          </a:p>
          <a:p>
            <a:endParaRPr lang="en-GB" sz="900" dirty="0"/>
          </a:p>
        </p:txBody>
      </p:sp>
      <p:pic>
        <p:nvPicPr>
          <p:cNvPr id="7" name="Picture 6" descr="A picture containing art&#10;&#10;Description automatically generated with low confidence">
            <a:extLst>
              <a:ext uri="{FF2B5EF4-FFF2-40B4-BE49-F238E27FC236}">
                <a16:creationId xmlns:a16="http://schemas.microsoft.com/office/drawing/2014/main" id="{D14FC705-3878-1DC1-7DF7-79CBC7AA0978}"/>
              </a:ext>
            </a:extLst>
          </p:cNvPr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rcRect t="609"/>
          <a:stretch/>
        </p:blipFill>
        <p:spPr>
          <a:xfrm>
            <a:off x="7684008" y="2308860"/>
            <a:ext cx="4507992" cy="2240280"/>
          </a:xfrm>
          <a:prstGeom prst="rect">
            <a:avLst/>
          </a:prstGeom>
        </p:spPr>
      </p:pic>
      <p:pic>
        <p:nvPicPr>
          <p:cNvPr id="9" name="Picture 8" descr="A picture containing text, font, logo, design&#10;&#10;Description automatically generated">
            <a:extLst>
              <a:ext uri="{FF2B5EF4-FFF2-40B4-BE49-F238E27FC236}">
                <a16:creationId xmlns:a16="http://schemas.microsoft.com/office/drawing/2014/main" id="{79AA75E7-1E83-E620-5517-E35E5163335E}"/>
              </a:ext>
            </a:extLst>
          </p:cNvPr>
          <p:cNvPicPr>
            <a:picLocks noChangeAspect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rcRect t="17174"/>
          <a:stretch/>
        </p:blipFill>
        <p:spPr>
          <a:xfrm>
            <a:off x="7684008" y="4617720"/>
            <a:ext cx="4507992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490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21">
            <a:extLst>
              <a:ext uri="{FF2B5EF4-FFF2-40B4-BE49-F238E27FC236}">
                <a16:creationId xmlns:a16="http://schemas.microsoft.com/office/drawing/2014/main" id="{9AB13476-CE21-4746-B044-FD491AC84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EF1D86-8AC4-54D0-4BA9-BE2B300C7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328" y="429768"/>
            <a:ext cx="4095072" cy="1642533"/>
          </a:xfrm>
        </p:spPr>
        <p:txBody>
          <a:bodyPr anchor="b">
            <a:normAutofit/>
          </a:bodyPr>
          <a:lstStyle/>
          <a:p>
            <a:r>
              <a:rPr lang="en-GB" sz="3400" b="1" dirty="0"/>
              <a:t>How does Science help with health care? </a:t>
            </a:r>
          </a:p>
        </p:txBody>
      </p:sp>
      <p:sp>
        <p:nvSpPr>
          <p:cNvPr id="5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9328" y="2423160"/>
            <a:ext cx="3877056" cy="18288"/>
          </a:xfrm>
          <a:custGeom>
            <a:avLst/>
            <a:gdLst>
              <a:gd name="csX0" fmla="*/ 0 w 3877056"/>
              <a:gd name="csY0" fmla="*/ 0 h 18288"/>
              <a:gd name="csX1" fmla="*/ 723717 w 3877056"/>
              <a:gd name="csY1" fmla="*/ 0 h 18288"/>
              <a:gd name="csX2" fmla="*/ 1447434 w 3877056"/>
              <a:gd name="csY2" fmla="*/ 0 h 18288"/>
              <a:gd name="csX3" fmla="*/ 1977299 w 3877056"/>
              <a:gd name="csY3" fmla="*/ 0 h 18288"/>
              <a:gd name="csX4" fmla="*/ 2623475 w 3877056"/>
              <a:gd name="csY4" fmla="*/ 0 h 18288"/>
              <a:gd name="csX5" fmla="*/ 3192109 w 3877056"/>
              <a:gd name="csY5" fmla="*/ 0 h 18288"/>
              <a:gd name="csX6" fmla="*/ 3877056 w 3877056"/>
              <a:gd name="csY6" fmla="*/ 0 h 18288"/>
              <a:gd name="csX7" fmla="*/ 3877056 w 3877056"/>
              <a:gd name="csY7" fmla="*/ 18288 h 18288"/>
              <a:gd name="csX8" fmla="*/ 3230880 w 3877056"/>
              <a:gd name="csY8" fmla="*/ 18288 h 18288"/>
              <a:gd name="csX9" fmla="*/ 2662245 w 3877056"/>
              <a:gd name="csY9" fmla="*/ 18288 h 18288"/>
              <a:gd name="csX10" fmla="*/ 2016069 w 3877056"/>
              <a:gd name="csY10" fmla="*/ 18288 h 18288"/>
              <a:gd name="csX11" fmla="*/ 1408664 w 3877056"/>
              <a:gd name="csY11" fmla="*/ 18288 h 18288"/>
              <a:gd name="csX12" fmla="*/ 840029 w 3877056"/>
              <a:gd name="csY12" fmla="*/ 18288 h 18288"/>
              <a:gd name="csX13" fmla="*/ 0 w 3877056"/>
              <a:gd name="csY13" fmla="*/ 18288 h 18288"/>
              <a:gd name="csX14" fmla="*/ 0 w 3877056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877056" h="18288" fill="none" extrusionOk="0">
                <a:moveTo>
                  <a:pt x="0" y="0"/>
                </a:moveTo>
                <a:cubicBezTo>
                  <a:pt x="155902" y="14477"/>
                  <a:pt x="567164" y="18992"/>
                  <a:pt x="723717" y="0"/>
                </a:cubicBezTo>
                <a:cubicBezTo>
                  <a:pt x="880270" y="-18992"/>
                  <a:pt x="1230427" y="-33316"/>
                  <a:pt x="1447434" y="0"/>
                </a:cubicBezTo>
                <a:cubicBezTo>
                  <a:pt x="1664441" y="33316"/>
                  <a:pt x="1866557" y="5702"/>
                  <a:pt x="1977299" y="0"/>
                </a:cubicBezTo>
                <a:cubicBezTo>
                  <a:pt x="2088041" y="-5702"/>
                  <a:pt x="2302485" y="24099"/>
                  <a:pt x="2623475" y="0"/>
                </a:cubicBezTo>
                <a:cubicBezTo>
                  <a:pt x="2944465" y="-24099"/>
                  <a:pt x="2993399" y="-19795"/>
                  <a:pt x="3192109" y="0"/>
                </a:cubicBezTo>
                <a:cubicBezTo>
                  <a:pt x="3390819" y="19795"/>
                  <a:pt x="3581349" y="-26551"/>
                  <a:pt x="3877056" y="0"/>
                </a:cubicBezTo>
                <a:cubicBezTo>
                  <a:pt x="3877095" y="7328"/>
                  <a:pt x="3877675" y="9982"/>
                  <a:pt x="3877056" y="18288"/>
                </a:cubicBezTo>
                <a:cubicBezTo>
                  <a:pt x="3576596" y="42394"/>
                  <a:pt x="3502355" y="16962"/>
                  <a:pt x="3230880" y="18288"/>
                </a:cubicBezTo>
                <a:cubicBezTo>
                  <a:pt x="2959405" y="19614"/>
                  <a:pt x="2924948" y="18543"/>
                  <a:pt x="2662245" y="18288"/>
                </a:cubicBezTo>
                <a:cubicBezTo>
                  <a:pt x="2399543" y="18033"/>
                  <a:pt x="2231855" y="26028"/>
                  <a:pt x="2016069" y="18288"/>
                </a:cubicBezTo>
                <a:cubicBezTo>
                  <a:pt x="1800283" y="10548"/>
                  <a:pt x="1665927" y="755"/>
                  <a:pt x="1408664" y="18288"/>
                </a:cubicBezTo>
                <a:cubicBezTo>
                  <a:pt x="1151402" y="35821"/>
                  <a:pt x="1016899" y="28407"/>
                  <a:pt x="840029" y="18288"/>
                </a:cubicBezTo>
                <a:cubicBezTo>
                  <a:pt x="663160" y="8169"/>
                  <a:pt x="304031" y="-14425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877056" h="18288" stroke="0" extrusionOk="0">
                <a:moveTo>
                  <a:pt x="0" y="0"/>
                </a:moveTo>
                <a:cubicBezTo>
                  <a:pt x="205869" y="28368"/>
                  <a:pt x="460328" y="6409"/>
                  <a:pt x="646176" y="0"/>
                </a:cubicBezTo>
                <a:cubicBezTo>
                  <a:pt x="832024" y="-6409"/>
                  <a:pt x="1043494" y="26447"/>
                  <a:pt x="1331123" y="0"/>
                </a:cubicBezTo>
                <a:cubicBezTo>
                  <a:pt x="1618752" y="-26447"/>
                  <a:pt x="1675797" y="-26969"/>
                  <a:pt x="1938528" y="0"/>
                </a:cubicBezTo>
                <a:cubicBezTo>
                  <a:pt x="2201259" y="26969"/>
                  <a:pt x="2439942" y="23453"/>
                  <a:pt x="2662245" y="0"/>
                </a:cubicBezTo>
                <a:cubicBezTo>
                  <a:pt x="2884548" y="-23453"/>
                  <a:pt x="3094562" y="-7899"/>
                  <a:pt x="3308421" y="0"/>
                </a:cubicBezTo>
                <a:cubicBezTo>
                  <a:pt x="3522280" y="7899"/>
                  <a:pt x="3615459" y="3066"/>
                  <a:pt x="3877056" y="0"/>
                </a:cubicBezTo>
                <a:cubicBezTo>
                  <a:pt x="3877383" y="8595"/>
                  <a:pt x="3876984" y="13110"/>
                  <a:pt x="3877056" y="18288"/>
                </a:cubicBezTo>
                <a:cubicBezTo>
                  <a:pt x="3624575" y="4903"/>
                  <a:pt x="3478089" y="20597"/>
                  <a:pt x="3230880" y="18288"/>
                </a:cubicBezTo>
                <a:cubicBezTo>
                  <a:pt x="2983671" y="15979"/>
                  <a:pt x="2743376" y="19903"/>
                  <a:pt x="2507163" y="18288"/>
                </a:cubicBezTo>
                <a:cubicBezTo>
                  <a:pt x="2270950" y="16673"/>
                  <a:pt x="1992617" y="19013"/>
                  <a:pt x="1822216" y="18288"/>
                </a:cubicBezTo>
                <a:cubicBezTo>
                  <a:pt x="1651815" y="17563"/>
                  <a:pt x="1370782" y="42338"/>
                  <a:pt x="1253581" y="18288"/>
                </a:cubicBezTo>
                <a:cubicBezTo>
                  <a:pt x="1136380" y="-5762"/>
                  <a:pt x="854528" y="8046"/>
                  <a:pt x="723717" y="18288"/>
                </a:cubicBezTo>
                <a:cubicBezTo>
                  <a:pt x="592906" y="28530"/>
                  <a:pt x="166343" y="24405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209D52-ED7D-D826-7771-1CA3D773F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489" y="2706624"/>
            <a:ext cx="4098951" cy="3386399"/>
          </a:xfrm>
        </p:spPr>
        <p:txBody>
          <a:bodyPr>
            <a:normAutofit/>
          </a:bodyPr>
          <a:lstStyle/>
          <a:p>
            <a:pPr fontAlgn="base">
              <a:buFont typeface="+mj-lt"/>
              <a:buAutoNum type="arabicPeriod"/>
            </a:pPr>
            <a:r>
              <a:rPr lang="en-US" sz="3200" dirty="0">
                <a:latin typeface="Abadi Extra Light" panose="020B0604020202020204" pitchFamily="34" charset="0"/>
                <a:hlinkClick r:id="rId2"/>
              </a:rPr>
              <a:t>L</a:t>
            </a:r>
            <a:r>
              <a:rPr lang="en-US" sz="3200" i="0" dirty="0">
                <a:effectLst/>
                <a:latin typeface="Abadi Extra Light" panose="020B0604020202020204" pitchFamily="34" charset="0"/>
                <a:hlinkClick r:id="rId2"/>
              </a:rPr>
              <a:t>aboratory (pathology) sciences</a:t>
            </a:r>
          </a:p>
          <a:p>
            <a:pPr fontAlgn="base">
              <a:buFont typeface="+mj-lt"/>
              <a:buAutoNum type="arabicPeriod"/>
            </a:pPr>
            <a:r>
              <a:rPr lang="en-US" sz="3200" dirty="0">
                <a:latin typeface="Abadi Extra Light" panose="020B0604020202020204" pitchFamily="34" charset="0"/>
                <a:hlinkClick r:id="rId2"/>
              </a:rPr>
              <a:t>P</a:t>
            </a:r>
            <a:r>
              <a:rPr lang="en-US" sz="3200" i="0" dirty="0">
                <a:effectLst/>
                <a:latin typeface="Abadi Extra Light" panose="020B0604020202020204" pitchFamily="34" charset="0"/>
                <a:hlinkClick r:id="rId2"/>
              </a:rPr>
              <a:t>hysiological sciences</a:t>
            </a:r>
          </a:p>
          <a:p>
            <a:pPr fontAlgn="base">
              <a:buFont typeface="+mj-lt"/>
              <a:buAutoNum type="arabicPeriod"/>
            </a:pPr>
            <a:r>
              <a:rPr lang="en-US" sz="3200" dirty="0">
                <a:latin typeface="Abadi Extra Light" panose="020B0604020202020204" pitchFamily="34" charset="0"/>
                <a:hlinkClick r:id="rId2"/>
              </a:rPr>
              <a:t>M</a:t>
            </a:r>
            <a:r>
              <a:rPr lang="en-US" sz="3200" i="0" dirty="0">
                <a:effectLst/>
                <a:latin typeface="Abadi Extra Light" panose="020B0604020202020204" pitchFamily="34" charset="0"/>
                <a:hlinkClick r:id="rId2"/>
              </a:rPr>
              <a:t>edical physics and clinical engineering</a:t>
            </a:r>
          </a:p>
          <a:p>
            <a:pPr fontAlgn="base">
              <a:buFont typeface="+mj-lt"/>
              <a:buAutoNum type="arabicPeriod"/>
            </a:pPr>
            <a:r>
              <a:rPr lang="en-US" sz="3200" dirty="0" err="1">
                <a:latin typeface="Abadi Extra Light" panose="020B0604020202020204" pitchFamily="34" charset="0"/>
                <a:hlinkClick r:id="rId2"/>
              </a:rPr>
              <a:t>P</a:t>
            </a:r>
            <a:r>
              <a:rPr lang="en-US" sz="3200" i="0" dirty="0" err="1">
                <a:effectLst/>
                <a:latin typeface="Abadi Extra Light" panose="020B0604020202020204" pitchFamily="34" charset="0"/>
                <a:hlinkClick r:id="rId2"/>
              </a:rPr>
              <a:t>ioinformatics</a:t>
            </a:r>
            <a:endParaRPr lang="en-US" sz="3200" i="0" dirty="0">
              <a:effectLst/>
              <a:latin typeface="Abadi Extra Light" panose="020B0604020202020204" pitchFamily="34" charset="0"/>
            </a:endParaRPr>
          </a:p>
          <a:p>
            <a:endParaRPr lang="en-GB" sz="2200" b="1" dirty="0"/>
          </a:p>
        </p:txBody>
      </p:sp>
      <p:pic>
        <p:nvPicPr>
          <p:cNvPr id="7" name="Picture 6" descr="A close-up of a mri machine&#10;&#10;Description automatically generated with low confidence">
            <a:extLst>
              <a:ext uri="{FF2B5EF4-FFF2-40B4-BE49-F238E27FC236}">
                <a16:creationId xmlns:a16="http://schemas.microsoft.com/office/drawing/2014/main" id="{CD9F0679-AFF4-3868-4866-C4CB6FCB25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2282" r="21004" b="2"/>
          <a:stretch/>
        </p:blipFill>
        <p:spPr>
          <a:xfrm>
            <a:off x="5027601" y="10"/>
            <a:ext cx="3044866" cy="3597029"/>
          </a:xfrm>
          <a:custGeom>
            <a:avLst/>
            <a:gdLst/>
            <a:ahLst/>
            <a:cxnLst/>
            <a:rect l="l" t="t" r="r" b="b"/>
            <a:pathLst>
              <a:path w="3044866" h="3597039">
                <a:moveTo>
                  <a:pt x="19840" y="0"/>
                </a:moveTo>
                <a:lnTo>
                  <a:pt x="3028263" y="0"/>
                </a:lnTo>
                <a:lnTo>
                  <a:pt x="3024697" y="140686"/>
                </a:lnTo>
                <a:cubicBezTo>
                  <a:pt x="3025259" y="312749"/>
                  <a:pt x="3037669" y="484544"/>
                  <a:pt x="3035552" y="655695"/>
                </a:cubicBezTo>
                <a:cubicBezTo>
                  <a:pt x="3034423" y="750938"/>
                  <a:pt x="3013255" y="845927"/>
                  <a:pt x="3017206" y="941424"/>
                </a:cubicBezTo>
                <a:cubicBezTo>
                  <a:pt x="3028778" y="1230836"/>
                  <a:pt x="3024968" y="1520375"/>
                  <a:pt x="3040069" y="1809660"/>
                </a:cubicBezTo>
                <a:cubicBezTo>
                  <a:pt x="3049835" y="1950657"/>
                  <a:pt x="3044683" y="2092164"/>
                  <a:pt x="3024686" y="2232285"/>
                </a:cubicBezTo>
                <a:cubicBezTo>
                  <a:pt x="3008033" y="2337306"/>
                  <a:pt x="3018335" y="2443217"/>
                  <a:pt x="3025391" y="2548746"/>
                </a:cubicBezTo>
                <a:cubicBezTo>
                  <a:pt x="3034000" y="2676499"/>
                  <a:pt x="3038657" y="2804125"/>
                  <a:pt x="3024544" y="2932131"/>
                </a:cubicBezTo>
                <a:cubicBezTo>
                  <a:pt x="3014384" y="3023183"/>
                  <a:pt x="3023839" y="3114743"/>
                  <a:pt x="3029484" y="3206050"/>
                </a:cubicBezTo>
                <a:cubicBezTo>
                  <a:pt x="3036822" y="3301343"/>
                  <a:pt x="3036822" y="3396994"/>
                  <a:pt x="3029484" y="3492287"/>
                </a:cubicBezTo>
                <a:lnTo>
                  <a:pt x="3026528" y="3584038"/>
                </a:lnTo>
                <a:lnTo>
                  <a:pt x="2536033" y="3578457"/>
                </a:lnTo>
                <a:cubicBezTo>
                  <a:pt x="2378057" y="3583558"/>
                  <a:pt x="2220080" y="3585390"/>
                  <a:pt x="2062105" y="3578457"/>
                </a:cubicBezTo>
                <a:cubicBezTo>
                  <a:pt x="1889685" y="3570479"/>
                  <a:pt x="1717648" y="3579504"/>
                  <a:pt x="1545736" y="3591536"/>
                </a:cubicBezTo>
                <a:cubicBezTo>
                  <a:pt x="1379525" y="3603177"/>
                  <a:pt x="1213695" y="3594544"/>
                  <a:pt x="1047737" y="3582381"/>
                </a:cubicBezTo>
                <a:cubicBezTo>
                  <a:pt x="872873" y="3569328"/>
                  <a:pt x="697288" y="3570585"/>
                  <a:pt x="522627" y="3586174"/>
                </a:cubicBezTo>
                <a:cubicBezTo>
                  <a:pt x="408103" y="3596376"/>
                  <a:pt x="293327" y="3581074"/>
                  <a:pt x="179310" y="3582119"/>
                </a:cubicBezTo>
                <a:lnTo>
                  <a:pt x="12768" y="3583434"/>
                </a:lnTo>
                <a:lnTo>
                  <a:pt x="14927" y="3541208"/>
                </a:lnTo>
                <a:cubicBezTo>
                  <a:pt x="24495" y="3440295"/>
                  <a:pt x="35084" y="3338234"/>
                  <a:pt x="15947" y="3236172"/>
                </a:cubicBezTo>
                <a:cubicBezTo>
                  <a:pt x="7719" y="3188816"/>
                  <a:pt x="7719" y="3140388"/>
                  <a:pt x="15947" y="3093031"/>
                </a:cubicBezTo>
                <a:cubicBezTo>
                  <a:pt x="25898" y="3029243"/>
                  <a:pt x="35339" y="2966092"/>
                  <a:pt x="22581" y="2901666"/>
                </a:cubicBezTo>
                <a:cubicBezTo>
                  <a:pt x="16968" y="2873599"/>
                  <a:pt x="12758" y="2845277"/>
                  <a:pt x="9823" y="2816955"/>
                </a:cubicBezTo>
                <a:cubicBezTo>
                  <a:pt x="3980" y="2744645"/>
                  <a:pt x="6072" y="2671926"/>
                  <a:pt x="16074" y="2600075"/>
                </a:cubicBezTo>
                <a:cubicBezTo>
                  <a:pt x="25643" y="2516640"/>
                  <a:pt x="10079" y="2432694"/>
                  <a:pt x="22836" y="2349514"/>
                </a:cubicBezTo>
                <a:cubicBezTo>
                  <a:pt x="31895" y="2282524"/>
                  <a:pt x="32239" y="2214640"/>
                  <a:pt x="23857" y="2147560"/>
                </a:cubicBezTo>
                <a:cubicBezTo>
                  <a:pt x="8778" y="2020749"/>
                  <a:pt x="9721" y="1892547"/>
                  <a:pt x="26663" y="1765978"/>
                </a:cubicBezTo>
                <a:cubicBezTo>
                  <a:pt x="37125" y="1692111"/>
                  <a:pt x="43121" y="1616076"/>
                  <a:pt x="24367" y="1543612"/>
                </a:cubicBezTo>
                <a:cubicBezTo>
                  <a:pt x="-19775" y="1373297"/>
                  <a:pt x="5996" y="1202727"/>
                  <a:pt x="24367" y="1033305"/>
                </a:cubicBezTo>
                <a:cubicBezTo>
                  <a:pt x="35530" y="942318"/>
                  <a:pt x="35786" y="850322"/>
                  <a:pt x="25133" y="759271"/>
                </a:cubicBezTo>
                <a:cubicBezTo>
                  <a:pt x="6226" y="624792"/>
                  <a:pt x="2577" y="488614"/>
                  <a:pt x="14289" y="353321"/>
                </a:cubicBezTo>
                <a:cubicBezTo>
                  <a:pt x="24877" y="242712"/>
                  <a:pt x="35339" y="131848"/>
                  <a:pt x="22581" y="20346"/>
                </a:cubicBezTo>
                <a:close/>
              </a:path>
            </a:pathLst>
          </a:custGeom>
        </p:spPr>
      </p:pic>
      <p:pic>
        <p:nvPicPr>
          <p:cNvPr id="5" name="Picture 4" descr="Close up of beakers with solutions on a shelf in a lab">
            <a:extLst>
              <a:ext uri="{FF2B5EF4-FFF2-40B4-BE49-F238E27FC236}">
                <a16:creationId xmlns:a16="http://schemas.microsoft.com/office/drawing/2014/main" id="{5E554177-386C-430A-22EB-07927EB7D6C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33679" b="4"/>
          <a:stretch/>
        </p:blipFill>
        <p:spPr>
          <a:xfrm>
            <a:off x="5021993" y="3792430"/>
            <a:ext cx="3045969" cy="3065570"/>
          </a:xfrm>
          <a:custGeom>
            <a:avLst/>
            <a:gdLst/>
            <a:ahLst/>
            <a:cxnLst/>
            <a:rect l="l" t="t" r="r" b="b"/>
            <a:pathLst>
              <a:path w="3045969" h="3065570">
                <a:moveTo>
                  <a:pt x="2750933" y="0"/>
                </a:moveTo>
                <a:lnTo>
                  <a:pt x="3043770" y="11038"/>
                </a:lnTo>
                <a:lnTo>
                  <a:pt x="3045607" y="37526"/>
                </a:lnTo>
                <a:cubicBezTo>
                  <a:pt x="3047625" y="113720"/>
                  <a:pt x="3040851" y="189914"/>
                  <a:pt x="3034394" y="266109"/>
                </a:cubicBezTo>
                <a:cubicBezTo>
                  <a:pt x="3019012" y="444912"/>
                  <a:pt x="3025927" y="623588"/>
                  <a:pt x="3037217" y="802010"/>
                </a:cubicBezTo>
                <a:cubicBezTo>
                  <a:pt x="3044443" y="924849"/>
                  <a:pt x="3040477" y="1048016"/>
                  <a:pt x="3025363" y="1170283"/>
                </a:cubicBezTo>
                <a:cubicBezTo>
                  <a:pt x="3020000" y="1218920"/>
                  <a:pt x="3020987" y="1267685"/>
                  <a:pt x="3020000" y="1316450"/>
                </a:cubicBezTo>
                <a:cubicBezTo>
                  <a:pt x="3019717" y="1325847"/>
                  <a:pt x="3026069" y="1336767"/>
                  <a:pt x="3014637" y="1344641"/>
                </a:cubicBezTo>
                <a:lnTo>
                  <a:pt x="3014637" y="1357340"/>
                </a:lnTo>
                <a:cubicBezTo>
                  <a:pt x="3027198" y="1364325"/>
                  <a:pt x="3020706" y="1375754"/>
                  <a:pt x="3021693" y="1384898"/>
                </a:cubicBezTo>
                <a:cubicBezTo>
                  <a:pt x="3038360" y="1560005"/>
                  <a:pt x="3040872" y="1735963"/>
                  <a:pt x="3029173" y="1911401"/>
                </a:cubicBezTo>
                <a:cubicBezTo>
                  <a:pt x="3020564" y="2072933"/>
                  <a:pt x="3029455" y="2234211"/>
                  <a:pt x="3039899" y="2395617"/>
                </a:cubicBezTo>
                <a:cubicBezTo>
                  <a:pt x="3052317" y="2587500"/>
                  <a:pt x="3032560" y="2779256"/>
                  <a:pt x="3029596" y="2971138"/>
                </a:cubicBezTo>
                <a:cubicBezTo>
                  <a:pt x="3029314" y="2988346"/>
                  <a:pt x="3030372" y="3005585"/>
                  <a:pt x="3031678" y="3022824"/>
                </a:cubicBezTo>
                <a:lnTo>
                  <a:pt x="3034625" y="3065570"/>
                </a:lnTo>
                <a:lnTo>
                  <a:pt x="24938" y="3065570"/>
                </a:lnTo>
                <a:lnTo>
                  <a:pt x="25911" y="3001918"/>
                </a:lnTo>
                <a:cubicBezTo>
                  <a:pt x="28191" y="2973959"/>
                  <a:pt x="32318" y="2946151"/>
                  <a:pt x="38276" y="2918677"/>
                </a:cubicBezTo>
                <a:cubicBezTo>
                  <a:pt x="68779" y="2777462"/>
                  <a:pt x="65552" y="2631030"/>
                  <a:pt x="28835" y="2491295"/>
                </a:cubicBezTo>
                <a:cubicBezTo>
                  <a:pt x="-4463" y="2359636"/>
                  <a:pt x="-11352" y="2227594"/>
                  <a:pt x="21053" y="2094786"/>
                </a:cubicBezTo>
                <a:cubicBezTo>
                  <a:pt x="51646" y="1971356"/>
                  <a:pt x="50153" y="1842146"/>
                  <a:pt x="16716" y="1719456"/>
                </a:cubicBezTo>
                <a:cubicBezTo>
                  <a:pt x="9316" y="1687689"/>
                  <a:pt x="4787" y="1655323"/>
                  <a:pt x="3192" y="1622752"/>
                </a:cubicBezTo>
                <a:cubicBezTo>
                  <a:pt x="-6887" y="1503851"/>
                  <a:pt x="10081" y="1386608"/>
                  <a:pt x="24242" y="1269110"/>
                </a:cubicBezTo>
                <a:cubicBezTo>
                  <a:pt x="33683" y="1194222"/>
                  <a:pt x="48099" y="1118569"/>
                  <a:pt x="24242" y="1044447"/>
                </a:cubicBezTo>
                <a:cubicBezTo>
                  <a:pt x="7899" y="992791"/>
                  <a:pt x="4264" y="937959"/>
                  <a:pt x="13654" y="884594"/>
                </a:cubicBezTo>
                <a:cubicBezTo>
                  <a:pt x="29486" y="789881"/>
                  <a:pt x="32790" y="693497"/>
                  <a:pt x="23477" y="597929"/>
                </a:cubicBezTo>
                <a:cubicBezTo>
                  <a:pt x="17328" y="534919"/>
                  <a:pt x="18272" y="471411"/>
                  <a:pt x="26284" y="408605"/>
                </a:cubicBezTo>
                <a:cubicBezTo>
                  <a:pt x="36872" y="324149"/>
                  <a:pt x="53330" y="238162"/>
                  <a:pt x="33300" y="153452"/>
                </a:cubicBezTo>
                <a:cubicBezTo>
                  <a:pt x="25327" y="119804"/>
                  <a:pt x="19745" y="86163"/>
                  <a:pt x="16058" y="52511"/>
                </a:cubicBezTo>
                <a:lnTo>
                  <a:pt x="13611" y="10473"/>
                </a:lnTo>
                <a:lnTo>
                  <a:pt x="222689" y="5194"/>
                </a:lnTo>
                <a:cubicBezTo>
                  <a:pt x="477949" y="4054"/>
                  <a:pt x="733156" y="16119"/>
                  <a:pt x="988364" y="17002"/>
                </a:cubicBezTo>
                <a:cubicBezTo>
                  <a:pt x="1097946" y="17394"/>
                  <a:pt x="1207148" y="12424"/>
                  <a:pt x="1316477" y="7977"/>
                </a:cubicBezTo>
                <a:cubicBezTo>
                  <a:pt x="1457478" y="2353"/>
                  <a:pt x="1598225" y="13470"/>
                  <a:pt x="1738973" y="11247"/>
                </a:cubicBezTo>
                <a:cubicBezTo>
                  <a:pt x="1972073" y="7585"/>
                  <a:pt x="2205047" y="18310"/>
                  <a:pt x="2438148" y="11247"/>
                </a:cubicBezTo>
                <a:cubicBezTo>
                  <a:pt x="2542410" y="7977"/>
                  <a:pt x="2646671" y="3007"/>
                  <a:pt x="2750933" y="0"/>
                </a:cubicBezTo>
                <a:close/>
              </a:path>
            </a:pathLst>
          </a:cu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pic>
      <p:pic>
        <p:nvPicPr>
          <p:cNvPr id="16" name="Picture 15" descr="A picture containing art, colorfulness&#10;&#10;Description automatically generated">
            <a:extLst>
              <a:ext uri="{FF2B5EF4-FFF2-40B4-BE49-F238E27FC236}">
                <a16:creationId xmlns:a16="http://schemas.microsoft.com/office/drawing/2014/main" id="{2D05BBE5-2C2F-3942-A95B-0404677043E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1436" r="3765" b="3"/>
          <a:stretch/>
        </p:blipFill>
        <p:spPr>
          <a:xfrm>
            <a:off x="8263902" y="10"/>
            <a:ext cx="3928092" cy="4143496"/>
          </a:xfrm>
          <a:custGeom>
            <a:avLst/>
            <a:gdLst/>
            <a:ahLst/>
            <a:cxnLst/>
            <a:rect l="l" t="t" r="r" b="b"/>
            <a:pathLst>
              <a:path w="3928092" h="4143506">
                <a:moveTo>
                  <a:pt x="23605" y="0"/>
                </a:moveTo>
                <a:lnTo>
                  <a:pt x="3928092" y="0"/>
                </a:lnTo>
                <a:lnTo>
                  <a:pt x="3928092" y="4125656"/>
                </a:lnTo>
                <a:lnTo>
                  <a:pt x="3780617" y="4131078"/>
                </a:lnTo>
                <a:cubicBezTo>
                  <a:pt x="3614346" y="4131561"/>
                  <a:pt x="3448073" y="4118803"/>
                  <a:pt x="3281801" y="4125634"/>
                </a:cubicBezTo>
                <a:cubicBezTo>
                  <a:pt x="3062120" y="4134609"/>
                  <a:pt x="2842441" y="4144923"/>
                  <a:pt x="2622887" y="4130456"/>
                </a:cubicBezTo>
                <a:cubicBezTo>
                  <a:pt x="2472401" y="4120545"/>
                  <a:pt x="2321159" y="4107551"/>
                  <a:pt x="2169916" y="4111570"/>
                </a:cubicBezTo>
                <a:cubicBezTo>
                  <a:pt x="2014640" y="4115856"/>
                  <a:pt x="1859994" y="4129920"/>
                  <a:pt x="1705097" y="4140234"/>
                </a:cubicBezTo>
                <a:cubicBezTo>
                  <a:pt x="1591463" y="4147694"/>
                  <a:pt x="1477389" y="4142391"/>
                  <a:pt x="1364801" y="4124429"/>
                </a:cubicBezTo>
                <a:cubicBezTo>
                  <a:pt x="1284516" y="4111703"/>
                  <a:pt x="1203727" y="4117195"/>
                  <a:pt x="1123316" y="4121750"/>
                </a:cubicBezTo>
                <a:cubicBezTo>
                  <a:pt x="978124" y="4130323"/>
                  <a:pt x="833434" y="4143717"/>
                  <a:pt x="688243" y="4130323"/>
                </a:cubicBezTo>
                <a:cubicBezTo>
                  <a:pt x="558551" y="4118266"/>
                  <a:pt x="427601" y="4108489"/>
                  <a:pt x="298918" y="4118266"/>
                </a:cubicBezTo>
                <a:cubicBezTo>
                  <a:pt x="234577" y="4123155"/>
                  <a:pt x="170204" y="4128045"/>
                  <a:pt x="105785" y="4130037"/>
                </a:cubicBezTo>
                <a:lnTo>
                  <a:pt x="15503" y="4130462"/>
                </a:lnTo>
                <a:lnTo>
                  <a:pt x="14458" y="4122289"/>
                </a:lnTo>
                <a:cubicBezTo>
                  <a:pt x="3338" y="4042653"/>
                  <a:pt x="-1375" y="3962394"/>
                  <a:pt x="346" y="3882149"/>
                </a:cubicBezTo>
                <a:cubicBezTo>
                  <a:pt x="205" y="3686075"/>
                  <a:pt x="9942" y="3490383"/>
                  <a:pt x="27583" y="3294816"/>
                </a:cubicBezTo>
                <a:cubicBezTo>
                  <a:pt x="31859" y="3222826"/>
                  <a:pt x="29926" y="3150656"/>
                  <a:pt x="21797" y="3078932"/>
                </a:cubicBezTo>
                <a:cubicBezTo>
                  <a:pt x="13668" y="2997950"/>
                  <a:pt x="16505" y="2916372"/>
                  <a:pt x="30264" y="2835999"/>
                </a:cubicBezTo>
                <a:cubicBezTo>
                  <a:pt x="47622" y="2740756"/>
                  <a:pt x="39860" y="2645513"/>
                  <a:pt x="33510" y="2550270"/>
                </a:cubicBezTo>
                <a:cubicBezTo>
                  <a:pt x="16152" y="2288796"/>
                  <a:pt x="-5017" y="2027322"/>
                  <a:pt x="9096" y="1764959"/>
                </a:cubicBezTo>
                <a:cubicBezTo>
                  <a:pt x="12060" y="1708956"/>
                  <a:pt x="25042" y="1654350"/>
                  <a:pt x="30406" y="1598729"/>
                </a:cubicBezTo>
                <a:cubicBezTo>
                  <a:pt x="46071" y="1437069"/>
                  <a:pt x="27723" y="1276045"/>
                  <a:pt x="20244" y="1114767"/>
                </a:cubicBezTo>
                <a:cubicBezTo>
                  <a:pt x="9491" y="936281"/>
                  <a:pt x="11664" y="757351"/>
                  <a:pt x="26736" y="579120"/>
                </a:cubicBezTo>
                <a:cubicBezTo>
                  <a:pt x="36191" y="482353"/>
                  <a:pt x="39402" y="385459"/>
                  <a:pt x="38237" y="288533"/>
                </a:cubicBezTo>
                <a:close/>
              </a:path>
            </a:pathLst>
          </a:custGeom>
        </p:spPr>
      </p:pic>
      <p:pic>
        <p:nvPicPr>
          <p:cNvPr id="12" name="Picture 11" descr="A picture containing text, screenshot, diagram, cartoon&#10;&#10;Description automatically generated">
            <a:extLst>
              <a:ext uri="{FF2B5EF4-FFF2-40B4-BE49-F238E27FC236}">
                <a16:creationId xmlns:a16="http://schemas.microsoft.com/office/drawing/2014/main" id="{1C17A008-7011-B778-BE3D-6B37FBA31C99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t="491" r="-4" b="-4"/>
          <a:stretch/>
        </p:blipFill>
        <p:spPr>
          <a:xfrm>
            <a:off x="8281031" y="4328340"/>
            <a:ext cx="3910971" cy="2529660"/>
          </a:xfrm>
          <a:custGeom>
            <a:avLst/>
            <a:gdLst/>
            <a:ahLst/>
            <a:cxnLst/>
            <a:rect l="l" t="t" r="r" b="b"/>
            <a:pathLst>
              <a:path w="3910971" h="2529660">
                <a:moveTo>
                  <a:pt x="842684" y="662"/>
                </a:moveTo>
                <a:cubicBezTo>
                  <a:pt x="941895" y="-744"/>
                  <a:pt x="1041116" y="93"/>
                  <a:pt x="1140350" y="3173"/>
                </a:cubicBezTo>
                <a:cubicBezTo>
                  <a:pt x="1210804" y="5316"/>
                  <a:pt x="1279746" y="24605"/>
                  <a:pt x="1350451" y="29025"/>
                </a:cubicBezTo>
                <a:cubicBezTo>
                  <a:pt x="1535093" y="40276"/>
                  <a:pt x="1719483" y="30901"/>
                  <a:pt x="1903495" y="18310"/>
                </a:cubicBezTo>
                <a:cubicBezTo>
                  <a:pt x="2151898" y="628"/>
                  <a:pt x="2401172" y="2101"/>
                  <a:pt x="2649374" y="22730"/>
                </a:cubicBezTo>
                <a:cubicBezTo>
                  <a:pt x="2869445" y="43947"/>
                  <a:pt x="3091027" y="39942"/>
                  <a:pt x="3310304" y="10808"/>
                </a:cubicBezTo>
                <a:cubicBezTo>
                  <a:pt x="3434575" y="-7007"/>
                  <a:pt x="3559980" y="9067"/>
                  <a:pt x="3684881" y="10808"/>
                </a:cubicBezTo>
                <a:cubicBezTo>
                  <a:pt x="3752435" y="11746"/>
                  <a:pt x="3819992" y="12684"/>
                  <a:pt x="3887420" y="15630"/>
                </a:cubicBezTo>
                <a:lnTo>
                  <a:pt x="3910971" y="11103"/>
                </a:lnTo>
                <a:lnTo>
                  <a:pt x="3910971" y="2529660"/>
                </a:lnTo>
                <a:lnTo>
                  <a:pt x="6242" y="2529660"/>
                </a:lnTo>
                <a:lnTo>
                  <a:pt x="25280" y="2158134"/>
                </a:lnTo>
                <a:cubicBezTo>
                  <a:pt x="28243" y="1914439"/>
                  <a:pt x="36288" y="1670236"/>
                  <a:pt x="11167" y="1427303"/>
                </a:cubicBezTo>
                <a:cubicBezTo>
                  <a:pt x="-5908" y="1262723"/>
                  <a:pt x="865" y="1098905"/>
                  <a:pt x="3970" y="934453"/>
                </a:cubicBezTo>
                <a:cubicBezTo>
                  <a:pt x="7498" y="749680"/>
                  <a:pt x="5805" y="564783"/>
                  <a:pt x="5805" y="380010"/>
                </a:cubicBezTo>
                <a:cubicBezTo>
                  <a:pt x="5522" y="299625"/>
                  <a:pt x="10321" y="219748"/>
                  <a:pt x="18506" y="139744"/>
                </a:cubicBezTo>
                <a:lnTo>
                  <a:pt x="19072" y="23791"/>
                </a:lnTo>
                <a:lnTo>
                  <a:pt x="67093" y="27133"/>
                </a:lnTo>
                <a:cubicBezTo>
                  <a:pt x="226530" y="32207"/>
                  <a:pt x="385807" y="21156"/>
                  <a:pt x="545085" y="11612"/>
                </a:cubicBezTo>
                <a:cubicBezTo>
                  <a:pt x="644275" y="5719"/>
                  <a:pt x="743474" y="2069"/>
                  <a:pt x="842684" y="662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342BAC9-4637-41EA-0768-D49617AE4263}"/>
              </a:ext>
            </a:extLst>
          </p:cNvPr>
          <p:cNvSpPr txBox="1"/>
          <p:nvPr/>
        </p:nvSpPr>
        <p:spPr>
          <a:xfrm>
            <a:off x="9732673" y="68707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neurocritic.blogspot.com/2011/11/11-11-11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C10313E-2545-807D-D114-80045AFCB85F}"/>
              </a:ext>
            </a:extLst>
          </p:cNvPr>
          <p:cNvSpPr txBox="1"/>
          <p:nvPr/>
        </p:nvSpPr>
        <p:spPr>
          <a:xfrm>
            <a:off x="7533156" y="6870700"/>
            <a:ext cx="218681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9" tooltip="https://www.frontiersin.org/articles/10.3389/fcvm.2020.00108/fu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1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7C51283-986A-D6E6-8F66-9094C7A45839}"/>
              </a:ext>
            </a:extLst>
          </p:cNvPr>
          <p:cNvSpPr txBox="1"/>
          <p:nvPr/>
        </p:nvSpPr>
        <p:spPr>
          <a:xfrm>
            <a:off x="5200590" y="6870700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bioinformaticsreview.com/20170929/a-review-on-the-effects-of-cmpf-binding-with-human-serum-albumin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0214630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F2C293-D316-36EF-CD66-DDD63B26C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400" b="1" dirty="0"/>
              <a:t>What is therapy?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41DB8CB-D99A-D3CC-0DF9-7A93CC83F2E6}"/>
              </a:ext>
            </a:extLst>
          </p:cNvPr>
          <p:cNvSpPr/>
          <p:nvPr/>
        </p:nvSpPr>
        <p:spPr>
          <a:xfrm>
            <a:off x="3214305" y="2828149"/>
            <a:ext cx="529247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i="1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Georgia" panose="02040502050405020303" pitchFamily="18" charset="0"/>
              </a:rPr>
              <a:t>To live not just survive </a:t>
            </a:r>
            <a:endParaRPr lang="en-GB" sz="540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pic>
        <p:nvPicPr>
          <p:cNvPr id="1028" name="Picture 4" descr="Frail Stock Images, Royalty-Free Images &amp; Vectors | Shutterstock">
            <a:extLst>
              <a:ext uri="{FF2B5EF4-FFF2-40B4-BE49-F238E27FC236}">
                <a16:creationId xmlns:a16="http://schemas.microsoft.com/office/drawing/2014/main" id="{A82A4083-E86B-B7F9-0BD1-6BE4FC5FBF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" y="3960356"/>
            <a:ext cx="4236830" cy="2817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he Lifestyle Habits That Slow Down Aging, From a 100-Year-old ...">
            <a:extLst>
              <a:ext uri="{FF2B5EF4-FFF2-40B4-BE49-F238E27FC236}">
                <a16:creationId xmlns:a16="http://schemas.microsoft.com/office/drawing/2014/main" id="{8C150843-7554-2F53-1A48-25153FA8F8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6777" y="180108"/>
            <a:ext cx="3472815" cy="254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696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70155189-D96C-4527-B0EC-654B946BE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27BD7E-6B85-F7E3-BDA6-BF98736E20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557189"/>
            <a:ext cx="9795637" cy="11048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/>
              <a:t>Science and Therapy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AE25C-9F06-90F8-52E4-4B1599F0C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8803" y="1833765"/>
            <a:ext cx="9805015" cy="78046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/>
              <a:t>Diagnosing condition and managing symptoms  </a:t>
            </a:r>
          </a:p>
        </p:txBody>
      </p:sp>
      <p:pic>
        <p:nvPicPr>
          <p:cNvPr id="15" name="Picture 14" descr="A picture containing ball, circle, colorfulness&#10;&#10;Description automatically generated">
            <a:extLst>
              <a:ext uri="{FF2B5EF4-FFF2-40B4-BE49-F238E27FC236}">
                <a16:creationId xmlns:a16="http://schemas.microsoft.com/office/drawing/2014/main" id="{8A550F2A-7273-72AB-FF8B-3A7C4A5CE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24363" y="2785950"/>
            <a:ext cx="3137008" cy="3514855"/>
          </a:xfrm>
          <a:prstGeom prst="rect">
            <a:avLst/>
          </a:prstGeom>
        </p:spPr>
      </p:pic>
      <p:pic>
        <p:nvPicPr>
          <p:cNvPr id="7" name="Graphic 6" descr="Sync">
            <a:extLst>
              <a:ext uri="{FF2B5EF4-FFF2-40B4-BE49-F238E27FC236}">
                <a16:creationId xmlns:a16="http://schemas.microsoft.com/office/drawing/2014/main" id="{E4544813-BB51-DA15-A377-335C8AEF50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334726" y="2785950"/>
            <a:ext cx="3514855" cy="3514855"/>
          </a:xfrm>
          <a:prstGeom prst="rect">
            <a:avLst/>
          </a:prstGeom>
        </p:spPr>
      </p:pic>
      <p:pic>
        <p:nvPicPr>
          <p:cNvPr id="18" name="Picture 17" descr="A picture containing person, nail, finger, wrist&#10;&#10;Description automatically generated">
            <a:extLst>
              <a:ext uri="{FF2B5EF4-FFF2-40B4-BE49-F238E27FC236}">
                <a16:creationId xmlns:a16="http://schemas.microsoft.com/office/drawing/2014/main" id="{B9A7E964-A1A5-3CFC-5BF6-80973E7561C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192673" y="3119301"/>
            <a:ext cx="3797536" cy="284815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F37EC78D-9C5D-20C9-4EAB-32E411FD2C08}"/>
              </a:ext>
            </a:extLst>
          </p:cNvPr>
          <p:cNvSpPr txBox="1"/>
          <p:nvPr/>
        </p:nvSpPr>
        <p:spPr>
          <a:xfrm>
            <a:off x="9803393" y="5767398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7" tooltip="https://foottalk.blogspot.com/2013/09/diabetes-and-feet-why-do-people-not-g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8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4273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50" name="Rectangle 104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28606A-1D3D-A360-DEA8-8E19DDDB2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3900" b="1"/>
              <a:t>Combining science and therapeutic approaches creates: </a:t>
            </a:r>
          </a:p>
        </p:txBody>
      </p:sp>
      <p:sp>
        <p:nvSpPr>
          <p:cNvPr id="1052" name="Oval 105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Allied Health Professionals Association">
            <a:extLst>
              <a:ext uri="{FF2B5EF4-FFF2-40B4-BE49-F238E27FC236}">
                <a16:creationId xmlns:a16="http://schemas.microsoft.com/office/drawing/2014/main" id="{51449E70-526C-21B0-7931-14E2DDD889F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 r="1" b="1"/>
          <a:stretch/>
        </p:blipFill>
        <p:spPr bwMode="auto"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5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5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272FA4-40CF-6D98-B4F7-2A0B517A9D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5" y="2990818"/>
            <a:ext cx="4195673" cy="3603022"/>
          </a:xfrm>
        </p:spPr>
        <p:txBody>
          <a:bodyPr anchor="t">
            <a:normAutofit/>
          </a:bodyPr>
          <a:lstStyle/>
          <a:p>
            <a:r>
              <a:rPr lang="en-US" sz="2600" b="0" i="0" dirty="0">
                <a:solidFill>
                  <a:schemeClr val="tx1">
                    <a:alpha val="80000"/>
                  </a:schemeClr>
                </a:solidFill>
                <a:effectLst/>
                <a:latin typeface="-apple-system"/>
                <a:hlinkClick r:id="rId3"/>
              </a:rPr>
              <a:t>Allied Health Professionals  </a:t>
            </a:r>
            <a:endParaRPr lang="en-US" sz="2600" b="0" i="0" dirty="0">
              <a:solidFill>
                <a:schemeClr val="tx1">
                  <a:alpha val="80000"/>
                </a:schemeClr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US" sz="2600" b="0" i="0" dirty="0">
              <a:solidFill>
                <a:schemeClr val="tx1">
                  <a:alpha val="80000"/>
                </a:schemeClr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US" sz="2600" b="0" i="0" dirty="0">
                <a:solidFill>
                  <a:schemeClr val="tx1">
                    <a:alpha val="80000"/>
                  </a:schemeClr>
                </a:solidFill>
                <a:effectLst/>
                <a:latin typeface="-apple-system"/>
              </a:rPr>
              <a:t>Group of health care professions which take medical science and apply a holistic approach to help assess, treat and maximize potential for living well with a health condition. </a:t>
            </a:r>
          </a:p>
          <a:p>
            <a:pPr marL="0" indent="0">
              <a:buNone/>
            </a:pPr>
            <a:endParaRPr lang="en-US" sz="2000" b="0" i="0" dirty="0">
              <a:solidFill>
                <a:schemeClr val="tx1">
                  <a:alpha val="80000"/>
                </a:schemeClr>
              </a:solidFill>
              <a:effectLst/>
              <a:latin typeface="-apple-system"/>
              <a:hlinkClick r:id="rId3"/>
            </a:endParaRPr>
          </a:p>
        </p:txBody>
      </p:sp>
      <p:sp>
        <p:nvSpPr>
          <p:cNvPr id="105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06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712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79477870-C64A-4E35-8F2F-05B7114F3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438756-5850-C3F9-FE67-010A233D00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618" y="601133"/>
            <a:ext cx="6268770" cy="450088"/>
          </a:xfrm>
        </p:spPr>
        <p:txBody>
          <a:bodyPr anchor="b">
            <a:normAutofit/>
          </a:bodyPr>
          <a:lstStyle/>
          <a:p>
            <a:r>
              <a:rPr lang="en-US" sz="2400" b="1" dirty="0">
                <a:latin typeface="+mn-lt"/>
                <a:hlinkClick r:id="rId2"/>
              </a:rPr>
              <a:t>Meet all </a:t>
            </a:r>
            <a:r>
              <a:rPr lang="en-US" sz="2400" b="1" dirty="0">
                <a:effectLst/>
                <a:latin typeface="+mn-lt"/>
                <a:hlinkClick r:id="rId2"/>
              </a:rPr>
              <a:t>14 allied health professions</a:t>
            </a:r>
            <a:endParaRPr lang="en-GB" sz="2400" dirty="0"/>
          </a:p>
        </p:txBody>
      </p:sp>
      <p:sp>
        <p:nvSpPr>
          <p:cNvPr id="50" name="!!accent">
            <a:extLst>
              <a:ext uri="{FF2B5EF4-FFF2-40B4-BE49-F238E27FC236}">
                <a16:creationId xmlns:a16="http://schemas.microsoft.com/office/drawing/2014/main" id="{8AEA628B-C8FF-4D0B-B111-F101F580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3202" y="36338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42663BD0-064C-40FC-A331-F49FCA953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8506" y="2935541"/>
            <a:ext cx="62179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3" name="Picture 2" descr="Allied Health Professionals | Careersville">
            <a:extLst>
              <a:ext uri="{FF2B5EF4-FFF2-40B4-BE49-F238E27FC236}">
                <a16:creationId xmlns:a16="http://schemas.microsoft.com/office/drawing/2014/main" id="{1090EFFB-0676-30ED-8A11-E6B623584B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74" r="4516"/>
          <a:stretch/>
        </p:blipFill>
        <p:spPr bwMode="auto">
          <a:xfrm>
            <a:off x="7684006" y="10"/>
            <a:ext cx="4507993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BFDE9B8-8C2C-13DA-FC6B-2A6565B452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16791677"/>
              </p:ext>
            </p:extLst>
          </p:nvPr>
        </p:nvGraphicFramePr>
        <p:xfrm>
          <a:off x="567656" y="1051221"/>
          <a:ext cx="6268770" cy="5613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253528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6">
            <a:extLst>
              <a:ext uri="{FF2B5EF4-FFF2-40B4-BE49-F238E27FC236}">
                <a16:creationId xmlns:a16="http://schemas.microsoft.com/office/drawing/2014/main" id="{C7F55EAC-550A-4BDD-9099-3F20B8FA0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: Shape 18">
            <a:extLst>
              <a:ext uri="{FF2B5EF4-FFF2-40B4-BE49-F238E27FC236}">
                <a16:creationId xmlns:a16="http://schemas.microsoft.com/office/drawing/2014/main" id="{DC4F5A5F-493F-49AE-89B6-D5AF5EBC8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724001 w 12192000"/>
              <a:gd name="connsiteY0" fmla="*/ 434021 h 6858000"/>
              <a:gd name="connsiteX1" fmla="*/ 6471155 w 12192000"/>
              <a:gd name="connsiteY1" fmla="*/ 434599 h 6858000"/>
              <a:gd name="connsiteX2" fmla="*/ 5384913 w 12192000"/>
              <a:gd name="connsiteY2" fmla="*/ 497971 h 6858000"/>
              <a:gd name="connsiteX3" fmla="*/ 4818280 w 12192000"/>
              <a:gd name="connsiteY3" fmla="*/ 541802 h 6858000"/>
              <a:gd name="connsiteX4" fmla="*/ 3965428 w 12192000"/>
              <a:gd name="connsiteY4" fmla="*/ 675942 h 6858000"/>
              <a:gd name="connsiteX5" fmla="*/ 3699528 w 12192000"/>
              <a:gd name="connsiteY5" fmla="*/ 770472 h 6858000"/>
              <a:gd name="connsiteX6" fmla="*/ 3438854 w 12192000"/>
              <a:gd name="connsiteY6" fmla="*/ 834899 h 6858000"/>
              <a:gd name="connsiteX7" fmla="*/ 3367443 w 12192000"/>
              <a:gd name="connsiteY7" fmla="*/ 893518 h 6858000"/>
              <a:gd name="connsiteX8" fmla="*/ 3467301 w 12192000"/>
              <a:gd name="connsiteY8" fmla="*/ 953722 h 6858000"/>
              <a:gd name="connsiteX9" fmla="*/ 3889955 w 12192000"/>
              <a:gd name="connsiteY9" fmla="*/ 977486 h 6858000"/>
              <a:gd name="connsiteX10" fmla="*/ 3502135 w 12192000"/>
              <a:gd name="connsiteY10" fmla="*/ 1054062 h 6858000"/>
              <a:gd name="connsiteX11" fmla="*/ 4072832 w 12192000"/>
              <a:gd name="connsiteY11" fmla="*/ 1017622 h 6858000"/>
              <a:gd name="connsiteX12" fmla="*/ 4244099 w 12192000"/>
              <a:gd name="connsiteY12" fmla="*/ 1030825 h 6858000"/>
              <a:gd name="connsiteX13" fmla="*/ 4095475 w 12192000"/>
              <a:gd name="connsiteY13" fmla="*/ 1092084 h 6858000"/>
              <a:gd name="connsiteX14" fmla="*/ 3327386 w 12192000"/>
              <a:gd name="connsiteY14" fmla="*/ 1215660 h 6858000"/>
              <a:gd name="connsiteX15" fmla="*/ 3254813 w 12192000"/>
              <a:gd name="connsiteY15" fmla="*/ 1226749 h 6858000"/>
              <a:gd name="connsiteX16" fmla="*/ 2776427 w 12192000"/>
              <a:gd name="connsiteY16" fmla="*/ 1401552 h 6858000"/>
              <a:gd name="connsiteX17" fmla="*/ 3063226 w 12192000"/>
              <a:gd name="connsiteY17" fmla="*/ 1384124 h 6858000"/>
              <a:gd name="connsiteX18" fmla="*/ 2754945 w 12192000"/>
              <a:gd name="connsiteY18" fmla="*/ 1495025 h 6858000"/>
              <a:gd name="connsiteX19" fmla="*/ 2381061 w 12192000"/>
              <a:gd name="connsiteY19" fmla="*/ 1619658 h 6858000"/>
              <a:gd name="connsiteX20" fmla="*/ 2008336 w 12192000"/>
              <a:gd name="connsiteY20" fmla="*/ 1814527 h 6858000"/>
              <a:gd name="connsiteX21" fmla="*/ 1740695 w 12192000"/>
              <a:gd name="connsiteY21" fmla="*/ 1914337 h 6858000"/>
              <a:gd name="connsiteX22" fmla="*/ 1787720 w 12192000"/>
              <a:gd name="connsiteY22" fmla="*/ 1991970 h 6858000"/>
              <a:gd name="connsiteX23" fmla="*/ 1754048 w 12192000"/>
              <a:gd name="connsiteY23" fmla="*/ 2078049 h 6858000"/>
              <a:gd name="connsiteX24" fmla="*/ 2228951 w 12192000"/>
              <a:gd name="connsiteY24" fmla="*/ 1996721 h 6858000"/>
              <a:gd name="connsiteX25" fmla="*/ 2054781 w 12192000"/>
              <a:gd name="connsiteY25" fmla="*/ 2053228 h 6858000"/>
              <a:gd name="connsiteX26" fmla="*/ 1985693 w 12192000"/>
              <a:gd name="connsiteY26" fmla="*/ 2109207 h 6858000"/>
              <a:gd name="connsiteX27" fmla="*/ 2061168 w 12192000"/>
              <a:gd name="connsiteY27" fmla="*/ 2130859 h 6858000"/>
              <a:gd name="connsiteX28" fmla="*/ 2388026 w 12192000"/>
              <a:gd name="connsiteY28" fmla="*/ 2184726 h 6858000"/>
              <a:gd name="connsiteX29" fmla="*/ 1560719 w 12192000"/>
              <a:gd name="connsiteY29" fmla="*/ 2384876 h 6858000"/>
              <a:gd name="connsiteX30" fmla="*/ 1679734 w 12192000"/>
              <a:gd name="connsiteY30" fmla="*/ 2400191 h 6858000"/>
              <a:gd name="connsiteX31" fmla="*/ 2882089 w 12192000"/>
              <a:gd name="connsiteY31" fmla="*/ 2383292 h 6858000"/>
              <a:gd name="connsiteX32" fmla="*/ 3116638 w 12192000"/>
              <a:gd name="connsiteY32" fmla="*/ 2359528 h 6858000"/>
              <a:gd name="connsiteX33" fmla="*/ 2897765 w 12192000"/>
              <a:gd name="connsiteY33" fmla="*/ 2758243 h 6858000"/>
              <a:gd name="connsiteX34" fmla="*/ 2981367 w 12192000"/>
              <a:gd name="connsiteY34" fmla="*/ 2829008 h 6858000"/>
              <a:gd name="connsiteX35" fmla="*/ 2682955 w 12192000"/>
              <a:gd name="connsiteY35" fmla="*/ 2846436 h 6858000"/>
              <a:gd name="connsiteX36" fmla="*/ 2099485 w 12192000"/>
              <a:gd name="connsiteY36" fmla="*/ 3066653 h 6858000"/>
              <a:gd name="connsiteX37" fmla="*/ 1807460 w 12192000"/>
              <a:gd name="connsiteY37" fmla="*/ 3454808 h 6858000"/>
              <a:gd name="connsiteX38" fmla="*/ 1921251 w 12192000"/>
              <a:gd name="connsiteY38" fmla="*/ 3540889 h 6858000"/>
              <a:gd name="connsiteX39" fmla="*/ 1453313 w 12192000"/>
              <a:gd name="connsiteY39" fmla="*/ 3637002 h 6858000"/>
              <a:gd name="connsiteX40" fmla="*/ 1686122 w 12192000"/>
              <a:gd name="connsiteY40" fmla="*/ 3667634 h 6858000"/>
              <a:gd name="connsiteX41" fmla="*/ 1513692 w 12192000"/>
              <a:gd name="connsiteY41" fmla="*/ 3725196 h 6858000"/>
              <a:gd name="connsiteX42" fmla="*/ 1369711 w 12192000"/>
              <a:gd name="connsiteY42" fmla="*/ 3826063 h 6858000"/>
              <a:gd name="connsiteX43" fmla="*/ 2051298 w 12192000"/>
              <a:gd name="connsiteY43" fmla="*/ 3754242 h 6858000"/>
              <a:gd name="connsiteX44" fmla="*/ 2245207 w 12192000"/>
              <a:gd name="connsiteY44" fmla="*/ 3797018 h 6858000"/>
              <a:gd name="connsiteX45" fmla="*/ 2353192 w 12192000"/>
              <a:gd name="connsiteY45" fmla="*/ 3796489 h 6858000"/>
              <a:gd name="connsiteX46" fmla="*/ 2490207 w 12192000"/>
              <a:gd name="connsiteY46" fmla="*/ 3801242 h 6858000"/>
              <a:gd name="connsiteX47" fmla="*/ 2375835 w 12192000"/>
              <a:gd name="connsiteY47" fmla="*/ 3839794 h 6858000"/>
              <a:gd name="connsiteX48" fmla="*/ 2522138 w 12192000"/>
              <a:gd name="connsiteY48" fmla="*/ 4009841 h 6858000"/>
              <a:gd name="connsiteX49" fmla="*/ 1998466 w 12192000"/>
              <a:gd name="connsiteY49" fmla="*/ 4130778 h 6858000"/>
              <a:gd name="connsiteX50" fmla="*/ 2114580 w 12192000"/>
              <a:gd name="connsiteY50" fmla="*/ 4154543 h 6858000"/>
              <a:gd name="connsiteX51" fmla="*/ 2177862 w 12192000"/>
              <a:gd name="connsiteY51" fmla="*/ 4189925 h 6858000"/>
              <a:gd name="connsiteX52" fmla="*/ 1868419 w 12192000"/>
              <a:gd name="connsiteY52" fmla="*/ 4382153 h 6858000"/>
              <a:gd name="connsiteX53" fmla="*/ 2279460 w 12192000"/>
              <a:gd name="connsiteY53" fmla="*/ 4356805 h 6858000"/>
              <a:gd name="connsiteX54" fmla="*/ 2029817 w 12192000"/>
              <a:gd name="connsiteY54" fmla="*/ 4468235 h 6858000"/>
              <a:gd name="connsiteX55" fmla="*/ 1560137 w 12192000"/>
              <a:gd name="connsiteY55" fmla="*/ 4730172 h 6858000"/>
              <a:gd name="connsiteX56" fmla="*/ 1956664 w 12192000"/>
              <a:gd name="connsiteY56" fmla="*/ 4820477 h 6858000"/>
              <a:gd name="connsiteX57" fmla="*/ 3268168 w 12192000"/>
              <a:gd name="connsiteY57" fmla="*/ 4852692 h 6858000"/>
              <a:gd name="connsiteX58" fmla="*/ 2807197 w 12192000"/>
              <a:gd name="connsiteY58" fmla="*/ 4939300 h 6858000"/>
              <a:gd name="connsiteX59" fmla="*/ 2721272 w 12192000"/>
              <a:gd name="connsiteY59" fmla="*/ 4970458 h 6858000"/>
              <a:gd name="connsiteX60" fmla="*/ 2802552 w 12192000"/>
              <a:gd name="connsiteY60" fmla="*/ 5014291 h 6858000"/>
              <a:gd name="connsiteX61" fmla="*/ 2537812 w 12192000"/>
              <a:gd name="connsiteY61" fmla="*/ 5053898 h 6858000"/>
              <a:gd name="connsiteX62" fmla="*/ 2569744 w 12192000"/>
              <a:gd name="connsiteY62" fmla="*/ 5153182 h 6858000"/>
              <a:gd name="connsiteX63" fmla="*/ 1987436 w 12192000"/>
              <a:gd name="connsiteY63" fmla="*/ 5334320 h 6858000"/>
              <a:gd name="connsiteX64" fmla="*/ 1972921 w 12192000"/>
              <a:gd name="connsiteY64" fmla="*/ 5382376 h 6858000"/>
              <a:gd name="connsiteX65" fmla="*/ 2341001 w 12192000"/>
              <a:gd name="connsiteY65" fmla="*/ 5360725 h 6858000"/>
              <a:gd name="connsiteX66" fmla="*/ 2710822 w 12192000"/>
              <a:gd name="connsiteY66" fmla="*/ 5418816 h 6858000"/>
              <a:gd name="connsiteX67" fmla="*/ 2833903 w 12192000"/>
              <a:gd name="connsiteY67" fmla="*/ 5413007 h 6858000"/>
              <a:gd name="connsiteX68" fmla="*/ 3011556 w 12192000"/>
              <a:gd name="connsiteY68" fmla="*/ 5399276 h 6858000"/>
              <a:gd name="connsiteX69" fmla="*/ 3254233 w 12192000"/>
              <a:gd name="connsiteY69" fmla="*/ 5439412 h 6858000"/>
              <a:gd name="connsiteX70" fmla="*/ 2792101 w 12192000"/>
              <a:gd name="connsiteY70" fmla="*/ 5471625 h 6858000"/>
              <a:gd name="connsiteX71" fmla="*/ 2977303 w 12192000"/>
              <a:gd name="connsiteY71" fmla="*/ 5539751 h 6858000"/>
              <a:gd name="connsiteX72" fmla="*/ 3656566 w 12192000"/>
              <a:gd name="connsiteY72" fmla="*/ 5678642 h 6858000"/>
              <a:gd name="connsiteX73" fmla="*/ 4858340 w 12192000"/>
              <a:gd name="connsiteY73" fmla="*/ 5969625 h 6858000"/>
              <a:gd name="connsiteX74" fmla="*/ 5296668 w 12192000"/>
              <a:gd name="connsiteY74" fmla="*/ 6043559 h 6858000"/>
              <a:gd name="connsiteX75" fmla="*/ 5456323 w 12192000"/>
              <a:gd name="connsiteY75" fmla="*/ 6042502 h 6858000"/>
              <a:gd name="connsiteX76" fmla="*/ 5267058 w 12192000"/>
              <a:gd name="connsiteY76" fmla="*/ 6100066 h 6858000"/>
              <a:gd name="connsiteX77" fmla="*/ 7095266 w 12192000"/>
              <a:gd name="connsiteY77" fmla="*/ 6287541 h 6858000"/>
              <a:gd name="connsiteX78" fmla="*/ 9707235 w 12192000"/>
              <a:gd name="connsiteY78" fmla="*/ 5994446 h 6858000"/>
              <a:gd name="connsiteX79" fmla="*/ 10083442 w 12192000"/>
              <a:gd name="connsiteY79" fmla="*/ 5678642 h 6858000"/>
              <a:gd name="connsiteX80" fmla="*/ 10338892 w 12192000"/>
              <a:gd name="connsiteY80" fmla="*/ 4650957 h 6858000"/>
              <a:gd name="connsiteX81" fmla="*/ 10628013 w 12192000"/>
              <a:gd name="connsiteY81" fmla="*/ 4411198 h 6858000"/>
              <a:gd name="connsiteX82" fmla="*/ 10802766 w 12192000"/>
              <a:gd name="connsiteY82" fmla="*/ 4258050 h 6858000"/>
              <a:gd name="connsiteX83" fmla="*/ 10614662 w 12192000"/>
              <a:gd name="connsiteY83" fmla="*/ 4150318 h 6858000"/>
              <a:gd name="connsiteX84" fmla="*/ 10681427 w 12192000"/>
              <a:gd name="connsiteY84" fmla="*/ 4054203 h 6858000"/>
              <a:gd name="connsiteX85" fmla="*/ 10520029 w 12192000"/>
              <a:gd name="connsiteY85" fmla="*/ 3804411 h 6858000"/>
              <a:gd name="connsiteX86" fmla="*/ 10568798 w 12192000"/>
              <a:gd name="connsiteY86" fmla="*/ 3466426 h 6858000"/>
              <a:gd name="connsiteX87" fmla="*/ 10499709 w 12192000"/>
              <a:gd name="connsiteY87" fmla="*/ 3166465 h 6858000"/>
              <a:gd name="connsiteX88" fmla="*/ 10489840 w 12192000"/>
              <a:gd name="connsiteY88" fmla="*/ 2546475 h 6858000"/>
              <a:gd name="connsiteX89" fmla="*/ 10584471 w 12192000"/>
              <a:gd name="connsiteY89" fmla="*/ 2512148 h 6858000"/>
              <a:gd name="connsiteX90" fmla="*/ 10695942 w 12192000"/>
              <a:gd name="connsiteY90" fmla="*/ 2358471 h 6858000"/>
              <a:gd name="connsiteX91" fmla="*/ 10732516 w 12192000"/>
              <a:gd name="connsiteY91" fmla="*/ 2287706 h 6858000"/>
              <a:gd name="connsiteX92" fmla="*/ 10731357 w 12192000"/>
              <a:gd name="connsiteY92" fmla="*/ 2137725 h 6858000"/>
              <a:gd name="connsiteX93" fmla="*/ 10678525 w 12192000"/>
              <a:gd name="connsiteY93" fmla="*/ 2070656 h 6858000"/>
              <a:gd name="connsiteX94" fmla="*/ 10735999 w 12192000"/>
              <a:gd name="connsiteY94" fmla="*/ 1956587 h 6858000"/>
              <a:gd name="connsiteX95" fmla="*/ 10824246 w 12192000"/>
              <a:gd name="connsiteY95" fmla="*/ 1862584 h 6858000"/>
              <a:gd name="connsiteX96" fmla="*/ 10773156 w 12192000"/>
              <a:gd name="connsiteY96" fmla="*/ 1768054 h 6858000"/>
              <a:gd name="connsiteX97" fmla="*/ 10716261 w 12192000"/>
              <a:gd name="connsiteY97" fmla="*/ 1678278 h 6858000"/>
              <a:gd name="connsiteX98" fmla="*/ 10554864 w 12192000"/>
              <a:gd name="connsiteY98" fmla="*/ 1477599 h 6858000"/>
              <a:gd name="connsiteX99" fmla="*/ 10267483 w 12192000"/>
              <a:gd name="connsiteY99" fmla="*/ 1324977 h 6858000"/>
              <a:gd name="connsiteX100" fmla="*/ 9913337 w 12192000"/>
              <a:gd name="connsiteY100" fmla="*/ 1202458 h 6858000"/>
              <a:gd name="connsiteX101" fmla="*/ 10024805 w 12192000"/>
              <a:gd name="connsiteY101" fmla="*/ 1124827 h 6858000"/>
              <a:gd name="connsiteX102" fmla="*/ 9411726 w 12192000"/>
              <a:gd name="connsiteY102" fmla="*/ 980655 h 6858000"/>
              <a:gd name="connsiteX103" fmla="*/ 9930753 w 12192000"/>
              <a:gd name="connsiteY103" fmla="*/ 901968 h 6858000"/>
              <a:gd name="connsiteX104" fmla="*/ 9894178 w 12192000"/>
              <a:gd name="connsiteY104" fmla="*/ 871339 h 6858000"/>
              <a:gd name="connsiteX105" fmla="*/ 9858182 w 12192000"/>
              <a:gd name="connsiteY105" fmla="*/ 839125 h 6858000"/>
              <a:gd name="connsiteX106" fmla="*/ 10131050 w 12192000"/>
              <a:gd name="connsiteY106" fmla="*/ 792652 h 6858000"/>
              <a:gd name="connsiteX107" fmla="*/ 10006808 w 12192000"/>
              <a:gd name="connsiteY107" fmla="*/ 731920 h 6858000"/>
              <a:gd name="connsiteX108" fmla="*/ 10233809 w 12192000"/>
              <a:gd name="connsiteY108" fmla="*/ 710268 h 6858000"/>
              <a:gd name="connsiteX109" fmla="*/ 10267483 w 12192000"/>
              <a:gd name="connsiteY109" fmla="*/ 628940 h 6858000"/>
              <a:gd name="connsiteX110" fmla="*/ 10136275 w 12192000"/>
              <a:gd name="connsiteY110" fmla="*/ 589333 h 6858000"/>
              <a:gd name="connsiteX111" fmla="*/ 9131312 w 12192000"/>
              <a:gd name="connsiteY111" fmla="*/ 480544 h 6858000"/>
              <a:gd name="connsiteX112" fmla="*/ 7479600 w 12192000"/>
              <a:gd name="connsiteY112" fmla="*/ 454667 h 6858000"/>
              <a:gd name="connsiteX113" fmla="*/ 6724001 w 12192000"/>
              <a:gd name="connsiteY113" fmla="*/ 434021 h 6858000"/>
              <a:gd name="connsiteX114" fmla="*/ 0 w 12192000"/>
              <a:gd name="connsiteY114" fmla="*/ 0 h 6858000"/>
              <a:gd name="connsiteX115" fmla="*/ 12192000 w 12192000"/>
              <a:gd name="connsiteY115" fmla="*/ 0 h 6858000"/>
              <a:gd name="connsiteX116" fmla="*/ 12192000 w 12192000"/>
              <a:gd name="connsiteY116" fmla="*/ 6858000 h 6858000"/>
              <a:gd name="connsiteX117" fmla="*/ 0 w 12192000"/>
              <a:gd name="connsiteY11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12192000" h="6858000">
                <a:moveTo>
                  <a:pt x="6724001" y="434021"/>
                </a:moveTo>
                <a:cubicBezTo>
                  <a:pt x="6639882" y="433113"/>
                  <a:pt x="6555627" y="433147"/>
                  <a:pt x="6471155" y="434599"/>
                </a:cubicBezTo>
                <a:cubicBezTo>
                  <a:pt x="6109461" y="440937"/>
                  <a:pt x="5748349" y="439351"/>
                  <a:pt x="5384913" y="497971"/>
                </a:cubicBezTo>
                <a:cubicBezTo>
                  <a:pt x="5199132" y="528072"/>
                  <a:pt x="5005803" y="518038"/>
                  <a:pt x="4818280" y="541802"/>
                </a:cubicBezTo>
                <a:cubicBezTo>
                  <a:pt x="4532641" y="578242"/>
                  <a:pt x="4247003" y="621019"/>
                  <a:pt x="3965428" y="675942"/>
                </a:cubicBezTo>
                <a:cubicBezTo>
                  <a:pt x="3877181" y="693369"/>
                  <a:pt x="3768034" y="703930"/>
                  <a:pt x="3699528" y="770472"/>
                </a:cubicBezTo>
                <a:cubicBezTo>
                  <a:pt x="3590961" y="728224"/>
                  <a:pt x="3523617" y="807966"/>
                  <a:pt x="3438854" y="834899"/>
                </a:cubicBezTo>
                <a:cubicBezTo>
                  <a:pt x="3405761" y="845462"/>
                  <a:pt x="3362218" y="860248"/>
                  <a:pt x="3367443" y="893518"/>
                </a:cubicBezTo>
                <a:cubicBezTo>
                  <a:pt x="3372089" y="935238"/>
                  <a:pt x="3420855" y="962172"/>
                  <a:pt x="3467301" y="953722"/>
                </a:cubicBezTo>
                <a:cubicBezTo>
                  <a:pt x="3611863" y="927317"/>
                  <a:pt x="3741328" y="986464"/>
                  <a:pt x="3889955" y="977486"/>
                </a:cubicBezTo>
                <a:cubicBezTo>
                  <a:pt x="3760488" y="1002836"/>
                  <a:pt x="3631601" y="1028713"/>
                  <a:pt x="3502135" y="1054062"/>
                </a:cubicBezTo>
                <a:cubicBezTo>
                  <a:pt x="3694303" y="1074129"/>
                  <a:pt x="3883568" y="1038218"/>
                  <a:pt x="4072832" y="1017622"/>
                </a:cubicBezTo>
                <a:cubicBezTo>
                  <a:pt x="4133792" y="1011285"/>
                  <a:pt x="4228424" y="962699"/>
                  <a:pt x="4244099" y="1030825"/>
                </a:cubicBezTo>
                <a:cubicBezTo>
                  <a:pt x="4254550" y="1076242"/>
                  <a:pt x="4152951" y="1079410"/>
                  <a:pt x="4095475" y="1092084"/>
                </a:cubicBezTo>
                <a:cubicBezTo>
                  <a:pt x="3841766" y="1146479"/>
                  <a:pt x="3583994" y="1178165"/>
                  <a:pt x="3327386" y="1215660"/>
                </a:cubicBezTo>
                <a:cubicBezTo>
                  <a:pt x="3303001" y="1219357"/>
                  <a:pt x="3271070" y="1216188"/>
                  <a:pt x="3254813" y="1226749"/>
                </a:cubicBezTo>
                <a:cubicBezTo>
                  <a:pt x="3123605" y="1311774"/>
                  <a:pt x="2957563" y="1339765"/>
                  <a:pt x="2776427" y="1401552"/>
                </a:cubicBezTo>
                <a:cubicBezTo>
                  <a:pt x="2890798" y="1430598"/>
                  <a:pt x="2968012" y="1370921"/>
                  <a:pt x="3063226" y="1384124"/>
                </a:cubicBezTo>
                <a:cubicBezTo>
                  <a:pt x="2966272" y="1448024"/>
                  <a:pt x="2853641" y="1460171"/>
                  <a:pt x="2754945" y="1495025"/>
                </a:cubicBezTo>
                <a:cubicBezTo>
                  <a:pt x="2684117" y="1519846"/>
                  <a:pt x="2421119" y="1597477"/>
                  <a:pt x="2381061" y="1619658"/>
                </a:cubicBezTo>
                <a:cubicBezTo>
                  <a:pt x="2260302" y="1688311"/>
                  <a:pt x="2107033" y="1720525"/>
                  <a:pt x="2008336" y="1814527"/>
                </a:cubicBezTo>
                <a:cubicBezTo>
                  <a:pt x="1938668" y="1880540"/>
                  <a:pt x="1822554" y="1868393"/>
                  <a:pt x="1740695" y="1914337"/>
                </a:cubicBezTo>
                <a:cubicBezTo>
                  <a:pt x="1711667" y="1957642"/>
                  <a:pt x="1767982" y="1968733"/>
                  <a:pt x="1787720" y="1991970"/>
                </a:cubicBezTo>
                <a:cubicBezTo>
                  <a:pt x="1813846" y="2023126"/>
                  <a:pt x="1767401" y="2040555"/>
                  <a:pt x="1754048" y="2078049"/>
                </a:cubicBezTo>
                <a:cubicBezTo>
                  <a:pt x="1907898" y="2035802"/>
                  <a:pt x="2054781" y="2010981"/>
                  <a:pt x="2228951" y="1996721"/>
                </a:cubicBezTo>
                <a:cubicBezTo>
                  <a:pt x="2171475" y="2057452"/>
                  <a:pt x="2101807" y="2031048"/>
                  <a:pt x="2054781" y="2053228"/>
                </a:cubicBezTo>
                <a:cubicBezTo>
                  <a:pt x="2024011" y="2067487"/>
                  <a:pt x="1976984" y="2073824"/>
                  <a:pt x="1985693" y="2109207"/>
                </a:cubicBezTo>
                <a:cubicBezTo>
                  <a:pt x="1992660" y="2137196"/>
                  <a:pt x="2032140" y="2133500"/>
                  <a:pt x="2061168" y="2130859"/>
                </a:cubicBezTo>
                <a:cubicBezTo>
                  <a:pt x="2172636" y="2120825"/>
                  <a:pt x="2281202" y="2117656"/>
                  <a:pt x="2388026" y="2184726"/>
                </a:cubicBezTo>
                <a:cubicBezTo>
                  <a:pt x="2116321" y="2282425"/>
                  <a:pt x="1803977" y="2241233"/>
                  <a:pt x="1560719" y="2384876"/>
                </a:cubicBezTo>
                <a:cubicBezTo>
                  <a:pt x="1594973" y="2429237"/>
                  <a:pt x="1643739" y="2405472"/>
                  <a:pt x="1679734" y="2400191"/>
                </a:cubicBezTo>
                <a:cubicBezTo>
                  <a:pt x="1916026" y="2364279"/>
                  <a:pt x="2760170" y="2428180"/>
                  <a:pt x="2882089" y="2383292"/>
                </a:cubicBezTo>
                <a:cubicBezTo>
                  <a:pt x="2956983" y="2355830"/>
                  <a:pt x="3035941" y="2342628"/>
                  <a:pt x="3116638" y="2359528"/>
                </a:cubicBezTo>
                <a:cubicBezTo>
                  <a:pt x="3194434" y="2375898"/>
                  <a:pt x="3174696" y="2605622"/>
                  <a:pt x="2897765" y="2758243"/>
                </a:cubicBezTo>
                <a:cubicBezTo>
                  <a:pt x="2858286" y="2779895"/>
                  <a:pt x="3034779" y="2811053"/>
                  <a:pt x="2981367" y="2829008"/>
                </a:cubicBezTo>
                <a:cubicBezTo>
                  <a:pt x="2939566" y="2843267"/>
                  <a:pt x="2734626" y="2835346"/>
                  <a:pt x="2682955" y="2846436"/>
                </a:cubicBezTo>
                <a:cubicBezTo>
                  <a:pt x="2662635" y="2851188"/>
                  <a:pt x="2040267" y="3029159"/>
                  <a:pt x="2099485" y="3066653"/>
                </a:cubicBezTo>
                <a:cubicBezTo>
                  <a:pt x="2276558" y="3179139"/>
                  <a:pt x="2869897" y="3385098"/>
                  <a:pt x="1807460" y="3454808"/>
                </a:cubicBezTo>
                <a:cubicBezTo>
                  <a:pt x="1841132" y="3495472"/>
                  <a:pt x="1934024" y="3469596"/>
                  <a:pt x="1921251" y="3540889"/>
                </a:cubicBezTo>
                <a:cubicBezTo>
                  <a:pt x="1780173" y="3579440"/>
                  <a:pt x="1617035" y="3577328"/>
                  <a:pt x="1453313" y="3637002"/>
                </a:cubicBezTo>
                <a:cubicBezTo>
                  <a:pt x="1527047" y="3680307"/>
                  <a:pt x="1611808" y="3653902"/>
                  <a:pt x="1686122" y="3667634"/>
                </a:cubicBezTo>
                <a:cubicBezTo>
                  <a:pt x="1644320" y="3722027"/>
                  <a:pt x="1572330" y="3713578"/>
                  <a:pt x="1513692" y="3725196"/>
                </a:cubicBezTo>
                <a:cubicBezTo>
                  <a:pt x="1459700" y="3736286"/>
                  <a:pt x="1345329" y="3830816"/>
                  <a:pt x="1369711" y="3826063"/>
                </a:cubicBezTo>
                <a:cubicBezTo>
                  <a:pt x="1595553" y="3783815"/>
                  <a:pt x="1824877" y="3795434"/>
                  <a:pt x="2051298" y="3754242"/>
                </a:cubicBezTo>
                <a:cubicBezTo>
                  <a:pt x="2126192" y="3740511"/>
                  <a:pt x="2210955" y="3714106"/>
                  <a:pt x="2245207" y="3797018"/>
                </a:cubicBezTo>
                <a:cubicBezTo>
                  <a:pt x="2255659" y="3821310"/>
                  <a:pt x="2248109" y="3829232"/>
                  <a:pt x="2353192" y="3796489"/>
                </a:cubicBezTo>
                <a:cubicBezTo>
                  <a:pt x="2394414" y="3783815"/>
                  <a:pt x="2448988" y="3770085"/>
                  <a:pt x="2490207" y="3801242"/>
                </a:cubicBezTo>
                <a:cubicBezTo>
                  <a:pt x="2464082" y="3840321"/>
                  <a:pt x="2413572" y="3828703"/>
                  <a:pt x="2375835" y="3839794"/>
                </a:cubicBezTo>
                <a:cubicBezTo>
                  <a:pt x="2275978" y="3868311"/>
                  <a:pt x="2619094" y="3977100"/>
                  <a:pt x="2522138" y="4009841"/>
                </a:cubicBezTo>
                <a:cubicBezTo>
                  <a:pt x="2323584" y="4076912"/>
                  <a:pt x="2199343" y="4057372"/>
                  <a:pt x="1998466" y="4130778"/>
                </a:cubicBezTo>
                <a:cubicBezTo>
                  <a:pt x="2066973" y="4129192"/>
                  <a:pt x="2046072" y="4154543"/>
                  <a:pt x="2114580" y="4154543"/>
                </a:cubicBezTo>
                <a:cubicBezTo>
                  <a:pt x="2145350" y="4154543"/>
                  <a:pt x="2177862" y="4160878"/>
                  <a:pt x="2177862" y="4189925"/>
                </a:cubicBezTo>
                <a:cubicBezTo>
                  <a:pt x="2177862" y="4217385"/>
                  <a:pt x="1817330" y="4367895"/>
                  <a:pt x="1868419" y="4382153"/>
                </a:cubicBezTo>
                <a:cubicBezTo>
                  <a:pt x="2007755" y="4420704"/>
                  <a:pt x="2365385" y="4302410"/>
                  <a:pt x="2279460" y="4356805"/>
                </a:cubicBezTo>
                <a:cubicBezTo>
                  <a:pt x="2148834" y="4439716"/>
                  <a:pt x="2129094" y="4456088"/>
                  <a:pt x="2029817" y="4468235"/>
                </a:cubicBezTo>
                <a:cubicBezTo>
                  <a:pt x="1944474" y="4478796"/>
                  <a:pt x="1644320" y="4710633"/>
                  <a:pt x="1560137" y="4730172"/>
                </a:cubicBezTo>
                <a:cubicBezTo>
                  <a:pt x="1485825" y="4747072"/>
                  <a:pt x="1774947" y="4800410"/>
                  <a:pt x="1956664" y="4820477"/>
                </a:cubicBezTo>
                <a:cubicBezTo>
                  <a:pt x="2130256" y="4840017"/>
                  <a:pt x="3101544" y="4789319"/>
                  <a:pt x="3268168" y="4852692"/>
                </a:cubicBezTo>
                <a:cubicBezTo>
                  <a:pt x="3111993" y="4878041"/>
                  <a:pt x="2970336" y="4953030"/>
                  <a:pt x="2807197" y="4939300"/>
                </a:cubicBezTo>
                <a:cubicBezTo>
                  <a:pt x="2773524" y="4936660"/>
                  <a:pt x="2724756" y="4930323"/>
                  <a:pt x="2721272" y="4970458"/>
                </a:cubicBezTo>
                <a:cubicBezTo>
                  <a:pt x="2718369" y="5005313"/>
                  <a:pt x="2788038" y="4981548"/>
                  <a:pt x="2802552" y="5014291"/>
                </a:cubicBezTo>
                <a:cubicBezTo>
                  <a:pt x="2719531" y="5060235"/>
                  <a:pt x="2621415" y="5018515"/>
                  <a:pt x="2537812" y="5053898"/>
                </a:cubicBezTo>
                <a:cubicBezTo>
                  <a:pt x="2491948" y="5099314"/>
                  <a:pt x="2589483" y="5107236"/>
                  <a:pt x="2569744" y="5153182"/>
                </a:cubicBezTo>
                <a:cubicBezTo>
                  <a:pt x="2301522" y="5193845"/>
                  <a:pt x="2252174" y="5268836"/>
                  <a:pt x="1987436" y="5334320"/>
                </a:cubicBezTo>
                <a:cubicBezTo>
                  <a:pt x="1971179" y="5338545"/>
                  <a:pt x="1958407" y="5352274"/>
                  <a:pt x="1972921" y="5382376"/>
                </a:cubicBezTo>
                <a:cubicBezTo>
                  <a:pt x="2087874" y="5396107"/>
                  <a:pt x="2215599" y="5373399"/>
                  <a:pt x="2341001" y="5360725"/>
                </a:cubicBezTo>
                <a:cubicBezTo>
                  <a:pt x="2537812" y="5340129"/>
                  <a:pt x="2533748" y="5339072"/>
                  <a:pt x="2710822" y="5418816"/>
                </a:cubicBezTo>
                <a:cubicBezTo>
                  <a:pt x="2743914" y="5433602"/>
                  <a:pt x="2801390" y="5438355"/>
                  <a:pt x="2833903" y="5413007"/>
                </a:cubicBezTo>
                <a:cubicBezTo>
                  <a:pt x="2896604" y="5364422"/>
                  <a:pt x="2950016" y="5368646"/>
                  <a:pt x="3011556" y="5399276"/>
                </a:cubicBezTo>
                <a:cubicBezTo>
                  <a:pt x="3077160" y="5432547"/>
                  <a:pt x="3171793" y="5391882"/>
                  <a:pt x="3254233" y="5439412"/>
                </a:cubicBezTo>
                <a:cubicBezTo>
                  <a:pt x="3099802" y="5473739"/>
                  <a:pt x="2957563" y="5473739"/>
                  <a:pt x="2792101" y="5471625"/>
                </a:cubicBezTo>
                <a:cubicBezTo>
                  <a:pt x="2846095" y="5537639"/>
                  <a:pt x="2914601" y="5536582"/>
                  <a:pt x="2977303" y="5539751"/>
                </a:cubicBezTo>
                <a:cubicBezTo>
                  <a:pt x="3214174" y="5551898"/>
                  <a:pt x="3601411" y="5660686"/>
                  <a:pt x="3656566" y="5678642"/>
                </a:cubicBezTo>
                <a:cubicBezTo>
                  <a:pt x="4280675" y="5879847"/>
                  <a:pt x="4178497" y="5898332"/>
                  <a:pt x="4858340" y="5969625"/>
                </a:cubicBezTo>
                <a:cubicBezTo>
                  <a:pt x="5261253" y="6011873"/>
                  <a:pt x="4887368" y="6032469"/>
                  <a:pt x="5296668" y="6043559"/>
                </a:cubicBezTo>
                <a:cubicBezTo>
                  <a:pt x="5349500" y="6045143"/>
                  <a:pt x="5402911" y="6044087"/>
                  <a:pt x="5456323" y="6042502"/>
                </a:cubicBezTo>
                <a:cubicBezTo>
                  <a:pt x="5368077" y="6073134"/>
                  <a:pt x="5267058" y="6100066"/>
                  <a:pt x="5267058" y="6100066"/>
                </a:cubicBezTo>
                <a:cubicBezTo>
                  <a:pt x="5267058" y="6100066"/>
                  <a:pt x="5318728" y="6208854"/>
                  <a:pt x="7095266" y="6287541"/>
                </a:cubicBezTo>
                <a:cubicBezTo>
                  <a:pt x="7422124" y="6302329"/>
                  <a:pt x="9563254" y="6024548"/>
                  <a:pt x="9707235" y="5994446"/>
                </a:cubicBezTo>
                <a:cubicBezTo>
                  <a:pt x="9844249" y="5966984"/>
                  <a:pt x="10002164" y="5671247"/>
                  <a:pt x="10083442" y="5678642"/>
                </a:cubicBezTo>
                <a:cubicBezTo>
                  <a:pt x="10103183" y="5653293"/>
                  <a:pt x="10283158" y="5139979"/>
                  <a:pt x="10338892" y="4650957"/>
                </a:cubicBezTo>
                <a:cubicBezTo>
                  <a:pt x="10448618" y="4580718"/>
                  <a:pt x="10551960" y="4503088"/>
                  <a:pt x="10628013" y="4411198"/>
                </a:cubicBezTo>
                <a:cubicBezTo>
                  <a:pt x="10675040" y="4354692"/>
                  <a:pt x="10718003" y="4298185"/>
                  <a:pt x="10802766" y="4258050"/>
                </a:cubicBezTo>
                <a:cubicBezTo>
                  <a:pt x="10755739" y="4203128"/>
                  <a:pt x="10675040" y="4190453"/>
                  <a:pt x="10614662" y="4150318"/>
                </a:cubicBezTo>
                <a:cubicBezTo>
                  <a:pt x="10610017" y="4117046"/>
                  <a:pt x="10705811" y="4127081"/>
                  <a:pt x="10681427" y="4054203"/>
                </a:cubicBezTo>
                <a:cubicBezTo>
                  <a:pt x="10648335" y="3957032"/>
                  <a:pt x="10684328" y="3846131"/>
                  <a:pt x="10520029" y="3804411"/>
                </a:cubicBezTo>
                <a:cubicBezTo>
                  <a:pt x="10476485" y="3709881"/>
                  <a:pt x="10464294" y="3558845"/>
                  <a:pt x="10568798" y="3466426"/>
                </a:cubicBezTo>
                <a:cubicBezTo>
                  <a:pt x="10724388" y="3328592"/>
                  <a:pt x="10699424" y="3240927"/>
                  <a:pt x="10499709" y="3166465"/>
                </a:cubicBezTo>
                <a:cubicBezTo>
                  <a:pt x="10474164" y="3156958"/>
                  <a:pt x="10501452" y="2570768"/>
                  <a:pt x="10489840" y="2546475"/>
                </a:cubicBezTo>
                <a:cubicBezTo>
                  <a:pt x="10508418" y="2513205"/>
                  <a:pt x="10551960" y="2521126"/>
                  <a:pt x="10584471" y="2512148"/>
                </a:cubicBezTo>
                <a:cubicBezTo>
                  <a:pt x="10726711" y="2474125"/>
                  <a:pt x="10731357" y="2474125"/>
                  <a:pt x="10695942" y="2358471"/>
                </a:cubicBezTo>
                <a:cubicBezTo>
                  <a:pt x="10685490" y="2323616"/>
                  <a:pt x="10709874" y="2309357"/>
                  <a:pt x="10732516" y="2287706"/>
                </a:cubicBezTo>
                <a:cubicBezTo>
                  <a:pt x="10817280" y="2206905"/>
                  <a:pt x="10817860" y="2205850"/>
                  <a:pt x="10731357" y="2137725"/>
                </a:cubicBezTo>
                <a:cubicBezTo>
                  <a:pt x="10706391" y="2118185"/>
                  <a:pt x="10689555" y="2097061"/>
                  <a:pt x="10678525" y="2070656"/>
                </a:cubicBezTo>
                <a:cubicBezTo>
                  <a:pt x="10658203" y="2022599"/>
                  <a:pt x="10658784" y="1982463"/>
                  <a:pt x="10735999" y="1956587"/>
                </a:cubicBezTo>
                <a:cubicBezTo>
                  <a:pt x="10789993" y="1938104"/>
                  <a:pt x="10820762" y="1916978"/>
                  <a:pt x="10824246" y="1862584"/>
                </a:cubicBezTo>
                <a:cubicBezTo>
                  <a:pt x="10826570" y="1817166"/>
                  <a:pt x="10832955" y="1787594"/>
                  <a:pt x="10773156" y="1768054"/>
                </a:cubicBezTo>
                <a:cubicBezTo>
                  <a:pt x="10724969" y="1752211"/>
                  <a:pt x="10711036" y="1718412"/>
                  <a:pt x="10716261" y="1678278"/>
                </a:cubicBezTo>
                <a:cubicBezTo>
                  <a:pt x="10728452" y="1580050"/>
                  <a:pt x="10662849" y="1522487"/>
                  <a:pt x="10554864" y="1477599"/>
                </a:cubicBezTo>
                <a:cubicBezTo>
                  <a:pt x="10452101" y="1434822"/>
                  <a:pt x="10362116" y="1377259"/>
                  <a:pt x="10267483" y="1324977"/>
                </a:cubicBezTo>
                <a:cubicBezTo>
                  <a:pt x="10162399" y="1266887"/>
                  <a:pt x="10040481" y="1232031"/>
                  <a:pt x="9913337" y="1202458"/>
                </a:cubicBezTo>
                <a:cubicBezTo>
                  <a:pt x="9936561" y="1160210"/>
                  <a:pt x="10016678" y="1183974"/>
                  <a:pt x="10024805" y="1124827"/>
                </a:cubicBezTo>
                <a:cubicBezTo>
                  <a:pt x="9826251" y="1074658"/>
                  <a:pt x="9636408" y="999139"/>
                  <a:pt x="9411726" y="980655"/>
                </a:cubicBezTo>
                <a:cubicBezTo>
                  <a:pt x="9593444" y="990161"/>
                  <a:pt x="9758326" y="922036"/>
                  <a:pt x="9930753" y="901968"/>
                </a:cubicBezTo>
                <a:cubicBezTo>
                  <a:pt x="9947008" y="868698"/>
                  <a:pt x="9909273" y="877147"/>
                  <a:pt x="9894178" y="871339"/>
                </a:cubicBezTo>
                <a:cubicBezTo>
                  <a:pt x="9879083" y="865001"/>
                  <a:pt x="9860506" y="862889"/>
                  <a:pt x="9858182" y="839125"/>
                </a:cubicBezTo>
                <a:cubicBezTo>
                  <a:pt x="9941205" y="804798"/>
                  <a:pt x="10045126" y="827506"/>
                  <a:pt x="10131050" y="792652"/>
                </a:cubicBezTo>
                <a:cubicBezTo>
                  <a:pt x="10111891" y="741954"/>
                  <a:pt x="10037578" y="772583"/>
                  <a:pt x="10006808" y="731920"/>
                </a:cubicBezTo>
                <a:cubicBezTo>
                  <a:pt x="10086927" y="724526"/>
                  <a:pt x="10161239" y="721357"/>
                  <a:pt x="10233809" y="710268"/>
                </a:cubicBezTo>
                <a:cubicBezTo>
                  <a:pt x="10290705" y="701818"/>
                  <a:pt x="10306380" y="658513"/>
                  <a:pt x="10267483" y="628940"/>
                </a:cubicBezTo>
                <a:cubicBezTo>
                  <a:pt x="10232648" y="602536"/>
                  <a:pt x="10181559" y="600422"/>
                  <a:pt x="10136275" y="589333"/>
                </a:cubicBezTo>
                <a:cubicBezTo>
                  <a:pt x="9813479" y="512230"/>
                  <a:pt x="9474428" y="487409"/>
                  <a:pt x="9131312" y="480544"/>
                </a:cubicBezTo>
                <a:cubicBezTo>
                  <a:pt x="8580936" y="469453"/>
                  <a:pt x="8028817" y="469982"/>
                  <a:pt x="7479600" y="454667"/>
                </a:cubicBezTo>
                <a:cubicBezTo>
                  <a:pt x="7227489" y="447934"/>
                  <a:pt x="6976357" y="436744"/>
                  <a:pt x="6724001" y="43402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alarm clock with a yellow sign&#10;&#10;Description automatically generated with low confidence">
            <a:extLst>
              <a:ext uri="{FF2B5EF4-FFF2-40B4-BE49-F238E27FC236}">
                <a16:creationId xmlns:a16="http://schemas.microsoft.com/office/drawing/2014/main" id="{FB814C09-C85F-F305-56DA-E070E122332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34938" y="1391855"/>
            <a:ext cx="5791199" cy="3869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24348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D44A52-12A5-6E01-1389-75AC9E0C86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 dirty="0"/>
              <a:t>Examples of Therapeutic Science 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B3AAB-1A2C-9A9D-AB21-5FB12B2C88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 dirty="0"/>
              <a:t>Occupational Therapy </a:t>
            </a:r>
          </a:p>
          <a:p>
            <a:pPr marL="0" indent="0">
              <a:buNone/>
            </a:pPr>
            <a:r>
              <a:rPr lang="en-US" sz="1700" dirty="0">
                <a:latin typeface="-apple-system"/>
                <a:hlinkClick r:id="rId2"/>
              </a:rPr>
              <a:t>Occupational science </a:t>
            </a:r>
            <a:endParaRPr lang="en-US" sz="1700" dirty="0">
              <a:latin typeface="-apple-system"/>
            </a:endParaRPr>
          </a:p>
          <a:p>
            <a:pPr marL="0" indent="0">
              <a:buNone/>
            </a:pPr>
            <a:r>
              <a:rPr lang="en-US" sz="1700" dirty="0">
                <a:latin typeface="-apple-system"/>
              </a:rPr>
              <a:t>The study of what people do! Their occupations including the balance of occupations and meaning. </a:t>
            </a:r>
          </a:p>
          <a:p>
            <a:pPr marL="0" indent="0">
              <a:buNone/>
            </a:pPr>
            <a:endParaRPr lang="en-US" sz="1700" dirty="0">
              <a:latin typeface="-apple-system"/>
            </a:endParaRPr>
          </a:p>
          <a:p>
            <a:pPr marL="0" indent="0">
              <a:buNone/>
            </a:pPr>
            <a:r>
              <a:rPr lang="en-US" sz="1700" dirty="0">
                <a:latin typeface="-apple-system"/>
              </a:rPr>
              <a:t>Using occupational science to assess, treat, prevent and manage health and social needs. Applying a </a:t>
            </a:r>
            <a:r>
              <a:rPr lang="en-US" sz="1700" dirty="0">
                <a:latin typeface="-apple-system"/>
                <a:hlinkClick r:id="rId3"/>
              </a:rPr>
              <a:t>biopsychosocial</a:t>
            </a:r>
            <a:r>
              <a:rPr lang="en-US" sz="1700" dirty="0">
                <a:latin typeface="-apple-system"/>
              </a:rPr>
              <a:t> approach to support people through a range of health </a:t>
            </a:r>
            <a:endParaRPr lang="en-GB" sz="1700" dirty="0"/>
          </a:p>
        </p:txBody>
      </p:sp>
      <p:pic>
        <p:nvPicPr>
          <p:cNvPr id="8" name="Picture 7" descr="A picture containing person, clothing, indoor, human face&#10;&#10;Description automatically generated">
            <a:extLst>
              <a:ext uri="{FF2B5EF4-FFF2-40B4-BE49-F238E27FC236}">
                <a16:creationId xmlns:a16="http://schemas.microsoft.com/office/drawing/2014/main" id="{5FC8B775-6171-8FE7-9584-C4C5305335B9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0398" r="11898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78BE300-F61E-91AF-346B-E1C5ED7CEE79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terapiaocupacionalucv30.blogspot.com/2018/03/occupational-therapy-ucv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67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B8C11C-BFB6-1DE3-B789-54AA38884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Examples of Therapeutic Science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D7B5A9-523A-177C-BEB5-F1541879A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77500" lnSpcReduction="20000"/>
          </a:bodyPr>
          <a:lstStyle/>
          <a:p>
            <a:r>
              <a:rPr lang="en-GB" sz="2400" dirty="0"/>
              <a:t>Physiotherapy </a:t>
            </a:r>
            <a:br>
              <a:rPr lang="en-GB" sz="2400" dirty="0"/>
            </a:br>
            <a:endParaRPr lang="en-GB" sz="2400" dirty="0"/>
          </a:p>
          <a:p>
            <a:pPr marL="0" indent="0">
              <a:buNone/>
            </a:pPr>
            <a:r>
              <a:rPr lang="en-GB" sz="2400" dirty="0"/>
              <a:t>The study of human anatomy and physiology</a:t>
            </a:r>
          </a:p>
          <a:p>
            <a:pPr marL="0" indent="0">
              <a:buNone/>
            </a:pPr>
            <a:endParaRPr lang="en-US" sz="2200" b="0" i="0" dirty="0">
              <a:effectLst/>
              <a:latin typeface="fsalbertlight"/>
            </a:endParaRPr>
          </a:p>
          <a:p>
            <a:pPr algn="l"/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Using a range of conditions associated with different systems of the body, such as: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222222"/>
                </a:solidFill>
                <a:effectLst/>
                <a:latin typeface="fsalbertbold"/>
              </a:rPr>
              <a:t>Neurological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 (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2"/>
              </a:rPr>
              <a:t>stroke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, 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3"/>
              </a:rPr>
              <a:t>multiple sclerosis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, 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4"/>
              </a:rPr>
              <a:t>Parkinson's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222222"/>
                </a:solidFill>
                <a:effectLst/>
                <a:latin typeface="fsalbertbold"/>
              </a:rPr>
              <a:t>Neuromusculoskeletal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 (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5"/>
              </a:rPr>
              <a:t>back pain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, whiplash associated disorder, 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6"/>
              </a:rPr>
              <a:t>sports injuries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, 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7"/>
              </a:rPr>
              <a:t>arthritis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222222"/>
                </a:solidFill>
                <a:effectLst/>
                <a:latin typeface="fsalbertbold"/>
              </a:rPr>
              <a:t>Cardiovascular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 (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8"/>
              </a:rPr>
              <a:t>chronic heart disease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, 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9"/>
              </a:rPr>
              <a:t>rehabilitation after heart attack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)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US" sz="1600" b="0" i="0" dirty="0">
                <a:solidFill>
                  <a:srgbClr val="222222"/>
                </a:solidFill>
                <a:effectLst/>
                <a:latin typeface="fsalbertbold"/>
              </a:rPr>
              <a:t>Respiratory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 (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10"/>
              </a:rPr>
              <a:t>asthma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, </a:t>
            </a:r>
            <a:r>
              <a:rPr lang="en-US" sz="1600" b="0" i="0" u="none" strike="noStrike" dirty="0">
                <a:solidFill>
                  <a:srgbClr val="2B2652"/>
                </a:solidFill>
                <a:effectLst/>
                <a:latin typeface="fsalbertregular"/>
                <a:hlinkClick r:id="rId11"/>
              </a:rPr>
              <a:t>chronic obstructive pulmonary disease</a:t>
            </a:r>
            <a:r>
              <a:rPr lang="en-US" sz="1600" b="0" i="0" dirty="0">
                <a:solidFill>
                  <a:srgbClr val="222222"/>
                </a:solidFill>
                <a:effectLst/>
                <a:latin typeface="fsalbertlight"/>
              </a:rPr>
              <a:t>, cystic fibrosis).</a:t>
            </a:r>
          </a:p>
          <a:p>
            <a:pPr marL="0" indent="0">
              <a:buNone/>
            </a:pPr>
            <a:endParaRPr lang="en-US" sz="2200" b="0" i="0" dirty="0">
              <a:effectLst/>
              <a:latin typeface="fsalbertlight"/>
            </a:endParaRPr>
          </a:p>
        </p:txBody>
      </p:sp>
      <p:pic>
        <p:nvPicPr>
          <p:cNvPr id="5" name="Picture 4" descr="A picture containing person, joint, bandage, clothing&#10;&#10;Description automatically generated">
            <a:extLst>
              <a:ext uri="{FF2B5EF4-FFF2-40B4-BE49-F238E27FC236}">
                <a16:creationId xmlns:a16="http://schemas.microsoft.com/office/drawing/2014/main" id="{8FC40D96-E462-3C10-91C0-D7B39F536094}"/>
              </a:ext>
            </a:extLst>
          </p:cNvPr>
          <p:cNvPicPr>
            <a:picLocks noChangeAspect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rcRect l="31984" r="1159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B365F99-693B-3F56-2067-CB083ED24BF4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13" tooltip="https://www.derrickaviles.com/category/news/health/physiotherapy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1884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27240-F77F-4A55-4E22-C085672CC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br>
              <a:rPr lang="en-GB" sz="3600" dirty="0"/>
            </a:br>
            <a:r>
              <a:rPr lang="en-GB" sz="5400" dirty="0"/>
              <a:t>Examples of Therapeutic Science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557A8-B8BD-E275-E970-894DC610E2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hlinkClick r:id="rId2"/>
              </a:rPr>
              <a:t>Speech and language therapy </a:t>
            </a:r>
            <a:endParaRPr lang="en-GB" sz="1800" dirty="0"/>
          </a:p>
          <a:p>
            <a:pPr marL="0" indent="0">
              <a:buNone/>
            </a:pPr>
            <a:r>
              <a:rPr lang="en-GB" sz="1800" b="0" i="0" dirty="0">
                <a:effectLst/>
              </a:rPr>
              <a:t>The use of </a:t>
            </a:r>
            <a:r>
              <a:rPr lang="en-GB" sz="1800" b="0" i="0" dirty="0">
                <a:solidFill>
                  <a:srgbClr val="444444"/>
                </a:solidFill>
                <a:effectLst/>
              </a:rPr>
              <a:t>mammalian anatomy, physiology and Speech science. </a:t>
            </a:r>
          </a:p>
          <a:p>
            <a:pPr marL="0" indent="0">
              <a:buNone/>
            </a:pPr>
            <a:endParaRPr lang="en-GB" sz="1800" dirty="0">
              <a:solidFill>
                <a:srgbClr val="444444"/>
              </a:solidFill>
              <a:hlinkClick r:id="rId2"/>
            </a:endParaRPr>
          </a:p>
          <a:p>
            <a:pPr marL="0" indent="0">
              <a:buNone/>
            </a:pPr>
            <a:r>
              <a:rPr lang="en-US" sz="1800" b="0" i="0" dirty="0">
                <a:solidFill>
                  <a:srgbClr val="444444"/>
                </a:solidFill>
                <a:effectLst/>
              </a:rPr>
              <a:t>Using sciences to understand someone's </a:t>
            </a:r>
            <a:r>
              <a:rPr lang="en-US" sz="1800" b="0" i="0" dirty="0" err="1">
                <a:solidFill>
                  <a:srgbClr val="444444"/>
                </a:solidFill>
                <a:effectLst/>
              </a:rPr>
              <a:t>vocalisation</a:t>
            </a:r>
            <a:r>
              <a:rPr lang="en-US" sz="1800" b="0" i="0" dirty="0">
                <a:solidFill>
                  <a:srgbClr val="444444"/>
                </a:solidFill>
                <a:effectLst/>
              </a:rPr>
              <a:t> and hearing and support their communication system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5" name="Picture 4" descr="A picture containing person, human face, clothing, indoor&#10;&#10;Description automatically generated">
            <a:extLst>
              <a:ext uri="{FF2B5EF4-FFF2-40B4-BE49-F238E27FC236}">
                <a16:creationId xmlns:a16="http://schemas.microsoft.com/office/drawing/2014/main" id="{D86EF4D1-DABE-E57B-3118-09171A958BE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1164" r="241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261B9BF-EF60-8AE0-C685-8C50B9E21361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technofaq.org/posts/2020/05/why-speech-issues-negatively-affect-your-quality-of-lif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6226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4AA78-6D49-1C95-4230-A3723845F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Examples of Therapeutic Science </a:t>
            </a:r>
          </a:p>
        </p:txBody>
      </p:sp>
      <p:sp>
        <p:nvSpPr>
          <p:cNvPr id="1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B445F-832E-1658-8AFA-64DD38B70A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hlinkClick r:id="rId2"/>
              </a:rPr>
              <a:t>Podiatry</a:t>
            </a:r>
            <a:endParaRPr lang="en-GB" sz="2000" dirty="0"/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800" b="0" i="0" dirty="0">
                <a:solidFill>
                  <a:srgbClr val="333333"/>
                </a:solidFill>
                <a:effectLst/>
              </a:rPr>
              <a:t>The use of</a:t>
            </a:r>
            <a:r>
              <a:rPr lang="en-US" sz="1800" b="0" i="0" dirty="0">
                <a:solidFill>
                  <a:srgbClr val="333333"/>
                </a:solidFill>
                <a:effectLst/>
              </a:rPr>
              <a:t> biology, chemistry and medicine.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Using a variety of science to specialise in feet, ankle and leg conditions, with the aim of assessing, diagnosing and treating health conditions. </a:t>
            </a:r>
          </a:p>
        </p:txBody>
      </p:sp>
      <p:pic>
        <p:nvPicPr>
          <p:cNvPr id="5" name="Picture 4" descr="A picture containing person, nail, finger, wrist&#10;&#10;Description automatically generated">
            <a:extLst>
              <a:ext uri="{FF2B5EF4-FFF2-40B4-BE49-F238E27FC236}">
                <a16:creationId xmlns:a16="http://schemas.microsoft.com/office/drawing/2014/main" id="{6C911926-FA05-2DE7-BC21-EC76194AC55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691" r="2208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67183BE-CC14-7DED-0A4D-5E59C924CCBF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foottalk.blogspot.com/2013/09/diabetes-and-feet-why-do-people-not-go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79801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10650BA-D090-4A23-98E3-B48BBAEA92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olecules">
            <a:extLst>
              <a:ext uri="{FF2B5EF4-FFF2-40B4-BE49-F238E27FC236}">
                <a16:creationId xmlns:a16="http://schemas.microsoft.com/office/drawing/2014/main" id="{FF1CED65-F031-2036-FABF-3B1E3A6C47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051" r="12984" b="-2"/>
          <a:stretch/>
        </p:blipFill>
        <p:spPr>
          <a:xfrm>
            <a:off x="-9527" y="3725"/>
            <a:ext cx="5846165" cy="6850548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FFB939B9-73CE-4644-87BB-72AEBF0011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9527" y="-6558"/>
            <a:ext cx="6254832" cy="6874766"/>
            <a:chOff x="-9149" y="3725"/>
            <a:chExt cx="6254832" cy="6887203"/>
          </a:xfrm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5F2A0CF-7879-4629-AC2B-4069D77A3C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8645"/>
              <a:ext cx="5933139" cy="6387893"/>
            </a:xfrm>
            <a:custGeom>
              <a:avLst/>
              <a:gdLst>
                <a:gd name="connsiteX0" fmla="*/ 5852909 w 5933139"/>
                <a:gd name="connsiteY0" fmla="*/ 2469528 h 6335678"/>
                <a:gd name="connsiteX1" fmla="*/ 5830799 w 5933139"/>
                <a:gd name="connsiteY1" fmla="*/ 2394015 h 6335678"/>
                <a:gd name="connsiteX2" fmla="*/ 5805878 w 5933139"/>
                <a:gd name="connsiteY2" fmla="*/ 2319439 h 6335678"/>
                <a:gd name="connsiteX3" fmla="*/ 5778708 w 5933139"/>
                <a:gd name="connsiteY3" fmla="*/ 2245800 h 6335678"/>
                <a:gd name="connsiteX4" fmla="*/ 5652978 w 5933139"/>
                <a:gd name="connsiteY4" fmla="*/ 1959675 h 6335678"/>
                <a:gd name="connsiteX5" fmla="*/ 5327691 w 5933139"/>
                <a:gd name="connsiteY5" fmla="*/ 1432958 h 6335678"/>
                <a:gd name="connsiteX6" fmla="*/ 4921458 w 5933139"/>
                <a:gd name="connsiteY6" fmla="*/ 973322 h 6335678"/>
                <a:gd name="connsiteX7" fmla="*/ 4450018 w 5933139"/>
                <a:gd name="connsiteY7" fmla="*/ 586764 h 6335678"/>
                <a:gd name="connsiteX8" fmla="*/ 4193311 w 5933139"/>
                <a:gd name="connsiteY8" fmla="*/ 423558 h 6335678"/>
                <a:gd name="connsiteX9" fmla="*/ 3924237 w 5933139"/>
                <a:gd name="connsiteY9" fmla="*/ 281901 h 6335678"/>
                <a:gd name="connsiteX10" fmla="*/ 3352175 w 5933139"/>
                <a:gd name="connsiteY10" fmla="*/ 75786 h 6335678"/>
                <a:gd name="connsiteX11" fmla="*/ 3051997 w 5933139"/>
                <a:gd name="connsiteY11" fmla="*/ 19011 h 6335678"/>
                <a:gd name="connsiteX12" fmla="*/ 2745823 w 5933139"/>
                <a:gd name="connsiteY12" fmla="*/ 86 h 6335678"/>
                <a:gd name="connsiteX13" fmla="*/ 2141720 w 5933139"/>
                <a:gd name="connsiteY13" fmla="*/ 55550 h 6335678"/>
                <a:gd name="connsiteX14" fmla="*/ 1551295 w 5933139"/>
                <a:gd name="connsiteY14" fmla="*/ 216319 h 6335678"/>
                <a:gd name="connsiteX15" fmla="*/ 1001718 w 5933139"/>
                <a:gd name="connsiteY15" fmla="*/ 498134 h 6335678"/>
                <a:gd name="connsiteX16" fmla="*/ 754755 w 5933139"/>
                <a:gd name="connsiteY16" fmla="*/ 685886 h 6335678"/>
                <a:gd name="connsiteX17" fmla="*/ 533462 w 5933139"/>
                <a:gd name="connsiteY17" fmla="*/ 903056 h 6335678"/>
                <a:gd name="connsiteX18" fmla="*/ 0 w 5933139"/>
                <a:gd name="connsiteY18" fmla="*/ 1646568 h 6335678"/>
                <a:gd name="connsiteX19" fmla="*/ 0 w 5933139"/>
                <a:gd name="connsiteY19" fmla="*/ 4709059 h 6335678"/>
                <a:gd name="connsiteX20" fmla="*/ 120671 w 5933139"/>
                <a:gd name="connsiteY20" fmla="*/ 4907491 h 6335678"/>
                <a:gd name="connsiteX21" fmla="*/ 507979 w 5933139"/>
                <a:gd name="connsiteY21" fmla="*/ 5384178 h 6335678"/>
                <a:gd name="connsiteX22" fmla="*/ 972112 w 5933139"/>
                <a:gd name="connsiteY22" fmla="*/ 5778607 h 6335678"/>
                <a:gd name="connsiteX23" fmla="*/ 1229943 w 5933139"/>
                <a:gd name="connsiteY23" fmla="*/ 5939939 h 6335678"/>
                <a:gd name="connsiteX24" fmla="*/ 1502389 w 5933139"/>
                <a:gd name="connsiteY24" fmla="*/ 6073913 h 6335678"/>
                <a:gd name="connsiteX25" fmla="*/ 2673870 w 5933139"/>
                <a:gd name="connsiteY25" fmla="*/ 6333993 h 6335678"/>
                <a:gd name="connsiteX26" fmla="*/ 2749196 w 5933139"/>
                <a:gd name="connsiteY26" fmla="*/ 6335679 h 6335678"/>
                <a:gd name="connsiteX27" fmla="*/ 2787983 w 5933139"/>
                <a:gd name="connsiteY27" fmla="*/ 6335492 h 6335678"/>
                <a:gd name="connsiteX28" fmla="*/ 2826770 w 5933139"/>
                <a:gd name="connsiteY28" fmla="*/ 6334368 h 6335678"/>
                <a:gd name="connsiteX29" fmla="*/ 2981918 w 5933139"/>
                <a:gd name="connsiteY29" fmla="*/ 6319939 h 6335678"/>
                <a:gd name="connsiteX30" fmla="*/ 3285282 w 5933139"/>
                <a:gd name="connsiteY30" fmla="*/ 6241803 h 6335678"/>
                <a:gd name="connsiteX31" fmla="*/ 3566347 w 5933139"/>
                <a:gd name="connsiteY31" fmla="*/ 6104831 h 6335678"/>
                <a:gd name="connsiteX32" fmla="*/ 3818369 w 5933139"/>
                <a:gd name="connsiteY32" fmla="*/ 5926823 h 6335678"/>
                <a:gd name="connsiteX33" fmla="*/ 4044908 w 5933139"/>
                <a:gd name="connsiteY33" fmla="*/ 5726329 h 6335678"/>
                <a:gd name="connsiteX34" fmla="*/ 4151151 w 5933139"/>
                <a:gd name="connsiteY34" fmla="*/ 5622147 h 6335678"/>
                <a:gd name="connsiteX35" fmla="*/ 4253834 w 5933139"/>
                <a:gd name="connsiteY35" fmla="*/ 5516841 h 6335678"/>
                <a:gd name="connsiteX36" fmla="*/ 4452453 w 5933139"/>
                <a:gd name="connsiteY36" fmla="*/ 5306979 h 6335678"/>
                <a:gd name="connsiteX37" fmla="*/ 4548578 w 5933139"/>
                <a:gd name="connsiteY37" fmla="*/ 5202797 h 6335678"/>
                <a:gd name="connsiteX38" fmla="*/ 4596546 w 5933139"/>
                <a:gd name="connsiteY38" fmla="*/ 5151456 h 6335678"/>
                <a:gd name="connsiteX39" fmla="*/ 4643016 w 5933139"/>
                <a:gd name="connsiteY39" fmla="*/ 5103300 h 6335678"/>
                <a:gd name="connsiteX40" fmla="*/ 4739515 w 5933139"/>
                <a:gd name="connsiteY40" fmla="*/ 5013172 h 6335678"/>
                <a:gd name="connsiteX41" fmla="*/ 4842198 w 5933139"/>
                <a:gd name="connsiteY41" fmla="*/ 4930164 h 6335678"/>
                <a:gd name="connsiteX42" fmla="*/ 5071360 w 5933139"/>
                <a:gd name="connsiteY42" fmla="*/ 4780449 h 6335678"/>
                <a:gd name="connsiteX43" fmla="*/ 5332001 w 5933139"/>
                <a:gd name="connsiteY43" fmla="*/ 4615932 h 6335678"/>
                <a:gd name="connsiteX44" fmla="*/ 5397396 w 5933139"/>
                <a:gd name="connsiteY44" fmla="*/ 4563655 h 6335678"/>
                <a:gd name="connsiteX45" fmla="*/ 5459417 w 5933139"/>
                <a:gd name="connsiteY45" fmla="*/ 4505380 h 6335678"/>
                <a:gd name="connsiteX46" fmla="*/ 5567159 w 5933139"/>
                <a:gd name="connsiteY46" fmla="*/ 4374029 h 6335678"/>
                <a:gd name="connsiteX47" fmla="*/ 5651292 w 5933139"/>
                <a:gd name="connsiteY47" fmla="*/ 4231810 h 6335678"/>
                <a:gd name="connsiteX48" fmla="*/ 5716686 w 5933139"/>
                <a:gd name="connsiteY48" fmla="*/ 4085655 h 6335678"/>
                <a:gd name="connsiteX49" fmla="*/ 5820681 w 5933139"/>
                <a:gd name="connsiteY49" fmla="*/ 3791848 h 6335678"/>
                <a:gd name="connsiteX50" fmla="*/ 5898629 w 5933139"/>
                <a:gd name="connsiteY50" fmla="*/ 3487922 h 6335678"/>
                <a:gd name="connsiteX51" fmla="*/ 5932170 w 5933139"/>
                <a:gd name="connsiteY51" fmla="*/ 3174066 h 6335678"/>
                <a:gd name="connsiteX52" fmla="*/ 5872209 w 5933139"/>
                <a:gd name="connsiteY52" fmla="*/ 2545978 h 6335678"/>
                <a:gd name="connsiteX53" fmla="*/ 5852909 w 5933139"/>
                <a:gd name="connsiteY53" fmla="*/ 2469528 h 6335678"/>
                <a:gd name="connsiteX54" fmla="*/ 5507386 w 5933139"/>
                <a:gd name="connsiteY54" fmla="*/ 3724580 h 6335678"/>
                <a:gd name="connsiteX55" fmla="*/ 5453609 w 5933139"/>
                <a:gd name="connsiteY55" fmla="*/ 3989906 h 6335678"/>
                <a:gd name="connsiteX56" fmla="*/ 5344181 w 5933139"/>
                <a:gd name="connsiteY56" fmla="*/ 4220380 h 6335678"/>
                <a:gd name="connsiteX57" fmla="*/ 5171419 w 5933139"/>
                <a:gd name="connsiteY57" fmla="*/ 4388644 h 6335678"/>
                <a:gd name="connsiteX58" fmla="*/ 5057868 w 5933139"/>
                <a:gd name="connsiteY58" fmla="*/ 4453851 h 6335678"/>
                <a:gd name="connsiteX59" fmla="*/ 4930265 w 5933139"/>
                <a:gd name="connsiteY59" fmla="*/ 4516810 h 6335678"/>
                <a:gd name="connsiteX60" fmla="*/ 4660067 w 5933139"/>
                <a:gd name="connsiteY60" fmla="*/ 4664276 h 6335678"/>
                <a:gd name="connsiteX61" fmla="*/ 4408794 w 5933139"/>
                <a:gd name="connsiteY61" fmla="*/ 4857836 h 6335678"/>
                <a:gd name="connsiteX62" fmla="*/ 4352207 w 5933139"/>
                <a:gd name="connsiteY62" fmla="*/ 4911988 h 6335678"/>
                <a:gd name="connsiteX63" fmla="*/ 4299366 w 5933139"/>
                <a:gd name="connsiteY63" fmla="*/ 4965390 h 6335678"/>
                <a:gd name="connsiteX64" fmla="*/ 4197621 w 5933139"/>
                <a:gd name="connsiteY64" fmla="*/ 5074257 h 6335678"/>
                <a:gd name="connsiteX65" fmla="*/ 4008744 w 5933139"/>
                <a:gd name="connsiteY65" fmla="*/ 5297985 h 6335678"/>
                <a:gd name="connsiteX66" fmla="*/ 3917304 w 5933139"/>
                <a:gd name="connsiteY66" fmla="*/ 5409100 h 6335678"/>
                <a:gd name="connsiteX67" fmla="*/ 3826052 w 5933139"/>
                <a:gd name="connsiteY67" fmla="*/ 5518153 h 6335678"/>
                <a:gd name="connsiteX68" fmla="*/ 3637925 w 5933139"/>
                <a:gd name="connsiteY68" fmla="*/ 5725017 h 6335678"/>
                <a:gd name="connsiteX69" fmla="*/ 3433497 w 5933139"/>
                <a:gd name="connsiteY69" fmla="*/ 5906586 h 6335678"/>
                <a:gd name="connsiteX70" fmla="*/ 3204522 w 5933139"/>
                <a:gd name="connsiteY70" fmla="*/ 6046744 h 6335678"/>
                <a:gd name="connsiteX71" fmla="*/ 2950439 w 5933139"/>
                <a:gd name="connsiteY71" fmla="*/ 6129190 h 6335678"/>
                <a:gd name="connsiteX72" fmla="*/ 2816839 w 5933139"/>
                <a:gd name="connsiteY72" fmla="*/ 6146428 h 6335678"/>
                <a:gd name="connsiteX73" fmla="*/ 2749009 w 5933139"/>
                <a:gd name="connsiteY73" fmla="*/ 6149051 h 6335678"/>
                <a:gd name="connsiteX74" fmla="*/ 2678930 w 5933139"/>
                <a:gd name="connsiteY74" fmla="*/ 6148677 h 6335678"/>
                <a:gd name="connsiteX75" fmla="*/ 2125793 w 5933139"/>
                <a:gd name="connsiteY75" fmla="*/ 6065481 h 6335678"/>
                <a:gd name="connsiteX76" fmla="*/ 1610506 w 5933139"/>
                <a:gd name="connsiteY76" fmla="*/ 5851310 h 6335678"/>
                <a:gd name="connsiteX77" fmla="*/ 1373099 w 5933139"/>
                <a:gd name="connsiteY77" fmla="*/ 5706279 h 6335678"/>
                <a:gd name="connsiteX78" fmla="*/ 1315949 w 5933139"/>
                <a:gd name="connsiteY78" fmla="*/ 5666743 h 6335678"/>
                <a:gd name="connsiteX79" fmla="*/ 1259923 w 5933139"/>
                <a:gd name="connsiteY79" fmla="*/ 5625894 h 6335678"/>
                <a:gd name="connsiteX80" fmla="*/ 1204647 w 5933139"/>
                <a:gd name="connsiteY80" fmla="*/ 5583922 h 6335678"/>
                <a:gd name="connsiteX81" fmla="*/ 1150308 w 5933139"/>
                <a:gd name="connsiteY81" fmla="*/ 5540826 h 6335678"/>
                <a:gd name="connsiteX82" fmla="*/ 751569 w 5933139"/>
                <a:gd name="connsiteY82" fmla="*/ 5158015 h 6335678"/>
                <a:gd name="connsiteX83" fmla="*/ 663315 w 5933139"/>
                <a:gd name="connsiteY83" fmla="*/ 5052146 h 6335678"/>
                <a:gd name="connsiteX84" fmla="*/ 580869 w 5933139"/>
                <a:gd name="connsiteY84" fmla="*/ 4942718 h 6335678"/>
                <a:gd name="connsiteX85" fmla="*/ 432279 w 5933139"/>
                <a:gd name="connsiteY85" fmla="*/ 4713369 h 6335678"/>
                <a:gd name="connsiteX86" fmla="*/ 205553 w 5933139"/>
                <a:gd name="connsiteY86" fmla="*/ 4219443 h 6335678"/>
                <a:gd name="connsiteX87" fmla="*/ 79448 w 5933139"/>
                <a:gd name="connsiteY87" fmla="*/ 3693850 h 6335678"/>
                <a:gd name="connsiteX88" fmla="*/ 53590 w 5933139"/>
                <a:gd name="connsiteY88" fmla="*/ 3425339 h 6335678"/>
                <a:gd name="connsiteX89" fmla="*/ 49655 w 5933139"/>
                <a:gd name="connsiteY89" fmla="*/ 3155890 h 6335678"/>
                <a:gd name="connsiteX90" fmla="*/ 67830 w 5933139"/>
                <a:gd name="connsiteY90" fmla="*/ 2886817 h 6335678"/>
                <a:gd name="connsiteX91" fmla="*/ 108679 w 5933139"/>
                <a:gd name="connsiteY91" fmla="*/ 2619992 h 6335678"/>
                <a:gd name="connsiteX92" fmla="*/ 263077 w 5933139"/>
                <a:gd name="connsiteY92" fmla="*/ 2101520 h 6335678"/>
                <a:gd name="connsiteX93" fmla="*/ 837575 w 5933139"/>
                <a:gd name="connsiteY93" fmla="*/ 1186370 h 6335678"/>
                <a:gd name="connsiteX94" fmla="*/ 1031698 w 5933139"/>
                <a:gd name="connsiteY94" fmla="*/ 996932 h 6335678"/>
                <a:gd name="connsiteX95" fmla="*/ 1236688 w 5933139"/>
                <a:gd name="connsiteY95" fmla="*/ 819298 h 6335678"/>
                <a:gd name="connsiteX96" fmla="*/ 1687143 w 5933139"/>
                <a:gd name="connsiteY96" fmla="*/ 511438 h 6335678"/>
                <a:gd name="connsiteX97" fmla="*/ 2196246 w 5933139"/>
                <a:gd name="connsiteY97" fmla="*/ 300639 h 6335678"/>
                <a:gd name="connsiteX98" fmla="*/ 2745823 w 5933139"/>
                <a:gd name="connsiteY98" fmla="*/ 229248 h 6335678"/>
                <a:gd name="connsiteX99" fmla="*/ 3019206 w 5933139"/>
                <a:gd name="connsiteY99" fmla="*/ 252108 h 6335678"/>
                <a:gd name="connsiteX100" fmla="*/ 3288092 w 5933139"/>
                <a:gd name="connsiteY100" fmla="*/ 313006 h 6335678"/>
                <a:gd name="connsiteX101" fmla="*/ 3548172 w 5933139"/>
                <a:gd name="connsiteY101" fmla="*/ 407069 h 6335678"/>
                <a:gd name="connsiteX102" fmla="*/ 3611505 w 5933139"/>
                <a:gd name="connsiteY102" fmla="*/ 435176 h 6335678"/>
                <a:gd name="connsiteX103" fmla="*/ 3674089 w 5933139"/>
                <a:gd name="connsiteY103" fmla="*/ 464968 h 6335678"/>
                <a:gd name="connsiteX104" fmla="*/ 3735736 w 5933139"/>
                <a:gd name="connsiteY104" fmla="*/ 496823 h 6335678"/>
                <a:gd name="connsiteX105" fmla="*/ 3796634 w 5933139"/>
                <a:gd name="connsiteY105" fmla="*/ 530176 h 6335678"/>
                <a:gd name="connsiteX106" fmla="*/ 4251585 w 5933139"/>
                <a:gd name="connsiteY106" fmla="*/ 847405 h 6335678"/>
                <a:gd name="connsiteX107" fmla="*/ 4644515 w 5933139"/>
                <a:gd name="connsiteY107" fmla="*/ 1236775 h 6335678"/>
                <a:gd name="connsiteX108" fmla="*/ 4816527 w 5933139"/>
                <a:gd name="connsiteY108" fmla="*/ 1451883 h 6335678"/>
                <a:gd name="connsiteX109" fmla="*/ 4970738 w 5933139"/>
                <a:gd name="connsiteY109" fmla="*/ 1678610 h 6335678"/>
                <a:gd name="connsiteX110" fmla="*/ 5223885 w 5933139"/>
                <a:gd name="connsiteY110" fmla="*/ 2159232 h 6335678"/>
                <a:gd name="connsiteX111" fmla="*/ 5395709 w 5933139"/>
                <a:gd name="connsiteY111" fmla="*/ 2666087 h 6335678"/>
                <a:gd name="connsiteX112" fmla="*/ 5458855 w 5933139"/>
                <a:gd name="connsiteY112" fmla="*/ 2924292 h 6335678"/>
                <a:gd name="connsiteX113" fmla="*/ 5499142 w 5933139"/>
                <a:gd name="connsiteY113" fmla="*/ 3186995 h 6335678"/>
                <a:gd name="connsiteX114" fmla="*/ 5516755 w 5933139"/>
                <a:gd name="connsiteY114" fmla="*/ 3454007 h 6335678"/>
                <a:gd name="connsiteX115" fmla="*/ 5507386 w 5933139"/>
                <a:gd name="connsiteY115" fmla="*/ 3724580 h 63356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</a:cxnLst>
              <a:rect l="l" t="t" r="r" b="b"/>
              <a:pathLst>
                <a:path w="5933139" h="6335678">
                  <a:moveTo>
                    <a:pt x="5852909" y="2469528"/>
                  </a:moveTo>
                  <a:lnTo>
                    <a:pt x="5830799" y="2394015"/>
                  </a:lnTo>
                  <a:lnTo>
                    <a:pt x="5805878" y="2319439"/>
                  </a:lnTo>
                  <a:cubicBezTo>
                    <a:pt x="5797446" y="2294705"/>
                    <a:pt x="5787890" y="2270346"/>
                    <a:pt x="5778708" y="2245800"/>
                  </a:cubicBezTo>
                  <a:cubicBezTo>
                    <a:pt x="5740858" y="2148364"/>
                    <a:pt x="5699073" y="2052614"/>
                    <a:pt x="5652978" y="1959675"/>
                  </a:cubicBezTo>
                  <a:cubicBezTo>
                    <a:pt x="5559664" y="1773985"/>
                    <a:pt x="5450986" y="1597663"/>
                    <a:pt x="5327691" y="1432958"/>
                  </a:cubicBezTo>
                  <a:cubicBezTo>
                    <a:pt x="5204960" y="1268067"/>
                    <a:pt x="5068362" y="1114980"/>
                    <a:pt x="4921458" y="973322"/>
                  </a:cubicBezTo>
                  <a:cubicBezTo>
                    <a:pt x="4774742" y="831665"/>
                    <a:pt x="4616408" y="703125"/>
                    <a:pt x="4450018" y="586764"/>
                  </a:cubicBezTo>
                  <a:cubicBezTo>
                    <a:pt x="4366822" y="528489"/>
                    <a:pt x="4281003" y="474337"/>
                    <a:pt x="4193311" y="423558"/>
                  </a:cubicBezTo>
                  <a:cubicBezTo>
                    <a:pt x="4105806" y="372404"/>
                    <a:pt x="4015865" y="325560"/>
                    <a:pt x="3924237" y="281901"/>
                  </a:cubicBezTo>
                  <a:cubicBezTo>
                    <a:pt x="3740983" y="195333"/>
                    <a:pt x="3549483" y="125067"/>
                    <a:pt x="3352175" y="75786"/>
                  </a:cubicBezTo>
                  <a:cubicBezTo>
                    <a:pt x="3253428" y="51240"/>
                    <a:pt x="3153368" y="31565"/>
                    <a:pt x="3051997" y="19011"/>
                  </a:cubicBezTo>
                  <a:cubicBezTo>
                    <a:pt x="2950814" y="5895"/>
                    <a:pt x="2848506" y="-851"/>
                    <a:pt x="2745823" y="86"/>
                  </a:cubicBezTo>
                  <a:cubicBezTo>
                    <a:pt x="2543643" y="1585"/>
                    <a:pt x="2341838" y="20135"/>
                    <a:pt x="2141720" y="55550"/>
                  </a:cubicBezTo>
                  <a:cubicBezTo>
                    <a:pt x="1941976" y="91339"/>
                    <a:pt x="1743356" y="143055"/>
                    <a:pt x="1551295" y="216319"/>
                  </a:cubicBezTo>
                  <a:cubicBezTo>
                    <a:pt x="1359233" y="289396"/>
                    <a:pt x="1173917" y="383459"/>
                    <a:pt x="1001718" y="498134"/>
                  </a:cubicBezTo>
                  <a:cubicBezTo>
                    <a:pt x="915712" y="555659"/>
                    <a:pt x="832141" y="617119"/>
                    <a:pt x="754755" y="685886"/>
                  </a:cubicBezTo>
                  <a:cubicBezTo>
                    <a:pt x="677555" y="754841"/>
                    <a:pt x="604666" y="828293"/>
                    <a:pt x="533462" y="903056"/>
                  </a:cubicBezTo>
                  <a:cubicBezTo>
                    <a:pt x="323413" y="1125660"/>
                    <a:pt x="143906" y="1376370"/>
                    <a:pt x="0" y="1646568"/>
                  </a:cubicBezTo>
                  <a:lnTo>
                    <a:pt x="0" y="4709059"/>
                  </a:lnTo>
                  <a:cubicBezTo>
                    <a:pt x="37850" y="4776702"/>
                    <a:pt x="78136" y="4843033"/>
                    <a:pt x="120671" y="4907491"/>
                  </a:cubicBezTo>
                  <a:cubicBezTo>
                    <a:pt x="234034" y="5078941"/>
                    <a:pt x="365198" y="5239336"/>
                    <a:pt x="507979" y="5384178"/>
                  </a:cubicBezTo>
                  <a:cubicBezTo>
                    <a:pt x="650948" y="5529395"/>
                    <a:pt x="805909" y="5662059"/>
                    <a:pt x="972112" y="5778607"/>
                  </a:cubicBezTo>
                  <a:cubicBezTo>
                    <a:pt x="1055308" y="5836881"/>
                    <a:pt x="1141314" y="5890846"/>
                    <a:pt x="1229943" y="5939939"/>
                  </a:cubicBezTo>
                  <a:cubicBezTo>
                    <a:pt x="1318385" y="5989406"/>
                    <a:pt x="1409450" y="6033815"/>
                    <a:pt x="1502389" y="6073913"/>
                  </a:cubicBezTo>
                  <a:cubicBezTo>
                    <a:pt x="1874145" y="6233559"/>
                    <a:pt x="2272884" y="6320689"/>
                    <a:pt x="2673870" y="6333993"/>
                  </a:cubicBezTo>
                  <a:lnTo>
                    <a:pt x="2749196" y="6335679"/>
                  </a:lnTo>
                  <a:lnTo>
                    <a:pt x="2787983" y="6335492"/>
                  </a:lnTo>
                  <a:lnTo>
                    <a:pt x="2826770" y="6334368"/>
                  </a:lnTo>
                  <a:cubicBezTo>
                    <a:pt x="2878486" y="6332494"/>
                    <a:pt x="2930390" y="6327247"/>
                    <a:pt x="2981918" y="6319939"/>
                  </a:cubicBezTo>
                  <a:cubicBezTo>
                    <a:pt x="3085163" y="6304949"/>
                    <a:pt x="3187096" y="6278529"/>
                    <a:pt x="3285282" y="6241803"/>
                  </a:cubicBezTo>
                  <a:cubicBezTo>
                    <a:pt x="3383467" y="6205265"/>
                    <a:pt x="3477530" y="6158608"/>
                    <a:pt x="3566347" y="6104831"/>
                  </a:cubicBezTo>
                  <a:cubicBezTo>
                    <a:pt x="3655164" y="6051053"/>
                    <a:pt x="3739109" y="5990905"/>
                    <a:pt x="3818369" y="5926823"/>
                  </a:cubicBezTo>
                  <a:cubicBezTo>
                    <a:pt x="3897630" y="5862739"/>
                    <a:pt x="3973143" y="5795471"/>
                    <a:pt x="4044908" y="5726329"/>
                  </a:cubicBezTo>
                  <a:cubicBezTo>
                    <a:pt x="4080884" y="5691852"/>
                    <a:pt x="4116299" y="5656999"/>
                    <a:pt x="4151151" y="5622147"/>
                  </a:cubicBezTo>
                  <a:cubicBezTo>
                    <a:pt x="4185816" y="5586920"/>
                    <a:pt x="4220106" y="5552068"/>
                    <a:pt x="4253834" y="5516841"/>
                  </a:cubicBezTo>
                  <a:cubicBezTo>
                    <a:pt x="4321289" y="5446388"/>
                    <a:pt x="4387808" y="5376871"/>
                    <a:pt x="4452453" y="5306979"/>
                  </a:cubicBezTo>
                  <a:lnTo>
                    <a:pt x="4548578" y="5202797"/>
                  </a:lnTo>
                  <a:lnTo>
                    <a:pt x="4596546" y="5151456"/>
                  </a:lnTo>
                  <a:cubicBezTo>
                    <a:pt x="4612661" y="5134592"/>
                    <a:pt x="4627276" y="5119040"/>
                    <a:pt x="4643016" y="5103300"/>
                  </a:cubicBezTo>
                  <a:cubicBezTo>
                    <a:pt x="4674308" y="5072196"/>
                    <a:pt x="4706162" y="5041841"/>
                    <a:pt x="4739515" y="5013172"/>
                  </a:cubicBezTo>
                  <a:cubicBezTo>
                    <a:pt x="4772493" y="4984128"/>
                    <a:pt x="4806596" y="4956397"/>
                    <a:pt x="4842198" y="4930164"/>
                  </a:cubicBezTo>
                  <a:cubicBezTo>
                    <a:pt x="4913026" y="4876949"/>
                    <a:pt x="4988914" y="4828980"/>
                    <a:pt x="5071360" y="4780449"/>
                  </a:cubicBezTo>
                  <a:cubicBezTo>
                    <a:pt x="5153243" y="4731544"/>
                    <a:pt x="5243372" y="4682076"/>
                    <a:pt x="5332001" y="4615932"/>
                  </a:cubicBezTo>
                  <a:cubicBezTo>
                    <a:pt x="5354111" y="4599443"/>
                    <a:pt x="5376035" y="4582205"/>
                    <a:pt x="5397396" y="4563655"/>
                  </a:cubicBezTo>
                  <a:cubicBezTo>
                    <a:pt x="5418757" y="4545104"/>
                    <a:pt x="5439368" y="4525617"/>
                    <a:pt x="5459417" y="4505380"/>
                  </a:cubicBezTo>
                  <a:cubicBezTo>
                    <a:pt x="5499329" y="4464719"/>
                    <a:pt x="5535493" y="4420311"/>
                    <a:pt x="5567159" y="4374029"/>
                  </a:cubicBezTo>
                  <a:cubicBezTo>
                    <a:pt x="5599388" y="4328121"/>
                    <a:pt x="5626558" y="4279965"/>
                    <a:pt x="5651292" y="4231810"/>
                  </a:cubicBezTo>
                  <a:cubicBezTo>
                    <a:pt x="5675651" y="4183466"/>
                    <a:pt x="5697012" y="4134561"/>
                    <a:pt x="5716686" y="4085655"/>
                  </a:cubicBezTo>
                  <a:cubicBezTo>
                    <a:pt x="5756223" y="3987845"/>
                    <a:pt x="5789576" y="3891158"/>
                    <a:pt x="5820681" y="3791848"/>
                  </a:cubicBezTo>
                  <a:cubicBezTo>
                    <a:pt x="5851972" y="3692726"/>
                    <a:pt x="5878955" y="3591167"/>
                    <a:pt x="5898629" y="3487922"/>
                  </a:cubicBezTo>
                  <a:cubicBezTo>
                    <a:pt x="5918116" y="3384490"/>
                    <a:pt x="5929172" y="3279372"/>
                    <a:pt x="5932170" y="3174066"/>
                  </a:cubicBezTo>
                  <a:cubicBezTo>
                    <a:pt x="5937604" y="2963454"/>
                    <a:pt x="5920552" y="2750968"/>
                    <a:pt x="5872209" y="2545978"/>
                  </a:cubicBezTo>
                  <a:cubicBezTo>
                    <a:pt x="5865838" y="2520307"/>
                    <a:pt x="5860029" y="2494637"/>
                    <a:pt x="5852909" y="2469528"/>
                  </a:cubicBezTo>
                  <a:close/>
                  <a:moveTo>
                    <a:pt x="5507386" y="3724580"/>
                  </a:moveTo>
                  <a:cubicBezTo>
                    <a:pt x="5497830" y="3814521"/>
                    <a:pt x="5480591" y="3905586"/>
                    <a:pt x="5453609" y="3989906"/>
                  </a:cubicBezTo>
                  <a:cubicBezTo>
                    <a:pt x="5426439" y="4074413"/>
                    <a:pt x="5390088" y="4152924"/>
                    <a:pt x="5344181" y="4220380"/>
                  </a:cubicBezTo>
                  <a:cubicBezTo>
                    <a:pt x="5297898" y="4287835"/>
                    <a:pt x="5241311" y="4342549"/>
                    <a:pt x="5171419" y="4388644"/>
                  </a:cubicBezTo>
                  <a:cubicBezTo>
                    <a:pt x="5136755" y="4411879"/>
                    <a:pt x="5098342" y="4433052"/>
                    <a:pt x="5057868" y="4453851"/>
                  </a:cubicBezTo>
                  <a:cubicBezTo>
                    <a:pt x="5017395" y="4474837"/>
                    <a:pt x="4974298" y="4495449"/>
                    <a:pt x="4930265" y="4516810"/>
                  </a:cubicBezTo>
                  <a:cubicBezTo>
                    <a:pt x="4841823" y="4559719"/>
                    <a:pt x="4748696" y="4607126"/>
                    <a:pt x="4660067" y="4664276"/>
                  </a:cubicBezTo>
                  <a:cubicBezTo>
                    <a:pt x="4571251" y="4721238"/>
                    <a:pt x="4486181" y="4786071"/>
                    <a:pt x="4408794" y="4857836"/>
                  </a:cubicBezTo>
                  <a:cubicBezTo>
                    <a:pt x="4389682" y="4875637"/>
                    <a:pt x="4370008" y="4894375"/>
                    <a:pt x="4352207" y="4911988"/>
                  </a:cubicBezTo>
                  <a:lnTo>
                    <a:pt x="4299366" y="4965390"/>
                  </a:lnTo>
                  <a:cubicBezTo>
                    <a:pt x="4264514" y="5001179"/>
                    <a:pt x="4230599" y="5037531"/>
                    <a:pt x="4197621" y="5074257"/>
                  </a:cubicBezTo>
                  <a:cubicBezTo>
                    <a:pt x="4131664" y="5147896"/>
                    <a:pt x="4070204" y="5223784"/>
                    <a:pt x="4008744" y="5297985"/>
                  </a:cubicBezTo>
                  <a:lnTo>
                    <a:pt x="3917304" y="5409100"/>
                  </a:lnTo>
                  <a:cubicBezTo>
                    <a:pt x="3886949" y="5446013"/>
                    <a:pt x="3856782" y="5482364"/>
                    <a:pt x="3826052" y="5518153"/>
                  </a:cubicBezTo>
                  <a:cubicBezTo>
                    <a:pt x="3764592" y="5589544"/>
                    <a:pt x="3702758" y="5659435"/>
                    <a:pt x="3637925" y="5725017"/>
                  </a:cubicBezTo>
                  <a:cubicBezTo>
                    <a:pt x="3573093" y="5790412"/>
                    <a:pt x="3505637" y="5852059"/>
                    <a:pt x="3433497" y="5906586"/>
                  </a:cubicBezTo>
                  <a:cubicBezTo>
                    <a:pt x="3361544" y="5961112"/>
                    <a:pt x="3285469" y="6009268"/>
                    <a:pt x="3204522" y="6046744"/>
                  </a:cubicBezTo>
                  <a:cubicBezTo>
                    <a:pt x="3123763" y="6084594"/>
                    <a:pt x="3038506" y="6112513"/>
                    <a:pt x="2950439" y="6129190"/>
                  </a:cubicBezTo>
                  <a:cubicBezTo>
                    <a:pt x="2906405" y="6137809"/>
                    <a:pt x="2861810" y="6143055"/>
                    <a:pt x="2816839" y="6146428"/>
                  </a:cubicBezTo>
                  <a:cubicBezTo>
                    <a:pt x="2794354" y="6147927"/>
                    <a:pt x="2771681" y="6148677"/>
                    <a:pt x="2749009" y="6149051"/>
                  </a:cubicBezTo>
                  <a:lnTo>
                    <a:pt x="2678930" y="6148677"/>
                  </a:lnTo>
                  <a:cubicBezTo>
                    <a:pt x="2491927" y="6144367"/>
                    <a:pt x="2305675" y="6116260"/>
                    <a:pt x="2125793" y="6065481"/>
                  </a:cubicBezTo>
                  <a:cubicBezTo>
                    <a:pt x="1945911" y="6014515"/>
                    <a:pt x="1773524" y="5940501"/>
                    <a:pt x="1610506" y="5851310"/>
                  </a:cubicBezTo>
                  <a:cubicBezTo>
                    <a:pt x="1528997" y="5806714"/>
                    <a:pt x="1449924" y="5757808"/>
                    <a:pt x="1373099" y="5706279"/>
                  </a:cubicBezTo>
                  <a:lnTo>
                    <a:pt x="1315949" y="5666743"/>
                  </a:lnTo>
                  <a:lnTo>
                    <a:pt x="1259923" y="5625894"/>
                  </a:lnTo>
                  <a:lnTo>
                    <a:pt x="1204647" y="5583922"/>
                  </a:lnTo>
                  <a:cubicBezTo>
                    <a:pt x="1186284" y="5569869"/>
                    <a:pt x="1168483" y="5555066"/>
                    <a:pt x="1150308" y="5540826"/>
                  </a:cubicBezTo>
                  <a:cubicBezTo>
                    <a:pt x="1006402" y="5424839"/>
                    <a:pt x="872615" y="5296860"/>
                    <a:pt x="751569" y="5158015"/>
                  </a:cubicBezTo>
                  <a:cubicBezTo>
                    <a:pt x="721214" y="5123350"/>
                    <a:pt x="691983" y="5087935"/>
                    <a:pt x="663315" y="5052146"/>
                  </a:cubicBezTo>
                  <a:cubicBezTo>
                    <a:pt x="635021" y="5016170"/>
                    <a:pt x="607289" y="4980006"/>
                    <a:pt x="580869" y="4942718"/>
                  </a:cubicBezTo>
                  <a:cubicBezTo>
                    <a:pt x="527654" y="4868517"/>
                    <a:pt x="478186" y="4791880"/>
                    <a:pt x="432279" y="4713369"/>
                  </a:cubicBezTo>
                  <a:cubicBezTo>
                    <a:pt x="340651" y="4556159"/>
                    <a:pt x="264764" y="4390330"/>
                    <a:pt x="205553" y="4219443"/>
                  </a:cubicBezTo>
                  <a:cubicBezTo>
                    <a:pt x="146154" y="4048555"/>
                    <a:pt x="104369" y="3872045"/>
                    <a:pt x="79448" y="3693850"/>
                  </a:cubicBezTo>
                  <a:cubicBezTo>
                    <a:pt x="67268" y="3604659"/>
                    <a:pt x="58087" y="3515092"/>
                    <a:pt x="53590" y="3425339"/>
                  </a:cubicBezTo>
                  <a:cubicBezTo>
                    <a:pt x="47969" y="3335585"/>
                    <a:pt x="47406" y="3245644"/>
                    <a:pt x="49655" y="3155890"/>
                  </a:cubicBezTo>
                  <a:cubicBezTo>
                    <a:pt x="52278" y="3066137"/>
                    <a:pt x="58274" y="2976383"/>
                    <a:pt x="67830" y="2886817"/>
                  </a:cubicBezTo>
                  <a:cubicBezTo>
                    <a:pt x="77761" y="2797438"/>
                    <a:pt x="91253" y="2708246"/>
                    <a:pt x="108679" y="2619992"/>
                  </a:cubicBezTo>
                  <a:cubicBezTo>
                    <a:pt x="143906" y="2443108"/>
                    <a:pt x="195809" y="2269409"/>
                    <a:pt x="263077" y="2101520"/>
                  </a:cubicBezTo>
                  <a:cubicBezTo>
                    <a:pt x="397614" y="1765740"/>
                    <a:pt x="593048" y="1453382"/>
                    <a:pt x="837575" y="1186370"/>
                  </a:cubicBezTo>
                  <a:cubicBezTo>
                    <a:pt x="898473" y="1119289"/>
                    <a:pt x="964242" y="1056893"/>
                    <a:pt x="1031698" y="996932"/>
                  </a:cubicBezTo>
                  <a:cubicBezTo>
                    <a:pt x="1099154" y="936784"/>
                    <a:pt x="1166235" y="876261"/>
                    <a:pt x="1236688" y="819298"/>
                  </a:cubicBezTo>
                  <a:cubicBezTo>
                    <a:pt x="1377221" y="704999"/>
                    <a:pt x="1526935" y="600442"/>
                    <a:pt x="1687143" y="511438"/>
                  </a:cubicBezTo>
                  <a:cubicBezTo>
                    <a:pt x="1847163" y="422621"/>
                    <a:pt x="2017676" y="348795"/>
                    <a:pt x="2196246" y="300639"/>
                  </a:cubicBezTo>
                  <a:cubicBezTo>
                    <a:pt x="2374629" y="251921"/>
                    <a:pt x="2560320" y="227749"/>
                    <a:pt x="2745823" y="229248"/>
                  </a:cubicBezTo>
                  <a:cubicBezTo>
                    <a:pt x="2837076" y="230372"/>
                    <a:pt x="2928516" y="238055"/>
                    <a:pt x="3019206" y="252108"/>
                  </a:cubicBezTo>
                  <a:cubicBezTo>
                    <a:pt x="3109710" y="266724"/>
                    <a:pt x="3199650" y="286773"/>
                    <a:pt x="3288092" y="313006"/>
                  </a:cubicBezTo>
                  <a:cubicBezTo>
                    <a:pt x="3376347" y="339426"/>
                    <a:pt x="3463477" y="370343"/>
                    <a:pt x="3548172" y="407069"/>
                  </a:cubicBezTo>
                  <a:cubicBezTo>
                    <a:pt x="3569345" y="416438"/>
                    <a:pt x="3590519" y="425432"/>
                    <a:pt x="3611505" y="435176"/>
                  </a:cubicBezTo>
                  <a:lnTo>
                    <a:pt x="3674089" y="464968"/>
                  </a:lnTo>
                  <a:lnTo>
                    <a:pt x="3735736" y="496823"/>
                  </a:lnTo>
                  <a:cubicBezTo>
                    <a:pt x="3756160" y="507690"/>
                    <a:pt x="3776397" y="519120"/>
                    <a:pt x="3796634" y="530176"/>
                  </a:cubicBezTo>
                  <a:cubicBezTo>
                    <a:pt x="3957965" y="621054"/>
                    <a:pt x="4110303" y="728046"/>
                    <a:pt x="4251585" y="847405"/>
                  </a:cubicBezTo>
                  <a:cubicBezTo>
                    <a:pt x="4393242" y="966390"/>
                    <a:pt x="4524781" y="1096991"/>
                    <a:pt x="4644515" y="1236775"/>
                  </a:cubicBezTo>
                  <a:cubicBezTo>
                    <a:pt x="4704663" y="1306479"/>
                    <a:pt x="4762375" y="1378057"/>
                    <a:pt x="4816527" y="1451883"/>
                  </a:cubicBezTo>
                  <a:cubicBezTo>
                    <a:pt x="4870679" y="1525897"/>
                    <a:pt x="4922020" y="1601598"/>
                    <a:pt x="4970738" y="1678610"/>
                  </a:cubicBezTo>
                  <a:cubicBezTo>
                    <a:pt x="5067799" y="1833008"/>
                    <a:pt x="5152494" y="1993965"/>
                    <a:pt x="5223885" y="2159232"/>
                  </a:cubicBezTo>
                  <a:cubicBezTo>
                    <a:pt x="5295275" y="2324686"/>
                    <a:pt x="5349615" y="2495199"/>
                    <a:pt x="5395709" y="2666087"/>
                  </a:cubicBezTo>
                  <a:cubicBezTo>
                    <a:pt x="5418757" y="2751718"/>
                    <a:pt x="5440680" y="2837537"/>
                    <a:pt x="5458855" y="2924292"/>
                  </a:cubicBezTo>
                  <a:cubicBezTo>
                    <a:pt x="5477406" y="3011048"/>
                    <a:pt x="5490522" y="3098740"/>
                    <a:pt x="5499142" y="3186995"/>
                  </a:cubicBezTo>
                  <a:cubicBezTo>
                    <a:pt x="5507761" y="3275250"/>
                    <a:pt x="5513944" y="3364254"/>
                    <a:pt x="5516755" y="3454007"/>
                  </a:cubicBezTo>
                  <a:cubicBezTo>
                    <a:pt x="5518629" y="3543761"/>
                    <a:pt x="5516755" y="3634264"/>
                    <a:pt x="5507386" y="372458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7E50BFD-51AC-4ACE-820C-A285E66723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41478"/>
              <a:ext cx="5953893" cy="6434152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317011 w 5953893"/>
                <a:gd name="connsiteY8" fmla="*/ 3797009 h 6434152"/>
                <a:gd name="connsiteX9" fmla="*/ 5176478 w 5953893"/>
                <a:gd name="connsiteY9" fmla="*/ 4100747 h 6434152"/>
                <a:gd name="connsiteX10" fmla="*/ 4942257 w 5953893"/>
                <a:gd name="connsiteY10" fmla="*/ 4250274 h 6434152"/>
                <a:gd name="connsiteX11" fmla="*/ 4216171 w 5953893"/>
                <a:gd name="connsiteY11" fmla="*/ 4773243 h 6434152"/>
                <a:gd name="connsiteX12" fmla="*/ 3905125 w 5953893"/>
                <a:gd name="connsiteY12" fmla="*/ 5105837 h 6434152"/>
                <a:gd name="connsiteX13" fmla="*/ 3308329 w 5953893"/>
                <a:gd name="connsiteY13" fmla="*/ 5682022 h 6434152"/>
                <a:gd name="connsiteX14" fmla="*/ 2739452 w 5953893"/>
                <a:gd name="connsiteY14" fmla="*/ 5870898 h 6434152"/>
                <a:gd name="connsiteX15" fmla="*/ 1647419 w 5953893"/>
                <a:gd name="connsiteY15" fmla="*/ 5625809 h 6434152"/>
                <a:gd name="connsiteX16" fmla="*/ 781175 w 5953893"/>
                <a:gd name="connsiteY16" fmla="*/ 4960620 h 6434152"/>
                <a:gd name="connsiteX17" fmla="*/ 312545 w 5953893"/>
                <a:gd name="connsiteY17" fmla="*/ 4165205 h 6434152"/>
                <a:gd name="connsiteX18" fmla="*/ 142032 w 5953893"/>
                <a:gd name="connsiteY18" fmla="*/ 3217451 h 6434152"/>
                <a:gd name="connsiteX19" fmla="*/ 347210 w 5953893"/>
                <a:gd name="connsiteY19" fmla="*/ 2181444 h 6434152"/>
                <a:gd name="connsiteX20" fmla="*/ 906155 w 5953893"/>
                <a:gd name="connsiteY20" fmla="*/ 1337497 h 6434152"/>
                <a:gd name="connsiteX21" fmla="*/ 2739265 w 5953893"/>
                <a:gd name="connsiteY21" fmla="*/ 563818 h 6434152"/>
                <a:gd name="connsiteX22" fmla="*/ 3849849 w 5953893"/>
                <a:gd name="connsiteY22" fmla="*/ 881796 h 6434152"/>
                <a:gd name="connsiteX23" fmla="*/ 4834515 w 5953893"/>
                <a:gd name="connsiteY23" fmla="*/ 1742419 h 6434152"/>
                <a:gd name="connsiteX24" fmla="*/ 5325256 w 5953893"/>
                <a:gd name="connsiteY24" fmla="*/ 2742076 h 6434152"/>
                <a:gd name="connsiteX25" fmla="*/ 5317011 w 5953893"/>
                <a:gd name="connsiteY25" fmla="*/ 3797009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317011" y="3797009"/>
                  </a:moveTo>
                  <a:cubicBezTo>
                    <a:pt x="5275976" y="3943538"/>
                    <a:pt x="5228756" y="4045658"/>
                    <a:pt x="5176478" y="4100747"/>
                  </a:cubicBezTo>
                  <a:cubicBezTo>
                    <a:pt x="5131883" y="4147591"/>
                    <a:pt x="5061991" y="4186004"/>
                    <a:pt x="4942257" y="4250274"/>
                  </a:cubicBezTo>
                  <a:cubicBezTo>
                    <a:pt x="4753381" y="4351458"/>
                    <a:pt x="4494613" y="4489929"/>
                    <a:pt x="4216171" y="4773243"/>
                  </a:cubicBezTo>
                  <a:cubicBezTo>
                    <a:pt x="4106555" y="4884733"/>
                    <a:pt x="4004247" y="4997159"/>
                    <a:pt x="3905125" y="5105837"/>
                  </a:cubicBezTo>
                  <a:cubicBezTo>
                    <a:pt x="3701071" y="5329753"/>
                    <a:pt x="3508260" y="5541302"/>
                    <a:pt x="3308329" y="5682022"/>
                  </a:cubicBezTo>
                  <a:cubicBezTo>
                    <a:pt x="3122826" y="5812624"/>
                    <a:pt x="2947441" y="5870898"/>
                    <a:pt x="2739452" y="5870898"/>
                  </a:cubicBezTo>
                  <a:cubicBezTo>
                    <a:pt x="2357765" y="5870898"/>
                    <a:pt x="1990319" y="5788452"/>
                    <a:pt x="1647419" y="5625809"/>
                  </a:cubicBezTo>
                  <a:cubicBezTo>
                    <a:pt x="1319509" y="5470286"/>
                    <a:pt x="1019893" y="5240187"/>
                    <a:pt x="781175" y="4960620"/>
                  </a:cubicBezTo>
                  <a:cubicBezTo>
                    <a:pt x="579370" y="4724151"/>
                    <a:pt x="421598" y="4456576"/>
                    <a:pt x="312545" y="4165205"/>
                  </a:cubicBezTo>
                  <a:cubicBezTo>
                    <a:pt x="199369" y="3863153"/>
                    <a:pt x="142032" y="3544237"/>
                    <a:pt x="142032" y="3217451"/>
                  </a:cubicBezTo>
                  <a:cubicBezTo>
                    <a:pt x="142032" y="2857688"/>
                    <a:pt x="211174" y="2509166"/>
                    <a:pt x="347210" y="2181444"/>
                  </a:cubicBezTo>
                  <a:cubicBezTo>
                    <a:pt x="478561" y="1865339"/>
                    <a:pt x="666688" y="1581275"/>
                    <a:pt x="906155" y="1337497"/>
                  </a:cubicBezTo>
                  <a:cubicBezTo>
                    <a:pt x="1396334" y="838512"/>
                    <a:pt x="2047469" y="563818"/>
                    <a:pt x="2739265" y="563818"/>
                  </a:cubicBezTo>
                  <a:cubicBezTo>
                    <a:pt x="3094157" y="563818"/>
                    <a:pt x="3478280" y="673808"/>
                    <a:pt x="3849849" y="881796"/>
                  </a:cubicBezTo>
                  <a:cubicBezTo>
                    <a:pt x="4226851" y="1092783"/>
                    <a:pt x="4567316" y="1390338"/>
                    <a:pt x="4834515" y="1742419"/>
                  </a:cubicBezTo>
                  <a:cubicBezTo>
                    <a:pt x="5070798" y="2053653"/>
                    <a:pt x="5240374" y="2399363"/>
                    <a:pt x="5325256" y="2742076"/>
                  </a:cubicBezTo>
                  <a:cubicBezTo>
                    <a:pt x="5414634" y="3102964"/>
                    <a:pt x="5411824" y="3458044"/>
                    <a:pt x="5317011" y="3797009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A0394888-C50F-41C1-92D4-0E2B4315A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31462"/>
              <a:ext cx="5953893" cy="6444167"/>
            </a:xfrm>
            <a:custGeom>
              <a:avLst/>
              <a:gdLst>
                <a:gd name="connsiteX0" fmla="*/ 2739452 w 5953893"/>
                <a:gd name="connsiteY0" fmla="*/ 0 h 6434152"/>
                <a:gd name="connsiteX1" fmla="*/ 0 w 5953893"/>
                <a:gd name="connsiteY1" fmla="*/ 1610693 h 6434152"/>
                <a:gd name="connsiteX2" fmla="*/ 0 w 5953893"/>
                <a:gd name="connsiteY2" fmla="*/ 4823273 h 6434152"/>
                <a:gd name="connsiteX3" fmla="*/ 352456 w 5953893"/>
                <a:gd name="connsiteY3" fmla="*/ 5326193 h 6434152"/>
                <a:gd name="connsiteX4" fmla="*/ 2739452 w 5953893"/>
                <a:gd name="connsiteY4" fmla="*/ 6434153 h 6434152"/>
                <a:gd name="connsiteX5" fmla="*/ 4618282 w 5953893"/>
                <a:gd name="connsiteY5" fmla="*/ 5167859 h 6434152"/>
                <a:gd name="connsiteX6" fmla="*/ 5860029 w 5953893"/>
                <a:gd name="connsiteY6" fmla="*/ 3948409 h 6434152"/>
                <a:gd name="connsiteX7" fmla="*/ 2739452 w 5953893"/>
                <a:gd name="connsiteY7" fmla="*/ 0 h 6434152"/>
                <a:gd name="connsiteX8" fmla="*/ 5208520 w 5953893"/>
                <a:gd name="connsiteY8" fmla="*/ 3766654 h 6434152"/>
                <a:gd name="connsiteX9" fmla="*/ 5094782 w 5953893"/>
                <a:gd name="connsiteY9" fmla="*/ 4022985 h 6434152"/>
                <a:gd name="connsiteX10" fmla="*/ 4888855 w 5953893"/>
                <a:gd name="connsiteY10" fmla="*/ 4150777 h 6434152"/>
                <a:gd name="connsiteX11" fmla="*/ 4135411 w 5953893"/>
                <a:gd name="connsiteY11" fmla="*/ 4694170 h 6434152"/>
                <a:gd name="connsiteX12" fmla="*/ 3821555 w 5953893"/>
                <a:gd name="connsiteY12" fmla="*/ 5029762 h 6434152"/>
                <a:gd name="connsiteX13" fmla="*/ 2739265 w 5953893"/>
                <a:gd name="connsiteY13" fmla="*/ 5758097 h 6434152"/>
                <a:gd name="connsiteX14" fmla="*/ 1695575 w 5953893"/>
                <a:gd name="connsiteY14" fmla="*/ 5523876 h 6434152"/>
                <a:gd name="connsiteX15" fmla="*/ 866619 w 5953893"/>
                <a:gd name="connsiteY15" fmla="*/ 4887356 h 6434152"/>
                <a:gd name="connsiteX16" fmla="*/ 417851 w 5953893"/>
                <a:gd name="connsiteY16" fmla="*/ 4125481 h 6434152"/>
                <a:gd name="connsiteX17" fmla="*/ 254645 w 5953893"/>
                <a:gd name="connsiteY17" fmla="*/ 3217264 h 6434152"/>
                <a:gd name="connsiteX18" fmla="*/ 451204 w 5953893"/>
                <a:gd name="connsiteY18" fmla="*/ 2224540 h 6434152"/>
                <a:gd name="connsiteX19" fmla="*/ 986540 w 5953893"/>
                <a:gd name="connsiteY19" fmla="*/ 1416383 h 6434152"/>
                <a:gd name="connsiteX20" fmla="*/ 2739452 w 5953893"/>
                <a:gd name="connsiteY20" fmla="*/ 676244 h 6434152"/>
                <a:gd name="connsiteX21" fmla="*/ 3794947 w 5953893"/>
                <a:gd name="connsiteY21" fmla="*/ 979795 h 6434152"/>
                <a:gd name="connsiteX22" fmla="*/ 4744762 w 5953893"/>
                <a:gd name="connsiteY22" fmla="*/ 1810250 h 6434152"/>
                <a:gd name="connsiteX23" fmla="*/ 5215827 w 5953893"/>
                <a:gd name="connsiteY23" fmla="*/ 2768871 h 6434152"/>
                <a:gd name="connsiteX24" fmla="*/ 5208520 w 5953893"/>
                <a:gd name="connsiteY24" fmla="*/ 3766654 h 643415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953893" h="6434152">
                  <a:moveTo>
                    <a:pt x="2739452" y="0"/>
                  </a:moveTo>
                  <a:cubicBezTo>
                    <a:pt x="1568346" y="0"/>
                    <a:pt x="546204" y="647950"/>
                    <a:pt x="0" y="1610693"/>
                  </a:cubicBezTo>
                  <a:lnTo>
                    <a:pt x="0" y="4823273"/>
                  </a:lnTo>
                  <a:cubicBezTo>
                    <a:pt x="101746" y="5002593"/>
                    <a:pt x="219793" y="5171045"/>
                    <a:pt x="352456" y="5326193"/>
                  </a:cubicBezTo>
                  <a:cubicBezTo>
                    <a:pt x="932013" y="6005060"/>
                    <a:pt x="1786453" y="6434153"/>
                    <a:pt x="2739452" y="6434153"/>
                  </a:cubicBezTo>
                  <a:cubicBezTo>
                    <a:pt x="3612442" y="6434153"/>
                    <a:pt x="4046220" y="5750227"/>
                    <a:pt x="4618282" y="5167859"/>
                  </a:cubicBezTo>
                  <a:cubicBezTo>
                    <a:pt x="5190344" y="4585679"/>
                    <a:pt x="5621311" y="4803036"/>
                    <a:pt x="5860029" y="3948409"/>
                  </a:cubicBezTo>
                  <a:cubicBezTo>
                    <a:pt x="6403423" y="2003810"/>
                    <a:pt x="4485244" y="0"/>
                    <a:pt x="2739452" y="0"/>
                  </a:cubicBezTo>
                  <a:close/>
                  <a:moveTo>
                    <a:pt x="5208520" y="3766654"/>
                  </a:moveTo>
                  <a:cubicBezTo>
                    <a:pt x="5173667" y="3891634"/>
                    <a:pt x="5133194" y="3982699"/>
                    <a:pt x="5094782" y="4022985"/>
                  </a:cubicBezTo>
                  <a:cubicBezTo>
                    <a:pt x="5060492" y="4058962"/>
                    <a:pt x="4984792" y="4099435"/>
                    <a:pt x="4888855" y="4150777"/>
                  </a:cubicBezTo>
                  <a:cubicBezTo>
                    <a:pt x="4693420" y="4255333"/>
                    <a:pt x="4426033" y="4398489"/>
                    <a:pt x="4135411" y="4694170"/>
                  </a:cubicBezTo>
                  <a:cubicBezTo>
                    <a:pt x="4024297" y="4807158"/>
                    <a:pt x="3921239" y="4920334"/>
                    <a:pt x="3821555" y="5029762"/>
                  </a:cubicBezTo>
                  <a:cubicBezTo>
                    <a:pt x="3385341" y="5508324"/>
                    <a:pt x="3138940" y="5758097"/>
                    <a:pt x="2739265" y="5758097"/>
                  </a:cubicBezTo>
                  <a:cubicBezTo>
                    <a:pt x="2374442" y="5758097"/>
                    <a:pt x="2023297" y="5679211"/>
                    <a:pt x="1695575" y="5523876"/>
                  </a:cubicBezTo>
                  <a:cubicBezTo>
                    <a:pt x="1381906" y="5375098"/>
                    <a:pt x="1095219" y="5154930"/>
                    <a:pt x="866619" y="4887356"/>
                  </a:cubicBezTo>
                  <a:cubicBezTo>
                    <a:pt x="673246" y="4661005"/>
                    <a:pt x="522220" y="4404673"/>
                    <a:pt x="417851" y="4125481"/>
                  </a:cubicBezTo>
                  <a:cubicBezTo>
                    <a:pt x="309547" y="3836171"/>
                    <a:pt x="254645" y="3530558"/>
                    <a:pt x="254645" y="3217264"/>
                  </a:cubicBezTo>
                  <a:cubicBezTo>
                    <a:pt x="254645" y="2872490"/>
                    <a:pt x="320790" y="2538585"/>
                    <a:pt x="451204" y="2224540"/>
                  </a:cubicBezTo>
                  <a:cubicBezTo>
                    <a:pt x="577121" y="1921739"/>
                    <a:pt x="757191" y="1649855"/>
                    <a:pt x="986540" y="1416383"/>
                  </a:cubicBezTo>
                  <a:cubicBezTo>
                    <a:pt x="1455357" y="939134"/>
                    <a:pt x="2078011" y="676244"/>
                    <a:pt x="2739452" y="676244"/>
                  </a:cubicBezTo>
                  <a:cubicBezTo>
                    <a:pt x="3075232" y="676244"/>
                    <a:pt x="3440243" y="781175"/>
                    <a:pt x="3794947" y="979795"/>
                  </a:cubicBezTo>
                  <a:cubicBezTo>
                    <a:pt x="4158459" y="1183286"/>
                    <a:pt x="4486931" y="1470348"/>
                    <a:pt x="4744762" y="1810250"/>
                  </a:cubicBezTo>
                  <a:cubicBezTo>
                    <a:pt x="4971862" y="2109491"/>
                    <a:pt x="5134693" y="2440961"/>
                    <a:pt x="5215827" y="2768871"/>
                  </a:cubicBezTo>
                  <a:cubicBezTo>
                    <a:pt x="5300334" y="3110834"/>
                    <a:pt x="5297898" y="3446614"/>
                    <a:pt x="5208520" y="376665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2C906F-48B7-4ABF-B36E-0C0A056A5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3725"/>
              <a:ext cx="5855313" cy="6880645"/>
            </a:xfrm>
            <a:custGeom>
              <a:avLst/>
              <a:gdLst>
                <a:gd name="connsiteX0" fmla="*/ 5855313 w 5855313"/>
                <a:gd name="connsiteY0" fmla="*/ 4717843 h 6880645"/>
                <a:gd name="connsiteX1" fmla="*/ 5855313 w 5855313"/>
                <a:gd name="connsiteY1" fmla="*/ 6880645 h 6880645"/>
                <a:gd name="connsiteX2" fmla="*/ 0 w 5855313"/>
                <a:gd name="connsiteY2" fmla="*/ 6880645 h 6880645"/>
                <a:gd name="connsiteX3" fmla="*/ 0 w 5855313"/>
                <a:gd name="connsiteY3" fmla="*/ 5268859 h 6880645"/>
                <a:gd name="connsiteX4" fmla="*/ 36130 w 5855313"/>
                <a:gd name="connsiteY4" fmla="*/ 5327430 h 6880645"/>
                <a:gd name="connsiteX5" fmla="*/ 2782721 w 5855313"/>
                <a:gd name="connsiteY5" fmla="*/ 6765687 h 6880645"/>
                <a:gd name="connsiteX6" fmla="*/ 5834702 w 5855313"/>
                <a:gd name="connsiteY6" fmla="*/ 4773305 h 6880645"/>
                <a:gd name="connsiteX7" fmla="*/ 9148 w 5855313"/>
                <a:gd name="connsiteY7" fmla="*/ 0 h 6880645"/>
                <a:gd name="connsiteX8" fmla="*/ 5855312 w 5855313"/>
                <a:gd name="connsiteY8" fmla="*/ 0 h 6880645"/>
                <a:gd name="connsiteX9" fmla="*/ 5855312 w 5855313"/>
                <a:gd name="connsiteY9" fmla="*/ 96759 h 6880645"/>
                <a:gd name="connsiteX10" fmla="*/ 5855313 w 5855313"/>
                <a:gd name="connsiteY10" fmla="*/ 96759 h 6880645"/>
                <a:gd name="connsiteX11" fmla="*/ 5855313 w 5855313"/>
                <a:gd name="connsiteY11" fmla="*/ 2289203 h 6880645"/>
                <a:gd name="connsiteX12" fmla="*/ 5834702 w 5855313"/>
                <a:gd name="connsiteY12" fmla="*/ 2233742 h 6880645"/>
                <a:gd name="connsiteX13" fmla="*/ 2782721 w 5855313"/>
                <a:gd name="connsiteY13" fmla="*/ 241359 h 6880645"/>
                <a:gd name="connsiteX14" fmla="*/ 36130 w 5855313"/>
                <a:gd name="connsiteY14" fmla="*/ 1679616 h 6880645"/>
                <a:gd name="connsiteX15" fmla="*/ 0 w 5855313"/>
                <a:gd name="connsiteY15" fmla="*/ 1738187 h 6880645"/>
                <a:gd name="connsiteX16" fmla="*/ 0 w 5855313"/>
                <a:gd name="connsiteY16" fmla="*/ 96759 h 6880645"/>
                <a:gd name="connsiteX17" fmla="*/ 9148 w 5855313"/>
                <a:gd name="connsiteY17" fmla="*/ 96759 h 68806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855313" h="6880645">
                  <a:moveTo>
                    <a:pt x="5855313" y="4717843"/>
                  </a:moveTo>
                  <a:lnTo>
                    <a:pt x="5855313" y="6880645"/>
                  </a:lnTo>
                  <a:lnTo>
                    <a:pt x="0" y="6880645"/>
                  </a:lnTo>
                  <a:lnTo>
                    <a:pt x="0" y="5268859"/>
                  </a:lnTo>
                  <a:lnTo>
                    <a:pt x="36130" y="5327430"/>
                  </a:lnTo>
                  <a:cubicBezTo>
                    <a:pt x="631370" y="6195172"/>
                    <a:pt x="1639396" y="6765687"/>
                    <a:pt x="2782721" y="6765687"/>
                  </a:cubicBezTo>
                  <a:cubicBezTo>
                    <a:pt x="4154711" y="6765687"/>
                    <a:pt x="5331871" y="5944145"/>
                    <a:pt x="5834702" y="4773305"/>
                  </a:cubicBezTo>
                  <a:close/>
                  <a:moveTo>
                    <a:pt x="9148" y="0"/>
                  </a:moveTo>
                  <a:lnTo>
                    <a:pt x="5855312" y="0"/>
                  </a:lnTo>
                  <a:lnTo>
                    <a:pt x="5855312" y="96759"/>
                  </a:lnTo>
                  <a:lnTo>
                    <a:pt x="5855313" y="96759"/>
                  </a:lnTo>
                  <a:lnTo>
                    <a:pt x="5855313" y="2289203"/>
                  </a:lnTo>
                  <a:lnTo>
                    <a:pt x="5834702" y="2233742"/>
                  </a:lnTo>
                  <a:cubicBezTo>
                    <a:pt x="5331871" y="1062902"/>
                    <a:pt x="4154711" y="241359"/>
                    <a:pt x="2782721" y="241359"/>
                  </a:cubicBezTo>
                  <a:cubicBezTo>
                    <a:pt x="1639396" y="241359"/>
                    <a:pt x="631370" y="811875"/>
                    <a:pt x="36130" y="1679616"/>
                  </a:cubicBezTo>
                  <a:lnTo>
                    <a:pt x="0" y="1738187"/>
                  </a:lnTo>
                  <a:lnTo>
                    <a:pt x="0" y="96759"/>
                  </a:lnTo>
                  <a:lnTo>
                    <a:pt x="9148" y="96759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ABE2AA-A788-450F-94A8-AED4B698F3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9149" y="26370"/>
              <a:ext cx="6254832" cy="6864558"/>
            </a:xfrm>
            <a:custGeom>
              <a:avLst/>
              <a:gdLst>
                <a:gd name="connsiteX0" fmla="*/ 2766060 w 6254832"/>
                <a:gd name="connsiteY0" fmla="*/ 0 h 6864558"/>
                <a:gd name="connsiteX1" fmla="*/ 0 w 6254832"/>
                <a:gd name="connsiteY1" fmla="*/ 1340683 h 6864558"/>
                <a:gd name="connsiteX2" fmla="*/ 0 w 6254832"/>
                <a:gd name="connsiteY2" fmla="*/ 2201306 h 6864558"/>
                <a:gd name="connsiteX3" fmla="*/ 1312 w 6254832"/>
                <a:gd name="connsiteY3" fmla="*/ 2197746 h 6864558"/>
                <a:gd name="connsiteX4" fmla="*/ 612723 w 6254832"/>
                <a:gd name="connsiteY4" fmla="*/ 1201649 h 6864558"/>
                <a:gd name="connsiteX5" fmla="*/ 1571344 w 6254832"/>
                <a:gd name="connsiteY5" fmla="*/ 483245 h 6864558"/>
                <a:gd name="connsiteX6" fmla="*/ 1641235 w 6254832"/>
                <a:gd name="connsiteY6" fmla="*/ 452328 h 6864558"/>
                <a:gd name="connsiteX7" fmla="*/ 1711502 w 6254832"/>
                <a:gd name="connsiteY7" fmla="*/ 422348 h 6864558"/>
                <a:gd name="connsiteX8" fmla="*/ 1783080 w 6254832"/>
                <a:gd name="connsiteY8" fmla="*/ 395178 h 6864558"/>
                <a:gd name="connsiteX9" fmla="*/ 1855220 w 6254832"/>
                <a:gd name="connsiteY9" fmla="*/ 369133 h 6864558"/>
                <a:gd name="connsiteX10" fmla="*/ 1928297 w 6254832"/>
                <a:gd name="connsiteY10" fmla="*/ 345711 h 6864558"/>
                <a:gd name="connsiteX11" fmla="*/ 2001749 w 6254832"/>
                <a:gd name="connsiteY11" fmla="*/ 323600 h 6864558"/>
                <a:gd name="connsiteX12" fmla="*/ 2076138 w 6254832"/>
                <a:gd name="connsiteY12" fmla="*/ 304300 h 6864558"/>
                <a:gd name="connsiteX13" fmla="*/ 2113426 w 6254832"/>
                <a:gd name="connsiteY13" fmla="*/ 294744 h 6864558"/>
                <a:gd name="connsiteX14" fmla="*/ 2132163 w 6254832"/>
                <a:gd name="connsiteY14" fmla="*/ 290060 h 6864558"/>
                <a:gd name="connsiteX15" fmla="*/ 2151089 w 6254832"/>
                <a:gd name="connsiteY15" fmla="*/ 286312 h 6864558"/>
                <a:gd name="connsiteX16" fmla="*/ 2763249 w 6254832"/>
                <a:gd name="connsiteY16" fmla="*/ 218482 h 6864558"/>
                <a:gd name="connsiteX17" fmla="*/ 3372225 w 6254832"/>
                <a:gd name="connsiteY17" fmla="*/ 301302 h 6864558"/>
                <a:gd name="connsiteX18" fmla="*/ 3663596 w 6254832"/>
                <a:gd name="connsiteY18" fmla="*/ 398364 h 6864558"/>
                <a:gd name="connsiteX19" fmla="*/ 3941663 w 6254832"/>
                <a:gd name="connsiteY19" fmla="*/ 526717 h 6864558"/>
                <a:gd name="connsiteX20" fmla="*/ 4204366 w 6254832"/>
                <a:gd name="connsiteY20" fmla="*/ 681678 h 6864558"/>
                <a:gd name="connsiteX21" fmla="*/ 4450018 w 6254832"/>
                <a:gd name="connsiteY21" fmla="*/ 860061 h 6864558"/>
                <a:gd name="connsiteX22" fmla="*/ 4678992 w 6254832"/>
                <a:gd name="connsiteY22" fmla="*/ 1057181 h 6864558"/>
                <a:gd name="connsiteX23" fmla="*/ 4889791 w 6254832"/>
                <a:gd name="connsiteY23" fmla="*/ 1271166 h 6864558"/>
                <a:gd name="connsiteX24" fmla="*/ 5083164 w 6254832"/>
                <a:gd name="connsiteY24" fmla="*/ 1498642 h 6864558"/>
                <a:gd name="connsiteX25" fmla="*/ 5257987 w 6254832"/>
                <a:gd name="connsiteY25" fmla="*/ 1738484 h 6864558"/>
                <a:gd name="connsiteX26" fmla="*/ 5413510 w 6254832"/>
                <a:gd name="connsiteY26" fmla="*/ 1989195 h 6864558"/>
                <a:gd name="connsiteX27" fmla="*/ 5548609 w 6254832"/>
                <a:gd name="connsiteY27" fmla="*/ 2249462 h 6864558"/>
                <a:gd name="connsiteX28" fmla="*/ 5747791 w 6254832"/>
                <a:gd name="connsiteY28" fmla="*/ 2795666 h 6864558"/>
                <a:gd name="connsiteX29" fmla="*/ 5806814 w 6254832"/>
                <a:gd name="connsiteY29" fmla="*/ 3078980 h 6864558"/>
                <a:gd name="connsiteX30" fmla="*/ 5816933 w 6254832"/>
                <a:gd name="connsiteY30" fmla="*/ 3150558 h 6864558"/>
                <a:gd name="connsiteX31" fmla="*/ 5825178 w 6254832"/>
                <a:gd name="connsiteY31" fmla="*/ 3222323 h 6864558"/>
                <a:gd name="connsiteX32" fmla="*/ 5831923 w 6254832"/>
                <a:gd name="connsiteY32" fmla="*/ 3294276 h 6864558"/>
                <a:gd name="connsiteX33" fmla="*/ 5836233 w 6254832"/>
                <a:gd name="connsiteY33" fmla="*/ 3366416 h 6864558"/>
                <a:gd name="connsiteX34" fmla="*/ 5833047 w 6254832"/>
                <a:gd name="connsiteY34" fmla="*/ 3655726 h 6864558"/>
                <a:gd name="connsiteX35" fmla="*/ 5827426 w 6254832"/>
                <a:gd name="connsiteY35" fmla="*/ 3728054 h 6864558"/>
                <a:gd name="connsiteX36" fmla="*/ 5819556 w 6254832"/>
                <a:gd name="connsiteY36" fmla="*/ 3800194 h 6864558"/>
                <a:gd name="connsiteX37" fmla="*/ 5809063 w 6254832"/>
                <a:gd name="connsiteY37" fmla="*/ 3872147 h 6864558"/>
                <a:gd name="connsiteX38" fmla="*/ 5796696 w 6254832"/>
                <a:gd name="connsiteY38" fmla="*/ 3943912 h 6864558"/>
                <a:gd name="connsiteX39" fmla="*/ 5725305 w 6254832"/>
                <a:gd name="connsiteY39" fmla="*/ 4225165 h 6864558"/>
                <a:gd name="connsiteX40" fmla="*/ 5605384 w 6254832"/>
                <a:gd name="connsiteY40" fmla="*/ 4478312 h 6864558"/>
                <a:gd name="connsiteX41" fmla="*/ 5412573 w 6254832"/>
                <a:gd name="connsiteY41" fmla="*/ 4677306 h 6864558"/>
                <a:gd name="connsiteX42" fmla="*/ 5155867 w 6254832"/>
                <a:gd name="connsiteY42" fmla="*/ 4834703 h 6864558"/>
                <a:gd name="connsiteX43" fmla="*/ 4645452 w 6254832"/>
                <a:gd name="connsiteY43" fmla="*/ 5207396 h 6864558"/>
                <a:gd name="connsiteX44" fmla="*/ 4536211 w 6254832"/>
                <a:gd name="connsiteY44" fmla="*/ 5319072 h 6864558"/>
                <a:gd name="connsiteX45" fmla="*/ 4430343 w 6254832"/>
                <a:gd name="connsiteY45" fmla="*/ 5432061 h 6864558"/>
                <a:gd name="connsiteX46" fmla="*/ 4220668 w 6254832"/>
                <a:gd name="connsiteY46" fmla="*/ 5657663 h 6864558"/>
                <a:gd name="connsiteX47" fmla="*/ 4115174 w 6254832"/>
                <a:gd name="connsiteY47" fmla="*/ 5768777 h 6864558"/>
                <a:gd name="connsiteX48" fmla="*/ 4007245 w 6254832"/>
                <a:gd name="connsiteY48" fmla="*/ 5876707 h 6864558"/>
                <a:gd name="connsiteX49" fmla="*/ 3781081 w 6254832"/>
                <a:gd name="connsiteY49" fmla="*/ 6078887 h 6864558"/>
                <a:gd name="connsiteX50" fmla="*/ 3534493 w 6254832"/>
                <a:gd name="connsiteY50" fmla="*/ 6249775 h 6864558"/>
                <a:gd name="connsiteX51" fmla="*/ 3265232 w 6254832"/>
                <a:gd name="connsiteY51" fmla="*/ 6373068 h 6864558"/>
                <a:gd name="connsiteX52" fmla="*/ 3194779 w 6254832"/>
                <a:gd name="connsiteY52" fmla="*/ 6394804 h 6864558"/>
                <a:gd name="connsiteX53" fmla="*/ 3123575 w 6254832"/>
                <a:gd name="connsiteY53" fmla="*/ 6412792 h 6864558"/>
                <a:gd name="connsiteX54" fmla="*/ 3051435 w 6254832"/>
                <a:gd name="connsiteY54" fmla="*/ 6426471 h 6864558"/>
                <a:gd name="connsiteX55" fmla="*/ 2978733 w 6254832"/>
                <a:gd name="connsiteY55" fmla="*/ 6436214 h 6864558"/>
                <a:gd name="connsiteX56" fmla="*/ 2905656 w 6254832"/>
                <a:gd name="connsiteY56" fmla="*/ 6442211 h 6864558"/>
                <a:gd name="connsiteX57" fmla="*/ 2832204 w 6254832"/>
                <a:gd name="connsiteY57" fmla="*/ 6444459 h 6864558"/>
                <a:gd name="connsiteX58" fmla="*/ 2758565 w 6254832"/>
                <a:gd name="connsiteY58" fmla="*/ 6443335 h 6864558"/>
                <a:gd name="connsiteX59" fmla="*/ 2683239 w 6254832"/>
                <a:gd name="connsiteY59" fmla="*/ 6438463 h 6864558"/>
                <a:gd name="connsiteX60" fmla="*/ 2091503 w 6254832"/>
                <a:gd name="connsiteY60" fmla="*/ 6343275 h 6864558"/>
                <a:gd name="connsiteX61" fmla="*/ 1948347 w 6254832"/>
                <a:gd name="connsiteY61" fmla="*/ 6301490 h 6864558"/>
                <a:gd name="connsiteX62" fmla="*/ 1807626 w 6254832"/>
                <a:gd name="connsiteY62" fmla="*/ 6252585 h 6864558"/>
                <a:gd name="connsiteX63" fmla="*/ 1738297 w 6254832"/>
                <a:gd name="connsiteY63" fmla="*/ 6225790 h 6864558"/>
                <a:gd name="connsiteX64" fmla="*/ 1669529 w 6254832"/>
                <a:gd name="connsiteY64" fmla="*/ 6197684 h 6864558"/>
                <a:gd name="connsiteX65" fmla="*/ 1635239 w 6254832"/>
                <a:gd name="connsiteY65" fmla="*/ 6183630 h 6864558"/>
                <a:gd name="connsiteX66" fmla="*/ 1601699 w 6254832"/>
                <a:gd name="connsiteY66" fmla="*/ 6167891 h 6864558"/>
                <a:gd name="connsiteX67" fmla="*/ 1534618 w 6254832"/>
                <a:gd name="connsiteY67" fmla="*/ 6136411 h 6864558"/>
                <a:gd name="connsiteX68" fmla="*/ 592299 w 6254832"/>
                <a:gd name="connsiteY68" fmla="*/ 5443116 h 6864558"/>
                <a:gd name="connsiteX69" fmla="*/ 0 w 6254832"/>
                <a:gd name="connsiteY69" fmla="*/ 4496675 h 6864558"/>
                <a:gd name="connsiteX70" fmla="*/ 0 w 6254832"/>
                <a:gd name="connsiteY70" fmla="*/ 5523875 h 6864558"/>
                <a:gd name="connsiteX71" fmla="*/ 2766060 w 6254832"/>
                <a:gd name="connsiteY71" fmla="*/ 6864559 h 6864558"/>
                <a:gd name="connsiteX72" fmla="*/ 6254833 w 6254832"/>
                <a:gd name="connsiteY72" fmla="*/ 3432373 h 6864558"/>
                <a:gd name="connsiteX73" fmla="*/ 2766060 w 6254832"/>
                <a:gd name="connsiteY73" fmla="*/ 0 h 68645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</a:cxnLst>
              <a:rect l="l" t="t" r="r" b="b"/>
              <a:pathLst>
                <a:path w="6254832" h="6864558">
                  <a:moveTo>
                    <a:pt x="2766060" y="0"/>
                  </a:moveTo>
                  <a:cubicBezTo>
                    <a:pt x="1639549" y="0"/>
                    <a:pt x="637831" y="525405"/>
                    <a:pt x="0" y="1340683"/>
                  </a:cubicBezTo>
                  <a:lnTo>
                    <a:pt x="0" y="2201306"/>
                  </a:lnTo>
                  <a:cubicBezTo>
                    <a:pt x="375" y="2200181"/>
                    <a:pt x="937" y="2198870"/>
                    <a:pt x="1312" y="2197746"/>
                  </a:cubicBezTo>
                  <a:cubicBezTo>
                    <a:pt x="142969" y="1837045"/>
                    <a:pt x="347959" y="1497143"/>
                    <a:pt x="612723" y="1201649"/>
                  </a:cubicBezTo>
                  <a:cubicBezTo>
                    <a:pt x="876550" y="906155"/>
                    <a:pt x="1201836" y="655258"/>
                    <a:pt x="1571344" y="483245"/>
                  </a:cubicBezTo>
                  <a:lnTo>
                    <a:pt x="1641235" y="452328"/>
                  </a:lnTo>
                  <a:cubicBezTo>
                    <a:pt x="1664658" y="442210"/>
                    <a:pt x="1687518" y="430967"/>
                    <a:pt x="1711502" y="422348"/>
                  </a:cubicBezTo>
                  <a:lnTo>
                    <a:pt x="1783080" y="395178"/>
                  </a:lnTo>
                  <a:cubicBezTo>
                    <a:pt x="1807064" y="386372"/>
                    <a:pt x="1830674" y="376441"/>
                    <a:pt x="1855220" y="369133"/>
                  </a:cubicBezTo>
                  <a:lnTo>
                    <a:pt x="1928297" y="345711"/>
                  </a:lnTo>
                  <a:cubicBezTo>
                    <a:pt x="1952656" y="338028"/>
                    <a:pt x="1976828" y="329409"/>
                    <a:pt x="2001749" y="323600"/>
                  </a:cubicBezTo>
                  <a:lnTo>
                    <a:pt x="2076138" y="304300"/>
                  </a:lnTo>
                  <a:lnTo>
                    <a:pt x="2113426" y="294744"/>
                  </a:lnTo>
                  <a:lnTo>
                    <a:pt x="2132163" y="290060"/>
                  </a:lnTo>
                  <a:lnTo>
                    <a:pt x="2151089" y="286312"/>
                  </a:lnTo>
                  <a:cubicBezTo>
                    <a:pt x="2351395" y="241716"/>
                    <a:pt x="2557322" y="219044"/>
                    <a:pt x="2763249" y="218482"/>
                  </a:cubicBezTo>
                  <a:cubicBezTo>
                    <a:pt x="2968802" y="218294"/>
                    <a:pt x="3174167" y="247900"/>
                    <a:pt x="3372225" y="301302"/>
                  </a:cubicBezTo>
                  <a:cubicBezTo>
                    <a:pt x="3471347" y="327910"/>
                    <a:pt x="3568596" y="360513"/>
                    <a:pt x="3663596" y="398364"/>
                  </a:cubicBezTo>
                  <a:cubicBezTo>
                    <a:pt x="3758784" y="435652"/>
                    <a:pt x="3851348" y="479311"/>
                    <a:pt x="3941663" y="526717"/>
                  </a:cubicBezTo>
                  <a:cubicBezTo>
                    <a:pt x="4031979" y="573936"/>
                    <a:pt x="4119297" y="626402"/>
                    <a:pt x="4204366" y="681678"/>
                  </a:cubicBezTo>
                  <a:cubicBezTo>
                    <a:pt x="4289060" y="737516"/>
                    <a:pt x="4370944" y="797289"/>
                    <a:pt x="4450018" y="860061"/>
                  </a:cubicBezTo>
                  <a:cubicBezTo>
                    <a:pt x="4529091" y="922832"/>
                    <a:pt x="4605540" y="988601"/>
                    <a:pt x="4678992" y="1057181"/>
                  </a:cubicBezTo>
                  <a:cubicBezTo>
                    <a:pt x="4752444" y="1125574"/>
                    <a:pt x="4822335" y="1197527"/>
                    <a:pt x="4889791" y="1271166"/>
                  </a:cubicBezTo>
                  <a:cubicBezTo>
                    <a:pt x="4957247" y="1344805"/>
                    <a:pt x="5021705" y="1420693"/>
                    <a:pt x="5083164" y="1498642"/>
                  </a:cubicBezTo>
                  <a:cubicBezTo>
                    <a:pt x="5144062" y="1576965"/>
                    <a:pt x="5202899" y="1656601"/>
                    <a:pt x="5257987" y="1738484"/>
                  </a:cubicBezTo>
                  <a:cubicBezTo>
                    <a:pt x="5313076" y="1820368"/>
                    <a:pt x="5365354" y="1903751"/>
                    <a:pt x="5413510" y="1989195"/>
                  </a:cubicBezTo>
                  <a:cubicBezTo>
                    <a:pt x="5462041" y="2074451"/>
                    <a:pt x="5507011" y="2161207"/>
                    <a:pt x="5548609" y="2249462"/>
                  </a:cubicBezTo>
                  <a:cubicBezTo>
                    <a:pt x="5631430" y="2426158"/>
                    <a:pt x="5698323" y="2608851"/>
                    <a:pt x="5747791" y="2795666"/>
                  </a:cubicBezTo>
                  <a:cubicBezTo>
                    <a:pt x="5771963" y="2889167"/>
                    <a:pt x="5791825" y="2983792"/>
                    <a:pt x="5806814" y="3078980"/>
                  </a:cubicBezTo>
                  <a:cubicBezTo>
                    <a:pt x="5810562" y="3102777"/>
                    <a:pt x="5814497" y="3126574"/>
                    <a:pt x="5816933" y="3150558"/>
                  </a:cubicBezTo>
                  <a:cubicBezTo>
                    <a:pt x="5819556" y="3174542"/>
                    <a:pt x="5823304" y="3198339"/>
                    <a:pt x="5825178" y="3222323"/>
                  </a:cubicBezTo>
                  <a:cubicBezTo>
                    <a:pt x="5827426" y="3246308"/>
                    <a:pt x="5830050" y="3270292"/>
                    <a:pt x="5831923" y="3294276"/>
                  </a:cubicBezTo>
                  <a:lnTo>
                    <a:pt x="5836233" y="3366416"/>
                  </a:lnTo>
                  <a:cubicBezTo>
                    <a:pt x="5839981" y="3462728"/>
                    <a:pt x="5839981" y="3559227"/>
                    <a:pt x="5833047" y="3655726"/>
                  </a:cubicBezTo>
                  <a:cubicBezTo>
                    <a:pt x="5830986" y="3679711"/>
                    <a:pt x="5830237" y="3704069"/>
                    <a:pt x="5827426" y="3728054"/>
                  </a:cubicBezTo>
                  <a:lnTo>
                    <a:pt x="5819556" y="3800194"/>
                  </a:lnTo>
                  <a:lnTo>
                    <a:pt x="5809063" y="3872147"/>
                  </a:lnTo>
                  <a:cubicBezTo>
                    <a:pt x="5805690" y="3896131"/>
                    <a:pt x="5800818" y="3919928"/>
                    <a:pt x="5796696" y="3943912"/>
                  </a:cubicBezTo>
                  <a:cubicBezTo>
                    <a:pt x="5778708" y="4039287"/>
                    <a:pt x="5755848" y="4134662"/>
                    <a:pt x="5725305" y="4225165"/>
                  </a:cubicBezTo>
                  <a:cubicBezTo>
                    <a:pt x="5694763" y="4315669"/>
                    <a:pt x="5656726" y="4402237"/>
                    <a:pt x="5605384" y="4478312"/>
                  </a:cubicBezTo>
                  <a:cubicBezTo>
                    <a:pt x="5554980" y="4555324"/>
                    <a:pt x="5489960" y="4620718"/>
                    <a:pt x="5412573" y="4677306"/>
                  </a:cubicBezTo>
                  <a:cubicBezTo>
                    <a:pt x="5335374" y="4734269"/>
                    <a:pt x="5245995" y="4782987"/>
                    <a:pt x="5155867" y="4834703"/>
                  </a:cubicBezTo>
                  <a:cubicBezTo>
                    <a:pt x="4973924" y="4936261"/>
                    <a:pt x="4794791" y="5058806"/>
                    <a:pt x="4645452" y="5207396"/>
                  </a:cubicBezTo>
                  <a:cubicBezTo>
                    <a:pt x="4607414" y="5244497"/>
                    <a:pt x="4571813" y="5281597"/>
                    <a:pt x="4536211" y="5319072"/>
                  </a:cubicBezTo>
                  <a:lnTo>
                    <a:pt x="4430343" y="5432061"/>
                  </a:lnTo>
                  <a:cubicBezTo>
                    <a:pt x="4360264" y="5507574"/>
                    <a:pt x="4290934" y="5583087"/>
                    <a:pt x="4220668" y="5657663"/>
                  </a:cubicBezTo>
                  <a:cubicBezTo>
                    <a:pt x="4185628" y="5694951"/>
                    <a:pt x="4150589" y="5732052"/>
                    <a:pt x="4115174" y="5768777"/>
                  </a:cubicBezTo>
                  <a:cubicBezTo>
                    <a:pt x="4079573" y="5805316"/>
                    <a:pt x="4043597" y="5841292"/>
                    <a:pt x="4007245" y="5876707"/>
                  </a:cubicBezTo>
                  <a:cubicBezTo>
                    <a:pt x="3934543" y="5947723"/>
                    <a:pt x="3859405" y="6015740"/>
                    <a:pt x="3781081" y="6078887"/>
                  </a:cubicBezTo>
                  <a:cubicBezTo>
                    <a:pt x="3702945" y="6142220"/>
                    <a:pt x="3620312" y="6199557"/>
                    <a:pt x="3534493" y="6249775"/>
                  </a:cubicBezTo>
                  <a:cubicBezTo>
                    <a:pt x="3448300" y="6299429"/>
                    <a:pt x="3358359" y="6341589"/>
                    <a:pt x="3265232" y="6373068"/>
                  </a:cubicBezTo>
                  <a:cubicBezTo>
                    <a:pt x="3241998" y="6381313"/>
                    <a:pt x="3218201" y="6387497"/>
                    <a:pt x="3194779" y="6394804"/>
                  </a:cubicBezTo>
                  <a:cubicBezTo>
                    <a:pt x="3171169" y="6401175"/>
                    <a:pt x="3147185" y="6406797"/>
                    <a:pt x="3123575" y="6412792"/>
                  </a:cubicBezTo>
                  <a:cubicBezTo>
                    <a:pt x="3099404" y="6417477"/>
                    <a:pt x="3075420" y="6422161"/>
                    <a:pt x="3051435" y="6426471"/>
                  </a:cubicBezTo>
                  <a:cubicBezTo>
                    <a:pt x="3027076" y="6429657"/>
                    <a:pt x="3002904" y="6433591"/>
                    <a:pt x="2978733" y="6436214"/>
                  </a:cubicBezTo>
                  <a:cubicBezTo>
                    <a:pt x="2954374" y="6438088"/>
                    <a:pt x="2930015" y="6440899"/>
                    <a:pt x="2905656" y="6442211"/>
                  </a:cubicBezTo>
                  <a:cubicBezTo>
                    <a:pt x="2881109" y="6442960"/>
                    <a:pt x="2856751" y="6444272"/>
                    <a:pt x="2832204" y="6444459"/>
                  </a:cubicBezTo>
                  <a:cubicBezTo>
                    <a:pt x="2807658" y="6444084"/>
                    <a:pt x="2783298" y="6444084"/>
                    <a:pt x="2758565" y="6443335"/>
                  </a:cubicBezTo>
                  <a:lnTo>
                    <a:pt x="2683239" y="6438463"/>
                  </a:lnTo>
                  <a:cubicBezTo>
                    <a:pt x="2482559" y="6425909"/>
                    <a:pt x="2284126" y="6393492"/>
                    <a:pt x="2091503" y="6343275"/>
                  </a:cubicBezTo>
                  <a:lnTo>
                    <a:pt x="1948347" y="6301490"/>
                  </a:lnTo>
                  <a:cubicBezTo>
                    <a:pt x="1901127" y="6286126"/>
                    <a:pt x="1854658" y="6268699"/>
                    <a:pt x="1807626" y="6252585"/>
                  </a:cubicBezTo>
                  <a:cubicBezTo>
                    <a:pt x="1784017" y="6245090"/>
                    <a:pt x="1761344" y="6234972"/>
                    <a:pt x="1738297" y="6225790"/>
                  </a:cubicBezTo>
                  <a:lnTo>
                    <a:pt x="1669529" y="6197684"/>
                  </a:lnTo>
                  <a:lnTo>
                    <a:pt x="1635239" y="6183630"/>
                  </a:lnTo>
                  <a:lnTo>
                    <a:pt x="1601699" y="6167891"/>
                  </a:lnTo>
                  <a:lnTo>
                    <a:pt x="1534618" y="6136411"/>
                  </a:lnTo>
                  <a:cubicBezTo>
                    <a:pt x="1179164" y="5964961"/>
                    <a:pt x="857250" y="5729616"/>
                    <a:pt x="592299" y="5443116"/>
                  </a:cubicBezTo>
                  <a:cubicBezTo>
                    <a:pt x="336904" y="5166173"/>
                    <a:pt x="137160" y="4842573"/>
                    <a:pt x="0" y="4496675"/>
                  </a:cubicBezTo>
                  <a:lnTo>
                    <a:pt x="0" y="5523875"/>
                  </a:lnTo>
                  <a:cubicBezTo>
                    <a:pt x="637831" y="6338966"/>
                    <a:pt x="1639549" y="6864559"/>
                    <a:pt x="2766060" y="6864559"/>
                  </a:cubicBezTo>
                  <a:cubicBezTo>
                    <a:pt x="4692858" y="6864559"/>
                    <a:pt x="6254833" y="5327879"/>
                    <a:pt x="6254833" y="3432373"/>
                  </a:cubicBezTo>
                  <a:cubicBezTo>
                    <a:pt x="6254833" y="1536679"/>
                    <a:pt x="4692858" y="0"/>
                    <a:pt x="2766060" y="0"/>
                  </a:cubicBezTo>
                  <a:close/>
                </a:path>
              </a:pathLst>
            </a:custGeom>
            <a:ln w="1873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4C77646-7DC4-EF2B-521E-11E510E65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anchor="b">
            <a:normAutofit/>
          </a:bodyPr>
          <a:lstStyle/>
          <a:p>
            <a:r>
              <a:rPr lang="en-GB" sz="2500" dirty="0"/>
              <a:t>How science can inform a healthcare model, but training through specific lens can change how we practice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2F8FE-7FEF-F7FB-E563-C853CEB80A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15756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Differences between different professions…. 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937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CA9CEF99-39CF-406E-8FCF-5EEDCCA2AC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48" name="Picture 1047">
            <a:extLst>
              <a:ext uri="{FF2B5EF4-FFF2-40B4-BE49-F238E27FC236}">
                <a16:creationId xmlns:a16="http://schemas.microsoft.com/office/drawing/2014/main" id="{355717D4-33C9-419C-8D9C-17C7079673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050" name="Rectangle 1049">
            <a:extLst>
              <a:ext uri="{FF2B5EF4-FFF2-40B4-BE49-F238E27FC236}">
                <a16:creationId xmlns:a16="http://schemas.microsoft.com/office/drawing/2014/main" id="{DE152F22-1707-453C-8C48-6B5CDD242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90F3EC41-E060-4D79-8F5B-1DD6A3A9D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6678" y="0"/>
            <a:ext cx="11145980" cy="6870723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C83A15-533F-2841-1266-CCD30D294F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91403" y="171467"/>
            <a:ext cx="7793832" cy="1114627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/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D13E4-52A7-FC55-48CA-DC7EC174E5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1404" y="1439522"/>
            <a:ext cx="7793832" cy="1338081"/>
          </a:xfrm>
        </p:spPr>
        <p:txBody>
          <a:bodyPr anchor="t"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sz="3100" b="1" dirty="0"/>
              <a:t>Watch the following video and make a note of what aspect of science each allied health professional is using and what is each professions unique selling point! </a:t>
            </a:r>
            <a:endParaRPr lang="en-GB" sz="3100" b="1" dirty="0"/>
          </a:p>
          <a:p>
            <a:pPr marL="0" indent="0" algn="ctr">
              <a:buNone/>
            </a:pPr>
            <a:endParaRPr lang="en-US" sz="1700" dirty="0">
              <a:hlinkClick r:id="rId3"/>
            </a:endParaRPr>
          </a:p>
          <a:p>
            <a:pPr algn="ctr"/>
            <a:r>
              <a:rPr lang="en-US" sz="1700" dirty="0">
                <a:hlinkClick r:id="rId3"/>
              </a:rPr>
              <a:t>Allied Health Professional roles within the NHS – YouTube</a:t>
            </a:r>
            <a:r>
              <a:rPr lang="en-US" sz="1700" dirty="0"/>
              <a:t> </a:t>
            </a:r>
          </a:p>
          <a:p>
            <a:pPr algn="ctr"/>
            <a:endParaRPr lang="en-US" sz="1700" dirty="0"/>
          </a:p>
        </p:txBody>
      </p:sp>
      <p:pic>
        <p:nvPicPr>
          <p:cNvPr id="1026" name="Picture 2" descr="New Roles">
            <a:extLst>
              <a:ext uri="{FF2B5EF4-FFF2-40B4-BE49-F238E27FC236}">
                <a16:creationId xmlns:a16="http://schemas.microsoft.com/office/drawing/2014/main" id="{56A2B75A-2599-C16C-A770-C75E025210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88" r="-2" b="7386"/>
          <a:stretch/>
        </p:blipFill>
        <p:spPr bwMode="auto">
          <a:xfrm>
            <a:off x="2191403" y="2957664"/>
            <a:ext cx="7802976" cy="3724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686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red and blue circle with white text&#10;&#10;Description automatically generated with low confidence">
            <a:extLst>
              <a:ext uri="{FF2B5EF4-FFF2-40B4-BE49-F238E27FC236}">
                <a16:creationId xmlns:a16="http://schemas.microsoft.com/office/drawing/2014/main" id="{7B014080-B035-CCE0-A2F3-27ECDB0A2F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264" b="4847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F82381-8673-0F6C-FCA0-65187FF839E0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allthetropes.org/wiki/Category:Ending_Trope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6182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DFE07599BFACB4682CD1E8BEDEA11A0" ma:contentTypeVersion="4" ma:contentTypeDescription="Create a new document." ma:contentTypeScope="" ma:versionID="25eb0163ca2b30e6ebfcac9a3cc0ddd0">
  <xsd:schema xmlns:xsd="http://www.w3.org/2001/XMLSchema" xmlns:xs="http://www.w3.org/2001/XMLSchema" xmlns:p="http://schemas.microsoft.com/office/2006/metadata/properties" xmlns:ns2="4b2517a8-a42e-4313-92b8-366611598475" targetNamespace="http://schemas.microsoft.com/office/2006/metadata/properties" ma:root="true" ma:fieldsID="639eb2d1989984309dc4f4085331d8de" ns2:_="">
    <xsd:import namespace="4b2517a8-a42e-4313-92b8-36661159847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2517a8-a42e-4313-92b8-36661159847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942F406-3D1E-4856-AC2A-C3FCA0DFF31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1A790F6B-4A53-4490-801B-0C057AD205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1B57F79-C3BF-424D-876C-7AB2D8116DA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2517a8-a42e-4313-92b8-36661159847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5439</TotalTime>
  <Words>649</Words>
  <Application>Microsoft Office PowerPoint</Application>
  <PresentationFormat>Widescreen</PresentationFormat>
  <Paragraphs>103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Science in therapeutic practice </vt:lpstr>
      <vt:lpstr>PowerPoint Presentation</vt:lpstr>
      <vt:lpstr>Where did science come from? </vt:lpstr>
      <vt:lpstr>Where did science come from?</vt:lpstr>
      <vt:lpstr>Fundamentals of Scientific Process: </vt:lpstr>
      <vt:lpstr>Different types of science: </vt:lpstr>
      <vt:lpstr>How does Science help with health care? </vt:lpstr>
      <vt:lpstr>What is therapy?</vt:lpstr>
      <vt:lpstr>Science and Therapy</vt:lpstr>
      <vt:lpstr>Combining science and therapeutic approaches creates: </vt:lpstr>
      <vt:lpstr>Meet all 14 allied health professions</vt:lpstr>
      <vt:lpstr>PowerPoint Presentation</vt:lpstr>
      <vt:lpstr>Examples of Therapeutic Science </vt:lpstr>
      <vt:lpstr>Examples of Therapeutic Science </vt:lpstr>
      <vt:lpstr> Examples of Therapeutic Science </vt:lpstr>
      <vt:lpstr>Examples of Therapeutic Science </vt:lpstr>
      <vt:lpstr>How science can inform a healthcare model, but training through specific lens can change how we practice   </vt:lpstr>
      <vt:lpstr>Task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Science in therapeutic practice</dc:title>
  <dc:creator>sarah collins</dc:creator>
  <cp:lastModifiedBy>sarah collins</cp:lastModifiedBy>
  <cp:revision>30</cp:revision>
  <dcterms:created xsi:type="dcterms:W3CDTF">2023-05-21T11:53:39Z</dcterms:created>
  <dcterms:modified xsi:type="dcterms:W3CDTF">2025-11-17T20:48:32Z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0x0101008DFE07599BFACB4682CD1E8BEDEA11A0</vt:lpwstr>
  </property>
</Properties>
</file>