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DE92CD-A219-41BA-8E48-AC856DD3DB32}" v="8" dt="2023-02-10T20:25:33.8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_adryan87@yahoo.com" userId="792f452a08eea964" providerId="LiveId" clId="{42237BE8-1F1B-4D65-B1A2-E3E10D27D372}"/>
    <pc:docChg chg="addSld modSld sldOrd">
      <pc:chgData name="bogdan_adryan87@yahoo.com" userId="792f452a08eea964" providerId="LiveId" clId="{42237BE8-1F1B-4D65-B1A2-E3E10D27D372}" dt="2023-02-10T20:29:05.241" v="85" actId="20577"/>
      <pc:docMkLst>
        <pc:docMk/>
      </pc:docMkLst>
      <pc:sldChg chg="ord">
        <pc:chgData name="bogdan_adryan87@yahoo.com" userId="792f452a08eea964" providerId="LiveId" clId="{42237BE8-1F1B-4D65-B1A2-E3E10D27D372}" dt="2023-02-10T20:28:37.934" v="4"/>
        <pc:sldMkLst>
          <pc:docMk/>
          <pc:sldMk cId="4259375252" sldId="256"/>
        </pc:sldMkLst>
      </pc:sldChg>
      <pc:sldChg chg="modSp new mod">
        <pc:chgData name="bogdan_adryan87@yahoo.com" userId="792f452a08eea964" providerId="LiveId" clId="{42237BE8-1F1B-4D65-B1A2-E3E10D27D372}" dt="2023-02-10T20:29:05.241" v="85" actId="20577"/>
        <pc:sldMkLst>
          <pc:docMk/>
          <pc:sldMk cId="4071402531" sldId="257"/>
        </pc:sldMkLst>
        <pc:spChg chg="mod">
          <ac:chgData name="bogdan_adryan87@yahoo.com" userId="792f452a08eea964" providerId="LiveId" clId="{42237BE8-1F1B-4D65-B1A2-E3E10D27D372}" dt="2023-02-10T20:28:45.253" v="24" actId="20577"/>
          <ac:spMkLst>
            <pc:docMk/>
            <pc:sldMk cId="4071402531" sldId="257"/>
            <ac:spMk id="2" creationId="{768F5281-474F-479F-30FD-A8E9BC61ED27}"/>
          </ac:spMkLst>
        </pc:spChg>
        <pc:spChg chg="mod">
          <ac:chgData name="bogdan_adryan87@yahoo.com" userId="792f452a08eea964" providerId="LiveId" clId="{42237BE8-1F1B-4D65-B1A2-E3E10D27D372}" dt="2023-02-10T20:29:05.241" v="85" actId="20577"/>
          <ac:spMkLst>
            <pc:docMk/>
            <pc:sldMk cId="4071402531" sldId="257"/>
            <ac:spMk id="3" creationId="{84C83AF5-7200-59C0-1175-F573A93576CA}"/>
          </ac:spMkLst>
        </pc:spChg>
      </pc:sldChg>
    </pc:docChg>
  </pc:docChgLst>
  <pc:docChgLst>
    <pc:chgData name="bogdan_adryan87@yahoo.com" userId="792f452a08eea964" providerId="LiveId" clId="{6DDE92CD-A219-41BA-8E48-AC856DD3DB32}"/>
    <pc:docChg chg="custSel addSld modSld">
      <pc:chgData name="bogdan_adryan87@yahoo.com" userId="792f452a08eea964" providerId="LiveId" clId="{6DDE92CD-A219-41BA-8E48-AC856DD3DB32}" dt="2023-02-10T20:25:39.746" v="27" actId="1076"/>
      <pc:docMkLst>
        <pc:docMk/>
      </pc:docMkLst>
      <pc:sldChg chg="addSp delSp modSp new mod delAnim">
        <pc:chgData name="bogdan_adryan87@yahoo.com" userId="792f452a08eea964" providerId="LiveId" clId="{6DDE92CD-A219-41BA-8E48-AC856DD3DB32}" dt="2023-02-10T20:25:39.746" v="27" actId="1076"/>
        <pc:sldMkLst>
          <pc:docMk/>
          <pc:sldMk cId="4259375252" sldId="256"/>
        </pc:sldMkLst>
        <pc:picChg chg="add del mod">
          <ac:chgData name="bogdan_adryan87@yahoo.com" userId="792f452a08eea964" providerId="LiveId" clId="{6DDE92CD-A219-41BA-8E48-AC856DD3DB32}" dt="2023-02-10T19:35:17.376" v="2" actId="478"/>
          <ac:picMkLst>
            <pc:docMk/>
            <pc:sldMk cId="4259375252" sldId="256"/>
            <ac:picMk id="4" creationId="{6A4F253C-0A55-F6AF-2749-31F7119B04D3}"/>
          </ac:picMkLst>
        </pc:picChg>
        <pc:picChg chg="add del mod">
          <ac:chgData name="bogdan_adryan87@yahoo.com" userId="792f452a08eea964" providerId="LiveId" clId="{6DDE92CD-A219-41BA-8E48-AC856DD3DB32}" dt="2023-02-10T19:38:33.068" v="6" actId="478"/>
          <ac:picMkLst>
            <pc:docMk/>
            <pc:sldMk cId="4259375252" sldId="256"/>
            <ac:picMk id="5" creationId="{34317438-D1A1-64C4-411F-197481789798}"/>
          </ac:picMkLst>
        </pc:picChg>
        <pc:picChg chg="add del mod">
          <ac:chgData name="bogdan_adryan87@yahoo.com" userId="792f452a08eea964" providerId="LiveId" clId="{6DDE92CD-A219-41BA-8E48-AC856DD3DB32}" dt="2023-02-10T19:54:24.030" v="8" actId="478"/>
          <ac:picMkLst>
            <pc:docMk/>
            <pc:sldMk cId="4259375252" sldId="256"/>
            <ac:picMk id="6" creationId="{8671B1E3-56E5-8BF3-3FC7-9D2814502657}"/>
          </ac:picMkLst>
        </pc:picChg>
        <pc:picChg chg="add del mod">
          <ac:chgData name="bogdan_adryan87@yahoo.com" userId="792f452a08eea964" providerId="LiveId" clId="{6DDE92CD-A219-41BA-8E48-AC856DD3DB32}" dt="2023-02-10T20:20:16.468" v="14" actId="478"/>
          <ac:picMkLst>
            <pc:docMk/>
            <pc:sldMk cId="4259375252" sldId="256"/>
            <ac:picMk id="7" creationId="{4A59300D-2E5C-243C-FAB3-27AEDAB00B4F}"/>
          </ac:picMkLst>
        </pc:picChg>
        <pc:picChg chg="add del mod">
          <ac:chgData name="bogdan_adryan87@yahoo.com" userId="792f452a08eea964" providerId="LiveId" clId="{6DDE92CD-A219-41BA-8E48-AC856DD3DB32}" dt="2023-02-10T20:20:56.035" v="16" actId="478"/>
          <ac:picMkLst>
            <pc:docMk/>
            <pc:sldMk cId="4259375252" sldId="256"/>
            <ac:picMk id="8" creationId="{85B02F8A-B457-8D3C-3DBC-3B4B4E8C9255}"/>
          </ac:picMkLst>
        </pc:picChg>
        <pc:picChg chg="add del mod">
          <ac:chgData name="bogdan_adryan87@yahoo.com" userId="792f452a08eea964" providerId="LiveId" clId="{6DDE92CD-A219-41BA-8E48-AC856DD3DB32}" dt="2023-02-10T20:23:31.788" v="21" actId="478"/>
          <ac:picMkLst>
            <pc:docMk/>
            <pc:sldMk cId="4259375252" sldId="256"/>
            <ac:picMk id="9" creationId="{33CB29D8-CE8D-C4F1-1C97-FA90146B142F}"/>
          </ac:picMkLst>
        </pc:picChg>
        <pc:picChg chg="add del mod">
          <ac:chgData name="bogdan_adryan87@yahoo.com" userId="792f452a08eea964" providerId="LiveId" clId="{6DDE92CD-A219-41BA-8E48-AC856DD3DB32}" dt="2023-02-10T20:24:08.186" v="23" actId="478"/>
          <ac:picMkLst>
            <pc:docMk/>
            <pc:sldMk cId="4259375252" sldId="256"/>
            <ac:picMk id="10" creationId="{5E763303-A9C6-A7E9-EECF-3B31C1BB86FC}"/>
          </ac:picMkLst>
        </pc:picChg>
        <pc:picChg chg="add mod">
          <ac:chgData name="bogdan_adryan87@yahoo.com" userId="792f452a08eea964" providerId="LiveId" clId="{6DDE92CD-A219-41BA-8E48-AC856DD3DB32}" dt="2023-02-10T20:25:39.746" v="27" actId="1076"/>
          <ac:picMkLst>
            <pc:docMk/>
            <pc:sldMk cId="4259375252" sldId="256"/>
            <ac:picMk id="11" creationId="{15CA393A-DAC6-CFD7-1A28-F5FBD5268440}"/>
          </ac:picMkLst>
        </pc:picChg>
      </pc:sldChg>
      <pc:sldMasterChg chg="addSldLayout">
        <pc:chgData name="bogdan_adryan87@yahoo.com" userId="792f452a08eea964" providerId="LiveId" clId="{6DDE92CD-A219-41BA-8E48-AC856DD3DB32}" dt="2023-02-10T19:34:40.168" v="0" actId="680"/>
        <pc:sldMasterMkLst>
          <pc:docMk/>
          <pc:sldMasterMk cId="3879244042" sldId="2147483648"/>
        </pc:sldMasterMkLst>
        <pc:sldLayoutChg chg="add">
          <pc:chgData name="bogdan_adryan87@yahoo.com" userId="792f452a08eea964" providerId="LiveId" clId="{6DDE92CD-A219-41BA-8E48-AC856DD3DB32}" dt="2023-02-10T19:34:40.168" v="0" actId="680"/>
          <pc:sldLayoutMkLst>
            <pc:docMk/>
            <pc:sldMasterMk cId="3879244042" sldId="2147483648"/>
            <pc:sldLayoutMk cId="843602286" sldId="214748364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59B82E7-C6C0-9242-D34D-CA911DA184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DD81F417-7CD3-63CF-12F4-9B4D8685B2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</p:spTree>
    <p:extLst>
      <p:ext uri="{BB962C8B-B14F-4D97-AF65-F5344CB8AC3E}">
        <p14:creationId xmlns:p14="http://schemas.microsoft.com/office/powerpoint/2010/main" val="843602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924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68F5281-474F-479F-30FD-A8E9BC61ED2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SPANISH INTRODUCTION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84C83AF5-7200-59C0-1175-F573A93576C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ro-RO" dirty="0"/>
              <a:t>Student </a:t>
            </a:r>
            <a:r>
              <a:rPr lang="ro-RO" dirty="0" err="1"/>
              <a:t>name</a:t>
            </a:r>
            <a:r>
              <a:rPr lang="ro-RO" dirty="0"/>
              <a:t>: Bogdan-Adrian </a:t>
            </a:r>
            <a:r>
              <a:rPr lang="ro-RO" dirty="0" err="1"/>
              <a:t>Gisca</a:t>
            </a:r>
            <a:endParaRPr lang="ro-RO" dirty="0"/>
          </a:p>
          <a:p>
            <a:r>
              <a:rPr lang="ro-RO" dirty="0"/>
              <a:t>Student </a:t>
            </a:r>
            <a:r>
              <a:rPr lang="ro-RO" dirty="0" err="1"/>
              <a:t>number</a:t>
            </a:r>
            <a:r>
              <a:rPr lang="ro-RO"/>
              <a:t>: 2118571</a:t>
            </a:r>
          </a:p>
        </p:txBody>
      </p:sp>
    </p:spTree>
    <p:extLst>
      <p:ext uri="{BB962C8B-B14F-4D97-AF65-F5344CB8AC3E}">
        <p14:creationId xmlns:p14="http://schemas.microsoft.com/office/powerpoint/2010/main" val="4071402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947A7D2-46F9-7DB0-657E-08AB13C35DA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F65CBDF-071D-6B29-636D-46F64EE1EE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o-RO"/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15CA393A-DAC6-CFD7-1A28-F5FBD52684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5121" y="-243331"/>
            <a:ext cx="9792879" cy="7344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37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713"/>
    </mc:Choice>
    <mc:Fallback xmlns="">
      <p:transition spd="slow" advTm="747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11</Words>
  <Application>Microsoft Office PowerPoint</Application>
  <PresentationFormat>Ecran lat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Temă Office</vt:lpstr>
      <vt:lpstr>SPANISH INTRODUCTION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bogdan_adryan87@yahoo.com</dc:creator>
  <cp:lastModifiedBy>bogdan_adryan87@yahoo.com</cp:lastModifiedBy>
  <cp:revision>1</cp:revision>
  <dcterms:created xsi:type="dcterms:W3CDTF">2023-02-10T19:34:32Z</dcterms:created>
  <dcterms:modified xsi:type="dcterms:W3CDTF">2023-02-10T20:29:07Z</dcterms:modified>
</cp:coreProperties>
</file>