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4"/>
  </p:sldMasterIdLst>
  <p:sldIdLst>
    <p:sldId id="256" r:id="rId5"/>
    <p:sldId id="268" r:id="rId6"/>
    <p:sldId id="267" r:id="rId7"/>
    <p:sldId id="258" r:id="rId8"/>
    <p:sldId id="257" r:id="rId9"/>
    <p:sldId id="259" r:id="rId10"/>
    <p:sldId id="264" r:id="rId11"/>
    <p:sldId id="265" r:id="rId12"/>
    <p:sldId id="275" r:id="rId13"/>
    <p:sldId id="260" r:id="rId14"/>
    <p:sldId id="269" r:id="rId15"/>
    <p:sldId id="270" r:id="rId16"/>
    <p:sldId id="271" r:id="rId17"/>
    <p:sldId id="276" r:id="rId18"/>
    <p:sldId id="277" r:id="rId19"/>
    <p:sldId id="274" r:id="rId20"/>
    <p:sldId id="272" r:id="rId21"/>
    <p:sldId id="279" r:id="rId22"/>
    <p:sldId id="273" r:id="rId23"/>
    <p:sldId id="278" r:id="rId24"/>
    <p:sldId id="280" r:id="rId25"/>
    <p:sldId id="266"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9F77A8-2BCB-4B37-7FCE-57371552113B}" v="776" dt="2021-11-18T22:31:36.527"/>
    <p1510:client id="{69F2FE34-2F4F-4494-A720-67D9403D6E7F}" v="1" dt="2021-11-18T19:36:22.313"/>
    <p1510:client id="{721B7527-5630-B2F2-C6F3-9BC59B7B88C9}" v="1149" dt="2021-11-18T21:29:47.522"/>
    <p1510:client id="{8139F486-B89E-56AA-6CA8-B7579AE0106C}" v="10" dt="2021-11-19T09:40:37.380"/>
    <p1510:client id="{DB375BFB-2858-2234-704D-A6C2B166EB74}" v="52" dt="2021-11-18T21:03:35.433"/>
    <p1510:client id="{DEA48ED6-170E-DF06-DAE9-E075457382C8}" v="2143" dt="2021-11-18T00:12:53.791"/>
    <p1510:client id="{E6B7FBBD-DB48-750C-40BC-36BBE615E4B1}" v="338" dt="2021-11-18T18:38:52.996"/>
    <p1510:client id="{E79C37E8-4D1C-0190-C20F-2A1EC6543DEE}" v="27" dt="2021-11-18T13:29:15.959"/>
    <p1510:client id="{EC4D4552-4379-4932-8050-0BEA79D05E82}" v="1" dt="2021-11-18T20:30:30.446"/>
    <p1510:client id="{FAB764F4-2A0C-A6C8-9159-D11182E65335}" v="12" dt="2021-11-18T20:52:38.4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_rels/data5.xml.rels><?xml version="1.0" encoding="UTF-8" standalone="yes"?>
<Relationships xmlns="http://schemas.openxmlformats.org/package/2006/relationships"><Relationship Id="rId3" Type="http://schemas.openxmlformats.org/officeDocument/2006/relationships/hyperlink" Target="https://byjus.com/commerce/what-is-partnership/" TargetMode="External"/><Relationship Id="rId7" Type="http://schemas.openxmlformats.org/officeDocument/2006/relationships/hyperlink" Target="http://s4.weddbook.me/t1/2/0/0/2004811/beauty-make-up-and-hair-inspiration.jpg" TargetMode="External"/><Relationship Id="rId2" Type="http://schemas.openxmlformats.org/officeDocument/2006/relationships/hyperlink" Target="https://s3-ap-southeast-1.amazonaws.com/www.bebeautiful.in/24k-gold-facial.jpg" TargetMode="External"/><Relationship Id="rId1" Type="http://schemas.openxmlformats.org/officeDocument/2006/relationships/hyperlink" Target="https://www.bing.com/images/search?view=detailV2&amp;ccid=bvlENWI8&amp;id=8761E3D210CCE0340060E87C6C133581CED3D26A&amp;thid=OIP.bvlENWI8nLXg5qIbhcl1QQHaHa&amp;mediaurl=https%3a%2f%2fwww.galaxynails.co.uk%2fekmps%2fshops%2fgalaxynails39%2fimages%2fhive-of-beauty-6-chamber-roller-paraffin-multi-wax-heater-depilatory-wax-kit-9152-p.jpg&amp;cdnurl=https%3a%2f%2fth.bing.com%2fth%2fid%2fR.6ef94435623c9cb5e0e6a21b85c97541%3frik%3datLTzoE1E2x86A%26pid%3dImgRaw%26r%3d0%26sres%3d1%26sresct%3d1%26srh%3d800%26srw%3d800&amp;exph=500&amp;expw=500&amp;q=hive+waxing+kits&amp;simid=608039362068888847&amp;FORM=IRPRST&amp;ck=4209EFB735312DBF601244832848A813&amp;selectedIndex=85&amp;ajaxhist=0&amp;ajaxserp=0" TargetMode="External"/><Relationship Id="rId6" Type="http://schemas.openxmlformats.org/officeDocument/2006/relationships/hyperlink" Target="https://www.bing.com/images/search?view=detailV2&amp;ccid=Hh%2fnBQ%2fJ&amp;id=CBD30A575401CA231F3F3E7B3B9C817C327173FA&amp;thid=OIP.Hh_nBQ_J038wkfoPQMf7EwHaG-&amp;mediaurl=https%3a%2f%2fth.bing.com%2fth%2fid%2fR.1e1fe7050fc9d37f3091fa0f40c7fb13%3frik%3d%252bnNxMnyBnDt7Pg%26riu%3dhttp%253a%252f%252fwilltorock.com%252fwp-content%252fuploads%252f2020%252f02%252fInstagram-Logo.png%26ehk%3dZ8ByAIuOScXjUE1f6M3hvUIiItUAyqJasbgeEBtXi9E%253d%26risl%3d%26pid%3dImgRaw%26r%3d0&amp;exph=1021&amp;expw=1083&amp;q=instagram&amp;simid=608050288474733528&amp;FORM=IRPRST&amp;ck=4CA847B9F2B70C77D8CAF9D9A2893BB1&amp;selectedIndex=1&amp;ajaxhist=0&amp;ajaxserp=0" TargetMode="External"/><Relationship Id="rId5" Type="http://schemas.openxmlformats.org/officeDocument/2006/relationships/hyperlink" Target="https://www.bing.com/images/search?view=detailV2&amp;ccid=Qby3N3fK&amp;id=B3B4782AABE36106DF77578C595CE2446D1451C5&amp;thid=OIP.Qby3N3fKDpdXF6dnaPjVYwHaHa&amp;mediaurl=https%3a%2f%2fwww.fragrancedirect.co.uk%2fdw%2fimage%2fv2%2fBBNB_PRD%2fon%2fdemandware.static%2f-%2fSites-fragrance-master-catalog%2fdefault%2fdwa919c0ee%2fimages%2flarge%2f0101607-2.jpg%3fsw%3d1350%26sh%3d1000%26sm%3dfit&amp;cdnurl=https%3a%2f%2fth.bing.com%2fth%2fid%2fR.41bcb73777ca0e975717a76768f8d563%3frik%3dxVEUbUTiXFmMVw%26pid%3dImgRaw%26r%3d0&amp;exph=1000&amp;expw=1000&amp;q=urban+veda+facial+kits&amp;simid=608032172296660418&amp;FORM=IRPRST&amp;ck=A6A0D2EEEECFED0ADBE9A1CE54986739&amp;selectedIndex=1&amp;ajaxhist=0&amp;ajaxserp=0" TargetMode="External"/><Relationship Id="rId4" Type="http://schemas.openxmlformats.org/officeDocument/2006/relationships/hyperlink" Target="https://proimpressions.com/shop/6540-thickbox/pro-impressions-eyelash-eyebrow-tinting-kit.jpg" TargetMode="External"/></Relationships>
</file>

<file path=ppt/diagrams/_rels/drawing5.xml.rels><?xml version="1.0" encoding="UTF-8" standalone="yes"?>
<Relationships xmlns="http://schemas.openxmlformats.org/package/2006/relationships"><Relationship Id="rId3" Type="http://schemas.openxmlformats.org/officeDocument/2006/relationships/hyperlink" Target="https://www.bing.com/images/search?view=detailV2&amp;ccid=Hh%2fnBQ%2fJ&amp;id=CBD30A575401CA231F3F3E7B3B9C817C327173FA&amp;thid=OIP.Hh_nBQ_J038wkfoPQMf7EwHaG-&amp;mediaurl=https%3a%2f%2fth.bing.com%2fth%2fid%2fR.1e1fe7050fc9d37f3091fa0f40c7fb13%3frik%3d%252bnNxMnyBnDt7Pg%26riu%3dhttp%253a%252f%252fwilltorock.com%252fwp-content%252fuploads%252f2020%252f02%252fInstagram-Logo.png%26ehk%3dZ8ByAIuOScXjUE1f6M3hvUIiItUAyqJasbgeEBtXi9E%253d%26risl%3d%26pid%3dImgRaw%26r%3d0&amp;exph=1021&amp;expw=1083&amp;q=instagram&amp;simid=608050288474733528&amp;FORM=IRPRST&amp;ck=4CA847B9F2B70C77D8CAF9D9A2893BB1&amp;selectedIndex=1&amp;ajaxhist=0&amp;ajaxserp=0" TargetMode="External"/><Relationship Id="rId7" Type="http://schemas.openxmlformats.org/officeDocument/2006/relationships/hyperlink" Target="https://www.bing.com/images/search?view=detailV2&amp;ccid=Qby3N3fK&amp;id=B3B4782AABE36106DF77578C595CE2446D1451C5&amp;thid=OIP.Qby3N3fKDpdXF6dnaPjVYwHaHa&amp;mediaurl=https%3a%2f%2fwww.fragrancedirect.co.uk%2fdw%2fimage%2fv2%2fBBNB_PRD%2fon%2fdemandware.static%2f-%2fSites-fragrance-master-catalog%2fdefault%2fdwa919c0ee%2fimages%2flarge%2f0101607-2.jpg%3fsw%3d1350%26sh%3d1000%26sm%3dfit&amp;cdnurl=https%3a%2f%2fth.bing.com%2fth%2fid%2fR.41bcb73777ca0e975717a76768f8d563%3frik%3dxVEUbUTiXFmMVw%26pid%3dImgRaw%26r%3d0&amp;exph=1000&amp;expw=1000&amp;q=urban+veda+facial+kits&amp;simid=608032172296660418&amp;FORM=IRPRST&amp;ck=A6A0D2EEEECFED0ADBE9A1CE54986739&amp;selectedIndex=1&amp;ajaxhist=0&amp;ajaxserp=0" TargetMode="External"/><Relationship Id="rId2" Type="http://schemas.openxmlformats.org/officeDocument/2006/relationships/hyperlink" Target="https://www.bing.com/images/search?view=detailV2&amp;ccid=bvlENWI8&amp;id=8761E3D210CCE0340060E87C6C133581CED3D26A&amp;thid=OIP.bvlENWI8nLXg5qIbhcl1QQHaHa&amp;mediaurl=https%3a%2f%2fwww.galaxynails.co.uk%2fekmps%2fshops%2fgalaxynails39%2fimages%2fhive-of-beauty-6-chamber-roller-paraffin-multi-wax-heater-depilatory-wax-kit-9152-p.jpg&amp;cdnurl=https%3a%2f%2fth.bing.com%2fth%2fid%2fR.6ef94435623c9cb5e0e6a21b85c97541%3frik%3datLTzoE1E2x86A%26pid%3dImgRaw%26r%3d0%26sres%3d1%26sresct%3d1%26srh%3d800%26srw%3d800&amp;exph=500&amp;expw=500&amp;q=hive+waxing+kits&amp;simid=608039362068888847&amp;FORM=IRPRST&amp;ck=4209EFB735312DBF601244832848A813&amp;selectedIndex=85&amp;ajaxhist=0&amp;ajaxserp=0" TargetMode="External"/><Relationship Id="rId1" Type="http://schemas.openxmlformats.org/officeDocument/2006/relationships/hyperlink" Target="http://s4.weddbook.me/t1/2/0/0/2004811/beauty-make-up-and-hair-inspiration.jpg" TargetMode="External"/><Relationship Id="rId6" Type="http://schemas.openxmlformats.org/officeDocument/2006/relationships/hyperlink" Target="https://proimpressions.com/shop/6540-thickbox/pro-impressions-eyelash-eyebrow-tinting-kit.jpg" TargetMode="External"/><Relationship Id="rId5" Type="http://schemas.openxmlformats.org/officeDocument/2006/relationships/hyperlink" Target="https://byjus.com/commerce/what-is-partnership/" TargetMode="External"/><Relationship Id="rId4" Type="http://schemas.openxmlformats.org/officeDocument/2006/relationships/hyperlink" Target="https://s3-ap-southeast-1.amazonaws.com/www.bebeautiful.in/24k-gold-facial.jpg"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F6B345-7E6D-43FA-B393-61B489F5FA56}"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E987AFE6-ACD2-4795-BF53-4791D33DE6A5}">
      <dgm:prSet phldrT="[Text]" phldr="0"/>
      <dgm:spPr/>
      <dgm:t>
        <a:bodyPr/>
        <a:lstStyle/>
        <a:p>
          <a:pPr algn="l">
            <a:lnSpc>
              <a:spcPct val="120000"/>
            </a:lnSpc>
          </a:pPr>
          <a:r>
            <a:rPr lang="en-GB"/>
            <a:t>Makeup </a:t>
          </a:r>
        </a:p>
      </dgm:t>
    </dgm:pt>
    <dgm:pt modelId="{A351A5E7-A707-4FFA-8101-70BDAFA59011}" type="parTrans" cxnId="{7956078E-B0DB-4C1E-ACAF-92C245990F42}">
      <dgm:prSet/>
      <dgm:spPr/>
      <dgm:t>
        <a:bodyPr/>
        <a:lstStyle/>
        <a:p>
          <a:endParaRPr lang="en-GB"/>
        </a:p>
      </dgm:t>
    </dgm:pt>
    <dgm:pt modelId="{3CE02ECB-2833-4867-BBEC-6B79330F637A}" type="sibTrans" cxnId="{7956078E-B0DB-4C1E-ACAF-92C245990F42}">
      <dgm:prSet/>
      <dgm:spPr/>
      <dgm:t>
        <a:bodyPr/>
        <a:lstStyle/>
        <a:p>
          <a:endParaRPr lang="en-GB"/>
        </a:p>
      </dgm:t>
    </dgm:pt>
    <dgm:pt modelId="{349EC248-45F6-4325-BD3D-606A54B2BEF9}">
      <dgm:prSet phldr="0"/>
      <dgm:spPr/>
      <dgm:t>
        <a:bodyPr/>
        <a:lstStyle/>
        <a:p>
          <a:pPr algn="l" rtl="0">
            <a:lnSpc>
              <a:spcPct val="120000"/>
            </a:lnSpc>
          </a:pPr>
          <a:r>
            <a:rPr lang="en-GB"/>
            <a:t>Waxing</a:t>
          </a:r>
          <a:endParaRPr lang="en-US"/>
        </a:p>
      </dgm:t>
    </dgm:pt>
    <dgm:pt modelId="{E7AA48D0-E019-44FC-A1EE-5E16670DD5F3}" type="parTrans" cxnId="{F75CF2AF-2BB0-4A3F-BC01-A64628B0F17E}">
      <dgm:prSet/>
      <dgm:spPr/>
    </dgm:pt>
    <dgm:pt modelId="{ADDA2B8C-DCD2-471F-AF47-75A638997ABD}" type="sibTrans" cxnId="{F75CF2AF-2BB0-4A3F-BC01-A64628B0F17E}">
      <dgm:prSet/>
      <dgm:spPr/>
      <dgm:t>
        <a:bodyPr/>
        <a:lstStyle/>
        <a:p>
          <a:endParaRPr lang="en-GB"/>
        </a:p>
      </dgm:t>
    </dgm:pt>
    <dgm:pt modelId="{11DB5269-0F39-476B-AED3-54910A31E9AA}">
      <dgm:prSet phldr="0"/>
      <dgm:spPr/>
      <dgm:t>
        <a:bodyPr/>
        <a:lstStyle/>
        <a:p>
          <a:pPr algn="l">
            <a:lnSpc>
              <a:spcPct val="120000"/>
            </a:lnSpc>
          </a:pPr>
          <a:r>
            <a:rPr lang="en-GB"/>
            <a:t>Facials</a:t>
          </a:r>
          <a:endParaRPr lang="en-US"/>
        </a:p>
      </dgm:t>
    </dgm:pt>
    <dgm:pt modelId="{B40ADF41-2C09-4D90-8DE3-324689C125D9}" type="parTrans" cxnId="{60C9C264-3B52-492E-B30A-8868BF9FDAB1}">
      <dgm:prSet/>
      <dgm:spPr/>
    </dgm:pt>
    <dgm:pt modelId="{136B9D61-E393-443C-B0EC-1272E1E3B075}" type="sibTrans" cxnId="{60C9C264-3B52-492E-B30A-8868BF9FDAB1}">
      <dgm:prSet/>
      <dgm:spPr/>
      <dgm:t>
        <a:bodyPr/>
        <a:lstStyle/>
        <a:p>
          <a:endParaRPr lang="en-GB"/>
        </a:p>
      </dgm:t>
    </dgm:pt>
    <dgm:pt modelId="{A5EB8739-FDDD-4511-A0F7-5F740EDC5CB1}">
      <dgm:prSet phldr="0"/>
      <dgm:spPr/>
      <dgm:t>
        <a:bodyPr/>
        <a:lstStyle/>
        <a:p>
          <a:pPr algn="l">
            <a:lnSpc>
              <a:spcPct val="120000"/>
            </a:lnSpc>
          </a:pPr>
          <a:r>
            <a:rPr lang="en-GB"/>
            <a:t>Body massage</a:t>
          </a:r>
          <a:endParaRPr lang="en-US"/>
        </a:p>
      </dgm:t>
    </dgm:pt>
    <dgm:pt modelId="{4A5CDD50-695D-44C7-A205-FE05645D634B}" type="parTrans" cxnId="{9AEF0EBE-83BE-4D33-A4AC-1DF3B1418BE1}">
      <dgm:prSet/>
      <dgm:spPr/>
    </dgm:pt>
    <dgm:pt modelId="{EB8EAAC0-3142-4FB9-9362-7713FD6EB149}" type="sibTrans" cxnId="{9AEF0EBE-83BE-4D33-A4AC-1DF3B1418BE1}">
      <dgm:prSet/>
      <dgm:spPr/>
      <dgm:t>
        <a:bodyPr/>
        <a:lstStyle/>
        <a:p>
          <a:endParaRPr lang="en-GB"/>
        </a:p>
      </dgm:t>
    </dgm:pt>
    <dgm:pt modelId="{06A5EDD0-303C-4975-9EC8-DEDA4A141499}">
      <dgm:prSet phldr="0"/>
      <dgm:spPr/>
      <dgm:t>
        <a:bodyPr/>
        <a:lstStyle/>
        <a:p>
          <a:pPr algn="l">
            <a:lnSpc>
              <a:spcPct val="120000"/>
            </a:lnSpc>
          </a:pPr>
          <a:r>
            <a:rPr lang="en-GB"/>
            <a:t>Manicure</a:t>
          </a:r>
          <a:endParaRPr lang="en-US"/>
        </a:p>
      </dgm:t>
    </dgm:pt>
    <dgm:pt modelId="{FD8B0D4D-CD81-4D71-A088-164998E1A7BA}" type="parTrans" cxnId="{ECB6FAB5-38DA-44EE-97DB-8578377ADB7A}">
      <dgm:prSet/>
      <dgm:spPr/>
    </dgm:pt>
    <dgm:pt modelId="{A3BC24D8-3A5D-429C-B1D1-D1F48364592D}" type="sibTrans" cxnId="{ECB6FAB5-38DA-44EE-97DB-8578377ADB7A}">
      <dgm:prSet/>
      <dgm:spPr/>
      <dgm:t>
        <a:bodyPr/>
        <a:lstStyle/>
        <a:p>
          <a:endParaRPr lang="en-GB"/>
        </a:p>
      </dgm:t>
    </dgm:pt>
    <dgm:pt modelId="{D49846E0-836A-4139-AE80-E54866D4D606}">
      <dgm:prSet phldr="0"/>
      <dgm:spPr/>
      <dgm:t>
        <a:bodyPr/>
        <a:lstStyle/>
        <a:p>
          <a:pPr algn="l">
            <a:lnSpc>
              <a:spcPct val="120000"/>
            </a:lnSpc>
          </a:pPr>
          <a:r>
            <a:rPr lang="en-GB"/>
            <a:t>Pedicure</a:t>
          </a:r>
          <a:endParaRPr lang="en-US"/>
        </a:p>
      </dgm:t>
    </dgm:pt>
    <dgm:pt modelId="{9EE76A3C-27C3-4CB3-AED3-A21558633751}" type="parTrans" cxnId="{152AA4DE-1588-4008-94DB-E2D89B6E6D5B}">
      <dgm:prSet/>
      <dgm:spPr/>
    </dgm:pt>
    <dgm:pt modelId="{8E29407A-D560-4811-8D2E-08677AD446DE}" type="sibTrans" cxnId="{152AA4DE-1588-4008-94DB-E2D89B6E6D5B}">
      <dgm:prSet/>
      <dgm:spPr/>
      <dgm:t>
        <a:bodyPr/>
        <a:lstStyle/>
        <a:p>
          <a:endParaRPr lang="en-GB"/>
        </a:p>
      </dgm:t>
    </dgm:pt>
    <dgm:pt modelId="{412CAFBE-3F9C-4954-A886-031431553E86}">
      <dgm:prSet phldr="0"/>
      <dgm:spPr/>
      <dgm:t>
        <a:bodyPr/>
        <a:lstStyle/>
        <a:p>
          <a:pPr algn="l">
            <a:lnSpc>
              <a:spcPct val="120000"/>
            </a:lnSpc>
          </a:pPr>
          <a:r>
            <a:rPr lang="en-GB"/>
            <a:t>Hairstyle</a:t>
          </a:r>
          <a:endParaRPr lang="en-US"/>
        </a:p>
      </dgm:t>
    </dgm:pt>
    <dgm:pt modelId="{D52D2379-2F23-419A-95FD-9D3AFB7BF323}" type="parTrans" cxnId="{C11E5F1F-77B0-4BEA-ABDB-6730BCE5E753}">
      <dgm:prSet/>
      <dgm:spPr/>
    </dgm:pt>
    <dgm:pt modelId="{77064519-B62B-4F1B-AD15-0A0991991908}" type="sibTrans" cxnId="{C11E5F1F-77B0-4BEA-ABDB-6730BCE5E753}">
      <dgm:prSet/>
      <dgm:spPr/>
      <dgm:t>
        <a:bodyPr/>
        <a:lstStyle/>
        <a:p>
          <a:endParaRPr lang="en-GB"/>
        </a:p>
      </dgm:t>
    </dgm:pt>
    <dgm:pt modelId="{3E702512-4CA1-44B2-97DF-23E95A83D043}">
      <dgm:prSet phldr="0"/>
      <dgm:spPr/>
      <dgm:t>
        <a:bodyPr/>
        <a:lstStyle/>
        <a:p>
          <a:pPr algn="l">
            <a:lnSpc>
              <a:spcPct val="120000"/>
            </a:lnSpc>
          </a:pPr>
          <a:r>
            <a:rPr lang="en-GB"/>
            <a:t>Haircut</a:t>
          </a:r>
          <a:endParaRPr lang="en-US"/>
        </a:p>
      </dgm:t>
    </dgm:pt>
    <dgm:pt modelId="{5E4E9845-C834-4140-8277-B0D4227C1AB4}" type="parTrans" cxnId="{ADFCFC7D-2362-422E-AFC2-033897F78EE8}">
      <dgm:prSet/>
      <dgm:spPr/>
    </dgm:pt>
    <dgm:pt modelId="{DC2F70A3-3438-447F-A8F6-AE24C9F71239}" type="sibTrans" cxnId="{ADFCFC7D-2362-422E-AFC2-033897F78EE8}">
      <dgm:prSet/>
      <dgm:spPr/>
      <dgm:t>
        <a:bodyPr/>
        <a:lstStyle/>
        <a:p>
          <a:endParaRPr lang="en-GB"/>
        </a:p>
      </dgm:t>
    </dgm:pt>
    <dgm:pt modelId="{4E97FECC-104C-4FF0-98B0-DFCECB8D89D6}" type="pres">
      <dgm:prSet presAssocID="{95F6B345-7E6D-43FA-B393-61B489F5FA56}" presName="cycle" presStyleCnt="0">
        <dgm:presLayoutVars>
          <dgm:dir/>
          <dgm:resizeHandles val="exact"/>
        </dgm:presLayoutVars>
      </dgm:prSet>
      <dgm:spPr/>
    </dgm:pt>
    <dgm:pt modelId="{075D11B4-797E-4C4E-A226-F39267C6B375}" type="pres">
      <dgm:prSet presAssocID="{349EC248-45F6-4325-BD3D-606A54B2BEF9}" presName="node" presStyleLbl="node1" presStyleIdx="0" presStyleCnt="8">
        <dgm:presLayoutVars>
          <dgm:bulletEnabled val="1"/>
        </dgm:presLayoutVars>
      </dgm:prSet>
      <dgm:spPr/>
    </dgm:pt>
    <dgm:pt modelId="{B60A9594-31D9-4672-8909-0152F5E45370}" type="pres">
      <dgm:prSet presAssocID="{ADDA2B8C-DCD2-471F-AF47-75A638997ABD}" presName="sibTrans" presStyleLbl="sibTrans2D1" presStyleIdx="0" presStyleCnt="8"/>
      <dgm:spPr/>
    </dgm:pt>
    <dgm:pt modelId="{C91CC5DF-5A82-4ABF-9FBF-FE753CFB705F}" type="pres">
      <dgm:prSet presAssocID="{ADDA2B8C-DCD2-471F-AF47-75A638997ABD}" presName="connectorText" presStyleLbl="sibTrans2D1" presStyleIdx="0" presStyleCnt="8"/>
      <dgm:spPr/>
    </dgm:pt>
    <dgm:pt modelId="{349C8F68-D8FE-4C99-B574-E87E220BCAD5}" type="pres">
      <dgm:prSet presAssocID="{11DB5269-0F39-476B-AED3-54910A31E9AA}" presName="node" presStyleLbl="node1" presStyleIdx="1" presStyleCnt="8">
        <dgm:presLayoutVars>
          <dgm:bulletEnabled val="1"/>
        </dgm:presLayoutVars>
      </dgm:prSet>
      <dgm:spPr/>
    </dgm:pt>
    <dgm:pt modelId="{6597CD74-EBB0-4BC7-A235-A2847B82F90B}" type="pres">
      <dgm:prSet presAssocID="{136B9D61-E393-443C-B0EC-1272E1E3B075}" presName="sibTrans" presStyleLbl="sibTrans2D1" presStyleIdx="1" presStyleCnt="8"/>
      <dgm:spPr/>
    </dgm:pt>
    <dgm:pt modelId="{7213AA9E-1FCC-473B-81D5-E0D51EE21903}" type="pres">
      <dgm:prSet presAssocID="{136B9D61-E393-443C-B0EC-1272E1E3B075}" presName="connectorText" presStyleLbl="sibTrans2D1" presStyleIdx="1" presStyleCnt="8"/>
      <dgm:spPr/>
    </dgm:pt>
    <dgm:pt modelId="{6D66B734-3FC8-4802-93AF-8550E6C1719E}" type="pres">
      <dgm:prSet presAssocID="{A5EB8739-FDDD-4511-A0F7-5F740EDC5CB1}" presName="node" presStyleLbl="node1" presStyleIdx="2" presStyleCnt="8">
        <dgm:presLayoutVars>
          <dgm:bulletEnabled val="1"/>
        </dgm:presLayoutVars>
      </dgm:prSet>
      <dgm:spPr/>
    </dgm:pt>
    <dgm:pt modelId="{4127B088-A1E9-4343-BCDC-1E119C6A2EF7}" type="pres">
      <dgm:prSet presAssocID="{EB8EAAC0-3142-4FB9-9362-7713FD6EB149}" presName="sibTrans" presStyleLbl="sibTrans2D1" presStyleIdx="2" presStyleCnt="8"/>
      <dgm:spPr/>
    </dgm:pt>
    <dgm:pt modelId="{044CD95F-D00F-4603-9B98-1D2A147D1139}" type="pres">
      <dgm:prSet presAssocID="{EB8EAAC0-3142-4FB9-9362-7713FD6EB149}" presName="connectorText" presStyleLbl="sibTrans2D1" presStyleIdx="2" presStyleCnt="8"/>
      <dgm:spPr/>
    </dgm:pt>
    <dgm:pt modelId="{CECDE9EA-92DC-4F2F-A109-C9EDD9EB775D}" type="pres">
      <dgm:prSet presAssocID="{06A5EDD0-303C-4975-9EC8-DEDA4A141499}" presName="node" presStyleLbl="node1" presStyleIdx="3" presStyleCnt="8">
        <dgm:presLayoutVars>
          <dgm:bulletEnabled val="1"/>
        </dgm:presLayoutVars>
      </dgm:prSet>
      <dgm:spPr/>
    </dgm:pt>
    <dgm:pt modelId="{56AC0468-0710-42BE-BFA3-BC7FDBCAFBF3}" type="pres">
      <dgm:prSet presAssocID="{A3BC24D8-3A5D-429C-B1D1-D1F48364592D}" presName="sibTrans" presStyleLbl="sibTrans2D1" presStyleIdx="3" presStyleCnt="8"/>
      <dgm:spPr/>
    </dgm:pt>
    <dgm:pt modelId="{F81045BB-B247-4373-AD01-BB2C23327881}" type="pres">
      <dgm:prSet presAssocID="{A3BC24D8-3A5D-429C-B1D1-D1F48364592D}" presName="connectorText" presStyleLbl="sibTrans2D1" presStyleIdx="3" presStyleCnt="8"/>
      <dgm:spPr/>
    </dgm:pt>
    <dgm:pt modelId="{AD1818EB-6D59-4A55-AC9D-8D39DF17283B}" type="pres">
      <dgm:prSet presAssocID="{D49846E0-836A-4139-AE80-E54866D4D606}" presName="node" presStyleLbl="node1" presStyleIdx="4" presStyleCnt="8">
        <dgm:presLayoutVars>
          <dgm:bulletEnabled val="1"/>
        </dgm:presLayoutVars>
      </dgm:prSet>
      <dgm:spPr/>
    </dgm:pt>
    <dgm:pt modelId="{2A7DCB2F-030C-41A0-AFC7-DD5F6FB38CD9}" type="pres">
      <dgm:prSet presAssocID="{8E29407A-D560-4811-8D2E-08677AD446DE}" presName="sibTrans" presStyleLbl="sibTrans2D1" presStyleIdx="4" presStyleCnt="8"/>
      <dgm:spPr/>
    </dgm:pt>
    <dgm:pt modelId="{15820249-D9EA-434B-901A-EA7A7C9D1B47}" type="pres">
      <dgm:prSet presAssocID="{8E29407A-D560-4811-8D2E-08677AD446DE}" presName="connectorText" presStyleLbl="sibTrans2D1" presStyleIdx="4" presStyleCnt="8"/>
      <dgm:spPr/>
    </dgm:pt>
    <dgm:pt modelId="{5BE86FE8-580F-48F5-B312-323359EB2B5D}" type="pres">
      <dgm:prSet presAssocID="{412CAFBE-3F9C-4954-A886-031431553E86}" presName="node" presStyleLbl="node1" presStyleIdx="5" presStyleCnt="8">
        <dgm:presLayoutVars>
          <dgm:bulletEnabled val="1"/>
        </dgm:presLayoutVars>
      </dgm:prSet>
      <dgm:spPr/>
    </dgm:pt>
    <dgm:pt modelId="{DDE361F4-BA32-4FBF-9685-FBFFE3DDAB52}" type="pres">
      <dgm:prSet presAssocID="{77064519-B62B-4F1B-AD15-0A0991991908}" presName="sibTrans" presStyleLbl="sibTrans2D1" presStyleIdx="5" presStyleCnt="8"/>
      <dgm:spPr/>
    </dgm:pt>
    <dgm:pt modelId="{1A06BD81-C782-49B9-B13C-898FC874C971}" type="pres">
      <dgm:prSet presAssocID="{77064519-B62B-4F1B-AD15-0A0991991908}" presName="connectorText" presStyleLbl="sibTrans2D1" presStyleIdx="5" presStyleCnt="8"/>
      <dgm:spPr/>
    </dgm:pt>
    <dgm:pt modelId="{7B0DE8DD-F0FB-4D2A-ADD0-69561F24D63A}" type="pres">
      <dgm:prSet presAssocID="{3E702512-4CA1-44B2-97DF-23E95A83D043}" presName="node" presStyleLbl="node1" presStyleIdx="6" presStyleCnt="8">
        <dgm:presLayoutVars>
          <dgm:bulletEnabled val="1"/>
        </dgm:presLayoutVars>
      </dgm:prSet>
      <dgm:spPr/>
    </dgm:pt>
    <dgm:pt modelId="{29BB97F5-61EA-4BA5-A3C1-46884091D39F}" type="pres">
      <dgm:prSet presAssocID="{DC2F70A3-3438-447F-A8F6-AE24C9F71239}" presName="sibTrans" presStyleLbl="sibTrans2D1" presStyleIdx="6" presStyleCnt="8"/>
      <dgm:spPr/>
    </dgm:pt>
    <dgm:pt modelId="{305B1CBF-5105-4A0E-B369-3BDDD4C44856}" type="pres">
      <dgm:prSet presAssocID="{DC2F70A3-3438-447F-A8F6-AE24C9F71239}" presName="connectorText" presStyleLbl="sibTrans2D1" presStyleIdx="6" presStyleCnt="8"/>
      <dgm:spPr/>
    </dgm:pt>
    <dgm:pt modelId="{826DA07F-FE42-4220-BE31-4B3239974014}" type="pres">
      <dgm:prSet presAssocID="{E987AFE6-ACD2-4795-BF53-4791D33DE6A5}" presName="node" presStyleLbl="node1" presStyleIdx="7" presStyleCnt="8">
        <dgm:presLayoutVars>
          <dgm:bulletEnabled val="1"/>
        </dgm:presLayoutVars>
      </dgm:prSet>
      <dgm:spPr/>
    </dgm:pt>
    <dgm:pt modelId="{2E0AAB4B-762D-4C22-B269-66C3965BF212}" type="pres">
      <dgm:prSet presAssocID="{3CE02ECB-2833-4867-BBEC-6B79330F637A}" presName="sibTrans" presStyleLbl="sibTrans2D1" presStyleIdx="7" presStyleCnt="8"/>
      <dgm:spPr/>
    </dgm:pt>
    <dgm:pt modelId="{6F86D74E-39AF-4D49-825E-48DF560BCBE5}" type="pres">
      <dgm:prSet presAssocID="{3CE02ECB-2833-4867-BBEC-6B79330F637A}" presName="connectorText" presStyleLbl="sibTrans2D1" presStyleIdx="7" presStyleCnt="8"/>
      <dgm:spPr/>
    </dgm:pt>
  </dgm:ptLst>
  <dgm:cxnLst>
    <dgm:cxn modelId="{C11E5F1F-77B0-4BEA-ABDB-6730BCE5E753}" srcId="{95F6B345-7E6D-43FA-B393-61B489F5FA56}" destId="{412CAFBE-3F9C-4954-A886-031431553E86}" srcOrd="5" destOrd="0" parTransId="{D52D2379-2F23-419A-95FD-9D3AFB7BF323}" sibTransId="{77064519-B62B-4F1B-AD15-0A0991991908}"/>
    <dgm:cxn modelId="{27937020-5D9A-4832-A7AF-C418734353F1}" type="presOf" srcId="{412CAFBE-3F9C-4954-A886-031431553E86}" destId="{5BE86FE8-580F-48F5-B312-323359EB2B5D}" srcOrd="0" destOrd="0" presId="urn:microsoft.com/office/officeart/2005/8/layout/cycle2"/>
    <dgm:cxn modelId="{6210672E-EBDF-415F-B3B5-852F18199557}" type="presOf" srcId="{EB8EAAC0-3142-4FB9-9362-7713FD6EB149}" destId="{4127B088-A1E9-4343-BCDC-1E119C6A2EF7}" srcOrd="0" destOrd="0" presId="urn:microsoft.com/office/officeart/2005/8/layout/cycle2"/>
    <dgm:cxn modelId="{34A0573B-01DF-490A-938A-7CF373C9EC87}" type="presOf" srcId="{A3BC24D8-3A5D-429C-B1D1-D1F48364592D}" destId="{F81045BB-B247-4373-AD01-BB2C23327881}" srcOrd="1" destOrd="0" presId="urn:microsoft.com/office/officeart/2005/8/layout/cycle2"/>
    <dgm:cxn modelId="{D0299141-347E-4F50-9CF5-906E32865D74}" type="presOf" srcId="{8E29407A-D560-4811-8D2E-08677AD446DE}" destId="{15820249-D9EA-434B-901A-EA7A7C9D1B47}" srcOrd="1" destOrd="0" presId="urn:microsoft.com/office/officeart/2005/8/layout/cycle2"/>
    <dgm:cxn modelId="{53BF0D42-0901-4CD6-B811-E07BAD7EF73E}" type="presOf" srcId="{3CE02ECB-2833-4867-BBEC-6B79330F637A}" destId="{6F86D74E-39AF-4D49-825E-48DF560BCBE5}" srcOrd="1" destOrd="0" presId="urn:microsoft.com/office/officeart/2005/8/layout/cycle2"/>
    <dgm:cxn modelId="{25A16943-E708-4E07-BC08-8D1377B6E101}" type="presOf" srcId="{8E29407A-D560-4811-8D2E-08677AD446DE}" destId="{2A7DCB2F-030C-41A0-AFC7-DD5F6FB38CD9}" srcOrd="0" destOrd="0" presId="urn:microsoft.com/office/officeart/2005/8/layout/cycle2"/>
    <dgm:cxn modelId="{60C9C264-3B52-492E-B30A-8868BF9FDAB1}" srcId="{95F6B345-7E6D-43FA-B393-61B489F5FA56}" destId="{11DB5269-0F39-476B-AED3-54910A31E9AA}" srcOrd="1" destOrd="0" parTransId="{B40ADF41-2C09-4D90-8DE3-324689C125D9}" sibTransId="{136B9D61-E393-443C-B0EC-1272E1E3B075}"/>
    <dgm:cxn modelId="{5805396B-8A53-4D3C-82B2-EBCE2B172BC8}" type="presOf" srcId="{3E702512-4CA1-44B2-97DF-23E95A83D043}" destId="{7B0DE8DD-F0FB-4D2A-ADD0-69561F24D63A}" srcOrd="0" destOrd="0" presId="urn:microsoft.com/office/officeart/2005/8/layout/cycle2"/>
    <dgm:cxn modelId="{5770586E-05D5-4E2B-9DE0-C09538391DDE}" type="presOf" srcId="{A3BC24D8-3A5D-429C-B1D1-D1F48364592D}" destId="{56AC0468-0710-42BE-BFA3-BC7FDBCAFBF3}" srcOrd="0" destOrd="0" presId="urn:microsoft.com/office/officeart/2005/8/layout/cycle2"/>
    <dgm:cxn modelId="{BB9D384F-1AFB-4F8C-9513-23F06D185F98}" type="presOf" srcId="{3CE02ECB-2833-4867-BBEC-6B79330F637A}" destId="{2E0AAB4B-762D-4C22-B269-66C3965BF212}" srcOrd="0" destOrd="0" presId="urn:microsoft.com/office/officeart/2005/8/layout/cycle2"/>
    <dgm:cxn modelId="{82E8446F-6DFD-4185-AAB9-AE175CB5DDC8}" type="presOf" srcId="{EB8EAAC0-3142-4FB9-9362-7713FD6EB149}" destId="{044CD95F-D00F-4603-9B98-1D2A147D1139}" srcOrd="1" destOrd="0" presId="urn:microsoft.com/office/officeart/2005/8/layout/cycle2"/>
    <dgm:cxn modelId="{0D505E73-75D3-46A6-926A-59B482A524AB}" type="presOf" srcId="{ADDA2B8C-DCD2-471F-AF47-75A638997ABD}" destId="{B60A9594-31D9-4672-8909-0152F5E45370}" srcOrd="0" destOrd="0" presId="urn:microsoft.com/office/officeart/2005/8/layout/cycle2"/>
    <dgm:cxn modelId="{C47D8B55-B471-4DBF-8658-171470990FB7}" type="presOf" srcId="{D49846E0-836A-4139-AE80-E54866D4D606}" destId="{AD1818EB-6D59-4A55-AC9D-8D39DF17283B}" srcOrd="0" destOrd="0" presId="urn:microsoft.com/office/officeart/2005/8/layout/cycle2"/>
    <dgm:cxn modelId="{893DCD55-95AC-4A9B-8942-668539CD8758}" type="presOf" srcId="{77064519-B62B-4F1B-AD15-0A0991991908}" destId="{1A06BD81-C782-49B9-B13C-898FC874C971}" srcOrd="1" destOrd="0" presId="urn:microsoft.com/office/officeart/2005/8/layout/cycle2"/>
    <dgm:cxn modelId="{064D3C7B-A6CD-441C-85A3-BCCFF5577A5F}" type="presOf" srcId="{136B9D61-E393-443C-B0EC-1272E1E3B075}" destId="{7213AA9E-1FCC-473B-81D5-E0D51EE21903}" srcOrd="1" destOrd="0" presId="urn:microsoft.com/office/officeart/2005/8/layout/cycle2"/>
    <dgm:cxn modelId="{ADFCFC7D-2362-422E-AFC2-033897F78EE8}" srcId="{95F6B345-7E6D-43FA-B393-61B489F5FA56}" destId="{3E702512-4CA1-44B2-97DF-23E95A83D043}" srcOrd="6" destOrd="0" parTransId="{5E4E9845-C834-4140-8277-B0D4227C1AB4}" sibTransId="{DC2F70A3-3438-447F-A8F6-AE24C9F71239}"/>
    <dgm:cxn modelId="{55002280-608B-465A-BB78-A91C29880700}" type="presOf" srcId="{ADDA2B8C-DCD2-471F-AF47-75A638997ABD}" destId="{C91CC5DF-5A82-4ABF-9FBF-FE753CFB705F}" srcOrd="1" destOrd="0" presId="urn:microsoft.com/office/officeart/2005/8/layout/cycle2"/>
    <dgm:cxn modelId="{7956078E-B0DB-4C1E-ACAF-92C245990F42}" srcId="{95F6B345-7E6D-43FA-B393-61B489F5FA56}" destId="{E987AFE6-ACD2-4795-BF53-4791D33DE6A5}" srcOrd="7" destOrd="0" parTransId="{A351A5E7-A707-4FFA-8101-70BDAFA59011}" sibTransId="{3CE02ECB-2833-4867-BBEC-6B79330F637A}"/>
    <dgm:cxn modelId="{0015A490-09BF-4D0D-90EB-5FB64E9D38E8}" type="presOf" srcId="{06A5EDD0-303C-4975-9EC8-DEDA4A141499}" destId="{CECDE9EA-92DC-4F2F-A109-C9EDD9EB775D}" srcOrd="0" destOrd="0" presId="urn:microsoft.com/office/officeart/2005/8/layout/cycle2"/>
    <dgm:cxn modelId="{7D858CA1-D4D9-4453-BCE1-D196F5CE440D}" type="presOf" srcId="{A5EB8739-FDDD-4511-A0F7-5F740EDC5CB1}" destId="{6D66B734-3FC8-4802-93AF-8550E6C1719E}" srcOrd="0" destOrd="0" presId="urn:microsoft.com/office/officeart/2005/8/layout/cycle2"/>
    <dgm:cxn modelId="{AE6F60A4-16F4-4A40-994F-E638D827543C}" type="presOf" srcId="{DC2F70A3-3438-447F-A8F6-AE24C9F71239}" destId="{29BB97F5-61EA-4BA5-A3C1-46884091D39F}" srcOrd="0" destOrd="0" presId="urn:microsoft.com/office/officeart/2005/8/layout/cycle2"/>
    <dgm:cxn modelId="{930A1DA7-AB3D-4397-968B-0C30F0945115}" type="presOf" srcId="{E987AFE6-ACD2-4795-BF53-4791D33DE6A5}" destId="{826DA07F-FE42-4220-BE31-4B3239974014}" srcOrd="0" destOrd="0" presId="urn:microsoft.com/office/officeart/2005/8/layout/cycle2"/>
    <dgm:cxn modelId="{EDAD7CAB-8A92-4F7D-89EE-6E724BBD2388}" type="presOf" srcId="{11DB5269-0F39-476B-AED3-54910A31E9AA}" destId="{349C8F68-D8FE-4C99-B574-E87E220BCAD5}" srcOrd="0" destOrd="0" presId="urn:microsoft.com/office/officeart/2005/8/layout/cycle2"/>
    <dgm:cxn modelId="{F75CF2AF-2BB0-4A3F-BC01-A64628B0F17E}" srcId="{95F6B345-7E6D-43FA-B393-61B489F5FA56}" destId="{349EC248-45F6-4325-BD3D-606A54B2BEF9}" srcOrd="0" destOrd="0" parTransId="{E7AA48D0-E019-44FC-A1EE-5E16670DD5F3}" sibTransId="{ADDA2B8C-DCD2-471F-AF47-75A638997ABD}"/>
    <dgm:cxn modelId="{529259B4-6FA3-41B1-B9FB-4527F7EB1551}" type="presOf" srcId="{95F6B345-7E6D-43FA-B393-61B489F5FA56}" destId="{4E97FECC-104C-4FF0-98B0-DFCECB8D89D6}" srcOrd="0" destOrd="0" presId="urn:microsoft.com/office/officeart/2005/8/layout/cycle2"/>
    <dgm:cxn modelId="{ECB6FAB5-38DA-44EE-97DB-8578377ADB7A}" srcId="{95F6B345-7E6D-43FA-B393-61B489F5FA56}" destId="{06A5EDD0-303C-4975-9EC8-DEDA4A141499}" srcOrd="3" destOrd="0" parTransId="{FD8B0D4D-CD81-4D71-A088-164998E1A7BA}" sibTransId="{A3BC24D8-3A5D-429C-B1D1-D1F48364592D}"/>
    <dgm:cxn modelId="{D943EAB6-157E-44D4-99A4-5C51A7CCFD18}" type="presOf" srcId="{349EC248-45F6-4325-BD3D-606A54B2BEF9}" destId="{075D11B4-797E-4C4E-A226-F39267C6B375}" srcOrd="0" destOrd="0" presId="urn:microsoft.com/office/officeart/2005/8/layout/cycle2"/>
    <dgm:cxn modelId="{9AEF0EBE-83BE-4D33-A4AC-1DF3B1418BE1}" srcId="{95F6B345-7E6D-43FA-B393-61B489F5FA56}" destId="{A5EB8739-FDDD-4511-A0F7-5F740EDC5CB1}" srcOrd="2" destOrd="0" parTransId="{4A5CDD50-695D-44C7-A205-FE05645D634B}" sibTransId="{EB8EAAC0-3142-4FB9-9362-7713FD6EB149}"/>
    <dgm:cxn modelId="{C06CD6C6-2BAB-4EA9-AE03-41B083BFA1FC}" type="presOf" srcId="{DC2F70A3-3438-447F-A8F6-AE24C9F71239}" destId="{305B1CBF-5105-4A0E-B369-3BDDD4C44856}" srcOrd="1" destOrd="0" presId="urn:microsoft.com/office/officeart/2005/8/layout/cycle2"/>
    <dgm:cxn modelId="{152AA4DE-1588-4008-94DB-E2D89B6E6D5B}" srcId="{95F6B345-7E6D-43FA-B393-61B489F5FA56}" destId="{D49846E0-836A-4139-AE80-E54866D4D606}" srcOrd="4" destOrd="0" parTransId="{9EE76A3C-27C3-4CB3-AED3-A21558633751}" sibTransId="{8E29407A-D560-4811-8D2E-08677AD446DE}"/>
    <dgm:cxn modelId="{19E7A1E1-6E16-4F58-B426-1AC687A39023}" type="presOf" srcId="{136B9D61-E393-443C-B0EC-1272E1E3B075}" destId="{6597CD74-EBB0-4BC7-A235-A2847B82F90B}" srcOrd="0" destOrd="0" presId="urn:microsoft.com/office/officeart/2005/8/layout/cycle2"/>
    <dgm:cxn modelId="{10DDDAF6-3792-495C-A6E2-711EE872279F}" type="presOf" srcId="{77064519-B62B-4F1B-AD15-0A0991991908}" destId="{DDE361F4-BA32-4FBF-9685-FBFFE3DDAB52}" srcOrd="0" destOrd="0" presId="urn:microsoft.com/office/officeart/2005/8/layout/cycle2"/>
    <dgm:cxn modelId="{614451AE-FE7C-4D5A-94AC-70190B4EE7EC}" type="presParOf" srcId="{4E97FECC-104C-4FF0-98B0-DFCECB8D89D6}" destId="{075D11B4-797E-4C4E-A226-F39267C6B375}" srcOrd="0" destOrd="0" presId="urn:microsoft.com/office/officeart/2005/8/layout/cycle2"/>
    <dgm:cxn modelId="{9E2DEB24-AEC4-42B8-8673-26BBDBD9B616}" type="presParOf" srcId="{4E97FECC-104C-4FF0-98B0-DFCECB8D89D6}" destId="{B60A9594-31D9-4672-8909-0152F5E45370}" srcOrd="1" destOrd="0" presId="urn:microsoft.com/office/officeart/2005/8/layout/cycle2"/>
    <dgm:cxn modelId="{FAC75AE2-67D1-4933-808F-1B4A47809E03}" type="presParOf" srcId="{B60A9594-31D9-4672-8909-0152F5E45370}" destId="{C91CC5DF-5A82-4ABF-9FBF-FE753CFB705F}" srcOrd="0" destOrd="0" presId="urn:microsoft.com/office/officeart/2005/8/layout/cycle2"/>
    <dgm:cxn modelId="{EE3588E4-A5FC-46BA-ACC5-3D153AA02490}" type="presParOf" srcId="{4E97FECC-104C-4FF0-98B0-DFCECB8D89D6}" destId="{349C8F68-D8FE-4C99-B574-E87E220BCAD5}" srcOrd="2" destOrd="0" presId="urn:microsoft.com/office/officeart/2005/8/layout/cycle2"/>
    <dgm:cxn modelId="{4B152EB3-3BD7-4AEE-89DF-28496A708654}" type="presParOf" srcId="{4E97FECC-104C-4FF0-98B0-DFCECB8D89D6}" destId="{6597CD74-EBB0-4BC7-A235-A2847B82F90B}" srcOrd="3" destOrd="0" presId="urn:microsoft.com/office/officeart/2005/8/layout/cycle2"/>
    <dgm:cxn modelId="{5FD7D6E2-D756-4334-9D30-07B18AA3604A}" type="presParOf" srcId="{6597CD74-EBB0-4BC7-A235-A2847B82F90B}" destId="{7213AA9E-1FCC-473B-81D5-E0D51EE21903}" srcOrd="0" destOrd="0" presId="urn:microsoft.com/office/officeart/2005/8/layout/cycle2"/>
    <dgm:cxn modelId="{E086179F-A93B-4625-B02D-BFF12914E64C}" type="presParOf" srcId="{4E97FECC-104C-4FF0-98B0-DFCECB8D89D6}" destId="{6D66B734-3FC8-4802-93AF-8550E6C1719E}" srcOrd="4" destOrd="0" presId="urn:microsoft.com/office/officeart/2005/8/layout/cycle2"/>
    <dgm:cxn modelId="{0EB6B821-86E8-4AE8-95FB-9BBD099C6881}" type="presParOf" srcId="{4E97FECC-104C-4FF0-98B0-DFCECB8D89D6}" destId="{4127B088-A1E9-4343-BCDC-1E119C6A2EF7}" srcOrd="5" destOrd="0" presId="urn:microsoft.com/office/officeart/2005/8/layout/cycle2"/>
    <dgm:cxn modelId="{9517BA38-3E9C-4ECA-B98B-30AA1120A518}" type="presParOf" srcId="{4127B088-A1E9-4343-BCDC-1E119C6A2EF7}" destId="{044CD95F-D00F-4603-9B98-1D2A147D1139}" srcOrd="0" destOrd="0" presId="urn:microsoft.com/office/officeart/2005/8/layout/cycle2"/>
    <dgm:cxn modelId="{2A95F733-8FDF-4C88-A184-D1597212F6E1}" type="presParOf" srcId="{4E97FECC-104C-4FF0-98B0-DFCECB8D89D6}" destId="{CECDE9EA-92DC-4F2F-A109-C9EDD9EB775D}" srcOrd="6" destOrd="0" presId="urn:microsoft.com/office/officeart/2005/8/layout/cycle2"/>
    <dgm:cxn modelId="{61E39EEA-2CDB-4A13-95DF-C24EDC51F63F}" type="presParOf" srcId="{4E97FECC-104C-4FF0-98B0-DFCECB8D89D6}" destId="{56AC0468-0710-42BE-BFA3-BC7FDBCAFBF3}" srcOrd="7" destOrd="0" presId="urn:microsoft.com/office/officeart/2005/8/layout/cycle2"/>
    <dgm:cxn modelId="{21015D43-D054-4BC9-95D3-8E87BD9A3300}" type="presParOf" srcId="{56AC0468-0710-42BE-BFA3-BC7FDBCAFBF3}" destId="{F81045BB-B247-4373-AD01-BB2C23327881}" srcOrd="0" destOrd="0" presId="urn:microsoft.com/office/officeart/2005/8/layout/cycle2"/>
    <dgm:cxn modelId="{A0B618EB-8561-4D95-840E-DD6026E6B4AD}" type="presParOf" srcId="{4E97FECC-104C-4FF0-98B0-DFCECB8D89D6}" destId="{AD1818EB-6D59-4A55-AC9D-8D39DF17283B}" srcOrd="8" destOrd="0" presId="urn:microsoft.com/office/officeart/2005/8/layout/cycle2"/>
    <dgm:cxn modelId="{F3FE9B23-86C3-462A-9C62-9FE313182E89}" type="presParOf" srcId="{4E97FECC-104C-4FF0-98B0-DFCECB8D89D6}" destId="{2A7DCB2F-030C-41A0-AFC7-DD5F6FB38CD9}" srcOrd="9" destOrd="0" presId="urn:microsoft.com/office/officeart/2005/8/layout/cycle2"/>
    <dgm:cxn modelId="{1C2D5E21-60B4-446C-9A01-83B4A1705BDE}" type="presParOf" srcId="{2A7DCB2F-030C-41A0-AFC7-DD5F6FB38CD9}" destId="{15820249-D9EA-434B-901A-EA7A7C9D1B47}" srcOrd="0" destOrd="0" presId="urn:microsoft.com/office/officeart/2005/8/layout/cycle2"/>
    <dgm:cxn modelId="{7CD03BC6-FC81-48D4-A816-75990B864F09}" type="presParOf" srcId="{4E97FECC-104C-4FF0-98B0-DFCECB8D89D6}" destId="{5BE86FE8-580F-48F5-B312-323359EB2B5D}" srcOrd="10" destOrd="0" presId="urn:microsoft.com/office/officeart/2005/8/layout/cycle2"/>
    <dgm:cxn modelId="{1B9C1233-69E1-4287-8941-F37AA5F147F4}" type="presParOf" srcId="{4E97FECC-104C-4FF0-98B0-DFCECB8D89D6}" destId="{DDE361F4-BA32-4FBF-9685-FBFFE3DDAB52}" srcOrd="11" destOrd="0" presId="urn:microsoft.com/office/officeart/2005/8/layout/cycle2"/>
    <dgm:cxn modelId="{A91DC72D-D43A-45A7-9F7E-18B75341DD2F}" type="presParOf" srcId="{DDE361F4-BA32-4FBF-9685-FBFFE3DDAB52}" destId="{1A06BD81-C782-49B9-B13C-898FC874C971}" srcOrd="0" destOrd="0" presId="urn:microsoft.com/office/officeart/2005/8/layout/cycle2"/>
    <dgm:cxn modelId="{D3158CC9-86CE-4E85-B68A-5A47E5CD032E}" type="presParOf" srcId="{4E97FECC-104C-4FF0-98B0-DFCECB8D89D6}" destId="{7B0DE8DD-F0FB-4D2A-ADD0-69561F24D63A}" srcOrd="12" destOrd="0" presId="urn:microsoft.com/office/officeart/2005/8/layout/cycle2"/>
    <dgm:cxn modelId="{DF0022C9-F11E-46E3-B5B0-47E58316B44E}" type="presParOf" srcId="{4E97FECC-104C-4FF0-98B0-DFCECB8D89D6}" destId="{29BB97F5-61EA-4BA5-A3C1-46884091D39F}" srcOrd="13" destOrd="0" presId="urn:microsoft.com/office/officeart/2005/8/layout/cycle2"/>
    <dgm:cxn modelId="{E1DAADBE-867F-4F88-9CED-96CABE2866A2}" type="presParOf" srcId="{29BB97F5-61EA-4BA5-A3C1-46884091D39F}" destId="{305B1CBF-5105-4A0E-B369-3BDDD4C44856}" srcOrd="0" destOrd="0" presId="urn:microsoft.com/office/officeart/2005/8/layout/cycle2"/>
    <dgm:cxn modelId="{BAF9D7CC-05A5-438D-B1E4-4F94341912AD}" type="presParOf" srcId="{4E97FECC-104C-4FF0-98B0-DFCECB8D89D6}" destId="{826DA07F-FE42-4220-BE31-4B3239974014}" srcOrd="14" destOrd="0" presId="urn:microsoft.com/office/officeart/2005/8/layout/cycle2"/>
    <dgm:cxn modelId="{4C0A80E2-AA47-474F-85F8-7604A33590A6}" type="presParOf" srcId="{4E97FECC-104C-4FF0-98B0-DFCECB8D89D6}" destId="{2E0AAB4B-762D-4C22-B269-66C3965BF212}" srcOrd="15" destOrd="0" presId="urn:microsoft.com/office/officeart/2005/8/layout/cycle2"/>
    <dgm:cxn modelId="{FCEB8E4A-5945-4F92-9A20-C90AF50C97E7}" type="presParOf" srcId="{2E0AAB4B-762D-4C22-B269-66C3965BF212}" destId="{6F86D74E-39AF-4D49-825E-48DF560BCBE5}"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F1A744-D8D0-4BF0-A68C-D484E895E526}" type="doc">
      <dgm:prSet loTypeId="urn:microsoft.com/office/officeart/2005/8/layout/hProcess4" loCatId="process" qsTypeId="urn:microsoft.com/office/officeart/2005/8/quickstyle/simple4" qsCatId="simple" csTypeId="urn:microsoft.com/office/officeart/2005/8/colors/accent3_2" csCatId="accent3" phldr="1"/>
      <dgm:spPr/>
      <dgm:t>
        <a:bodyPr/>
        <a:lstStyle/>
        <a:p>
          <a:endParaRPr lang="en-GB"/>
        </a:p>
      </dgm:t>
    </dgm:pt>
    <dgm:pt modelId="{E61D8052-C0F6-434F-A742-C5D28A408EFD}">
      <dgm:prSet phldrT="[Text]" phldr="0"/>
      <dgm:spPr/>
      <dgm:t>
        <a:bodyPr/>
        <a:lstStyle/>
        <a:p>
          <a:pPr rtl="0"/>
          <a:r>
            <a:rPr lang="en-GB">
              <a:latin typeface="Walbaum Display"/>
            </a:rPr>
            <a:t>Facial kit</a:t>
          </a:r>
          <a:endParaRPr lang="en-GB"/>
        </a:p>
      </dgm:t>
    </dgm:pt>
    <dgm:pt modelId="{A88A4C00-9A3B-49E5-8480-8FC080725B3C}" type="parTrans" cxnId="{ADA15116-3DE1-42C3-A411-05C4666D2335}">
      <dgm:prSet/>
      <dgm:spPr/>
      <dgm:t>
        <a:bodyPr/>
        <a:lstStyle/>
        <a:p>
          <a:endParaRPr lang="en-GB"/>
        </a:p>
      </dgm:t>
    </dgm:pt>
    <dgm:pt modelId="{751B3CF0-B5DC-49C5-9D35-356D7AB6707A}" type="sibTrans" cxnId="{ADA15116-3DE1-42C3-A411-05C4666D2335}">
      <dgm:prSet/>
      <dgm:spPr/>
      <dgm:t>
        <a:bodyPr/>
        <a:lstStyle/>
        <a:p>
          <a:endParaRPr lang="en-GB"/>
        </a:p>
      </dgm:t>
    </dgm:pt>
    <dgm:pt modelId="{C34A6DF9-352D-407B-A79C-685C251F7D65}">
      <dgm:prSet phldrT="[Text]" phldr="0"/>
      <dgm:spPr/>
      <dgm:t>
        <a:bodyPr/>
        <a:lstStyle/>
        <a:p>
          <a:pPr rtl="0"/>
          <a:r>
            <a:rPr lang="en-GB">
              <a:latin typeface="Walbaum Display"/>
            </a:rPr>
            <a:t>Cleansing Cream, scurb, massage cream, toner, mask </a:t>
          </a:r>
          <a:endParaRPr lang="en-GB"/>
        </a:p>
      </dgm:t>
    </dgm:pt>
    <dgm:pt modelId="{7D847994-E0B2-4C65-AE59-BE97ADEB47D8}" type="parTrans" cxnId="{465CFD93-8C02-4CB3-A2A7-C417CBE1B82C}">
      <dgm:prSet/>
      <dgm:spPr/>
      <dgm:t>
        <a:bodyPr/>
        <a:lstStyle/>
        <a:p>
          <a:endParaRPr lang="en-GB"/>
        </a:p>
      </dgm:t>
    </dgm:pt>
    <dgm:pt modelId="{C8729C03-3FA1-4755-BD1D-C2621FC15E74}" type="sibTrans" cxnId="{465CFD93-8C02-4CB3-A2A7-C417CBE1B82C}">
      <dgm:prSet/>
      <dgm:spPr/>
      <dgm:t>
        <a:bodyPr/>
        <a:lstStyle/>
        <a:p>
          <a:endParaRPr lang="en-GB"/>
        </a:p>
      </dgm:t>
    </dgm:pt>
    <dgm:pt modelId="{F1BCE901-40DE-4ADA-9074-E4BF92B07171}">
      <dgm:prSet phldrT="[Text]" phldr="0"/>
      <dgm:spPr/>
      <dgm:t>
        <a:bodyPr/>
        <a:lstStyle/>
        <a:p>
          <a:pPr rtl="0"/>
          <a:r>
            <a:rPr lang="en-GB">
              <a:latin typeface="Walbaum Display"/>
            </a:rPr>
            <a:t>Cotton pads, headband, tissues, bowl, spatula, facial spondge </a:t>
          </a:r>
          <a:endParaRPr lang="en-GB"/>
        </a:p>
      </dgm:t>
    </dgm:pt>
    <dgm:pt modelId="{4C1F629B-2A88-4D17-BDBC-2D8F55720365}" type="parTrans" cxnId="{8DCDE67A-842A-46E3-AF1C-9D34C46811D4}">
      <dgm:prSet/>
      <dgm:spPr/>
      <dgm:t>
        <a:bodyPr/>
        <a:lstStyle/>
        <a:p>
          <a:endParaRPr lang="en-GB"/>
        </a:p>
      </dgm:t>
    </dgm:pt>
    <dgm:pt modelId="{29128DE5-BFA6-45F4-BB97-DA6395D25C65}" type="sibTrans" cxnId="{8DCDE67A-842A-46E3-AF1C-9D34C46811D4}">
      <dgm:prSet/>
      <dgm:spPr/>
      <dgm:t>
        <a:bodyPr/>
        <a:lstStyle/>
        <a:p>
          <a:endParaRPr lang="en-GB"/>
        </a:p>
      </dgm:t>
    </dgm:pt>
    <dgm:pt modelId="{932659F5-2A89-44EB-B471-B40A480916D8}">
      <dgm:prSet phldrT="[Text]" phldr="0"/>
      <dgm:spPr/>
      <dgm:t>
        <a:bodyPr/>
        <a:lstStyle/>
        <a:p>
          <a:pPr rtl="0"/>
          <a:r>
            <a:rPr lang="en-GB"/>
            <a:t>Heater, waxing pot, spatula, strips, </a:t>
          </a:r>
        </a:p>
      </dgm:t>
    </dgm:pt>
    <dgm:pt modelId="{85A74F1A-7CA0-42DD-B983-CB8B091E9213}" type="parTrans" cxnId="{2D678294-06D2-4FAF-A296-30CCF31D3B7C}">
      <dgm:prSet/>
      <dgm:spPr/>
      <dgm:t>
        <a:bodyPr/>
        <a:lstStyle/>
        <a:p>
          <a:endParaRPr lang="en-GB"/>
        </a:p>
      </dgm:t>
    </dgm:pt>
    <dgm:pt modelId="{0A4C20D4-3D7A-4FB8-B0AE-EFAE60520E16}" type="sibTrans" cxnId="{2D678294-06D2-4FAF-A296-30CCF31D3B7C}">
      <dgm:prSet/>
      <dgm:spPr/>
      <dgm:t>
        <a:bodyPr/>
        <a:lstStyle/>
        <a:p>
          <a:endParaRPr lang="en-GB"/>
        </a:p>
      </dgm:t>
    </dgm:pt>
    <dgm:pt modelId="{FEC183DE-0077-4DF8-950E-011E2A3737D0}">
      <dgm:prSet phldrT="[Text]" phldr="0"/>
      <dgm:spPr/>
      <dgm:t>
        <a:bodyPr/>
        <a:lstStyle/>
        <a:p>
          <a:pPr rtl="0"/>
          <a:r>
            <a:rPr lang="en-GB">
              <a:latin typeface="Walbaum Display"/>
            </a:rPr>
            <a:t>Hot/ warm wax, plastic bags, couch rolls, gloves</a:t>
          </a:r>
          <a:endParaRPr lang="en-GB"/>
        </a:p>
      </dgm:t>
    </dgm:pt>
    <dgm:pt modelId="{11AF579D-B52D-433B-87A8-5AB3E98E6CC6}" type="parTrans" cxnId="{9223247D-37D3-456D-87D1-D1A25528401B}">
      <dgm:prSet/>
      <dgm:spPr/>
      <dgm:t>
        <a:bodyPr/>
        <a:lstStyle/>
        <a:p>
          <a:endParaRPr lang="en-GB"/>
        </a:p>
      </dgm:t>
    </dgm:pt>
    <dgm:pt modelId="{5900C5A6-2D3F-40C5-88B7-21ACD865766C}" type="sibTrans" cxnId="{9223247D-37D3-456D-87D1-D1A25528401B}">
      <dgm:prSet/>
      <dgm:spPr/>
      <dgm:t>
        <a:bodyPr/>
        <a:lstStyle/>
        <a:p>
          <a:endParaRPr lang="en-GB"/>
        </a:p>
      </dgm:t>
    </dgm:pt>
    <dgm:pt modelId="{B93D2B5B-290B-400E-B54A-6411E2DF6C88}">
      <dgm:prSet phldr="0"/>
      <dgm:spPr/>
      <dgm:t>
        <a:bodyPr/>
        <a:lstStyle/>
        <a:p>
          <a:pPr rtl="0"/>
          <a:r>
            <a:rPr lang="en-GB">
              <a:latin typeface="Walbaum Display"/>
            </a:rPr>
            <a:t>Waxing Kit</a:t>
          </a:r>
        </a:p>
      </dgm:t>
    </dgm:pt>
    <dgm:pt modelId="{982535E7-2090-4431-8BC8-EABC5DA23074}" type="parTrans" cxnId="{C1C47320-7226-43A0-A584-1A26AEDFEBF6}">
      <dgm:prSet/>
      <dgm:spPr/>
    </dgm:pt>
    <dgm:pt modelId="{480D494A-58F4-4751-BA7D-B38142449587}" type="sibTrans" cxnId="{C1C47320-7226-43A0-A584-1A26AEDFEBF6}">
      <dgm:prSet/>
      <dgm:spPr/>
      <dgm:t>
        <a:bodyPr/>
        <a:lstStyle/>
        <a:p>
          <a:endParaRPr lang="en-US"/>
        </a:p>
      </dgm:t>
    </dgm:pt>
    <dgm:pt modelId="{69BC6D39-E8FE-4EDE-BF98-1D52012CB793}">
      <dgm:prSet phldr="0"/>
      <dgm:spPr/>
      <dgm:t>
        <a:bodyPr/>
        <a:lstStyle/>
        <a:p>
          <a:pPr rtl="0"/>
          <a:r>
            <a:rPr lang="en-GB">
              <a:latin typeface="Walbaum Display"/>
            </a:rPr>
            <a:t>Before/after wax lotion, wax cleanser, hygienic spray </a:t>
          </a:r>
        </a:p>
      </dgm:t>
    </dgm:pt>
    <dgm:pt modelId="{929E82AB-9EC6-40ED-8344-669B30374818}" type="parTrans" cxnId="{4CAC8F08-A4E5-4980-A734-689401254C76}">
      <dgm:prSet/>
      <dgm:spPr/>
    </dgm:pt>
    <dgm:pt modelId="{0A0BF723-E904-413E-BE3A-F7AA5CB2B623}" type="sibTrans" cxnId="{4CAC8F08-A4E5-4980-A734-689401254C76}">
      <dgm:prSet/>
      <dgm:spPr/>
      <dgm:t>
        <a:bodyPr/>
        <a:lstStyle/>
        <a:p>
          <a:endParaRPr lang="en-US"/>
        </a:p>
      </dgm:t>
    </dgm:pt>
    <dgm:pt modelId="{BF0E4ABE-46D3-44C9-AB3B-B742A816B088}" type="pres">
      <dgm:prSet presAssocID="{C9F1A744-D8D0-4BF0-A68C-D484E895E526}" presName="Name0" presStyleCnt="0">
        <dgm:presLayoutVars>
          <dgm:dir/>
          <dgm:animLvl val="lvl"/>
          <dgm:resizeHandles val="exact"/>
        </dgm:presLayoutVars>
      </dgm:prSet>
      <dgm:spPr/>
    </dgm:pt>
    <dgm:pt modelId="{3E9D913F-7F01-4266-AA98-22334735DCDE}" type="pres">
      <dgm:prSet presAssocID="{C9F1A744-D8D0-4BF0-A68C-D484E895E526}" presName="tSp" presStyleCnt="0"/>
      <dgm:spPr/>
    </dgm:pt>
    <dgm:pt modelId="{F018219D-326C-4752-ABBE-EF17273108B4}" type="pres">
      <dgm:prSet presAssocID="{C9F1A744-D8D0-4BF0-A68C-D484E895E526}" presName="bSp" presStyleCnt="0"/>
      <dgm:spPr/>
    </dgm:pt>
    <dgm:pt modelId="{7BFA9E1A-49C0-465C-AC08-7F854F3DF3AC}" type="pres">
      <dgm:prSet presAssocID="{C9F1A744-D8D0-4BF0-A68C-D484E895E526}" presName="process" presStyleCnt="0"/>
      <dgm:spPr/>
    </dgm:pt>
    <dgm:pt modelId="{33E77CFB-C581-41B1-99C5-F5B2468E0492}" type="pres">
      <dgm:prSet presAssocID="{E61D8052-C0F6-434F-A742-C5D28A408EFD}" presName="composite1" presStyleCnt="0"/>
      <dgm:spPr/>
    </dgm:pt>
    <dgm:pt modelId="{C5645E1D-8C8C-4D31-9245-3B76AE62B9BD}" type="pres">
      <dgm:prSet presAssocID="{E61D8052-C0F6-434F-A742-C5D28A408EFD}" presName="dummyNode1" presStyleLbl="node1" presStyleIdx="0" presStyleCnt="2"/>
      <dgm:spPr/>
    </dgm:pt>
    <dgm:pt modelId="{7F3084BB-E325-40B0-A7F0-F2227475D845}" type="pres">
      <dgm:prSet presAssocID="{E61D8052-C0F6-434F-A742-C5D28A408EFD}" presName="childNode1" presStyleLbl="bgAcc1" presStyleIdx="0" presStyleCnt="2">
        <dgm:presLayoutVars>
          <dgm:bulletEnabled val="1"/>
        </dgm:presLayoutVars>
      </dgm:prSet>
      <dgm:spPr/>
    </dgm:pt>
    <dgm:pt modelId="{22BF569C-A395-4390-8790-E5CDC10632E5}" type="pres">
      <dgm:prSet presAssocID="{E61D8052-C0F6-434F-A742-C5D28A408EFD}" presName="childNode1tx" presStyleLbl="bgAcc1" presStyleIdx="0" presStyleCnt="2">
        <dgm:presLayoutVars>
          <dgm:bulletEnabled val="1"/>
        </dgm:presLayoutVars>
      </dgm:prSet>
      <dgm:spPr/>
    </dgm:pt>
    <dgm:pt modelId="{971B4D00-D86D-4EB7-8488-8150EAB173AF}" type="pres">
      <dgm:prSet presAssocID="{E61D8052-C0F6-434F-A742-C5D28A408EFD}" presName="parentNode1" presStyleLbl="node1" presStyleIdx="0" presStyleCnt="2">
        <dgm:presLayoutVars>
          <dgm:chMax val="1"/>
          <dgm:bulletEnabled val="1"/>
        </dgm:presLayoutVars>
      </dgm:prSet>
      <dgm:spPr/>
    </dgm:pt>
    <dgm:pt modelId="{3FAB2E21-C8B2-4329-BB61-EC1B80099064}" type="pres">
      <dgm:prSet presAssocID="{E61D8052-C0F6-434F-A742-C5D28A408EFD}" presName="connSite1" presStyleCnt="0"/>
      <dgm:spPr/>
    </dgm:pt>
    <dgm:pt modelId="{90126FD1-D76A-43D4-8B20-3EAA68055C35}" type="pres">
      <dgm:prSet presAssocID="{751B3CF0-B5DC-49C5-9D35-356D7AB6707A}" presName="Name9" presStyleLbl="sibTrans2D1" presStyleIdx="0" presStyleCnt="1"/>
      <dgm:spPr/>
    </dgm:pt>
    <dgm:pt modelId="{69DE6AEE-9D08-4187-A097-9441D61F237C}" type="pres">
      <dgm:prSet presAssocID="{B93D2B5B-290B-400E-B54A-6411E2DF6C88}" presName="composite2" presStyleCnt="0"/>
      <dgm:spPr/>
    </dgm:pt>
    <dgm:pt modelId="{86B9FEE4-9CD5-4325-831F-604E01BCF683}" type="pres">
      <dgm:prSet presAssocID="{B93D2B5B-290B-400E-B54A-6411E2DF6C88}" presName="dummyNode2" presStyleLbl="node1" presStyleIdx="0" presStyleCnt="2"/>
      <dgm:spPr/>
    </dgm:pt>
    <dgm:pt modelId="{327DB603-EC01-4354-AEFB-DA0EDFF00875}" type="pres">
      <dgm:prSet presAssocID="{B93D2B5B-290B-400E-B54A-6411E2DF6C88}" presName="childNode2" presStyleLbl="bgAcc1" presStyleIdx="1" presStyleCnt="2">
        <dgm:presLayoutVars>
          <dgm:bulletEnabled val="1"/>
        </dgm:presLayoutVars>
      </dgm:prSet>
      <dgm:spPr/>
    </dgm:pt>
    <dgm:pt modelId="{CB2BE315-4588-4C98-BC9E-DD8D6B35E1A9}" type="pres">
      <dgm:prSet presAssocID="{B93D2B5B-290B-400E-B54A-6411E2DF6C88}" presName="childNode2tx" presStyleLbl="bgAcc1" presStyleIdx="1" presStyleCnt="2">
        <dgm:presLayoutVars>
          <dgm:bulletEnabled val="1"/>
        </dgm:presLayoutVars>
      </dgm:prSet>
      <dgm:spPr/>
    </dgm:pt>
    <dgm:pt modelId="{E5527AC7-5133-4639-B730-67E8E9F140AE}" type="pres">
      <dgm:prSet presAssocID="{B93D2B5B-290B-400E-B54A-6411E2DF6C88}" presName="parentNode2" presStyleLbl="node1" presStyleIdx="1" presStyleCnt="2">
        <dgm:presLayoutVars>
          <dgm:chMax val="0"/>
          <dgm:bulletEnabled val="1"/>
        </dgm:presLayoutVars>
      </dgm:prSet>
      <dgm:spPr/>
    </dgm:pt>
    <dgm:pt modelId="{804BECB3-C274-4BC4-AE39-E49AF5765B03}" type="pres">
      <dgm:prSet presAssocID="{B93D2B5B-290B-400E-B54A-6411E2DF6C88}" presName="connSite2" presStyleCnt="0"/>
      <dgm:spPr/>
    </dgm:pt>
  </dgm:ptLst>
  <dgm:cxnLst>
    <dgm:cxn modelId="{4CAC8F08-A4E5-4980-A734-689401254C76}" srcId="{B93D2B5B-290B-400E-B54A-6411E2DF6C88}" destId="{69BC6D39-E8FE-4EDE-BF98-1D52012CB793}" srcOrd="2" destOrd="0" parTransId="{929E82AB-9EC6-40ED-8344-669B30374818}" sibTransId="{0A0BF723-E904-413E-BE3A-F7AA5CB2B623}"/>
    <dgm:cxn modelId="{B59B1A0C-18E8-4424-B37D-18D3B9D8ED50}" type="presOf" srcId="{F1BCE901-40DE-4ADA-9074-E4BF92B07171}" destId="{7F3084BB-E325-40B0-A7F0-F2227475D845}" srcOrd="0" destOrd="1" presId="urn:microsoft.com/office/officeart/2005/8/layout/hProcess4"/>
    <dgm:cxn modelId="{ADA15116-3DE1-42C3-A411-05C4666D2335}" srcId="{C9F1A744-D8D0-4BF0-A68C-D484E895E526}" destId="{E61D8052-C0F6-434F-A742-C5D28A408EFD}" srcOrd="0" destOrd="0" parTransId="{A88A4C00-9A3B-49E5-8480-8FC080725B3C}" sibTransId="{751B3CF0-B5DC-49C5-9D35-356D7AB6707A}"/>
    <dgm:cxn modelId="{C1C47320-7226-43A0-A584-1A26AEDFEBF6}" srcId="{C9F1A744-D8D0-4BF0-A68C-D484E895E526}" destId="{B93D2B5B-290B-400E-B54A-6411E2DF6C88}" srcOrd="1" destOrd="0" parTransId="{982535E7-2090-4431-8BC8-EABC5DA23074}" sibTransId="{480D494A-58F4-4751-BA7D-B38142449587}"/>
    <dgm:cxn modelId="{07C96121-A7F2-4863-9C56-FB8577507C50}" type="presOf" srcId="{C9F1A744-D8D0-4BF0-A68C-D484E895E526}" destId="{BF0E4ABE-46D3-44C9-AB3B-B742A816B088}" srcOrd="0" destOrd="0" presId="urn:microsoft.com/office/officeart/2005/8/layout/hProcess4"/>
    <dgm:cxn modelId="{76DA4760-A055-4A95-9F1D-040E0E20151E}" type="presOf" srcId="{E61D8052-C0F6-434F-A742-C5D28A408EFD}" destId="{971B4D00-D86D-4EB7-8488-8150EAB173AF}" srcOrd="0" destOrd="0" presId="urn:microsoft.com/office/officeart/2005/8/layout/hProcess4"/>
    <dgm:cxn modelId="{2858E646-09EA-49D1-95A0-8C549EFFA4C0}" type="presOf" srcId="{751B3CF0-B5DC-49C5-9D35-356D7AB6707A}" destId="{90126FD1-D76A-43D4-8B20-3EAA68055C35}" srcOrd="0" destOrd="0" presId="urn:microsoft.com/office/officeart/2005/8/layout/hProcess4"/>
    <dgm:cxn modelId="{B23E684F-69C9-4DAE-9C55-CEC1EA4B118C}" type="presOf" srcId="{69BC6D39-E8FE-4EDE-BF98-1D52012CB793}" destId="{327DB603-EC01-4354-AEFB-DA0EDFF00875}" srcOrd="0" destOrd="2" presId="urn:microsoft.com/office/officeart/2005/8/layout/hProcess4"/>
    <dgm:cxn modelId="{59C5A653-0535-4B9F-A9F9-336574A3CCF5}" type="presOf" srcId="{932659F5-2A89-44EB-B471-B40A480916D8}" destId="{CB2BE315-4588-4C98-BC9E-DD8D6B35E1A9}" srcOrd="1" destOrd="0" presId="urn:microsoft.com/office/officeart/2005/8/layout/hProcess4"/>
    <dgm:cxn modelId="{6AA08955-1F88-483D-BFE2-7C65EE243347}" type="presOf" srcId="{B93D2B5B-290B-400E-B54A-6411E2DF6C88}" destId="{E5527AC7-5133-4639-B730-67E8E9F140AE}" srcOrd="0" destOrd="0" presId="urn:microsoft.com/office/officeart/2005/8/layout/hProcess4"/>
    <dgm:cxn modelId="{9961B558-82C3-49E2-82BE-EC579FB05E13}" type="presOf" srcId="{932659F5-2A89-44EB-B471-B40A480916D8}" destId="{327DB603-EC01-4354-AEFB-DA0EDFF00875}" srcOrd="0" destOrd="0" presId="urn:microsoft.com/office/officeart/2005/8/layout/hProcess4"/>
    <dgm:cxn modelId="{8DCDE67A-842A-46E3-AF1C-9D34C46811D4}" srcId="{E61D8052-C0F6-434F-A742-C5D28A408EFD}" destId="{F1BCE901-40DE-4ADA-9074-E4BF92B07171}" srcOrd="1" destOrd="0" parTransId="{4C1F629B-2A88-4D17-BDBC-2D8F55720365}" sibTransId="{29128DE5-BFA6-45F4-BB97-DA6395D25C65}"/>
    <dgm:cxn modelId="{9223247D-37D3-456D-87D1-D1A25528401B}" srcId="{B93D2B5B-290B-400E-B54A-6411E2DF6C88}" destId="{FEC183DE-0077-4DF8-950E-011E2A3737D0}" srcOrd="1" destOrd="0" parTransId="{11AF579D-B52D-433B-87A8-5AB3E98E6CC6}" sibTransId="{5900C5A6-2D3F-40C5-88B7-21ACD865766C}"/>
    <dgm:cxn modelId="{7D17B78F-B90D-4468-B0E6-C88BC20A26F1}" type="presOf" srcId="{FEC183DE-0077-4DF8-950E-011E2A3737D0}" destId="{CB2BE315-4588-4C98-BC9E-DD8D6B35E1A9}" srcOrd="1" destOrd="1" presId="urn:microsoft.com/office/officeart/2005/8/layout/hProcess4"/>
    <dgm:cxn modelId="{F281BA90-9D76-44A5-94B0-4D75FF837316}" type="presOf" srcId="{C34A6DF9-352D-407B-A79C-685C251F7D65}" destId="{22BF569C-A395-4390-8790-E5CDC10632E5}" srcOrd="1" destOrd="0" presId="urn:microsoft.com/office/officeart/2005/8/layout/hProcess4"/>
    <dgm:cxn modelId="{465CFD93-8C02-4CB3-A2A7-C417CBE1B82C}" srcId="{E61D8052-C0F6-434F-A742-C5D28A408EFD}" destId="{C34A6DF9-352D-407B-A79C-685C251F7D65}" srcOrd="0" destOrd="0" parTransId="{7D847994-E0B2-4C65-AE59-BE97ADEB47D8}" sibTransId="{C8729C03-3FA1-4755-BD1D-C2621FC15E74}"/>
    <dgm:cxn modelId="{2D678294-06D2-4FAF-A296-30CCF31D3B7C}" srcId="{B93D2B5B-290B-400E-B54A-6411E2DF6C88}" destId="{932659F5-2A89-44EB-B471-B40A480916D8}" srcOrd="0" destOrd="0" parTransId="{85A74F1A-7CA0-42DD-B983-CB8B091E9213}" sibTransId="{0A4C20D4-3D7A-4FB8-B0AE-EFAE60520E16}"/>
    <dgm:cxn modelId="{8148FBB1-609E-4661-B5DF-9B125C97DF1C}" type="presOf" srcId="{C34A6DF9-352D-407B-A79C-685C251F7D65}" destId="{7F3084BB-E325-40B0-A7F0-F2227475D845}" srcOrd="0" destOrd="0" presId="urn:microsoft.com/office/officeart/2005/8/layout/hProcess4"/>
    <dgm:cxn modelId="{FF2702C3-98D4-4F78-915B-69E0B010BAC6}" type="presOf" srcId="{F1BCE901-40DE-4ADA-9074-E4BF92B07171}" destId="{22BF569C-A395-4390-8790-E5CDC10632E5}" srcOrd="1" destOrd="1" presId="urn:microsoft.com/office/officeart/2005/8/layout/hProcess4"/>
    <dgm:cxn modelId="{F28958DC-4E57-4268-B91B-B61C6AB12CC5}" type="presOf" srcId="{FEC183DE-0077-4DF8-950E-011E2A3737D0}" destId="{327DB603-EC01-4354-AEFB-DA0EDFF00875}" srcOrd="0" destOrd="1" presId="urn:microsoft.com/office/officeart/2005/8/layout/hProcess4"/>
    <dgm:cxn modelId="{3801B5E9-E4ED-4459-9796-2186AB82A88D}" type="presOf" srcId="{69BC6D39-E8FE-4EDE-BF98-1D52012CB793}" destId="{CB2BE315-4588-4C98-BC9E-DD8D6B35E1A9}" srcOrd="1" destOrd="2" presId="urn:microsoft.com/office/officeart/2005/8/layout/hProcess4"/>
    <dgm:cxn modelId="{CDF86CF5-DBF7-42EA-9317-436A38D5E497}" type="presParOf" srcId="{BF0E4ABE-46D3-44C9-AB3B-B742A816B088}" destId="{3E9D913F-7F01-4266-AA98-22334735DCDE}" srcOrd="0" destOrd="0" presId="urn:microsoft.com/office/officeart/2005/8/layout/hProcess4"/>
    <dgm:cxn modelId="{6E244D9E-BF9A-4076-BF8B-723EE2F24A94}" type="presParOf" srcId="{BF0E4ABE-46D3-44C9-AB3B-B742A816B088}" destId="{F018219D-326C-4752-ABBE-EF17273108B4}" srcOrd="1" destOrd="0" presId="urn:microsoft.com/office/officeart/2005/8/layout/hProcess4"/>
    <dgm:cxn modelId="{A786EE04-AB2A-4D13-B979-38294173C654}" type="presParOf" srcId="{BF0E4ABE-46D3-44C9-AB3B-B742A816B088}" destId="{7BFA9E1A-49C0-465C-AC08-7F854F3DF3AC}" srcOrd="2" destOrd="0" presId="urn:microsoft.com/office/officeart/2005/8/layout/hProcess4"/>
    <dgm:cxn modelId="{9D72AA7C-AD65-491D-BF76-C4A8778CEE8F}" type="presParOf" srcId="{7BFA9E1A-49C0-465C-AC08-7F854F3DF3AC}" destId="{33E77CFB-C581-41B1-99C5-F5B2468E0492}" srcOrd="0" destOrd="0" presId="urn:microsoft.com/office/officeart/2005/8/layout/hProcess4"/>
    <dgm:cxn modelId="{C045E321-3B53-4071-808A-8AF219068AB6}" type="presParOf" srcId="{33E77CFB-C581-41B1-99C5-F5B2468E0492}" destId="{C5645E1D-8C8C-4D31-9245-3B76AE62B9BD}" srcOrd="0" destOrd="0" presId="urn:microsoft.com/office/officeart/2005/8/layout/hProcess4"/>
    <dgm:cxn modelId="{1A44245D-EB52-4D5E-B8CB-026AC6A8691E}" type="presParOf" srcId="{33E77CFB-C581-41B1-99C5-F5B2468E0492}" destId="{7F3084BB-E325-40B0-A7F0-F2227475D845}" srcOrd="1" destOrd="0" presId="urn:microsoft.com/office/officeart/2005/8/layout/hProcess4"/>
    <dgm:cxn modelId="{50BFDF3C-0400-482B-859D-6ED30C4955DD}" type="presParOf" srcId="{33E77CFB-C581-41B1-99C5-F5B2468E0492}" destId="{22BF569C-A395-4390-8790-E5CDC10632E5}" srcOrd="2" destOrd="0" presId="urn:microsoft.com/office/officeart/2005/8/layout/hProcess4"/>
    <dgm:cxn modelId="{C9B39962-875A-474F-9CE5-02F831FF0855}" type="presParOf" srcId="{33E77CFB-C581-41B1-99C5-F5B2468E0492}" destId="{971B4D00-D86D-4EB7-8488-8150EAB173AF}" srcOrd="3" destOrd="0" presId="urn:microsoft.com/office/officeart/2005/8/layout/hProcess4"/>
    <dgm:cxn modelId="{65F1238F-C8D4-4FBF-9D5D-D843E933DD0D}" type="presParOf" srcId="{33E77CFB-C581-41B1-99C5-F5B2468E0492}" destId="{3FAB2E21-C8B2-4329-BB61-EC1B80099064}" srcOrd="4" destOrd="0" presId="urn:microsoft.com/office/officeart/2005/8/layout/hProcess4"/>
    <dgm:cxn modelId="{9C1E6DA7-EF9D-41EC-B826-1EB6D91723D2}" type="presParOf" srcId="{7BFA9E1A-49C0-465C-AC08-7F854F3DF3AC}" destId="{90126FD1-D76A-43D4-8B20-3EAA68055C35}" srcOrd="1" destOrd="0" presId="urn:microsoft.com/office/officeart/2005/8/layout/hProcess4"/>
    <dgm:cxn modelId="{B4129D6C-7196-4D73-8219-B362AF675B12}" type="presParOf" srcId="{7BFA9E1A-49C0-465C-AC08-7F854F3DF3AC}" destId="{69DE6AEE-9D08-4187-A097-9441D61F237C}" srcOrd="2" destOrd="0" presId="urn:microsoft.com/office/officeart/2005/8/layout/hProcess4"/>
    <dgm:cxn modelId="{4470DC0E-4600-42CA-A467-808961120A91}" type="presParOf" srcId="{69DE6AEE-9D08-4187-A097-9441D61F237C}" destId="{86B9FEE4-9CD5-4325-831F-604E01BCF683}" srcOrd="0" destOrd="0" presId="urn:microsoft.com/office/officeart/2005/8/layout/hProcess4"/>
    <dgm:cxn modelId="{609BE09E-9D60-40DE-A65F-E3AA175AD590}" type="presParOf" srcId="{69DE6AEE-9D08-4187-A097-9441D61F237C}" destId="{327DB603-EC01-4354-AEFB-DA0EDFF00875}" srcOrd="1" destOrd="0" presId="urn:microsoft.com/office/officeart/2005/8/layout/hProcess4"/>
    <dgm:cxn modelId="{1AACD8F1-47C2-41DE-8E79-E2E291B00BB0}" type="presParOf" srcId="{69DE6AEE-9D08-4187-A097-9441D61F237C}" destId="{CB2BE315-4588-4C98-BC9E-DD8D6B35E1A9}" srcOrd="2" destOrd="0" presId="urn:microsoft.com/office/officeart/2005/8/layout/hProcess4"/>
    <dgm:cxn modelId="{D6EEE58E-6C16-4DD2-B660-6CF954E63380}" type="presParOf" srcId="{69DE6AEE-9D08-4187-A097-9441D61F237C}" destId="{E5527AC7-5133-4639-B730-67E8E9F140AE}" srcOrd="3" destOrd="0" presId="urn:microsoft.com/office/officeart/2005/8/layout/hProcess4"/>
    <dgm:cxn modelId="{12FBC53E-56FB-4792-B29C-0099E8D673F5}" type="presParOf" srcId="{69DE6AEE-9D08-4187-A097-9441D61F237C}" destId="{804BECB3-C274-4BC4-AE39-E49AF5765B03}" srcOrd="4" destOrd="0" presId="urn:microsoft.com/office/officeart/2005/8/layout/h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6AC232C-1E13-4FD4-9640-5BBC03B3EA5E}" type="doc">
      <dgm:prSet loTypeId="urn:microsoft.com/office/officeart/2005/8/layout/cycle5" loCatId="cycle" qsTypeId="urn:microsoft.com/office/officeart/2005/8/quickstyle/simple4" qsCatId="simple" csTypeId="urn:microsoft.com/office/officeart/2005/8/colors/colorful1" csCatId="colorful" phldr="1"/>
      <dgm:spPr/>
      <dgm:t>
        <a:bodyPr/>
        <a:lstStyle/>
        <a:p>
          <a:endParaRPr lang="en-GB"/>
        </a:p>
      </dgm:t>
    </dgm:pt>
    <dgm:pt modelId="{32D37DBC-B787-4EE5-BDAC-3973347361E9}">
      <dgm:prSet phldrT="[Text]" phldr="0"/>
      <dgm:spPr/>
      <dgm:t>
        <a:bodyPr/>
        <a:lstStyle/>
        <a:p>
          <a:pPr rtl="0"/>
          <a:r>
            <a:rPr lang="en-GB">
              <a:latin typeface="Walbaum Display"/>
            </a:rPr>
            <a:t>Thread, eyebrow roller, cotton pad, cotton buds, </a:t>
          </a:r>
          <a:endParaRPr lang="en-GB"/>
        </a:p>
      </dgm:t>
    </dgm:pt>
    <dgm:pt modelId="{15F638B4-5C0B-4C12-8010-F75CEC4D7E45}" type="parTrans" cxnId="{6B1F61FF-9316-4EAE-A7B8-BDC9C584A913}">
      <dgm:prSet/>
      <dgm:spPr/>
      <dgm:t>
        <a:bodyPr/>
        <a:lstStyle/>
        <a:p>
          <a:endParaRPr lang="en-GB"/>
        </a:p>
      </dgm:t>
    </dgm:pt>
    <dgm:pt modelId="{64AB14C0-CC6E-41FA-86AD-C8F13F968659}" type="sibTrans" cxnId="{6B1F61FF-9316-4EAE-A7B8-BDC9C584A913}">
      <dgm:prSet/>
      <dgm:spPr/>
      <dgm:t>
        <a:bodyPr/>
        <a:lstStyle/>
        <a:p>
          <a:endParaRPr lang="en-GB"/>
        </a:p>
      </dgm:t>
    </dgm:pt>
    <dgm:pt modelId="{ED1A52BF-28C1-41DD-AE72-D7EDACD2D45A}">
      <dgm:prSet phldrT="[Text]" phldr="0"/>
      <dgm:spPr/>
      <dgm:t>
        <a:bodyPr/>
        <a:lstStyle/>
        <a:p>
          <a:pPr rtl="0"/>
          <a:r>
            <a:rPr lang="en-GB">
              <a:latin typeface="Walbaum Display"/>
            </a:rPr>
            <a:t>Tinting cream, tinting developer, Dappen dish, tinting brush, vasline</a:t>
          </a:r>
          <a:endParaRPr lang="en-GB"/>
        </a:p>
      </dgm:t>
    </dgm:pt>
    <dgm:pt modelId="{4DBCFB94-36E1-4623-9002-116618F7CF69}" type="parTrans" cxnId="{D5D4F7B9-0231-4C9E-A967-9FFE3C6D85E1}">
      <dgm:prSet/>
      <dgm:spPr/>
      <dgm:t>
        <a:bodyPr/>
        <a:lstStyle/>
        <a:p>
          <a:endParaRPr lang="en-GB"/>
        </a:p>
      </dgm:t>
    </dgm:pt>
    <dgm:pt modelId="{664159B2-4D11-4CA3-8D26-3C78854715DB}" type="sibTrans" cxnId="{D5D4F7B9-0231-4C9E-A967-9FFE3C6D85E1}">
      <dgm:prSet/>
      <dgm:spPr/>
      <dgm:t>
        <a:bodyPr/>
        <a:lstStyle/>
        <a:p>
          <a:endParaRPr lang="en-GB"/>
        </a:p>
      </dgm:t>
    </dgm:pt>
    <dgm:pt modelId="{8A47BB27-0D21-4668-80D5-1A1DD66AFD47}">
      <dgm:prSet phldrT="[Text]" phldr="0"/>
      <dgm:spPr/>
      <dgm:t>
        <a:bodyPr/>
        <a:lstStyle/>
        <a:p>
          <a:pPr rtl="0"/>
          <a:r>
            <a:rPr lang="en-GB">
              <a:latin typeface="Walbaum Display"/>
            </a:rPr>
            <a:t>Tweezer, Scissor, grooming brush, disposable eye pads</a:t>
          </a:r>
          <a:endParaRPr lang="en-GB"/>
        </a:p>
      </dgm:t>
    </dgm:pt>
    <dgm:pt modelId="{44324FC5-3EE8-48BF-A99D-DC8BC42AA1F4}" type="parTrans" cxnId="{2BEB7E4D-C1F0-43DD-B24D-9CA49012C74F}">
      <dgm:prSet/>
      <dgm:spPr/>
      <dgm:t>
        <a:bodyPr/>
        <a:lstStyle/>
        <a:p>
          <a:endParaRPr lang="en-GB"/>
        </a:p>
      </dgm:t>
    </dgm:pt>
    <dgm:pt modelId="{F10FF103-746A-43F0-980B-5895ABBE10C3}" type="sibTrans" cxnId="{2BEB7E4D-C1F0-43DD-B24D-9CA49012C74F}">
      <dgm:prSet/>
      <dgm:spPr/>
      <dgm:t>
        <a:bodyPr/>
        <a:lstStyle/>
        <a:p>
          <a:endParaRPr lang="en-GB"/>
        </a:p>
      </dgm:t>
    </dgm:pt>
    <dgm:pt modelId="{055A3395-0538-45F4-8FDC-71183823D927}" type="pres">
      <dgm:prSet presAssocID="{B6AC232C-1E13-4FD4-9640-5BBC03B3EA5E}" presName="cycle" presStyleCnt="0">
        <dgm:presLayoutVars>
          <dgm:dir/>
          <dgm:resizeHandles val="exact"/>
        </dgm:presLayoutVars>
      </dgm:prSet>
      <dgm:spPr/>
    </dgm:pt>
    <dgm:pt modelId="{29877798-7A93-4AFA-9638-490D236B02A4}" type="pres">
      <dgm:prSet presAssocID="{32D37DBC-B787-4EE5-BDAC-3973347361E9}" presName="node" presStyleLbl="node1" presStyleIdx="0" presStyleCnt="3">
        <dgm:presLayoutVars>
          <dgm:bulletEnabled val="1"/>
        </dgm:presLayoutVars>
      </dgm:prSet>
      <dgm:spPr/>
    </dgm:pt>
    <dgm:pt modelId="{D1BD3051-8A5F-4E79-9D7A-BEE139203E47}" type="pres">
      <dgm:prSet presAssocID="{32D37DBC-B787-4EE5-BDAC-3973347361E9}" presName="spNode" presStyleCnt="0"/>
      <dgm:spPr/>
    </dgm:pt>
    <dgm:pt modelId="{8905CAA2-E415-4BFE-8A42-EA3B018D9084}" type="pres">
      <dgm:prSet presAssocID="{64AB14C0-CC6E-41FA-86AD-C8F13F968659}" presName="sibTrans" presStyleLbl="sibTrans1D1" presStyleIdx="0" presStyleCnt="3"/>
      <dgm:spPr/>
    </dgm:pt>
    <dgm:pt modelId="{E55E1503-E886-4A3B-8B04-69F30D5D7D67}" type="pres">
      <dgm:prSet presAssocID="{ED1A52BF-28C1-41DD-AE72-D7EDACD2D45A}" presName="node" presStyleLbl="node1" presStyleIdx="1" presStyleCnt="3">
        <dgm:presLayoutVars>
          <dgm:bulletEnabled val="1"/>
        </dgm:presLayoutVars>
      </dgm:prSet>
      <dgm:spPr/>
    </dgm:pt>
    <dgm:pt modelId="{6677FF27-EF4F-49C8-9DE2-E3600E54A67C}" type="pres">
      <dgm:prSet presAssocID="{ED1A52BF-28C1-41DD-AE72-D7EDACD2D45A}" presName="spNode" presStyleCnt="0"/>
      <dgm:spPr/>
    </dgm:pt>
    <dgm:pt modelId="{0EC6DB80-ECF6-4F15-A2C3-2670FEC92640}" type="pres">
      <dgm:prSet presAssocID="{664159B2-4D11-4CA3-8D26-3C78854715DB}" presName="sibTrans" presStyleLbl="sibTrans1D1" presStyleIdx="1" presStyleCnt="3"/>
      <dgm:spPr/>
    </dgm:pt>
    <dgm:pt modelId="{708B4D1B-F268-4ECD-8102-18D17137A931}" type="pres">
      <dgm:prSet presAssocID="{8A47BB27-0D21-4668-80D5-1A1DD66AFD47}" presName="node" presStyleLbl="node1" presStyleIdx="2" presStyleCnt="3">
        <dgm:presLayoutVars>
          <dgm:bulletEnabled val="1"/>
        </dgm:presLayoutVars>
      </dgm:prSet>
      <dgm:spPr/>
    </dgm:pt>
    <dgm:pt modelId="{75968FAD-6566-49C9-B98F-F29F869A1924}" type="pres">
      <dgm:prSet presAssocID="{8A47BB27-0D21-4668-80D5-1A1DD66AFD47}" presName="spNode" presStyleCnt="0"/>
      <dgm:spPr/>
    </dgm:pt>
    <dgm:pt modelId="{78A0939A-87BB-4E87-A416-5B07BD26A17D}" type="pres">
      <dgm:prSet presAssocID="{F10FF103-746A-43F0-980B-5895ABBE10C3}" presName="sibTrans" presStyleLbl="sibTrans1D1" presStyleIdx="2" presStyleCnt="3"/>
      <dgm:spPr/>
    </dgm:pt>
  </dgm:ptLst>
  <dgm:cxnLst>
    <dgm:cxn modelId="{D7ED0539-69D6-426F-A8A5-F7CEFDC9C724}" type="presOf" srcId="{F10FF103-746A-43F0-980B-5895ABBE10C3}" destId="{78A0939A-87BB-4E87-A416-5B07BD26A17D}" srcOrd="0" destOrd="0" presId="urn:microsoft.com/office/officeart/2005/8/layout/cycle5"/>
    <dgm:cxn modelId="{14578E61-1225-42B2-A410-2F12F3AE5C95}" type="presOf" srcId="{8A47BB27-0D21-4668-80D5-1A1DD66AFD47}" destId="{708B4D1B-F268-4ECD-8102-18D17137A931}" srcOrd="0" destOrd="0" presId="urn:microsoft.com/office/officeart/2005/8/layout/cycle5"/>
    <dgm:cxn modelId="{2BEB7E4D-C1F0-43DD-B24D-9CA49012C74F}" srcId="{B6AC232C-1E13-4FD4-9640-5BBC03B3EA5E}" destId="{8A47BB27-0D21-4668-80D5-1A1DD66AFD47}" srcOrd="2" destOrd="0" parTransId="{44324FC5-3EE8-48BF-A99D-DC8BC42AA1F4}" sibTransId="{F10FF103-746A-43F0-980B-5895ABBE10C3}"/>
    <dgm:cxn modelId="{6E79066F-8EDF-4090-9E09-9389042F5793}" type="presOf" srcId="{32D37DBC-B787-4EE5-BDAC-3973347361E9}" destId="{29877798-7A93-4AFA-9638-490D236B02A4}" srcOrd="0" destOrd="0" presId="urn:microsoft.com/office/officeart/2005/8/layout/cycle5"/>
    <dgm:cxn modelId="{D4A09FA1-D31D-461D-A8FC-64484CA6845A}" type="presOf" srcId="{64AB14C0-CC6E-41FA-86AD-C8F13F968659}" destId="{8905CAA2-E415-4BFE-8A42-EA3B018D9084}" srcOrd="0" destOrd="0" presId="urn:microsoft.com/office/officeart/2005/8/layout/cycle5"/>
    <dgm:cxn modelId="{2D3570B7-49A7-4F25-913F-7F4917BE5062}" type="presOf" srcId="{664159B2-4D11-4CA3-8D26-3C78854715DB}" destId="{0EC6DB80-ECF6-4F15-A2C3-2670FEC92640}" srcOrd="0" destOrd="0" presId="urn:microsoft.com/office/officeart/2005/8/layout/cycle5"/>
    <dgm:cxn modelId="{D5D4F7B9-0231-4C9E-A967-9FFE3C6D85E1}" srcId="{B6AC232C-1E13-4FD4-9640-5BBC03B3EA5E}" destId="{ED1A52BF-28C1-41DD-AE72-D7EDACD2D45A}" srcOrd="1" destOrd="0" parTransId="{4DBCFB94-36E1-4623-9002-116618F7CF69}" sibTransId="{664159B2-4D11-4CA3-8D26-3C78854715DB}"/>
    <dgm:cxn modelId="{DDF134C2-7421-404A-B1F8-C244F815B507}" type="presOf" srcId="{B6AC232C-1E13-4FD4-9640-5BBC03B3EA5E}" destId="{055A3395-0538-45F4-8FDC-71183823D927}" srcOrd="0" destOrd="0" presId="urn:microsoft.com/office/officeart/2005/8/layout/cycle5"/>
    <dgm:cxn modelId="{3D2248E6-6EFB-44E7-AE9E-383E89AFFEFD}" type="presOf" srcId="{ED1A52BF-28C1-41DD-AE72-D7EDACD2D45A}" destId="{E55E1503-E886-4A3B-8B04-69F30D5D7D67}" srcOrd="0" destOrd="0" presId="urn:microsoft.com/office/officeart/2005/8/layout/cycle5"/>
    <dgm:cxn modelId="{6B1F61FF-9316-4EAE-A7B8-BDC9C584A913}" srcId="{B6AC232C-1E13-4FD4-9640-5BBC03B3EA5E}" destId="{32D37DBC-B787-4EE5-BDAC-3973347361E9}" srcOrd="0" destOrd="0" parTransId="{15F638B4-5C0B-4C12-8010-F75CEC4D7E45}" sibTransId="{64AB14C0-CC6E-41FA-86AD-C8F13F968659}"/>
    <dgm:cxn modelId="{3A675419-66C7-462B-87B5-16BCACBCDC91}" type="presParOf" srcId="{055A3395-0538-45F4-8FDC-71183823D927}" destId="{29877798-7A93-4AFA-9638-490D236B02A4}" srcOrd="0" destOrd="0" presId="urn:microsoft.com/office/officeart/2005/8/layout/cycle5"/>
    <dgm:cxn modelId="{D7B07769-121D-4DD2-A56A-4ADB057C923D}" type="presParOf" srcId="{055A3395-0538-45F4-8FDC-71183823D927}" destId="{D1BD3051-8A5F-4E79-9D7A-BEE139203E47}" srcOrd="1" destOrd="0" presId="urn:microsoft.com/office/officeart/2005/8/layout/cycle5"/>
    <dgm:cxn modelId="{2A945D76-4CA8-416F-A648-AEA31C6BA80C}" type="presParOf" srcId="{055A3395-0538-45F4-8FDC-71183823D927}" destId="{8905CAA2-E415-4BFE-8A42-EA3B018D9084}" srcOrd="2" destOrd="0" presId="urn:microsoft.com/office/officeart/2005/8/layout/cycle5"/>
    <dgm:cxn modelId="{F0B72C74-1AD2-4CFF-A882-271DB4739DB1}" type="presParOf" srcId="{055A3395-0538-45F4-8FDC-71183823D927}" destId="{E55E1503-E886-4A3B-8B04-69F30D5D7D67}" srcOrd="3" destOrd="0" presId="urn:microsoft.com/office/officeart/2005/8/layout/cycle5"/>
    <dgm:cxn modelId="{2903D109-505B-41D1-A642-D35863D6A452}" type="presParOf" srcId="{055A3395-0538-45F4-8FDC-71183823D927}" destId="{6677FF27-EF4F-49C8-9DE2-E3600E54A67C}" srcOrd="4" destOrd="0" presId="urn:microsoft.com/office/officeart/2005/8/layout/cycle5"/>
    <dgm:cxn modelId="{AA0BB521-1025-47A9-AF68-82A6511518AC}" type="presParOf" srcId="{055A3395-0538-45F4-8FDC-71183823D927}" destId="{0EC6DB80-ECF6-4F15-A2C3-2670FEC92640}" srcOrd="5" destOrd="0" presId="urn:microsoft.com/office/officeart/2005/8/layout/cycle5"/>
    <dgm:cxn modelId="{7BBE53C2-4474-4F34-BC3C-5697E575EB59}" type="presParOf" srcId="{055A3395-0538-45F4-8FDC-71183823D927}" destId="{708B4D1B-F268-4ECD-8102-18D17137A931}" srcOrd="6" destOrd="0" presId="urn:microsoft.com/office/officeart/2005/8/layout/cycle5"/>
    <dgm:cxn modelId="{D9FE9546-FFC9-4EA1-9932-23A7833B118D}" type="presParOf" srcId="{055A3395-0538-45F4-8FDC-71183823D927}" destId="{75968FAD-6566-49C9-B98F-F29F869A1924}" srcOrd="7" destOrd="0" presId="urn:microsoft.com/office/officeart/2005/8/layout/cycle5"/>
    <dgm:cxn modelId="{206C4868-4B7F-46C2-BD08-DE9A810EEBB3}" type="presParOf" srcId="{055A3395-0538-45F4-8FDC-71183823D927}" destId="{78A0939A-87BB-4E87-A416-5B07BD26A17D}" srcOrd="8"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A0D52F-1260-40E2-8E70-4DB55AF846FC}"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E8386683-7A72-46AA-9B1D-756A2A43FC8F}">
      <dgm:prSet phldrT="[Text]" phldr="0"/>
      <dgm:spPr/>
      <dgm:t>
        <a:bodyPr/>
        <a:lstStyle/>
        <a:p>
          <a:pPr rtl="0"/>
          <a:r>
            <a:rPr lang="en-GB">
              <a:latin typeface="Century Gothic" panose="020B0502020202020204"/>
            </a:rPr>
            <a:t>Products</a:t>
          </a:r>
          <a:endParaRPr lang="en-GB"/>
        </a:p>
      </dgm:t>
    </dgm:pt>
    <dgm:pt modelId="{6E26965C-AB7E-4454-BB12-2DA172B11AA9}" type="parTrans" cxnId="{1B170683-B08C-4137-B776-B6AC9DAA3B39}">
      <dgm:prSet/>
      <dgm:spPr/>
      <dgm:t>
        <a:bodyPr/>
        <a:lstStyle/>
        <a:p>
          <a:endParaRPr lang="en-GB"/>
        </a:p>
      </dgm:t>
    </dgm:pt>
    <dgm:pt modelId="{B845FC1F-51BA-4E0A-A145-3CDDA0C7903C}" type="sibTrans" cxnId="{1B170683-B08C-4137-B776-B6AC9DAA3B39}">
      <dgm:prSet/>
      <dgm:spPr/>
      <dgm:t>
        <a:bodyPr/>
        <a:lstStyle/>
        <a:p>
          <a:endParaRPr lang="en-GB"/>
        </a:p>
      </dgm:t>
    </dgm:pt>
    <dgm:pt modelId="{3275C905-2EC8-4DA8-93B5-5A2C325545B0}">
      <dgm:prSet phldrT="[Text]" phldr="0"/>
      <dgm:spPr/>
      <dgm:t>
        <a:bodyPr/>
        <a:lstStyle/>
        <a:p>
          <a:r>
            <a:rPr lang="en-GB">
              <a:latin typeface="Century Gothic" panose="020B0502020202020204"/>
            </a:rPr>
            <a:t>brushes</a:t>
          </a:r>
          <a:endParaRPr lang="en-GB"/>
        </a:p>
      </dgm:t>
    </dgm:pt>
    <dgm:pt modelId="{A784EF15-1F91-440A-A881-C2DB84ECBB2A}" type="parTrans" cxnId="{5B68E59A-A8D1-470F-AA54-FB0CAE818A89}">
      <dgm:prSet/>
      <dgm:spPr/>
      <dgm:t>
        <a:bodyPr/>
        <a:lstStyle/>
        <a:p>
          <a:endParaRPr lang="en-GB"/>
        </a:p>
      </dgm:t>
    </dgm:pt>
    <dgm:pt modelId="{ACC95338-AE15-4AFF-A387-4E58E9DD9211}" type="sibTrans" cxnId="{5B68E59A-A8D1-470F-AA54-FB0CAE818A89}">
      <dgm:prSet/>
      <dgm:spPr/>
      <dgm:t>
        <a:bodyPr/>
        <a:lstStyle/>
        <a:p>
          <a:endParaRPr lang="en-GB"/>
        </a:p>
      </dgm:t>
    </dgm:pt>
    <dgm:pt modelId="{4AC5D621-8D5E-4AC5-AC56-C90A4F7DDA43}">
      <dgm:prSet phldrT="[Text]" phldr="0"/>
      <dgm:spPr/>
      <dgm:t>
        <a:bodyPr/>
        <a:lstStyle/>
        <a:p>
          <a:pPr rtl="0"/>
          <a:r>
            <a:rPr lang="en-GB">
              <a:latin typeface="Century Gothic" panose="020B0502020202020204"/>
            </a:rPr>
            <a:t>Brush cleanser</a:t>
          </a:r>
          <a:endParaRPr lang="en-GB"/>
        </a:p>
      </dgm:t>
    </dgm:pt>
    <dgm:pt modelId="{1075899A-7791-41A4-BF0C-4EB7CC42DD2E}" type="parTrans" cxnId="{B8009D91-17DD-4C05-A5EC-AAE50692823A}">
      <dgm:prSet/>
      <dgm:spPr/>
      <dgm:t>
        <a:bodyPr/>
        <a:lstStyle/>
        <a:p>
          <a:endParaRPr lang="en-GB"/>
        </a:p>
      </dgm:t>
    </dgm:pt>
    <dgm:pt modelId="{09CAE2A8-9BCD-409C-A7C5-C8F01804B5EB}" type="sibTrans" cxnId="{B8009D91-17DD-4C05-A5EC-AAE50692823A}">
      <dgm:prSet/>
      <dgm:spPr/>
      <dgm:t>
        <a:bodyPr/>
        <a:lstStyle/>
        <a:p>
          <a:endParaRPr lang="en-GB"/>
        </a:p>
      </dgm:t>
    </dgm:pt>
    <dgm:pt modelId="{4BC595F8-CB67-4FFF-A810-41472F3FC734}">
      <dgm:prSet phldrT="[Text]" phldr="0"/>
      <dgm:spPr/>
      <dgm:t>
        <a:bodyPr/>
        <a:lstStyle/>
        <a:p>
          <a:pPr rtl="0"/>
          <a:r>
            <a:rPr lang="en-GB">
              <a:latin typeface="Century Gothic" panose="020B0502020202020204"/>
            </a:rPr>
            <a:t>Plastic makeup pallet</a:t>
          </a:r>
          <a:endParaRPr lang="en-GB"/>
        </a:p>
      </dgm:t>
    </dgm:pt>
    <dgm:pt modelId="{BEF46BE9-B942-44CC-BBE4-DBE71EED04BF}" type="parTrans" cxnId="{FD97494E-54A2-4486-A761-C62FE8EBCCFF}">
      <dgm:prSet/>
      <dgm:spPr/>
      <dgm:t>
        <a:bodyPr/>
        <a:lstStyle/>
        <a:p>
          <a:endParaRPr lang="en-GB"/>
        </a:p>
      </dgm:t>
    </dgm:pt>
    <dgm:pt modelId="{C10A45AC-D6AB-41FD-AEE3-8C585A1EA4AF}" type="sibTrans" cxnId="{FD97494E-54A2-4486-A761-C62FE8EBCCFF}">
      <dgm:prSet/>
      <dgm:spPr/>
      <dgm:t>
        <a:bodyPr/>
        <a:lstStyle/>
        <a:p>
          <a:endParaRPr lang="en-GB"/>
        </a:p>
      </dgm:t>
    </dgm:pt>
    <dgm:pt modelId="{515F921A-FA4E-4911-B431-D090CAC4BD03}">
      <dgm:prSet phldrT="[Text]" phldr="0"/>
      <dgm:spPr/>
      <dgm:t>
        <a:bodyPr/>
        <a:lstStyle/>
        <a:p>
          <a:pPr rtl="0"/>
          <a:r>
            <a:rPr lang="en-GB">
              <a:latin typeface="Century Gothic" panose="020B0502020202020204"/>
            </a:rPr>
            <a:t>Cotton wool</a:t>
          </a:r>
          <a:endParaRPr lang="en-GB"/>
        </a:p>
      </dgm:t>
    </dgm:pt>
    <dgm:pt modelId="{F278AF94-9B1B-462D-9855-E7CEDB9ACC55}" type="parTrans" cxnId="{5C43D099-5309-45A0-9341-F96DE3140856}">
      <dgm:prSet/>
      <dgm:spPr/>
      <dgm:t>
        <a:bodyPr/>
        <a:lstStyle/>
        <a:p>
          <a:endParaRPr lang="en-GB"/>
        </a:p>
      </dgm:t>
    </dgm:pt>
    <dgm:pt modelId="{9B8BDB9C-48EB-4335-85D5-928DED91D2A0}" type="sibTrans" cxnId="{5C43D099-5309-45A0-9341-F96DE3140856}">
      <dgm:prSet/>
      <dgm:spPr/>
      <dgm:t>
        <a:bodyPr/>
        <a:lstStyle/>
        <a:p>
          <a:endParaRPr lang="en-GB"/>
        </a:p>
      </dgm:t>
    </dgm:pt>
    <dgm:pt modelId="{22A385E9-F10F-4303-A706-77E99DF751E8}">
      <dgm:prSet phldr="0"/>
      <dgm:spPr/>
      <dgm:t>
        <a:bodyPr/>
        <a:lstStyle/>
        <a:p>
          <a:pPr rtl="0"/>
          <a:r>
            <a:rPr lang="en-GB">
              <a:latin typeface="Century Gothic" panose="020B0502020202020204"/>
            </a:rPr>
            <a:t>Tissues</a:t>
          </a:r>
        </a:p>
      </dgm:t>
    </dgm:pt>
    <dgm:pt modelId="{5ED601FC-6598-49A3-9910-02253ACDB1AF}" type="parTrans" cxnId="{46F4DF23-A26A-4B92-84F7-278AE2AC1CA5}">
      <dgm:prSet/>
      <dgm:spPr/>
    </dgm:pt>
    <dgm:pt modelId="{96C80DAA-B61B-49C4-AA63-0964F9C4370D}" type="sibTrans" cxnId="{46F4DF23-A26A-4B92-84F7-278AE2AC1CA5}">
      <dgm:prSet/>
      <dgm:spPr/>
    </dgm:pt>
    <dgm:pt modelId="{3832979D-6AEC-497E-90B4-D0D199DE2C68}">
      <dgm:prSet phldr="0"/>
      <dgm:spPr/>
      <dgm:t>
        <a:bodyPr/>
        <a:lstStyle/>
        <a:p>
          <a:pPr rtl="0"/>
          <a:r>
            <a:rPr lang="en-GB">
              <a:latin typeface="Century Gothic" panose="020B0502020202020204"/>
            </a:rPr>
            <a:t>Cleaner, toner </a:t>
          </a:r>
        </a:p>
      </dgm:t>
    </dgm:pt>
    <dgm:pt modelId="{B0FF5F23-D50B-4AB6-997B-C7581CD976BD}" type="parTrans" cxnId="{DA2F690E-E966-4D5A-AAC4-80986C559480}">
      <dgm:prSet/>
      <dgm:spPr/>
    </dgm:pt>
    <dgm:pt modelId="{93A5546E-6D80-4D6B-8754-9DF8E8681D18}" type="sibTrans" cxnId="{DA2F690E-E966-4D5A-AAC4-80986C559480}">
      <dgm:prSet/>
      <dgm:spPr/>
    </dgm:pt>
    <dgm:pt modelId="{48327CB9-65EF-4D9C-B5E0-081B2BDC6A77}" type="pres">
      <dgm:prSet presAssocID="{79A0D52F-1260-40E2-8E70-4DB55AF846FC}" presName="cycle" presStyleCnt="0">
        <dgm:presLayoutVars>
          <dgm:dir/>
          <dgm:resizeHandles val="exact"/>
        </dgm:presLayoutVars>
      </dgm:prSet>
      <dgm:spPr/>
    </dgm:pt>
    <dgm:pt modelId="{07450B71-48B6-4FC6-BD5F-E28B846E5D47}" type="pres">
      <dgm:prSet presAssocID="{E8386683-7A72-46AA-9B1D-756A2A43FC8F}" presName="node" presStyleLbl="node1" presStyleIdx="0" presStyleCnt="7">
        <dgm:presLayoutVars>
          <dgm:bulletEnabled val="1"/>
        </dgm:presLayoutVars>
      </dgm:prSet>
      <dgm:spPr/>
    </dgm:pt>
    <dgm:pt modelId="{6D12F863-8BA0-4BCA-8AEC-4B9553A6FF7A}" type="pres">
      <dgm:prSet presAssocID="{E8386683-7A72-46AA-9B1D-756A2A43FC8F}" presName="spNode" presStyleCnt="0"/>
      <dgm:spPr/>
    </dgm:pt>
    <dgm:pt modelId="{6E74943E-D8FA-4859-9296-92AD4DF12342}" type="pres">
      <dgm:prSet presAssocID="{B845FC1F-51BA-4E0A-A145-3CDDA0C7903C}" presName="sibTrans" presStyleLbl="sibTrans1D1" presStyleIdx="0" presStyleCnt="7"/>
      <dgm:spPr/>
    </dgm:pt>
    <dgm:pt modelId="{BFE5703B-C91B-4628-83D7-54B25BDC2D24}" type="pres">
      <dgm:prSet presAssocID="{3275C905-2EC8-4DA8-93B5-5A2C325545B0}" presName="node" presStyleLbl="node1" presStyleIdx="1" presStyleCnt="7">
        <dgm:presLayoutVars>
          <dgm:bulletEnabled val="1"/>
        </dgm:presLayoutVars>
      </dgm:prSet>
      <dgm:spPr/>
    </dgm:pt>
    <dgm:pt modelId="{73926AC2-E11C-4323-B71D-4159FF973502}" type="pres">
      <dgm:prSet presAssocID="{3275C905-2EC8-4DA8-93B5-5A2C325545B0}" presName="spNode" presStyleCnt="0"/>
      <dgm:spPr/>
    </dgm:pt>
    <dgm:pt modelId="{02EBCB26-E4BF-4922-8A00-4E05610A8669}" type="pres">
      <dgm:prSet presAssocID="{ACC95338-AE15-4AFF-A387-4E58E9DD9211}" presName="sibTrans" presStyleLbl="sibTrans1D1" presStyleIdx="1" presStyleCnt="7"/>
      <dgm:spPr/>
    </dgm:pt>
    <dgm:pt modelId="{D3E30D30-1E25-4DEF-AD66-FBEE155DB81E}" type="pres">
      <dgm:prSet presAssocID="{4AC5D621-8D5E-4AC5-AC56-C90A4F7DDA43}" presName="node" presStyleLbl="node1" presStyleIdx="2" presStyleCnt="7">
        <dgm:presLayoutVars>
          <dgm:bulletEnabled val="1"/>
        </dgm:presLayoutVars>
      </dgm:prSet>
      <dgm:spPr/>
    </dgm:pt>
    <dgm:pt modelId="{1325B826-5DE3-42C3-A6E0-67B60A71D666}" type="pres">
      <dgm:prSet presAssocID="{4AC5D621-8D5E-4AC5-AC56-C90A4F7DDA43}" presName="spNode" presStyleCnt="0"/>
      <dgm:spPr/>
    </dgm:pt>
    <dgm:pt modelId="{060191D0-B2F5-4219-8043-34E1A732B929}" type="pres">
      <dgm:prSet presAssocID="{09CAE2A8-9BCD-409C-A7C5-C8F01804B5EB}" presName="sibTrans" presStyleLbl="sibTrans1D1" presStyleIdx="2" presStyleCnt="7"/>
      <dgm:spPr/>
    </dgm:pt>
    <dgm:pt modelId="{254A61EA-D713-4DFC-81FC-9B2F0CF0D7BA}" type="pres">
      <dgm:prSet presAssocID="{22A385E9-F10F-4303-A706-77E99DF751E8}" presName="node" presStyleLbl="node1" presStyleIdx="3" presStyleCnt="7">
        <dgm:presLayoutVars>
          <dgm:bulletEnabled val="1"/>
        </dgm:presLayoutVars>
      </dgm:prSet>
      <dgm:spPr/>
    </dgm:pt>
    <dgm:pt modelId="{0F6A2A42-82F6-42C8-BA00-993A0F42FE18}" type="pres">
      <dgm:prSet presAssocID="{22A385E9-F10F-4303-A706-77E99DF751E8}" presName="spNode" presStyleCnt="0"/>
      <dgm:spPr/>
    </dgm:pt>
    <dgm:pt modelId="{B9EE065C-26BE-4934-94A4-2B029C3F336F}" type="pres">
      <dgm:prSet presAssocID="{96C80DAA-B61B-49C4-AA63-0964F9C4370D}" presName="sibTrans" presStyleLbl="sibTrans1D1" presStyleIdx="3" presStyleCnt="7"/>
      <dgm:spPr/>
    </dgm:pt>
    <dgm:pt modelId="{8C1C1664-25EF-4F27-ACB8-4D5A22943A8C}" type="pres">
      <dgm:prSet presAssocID="{4BC595F8-CB67-4FFF-A810-41472F3FC734}" presName="node" presStyleLbl="node1" presStyleIdx="4" presStyleCnt="7">
        <dgm:presLayoutVars>
          <dgm:bulletEnabled val="1"/>
        </dgm:presLayoutVars>
      </dgm:prSet>
      <dgm:spPr/>
    </dgm:pt>
    <dgm:pt modelId="{A1899ADB-3A35-47D4-B12B-6336366DB3F5}" type="pres">
      <dgm:prSet presAssocID="{4BC595F8-CB67-4FFF-A810-41472F3FC734}" presName="spNode" presStyleCnt="0"/>
      <dgm:spPr/>
    </dgm:pt>
    <dgm:pt modelId="{B757F6D3-E3BC-480B-A8D4-EBDAD0AE7B29}" type="pres">
      <dgm:prSet presAssocID="{C10A45AC-D6AB-41FD-AEE3-8C585A1EA4AF}" presName="sibTrans" presStyleLbl="sibTrans1D1" presStyleIdx="4" presStyleCnt="7"/>
      <dgm:spPr/>
    </dgm:pt>
    <dgm:pt modelId="{5AC02DF8-F41F-4463-97AA-36D1F898C8BC}" type="pres">
      <dgm:prSet presAssocID="{515F921A-FA4E-4911-B431-D090CAC4BD03}" presName="node" presStyleLbl="node1" presStyleIdx="5" presStyleCnt="7">
        <dgm:presLayoutVars>
          <dgm:bulletEnabled val="1"/>
        </dgm:presLayoutVars>
      </dgm:prSet>
      <dgm:spPr/>
    </dgm:pt>
    <dgm:pt modelId="{8047021C-8733-4AE3-8351-B4B34D231967}" type="pres">
      <dgm:prSet presAssocID="{515F921A-FA4E-4911-B431-D090CAC4BD03}" presName="spNode" presStyleCnt="0"/>
      <dgm:spPr/>
    </dgm:pt>
    <dgm:pt modelId="{7AAD32D5-E127-48E4-A335-77D2FD2FF85E}" type="pres">
      <dgm:prSet presAssocID="{9B8BDB9C-48EB-4335-85D5-928DED91D2A0}" presName="sibTrans" presStyleLbl="sibTrans1D1" presStyleIdx="5" presStyleCnt="7"/>
      <dgm:spPr/>
    </dgm:pt>
    <dgm:pt modelId="{DA3FA2CE-77C4-4AF9-B964-3E61037CDBAD}" type="pres">
      <dgm:prSet presAssocID="{3832979D-6AEC-497E-90B4-D0D199DE2C68}" presName="node" presStyleLbl="node1" presStyleIdx="6" presStyleCnt="7">
        <dgm:presLayoutVars>
          <dgm:bulletEnabled val="1"/>
        </dgm:presLayoutVars>
      </dgm:prSet>
      <dgm:spPr/>
    </dgm:pt>
    <dgm:pt modelId="{01BA4625-F9F6-4B0B-AEAD-C8BDDE2771A4}" type="pres">
      <dgm:prSet presAssocID="{3832979D-6AEC-497E-90B4-D0D199DE2C68}" presName="spNode" presStyleCnt="0"/>
      <dgm:spPr/>
    </dgm:pt>
    <dgm:pt modelId="{0AFB6417-75F4-450B-815E-CE31D66FB520}" type="pres">
      <dgm:prSet presAssocID="{93A5546E-6D80-4D6B-8754-9DF8E8681D18}" presName="sibTrans" presStyleLbl="sibTrans1D1" presStyleIdx="6" presStyleCnt="7"/>
      <dgm:spPr/>
    </dgm:pt>
  </dgm:ptLst>
  <dgm:cxnLst>
    <dgm:cxn modelId="{DA2F690E-E966-4D5A-AAC4-80986C559480}" srcId="{79A0D52F-1260-40E2-8E70-4DB55AF846FC}" destId="{3832979D-6AEC-497E-90B4-D0D199DE2C68}" srcOrd="6" destOrd="0" parTransId="{B0FF5F23-D50B-4AB6-997B-C7581CD976BD}" sibTransId="{93A5546E-6D80-4D6B-8754-9DF8E8681D18}"/>
    <dgm:cxn modelId="{BBE1DD11-59F3-4EA3-8693-80E789AB10CE}" type="presOf" srcId="{3832979D-6AEC-497E-90B4-D0D199DE2C68}" destId="{DA3FA2CE-77C4-4AF9-B964-3E61037CDBAD}" srcOrd="0" destOrd="0" presId="urn:microsoft.com/office/officeart/2005/8/layout/cycle5"/>
    <dgm:cxn modelId="{0CDAF115-7381-4E29-9F6F-78C06D9DD215}" type="presOf" srcId="{79A0D52F-1260-40E2-8E70-4DB55AF846FC}" destId="{48327CB9-65EF-4D9C-B5E0-081B2BDC6A77}" srcOrd="0" destOrd="0" presId="urn:microsoft.com/office/officeart/2005/8/layout/cycle5"/>
    <dgm:cxn modelId="{B38F3B1D-2611-4DE1-BF4D-4F220D0058D7}" type="presOf" srcId="{09CAE2A8-9BCD-409C-A7C5-C8F01804B5EB}" destId="{060191D0-B2F5-4219-8043-34E1A732B929}" srcOrd="0" destOrd="0" presId="urn:microsoft.com/office/officeart/2005/8/layout/cycle5"/>
    <dgm:cxn modelId="{46F4DF23-A26A-4B92-84F7-278AE2AC1CA5}" srcId="{79A0D52F-1260-40E2-8E70-4DB55AF846FC}" destId="{22A385E9-F10F-4303-A706-77E99DF751E8}" srcOrd="3" destOrd="0" parTransId="{5ED601FC-6598-49A3-9910-02253ACDB1AF}" sibTransId="{96C80DAA-B61B-49C4-AA63-0964F9C4370D}"/>
    <dgm:cxn modelId="{452A1E30-0A3C-49AC-9A03-C0FD9629514E}" type="presOf" srcId="{E8386683-7A72-46AA-9B1D-756A2A43FC8F}" destId="{07450B71-48B6-4FC6-BD5F-E28B846E5D47}" srcOrd="0" destOrd="0" presId="urn:microsoft.com/office/officeart/2005/8/layout/cycle5"/>
    <dgm:cxn modelId="{77FDB630-CE73-4C3B-91BD-A822262286D4}" type="presOf" srcId="{C10A45AC-D6AB-41FD-AEE3-8C585A1EA4AF}" destId="{B757F6D3-E3BC-480B-A8D4-EBDAD0AE7B29}" srcOrd="0" destOrd="0" presId="urn:microsoft.com/office/officeart/2005/8/layout/cycle5"/>
    <dgm:cxn modelId="{EDA4FC31-275D-4ACC-A02E-CEC00B5A93D1}" type="presOf" srcId="{3275C905-2EC8-4DA8-93B5-5A2C325545B0}" destId="{BFE5703B-C91B-4628-83D7-54B25BDC2D24}" srcOrd="0" destOrd="0" presId="urn:microsoft.com/office/officeart/2005/8/layout/cycle5"/>
    <dgm:cxn modelId="{00F8743E-3A2E-4D5C-8116-D805FDDFA003}" type="presOf" srcId="{B845FC1F-51BA-4E0A-A145-3CDDA0C7903C}" destId="{6E74943E-D8FA-4859-9296-92AD4DF12342}" srcOrd="0" destOrd="0" presId="urn:microsoft.com/office/officeart/2005/8/layout/cycle5"/>
    <dgm:cxn modelId="{3F910B42-63D0-42E6-A4E9-8E92102357E7}" type="presOf" srcId="{96C80DAA-B61B-49C4-AA63-0964F9C4370D}" destId="{B9EE065C-26BE-4934-94A4-2B029C3F336F}" srcOrd="0" destOrd="0" presId="urn:microsoft.com/office/officeart/2005/8/layout/cycle5"/>
    <dgm:cxn modelId="{FD97494E-54A2-4486-A761-C62FE8EBCCFF}" srcId="{79A0D52F-1260-40E2-8E70-4DB55AF846FC}" destId="{4BC595F8-CB67-4FFF-A810-41472F3FC734}" srcOrd="4" destOrd="0" parTransId="{BEF46BE9-B942-44CC-BBE4-DBE71EED04BF}" sibTransId="{C10A45AC-D6AB-41FD-AEE3-8C585A1EA4AF}"/>
    <dgm:cxn modelId="{1B170683-B08C-4137-B776-B6AC9DAA3B39}" srcId="{79A0D52F-1260-40E2-8E70-4DB55AF846FC}" destId="{E8386683-7A72-46AA-9B1D-756A2A43FC8F}" srcOrd="0" destOrd="0" parTransId="{6E26965C-AB7E-4454-BB12-2DA172B11AA9}" sibTransId="{B845FC1F-51BA-4E0A-A145-3CDDA0C7903C}"/>
    <dgm:cxn modelId="{83A9F484-3923-4D25-87D9-5645BBE1217F}" type="presOf" srcId="{93A5546E-6D80-4D6B-8754-9DF8E8681D18}" destId="{0AFB6417-75F4-450B-815E-CE31D66FB520}" srcOrd="0" destOrd="0" presId="urn:microsoft.com/office/officeart/2005/8/layout/cycle5"/>
    <dgm:cxn modelId="{B8009D91-17DD-4C05-A5EC-AAE50692823A}" srcId="{79A0D52F-1260-40E2-8E70-4DB55AF846FC}" destId="{4AC5D621-8D5E-4AC5-AC56-C90A4F7DDA43}" srcOrd="2" destOrd="0" parTransId="{1075899A-7791-41A4-BF0C-4EB7CC42DD2E}" sibTransId="{09CAE2A8-9BCD-409C-A7C5-C8F01804B5EB}"/>
    <dgm:cxn modelId="{5C43D099-5309-45A0-9341-F96DE3140856}" srcId="{79A0D52F-1260-40E2-8E70-4DB55AF846FC}" destId="{515F921A-FA4E-4911-B431-D090CAC4BD03}" srcOrd="5" destOrd="0" parTransId="{F278AF94-9B1B-462D-9855-E7CEDB9ACC55}" sibTransId="{9B8BDB9C-48EB-4335-85D5-928DED91D2A0}"/>
    <dgm:cxn modelId="{A235ED99-BFC3-4B89-9EC5-21EF48884FA8}" type="presOf" srcId="{22A385E9-F10F-4303-A706-77E99DF751E8}" destId="{254A61EA-D713-4DFC-81FC-9B2F0CF0D7BA}" srcOrd="0" destOrd="0" presId="urn:microsoft.com/office/officeart/2005/8/layout/cycle5"/>
    <dgm:cxn modelId="{5B68E59A-A8D1-470F-AA54-FB0CAE818A89}" srcId="{79A0D52F-1260-40E2-8E70-4DB55AF846FC}" destId="{3275C905-2EC8-4DA8-93B5-5A2C325545B0}" srcOrd="1" destOrd="0" parTransId="{A784EF15-1F91-440A-A881-C2DB84ECBB2A}" sibTransId="{ACC95338-AE15-4AFF-A387-4E58E9DD9211}"/>
    <dgm:cxn modelId="{F8403A9F-75B2-47B9-8229-78FCCE221594}" type="presOf" srcId="{ACC95338-AE15-4AFF-A387-4E58E9DD9211}" destId="{02EBCB26-E4BF-4922-8A00-4E05610A8669}" srcOrd="0" destOrd="0" presId="urn:microsoft.com/office/officeart/2005/8/layout/cycle5"/>
    <dgm:cxn modelId="{404022C4-4769-4F9F-8A2A-E18865276F1E}" type="presOf" srcId="{4AC5D621-8D5E-4AC5-AC56-C90A4F7DDA43}" destId="{D3E30D30-1E25-4DEF-AD66-FBEE155DB81E}" srcOrd="0" destOrd="0" presId="urn:microsoft.com/office/officeart/2005/8/layout/cycle5"/>
    <dgm:cxn modelId="{030384DF-77BF-4390-A025-BD27DD1984D3}" type="presOf" srcId="{4BC595F8-CB67-4FFF-A810-41472F3FC734}" destId="{8C1C1664-25EF-4F27-ACB8-4D5A22943A8C}" srcOrd="0" destOrd="0" presId="urn:microsoft.com/office/officeart/2005/8/layout/cycle5"/>
    <dgm:cxn modelId="{4ED29DE0-081B-4C53-AE84-C2159C50D3AC}" type="presOf" srcId="{515F921A-FA4E-4911-B431-D090CAC4BD03}" destId="{5AC02DF8-F41F-4463-97AA-36D1F898C8BC}" srcOrd="0" destOrd="0" presId="urn:microsoft.com/office/officeart/2005/8/layout/cycle5"/>
    <dgm:cxn modelId="{F7114FF7-6295-435C-9ACE-CE61BECD59E0}" type="presOf" srcId="{9B8BDB9C-48EB-4335-85D5-928DED91D2A0}" destId="{7AAD32D5-E127-48E4-A335-77D2FD2FF85E}" srcOrd="0" destOrd="0" presId="urn:microsoft.com/office/officeart/2005/8/layout/cycle5"/>
    <dgm:cxn modelId="{78C49B2A-A244-4E13-B527-212A599D90D3}" type="presParOf" srcId="{48327CB9-65EF-4D9C-B5E0-081B2BDC6A77}" destId="{07450B71-48B6-4FC6-BD5F-E28B846E5D47}" srcOrd="0" destOrd="0" presId="urn:microsoft.com/office/officeart/2005/8/layout/cycle5"/>
    <dgm:cxn modelId="{F624FE62-4362-47ED-8079-A1C2E4C468C7}" type="presParOf" srcId="{48327CB9-65EF-4D9C-B5E0-081B2BDC6A77}" destId="{6D12F863-8BA0-4BCA-8AEC-4B9553A6FF7A}" srcOrd="1" destOrd="0" presId="urn:microsoft.com/office/officeart/2005/8/layout/cycle5"/>
    <dgm:cxn modelId="{BB4BDA1C-1AB3-44AE-826F-3D465A8C6756}" type="presParOf" srcId="{48327CB9-65EF-4D9C-B5E0-081B2BDC6A77}" destId="{6E74943E-D8FA-4859-9296-92AD4DF12342}" srcOrd="2" destOrd="0" presId="urn:microsoft.com/office/officeart/2005/8/layout/cycle5"/>
    <dgm:cxn modelId="{9E688A5B-F30C-4B0C-8EB6-EA97B72CF1B8}" type="presParOf" srcId="{48327CB9-65EF-4D9C-B5E0-081B2BDC6A77}" destId="{BFE5703B-C91B-4628-83D7-54B25BDC2D24}" srcOrd="3" destOrd="0" presId="urn:microsoft.com/office/officeart/2005/8/layout/cycle5"/>
    <dgm:cxn modelId="{71683320-9498-4CC2-BED6-890FDE61D1FC}" type="presParOf" srcId="{48327CB9-65EF-4D9C-B5E0-081B2BDC6A77}" destId="{73926AC2-E11C-4323-B71D-4159FF973502}" srcOrd="4" destOrd="0" presId="urn:microsoft.com/office/officeart/2005/8/layout/cycle5"/>
    <dgm:cxn modelId="{EC76D1F4-FEBD-41EA-BCA9-35CBEE92EC71}" type="presParOf" srcId="{48327CB9-65EF-4D9C-B5E0-081B2BDC6A77}" destId="{02EBCB26-E4BF-4922-8A00-4E05610A8669}" srcOrd="5" destOrd="0" presId="urn:microsoft.com/office/officeart/2005/8/layout/cycle5"/>
    <dgm:cxn modelId="{1C4CF3BD-4887-4C21-979D-2E3D27AC1F32}" type="presParOf" srcId="{48327CB9-65EF-4D9C-B5E0-081B2BDC6A77}" destId="{D3E30D30-1E25-4DEF-AD66-FBEE155DB81E}" srcOrd="6" destOrd="0" presId="urn:microsoft.com/office/officeart/2005/8/layout/cycle5"/>
    <dgm:cxn modelId="{1CF1B347-D09C-49A4-9904-E63B5ABADA16}" type="presParOf" srcId="{48327CB9-65EF-4D9C-B5E0-081B2BDC6A77}" destId="{1325B826-5DE3-42C3-A6E0-67B60A71D666}" srcOrd="7" destOrd="0" presId="urn:microsoft.com/office/officeart/2005/8/layout/cycle5"/>
    <dgm:cxn modelId="{692F2294-36C2-4B4F-9E5A-F6B3957A0933}" type="presParOf" srcId="{48327CB9-65EF-4D9C-B5E0-081B2BDC6A77}" destId="{060191D0-B2F5-4219-8043-34E1A732B929}" srcOrd="8" destOrd="0" presId="urn:microsoft.com/office/officeart/2005/8/layout/cycle5"/>
    <dgm:cxn modelId="{79B93AE3-E778-41A0-AE77-2C99FD3B44E5}" type="presParOf" srcId="{48327CB9-65EF-4D9C-B5E0-081B2BDC6A77}" destId="{254A61EA-D713-4DFC-81FC-9B2F0CF0D7BA}" srcOrd="9" destOrd="0" presId="urn:microsoft.com/office/officeart/2005/8/layout/cycle5"/>
    <dgm:cxn modelId="{7F985EEE-7BDE-436E-B016-923245AB4BBD}" type="presParOf" srcId="{48327CB9-65EF-4D9C-B5E0-081B2BDC6A77}" destId="{0F6A2A42-82F6-42C8-BA00-993A0F42FE18}" srcOrd="10" destOrd="0" presId="urn:microsoft.com/office/officeart/2005/8/layout/cycle5"/>
    <dgm:cxn modelId="{184FED74-36CF-47FA-BAB1-641D419CA9BA}" type="presParOf" srcId="{48327CB9-65EF-4D9C-B5E0-081B2BDC6A77}" destId="{B9EE065C-26BE-4934-94A4-2B029C3F336F}" srcOrd="11" destOrd="0" presId="urn:microsoft.com/office/officeart/2005/8/layout/cycle5"/>
    <dgm:cxn modelId="{988F03B0-1E3B-43E4-AF06-A02B7C56104F}" type="presParOf" srcId="{48327CB9-65EF-4D9C-B5E0-081B2BDC6A77}" destId="{8C1C1664-25EF-4F27-ACB8-4D5A22943A8C}" srcOrd="12" destOrd="0" presId="urn:microsoft.com/office/officeart/2005/8/layout/cycle5"/>
    <dgm:cxn modelId="{BC709BC8-8011-497B-B764-72E2C77DD623}" type="presParOf" srcId="{48327CB9-65EF-4D9C-B5E0-081B2BDC6A77}" destId="{A1899ADB-3A35-47D4-B12B-6336366DB3F5}" srcOrd="13" destOrd="0" presId="urn:microsoft.com/office/officeart/2005/8/layout/cycle5"/>
    <dgm:cxn modelId="{DBA1206A-0ACC-4F22-978A-8A7AD2A4AD1F}" type="presParOf" srcId="{48327CB9-65EF-4D9C-B5E0-081B2BDC6A77}" destId="{B757F6D3-E3BC-480B-A8D4-EBDAD0AE7B29}" srcOrd="14" destOrd="0" presId="urn:microsoft.com/office/officeart/2005/8/layout/cycle5"/>
    <dgm:cxn modelId="{AFC5B944-83F4-414A-8EA3-8D155C74982A}" type="presParOf" srcId="{48327CB9-65EF-4D9C-B5E0-081B2BDC6A77}" destId="{5AC02DF8-F41F-4463-97AA-36D1F898C8BC}" srcOrd="15" destOrd="0" presId="urn:microsoft.com/office/officeart/2005/8/layout/cycle5"/>
    <dgm:cxn modelId="{6B92270B-6E9B-4B27-A968-0FBCEF0C69CD}" type="presParOf" srcId="{48327CB9-65EF-4D9C-B5E0-081B2BDC6A77}" destId="{8047021C-8733-4AE3-8351-B4B34D231967}" srcOrd="16" destOrd="0" presId="urn:microsoft.com/office/officeart/2005/8/layout/cycle5"/>
    <dgm:cxn modelId="{E3BB2EBD-7257-4885-86E7-B4A97AC2D93A}" type="presParOf" srcId="{48327CB9-65EF-4D9C-B5E0-081B2BDC6A77}" destId="{7AAD32D5-E127-48E4-A335-77D2FD2FF85E}" srcOrd="17" destOrd="0" presId="urn:microsoft.com/office/officeart/2005/8/layout/cycle5"/>
    <dgm:cxn modelId="{6F083F33-C93C-4333-A6F7-7863D9F543C9}" type="presParOf" srcId="{48327CB9-65EF-4D9C-B5E0-081B2BDC6A77}" destId="{DA3FA2CE-77C4-4AF9-B964-3E61037CDBAD}" srcOrd="18" destOrd="0" presId="urn:microsoft.com/office/officeart/2005/8/layout/cycle5"/>
    <dgm:cxn modelId="{9132DBC5-DB6B-4ABF-89E2-A18C9F5853C4}" type="presParOf" srcId="{48327CB9-65EF-4D9C-B5E0-081B2BDC6A77}" destId="{01BA4625-F9F6-4B0B-AEAD-C8BDDE2771A4}" srcOrd="19" destOrd="0" presId="urn:microsoft.com/office/officeart/2005/8/layout/cycle5"/>
    <dgm:cxn modelId="{3C20E1B7-B5BF-4B92-AD7E-7382AB304E01}" type="presParOf" srcId="{48327CB9-65EF-4D9C-B5E0-081B2BDC6A77}" destId="{0AFB6417-75F4-450B-815E-CE31D66FB520}" srcOrd="20" destOrd="0" presId="urn:microsoft.com/office/officeart/2005/8/layout/cycle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FF31C8-5635-4A21-8CC6-C5E1D7272C34}" type="doc">
      <dgm:prSet loTypeId="urn:microsoft.com/office/officeart/2005/8/layout/vList2" loCatId="list" qsTypeId="urn:microsoft.com/office/officeart/2005/8/quickstyle/simple2" qsCatId="simple" csTypeId="urn:microsoft.com/office/officeart/2005/8/colors/colorful1" csCatId="colorful" phldr="1"/>
      <dgm:spPr/>
      <dgm:t>
        <a:bodyPr/>
        <a:lstStyle/>
        <a:p>
          <a:endParaRPr lang="en-US"/>
        </a:p>
      </dgm:t>
    </dgm:pt>
    <dgm:pt modelId="{9AB83209-0547-4F86-B034-A9828B16FCF5}">
      <dgm:prSet/>
      <dgm:spPr/>
      <dgm:t>
        <a:bodyPr/>
        <a:lstStyle/>
        <a:p>
          <a:r>
            <a:rPr lang="en-GB" b="1">
              <a:hlinkClick xmlns:r="http://schemas.openxmlformats.org/officeDocument/2006/relationships" r:id="rId1">
                <a:extLst>
                  <a:ext uri="{A12FA001-AC4F-418D-AE19-62706E023703}">
                    <ahyp:hlinkClr xmlns:ahyp="http://schemas.microsoft.com/office/drawing/2018/hyperlinkcolor" val="tx"/>
                  </a:ext>
                </a:extLst>
              </a:hlinkClick>
            </a:rPr>
            <a:t>hive waxing kits - Bing images</a:t>
          </a:r>
          <a:endParaRPr lang="en-US" b="1"/>
        </a:p>
      </dgm:t>
    </dgm:pt>
    <dgm:pt modelId="{B854C989-844C-42A2-86C6-E67834FFCDAA}" type="parTrans" cxnId="{1179973F-2985-447F-9969-47847277F073}">
      <dgm:prSet/>
      <dgm:spPr/>
      <dgm:t>
        <a:bodyPr/>
        <a:lstStyle/>
        <a:p>
          <a:endParaRPr lang="en-US"/>
        </a:p>
      </dgm:t>
    </dgm:pt>
    <dgm:pt modelId="{6A675A68-1A3F-42FD-80EB-A48392F0DEEA}" type="sibTrans" cxnId="{1179973F-2985-447F-9969-47847277F073}">
      <dgm:prSet/>
      <dgm:spPr/>
      <dgm:t>
        <a:bodyPr/>
        <a:lstStyle/>
        <a:p>
          <a:endParaRPr lang="en-US"/>
        </a:p>
      </dgm:t>
    </dgm:pt>
    <dgm:pt modelId="{92DBA555-26F3-4002-9886-76C22E64B29E}">
      <dgm:prSet/>
      <dgm:spPr/>
      <dgm:t>
        <a:bodyPr/>
        <a:lstStyle/>
        <a:p>
          <a:r>
            <a:rPr lang="en-GB" b="1">
              <a:hlinkClick xmlns:r="http://schemas.openxmlformats.org/officeDocument/2006/relationships" r:id="rId2">
                <a:extLst>
                  <a:ext uri="{A12FA001-AC4F-418D-AE19-62706E023703}">
                    <ahyp:hlinkClr xmlns:ahyp="http://schemas.microsoft.com/office/drawing/2018/hyperlinkcolor" val="tx"/>
                  </a:ext>
                </a:extLst>
              </a:hlinkClick>
            </a:rPr>
            <a:t>24k-gold-facial.jpg (600×400)</a:t>
          </a:r>
          <a:endParaRPr lang="en-US" b="1"/>
        </a:p>
      </dgm:t>
    </dgm:pt>
    <dgm:pt modelId="{BAAB898F-572C-40D0-87A4-1698340524EF}" type="parTrans" cxnId="{BAEFE738-871A-4657-B694-D5BDE8419998}">
      <dgm:prSet/>
      <dgm:spPr/>
      <dgm:t>
        <a:bodyPr/>
        <a:lstStyle/>
        <a:p>
          <a:endParaRPr lang="en-US"/>
        </a:p>
      </dgm:t>
    </dgm:pt>
    <dgm:pt modelId="{7F3F3AEE-2F77-471A-A719-4841811E1B73}" type="sibTrans" cxnId="{BAEFE738-871A-4657-B694-D5BDE8419998}">
      <dgm:prSet/>
      <dgm:spPr/>
      <dgm:t>
        <a:bodyPr/>
        <a:lstStyle/>
        <a:p>
          <a:endParaRPr lang="en-US"/>
        </a:p>
      </dgm:t>
    </dgm:pt>
    <dgm:pt modelId="{7FC3067D-549F-4B2F-BE25-43A24F8B126B}">
      <dgm:prSet/>
      <dgm:spPr/>
      <dgm:t>
        <a:bodyPr/>
        <a:lstStyle/>
        <a:p>
          <a:r>
            <a:rPr lang="en-GB" b="1">
              <a:hlinkClick xmlns:r="http://schemas.openxmlformats.org/officeDocument/2006/relationships" r:id="rId3">
                <a:extLst>
                  <a:ext uri="{A12FA001-AC4F-418D-AE19-62706E023703}">
                    <ahyp:hlinkClr xmlns:ahyp="http://schemas.microsoft.com/office/drawing/2018/hyperlinkcolor" val="tx"/>
                  </a:ext>
                </a:extLst>
              </a:hlinkClick>
            </a:rPr>
            <a:t>Partnership: meaning, definition, advantages types, examples (byjus.com)</a:t>
          </a:r>
          <a:endParaRPr lang="en-US" b="1"/>
        </a:p>
      </dgm:t>
    </dgm:pt>
    <dgm:pt modelId="{8E310A85-0536-4FD5-86A3-84D013E93FE9}" type="parTrans" cxnId="{DC356E6F-856E-4F8B-AD1F-BD07EEBED2D6}">
      <dgm:prSet/>
      <dgm:spPr/>
      <dgm:t>
        <a:bodyPr/>
        <a:lstStyle/>
        <a:p>
          <a:endParaRPr lang="en-US"/>
        </a:p>
      </dgm:t>
    </dgm:pt>
    <dgm:pt modelId="{B7046DB6-C224-46FE-A4C2-4731945BDCD9}" type="sibTrans" cxnId="{DC356E6F-856E-4F8B-AD1F-BD07EEBED2D6}">
      <dgm:prSet/>
      <dgm:spPr/>
      <dgm:t>
        <a:bodyPr/>
        <a:lstStyle/>
        <a:p>
          <a:endParaRPr lang="en-US"/>
        </a:p>
      </dgm:t>
    </dgm:pt>
    <dgm:pt modelId="{82A43CB3-CFE4-4963-B390-1C22365A74BD}">
      <dgm:prSet/>
      <dgm:spPr/>
      <dgm:t>
        <a:bodyPr/>
        <a:lstStyle/>
        <a:p>
          <a:r>
            <a:rPr lang="en-GB" b="1">
              <a:hlinkClick xmlns:r="http://schemas.openxmlformats.org/officeDocument/2006/relationships" r:id="rId4">
                <a:extLst>
                  <a:ext uri="{A12FA001-AC4F-418D-AE19-62706E023703}">
                    <ahyp:hlinkClr xmlns:ahyp="http://schemas.microsoft.com/office/drawing/2018/hyperlinkcolor" val="tx"/>
                  </a:ext>
                </a:extLst>
              </a:hlinkClick>
            </a:rPr>
            <a:t>pro-impressions-eyelash-eyebrow-tinting-kit.jpg (900×900) (proimpressions.com)</a:t>
          </a:r>
          <a:endParaRPr lang="en-US" b="1"/>
        </a:p>
      </dgm:t>
    </dgm:pt>
    <dgm:pt modelId="{2625A955-873F-4A6A-8AD9-D0A7CBAF2EDE}" type="parTrans" cxnId="{EA82C4C4-0D04-419A-A44E-F4464CC9A31E}">
      <dgm:prSet/>
      <dgm:spPr/>
      <dgm:t>
        <a:bodyPr/>
        <a:lstStyle/>
        <a:p>
          <a:endParaRPr lang="en-US"/>
        </a:p>
      </dgm:t>
    </dgm:pt>
    <dgm:pt modelId="{A025D4BC-7B49-4387-9DD5-61F9E7B398D4}" type="sibTrans" cxnId="{EA82C4C4-0D04-419A-A44E-F4464CC9A31E}">
      <dgm:prSet/>
      <dgm:spPr/>
      <dgm:t>
        <a:bodyPr/>
        <a:lstStyle/>
        <a:p>
          <a:endParaRPr lang="en-US"/>
        </a:p>
      </dgm:t>
    </dgm:pt>
    <dgm:pt modelId="{A90EA953-B3D0-42EC-9859-7FEE92F53180}">
      <dgm:prSet/>
      <dgm:spPr/>
      <dgm:t>
        <a:bodyPr/>
        <a:lstStyle/>
        <a:p>
          <a:r>
            <a:rPr lang="en-GB" b="1">
              <a:hlinkClick xmlns:r="http://schemas.openxmlformats.org/officeDocument/2006/relationships" r:id="rId5">
                <a:extLst>
                  <a:ext uri="{A12FA001-AC4F-418D-AE19-62706E023703}">
                    <ahyp:hlinkClr xmlns:ahyp="http://schemas.microsoft.com/office/drawing/2018/hyperlinkcolor" val="tx"/>
                  </a:ext>
                </a:extLst>
              </a:hlinkClick>
            </a:rPr>
            <a:t>urban veda facial kits - Bing</a:t>
          </a:r>
          <a:endParaRPr lang="en-US" b="1"/>
        </a:p>
      </dgm:t>
    </dgm:pt>
    <dgm:pt modelId="{8E06B7B0-C553-4890-9F30-2AD8BECAFC72}" type="parTrans" cxnId="{16550C8D-3DFC-48A5-AF61-964E2DC12FCF}">
      <dgm:prSet/>
      <dgm:spPr/>
      <dgm:t>
        <a:bodyPr/>
        <a:lstStyle/>
        <a:p>
          <a:endParaRPr lang="en-US"/>
        </a:p>
      </dgm:t>
    </dgm:pt>
    <dgm:pt modelId="{BBAE8E81-4B68-49D9-8E26-9B75D341A1F2}" type="sibTrans" cxnId="{16550C8D-3DFC-48A5-AF61-964E2DC12FCF}">
      <dgm:prSet/>
      <dgm:spPr/>
      <dgm:t>
        <a:bodyPr/>
        <a:lstStyle/>
        <a:p>
          <a:endParaRPr lang="en-US"/>
        </a:p>
      </dgm:t>
    </dgm:pt>
    <dgm:pt modelId="{718301AF-16B0-46A4-B3CE-90B09873EEF4}">
      <dgm:prSet phldr="0"/>
      <dgm:spPr/>
      <dgm:t>
        <a:bodyPr/>
        <a:lstStyle/>
        <a:p>
          <a:pPr rtl="0"/>
          <a:r>
            <a:rPr lang="en-GB" b="1"/>
            <a:t>Webster. </a:t>
          </a:r>
          <a:r>
            <a:rPr lang="en-GB" b="1" i="1"/>
            <a:t>Webster's New Collegiate Dictionary.</a:t>
          </a:r>
          <a:r>
            <a:rPr lang="en-GB" b="1"/>
            <a:t> Springfield, MA: G &amp; C Merriam, 1976.</a:t>
          </a:r>
          <a:endParaRPr lang="en-GB" b="1">
            <a:latin typeface="Walbaum Display"/>
          </a:endParaRPr>
        </a:p>
      </dgm:t>
    </dgm:pt>
    <dgm:pt modelId="{20722A69-2C39-4538-890A-C758B16EE976}" type="parTrans" cxnId="{DD20F869-C418-4705-A41E-2E11FB6C8A3A}">
      <dgm:prSet/>
      <dgm:spPr/>
    </dgm:pt>
    <dgm:pt modelId="{AD146292-D040-4C46-A0BA-C81925493F93}" type="sibTrans" cxnId="{DD20F869-C418-4705-A41E-2E11FB6C8A3A}">
      <dgm:prSet/>
      <dgm:spPr/>
      <dgm:t>
        <a:bodyPr/>
        <a:lstStyle/>
        <a:p>
          <a:endParaRPr lang="en-GB"/>
        </a:p>
      </dgm:t>
    </dgm:pt>
    <dgm:pt modelId="{D5F22174-EDF0-4BC1-9D9A-2DDA3401E8F8}">
      <dgm:prSet phldr="0"/>
      <dgm:spPr/>
      <dgm:t>
        <a:bodyPr/>
        <a:lstStyle/>
        <a:p>
          <a:pPr rtl="0"/>
          <a:endParaRPr lang="en-GB" b="1">
            <a:latin typeface="Walbaum Display"/>
          </a:endParaRPr>
        </a:p>
      </dgm:t>
    </dgm:pt>
    <dgm:pt modelId="{DD0FEBEB-B4ED-49F2-A388-A2C9B63E129E}" type="parTrans" cxnId="{152C9AF6-DA15-4BEA-BE47-8FA696BB5071}">
      <dgm:prSet/>
      <dgm:spPr/>
    </dgm:pt>
    <dgm:pt modelId="{71DBA4D8-A817-435C-A391-3FB22EE992E6}" type="sibTrans" cxnId="{152C9AF6-DA15-4BEA-BE47-8FA696BB5071}">
      <dgm:prSet/>
      <dgm:spPr/>
      <dgm:t>
        <a:bodyPr/>
        <a:lstStyle/>
        <a:p>
          <a:endParaRPr lang="en-GB"/>
        </a:p>
      </dgm:t>
    </dgm:pt>
    <dgm:pt modelId="{9BC446BA-B63B-4A4B-B687-8E52B73C6130}">
      <dgm:prSet phldr="0"/>
      <dgm:spPr/>
      <dgm:t>
        <a:bodyPr/>
        <a:lstStyle/>
        <a:p>
          <a:pPr rtl="0"/>
          <a:r>
            <a:rPr lang="en-GB" b="0">
              <a:hlinkClick xmlns:r="http://schemas.openxmlformats.org/officeDocument/2006/relationships" r:id="rId6"/>
            </a:rPr>
            <a:t>instagram - Bing images</a:t>
          </a:r>
          <a:endParaRPr lang="en-GB" b="1">
            <a:latin typeface="Walbaum Display"/>
          </a:endParaRPr>
        </a:p>
      </dgm:t>
    </dgm:pt>
    <dgm:pt modelId="{7391540C-18AF-4AA8-963A-8F945199F40B}" type="parTrans" cxnId="{B2485340-BFF1-4E3A-B103-CA135BD17B0D}">
      <dgm:prSet/>
      <dgm:spPr/>
    </dgm:pt>
    <dgm:pt modelId="{4B6B761F-5AE0-4A87-AAA6-BE35C450AC1B}" type="sibTrans" cxnId="{B2485340-BFF1-4E3A-B103-CA135BD17B0D}">
      <dgm:prSet/>
      <dgm:spPr/>
      <dgm:t>
        <a:bodyPr/>
        <a:lstStyle/>
        <a:p>
          <a:endParaRPr lang="en-GB"/>
        </a:p>
      </dgm:t>
    </dgm:pt>
    <dgm:pt modelId="{3C3EB93E-5C6B-4957-8ACD-1C54CE3D44D0}">
      <dgm:prSet phldr="0"/>
      <dgm:spPr/>
      <dgm:t>
        <a:bodyPr/>
        <a:lstStyle/>
        <a:p>
          <a:r>
            <a:rPr lang="en-GB" b="1">
              <a:latin typeface="Walbaum Display"/>
            </a:rPr>
            <a:t>Gray</a:t>
          </a:r>
          <a:r>
            <a:rPr lang="en-GB" b="1"/>
            <a:t>, B. </a:t>
          </a:r>
          <a:r>
            <a:rPr lang="en-GB" b="1" i="1"/>
            <a:t>Collaborating: Finding Common Ground for Multiparty Problems.</a:t>
          </a:r>
          <a:r>
            <a:rPr lang="en-GB" b="1"/>
            <a:t> San Francisco: Josey Bass, 1989.</a:t>
          </a:r>
        </a:p>
      </dgm:t>
    </dgm:pt>
    <dgm:pt modelId="{06FC0200-24FB-479A-9F88-993237D4A9BA}" type="parTrans" cxnId="{DDDE4A33-57C8-496E-841C-F4695482CEB3}">
      <dgm:prSet/>
      <dgm:spPr/>
    </dgm:pt>
    <dgm:pt modelId="{9FEF97F0-27FF-4C38-8C9D-D46887241E9C}" type="sibTrans" cxnId="{DDDE4A33-57C8-496E-841C-F4695482CEB3}">
      <dgm:prSet/>
      <dgm:spPr/>
      <dgm:t>
        <a:bodyPr/>
        <a:lstStyle/>
        <a:p>
          <a:endParaRPr lang="en-GB"/>
        </a:p>
      </dgm:t>
    </dgm:pt>
    <dgm:pt modelId="{AF425EB3-2CFE-4FC5-B713-5313B093D8DF}">
      <dgm:prSet phldr="0"/>
      <dgm:spPr/>
      <dgm:t>
        <a:bodyPr/>
        <a:lstStyle/>
        <a:p>
          <a:pPr rtl="0"/>
          <a:r>
            <a:rPr lang="en-GB" b="1">
              <a:hlinkClick xmlns:r="http://schemas.openxmlformats.org/officeDocument/2006/relationships" r:id="rId7">
                <a:extLst>
                  <a:ext uri="{A12FA001-AC4F-418D-AE19-62706E023703}">
                    <ahyp:hlinkClr xmlns:ahyp="http://schemas.microsoft.com/office/drawing/2018/hyperlinkcolor" val="tx"/>
                  </a:ext>
                </a:extLst>
              </a:hlinkClick>
            </a:rPr>
            <a:t>beauty-make-up-and-hair-inspiration.jpg (640×960) (weddbook.me)</a:t>
          </a:r>
          <a:endParaRPr lang="en-GB" b="1">
            <a:latin typeface="Walbaum Display"/>
          </a:endParaRPr>
        </a:p>
      </dgm:t>
    </dgm:pt>
    <dgm:pt modelId="{9FF4A180-5F51-4874-B315-70ED4E5BE24A}" type="parTrans" cxnId="{2C293128-5799-4E56-9824-0362DAF5D843}">
      <dgm:prSet/>
      <dgm:spPr/>
    </dgm:pt>
    <dgm:pt modelId="{2EBA8290-C6EA-4CDF-BE48-190DB4D6330F}" type="sibTrans" cxnId="{2C293128-5799-4E56-9824-0362DAF5D843}">
      <dgm:prSet/>
      <dgm:spPr/>
      <dgm:t>
        <a:bodyPr/>
        <a:lstStyle/>
        <a:p>
          <a:endParaRPr lang="en-GB"/>
        </a:p>
      </dgm:t>
    </dgm:pt>
    <dgm:pt modelId="{0ED70F77-D34C-4032-B224-9F7CB90998A1}" type="pres">
      <dgm:prSet presAssocID="{02FF31C8-5635-4A21-8CC6-C5E1D7272C34}" presName="linear" presStyleCnt="0">
        <dgm:presLayoutVars>
          <dgm:animLvl val="lvl"/>
          <dgm:resizeHandles val="exact"/>
        </dgm:presLayoutVars>
      </dgm:prSet>
      <dgm:spPr/>
    </dgm:pt>
    <dgm:pt modelId="{F42A3F39-098E-4C19-8A7F-57AB07DC0DCF}" type="pres">
      <dgm:prSet presAssocID="{AF425EB3-2CFE-4FC5-B713-5313B093D8DF}" presName="parentText" presStyleLbl="node1" presStyleIdx="0" presStyleCnt="10">
        <dgm:presLayoutVars>
          <dgm:chMax val="0"/>
          <dgm:bulletEnabled val="1"/>
        </dgm:presLayoutVars>
      </dgm:prSet>
      <dgm:spPr/>
    </dgm:pt>
    <dgm:pt modelId="{D1F8423A-8C24-4C8F-9E65-BEAA0E09A9A6}" type="pres">
      <dgm:prSet presAssocID="{2EBA8290-C6EA-4CDF-BE48-190DB4D6330F}" presName="spacer" presStyleCnt="0"/>
      <dgm:spPr/>
    </dgm:pt>
    <dgm:pt modelId="{CBEABF0C-BF84-4EB5-BC5E-F7B20E2BC222}" type="pres">
      <dgm:prSet presAssocID="{3C3EB93E-5C6B-4957-8ACD-1C54CE3D44D0}" presName="parentText" presStyleLbl="node1" presStyleIdx="1" presStyleCnt="10">
        <dgm:presLayoutVars>
          <dgm:chMax val="0"/>
          <dgm:bulletEnabled val="1"/>
        </dgm:presLayoutVars>
      </dgm:prSet>
      <dgm:spPr/>
    </dgm:pt>
    <dgm:pt modelId="{1717E969-9DC9-4E1F-806B-6B41B3CA7201}" type="pres">
      <dgm:prSet presAssocID="{9FEF97F0-27FF-4C38-8C9D-D46887241E9C}" presName="spacer" presStyleCnt="0"/>
      <dgm:spPr/>
    </dgm:pt>
    <dgm:pt modelId="{E1818827-9D12-491E-AA51-053A729DF13B}" type="pres">
      <dgm:prSet presAssocID="{9AB83209-0547-4F86-B034-A9828B16FCF5}" presName="parentText" presStyleLbl="node1" presStyleIdx="2" presStyleCnt="10">
        <dgm:presLayoutVars>
          <dgm:chMax val="0"/>
          <dgm:bulletEnabled val="1"/>
        </dgm:presLayoutVars>
      </dgm:prSet>
      <dgm:spPr/>
    </dgm:pt>
    <dgm:pt modelId="{07E91865-3B35-42F8-A828-849AD48CCD2A}" type="pres">
      <dgm:prSet presAssocID="{6A675A68-1A3F-42FD-80EB-A48392F0DEEA}" presName="spacer" presStyleCnt="0"/>
      <dgm:spPr/>
    </dgm:pt>
    <dgm:pt modelId="{4ADB82B4-68B2-47F5-A4E5-C4DB01576419}" type="pres">
      <dgm:prSet presAssocID="{9BC446BA-B63B-4A4B-B687-8E52B73C6130}" presName="parentText" presStyleLbl="node1" presStyleIdx="3" presStyleCnt="10">
        <dgm:presLayoutVars>
          <dgm:chMax val="0"/>
          <dgm:bulletEnabled val="1"/>
        </dgm:presLayoutVars>
      </dgm:prSet>
      <dgm:spPr/>
    </dgm:pt>
    <dgm:pt modelId="{05036BA6-6E3F-441D-AAC0-5D4C0D419093}" type="pres">
      <dgm:prSet presAssocID="{4B6B761F-5AE0-4A87-AAA6-BE35C450AC1B}" presName="spacer" presStyleCnt="0"/>
      <dgm:spPr/>
    </dgm:pt>
    <dgm:pt modelId="{8BA44B2B-B09B-41CF-9A7E-00E445B4ED0B}" type="pres">
      <dgm:prSet presAssocID="{92DBA555-26F3-4002-9886-76C22E64B29E}" presName="parentText" presStyleLbl="node1" presStyleIdx="4" presStyleCnt="10">
        <dgm:presLayoutVars>
          <dgm:chMax val="0"/>
          <dgm:bulletEnabled val="1"/>
        </dgm:presLayoutVars>
      </dgm:prSet>
      <dgm:spPr/>
    </dgm:pt>
    <dgm:pt modelId="{670E0127-0CCF-4BC1-A378-D6403054FCC5}" type="pres">
      <dgm:prSet presAssocID="{7F3F3AEE-2F77-471A-A719-4841811E1B73}" presName="spacer" presStyleCnt="0"/>
      <dgm:spPr/>
    </dgm:pt>
    <dgm:pt modelId="{B28EC25F-FF9E-46AB-84F3-F0141024DA72}" type="pres">
      <dgm:prSet presAssocID="{7FC3067D-549F-4B2F-BE25-43A24F8B126B}" presName="parentText" presStyleLbl="node1" presStyleIdx="5" presStyleCnt="10">
        <dgm:presLayoutVars>
          <dgm:chMax val="0"/>
          <dgm:bulletEnabled val="1"/>
        </dgm:presLayoutVars>
      </dgm:prSet>
      <dgm:spPr/>
    </dgm:pt>
    <dgm:pt modelId="{11EC328F-2AFA-46B7-B395-14934E807F79}" type="pres">
      <dgm:prSet presAssocID="{B7046DB6-C224-46FE-A4C2-4731945BDCD9}" presName="spacer" presStyleCnt="0"/>
      <dgm:spPr/>
    </dgm:pt>
    <dgm:pt modelId="{BD66B42C-1864-4E50-A0C9-A3083825516E}" type="pres">
      <dgm:prSet presAssocID="{82A43CB3-CFE4-4963-B390-1C22365A74BD}" presName="parentText" presStyleLbl="node1" presStyleIdx="6" presStyleCnt="10">
        <dgm:presLayoutVars>
          <dgm:chMax val="0"/>
          <dgm:bulletEnabled val="1"/>
        </dgm:presLayoutVars>
      </dgm:prSet>
      <dgm:spPr/>
    </dgm:pt>
    <dgm:pt modelId="{FF604146-81EA-42A2-8F36-5F9D7D152235}" type="pres">
      <dgm:prSet presAssocID="{A025D4BC-7B49-4387-9DD5-61F9E7B398D4}" presName="spacer" presStyleCnt="0"/>
      <dgm:spPr/>
    </dgm:pt>
    <dgm:pt modelId="{E6E8DB09-ECA4-46AD-A2B1-B5278D4AF99C}" type="pres">
      <dgm:prSet presAssocID="{A90EA953-B3D0-42EC-9859-7FEE92F53180}" presName="parentText" presStyleLbl="node1" presStyleIdx="7" presStyleCnt="10">
        <dgm:presLayoutVars>
          <dgm:chMax val="0"/>
          <dgm:bulletEnabled val="1"/>
        </dgm:presLayoutVars>
      </dgm:prSet>
      <dgm:spPr/>
    </dgm:pt>
    <dgm:pt modelId="{64EE179C-6890-4882-97CD-D2971C3D8122}" type="pres">
      <dgm:prSet presAssocID="{BBAE8E81-4B68-49D9-8E26-9B75D341A1F2}" presName="spacer" presStyleCnt="0"/>
      <dgm:spPr/>
    </dgm:pt>
    <dgm:pt modelId="{F7DD0762-AB5D-4C6B-A765-1DD0FE2691B4}" type="pres">
      <dgm:prSet presAssocID="{718301AF-16B0-46A4-B3CE-90B09873EEF4}" presName="parentText" presStyleLbl="node1" presStyleIdx="8" presStyleCnt="10">
        <dgm:presLayoutVars>
          <dgm:chMax val="0"/>
          <dgm:bulletEnabled val="1"/>
        </dgm:presLayoutVars>
      </dgm:prSet>
      <dgm:spPr/>
    </dgm:pt>
    <dgm:pt modelId="{0D888CD1-5CB9-4F84-80A6-D7D6F08C1CB5}" type="pres">
      <dgm:prSet presAssocID="{AD146292-D040-4C46-A0BA-C81925493F93}" presName="spacer" presStyleCnt="0"/>
      <dgm:spPr/>
    </dgm:pt>
    <dgm:pt modelId="{11D419BB-DAA5-47B2-A512-8FA8A0F5B589}" type="pres">
      <dgm:prSet presAssocID="{D5F22174-EDF0-4BC1-9D9A-2DDA3401E8F8}" presName="parentText" presStyleLbl="node1" presStyleIdx="9" presStyleCnt="10">
        <dgm:presLayoutVars>
          <dgm:chMax val="0"/>
          <dgm:bulletEnabled val="1"/>
        </dgm:presLayoutVars>
      </dgm:prSet>
      <dgm:spPr/>
    </dgm:pt>
  </dgm:ptLst>
  <dgm:cxnLst>
    <dgm:cxn modelId="{F6FA0C0F-1504-4A12-BAE0-D20E4DC4B57C}" type="presOf" srcId="{92DBA555-26F3-4002-9886-76C22E64B29E}" destId="{8BA44B2B-B09B-41CF-9A7E-00E445B4ED0B}" srcOrd="0" destOrd="0" presId="urn:microsoft.com/office/officeart/2005/8/layout/vList2"/>
    <dgm:cxn modelId="{3CA7261F-DDE6-4BD6-9A1A-99DC981E0876}" type="presOf" srcId="{82A43CB3-CFE4-4963-B390-1C22365A74BD}" destId="{BD66B42C-1864-4E50-A0C9-A3083825516E}" srcOrd="0" destOrd="0" presId="urn:microsoft.com/office/officeart/2005/8/layout/vList2"/>
    <dgm:cxn modelId="{2C293128-5799-4E56-9824-0362DAF5D843}" srcId="{02FF31C8-5635-4A21-8CC6-C5E1D7272C34}" destId="{AF425EB3-2CFE-4FC5-B713-5313B093D8DF}" srcOrd="0" destOrd="0" parTransId="{9FF4A180-5F51-4874-B315-70ED4E5BE24A}" sibTransId="{2EBA8290-C6EA-4CDF-BE48-190DB4D6330F}"/>
    <dgm:cxn modelId="{E6D68C32-A1ED-466F-949A-3422B9B96FB9}" type="presOf" srcId="{3C3EB93E-5C6B-4957-8ACD-1C54CE3D44D0}" destId="{CBEABF0C-BF84-4EB5-BC5E-F7B20E2BC222}" srcOrd="0" destOrd="0" presId="urn:microsoft.com/office/officeart/2005/8/layout/vList2"/>
    <dgm:cxn modelId="{DDDE4A33-57C8-496E-841C-F4695482CEB3}" srcId="{02FF31C8-5635-4A21-8CC6-C5E1D7272C34}" destId="{3C3EB93E-5C6B-4957-8ACD-1C54CE3D44D0}" srcOrd="1" destOrd="0" parTransId="{06FC0200-24FB-479A-9F88-993237D4A9BA}" sibTransId="{9FEF97F0-27FF-4C38-8C9D-D46887241E9C}"/>
    <dgm:cxn modelId="{BAEFE738-871A-4657-B694-D5BDE8419998}" srcId="{02FF31C8-5635-4A21-8CC6-C5E1D7272C34}" destId="{92DBA555-26F3-4002-9886-76C22E64B29E}" srcOrd="4" destOrd="0" parTransId="{BAAB898F-572C-40D0-87A4-1698340524EF}" sibTransId="{7F3F3AEE-2F77-471A-A719-4841811E1B73}"/>
    <dgm:cxn modelId="{1179973F-2985-447F-9969-47847277F073}" srcId="{02FF31C8-5635-4A21-8CC6-C5E1D7272C34}" destId="{9AB83209-0547-4F86-B034-A9828B16FCF5}" srcOrd="2" destOrd="0" parTransId="{B854C989-844C-42A2-86C6-E67834FFCDAA}" sibTransId="{6A675A68-1A3F-42FD-80EB-A48392F0DEEA}"/>
    <dgm:cxn modelId="{B2485340-BFF1-4E3A-B103-CA135BD17B0D}" srcId="{02FF31C8-5635-4A21-8CC6-C5E1D7272C34}" destId="{9BC446BA-B63B-4A4B-B687-8E52B73C6130}" srcOrd="3" destOrd="0" parTransId="{7391540C-18AF-4AA8-963A-8F945199F40B}" sibTransId="{4B6B761F-5AE0-4A87-AAA6-BE35C450AC1B}"/>
    <dgm:cxn modelId="{DD20F869-C418-4705-A41E-2E11FB6C8A3A}" srcId="{02FF31C8-5635-4A21-8CC6-C5E1D7272C34}" destId="{718301AF-16B0-46A4-B3CE-90B09873EEF4}" srcOrd="8" destOrd="0" parTransId="{20722A69-2C39-4538-890A-C758B16EE976}" sibTransId="{AD146292-D040-4C46-A0BA-C81925493F93}"/>
    <dgm:cxn modelId="{DC356E6F-856E-4F8B-AD1F-BD07EEBED2D6}" srcId="{02FF31C8-5635-4A21-8CC6-C5E1D7272C34}" destId="{7FC3067D-549F-4B2F-BE25-43A24F8B126B}" srcOrd="5" destOrd="0" parTransId="{8E310A85-0536-4FD5-86A3-84D013E93FE9}" sibTransId="{B7046DB6-C224-46FE-A4C2-4731945BDCD9}"/>
    <dgm:cxn modelId="{4EBDFE74-7820-41C4-9FA5-29E5EEA656A0}" type="presOf" srcId="{718301AF-16B0-46A4-B3CE-90B09873EEF4}" destId="{F7DD0762-AB5D-4C6B-A765-1DD0FE2691B4}" srcOrd="0" destOrd="0" presId="urn:microsoft.com/office/officeart/2005/8/layout/vList2"/>
    <dgm:cxn modelId="{B49ADA7F-FBC3-4028-853A-A0349C5D8207}" type="presOf" srcId="{9AB83209-0547-4F86-B034-A9828B16FCF5}" destId="{E1818827-9D12-491E-AA51-053A729DF13B}" srcOrd="0" destOrd="0" presId="urn:microsoft.com/office/officeart/2005/8/layout/vList2"/>
    <dgm:cxn modelId="{16550C8D-3DFC-48A5-AF61-964E2DC12FCF}" srcId="{02FF31C8-5635-4A21-8CC6-C5E1D7272C34}" destId="{A90EA953-B3D0-42EC-9859-7FEE92F53180}" srcOrd="7" destOrd="0" parTransId="{8E06B7B0-C553-4890-9F30-2AD8BECAFC72}" sibTransId="{BBAE8E81-4B68-49D9-8E26-9B75D341A1F2}"/>
    <dgm:cxn modelId="{31A35B95-5D6A-41BF-B311-D2B0EBD6F66C}" type="presOf" srcId="{7FC3067D-549F-4B2F-BE25-43A24F8B126B}" destId="{B28EC25F-FF9E-46AB-84F3-F0141024DA72}" srcOrd="0" destOrd="0" presId="urn:microsoft.com/office/officeart/2005/8/layout/vList2"/>
    <dgm:cxn modelId="{DD9C7599-FAD9-4FF2-B6AC-F74C03BBBA44}" type="presOf" srcId="{D5F22174-EDF0-4BC1-9D9A-2DDA3401E8F8}" destId="{11D419BB-DAA5-47B2-A512-8FA8A0F5B589}" srcOrd="0" destOrd="0" presId="urn:microsoft.com/office/officeart/2005/8/layout/vList2"/>
    <dgm:cxn modelId="{609A4BAE-9C7D-4096-B270-4493C9D48BA0}" type="presOf" srcId="{9BC446BA-B63B-4A4B-B687-8E52B73C6130}" destId="{4ADB82B4-68B2-47F5-A4E5-C4DB01576419}" srcOrd="0" destOrd="0" presId="urn:microsoft.com/office/officeart/2005/8/layout/vList2"/>
    <dgm:cxn modelId="{3B7ACAC0-7C6D-493C-82B8-07ABF900BD24}" type="presOf" srcId="{AF425EB3-2CFE-4FC5-B713-5313B093D8DF}" destId="{F42A3F39-098E-4C19-8A7F-57AB07DC0DCF}" srcOrd="0" destOrd="0" presId="urn:microsoft.com/office/officeart/2005/8/layout/vList2"/>
    <dgm:cxn modelId="{EA82C4C4-0D04-419A-A44E-F4464CC9A31E}" srcId="{02FF31C8-5635-4A21-8CC6-C5E1D7272C34}" destId="{82A43CB3-CFE4-4963-B390-1C22365A74BD}" srcOrd="6" destOrd="0" parTransId="{2625A955-873F-4A6A-8AD9-D0A7CBAF2EDE}" sibTransId="{A025D4BC-7B49-4387-9DD5-61F9E7B398D4}"/>
    <dgm:cxn modelId="{B7E32CC9-2AA4-4852-AB86-43F857731B20}" type="presOf" srcId="{A90EA953-B3D0-42EC-9859-7FEE92F53180}" destId="{E6E8DB09-ECA4-46AD-A2B1-B5278D4AF99C}" srcOrd="0" destOrd="0" presId="urn:microsoft.com/office/officeart/2005/8/layout/vList2"/>
    <dgm:cxn modelId="{152C9AF6-DA15-4BEA-BE47-8FA696BB5071}" srcId="{02FF31C8-5635-4A21-8CC6-C5E1D7272C34}" destId="{D5F22174-EDF0-4BC1-9D9A-2DDA3401E8F8}" srcOrd="9" destOrd="0" parTransId="{DD0FEBEB-B4ED-49F2-A388-A2C9B63E129E}" sibTransId="{71DBA4D8-A817-435C-A391-3FB22EE992E6}"/>
    <dgm:cxn modelId="{337704FC-A96D-4E96-A48B-F640491A3601}" type="presOf" srcId="{02FF31C8-5635-4A21-8CC6-C5E1D7272C34}" destId="{0ED70F77-D34C-4032-B224-9F7CB90998A1}" srcOrd="0" destOrd="0" presId="urn:microsoft.com/office/officeart/2005/8/layout/vList2"/>
    <dgm:cxn modelId="{B91C1133-F239-4D34-B473-1CF0572EB3DC}" type="presParOf" srcId="{0ED70F77-D34C-4032-B224-9F7CB90998A1}" destId="{F42A3F39-098E-4C19-8A7F-57AB07DC0DCF}" srcOrd="0" destOrd="0" presId="urn:microsoft.com/office/officeart/2005/8/layout/vList2"/>
    <dgm:cxn modelId="{569D0578-972B-442E-B1A6-6A0735090AE9}" type="presParOf" srcId="{0ED70F77-D34C-4032-B224-9F7CB90998A1}" destId="{D1F8423A-8C24-4C8F-9E65-BEAA0E09A9A6}" srcOrd="1" destOrd="0" presId="urn:microsoft.com/office/officeart/2005/8/layout/vList2"/>
    <dgm:cxn modelId="{DE8A14ED-8A57-46A9-BC22-AAF33F754E96}" type="presParOf" srcId="{0ED70F77-D34C-4032-B224-9F7CB90998A1}" destId="{CBEABF0C-BF84-4EB5-BC5E-F7B20E2BC222}" srcOrd="2" destOrd="0" presId="urn:microsoft.com/office/officeart/2005/8/layout/vList2"/>
    <dgm:cxn modelId="{3DFFB5C9-F27F-407D-924B-21C4B5343E64}" type="presParOf" srcId="{0ED70F77-D34C-4032-B224-9F7CB90998A1}" destId="{1717E969-9DC9-4E1F-806B-6B41B3CA7201}" srcOrd="3" destOrd="0" presId="urn:microsoft.com/office/officeart/2005/8/layout/vList2"/>
    <dgm:cxn modelId="{E4BFDB3F-C0D7-4219-B3C2-25C3A4796626}" type="presParOf" srcId="{0ED70F77-D34C-4032-B224-9F7CB90998A1}" destId="{E1818827-9D12-491E-AA51-053A729DF13B}" srcOrd="4" destOrd="0" presId="urn:microsoft.com/office/officeart/2005/8/layout/vList2"/>
    <dgm:cxn modelId="{606E16E3-C2C4-4971-A060-2CACFDA2EDE0}" type="presParOf" srcId="{0ED70F77-D34C-4032-B224-9F7CB90998A1}" destId="{07E91865-3B35-42F8-A828-849AD48CCD2A}" srcOrd="5" destOrd="0" presId="urn:microsoft.com/office/officeart/2005/8/layout/vList2"/>
    <dgm:cxn modelId="{5C4966F5-0666-4968-A20E-2FB7C656496F}" type="presParOf" srcId="{0ED70F77-D34C-4032-B224-9F7CB90998A1}" destId="{4ADB82B4-68B2-47F5-A4E5-C4DB01576419}" srcOrd="6" destOrd="0" presId="urn:microsoft.com/office/officeart/2005/8/layout/vList2"/>
    <dgm:cxn modelId="{57DD184C-0E51-476E-808C-8989AD7F61D8}" type="presParOf" srcId="{0ED70F77-D34C-4032-B224-9F7CB90998A1}" destId="{05036BA6-6E3F-441D-AAC0-5D4C0D419093}" srcOrd="7" destOrd="0" presId="urn:microsoft.com/office/officeart/2005/8/layout/vList2"/>
    <dgm:cxn modelId="{11AAC15A-E132-4F1F-8F63-F783F149DB5B}" type="presParOf" srcId="{0ED70F77-D34C-4032-B224-9F7CB90998A1}" destId="{8BA44B2B-B09B-41CF-9A7E-00E445B4ED0B}" srcOrd="8" destOrd="0" presId="urn:microsoft.com/office/officeart/2005/8/layout/vList2"/>
    <dgm:cxn modelId="{6BC36FC3-C965-48CF-B093-345590B4322E}" type="presParOf" srcId="{0ED70F77-D34C-4032-B224-9F7CB90998A1}" destId="{670E0127-0CCF-4BC1-A378-D6403054FCC5}" srcOrd="9" destOrd="0" presId="urn:microsoft.com/office/officeart/2005/8/layout/vList2"/>
    <dgm:cxn modelId="{6F4CFA61-5AE0-4B6B-B13F-4FA79A80D9BE}" type="presParOf" srcId="{0ED70F77-D34C-4032-B224-9F7CB90998A1}" destId="{B28EC25F-FF9E-46AB-84F3-F0141024DA72}" srcOrd="10" destOrd="0" presId="urn:microsoft.com/office/officeart/2005/8/layout/vList2"/>
    <dgm:cxn modelId="{0E4376BE-F7BF-4E3C-8125-3C8E6478F7CC}" type="presParOf" srcId="{0ED70F77-D34C-4032-B224-9F7CB90998A1}" destId="{11EC328F-2AFA-46B7-B395-14934E807F79}" srcOrd="11" destOrd="0" presId="urn:microsoft.com/office/officeart/2005/8/layout/vList2"/>
    <dgm:cxn modelId="{01D5434C-E107-49BD-A52D-BBD3A0F99B47}" type="presParOf" srcId="{0ED70F77-D34C-4032-B224-9F7CB90998A1}" destId="{BD66B42C-1864-4E50-A0C9-A3083825516E}" srcOrd="12" destOrd="0" presId="urn:microsoft.com/office/officeart/2005/8/layout/vList2"/>
    <dgm:cxn modelId="{B4E54303-22EE-46CA-9D7F-503E981C71ED}" type="presParOf" srcId="{0ED70F77-D34C-4032-B224-9F7CB90998A1}" destId="{FF604146-81EA-42A2-8F36-5F9D7D152235}" srcOrd="13" destOrd="0" presId="urn:microsoft.com/office/officeart/2005/8/layout/vList2"/>
    <dgm:cxn modelId="{B8D7567F-AF16-487B-991B-C08D4D01A749}" type="presParOf" srcId="{0ED70F77-D34C-4032-B224-9F7CB90998A1}" destId="{E6E8DB09-ECA4-46AD-A2B1-B5278D4AF99C}" srcOrd="14" destOrd="0" presId="urn:microsoft.com/office/officeart/2005/8/layout/vList2"/>
    <dgm:cxn modelId="{6793B0B5-F170-4290-BFA0-DF48CE0206A5}" type="presParOf" srcId="{0ED70F77-D34C-4032-B224-9F7CB90998A1}" destId="{64EE179C-6890-4882-97CD-D2971C3D8122}" srcOrd="15" destOrd="0" presId="urn:microsoft.com/office/officeart/2005/8/layout/vList2"/>
    <dgm:cxn modelId="{2F8F4D31-96C6-4B97-BCCD-BD6FE9F71755}" type="presParOf" srcId="{0ED70F77-D34C-4032-B224-9F7CB90998A1}" destId="{F7DD0762-AB5D-4C6B-A765-1DD0FE2691B4}" srcOrd="16" destOrd="0" presId="urn:microsoft.com/office/officeart/2005/8/layout/vList2"/>
    <dgm:cxn modelId="{9AEE275B-194C-46E2-89D2-DB9EF96B2D5C}" type="presParOf" srcId="{0ED70F77-D34C-4032-B224-9F7CB90998A1}" destId="{0D888CD1-5CB9-4F84-80A6-D7D6F08C1CB5}" srcOrd="17" destOrd="0" presId="urn:microsoft.com/office/officeart/2005/8/layout/vList2"/>
    <dgm:cxn modelId="{65424AF4-2BA5-4233-AB1C-372683C944A3}" type="presParOf" srcId="{0ED70F77-D34C-4032-B224-9F7CB90998A1}" destId="{11D419BB-DAA5-47B2-A512-8FA8A0F5B589}" srcOrd="1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5D11B4-797E-4C4E-A226-F39267C6B375}">
      <dsp:nvSpPr>
        <dsp:cNvPr id="0" name=""/>
        <dsp:cNvSpPr/>
      </dsp:nvSpPr>
      <dsp:spPr>
        <a:xfrm>
          <a:off x="2825750" y="1590"/>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rtl="0">
            <a:lnSpc>
              <a:spcPct val="120000"/>
            </a:lnSpc>
            <a:spcBef>
              <a:spcPct val="0"/>
            </a:spcBef>
            <a:spcAft>
              <a:spcPct val="35000"/>
            </a:spcAft>
            <a:buNone/>
          </a:pPr>
          <a:r>
            <a:rPr lang="en-GB" sz="1100" kern="1200"/>
            <a:t>Waxing</a:t>
          </a:r>
          <a:endParaRPr lang="en-US" sz="1100" kern="1200"/>
        </a:p>
      </dsp:txBody>
      <dsp:txXfrm>
        <a:off x="2970855" y="146695"/>
        <a:ext cx="700627" cy="700627"/>
      </dsp:txXfrm>
    </dsp:sp>
    <dsp:sp modelId="{B60A9594-31D9-4672-8909-0152F5E45370}">
      <dsp:nvSpPr>
        <dsp:cNvPr id="0" name=""/>
        <dsp:cNvSpPr/>
      </dsp:nvSpPr>
      <dsp:spPr>
        <a:xfrm rot="1350000">
          <a:off x="3869609" y="611375"/>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872608" y="663178"/>
        <a:ext cx="183863" cy="200645"/>
      </dsp:txXfrm>
    </dsp:sp>
    <dsp:sp modelId="{349C8F68-D8FE-4C99-B574-E87E220BCAD5}">
      <dsp:nvSpPr>
        <dsp:cNvPr id="0" name=""/>
        <dsp:cNvSpPr/>
      </dsp:nvSpPr>
      <dsp:spPr>
        <a:xfrm>
          <a:off x="4199029" y="570420"/>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Facials</a:t>
          </a:r>
          <a:endParaRPr lang="en-US" sz="1100" kern="1200"/>
        </a:p>
      </dsp:txBody>
      <dsp:txXfrm>
        <a:off x="4344134" y="715525"/>
        <a:ext cx="700627" cy="700627"/>
      </dsp:txXfrm>
    </dsp:sp>
    <dsp:sp modelId="{6597CD74-EBB0-4BC7-A235-A2847B82F90B}">
      <dsp:nvSpPr>
        <dsp:cNvPr id="0" name=""/>
        <dsp:cNvSpPr/>
      </dsp:nvSpPr>
      <dsp:spPr>
        <a:xfrm rot="4050000">
          <a:off x="4844687" y="1578407"/>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4869009" y="1608888"/>
        <a:ext cx="183863" cy="200645"/>
      </dsp:txXfrm>
    </dsp:sp>
    <dsp:sp modelId="{6D66B734-3FC8-4802-93AF-8550E6C1719E}">
      <dsp:nvSpPr>
        <dsp:cNvPr id="0" name=""/>
        <dsp:cNvSpPr/>
      </dsp:nvSpPr>
      <dsp:spPr>
        <a:xfrm>
          <a:off x="4767860" y="1943699"/>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Body massage</a:t>
          </a:r>
          <a:endParaRPr lang="en-US" sz="1100" kern="1200"/>
        </a:p>
      </dsp:txBody>
      <dsp:txXfrm>
        <a:off x="4912965" y="2088804"/>
        <a:ext cx="700627" cy="700627"/>
      </dsp:txXfrm>
    </dsp:sp>
    <dsp:sp modelId="{4127B088-A1E9-4343-BCDC-1E119C6A2EF7}">
      <dsp:nvSpPr>
        <dsp:cNvPr id="0" name=""/>
        <dsp:cNvSpPr/>
      </dsp:nvSpPr>
      <dsp:spPr>
        <a:xfrm rot="6750000">
          <a:off x="4850377" y="2951686"/>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4904854" y="2982167"/>
        <a:ext cx="183863" cy="200645"/>
      </dsp:txXfrm>
    </dsp:sp>
    <dsp:sp modelId="{CECDE9EA-92DC-4F2F-A109-C9EDD9EB775D}">
      <dsp:nvSpPr>
        <dsp:cNvPr id="0" name=""/>
        <dsp:cNvSpPr/>
      </dsp:nvSpPr>
      <dsp:spPr>
        <a:xfrm>
          <a:off x="4199029" y="3316978"/>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Manicure</a:t>
          </a:r>
          <a:endParaRPr lang="en-US" sz="1100" kern="1200"/>
        </a:p>
      </dsp:txBody>
      <dsp:txXfrm>
        <a:off x="4344134" y="3462083"/>
        <a:ext cx="700627" cy="700627"/>
      </dsp:txXfrm>
    </dsp:sp>
    <dsp:sp modelId="{56AC0468-0710-42BE-BFA3-BC7FDBCAFBF3}">
      <dsp:nvSpPr>
        <dsp:cNvPr id="0" name=""/>
        <dsp:cNvSpPr/>
      </dsp:nvSpPr>
      <dsp:spPr>
        <a:xfrm rot="9450000">
          <a:off x="3883345" y="3926764"/>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3959145" y="3978567"/>
        <a:ext cx="183863" cy="200645"/>
      </dsp:txXfrm>
    </dsp:sp>
    <dsp:sp modelId="{AD1818EB-6D59-4A55-AC9D-8D39DF17283B}">
      <dsp:nvSpPr>
        <dsp:cNvPr id="0" name=""/>
        <dsp:cNvSpPr/>
      </dsp:nvSpPr>
      <dsp:spPr>
        <a:xfrm>
          <a:off x="2825750" y="3885809"/>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Pedicure</a:t>
          </a:r>
          <a:endParaRPr lang="en-US" sz="1100" kern="1200"/>
        </a:p>
      </dsp:txBody>
      <dsp:txXfrm>
        <a:off x="2970855" y="4030914"/>
        <a:ext cx="700627" cy="700627"/>
      </dsp:txXfrm>
    </dsp:sp>
    <dsp:sp modelId="{2A7DCB2F-030C-41A0-AFC7-DD5F6FB38CD9}">
      <dsp:nvSpPr>
        <dsp:cNvPr id="0" name=""/>
        <dsp:cNvSpPr/>
      </dsp:nvSpPr>
      <dsp:spPr>
        <a:xfrm rot="12150000">
          <a:off x="2510066" y="3932453"/>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2585866" y="4014412"/>
        <a:ext cx="183863" cy="200645"/>
      </dsp:txXfrm>
    </dsp:sp>
    <dsp:sp modelId="{5BE86FE8-580F-48F5-B312-323359EB2B5D}">
      <dsp:nvSpPr>
        <dsp:cNvPr id="0" name=""/>
        <dsp:cNvSpPr/>
      </dsp:nvSpPr>
      <dsp:spPr>
        <a:xfrm>
          <a:off x="1452471" y="3316978"/>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Hairstyle</a:t>
          </a:r>
          <a:endParaRPr lang="en-US" sz="1100" kern="1200"/>
        </a:p>
      </dsp:txBody>
      <dsp:txXfrm>
        <a:off x="1597576" y="3462083"/>
        <a:ext cx="700627" cy="700627"/>
      </dsp:txXfrm>
    </dsp:sp>
    <dsp:sp modelId="{DDE361F4-BA32-4FBF-9685-FBFFE3DDAB52}">
      <dsp:nvSpPr>
        <dsp:cNvPr id="0" name=""/>
        <dsp:cNvSpPr/>
      </dsp:nvSpPr>
      <dsp:spPr>
        <a:xfrm rot="14850000">
          <a:off x="1534988" y="2965422"/>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1589465" y="3068703"/>
        <a:ext cx="183863" cy="200645"/>
      </dsp:txXfrm>
    </dsp:sp>
    <dsp:sp modelId="{7B0DE8DD-F0FB-4D2A-ADD0-69561F24D63A}">
      <dsp:nvSpPr>
        <dsp:cNvPr id="0" name=""/>
        <dsp:cNvSpPr/>
      </dsp:nvSpPr>
      <dsp:spPr>
        <a:xfrm>
          <a:off x="883641" y="1943699"/>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Haircut</a:t>
          </a:r>
          <a:endParaRPr lang="en-US" sz="1100" kern="1200"/>
        </a:p>
      </dsp:txBody>
      <dsp:txXfrm>
        <a:off x="1028746" y="2088804"/>
        <a:ext cx="700627" cy="700627"/>
      </dsp:txXfrm>
    </dsp:sp>
    <dsp:sp modelId="{29BB97F5-61EA-4BA5-A3C1-46884091D39F}">
      <dsp:nvSpPr>
        <dsp:cNvPr id="0" name=""/>
        <dsp:cNvSpPr/>
      </dsp:nvSpPr>
      <dsp:spPr>
        <a:xfrm rot="17550000">
          <a:off x="1529299" y="1592143"/>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1553621" y="1695424"/>
        <a:ext cx="183863" cy="200645"/>
      </dsp:txXfrm>
    </dsp:sp>
    <dsp:sp modelId="{826DA07F-FE42-4220-BE31-4B3239974014}">
      <dsp:nvSpPr>
        <dsp:cNvPr id="0" name=""/>
        <dsp:cNvSpPr/>
      </dsp:nvSpPr>
      <dsp:spPr>
        <a:xfrm>
          <a:off x="1452471" y="570420"/>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Makeup </a:t>
          </a:r>
        </a:p>
      </dsp:txBody>
      <dsp:txXfrm>
        <a:off x="1597576" y="715525"/>
        <a:ext cx="700627" cy="700627"/>
      </dsp:txXfrm>
    </dsp:sp>
    <dsp:sp modelId="{2E0AAB4B-762D-4C22-B269-66C3965BF212}">
      <dsp:nvSpPr>
        <dsp:cNvPr id="0" name=""/>
        <dsp:cNvSpPr/>
      </dsp:nvSpPr>
      <dsp:spPr>
        <a:xfrm rot="20250000">
          <a:off x="2496330" y="617065"/>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499329" y="699024"/>
        <a:ext cx="183863" cy="2006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3084BB-E325-40B0-A7F0-F2227475D845}">
      <dsp:nvSpPr>
        <dsp:cNvPr id="0" name=""/>
        <dsp:cNvSpPr/>
      </dsp:nvSpPr>
      <dsp:spPr>
        <a:xfrm>
          <a:off x="98207" y="734432"/>
          <a:ext cx="1711055" cy="1411263"/>
        </a:xfrm>
        <a:prstGeom prst="roundRect">
          <a:avLst>
            <a:gd name="adj" fmla="val 10000"/>
          </a:avLst>
        </a:prstGeom>
        <a:solidFill>
          <a:schemeClr val="lt1">
            <a:alpha val="90000"/>
            <a:hueOff val="0"/>
            <a:satOff val="0"/>
            <a:lumOff val="0"/>
            <a:alphaOff val="0"/>
          </a:schemeClr>
        </a:solidFill>
        <a:ln w="9525" cap="rnd"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145" tIns="17145" rIns="17145" bIns="17145" numCol="1" spcCol="1270" anchor="t" anchorCtr="0">
          <a:noAutofit/>
        </a:bodyPr>
        <a:lstStyle/>
        <a:p>
          <a:pPr marL="57150" lvl="1" indent="-57150" algn="l" defTabSz="400050" rtl="0">
            <a:lnSpc>
              <a:spcPct val="90000"/>
            </a:lnSpc>
            <a:spcBef>
              <a:spcPct val="0"/>
            </a:spcBef>
            <a:spcAft>
              <a:spcPct val="15000"/>
            </a:spcAft>
            <a:buChar char="•"/>
          </a:pPr>
          <a:r>
            <a:rPr lang="en-GB" sz="900" kern="1200">
              <a:latin typeface="Walbaum Display"/>
            </a:rPr>
            <a:t>Cleansing Cream, scurb, massage cream, toner, mask </a:t>
          </a:r>
          <a:endParaRPr lang="en-GB" sz="900" kern="1200"/>
        </a:p>
        <a:p>
          <a:pPr marL="57150" lvl="1" indent="-57150" algn="l" defTabSz="400050" rtl="0">
            <a:lnSpc>
              <a:spcPct val="90000"/>
            </a:lnSpc>
            <a:spcBef>
              <a:spcPct val="0"/>
            </a:spcBef>
            <a:spcAft>
              <a:spcPct val="15000"/>
            </a:spcAft>
            <a:buChar char="•"/>
          </a:pPr>
          <a:r>
            <a:rPr lang="en-GB" sz="900" kern="1200">
              <a:latin typeface="Walbaum Display"/>
            </a:rPr>
            <a:t>Cotton pads, headband, tissues, bowl, spatula, facial spondge </a:t>
          </a:r>
          <a:endParaRPr lang="en-GB" sz="900" kern="1200"/>
        </a:p>
      </dsp:txBody>
      <dsp:txXfrm>
        <a:off x="130684" y="766909"/>
        <a:ext cx="1646101" cy="1043895"/>
      </dsp:txXfrm>
    </dsp:sp>
    <dsp:sp modelId="{90126FD1-D76A-43D4-8B20-3EAA68055C35}">
      <dsp:nvSpPr>
        <dsp:cNvPr id="0" name=""/>
        <dsp:cNvSpPr/>
      </dsp:nvSpPr>
      <dsp:spPr>
        <a:xfrm>
          <a:off x="1081852" y="1149837"/>
          <a:ext cx="1769848" cy="1769848"/>
        </a:xfrm>
        <a:prstGeom prst="leftCircularArrow">
          <a:avLst>
            <a:gd name="adj1" fmla="val 2497"/>
            <a:gd name="adj2" fmla="val 302626"/>
            <a:gd name="adj3" fmla="val 2078136"/>
            <a:gd name="adj4" fmla="val 9024489"/>
            <a:gd name="adj5" fmla="val 2913"/>
          </a:avLst>
        </a:prstGeom>
        <a:gradFill rotWithShape="0">
          <a:gsLst>
            <a:gs pos="0">
              <a:schemeClr val="accent3">
                <a:tint val="60000"/>
                <a:hueOff val="0"/>
                <a:satOff val="0"/>
                <a:lumOff val="0"/>
                <a:alphaOff val="0"/>
                <a:tint val="98000"/>
                <a:lumMod val="114000"/>
              </a:schemeClr>
            </a:gs>
            <a:gs pos="100000">
              <a:schemeClr val="accent3">
                <a:tint val="60000"/>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971B4D00-D86D-4EB7-8488-8150EAB173AF}">
      <dsp:nvSpPr>
        <dsp:cNvPr id="0" name=""/>
        <dsp:cNvSpPr/>
      </dsp:nvSpPr>
      <dsp:spPr>
        <a:xfrm>
          <a:off x="478442" y="1843282"/>
          <a:ext cx="1520938" cy="604827"/>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rtl="0">
            <a:lnSpc>
              <a:spcPct val="90000"/>
            </a:lnSpc>
            <a:spcBef>
              <a:spcPct val="0"/>
            </a:spcBef>
            <a:spcAft>
              <a:spcPct val="35000"/>
            </a:spcAft>
            <a:buNone/>
          </a:pPr>
          <a:r>
            <a:rPr lang="en-GB" sz="2200" kern="1200">
              <a:latin typeface="Walbaum Display"/>
            </a:rPr>
            <a:t>Facial kit</a:t>
          </a:r>
          <a:endParaRPr lang="en-GB" sz="2200" kern="1200"/>
        </a:p>
      </dsp:txBody>
      <dsp:txXfrm>
        <a:off x="496157" y="1860997"/>
        <a:ext cx="1485508" cy="569397"/>
      </dsp:txXfrm>
    </dsp:sp>
    <dsp:sp modelId="{327DB603-EC01-4354-AEFB-DA0EDFF00875}">
      <dsp:nvSpPr>
        <dsp:cNvPr id="0" name=""/>
        <dsp:cNvSpPr/>
      </dsp:nvSpPr>
      <dsp:spPr>
        <a:xfrm>
          <a:off x="2209842" y="734432"/>
          <a:ext cx="1711055" cy="1411263"/>
        </a:xfrm>
        <a:prstGeom prst="roundRect">
          <a:avLst>
            <a:gd name="adj" fmla="val 10000"/>
          </a:avLst>
        </a:prstGeom>
        <a:solidFill>
          <a:schemeClr val="lt1">
            <a:alpha val="90000"/>
            <a:hueOff val="0"/>
            <a:satOff val="0"/>
            <a:lumOff val="0"/>
            <a:alphaOff val="0"/>
          </a:schemeClr>
        </a:solidFill>
        <a:ln w="9525" cap="rnd"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145" tIns="17145" rIns="17145" bIns="17145" numCol="1" spcCol="1270" anchor="t" anchorCtr="0">
          <a:noAutofit/>
        </a:bodyPr>
        <a:lstStyle/>
        <a:p>
          <a:pPr marL="57150" lvl="1" indent="-57150" algn="l" defTabSz="400050" rtl="0">
            <a:lnSpc>
              <a:spcPct val="90000"/>
            </a:lnSpc>
            <a:spcBef>
              <a:spcPct val="0"/>
            </a:spcBef>
            <a:spcAft>
              <a:spcPct val="15000"/>
            </a:spcAft>
            <a:buChar char="•"/>
          </a:pPr>
          <a:r>
            <a:rPr lang="en-GB" sz="900" kern="1200"/>
            <a:t>Heater, waxing pot, spatula, strips, </a:t>
          </a:r>
        </a:p>
        <a:p>
          <a:pPr marL="57150" lvl="1" indent="-57150" algn="l" defTabSz="400050" rtl="0">
            <a:lnSpc>
              <a:spcPct val="90000"/>
            </a:lnSpc>
            <a:spcBef>
              <a:spcPct val="0"/>
            </a:spcBef>
            <a:spcAft>
              <a:spcPct val="15000"/>
            </a:spcAft>
            <a:buChar char="•"/>
          </a:pPr>
          <a:r>
            <a:rPr lang="en-GB" sz="900" kern="1200">
              <a:latin typeface="Walbaum Display"/>
            </a:rPr>
            <a:t>Hot/ warm wax, plastic bags, couch rolls, gloves</a:t>
          </a:r>
          <a:endParaRPr lang="en-GB" sz="900" kern="1200"/>
        </a:p>
        <a:p>
          <a:pPr marL="57150" lvl="1" indent="-57150" algn="l" defTabSz="400050" rtl="0">
            <a:lnSpc>
              <a:spcPct val="90000"/>
            </a:lnSpc>
            <a:spcBef>
              <a:spcPct val="0"/>
            </a:spcBef>
            <a:spcAft>
              <a:spcPct val="15000"/>
            </a:spcAft>
            <a:buChar char="•"/>
          </a:pPr>
          <a:r>
            <a:rPr lang="en-GB" sz="900" kern="1200">
              <a:latin typeface="Walbaum Display"/>
            </a:rPr>
            <a:t>Before/after wax lotion, wax cleanser, hygienic spray </a:t>
          </a:r>
        </a:p>
      </dsp:txBody>
      <dsp:txXfrm>
        <a:off x="2242319" y="1069323"/>
        <a:ext cx="1646101" cy="1043895"/>
      </dsp:txXfrm>
    </dsp:sp>
    <dsp:sp modelId="{E5527AC7-5133-4639-B730-67E8E9F140AE}">
      <dsp:nvSpPr>
        <dsp:cNvPr id="0" name=""/>
        <dsp:cNvSpPr/>
      </dsp:nvSpPr>
      <dsp:spPr>
        <a:xfrm>
          <a:off x="2590076" y="432019"/>
          <a:ext cx="1520938" cy="604827"/>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rtl="0">
            <a:lnSpc>
              <a:spcPct val="90000"/>
            </a:lnSpc>
            <a:spcBef>
              <a:spcPct val="0"/>
            </a:spcBef>
            <a:spcAft>
              <a:spcPct val="35000"/>
            </a:spcAft>
            <a:buNone/>
          </a:pPr>
          <a:r>
            <a:rPr lang="en-GB" sz="2200" kern="1200">
              <a:latin typeface="Walbaum Display"/>
            </a:rPr>
            <a:t>Waxing Kit</a:t>
          </a:r>
        </a:p>
      </dsp:txBody>
      <dsp:txXfrm>
        <a:off x="2607791" y="449734"/>
        <a:ext cx="1485508" cy="5693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877798-7A93-4AFA-9638-490D236B02A4}">
      <dsp:nvSpPr>
        <dsp:cNvPr id="0" name=""/>
        <dsp:cNvSpPr/>
      </dsp:nvSpPr>
      <dsp:spPr>
        <a:xfrm>
          <a:off x="1102514" y="283750"/>
          <a:ext cx="1466433" cy="953181"/>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Walbaum Display"/>
            </a:rPr>
            <a:t>Thread, eyebrow roller, cotton pad, cotton buds, </a:t>
          </a:r>
          <a:endParaRPr lang="en-GB" sz="1100" kern="1200"/>
        </a:p>
      </dsp:txBody>
      <dsp:txXfrm>
        <a:off x="1149044" y="330280"/>
        <a:ext cx="1373373" cy="860121"/>
      </dsp:txXfrm>
    </dsp:sp>
    <dsp:sp modelId="{8905CAA2-E415-4BFE-8A42-EA3B018D9084}">
      <dsp:nvSpPr>
        <dsp:cNvPr id="0" name=""/>
        <dsp:cNvSpPr/>
      </dsp:nvSpPr>
      <dsp:spPr>
        <a:xfrm>
          <a:off x="563595" y="760341"/>
          <a:ext cx="2544271" cy="2544271"/>
        </a:xfrm>
        <a:custGeom>
          <a:avLst/>
          <a:gdLst/>
          <a:ahLst/>
          <a:cxnLst/>
          <a:rect l="0" t="0" r="0" b="0"/>
          <a:pathLst>
            <a:path>
              <a:moveTo>
                <a:pt x="2202521" y="404545"/>
              </a:moveTo>
              <a:arcTo wR="1272135" hR="1272135" stAng="19020017" swAng="2303789"/>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55E1503-E886-4A3B-8B04-69F30D5D7D67}">
      <dsp:nvSpPr>
        <dsp:cNvPr id="0" name=""/>
        <dsp:cNvSpPr/>
      </dsp:nvSpPr>
      <dsp:spPr>
        <a:xfrm>
          <a:off x="2204216" y="2191954"/>
          <a:ext cx="1466433" cy="953181"/>
        </a:xfrm>
        <a:prstGeom prst="round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Walbaum Display"/>
            </a:rPr>
            <a:t>Tinting cream, tinting developer, Dappen dish, tinting brush, vasline</a:t>
          </a:r>
          <a:endParaRPr lang="en-GB" sz="1100" kern="1200"/>
        </a:p>
      </dsp:txBody>
      <dsp:txXfrm>
        <a:off x="2250746" y="2238484"/>
        <a:ext cx="1373373" cy="860121"/>
      </dsp:txXfrm>
    </dsp:sp>
    <dsp:sp modelId="{0EC6DB80-ECF6-4F15-A2C3-2670FEC92640}">
      <dsp:nvSpPr>
        <dsp:cNvPr id="0" name=""/>
        <dsp:cNvSpPr/>
      </dsp:nvSpPr>
      <dsp:spPr>
        <a:xfrm>
          <a:off x="563595" y="760341"/>
          <a:ext cx="2544271" cy="2544271"/>
        </a:xfrm>
        <a:custGeom>
          <a:avLst/>
          <a:gdLst/>
          <a:ahLst/>
          <a:cxnLst/>
          <a:rect l="0" t="0" r="0" b="0"/>
          <a:pathLst>
            <a:path>
              <a:moveTo>
                <a:pt x="1662871" y="2482777"/>
              </a:moveTo>
              <a:arcTo wR="1272135" hR="1272135" stAng="4326747" swAng="2146505"/>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08B4D1B-F268-4ECD-8102-18D17137A931}">
      <dsp:nvSpPr>
        <dsp:cNvPr id="0" name=""/>
        <dsp:cNvSpPr/>
      </dsp:nvSpPr>
      <dsp:spPr>
        <a:xfrm>
          <a:off x="812" y="2191954"/>
          <a:ext cx="1466433" cy="953181"/>
        </a:xfrm>
        <a:prstGeom prst="round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Walbaum Display"/>
            </a:rPr>
            <a:t>Tweezer, Scissor, grooming brush, disposable eye pads</a:t>
          </a:r>
          <a:endParaRPr lang="en-GB" sz="1100" kern="1200"/>
        </a:p>
      </dsp:txBody>
      <dsp:txXfrm>
        <a:off x="47342" y="2238484"/>
        <a:ext cx="1373373" cy="860121"/>
      </dsp:txXfrm>
    </dsp:sp>
    <dsp:sp modelId="{78A0939A-87BB-4E87-A416-5B07BD26A17D}">
      <dsp:nvSpPr>
        <dsp:cNvPr id="0" name=""/>
        <dsp:cNvSpPr/>
      </dsp:nvSpPr>
      <dsp:spPr>
        <a:xfrm>
          <a:off x="563595" y="760341"/>
          <a:ext cx="2544271" cy="2544271"/>
        </a:xfrm>
        <a:custGeom>
          <a:avLst/>
          <a:gdLst/>
          <a:ahLst/>
          <a:cxnLst/>
          <a:rect l="0" t="0" r="0" b="0"/>
          <a:pathLst>
            <a:path>
              <a:moveTo>
                <a:pt x="4103" y="1170040"/>
              </a:moveTo>
              <a:arcTo wR="1272135" hR="1272135" stAng="11076194" swAng="2303789"/>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450B71-48B6-4FC6-BD5F-E28B846E5D47}">
      <dsp:nvSpPr>
        <dsp:cNvPr id="0" name=""/>
        <dsp:cNvSpPr/>
      </dsp:nvSpPr>
      <dsp:spPr>
        <a:xfrm>
          <a:off x="1386333" y="524"/>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a:latin typeface="Century Gothic" panose="020B0502020202020204"/>
            </a:rPr>
            <a:t>Products</a:t>
          </a:r>
          <a:endParaRPr lang="en-GB" sz="700" kern="1200"/>
        </a:p>
      </dsp:txBody>
      <dsp:txXfrm>
        <a:off x="1407159" y="21350"/>
        <a:ext cx="614680" cy="384963"/>
      </dsp:txXfrm>
    </dsp:sp>
    <dsp:sp modelId="{6E74943E-D8FA-4859-9296-92AD4DF12342}">
      <dsp:nvSpPr>
        <dsp:cNvPr id="0" name=""/>
        <dsp:cNvSpPr/>
      </dsp:nvSpPr>
      <dsp:spPr>
        <a:xfrm>
          <a:off x="496418" y="213832"/>
          <a:ext cx="2436162" cy="2436162"/>
        </a:xfrm>
        <a:custGeom>
          <a:avLst/>
          <a:gdLst/>
          <a:ahLst/>
          <a:cxnLst/>
          <a:rect l="0" t="0" r="0" b="0"/>
          <a:pathLst>
            <a:path>
              <a:moveTo>
                <a:pt x="1632275" y="72583"/>
              </a:moveTo>
              <a:arcTo wR="1218081" hR="1218081" stAng="17392753" swAng="772409"/>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FE5703B-C91B-4628-83D7-54B25BDC2D24}">
      <dsp:nvSpPr>
        <dsp:cNvPr id="0" name=""/>
        <dsp:cNvSpPr/>
      </dsp:nvSpPr>
      <dsp:spPr>
        <a:xfrm>
          <a:off x="2338668" y="459144"/>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latin typeface="Century Gothic" panose="020B0502020202020204"/>
            </a:rPr>
            <a:t>brushes</a:t>
          </a:r>
          <a:endParaRPr lang="en-GB" sz="700" kern="1200"/>
        </a:p>
      </dsp:txBody>
      <dsp:txXfrm>
        <a:off x="2359494" y="479970"/>
        <a:ext cx="614680" cy="384963"/>
      </dsp:txXfrm>
    </dsp:sp>
    <dsp:sp modelId="{02EBCB26-E4BF-4922-8A00-4E05610A8669}">
      <dsp:nvSpPr>
        <dsp:cNvPr id="0" name=""/>
        <dsp:cNvSpPr/>
      </dsp:nvSpPr>
      <dsp:spPr>
        <a:xfrm>
          <a:off x="496418" y="213832"/>
          <a:ext cx="2436162" cy="2436162"/>
        </a:xfrm>
        <a:custGeom>
          <a:avLst/>
          <a:gdLst/>
          <a:ahLst/>
          <a:cxnLst/>
          <a:rect l="0" t="0" r="0" b="0"/>
          <a:pathLst>
            <a:path>
              <a:moveTo>
                <a:pt x="2356532" y="784895"/>
              </a:moveTo>
              <a:arcTo wR="1218081" hR="1218081" stAng="20350079" swAng="1064507"/>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3E30D30-1E25-4DEF-AD66-FBEE155DB81E}">
      <dsp:nvSpPr>
        <dsp:cNvPr id="0" name=""/>
        <dsp:cNvSpPr/>
      </dsp:nvSpPr>
      <dsp:spPr>
        <a:xfrm>
          <a:off x="2573875" y="1489654"/>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a:latin typeface="Century Gothic" panose="020B0502020202020204"/>
            </a:rPr>
            <a:t>Brush cleanser</a:t>
          </a:r>
          <a:endParaRPr lang="en-GB" sz="700" kern="1200"/>
        </a:p>
      </dsp:txBody>
      <dsp:txXfrm>
        <a:off x="2594701" y="1510480"/>
        <a:ext cx="614680" cy="384963"/>
      </dsp:txXfrm>
    </dsp:sp>
    <dsp:sp modelId="{060191D0-B2F5-4219-8043-34E1A732B929}">
      <dsp:nvSpPr>
        <dsp:cNvPr id="0" name=""/>
        <dsp:cNvSpPr/>
      </dsp:nvSpPr>
      <dsp:spPr>
        <a:xfrm>
          <a:off x="496418" y="213832"/>
          <a:ext cx="2436162" cy="2436162"/>
        </a:xfrm>
        <a:custGeom>
          <a:avLst/>
          <a:gdLst/>
          <a:ahLst/>
          <a:cxnLst/>
          <a:rect l="0" t="0" r="0" b="0"/>
          <a:pathLst>
            <a:path>
              <a:moveTo>
                <a:pt x="2293371" y="1790333"/>
              </a:moveTo>
              <a:arcTo wR="1218081" hR="1218081" stAng="1681272" swAng="835676"/>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54A61EA-D713-4DFC-81FC-9B2F0CF0D7BA}">
      <dsp:nvSpPr>
        <dsp:cNvPr id="0" name=""/>
        <dsp:cNvSpPr/>
      </dsp:nvSpPr>
      <dsp:spPr>
        <a:xfrm>
          <a:off x="1914839" y="2316059"/>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a:latin typeface="Century Gothic" panose="020B0502020202020204"/>
            </a:rPr>
            <a:t>Tissues</a:t>
          </a:r>
        </a:p>
      </dsp:txBody>
      <dsp:txXfrm>
        <a:off x="1935665" y="2336885"/>
        <a:ext cx="614680" cy="384963"/>
      </dsp:txXfrm>
    </dsp:sp>
    <dsp:sp modelId="{B9EE065C-26BE-4934-94A4-2B029C3F336F}">
      <dsp:nvSpPr>
        <dsp:cNvPr id="0" name=""/>
        <dsp:cNvSpPr/>
      </dsp:nvSpPr>
      <dsp:spPr>
        <a:xfrm>
          <a:off x="496418" y="213832"/>
          <a:ext cx="2436162" cy="2436162"/>
        </a:xfrm>
        <a:custGeom>
          <a:avLst/>
          <a:gdLst/>
          <a:ahLst/>
          <a:cxnLst/>
          <a:rect l="0" t="0" r="0" b="0"/>
          <a:pathLst>
            <a:path>
              <a:moveTo>
                <a:pt x="1338999" y="2430145"/>
              </a:moveTo>
              <a:arcTo wR="1218081" hR="1218081" stAng="5058173" swAng="683655"/>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C1C1664-25EF-4F27-ACB8-4D5A22943A8C}">
      <dsp:nvSpPr>
        <dsp:cNvPr id="0" name=""/>
        <dsp:cNvSpPr/>
      </dsp:nvSpPr>
      <dsp:spPr>
        <a:xfrm>
          <a:off x="857828" y="2316059"/>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a:latin typeface="Century Gothic" panose="020B0502020202020204"/>
            </a:rPr>
            <a:t>Plastic makeup pallet</a:t>
          </a:r>
          <a:endParaRPr lang="en-GB" sz="700" kern="1200"/>
        </a:p>
      </dsp:txBody>
      <dsp:txXfrm>
        <a:off x="878654" y="2336885"/>
        <a:ext cx="614680" cy="384963"/>
      </dsp:txXfrm>
    </dsp:sp>
    <dsp:sp modelId="{B757F6D3-E3BC-480B-A8D4-EBDAD0AE7B29}">
      <dsp:nvSpPr>
        <dsp:cNvPr id="0" name=""/>
        <dsp:cNvSpPr/>
      </dsp:nvSpPr>
      <dsp:spPr>
        <a:xfrm>
          <a:off x="496418" y="213832"/>
          <a:ext cx="2436162" cy="2436162"/>
        </a:xfrm>
        <a:custGeom>
          <a:avLst/>
          <a:gdLst/>
          <a:ahLst/>
          <a:cxnLst/>
          <a:rect l="0" t="0" r="0" b="0"/>
          <a:pathLst>
            <a:path>
              <a:moveTo>
                <a:pt x="312147" y="2032332"/>
              </a:moveTo>
              <a:arcTo wR="1218081" hR="1218081" stAng="8283052" swAng="835676"/>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AC02DF8-F41F-4463-97AA-36D1F898C8BC}">
      <dsp:nvSpPr>
        <dsp:cNvPr id="0" name=""/>
        <dsp:cNvSpPr/>
      </dsp:nvSpPr>
      <dsp:spPr>
        <a:xfrm>
          <a:off x="198792" y="1489654"/>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a:latin typeface="Century Gothic" panose="020B0502020202020204"/>
            </a:rPr>
            <a:t>Cotton wool</a:t>
          </a:r>
          <a:endParaRPr lang="en-GB" sz="700" kern="1200"/>
        </a:p>
      </dsp:txBody>
      <dsp:txXfrm>
        <a:off x="219618" y="1510480"/>
        <a:ext cx="614680" cy="384963"/>
      </dsp:txXfrm>
    </dsp:sp>
    <dsp:sp modelId="{7AAD32D5-E127-48E4-A335-77D2FD2FF85E}">
      <dsp:nvSpPr>
        <dsp:cNvPr id="0" name=""/>
        <dsp:cNvSpPr/>
      </dsp:nvSpPr>
      <dsp:spPr>
        <a:xfrm>
          <a:off x="496418" y="213832"/>
          <a:ext cx="2436162" cy="2436162"/>
        </a:xfrm>
        <a:custGeom>
          <a:avLst/>
          <a:gdLst/>
          <a:ahLst/>
          <a:cxnLst/>
          <a:rect l="0" t="0" r="0" b="0"/>
          <a:pathLst>
            <a:path>
              <a:moveTo>
                <a:pt x="1771" y="1152415"/>
              </a:moveTo>
              <a:arcTo wR="1218081" hR="1218081" stAng="10985414" swAng="1064507"/>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A3FA2CE-77C4-4AF9-B964-3E61037CDBAD}">
      <dsp:nvSpPr>
        <dsp:cNvPr id="0" name=""/>
        <dsp:cNvSpPr/>
      </dsp:nvSpPr>
      <dsp:spPr>
        <a:xfrm>
          <a:off x="433999" y="459144"/>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a:latin typeface="Century Gothic" panose="020B0502020202020204"/>
            </a:rPr>
            <a:t>Cleaner, toner </a:t>
          </a:r>
        </a:p>
      </dsp:txBody>
      <dsp:txXfrm>
        <a:off x="454825" y="479970"/>
        <a:ext cx="614680" cy="384963"/>
      </dsp:txXfrm>
    </dsp:sp>
    <dsp:sp modelId="{0AFB6417-75F4-450B-815E-CE31D66FB520}">
      <dsp:nvSpPr>
        <dsp:cNvPr id="0" name=""/>
        <dsp:cNvSpPr/>
      </dsp:nvSpPr>
      <dsp:spPr>
        <a:xfrm>
          <a:off x="496418" y="213832"/>
          <a:ext cx="2436162" cy="2436162"/>
        </a:xfrm>
        <a:custGeom>
          <a:avLst/>
          <a:gdLst/>
          <a:ahLst/>
          <a:cxnLst/>
          <a:rect l="0" t="0" r="0" b="0"/>
          <a:pathLst>
            <a:path>
              <a:moveTo>
                <a:pt x="559081" y="193658"/>
              </a:moveTo>
              <a:arcTo wR="1218081" hR="1218081" stAng="14234837" swAng="772409"/>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2A3F39-098E-4C19-8A7F-57AB07DC0DCF}">
      <dsp:nvSpPr>
        <dsp:cNvPr id="0" name=""/>
        <dsp:cNvSpPr/>
      </dsp:nvSpPr>
      <dsp:spPr>
        <a:xfrm>
          <a:off x="0" y="148104"/>
          <a:ext cx="4641141" cy="328185"/>
        </a:xfrm>
        <a:prstGeom prst="roundRect">
          <a:avLst/>
        </a:prstGeom>
        <a:solidFill>
          <a:schemeClr val="accent2">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rtl="0">
            <a:lnSpc>
              <a:spcPct val="90000"/>
            </a:lnSpc>
            <a:spcBef>
              <a:spcPct val="0"/>
            </a:spcBef>
            <a:spcAft>
              <a:spcPct val="35000"/>
            </a:spcAft>
            <a:buNone/>
          </a:pPr>
          <a:r>
            <a:rPr lang="en-GB" sz="800" b="1" kern="1200">
              <a:hlinkClick xmlns:r="http://schemas.openxmlformats.org/officeDocument/2006/relationships" r:id="rId1">
                <a:extLst>
                  <a:ext uri="{A12FA001-AC4F-418D-AE19-62706E023703}">
                    <ahyp:hlinkClr xmlns:ahyp="http://schemas.microsoft.com/office/drawing/2018/hyperlinkcolor" val="tx"/>
                  </a:ext>
                </a:extLst>
              </a:hlinkClick>
            </a:rPr>
            <a:t>beauty-make-up-and-hair-inspiration.jpg (640×960) (weddbook.me)</a:t>
          </a:r>
          <a:endParaRPr lang="en-GB" sz="800" b="1" kern="1200">
            <a:latin typeface="Walbaum Display"/>
          </a:endParaRPr>
        </a:p>
      </dsp:txBody>
      <dsp:txXfrm>
        <a:off x="16021" y="164125"/>
        <a:ext cx="4609099" cy="296143"/>
      </dsp:txXfrm>
    </dsp:sp>
    <dsp:sp modelId="{CBEABF0C-BF84-4EB5-BC5E-F7B20E2BC222}">
      <dsp:nvSpPr>
        <dsp:cNvPr id="0" name=""/>
        <dsp:cNvSpPr/>
      </dsp:nvSpPr>
      <dsp:spPr>
        <a:xfrm>
          <a:off x="0" y="499329"/>
          <a:ext cx="4641141" cy="328185"/>
        </a:xfrm>
        <a:prstGeom prst="roundRect">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b="1" kern="1200">
              <a:latin typeface="Walbaum Display"/>
            </a:rPr>
            <a:t>Gray</a:t>
          </a:r>
          <a:r>
            <a:rPr lang="en-GB" sz="800" b="1" kern="1200"/>
            <a:t>, B. </a:t>
          </a:r>
          <a:r>
            <a:rPr lang="en-GB" sz="800" b="1" i="1" kern="1200"/>
            <a:t>Collaborating: Finding Common Ground for Multiparty Problems.</a:t>
          </a:r>
          <a:r>
            <a:rPr lang="en-GB" sz="800" b="1" kern="1200"/>
            <a:t> San Francisco: Josey Bass, 1989.</a:t>
          </a:r>
        </a:p>
      </dsp:txBody>
      <dsp:txXfrm>
        <a:off x="16021" y="515350"/>
        <a:ext cx="4609099" cy="296143"/>
      </dsp:txXfrm>
    </dsp:sp>
    <dsp:sp modelId="{E1818827-9D12-491E-AA51-053A729DF13B}">
      <dsp:nvSpPr>
        <dsp:cNvPr id="0" name=""/>
        <dsp:cNvSpPr/>
      </dsp:nvSpPr>
      <dsp:spPr>
        <a:xfrm>
          <a:off x="0" y="850554"/>
          <a:ext cx="4641141" cy="328185"/>
        </a:xfrm>
        <a:prstGeom prst="roundRect">
          <a:avLst/>
        </a:prstGeom>
        <a:solidFill>
          <a:schemeClr val="accent4">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b="1" kern="1200">
              <a:hlinkClick xmlns:r="http://schemas.openxmlformats.org/officeDocument/2006/relationships" r:id="rId2">
                <a:extLst>
                  <a:ext uri="{A12FA001-AC4F-418D-AE19-62706E023703}">
                    <ahyp:hlinkClr xmlns:ahyp="http://schemas.microsoft.com/office/drawing/2018/hyperlinkcolor" val="tx"/>
                  </a:ext>
                </a:extLst>
              </a:hlinkClick>
            </a:rPr>
            <a:t>hive waxing kits - Bing images</a:t>
          </a:r>
          <a:endParaRPr lang="en-US" sz="800" b="1" kern="1200"/>
        </a:p>
      </dsp:txBody>
      <dsp:txXfrm>
        <a:off x="16021" y="866575"/>
        <a:ext cx="4609099" cy="296143"/>
      </dsp:txXfrm>
    </dsp:sp>
    <dsp:sp modelId="{4ADB82B4-68B2-47F5-A4E5-C4DB01576419}">
      <dsp:nvSpPr>
        <dsp:cNvPr id="0" name=""/>
        <dsp:cNvSpPr/>
      </dsp:nvSpPr>
      <dsp:spPr>
        <a:xfrm>
          <a:off x="0" y="1201779"/>
          <a:ext cx="4641141" cy="328185"/>
        </a:xfrm>
        <a:prstGeom prst="roundRect">
          <a:avLst/>
        </a:prstGeom>
        <a:solidFill>
          <a:schemeClr val="accent5">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rtl="0">
            <a:lnSpc>
              <a:spcPct val="90000"/>
            </a:lnSpc>
            <a:spcBef>
              <a:spcPct val="0"/>
            </a:spcBef>
            <a:spcAft>
              <a:spcPct val="35000"/>
            </a:spcAft>
            <a:buNone/>
          </a:pPr>
          <a:r>
            <a:rPr lang="en-GB" sz="800" b="0" kern="1200">
              <a:hlinkClick xmlns:r="http://schemas.openxmlformats.org/officeDocument/2006/relationships" r:id="rId3"/>
            </a:rPr>
            <a:t>instagram - Bing images</a:t>
          </a:r>
          <a:endParaRPr lang="en-GB" sz="800" b="1" kern="1200">
            <a:latin typeface="Walbaum Display"/>
          </a:endParaRPr>
        </a:p>
      </dsp:txBody>
      <dsp:txXfrm>
        <a:off x="16021" y="1217800"/>
        <a:ext cx="4609099" cy="296143"/>
      </dsp:txXfrm>
    </dsp:sp>
    <dsp:sp modelId="{8BA44B2B-B09B-41CF-9A7E-00E445B4ED0B}">
      <dsp:nvSpPr>
        <dsp:cNvPr id="0" name=""/>
        <dsp:cNvSpPr/>
      </dsp:nvSpPr>
      <dsp:spPr>
        <a:xfrm>
          <a:off x="0" y="1553004"/>
          <a:ext cx="4641141" cy="328185"/>
        </a:xfrm>
        <a:prstGeom prst="roundRect">
          <a:avLst/>
        </a:prstGeom>
        <a:solidFill>
          <a:schemeClr val="accent6">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b="1" kern="1200">
              <a:hlinkClick xmlns:r="http://schemas.openxmlformats.org/officeDocument/2006/relationships" r:id="rId4">
                <a:extLst>
                  <a:ext uri="{A12FA001-AC4F-418D-AE19-62706E023703}">
                    <ahyp:hlinkClr xmlns:ahyp="http://schemas.microsoft.com/office/drawing/2018/hyperlinkcolor" val="tx"/>
                  </a:ext>
                </a:extLst>
              </a:hlinkClick>
            </a:rPr>
            <a:t>24k-gold-facial.jpg (600×400)</a:t>
          </a:r>
          <a:endParaRPr lang="en-US" sz="800" b="1" kern="1200"/>
        </a:p>
      </dsp:txBody>
      <dsp:txXfrm>
        <a:off x="16021" y="1569025"/>
        <a:ext cx="4609099" cy="296143"/>
      </dsp:txXfrm>
    </dsp:sp>
    <dsp:sp modelId="{B28EC25F-FF9E-46AB-84F3-F0141024DA72}">
      <dsp:nvSpPr>
        <dsp:cNvPr id="0" name=""/>
        <dsp:cNvSpPr/>
      </dsp:nvSpPr>
      <dsp:spPr>
        <a:xfrm>
          <a:off x="0" y="1904229"/>
          <a:ext cx="4641141" cy="328185"/>
        </a:xfrm>
        <a:prstGeom prst="roundRect">
          <a:avLst/>
        </a:prstGeom>
        <a:solidFill>
          <a:schemeClr val="accent2">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b="1" kern="1200">
              <a:hlinkClick xmlns:r="http://schemas.openxmlformats.org/officeDocument/2006/relationships" r:id="rId5">
                <a:extLst>
                  <a:ext uri="{A12FA001-AC4F-418D-AE19-62706E023703}">
                    <ahyp:hlinkClr xmlns:ahyp="http://schemas.microsoft.com/office/drawing/2018/hyperlinkcolor" val="tx"/>
                  </a:ext>
                </a:extLst>
              </a:hlinkClick>
            </a:rPr>
            <a:t>Partnership: meaning, definition, advantages types, examples (byjus.com)</a:t>
          </a:r>
          <a:endParaRPr lang="en-US" sz="800" b="1" kern="1200"/>
        </a:p>
      </dsp:txBody>
      <dsp:txXfrm>
        <a:off x="16021" y="1920250"/>
        <a:ext cx="4609099" cy="296143"/>
      </dsp:txXfrm>
    </dsp:sp>
    <dsp:sp modelId="{BD66B42C-1864-4E50-A0C9-A3083825516E}">
      <dsp:nvSpPr>
        <dsp:cNvPr id="0" name=""/>
        <dsp:cNvSpPr/>
      </dsp:nvSpPr>
      <dsp:spPr>
        <a:xfrm>
          <a:off x="0" y="2255454"/>
          <a:ext cx="4641141" cy="328185"/>
        </a:xfrm>
        <a:prstGeom prst="roundRect">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b="1" kern="1200">
              <a:hlinkClick xmlns:r="http://schemas.openxmlformats.org/officeDocument/2006/relationships" r:id="rId6">
                <a:extLst>
                  <a:ext uri="{A12FA001-AC4F-418D-AE19-62706E023703}">
                    <ahyp:hlinkClr xmlns:ahyp="http://schemas.microsoft.com/office/drawing/2018/hyperlinkcolor" val="tx"/>
                  </a:ext>
                </a:extLst>
              </a:hlinkClick>
            </a:rPr>
            <a:t>pro-impressions-eyelash-eyebrow-tinting-kit.jpg (900×900) (proimpressions.com)</a:t>
          </a:r>
          <a:endParaRPr lang="en-US" sz="800" b="1" kern="1200"/>
        </a:p>
      </dsp:txBody>
      <dsp:txXfrm>
        <a:off x="16021" y="2271475"/>
        <a:ext cx="4609099" cy="296143"/>
      </dsp:txXfrm>
    </dsp:sp>
    <dsp:sp modelId="{E6E8DB09-ECA4-46AD-A2B1-B5278D4AF99C}">
      <dsp:nvSpPr>
        <dsp:cNvPr id="0" name=""/>
        <dsp:cNvSpPr/>
      </dsp:nvSpPr>
      <dsp:spPr>
        <a:xfrm>
          <a:off x="0" y="2606679"/>
          <a:ext cx="4641141" cy="328185"/>
        </a:xfrm>
        <a:prstGeom prst="roundRect">
          <a:avLst/>
        </a:prstGeom>
        <a:solidFill>
          <a:schemeClr val="accent4">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b="1" kern="1200">
              <a:hlinkClick xmlns:r="http://schemas.openxmlformats.org/officeDocument/2006/relationships" r:id="rId7">
                <a:extLst>
                  <a:ext uri="{A12FA001-AC4F-418D-AE19-62706E023703}">
                    <ahyp:hlinkClr xmlns:ahyp="http://schemas.microsoft.com/office/drawing/2018/hyperlinkcolor" val="tx"/>
                  </a:ext>
                </a:extLst>
              </a:hlinkClick>
            </a:rPr>
            <a:t>urban veda facial kits - Bing</a:t>
          </a:r>
          <a:endParaRPr lang="en-US" sz="800" b="1" kern="1200"/>
        </a:p>
      </dsp:txBody>
      <dsp:txXfrm>
        <a:off x="16021" y="2622700"/>
        <a:ext cx="4609099" cy="296143"/>
      </dsp:txXfrm>
    </dsp:sp>
    <dsp:sp modelId="{F7DD0762-AB5D-4C6B-A765-1DD0FE2691B4}">
      <dsp:nvSpPr>
        <dsp:cNvPr id="0" name=""/>
        <dsp:cNvSpPr/>
      </dsp:nvSpPr>
      <dsp:spPr>
        <a:xfrm>
          <a:off x="0" y="2957904"/>
          <a:ext cx="4641141" cy="328185"/>
        </a:xfrm>
        <a:prstGeom prst="roundRect">
          <a:avLst/>
        </a:prstGeom>
        <a:solidFill>
          <a:schemeClr val="accent5">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rtl="0">
            <a:lnSpc>
              <a:spcPct val="90000"/>
            </a:lnSpc>
            <a:spcBef>
              <a:spcPct val="0"/>
            </a:spcBef>
            <a:spcAft>
              <a:spcPct val="35000"/>
            </a:spcAft>
            <a:buNone/>
          </a:pPr>
          <a:r>
            <a:rPr lang="en-GB" sz="800" b="1" kern="1200"/>
            <a:t>Webster. </a:t>
          </a:r>
          <a:r>
            <a:rPr lang="en-GB" sz="800" b="1" i="1" kern="1200"/>
            <a:t>Webster's New Collegiate Dictionary.</a:t>
          </a:r>
          <a:r>
            <a:rPr lang="en-GB" sz="800" b="1" kern="1200"/>
            <a:t> Springfield, MA: G &amp; C Merriam, 1976.</a:t>
          </a:r>
          <a:endParaRPr lang="en-GB" sz="800" b="1" kern="1200">
            <a:latin typeface="Walbaum Display"/>
          </a:endParaRPr>
        </a:p>
      </dsp:txBody>
      <dsp:txXfrm>
        <a:off x="16021" y="2973925"/>
        <a:ext cx="4609099" cy="296143"/>
      </dsp:txXfrm>
    </dsp:sp>
    <dsp:sp modelId="{11D419BB-DAA5-47B2-A512-8FA8A0F5B589}">
      <dsp:nvSpPr>
        <dsp:cNvPr id="0" name=""/>
        <dsp:cNvSpPr/>
      </dsp:nvSpPr>
      <dsp:spPr>
        <a:xfrm>
          <a:off x="0" y="3309129"/>
          <a:ext cx="4641141" cy="328185"/>
        </a:xfrm>
        <a:prstGeom prst="roundRect">
          <a:avLst/>
        </a:prstGeom>
        <a:solidFill>
          <a:schemeClr val="accent6">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rtl="0">
            <a:lnSpc>
              <a:spcPct val="90000"/>
            </a:lnSpc>
            <a:spcBef>
              <a:spcPct val="0"/>
            </a:spcBef>
            <a:spcAft>
              <a:spcPct val="35000"/>
            </a:spcAft>
            <a:buNone/>
          </a:pPr>
          <a:endParaRPr lang="en-GB" sz="800" b="1" kern="1200">
            <a:latin typeface="Walbaum Display"/>
          </a:endParaRPr>
        </a:p>
      </dsp:txBody>
      <dsp:txXfrm>
        <a:off x="16021" y="3325150"/>
        <a:ext cx="4609099" cy="296143"/>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16317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083696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156460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892603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91418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11/19/2021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34813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11/19/2021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98404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11/19/2021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27386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08318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97846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208546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a:t>”</a:t>
            </a:r>
          </a:p>
        </p:txBody>
      </p:sp>
    </p:spTree>
    <p:extLst>
      <p:ext uri="{BB962C8B-B14F-4D97-AF65-F5344CB8AC3E}">
        <p14:creationId xmlns:p14="http://schemas.microsoft.com/office/powerpoint/2010/main" val="9158697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571784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11/19/2021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198416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11/19/2021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097043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112946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35060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11/19/2021</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006457856"/>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Lst>
  <p:hf sldNum="0" hdr="0" ftr="0" dt="0"/>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pxfuel.com/en/free-photo-jmmbq" TargetMode="External"/><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7.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0.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2.jpeg"/><Relationship Id="rId7" Type="http://schemas.openxmlformats.org/officeDocument/2006/relationships/diagramColors" Target="../diagrams/colors2.xml"/><Relationship Id="rId2" Type="http://schemas.openxmlformats.org/officeDocument/2006/relationships/image" Target="../media/image11.jpeg"/><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3.jpeg"/><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image" Target="../media/image2.png"/><Relationship Id="rId7" Type="http://schemas.openxmlformats.org/officeDocument/2006/relationships/image" Target="../media/image14.jpeg"/><Relationship Id="rId12"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11" Type="http://schemas.openxmlformats.org/officeDocument/2006/relationships/diagramColors" Target="../diagrams/colors4.xml"/><Relationship Id="rId5" Type="http://schemas.openxmlformats.org/officeDocument/2006/relationships/image" Target="../media/image4.png"/><Relationship Id="rId10" Type="http://schemas.openxmlformats.org/officeDocument/2006/relationships/diagramQuickStyle" Target="../diagrams/quickStyle4.xml"/><Relationship Id="rId4" Type="http://schemas.openxmlformats.org/officeDocument/2006/relationships/image" Target="../media/image3.png"/><Relationship Id="rId9"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png"/><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image" Target="../media/image2.png"/><Relationship Id="rId7"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png"/><Relationship Id="rId7"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7.jpeg"/><Relationship Id="rId7" Type="http://schemas.openxmlformats.org/officeDocument/2006/relationships/diagramColors" Target="../diagrams/colors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7" name="Picture 36">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859514"/>
            <a:ext cx="3027759" cy="3141236"/>
          </a:xfrm>
          <a:prstGeom prst="rect">
            <a:avLst/>
          </a:prstGeom>
        </p:spPr>
      </p:pic>
      <p:pic>
        <p:nvPicPr>
          <p:cNvPr id="39" name="Picture 38">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3026511"/>
            <a:ext cx="1141809" cy="1774090"/>
          </a:xfrm>
          <a:prstGeom prst="rect">
            <a:avLst/>
          </a:prstGeom>
        </p:spPr>
      </p:pic>
      <p:sp>
        <p:nvSpPr>
          <p:cNvPr id="41" name="Oval 40">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211455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3" name="Picture 42">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60" y="857251"/>
            <a:ext cx="1202540" cy="856055"/>
          </a:xfrm>
          <a:prstGeom prst="rect">
            <a:avLst/>
          </a:prstGeom>
        </p:spPr>
      </p:pic>
      <p:pic>
        <p:nvPicPr>
          <p:cNvPr id="45" name="Picture 44">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5429250"/>
            <a:ext cx="745301" cy="571500"/>
          </a:xfrm>
          <a:prstGeom prst="rect">
            <a:avLst/>
          </a:prstGeom>
        </p:spPr>
      </p:pic>
      <p:sp>
        <p:nvSpPr>
          <p:cNvPr id="47" name="Rectangle 46">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85725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Picture 5" descr="A picture containing indoor, wall, floor, ceiling&#10;&#10;Description automatically generated">
            <a:extLst>
              <a:ext uri="{FF2B5EF4-FFF2-40B4-BE49-F238E27FC236}">
                <a16:creationId xmlns:a16="http://schemas.microsoft.com/office/drawing/2014/main" id="{075DD900-D6AA-4012-B097-6CAD6F77B89D}"/>
              </a:ext>
            </a:extLst>
          </p:cNvPr>
          <p:cNvPicPr>
            <a:picLocks noChangeAspect="1"/>
          </p:cNvPicPr>
          <p:nvPr/>
        </p:nvPicPr>
        <p:blipFill rotWithShape="1">
          <a:blip r:embed="rId7">
            <a:alphaModFix/>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r="-1" b="1193"/>
          <a:stretch/>
        </p:blipFill>
        <p:spPr>
          <a:xfrm>
            <a:off x="1231" y="857257"/>
            <a:ext cx="3474779" cy="5143493"/>
          </a:xfrm>
          <a:prstGeom prst="rect">
            <a:avLst/>
          </a:prstGeom>
        </p:spPr>
      </p:pic>
      <p:pic>
        <p:nvPicPr>
          <p:cNvPr id="32" name="Picture 3" descr="Light bulb on yellow background with sketched light beams and cord">
            <a:extLst>
              <a:ext uri="{FF2B5EF4-FFF2-40B4-BE49-F238E27FC236}">
                <a16:creationId xmlns:a16="http://schemas.microsoft.com/office/drawing/2014/main" id="{38339F55-5858-459C-83F7-B5759905045B}"/>
              </a:ext>
            </a:extLst>
          </p:cNvPr>
          <p:cNvPicPr>
            <a:picLocks noChangeAspect="1"/>
          </p:cNvPicPr>
          <p:nvPr/>
        </p:nvPicPr>
        <p:blipFill rotWithShape="1">
          <a:blip r:embed="rId9">
            <a:alphaModFix/>
          </a:blip>
          <a:srcRect l="32229"/>
          <a:stretch/>
        </p:blipFill>
        <p:spPr>
          <a:xfrm>
            <a:off x="3519416" y="907896"/>
            <a:ext cx="5624583" cy="5092854"/>
          </a:xfrm>
          <a:prstGeom prst="rect">
            <a:avLst/>
          </a:prstGeom>
          <a:ln>
            <a:noFill/>
          </a:ln>
        </p:spPr>
      </p:pic>
      <p:sp>
        <p:nvSpPr>
          <p:cNvPr id="49" name="Rectangle 48">
            <a:extLst>
              <a:ext uri="{FF2B5EF4-FFF2-40B4-BE49-F238E27FC236}">
                <a16:creationId xmlns:a16="http://schemas.microsoft.com/office/drawing/2014/main" id="{ADFC55A3-7C63-4640-BC5E-4367CB28F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476137" y="857250"/>
            <a:ext cx="4866572"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4FA923C-D672-41E1-A570-307C774C6CD5}"/>
              </a:ext>
            </a:extLst>
          </p:cNvPr>
          <p:cNvSpPr>
            <a:spLocks noGrp="1"/>
          </p:cNvSpPr>
          <p:nvPr>
            <p:ph type="ctrTitle"/>
          </p:nvPr>
        </p:nvSpPr>
        <p:spPr>
          <a:xfrm>
            <a:off x="3630186" y="917296"/>
            <a:ext cx="3946372" cy="575765"/>
          </a:xfrm>
        </p:spPr>
        <p:txBody>
          <a:bodyPr vert="horz" lIns="68580" tIns="34290" rIns="68580" bIns="34290" rtlCol="0" anchor="b">
            <a:normAutofit/>
          </a:bodyPr>
          <a:lstStyle/>
          <a:p>
            <a:r>
              <a:rPr lang="en-US" sz="2100"/>
              <a:t>       </a:t>
            </a:r>
            <a:r>
              <a:rPr lang="en-US" sz="2100" u="sng"/>
              <a:t> BUSINESS PLAN</a:t>
            </a:r>
          </a:p>
        </p:txBody>
      </p:sp>
      <p:sp>
        <p:nvSpPr>
          <p:cNvPr id="3" name="Subtitle 2">
            <a:extLst>
              <a:ext uri="{FF2B5EF4-FFF2-40B4-BE49-F238E27FC236}">
                <a16:creationId xmlns:a16="http://schemas.microsoft.com/office/drawing/2014/main" id="{5B9D97F1-F82A-4D96-84E4-7F838DF6FFBD}"/>
              </a:ext>
            </a:extLst>
          </p:cNvPr>
          <p:cNvSpPr>
            <a:spLocks noGrp="1"/>
          </p:cNvSpPr>
          <p:nvPr>
            <p:ph type="subTitle" idx="1"/>
          </p:nvPr>
        </p:nvSpPr>
        <p:spPr>
          <a:xfrm>
            <a:off x="3591610" y="1942626"/>
            <a:ext cx="3945779" cy="3600924"/>
          </a:xfrm>
        </p:spPr>
        <p:txBody>
          <a:bodyPr vert="horz" lIns="68580" tIns="34290" rIns="68580" bIns="34290" rtlCol="0">
            <a:normAutofit/>
          </a:bodyPr>
          <a:lstStyle/>
          <a:p>
            <a:pPr>
              <a:buFont typeface="Wingdings 3" charset="2"/>
              <a:buChar char=""/>
            </a:pPr>
            <a:r>
              <a:rPr lang="en-US">
                <a:solidFill>
                  <a:schemeClr val="tx1"/>
                </a:solidFill>
              </a:rPr>
              <a:t>Title: Mobile Beauty Care </a:t>
            </a:r>
          </a:p>
          <a:p>
            <a:pPr>
              <a:buFont typeface="Wingdings 3" charset="2"/>
              <a:buChar char=""/>
            </a:pPr>
            <a:r>
              <a:rPr lang="en-US" u="sng">
                <a:solidFill>
                  <a:schemeClr val="tx1"/>
                </a:solidFill>
              </a:rPr>
              <a:t>Students  Name and ID  </a:t>
            </a:r>
          </a:p>
          <a:p>
            <a:pPr>
              <a:buFont typeface="Wingdings 3" charset="2"/>
              <a:buChar char=""/>
            </a:pPr>
            <a:r>
              <a:rPr lang="en-US">
                <a:solidFill>
                  <a:schemeClr val="tx1"/>
                </a:solidFill>
              </a:rPr>
              <a:t>Altaye(1920308)</a:t>
            </a:r>
          </a:p>
          <a:p>
            <a:pPr>
              <a:buFont typeface="Wingdings 3" charset="2"/>
              <a:buChar char=""/>
            </a:pPr>
            <a:r>
              <a:rPr lang="en-US">
                <a:solidFill>
                  <a:schemeClr val="tx1"/>
                </a:solidFill>
              </a:rPr>
              <a:t>Durga(2018531)</a:t>
            </a:r>
          </a:p>
          <a:p>
            <a:pPr>
              <a:buFont typeface="Wingdings 3" charset="2"/>
              <a:buChar char=""/>
            </a:pPr>
            <a:r>
              <a:rPr lang="en-US">
                <a:solidFill>
                  <a:schemeClr val="tx1"/>
                </a:solidFill>
              </a:rPr>
              <a:t>Fazal(2019436)</a:t>
            </a:r>
          </a:p>
          <a:p>
            <a:pPr>
              <a:buFont typeface="Wingdings 3" charset="2"/>
              <a:buChar char=""/>
            </a:pPr>
            <a:r>
              <a:rPr lang="en-US">
                <a:solidFill>
                  <a:schemeClr val="tx1"/>
                </a:solidFill>
              </a:rPr>
              <a:t>Mihai(2018288)</a:t>
            </a:r>
          </a:p>
          <a:p>
            <a:pPr>
              <a:buFont typeface="Wingdings 3" charset="2"/>
              <a:buChar char=""/>
            </a:pPr>
            <a:r>
              <a:rPr lang="en-US">
                <a:solidFill>
                  <a:schemeClr val="tx1"/>
                </a:solidFill>
              </a:rPr>
              <a:t>Pritpal Kaur(2021156) </a:t>
            </a:r>
          </a:p>
          <a:p>
            <a:pPr>
              <a:buFont typeface="Wingdings 3" charset="2"/>
              <a:buChar char=""/>
            </a:pPr>
            <a:r>
              <a:rPr lang="en-US">
                <a:solidFill>
                  <a:schemeClr val="tx1"/>
                </a:solidFill>
              </a:rPr>
              <a:t>Group 3</a:t>
            </a:r>
          </a:p>
          <a:p>
            <a:pPr>
              <a:buFont typeface="Wingdings 3" charset="2"/>
              <a:buChar char=""/>
            </a:pPr>
            <a:r>
              <a:rPr lang="en-US" u="sng">
                <a:solidFill>
                  <a:schemeClr val="tx1"/>
                </a:solidFill>
              </a:rPr>
              <a:t>Lecturer Name:</a:t>
            </a:r>
            <a:r>
              <a:rPr lang="en-US">
                <a:solidFill>
                  <a:schemeClr val="tx1"/>
                </a:solidFill>
              </a:rPr>
              <a:t> Dr </a:t>
            </a:r>
            <a:r>
              <a:rPr lang="en-US" err="1">
                <a:solidFill>
                  <a:schemeClr val="tx1"/>
                </a:solidFill>
              </a:rPr>
              <a:t>ngozi</a:t>
            </a:r>
            <a:r>
              <a:rPr lang="en-US">
                <a:solidFill>
                  <a:schemeClr val="tx1"/>
                </a:solidFill>
              </a:rPr>
              <a:t> </a:t>
            </a:r>
            <a:r>
              <a:rPr lang="en-US" err="1">
                <a:solidFill>
                  <a:schemeClr val="tx1"/>
                </a:solidFill>
              </a:rPr>
              <a:t>ibeji</a:t>
            </a:r>
          </a:p>
        </p:txBody>
      </p:sp>
      <p:sp>
        <p:nvSpPr>
          <p:cNvPr id="34" name="Rectangle 50">
            <a:extLst>
              <a:ext uri="{FF2B5EF4-FFF2-40B4-BE49-F238E27FC236}">
                <a16:creationId xmlns:a16="http://schemas.microsoft.com/office/drawing/2014/main" id="{7FD0B5BD-4318-4ADE-B1A0-2192FD5CFC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476011" y="1828800"/>
            <a:ext cx="4867889" cy="417195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5" name="TextBox 4">
            <a:extLst>
              <a:ext uri="{FF2B5EF4-FFF2-40B4-BE49-F238E27FC236}">
                <a16:creationId xmlns:a16="http://schemas.microsoft.com/office/drawing/2014/main" id="{8BC39FAD-8986-44B5-9C71-C33E251EEBA4}"/>
              </a:ext>
            </a:extLst>
          </p:cNvPr>
          <p:cNvSpPr txBox="1"/>
          <p:nvPr/>
        </p:nvSpPr>
        <p:spPr>
          <a:xfrm>
            <a:off x="113468" y="416370"/>
            <a:ext cx="9034013" cy="72712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450"/>
              </a:spcAft>
            </a:pPr>
            <a:r>
              <a:rPr lang="en-US" sz="2100">
                <a:solidFill>
                  <a:schemeClr val="bg1"/>
                </a:solidFill>
              </a:rPr>
              <a:t> </a:t>
            </a:r>
            <a:r>
              <a:rPr lang="en-US" sz="2100" b="1" i="1">
                <a:solidFill>
                  <a:schemeClr val="bg1"/>
                </a:solidFill>
                <a:ea typeface="+mn-lt"/>
                <a:cs typeface="+mn-lt"/>
              </a:rPr>
              <a:t>Module: Managing</a:t>
            </a:r>
            <a:r>
              <a:rPr lang="en-US" sz="2100" b="1" i="1">
                <a:solidFill>
                  <a:schemeClr val="bg1"/>
                </a:solidFill>
              </a:rPr>
              <a:t> Enterprise in the 21st Century  (BMSW 4006)</a:t>
            </a:r>
          </a:p>
          <a:p>
            <a:pPr>
              <a:spcAft>
                <a:spcPts val="450"/>
              </a:spcAft>
            </a:pPr>
            <a:endParaRPr lang="en-US" sz="1800">
              <a:latin typeface="Arial"/>
              <a:cs typeface="Arial"/>
            </a:endParaRPr>
          </a:p>
        </p:txBody>
      </p:sp>
    </p:spTree>
    <p:extLst>
      <p:ext uri="{BB962C8B-B14F-4D97-AF65-F5344CB8AC3E}">
        <p14:creationId xmlns:p14="http://schemas.microsoft.com/office/powerpoint/2010/main" val="14005142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61554-9378-4B58-AE3A-5F98F6F6154F}"/>
              </a:ext>
            </a:extLst>
          </p:cNvPr>
          <p:cNvSpPr>
            <a:spLocks noGrp="1"/>
          </p:cNvSpPr>
          <p:nvPr>
            <p:ph type="title"/>
          </p:nvPr>
        </p:nvSpPr>
        <p:spPr/>
        <p:txBody>
          <a:bodyPr/>
          <a:lstStyle/>
          <a:p>
            <a:r>
              <a:rPr lang="en-GB"/>
              <a:t>Table of Content </a:t>
            </a:r>
          </a:p>
        </p:txBody>
      </p:sp>
      <p:sp>
        <p:nvSpPr>
          <p:cNvPr id="3" name="Content Placeholder 2">
            <a:extLst>
              <a:ext uri="{FF2B5EF4-FFF2-40B4-BE49-F238E27FC236}">
                <a16:creationId xmlns:a16="http://schemas.microsoft.com/office/drawing/2014/main" id="{8282A02B-63B6-4F93-8C81-AF55EC07C314}"/>
              </a:ext>
            </a:extLst>
          </p:cNvPr>
          <p:cNvSpPr>
            <a:spLocks noGrp="1"/>
          </p:cNvSpPr>
          <p:nvPr>
            <p:ph idx="1"/>
          </p:nvPr>
        </p:nvSpPr>
        <p:spPr>
          <a:xfrm>
            <a:off x="122644" y="1185453"/>
            <a:ext cx="4628433" cy="4253384"/>
          </a:xfrm>
        </p:spPr>
        <p:txBody>
          <a:bodyPr vert="horz" lIns="68580" tIns="34290" rIns="68580" bIns="34290" rtlCol="0" anchor="t">
            <a:noAutofit/>
          </a:bodyPr>
          <a:lstStyle/>
          <a:p>
            <a:pPr marL="642620" lvl="1" indent="-342900">
              <a:buAutoNum type="arabicPeriod"/>
            </a:pPr>
            <a:r>
              <a:rPr lang="en-GB" dirty="0"/>
              <a:t>Title slide </a:t>
            </a:r>
            <a:endParaRPr lang="en-US" dirty="0"/>
          </a:p>
          <a:p>
            <a:pPr marL="642620" lvl="1" indent="-342900">
              <a:buClr>
                <a:srgbClr val="8AD0D6"/>
              </a:buClr>
              <a:buAutoNum type="arabicPeriod"/>
            </a:pPr>
            <a:r>
              <a:rPr lang="en-GB" dirty="0"/>
              <a:t>Table of content</a:t>
            </a:r>
          </a:p>
          <a:p>
            <a:pPr marL="642620" lvl="1" indent="-342900">
              <a:buClr>
                <a:srgbClr val="8AD0D6"/>
              </a:buClr>
              <a:buAutoNum type="arabicPeriod"/>
            </a:pPr>
            <a:r>
              <a:rPr lang="en-GB" dirty="0"/>
              <a:t>Company Mission</a:t>
            </a:r>
          </a:p>
          <a:p>
            <a:pPr marL="642620" lvl="1" indent="-342900">
              <a:buClr>
                <a:srgbClr val="8AD0D6"/>
              </a:buClr>
              <a:buAutoNum type="arabicPeriod"/>
            </a:pPr>
            <a:r>
              <a:rPr lang="en-GB" dirty="0"/>
              <a:t>Executive Summary </a:t>
            </a:r>
          </a:p>
          <a:p>
            <a:pPr marL="642620" lvl="1" indent="-342900">
              <a:buClr>
                <a:srgbClr val="8AD0D6"/>
              </a:buClr>
              <a:buAutoNum type="arabicPeriod"/>
            </a:pPr>
            <a:r>
              <a:rPr lang="en-GB" dirty="0"/>
              <a:t>Company Overview </a:t>
            </a:r>
          </a:p>
          <a:p>
            <a:pPr marL="642620" lvl="1" indent="-342900">
              <a:buClr>
                <a:srgbClr val="8AD0D6"/>
              </a:buClr>
              <a:buAutoNum type="arabicPeriod"/>
            </a:pPr>
            <a:r>
              <a:rPr lang="en-GB" dirty="0"/>
              <a:t>Products and services </a:t>
            </a:r>
          </a:p>
          <a:p>
            <a:pPr marL="642620" lvl="1" indent="-342900">
              <a:buClr>
                <a:srgbClr val="8AD0D6"/>
              </a:buClr>
              <a:buAutoNum type="arabicPeriod"/>
            </a:pPr>
            <a:r>
              <a:rPr lang="en-GB" dirty="0"/>
              <a:t>Product (facial/waxing)</a:t>
            </a:r>
          </a:p>
          <a:p>
            <a:pPr marL="642620" lvl="1" indent="-342900">
              <a:buClr>
                <a:srgbClr val="8AD0D6"/>
              </a:buClr>
              <a:buAutoNum type="arabicPeriod"/>
            </a:pPr>
            <a:r>
              <a:rPr lang="en-GB" dirty="0"/>
              <a:t>Product (eyebrow define shaping /tinting)</a:t>
            </a:r>
          </a:p>
          <a:p>
            <a:pPr marL="642620" lvl="1" indent="-342900">
              <a:buClr>
                <a:srgbClr val="8AD0D6"/>
              </a:buClr>
              <a:buAutoNum type="arabicPeriod"/>
            </a:pPr>
            <a:r>
              <a:rPr lang="en-GB" dirty="0"/>
              <a:t>Makeup products</a:t>
            </a:r>
          </a:p>
          <a:p>
            <a:pPr marL="642620" lvl="1" indent="-342900">
              <a:buClr>
                <a:srgbClr val="8AD0D6"/>
              </a:buClr>
              <a:buAutoNum type="arabicPeriod"/>
            </a:pPr>
            <a:r>
              <a:rPr lang="en-GB" dirty="0"/>
              <a:t>Market audit competitor's analysis</a:t>
            </a:r>
          </a:p>
          <a:p>
            <a:pPr marL="642620" lvl="1" indent="-342900">
              <a:buClr>
                <a:srgbClr val="8AD0D6"/>
              </a:buClr>
              <a:buAutoNum type="arabicPeriod"/>
            </a:pPr>
            <a:endParaRPr lang="en-GB"/>
          </a:p>
          <a:p>
            <a:pPr marL="742950" lvl="1" indent="-285750">
              <a:buClr>
                <a:srgbClr val="8AD0D6"/>
              </a:buClr>
            </a:pPr>
            <a:endParaRPr lang="en-GB"/>
          </a:p>
          <a:p>
            <a:pPr marL="342900" indent="-342900">
              <a:buClr>
                <a:srgbClr val="8AD0D6"/>
              </a:buClr>
            </a:pPr>
            <a:endParaRPr lang="en-GB"/>
          </a:p>
          <a:p>
            <a:pPr marL="342900" indent="-342900">
              <a:buClr>
                <a:srgbClr val="8AD0D6"/>
              </a:buClr>
            </a:pPr>
            <a:endParaRPr lang="en-GB"/>
          </a:p>
          <a:p>
            <a:pPr marL="342900" indent="-342900">
              <a:buClr>
                <a:srgbClr val="8AD0D6"/>
              </a:buClr>
            </a:pPr>
            <a:endParaRPr lang="en-GB"/>
          </a:p>
          <a:p>
            <a:pPr marL="342900" indent="-342900">
              <a:buClr>
                <a:srgbClr val="8AD0D6"/>
              </a:buClr>
            </a:pPr>
            <a:endParaRPr lang="en-GB"/>
          </a:p>
        </p:txBody>
      </p:sp>
      <p:sp>
        <p:nvSpPr>
          <p:cNvPr id="4" name="TextBox 3">
            <a:extLst>
              <a:ext uri="{FF2B5EF4-FFF2-40B4-BE49-F238E27FC236}">
                <a16:creationId xmlns:a16="http://schemas.microsoft.com/office/drawing/2014/main" id="{E494964E-1BE5-41CC-88F5-B8837C7BCA57}"/>
              </a:ext>
            </a:extLst>
          </p:cNvPr>
          <p:cNvSpPr txBox="1"/>
          <p:nvPr/>
        </p:nvSpPr>
        <p:spPr>
          <a:xfrm>
            <a:off x="4941832" y="1220776"/>
            <a:ext cx="3212053" cy="369075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99720" lvl="1">
              <a:spcBef>
                <a:spcPts val="750"/>
              </a:spcBef>
            </a:pPr>
            <a:r>
              <a:rPr lang="en-GB" sz="1350">
                <a:ea typeface="+mn-lt"/>
                <a:cs typeface="+mn-lt"/>
              </a:rPr>
              <a:t>11. SWOT Analysis </a:t>
            </a:r>
            <a:endParaRPr lang="en-US" sz="1350">
              <a:ea typeface="+mn-lt"/>
              <a:cs typeface="+mn-lt"/>
            </a:endParaRPr>
          </a:p>
          <a:p>
            <a:pPr marL="299720" lvl="1">
              <a:spcBef>
                <a:spcPts val="750"/>
              </a:spcBef>
            </a:pPr>
            <a:r>
              <a:rPr lang="en-GB" sz="1350">
                <a:ea typeface="+mn-lt"/>
                <a:cs typeface="+mn-lt"/>
              </a:rPr>
              <a:t>12. PESTLE Analysis</a:t>
            </a:r>
            <a:endParaRPr lang="en-US" sz="1350" err="1">
              <a:ea typeface="+mn-lt"/>
              <a:cs typeface="+mn-lt"/>
            </a:endParaRPr>
          </a:p>
          <a:p>
            <a:pPr marL="299720" lvl="1">
              <a:spcBef>
                <a:spcPts val="750"/>
              </a:spcBef>
            </a:pPr>
            <a:r>
              <a:rPr lang="en-US" sz="1350">
                <a:ea typeface="+mn-lt"/>
                <a:cs typeface="+mn-lt"/>
              </a:rPr>
              <a:t>13. Target Marketing</a:t>
            </a:r>
            <a:endParaRPr lang="en-GB" sz="1350">
              <a:ea typeface="+mn-lt"/>
              <a:cs typeface="+mn-lt"/>
            </a:endParaRPr>
          </a:p>
          <a:p>
            <a:pPr marL="299720" lvl="1">
              <a:spcBef>
                <a:spcPts val="750"/>
              </a:spcBef>
            </a:pPr>
            <a:r>
              <a:rPr lang="en-US" sz="1350">
                <a:ea typeface="+mn-lt"/>
                <a:cs typeface="+mn-lt"/>
              </a:rPr>
              <a:t>14. Survey for salon</a:t>
            </a:r>
          </a:p>
          <a:p>
            <a:pPr marL="299720" lvl="1">
              <a:spcBef>
                <a:spcPts val="750"/>
              </a:spcBef>
            </a:pPr>
            <a:r>
              <a:rPr lang="en-US" sz="1350">
                <a:ea typeface="+mn-lt"/>
                <a:cs typeface="+mn-lt"/>
              </a:rPr>
              <a:t>15. Market Survey Char</a:t>
            </a:r>
          </a:p>
          <a:p>
            <a:pPr marL="299720" lvl="1">
              <a:spcBef>
                <a:spcPts val="750"/>
              </a:spcBef>
            </a:pPr>
            <a:r>
              <a:rPr lang="en-US" sz="1350">
                <a:ea typeface="+mn-lt"/>
                <a:cs typeface="+mn-lt"/>
              </a:rPr>
              <a:t>16. Marketing Plan</a:t>
            </a:r>
          </a:p>
          <a:p>
            <a:pPr marL="299720" lvl="1">
              <a:spcBef>
                <a:spcPts val="750"/>
              </a:spcBef>
            </a:pPr>
            <a:r>
              <a:rPr lang="en-GB" sz="1350">
                <a:ea typeface="+mn-lt"/>
                <a:cs typeface="+mn-lt"/>
              </a:rPr>
              <a:t>17. Management team </a:t>
            </a:r>
            <a:endParaRPr lang="en-US" sz="1350">
              <a:ea typeface="+mn-lt"/>
              <a:cs typeface="+mn-lt"/>
            </a:endParaRPr>
          </a:p>
          <a:p>
            <a:pPr marL="299720" lvl="1">
              <a:spcBef>
                <a:spcPts val="750"/>
              </a:spcBef>
            </a:pPr>
            <a:r>
              <a:rPr lang="en-GB" sz="1350">
                <a:ea typeface="+mn-lt"/>
                <a:cs typeface="+mn-lt"/>
              </a:rPr>
              <a:t>18. Financial plan </a:t>
            </a:r>
          </a:p>
          <a:p>
            <a:pPr marL="299720" lvl="1">
              <a:spcBef>
                <a:spcPts val="750"/>
              </a:spcBef>
            </a:pPr>
            <a:r>
              <a:rPr lang="en-GB" sz="1350"/>
              <a:t>19. Finance cash flow</a:t>
            </a:r>
          </a:p>
          <a:p>
            <a:pPr marL="299720" lvl="1">
              <a:spcBef>
                <a:spcPts val="750"/>
              </a:spcBef>
            </a:pPr>
            <a:r>
              <a:rPr lang="en-GB" sz="1350"/>
              <a:t>20. Profit and lost statement</a:t>
            </a:r>
          </a:p>
          <a:p>
            <a:pPr marL="299720" lvl="1">
              <a:spcBef>
                <a:spcPts val="750"/>
              </a:spcBef>
            </a:pPr>
            <a:r>
              <a:rPr lang="en-GB" sz="1350"/>
              <a:t>21. Sales chart</a:t>
            </a:r>
          </a:p>
          <a:p>
            <a:pPr marL="299720" lvl="1">
              <a:spcBef>
                <a:spcPts val="750"/>
              </a:spcBef>
            </a:pPr>
            <a:r>
              <a:rPr lang="en-GB" sz="1350"/>
              <a:t>22. refereces</a:t>
            </a:r>
          </a:p>
        </p:txBody>
      </p:sp>
    </p:spTree>
    <p:extLst>
      <p:ext uri="{BB962C8B-B14F-4D97-AF65-F5344CB8AC3E}">
        <p14:creationId xmlns:p14="http://schemas.microsoft.com/office/powerpoint/2010/main" val="1927045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sz="1350"/>
          </a:p>
        </p:txBody>
      </p:sp>
      <p:sp>
        <p:nvSpPr>
          <p:cNvPr id="3" name="Content Placeholder 2">
            <a:extLst>
              <a:ext uri="{FF2B5EF4-FFF2-40B4-BE49-F238E27FC236}">
                <a16:creationId xmlns:a16="http://schemas.microsoft.com/office/drawing/2014/main" id="{C2C11E1E-EB62-4EDF-9144-19AF3A47D265}"/>
              </a:ext>
            </a:extLst>
          </p:cNvPr>
          <p:cNvSpPr>
            <a:spLocks noGrp="1"/>
          </p:cNvSpPr>
          <p:nvPr>
            <p:ph idx="1"/>
          </p:nvPr>
        </p:nvSpPr>
        <p:spPr>
          <a:xfrm>
            <a:off x="437362" y="1854120"/>
            <a:ext cx="4687338" cy="2857499"/>
          </a:xfrm>
        </p:spPr>
        <p:txBody>
          <a:bodyPr vert="horz" lIns="68580" tIns="34290" rIns="68580" bIns="34290" rtlCol="0" anchor="t">
            <a:normAutofit fontScale="92500" lnSpcReduction="20000"/>
          </a:bodyPr>
          <a:lstStyle/>
          <a:p>
            <a:pPr marL="0" indent="0">
              <a:buNone/>
            </a:pPr>
            <a:r>
              <a:rPr lang="en-GB" sz="1350">
                <a:solidFill>
                  <a:srgbClr val="FFFFFF"/>
                </a:solidFill>
              </a:rPr>
              <a:t>Our company is new in the market in Birmingham. We are providing many quality treatment and product to our clients at their home to make their life easier. Sometime people do not have time to go out for many reason. So, if they cannot come out for relaxing and pamper, we are here to provide them all suitable facilities according their choice.</a:t>
            </a:r>
          </a:p>
          <a:p>
            <a:pPr marL="0" indent="0">
              <a:buNone/>
            </a:pPr>
            <a:r>
              <a:rPr lang="en-GB" sz="1350" b="1" i="1">
                <a:solidFill>
                  <a:srgbClr val="FFFFFF"/>
                </a:solidFill>
              </a:rPr>
              <a:t>Our mission is  </a:t>
            </a:r>
            <a:endParaRPr lang="en-US" sz="1350"/>
          </a:p>
          <a:p>
            <a:pPr marL="0" indent="0">
              <a:buNone/>
            </a:pPr>
            <a:r>
              <a:rPr lang="en-GB" sz="1350" i="1">
                <a:solidFill>
                  <a:srgbClr val="FFFFFF"/>
                </a:solidFill>
              </a:rPr>
              <a:t>Personal Care by beauty at your own home with best quality treatment at value for money and time. We collaborate with selected top qualified and experienced beauty therapist </a:t>
            </a:r>
          </a:p>
          <a:p>
            <a:pPr marL="0" indent="0">
              <a:buNone/>
            </a:pPr>
            <a:r>
              <a:rPr lang="en-GB" sz="1350" b="1" i="1">
                <a:solidFill>
                  <a:srgbClr val="FFFFFF"/>
                </a:solidFill>
              </a:rPr>
              <a:t>Our vision is </a:t>
            </a:r>
          </a:p>
          <a:p>
            <a:pPr marL="0" indent="0">
              <a:buNone/>
            </a:pPr>
            <a:r>
              <a:rPr lang="en-GB" sz="1350" i="1">
                <a:solidFill>
                  <a:srgbClr val="FFFFFF"/>
                </a:solidFill>
              </a:rPr>
              <a:t>To provide amazing relaxing atmosphere with best quality products door to door to shining face to future together.</a:t>
            </a:r>
          </a:p>
          <a:p>
            <a:pPr marL="0" indent="0">
              <a:buNone/>
            </a:pPr>
            <a:endParaRPr lang="en-GB" sz="1350" i="1">
              <a:solidFill>
                <a:srgbClr val="FFFFFF"/>
              </a:solidFill>
            </a:endParaRPr>
          </a:p>
        </p:txBody>
      </p:sp>
      <p:sp>
        <p:nvSpPr>
          <p:cNvPr id="1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1981" y="857249"/>
            <a:ext cx="419604" cy="278223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sz="1350"/>
          </a:p>
        </p:txBody>
      </p:sp>
      <p:pic>
        <p:nvPicPr>
          <p:cNvPr id="2" name="Picture 3" descr="A picture containing person, clothing, person, hairpiece&#10;&#10;Description automatically generated">
            <a:extLst>
              <a:ext uri="{FF2B5EF4-FFF2-40B4-BE49-F238E27FC236}">
                <a16:creationId xmlns:a16="http://schemas.microsoft.com/office/drawing/2014/main" id="{95401610-3BC1-4400-807D-09B1C047D6A7}"/>
              </a:ext>
            </a:extLst>
          </p:cNvPr>
          <p:cNvPicPr>
            <a:picLocks noChangeAspect="1"/>
          </p:cNvPicPr>
          <p:nvPr/>
        </p:nvPicPr>
        <p:blipFill rotWithShape="1">
          <a:blip r:embed="rId3"/>
          <a:srcRect b="7768"/>
          <a:stretch/>
        </p:blipFill>
        <p:spPr>
          <a:xfrm>
            <a:off x="5421882" y="871719"/>
            <a:ext cx="3722434" cy="51435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4" name="TextBox 3">
            <a:extLst>
              <a:ext uri="{FF2B5EF4-FFF2-40B4-BE49-F238E27FC236}">
                <a16:creationId xmlns:a16="http://schemas.microsoft.com/office/drawing/2014/main" id="{639851C2-5EDA-4B6D-A407-E26C73EF755B}"/>
              </a:ext>
            </a:extLst>
          </p:cNvPr>
          <p:cNvSpPr txBox="1"/>
          <p:nvPr/>
        </p:nvSpPr>
        <p:spPr>
          <a:xfrm>
            <a:off x="779844" y="1318790"/>
            <a:ext cx="3135291" cy="39241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2100"/>
              <a:t>Company overview</a:t>
            </a:r>
          </a:p>
        </p:txBody>
      </p:sp>
    </p:spTree>
    <p:extLst>
      <p:ext uri="{BB962C8B-B14F-4D97-AF65-F5344CB8AC3E}">
        <p14:creationId xmlns:p14="http://schemas.microsoft.com/office/powerpoint/2010/main" val="2475258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81A69-E560-49E7-BBF8-8AA75749A37B}"/>
              </a:ext>
            </a:extLst>
          </p:cNvPr>
          <p:cNvSpPr>
            <a:spLocks noGrp="1"/>
          </p:cNvSpPr>
          <p:nvPr>
            <p:ph type="title"/>
          </p:nvPr>
        </p:nvSpPr>
        <p:spPr>
          <a:xfrm>
            <a:off x="3455956" y="778708"/>
            <a:ext cx="4459718" cy="1020674"/>
          </a:xfrm>
        </p:spPr>
        <p:txBody>
          <a:bodyPr>
            <a:normAutofit/>
          </a:bodyPr>
          <a:lstStyle/>
          <a:p>
            <a:r>
              <a:rPr lang="en-GB"/>
              <a:t>Company Overview</a:t>
            </a:r>
          </a:p>
        </p:txBody>
      </p:sp>
      <p:sp>
        <p:nvSpPr>
          <p:cNvPr id="3" name="Content Placeholder 2">
            <a:extLst>
              <a:ext uri="{FF2B5EF4-FFF2-40B4-BE49-F238E27FC236}">
                <a16:creationId xmlns:a16="http://schemas.microsoft.com/office/drawing/2014/main" id="{591DB645-3B4E-4402-AB1D-EF6369709396}"/>
              </a:ext>
            </a:extLst>
          </p:cNvPr>
          <p:cNvSpPr>
            <a:spLocks noGrp="1"/>
          </p:cNvSpPr>
          <p:nvPr>
            <p:ph idx="1"/>
          </p:nvPr>
        </p:nvSpPr>
        <p:spPr>
          <a:xfrm>
            <a:off x="177919" y="1182913"/>
            <a:ext cx="6194051" cy="3257534"/>
          </a:xfrm>
        </p:spPr>
        <p:txBody>
          <a:bodyPr vert="horz" lIns="68580" tIns="34290" rIns="68580" bIns="34290" rtlCol="0" anchor="t">
            <a:normAutofit fontScale="92500" lnSpcReduction="10000"/>
          </a:bodyPr>
          <a:lstStyle/>
          <a:p>
            <a:pPr marL="257175" indent="-257175"/>
            <a:endParaRPr lang="en-US"/>
          </a:p>
          <a:p>
            <a:r>
              <a:rPr lang="en-US"/>
              <a:t>We are running Orla Beauty salon /Hair/Makeup services. We are five friends became partners of Stars Dust business. </a:t>
            </a:r>
          </a:p>
          <a:p>
            <a:pPr>
              <a:lnSpc>
                <a:spcPct val="100000"/>
              </a:lnSpc>
              <a:spcBef>
                <a:spcPts val="0"/>
              </a:spcBef>
            </a:pPr>
            <a:r>
              <a:rPr lang="en-US"/>
              <a:t>Partnership is where all group of people can trust and share responsibilities between group member and use each other  resources with  equal opportunity for success of work.(</a:t>
            </a:r>
            <a:r>
              <a:rPr lang="en-GB">
                <a:ea typeface="+mn-lt"/>
                <a:cs typeface="+mn-lt"/>
              </a:rPr>
              <a:t>Webster. Webster's New Collegiate Dictionary. Springfield, MA: G &amp; C Merriam, 1976.</a:t>
            </a:r>
            <a:endParaRPr lang="en-US">
              <a:ea typeface="+mn-lt"/>
              <a:cs typeface="+mn-lt"/>
            </a:endParaRPr>
          </a:p>
          <a:p>
            <a:pPr marL="257175" indent="-257175"/>
            <a:r>
              <a:rPr lang="en-US"/>
              <a:t>Partnership is developing target to achievement for business (</a:t>
            </a:r>
            <a:r>
              <a:rPr lang="en-US">
                <a:ea typeface="+mn-lt"/>
                <a:cs typeface="+mn-lt"/>
              </a:rPr>
              <a:t>Gray, B. </a:t>
            </a:r>
            <a:r>
              <a:rPr lang="en-US" i="1">
                <a:ea typeface="+mn-lt"/>
                <a:cs typeface="+mn-lt"/>
              </a:rPr>
              <a:t>Collaborating: Finding Common Ground for Multiparty Problems.</a:t>
            </a:r>
            <a:r>
              <a:rPr lang="en-US">
                <a:ea typeface="+mn-lt"/>
                <a:cs typeface="+mn-lt"/>
              </a:rPr>
              <a:t> San Francisco: Josey Bass, 1989.)p.11</a:t>
            </a:r>
            <a:endParaRPr lang="en-US"/>
          </a:p>
          <a:p>
            <a:pPr marL="257175" indent="-257175"/>
            <a:r>
              <a:rPr lang="en-US"/>
              <a:t>Online booking </a:t>
            </a:r>
          </a:p>
          <a:p>
            <a:pPr marL="257175" indent="-257175"/>
            <a:r>
              <a:rPr lang="en-US"/>
              <a:t>24x7</a:t>
            </a:r>
          </a:p>
          <a:p>
            <a:pPr marL="257175" indent="-257175"/>
            <a:endParaRPr lang="en-US"/>
          </a:p>
          <a:p>
            <a:pPr marL="257175" indent="-257175"/>
            <a:endParaRPr lang="en-US"/>
          </a:p>
        </p:txBody>
      </p:sp>
      <p:pic>
        <p:nvPicPr>
          <p:cNvPr id="4" name="Picture 4" descr="A picture containing text&#10;&#10;Description automatically generated">
            <a:extLst>
              <a:ext uri="{FF2B5EF4-FFF2-40B4-BE49-F238E27FC236}">
                <a16:creationId xmlns:a16="http://schemas.microsoft.com/office/drawing/2014/main" id="{256D377B-FDE9-4425-987B-7B6D770266ED}"/>
              </a:ext>
            </a:extLst>
          </p:cNvPr>
          <p:cNvPicPr>
            <a:picLocks noChangeAspect="1"/>
          </p:cNvPicPr>
          <p:nvPr/>
        </p:nvPicPr>
        <p:blipFill>
          <a:blip r:embed="rId2"/>
          <a:stretch>
            <a:fillRect/>
          </a:stretch>
        </p:blipFill>
        <p:spPr>
          <a:xfrm>
            <a:off x="6548284" y="3277969"/>
            <a:ext cx="2113115" cy="2107094"/>
          </a:xfrm>
          <a:prstGeom prst="rect">
            <a:avLst/>
          </a:prstGeom>
        </p:spPr>
      </p:pic>
    </p:spTree>
    <p:extLst>
      <p:ext uri="{BB962C8B-B14F-4D97-AF65-F5344CB8AC3E}">
        <p14:creationId xmlns:p14="http://schemas.microsoft.com/office/powerpoint/2010/main" val="1080943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C09E1-0351-437B-B0EB-D1EEAD755601}"/>
              </a:ext>
            </a:extLst>
          </p:cNvPr>
          <p:cNvSpPr>
            <a:spLocks noGrp="1"/>
          </p:cNvSpPr>
          <p:nvPr>
            <p:ph type="title"/>
          </p:nvPr>
        </p:nvSpPr>
        <p:spPr>
          <a:xfrm>
            <a:off x="484584" y="1196788"/>
            <a:ext cx="7053542" cy="1050398"/>
          </a:xfrm>
        </p:spPr>
        <p:txBody>
          <a:bodyPr>
            <a:normAutofit/>
          </a:bodyPr>
          <a:lstStyle/>
          <a:p>
            <a:r>
              <a:rPr lang="en-GB"/>
              <a:t>Executive Summary</a:t>
            </a:r>
          </a:p>
        </p:txBody>
      </p:sp>
      <p:sp>
        <p:nvSpPr>
          <p:cNvPr id="11" name="Content Placeholder 10">
            <a:extLst>
              <a:ext uri="{FF2B5EF4-FFF2-40B4-BE49-F238E27FC236}">
                <a16:creationId xmlns:a16="http://schemas.microsoft.com/office/drawing/2014/main" id="{0828AB46-CFE9-48EE-870F-DA7A75C63D88}"/>
              </a:ext>
            </a:extLst>
          </p:cNvPr>
          <p:cNvSpPr>
            <a:spLocks noGrp="1"/>
          </p:cNvSpPr>
          <p:nvPr>
            <p:ph idx="1"/>
          </p:nvPr>
        </p:nvSpPr>
        <p:spPr/>
        <p:txBody>
          <a:bodyPr vert="horz" lIns="68580" tIns="34290" rIns="68580" bIns="34290" rtlCol="0" anchor="t">
            <a:normAutofit/>
          </a:bodyPr>
          <a:lstStyle/>
          <a:p>
            <a:pPr marL="0" indent="0">
              <a:buNone/>
            </a:pPr>
            <a:r>
              <a:rPr lang="en-GB" sz="1200"/>
              <a:t>This business report provide examiner to our whole business idea include finance plan.</a:t>
            </a:r>
          </a:p>
          <a:p>
            <a:pPr marL="0" indent="0">
              <a:buNone/>
            </a:pPr>
            <a:r>
              <a:rPr lang="en-GB" sz="1200"/>
              <a:t>In our report we explain our strength and weakness and business sector.</a:t>
            </a:r>
          </a:p>
          <a:p>
            <a:pPr marL="0" indent="0">
              <a:buNone/>
            </a:pPr>
            <a:r>
              <a:rPr lang="en-GB" sz="1200"/>
              <a:t>Here, we are Orla Beauty Salon franchises offering personal care at your own door. Our business is based online and work from home. One of our member will set a room for business and product. We will hire qualified people on commission/ wages basis. We are offering clients a variety of Servies and  treatment services for all ages, gender and race. Our recruited beauty therapist will provide high class treatment to clients on their own home. </a:t>
            </a:r>
            <a:endParaRPr lang="en-US" sz="1200"/>
          </a:p>
          <a:p>
            <a:pPr marL="0" indent="0">
              <a:buNone/>
            </a:pPr>
            <a:r>
              <a:rPr lang="en-GB" sz="1200"/>
              <a:t>We will run our business online and set a app to book an appointment and people who do not have access of internet and online services they can reach us by phone.</a:t>
            </a:r>
          </a:p>
          <a:p>
            <a:pPr marL="0" indent="0">
              <a:buNone/>
            </a:pPr>
            <a:r>
              <a:rPr lang="en-GB" sz="1200"/>
              <a:t>We will run our business all over Birmingham and surrounding area, first one year then after growth we will cover all UK and Scotland.</a:t>
            </a:r>
          </a:p>
          <a:p>
            <a:pPr marL="0" indent="0">
              <a:buNone/>
            </a:pPr>
            <a:r>
              <a:rPr lang="en-GB" sz="1200"/>
              <a:t>We provide services 24x7 </a:t>
            </a:r>
          </a:p>
          <a:p>
            <a:pPr marL="0" indent="0">
              <a:buNone/>
            </a:pPr>
            <a:endParaRPr lang="en-US"/>
          </a:p>
        </p:txBody>
      </p:sp>
    </p:spTree>
    <p:extLst>
      <p:ext uri="{BB962C8B-B14F-4D97-AF65-F5344CB8AC3E}">
        <p14:creationId xmlns:p14="http://schemas.microsoft.com/office/powerpoint/2010/main" val="3269776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05C87-4DC8-4699-BDFA-920C20A0F99A}"/>
              </a:ext>
            </a:extLst>
          </p:cNvPr>
          <p:cNvSpPr>
            <a:spLocks noGrp="1"/>
          </p:cNvSpPr>
          <p:nvPr>
            <p:ph type="title"/>
          </p:nvPr>
        </p:nvSpPr>
        <p:spPr>
          <a:xfrm>
            <a:off x="350449" y="854187"/>
            <a:ext cx="7429499" cy="1020674"/>
          </a:xfrm>
        </p:spPr>
        <p:txBody>
          <a:bodyPr/>
          <a:lstStyle/>
          <a:p>
            <a:r>
              <a:rPr lang="en-GB"/>
              <a:t>Products and Services</a:t>
            </a:r>
          </a:p>
        </p:txBody>
      </p:sp>
      <p:sp>
        <p:nvSpPr>
          <p:cNvPr id="3" name="Content Placeholder 2">
            <a:extLst>
              <a:ext uri="{FF2B5EF4-FFF2-40B4-BE49-F238E27FC236}">
                <a16:creationId xmlns:a16="http://schemas.microsoft.com/office/drawing/2014/main" id="{11F64125-923A-4A7A-8C64-137332FC7BE8}"/>
              </a:ext>
            </a:extLst>
          </p:cNvPr>
          <p:cNvSpPr>
            <a:spLocks noGrp="1"/>
          </p:cNvSpPr>
          <p:nvPr>
            <p:ph idx="1"/>
          </p:nvPr>
        </p:nvSpPr>
        <p:spPr>
          <a:xfrm>
            <a:off x="1364052" y="1732846"/>
            <a:ext cx="2070340" cy="356990"/>
          </a:xfrm>
        </p:spPr>
        <p:txBody>
          <a:bodyPr vert="horz" lIns="68580" tIns="34290" rIns="68580" bIns="34290" rtlCol="0" anchor="t">
            <a:noAutofit/>
          </a:bodyPr>
          <a:lstStyle/>
          <a:p>
            <a:pPr marL="0" indent="0">
              <a:buNone/>
            </a:pPr>
            <a:r>
              <a:rPr lang="en-GB" sz="2700" b="1" u="sng"/>
              <a:t>Services</a:t>
            </a:r>
            <a:endParaRPr lang="en-US" sz="2700"/>
          </a:p>
          <a:p>
            <a:endParaRPr lang="en-GB" sz="1800"/>
          </a:p>
        </p:txBody>
      </p:sp>
      <p:sp>
        <p:nvSpPr>
          <p:cNvPr id="4" name="TextBox 3">
            <a:extLst>
              <a:ext uri="{FF2B5EF4-FFF2-40B4-BE49-F238E27FC236}">
                <a16:creationId xmlns:a16="http://schemas.microsoft.com/office/drawing/2014/main" id="{0238469D-83D0-468F-A2D4-EE3C211FF7B9}"/>
              </a:ext>
            </a:extLst>
          </p:cNvPr>
          <p:cNvSpPr txBox="1"/>
          <p:nvPr/>
        </p:nvSpPr>
        <p:spPr>
          <a:xfrm>
            <a:off x="4610819" y="2179249"/>
            <a:ext cx="2014268"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err="1"/>
              <a:t>Pr</a:t>
            </a:r>
            <a:r>
              <a:rPr lang="en-GB" sz="1350"/>
              <a:t> </a:t>
            </a:r>
          </a:p>
        </p:txBody>
      </p:sp>
      <p:graphicFrame>
        <p:nvGraphicFramePr>
          <p:cNvPr id="771" name="Diagram 771">
            <a:extLst>
              <a:ext uri="{FF2B5EF4-FFF2-40B4-BE49-F238E27FC236}">
                <a16:creationId xmlns:a16="http://schemas.microsoft.com/office/drawing/2014/main" id="{8CA60FC2-B621-4E45-989F-3326180E0CD1}"/>
              </a:ext>
            </a:extLst>
          </p:cNvPr>
          <p:cNvGraphicFramePr/>
          <p:nvPr>
            <p:extLst>
              <p:ext uri="{D42A27DB-BD31-4B8C-83A1-F6EECF244321}">
                <p14:modId xmlns:p14="http://schemas.microsoft.com/office/powerpoint/2010/main" val="3020634327"/>
              </p:ext>
            </p:extLst>
          </p:nvPr>
        </p:nvGraphicFramePr>
        <p:xfrm>
          <a:off x="2706538" y="1043796"/>
          <a:ext cx="6642339" cy="48782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05" name="Picture 1005" descr="A picture containing person, shop&#10;&#10;Description automatically generated">
            <a:extLst>
              <a:ext uri="{FF2B5EF4-FFF2-40B4-BE49-F238E27FC236}">
                <a16:creationId xmlns:a16="http://schemas.microsoft.com/office/drawing/2014/main" id="{123D51F5-A4F5-4BE5-9286-D2E96FB8AD44}"/>
              </a:ext>
            </a:extLst>
          </p:cNvPr>
          <p:cNvPicPr>
            <a:picLocks noChangeAspect="1"/>
          </p:cNvPicPr>
          <p:nvPr/>
        </p:nvPicPr>
        <p:blipFill>
          <a:blip r:embed="rId7"/>
          <a:stretch>
            <a:fillRect/>
          </a:stretch>
        </p:blipFill>
        <p:spPr>
          <a:xfrm>
            <a:off x="232913" y="2495190"/>
            <a:ext cx="3254315" cy="2180326"/>
          </a:xfrm>
          <a:prstGeom prst="rect">
            <a:avLst/>
          </a:prstGeom>
        </p:spPr>
      </p:pic>
    </p:spTree>
    <p:extLst>
      <p:ext uri="{BB962C8B-B14F-4D97-AF65-F5344CB8AC3E}">
        <p14:creationId xmlns:p14="http://schemas.microsoft.com/office/powerpoint/2010/main" val="15178271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D5A999-E3EB-4437-A731-A7CEDCB1A373}"/>
              </a:ext>
            </a:extLst>
          </p:cNvPr>
          <p:cNvSpPr txBox="1"/>
          <p:nvPr/>
        </p:nvSpPr>
        <p:spPr>
          <a:xfrm>
            <a:off x="2989193" y="1511953"/>
            <a:ext cx="5297557" cy="1020674"/>
          </a:xfrm>
          <a:prstGeom prst="rect">
            <a:avLst/>
          </a:prstGeom>
        </p:spPr>
        <p:txBody>
          <a:bodyPr rot="0" spcFirstLastPara="0" vertOverflow="overflow" horzOverflow="overflow" vert="horz" lIns="68580" tIns="34290" rIns="68580" bIns="34290" numCol="1" spcCol="0" rtlCol="0" fromWordArt="0" anchor="ctr" anchorCtr="0" forceAA="0" compatLnSpc="1">
            <a:prstTxWarp prst="textNoShape">
              <a:avLst/>
            </a:prstTxWarp>
            <a:normAutofit/>
          </a:bodyPr>
          <a:lstStyle/>
          <a:p>
            <a:pPr algn="r">
              <a:lnSpc>
                <a:spcPct val="90000"/>
              </a:lnSpc>
              <a:spcBef>
                <a:spcPct val="0"/>
              </a:spcBef>
              <a:spcAft>
                <a:spcPts val="450"/>
              </a:spcAft>
            </a:pPr>
            <a:r>
              <a:rPr lang="en-US" sz="3000" b="1" kern="1200">
                <a:latin typeface="+mj-lt"/>
                <a:ea typeface="+mj-ea"/>
                <a:cs typeface="+mj-cs"/>
              </a:rPr>
              <a:t>Products</a:t>
            </a:r>
          </a:p>
          <a:p>
            <a:pPr algn="r">
              <a:lnSpc>
                <a:spcPct val="90000"/>
              </a:lnSpc>
              <a:spcBef>
                <a:spcPct val="0"/>
              </a:spcBef>
              <a:spcAft>
                <a:spcPts val="450"/>
              </a:spcAft>
            </a:pPr>
            <a:r>
              <a:rPr lang="en-US" sz="3000" kern="1200">
                <a:solidFill>
                  <a:schemeClr val="tx1"/>
                </a:solidFill>
                <a:latin typeface="+mj-lt"/>
                <a:ea typeface="+mj-ea"/>
                <a:cs typeface="+mj-cs"/>
              </a:rPr>
              <a:t>Facial/Waxing </a:t>
            </a:r>
          </a:p>
        </p:txBody>
      </p:sp>
      <p:pic>
        <p:nvPicPr>
          <p:cNvPr id="2585" name="Picture 2585" descr="A picture containing text, toiletry&#10;&#10;Description automatically generated">
            <a:extLst>
              <a:ext uri="{FF2B5EF4-FFF2-40B4-BE49-F238E27FC236}">
                <a16:creationId xmlns:a16="http://schemas.microsoft.com/office/drawing/2014/main" id="{F3CF7FDC-ADF7-4A2A-B924-073B1BCF96FC}"/>
              </a:ext>
            </a:extLst>
          </p:cNvPr>
          <p:cNvPicPr>
            <a:picLocks noChangeAspect="1"/>
          </p:cNvPicPr>
          <p:nvPr/>
        </p:nvPicPr>
        <p:blipFill rotWithShape="1">
          <a:blip r:embed="rId2"/>
          <a:srcRect l="5428" r="6927" b="-2"/>
          <a:stretch/>
        </p:blipFill>
        <p:spPr>
          <a:xfrm>
            <a:off x="49699" y="695512"/>
            <a:ext cx="3487837" cy="3979565"/>
          </a:xfrm>
          <a:custGeom>
            <a:avLst/>
            <a:gdLst/>
            <a:ahLst/>
            <a:cxnLst/>
            <a:rect l="l" t="t" r="r" b="b"/>
            <a:pathLst>
              <a:path w="4650449" h="5306096">
                <a:moveTo>
                  <a:pt x="0" y="0"/>
                </a:moveTo>
                <a:lnTo>
                  <a:pt x="4650449" y="0"/>
                </a:lnTo>
                <a:lnTo>
                  <a:pt x="0" y="5306096"/>
                </a:lnTo>
                <a:close/>
              </a:path>
            </a:pathLst>
          </a:custGeom>
        </p:spPr>
      </p:pic>
      <p:pic>
        <p:nvPicPr>
          <p:cNvPr id="2586" name="Picture 2586">
            <a:extLst>
              <a:ext uri="{FF2B5EF4-FFF2-40B4-BE49-F238E27FC236}">
                <a16:creationId xmlns:a16="http://schemas.microsoft.com/office/drawing/2014/main" id="{D6FAEB5A-93B6-486F-926D-83F1F1903CD4}"/>
              </a:ext>
            </a:extLst>
          </p:cNvPr>
          <p:cNvPicPr>
            <a:picLocks noChangeAspect="1"/>
          </p:cNvPicPr>
          <p:nvPr/>
        </p:nvPicPr>
        <p:blipFill rotWithShape="1">
          <a:blip r:embed="rId3"/>
          <a:srcRect l="7159" r="5661"/>
          <a:stretch/>
        </p:blipFill>
        <p:spPr>
          <a:xfrm>
            <a:off x="5656164" y="2021178"/>
            <a:ext cx="3487837" cy="3979572"/>
          </a:xfrm>
          <a:custGeom>
            <a:avLst/>
            <a:gdLst/>
            <a:ahLst/>
            <a:cxnLst/>
            <a:rect l="l" t="t" r="r" b="b"/>
            <a:pathLst>
              <a:path w="4650449" h="5306096">
                <a:moveTo>
                  <a:pt x="4650449" y="0"/>
                </a:moveTo>
                <a:lnTo>
                  <a:pt x="4650449" y="5306096"/>
                </a:lnTo>
                <a:lnTo>
                  <a:pt x="0" y="5306096"/>
                </a:lnTo>
                <a:close/>
              </a:path>
            </a:pathLst>
          </a:custGeom>
        </p:spPr>
      </p:pic>
      <p:graphicFrame>
        <p:nvGraphicFramePr>
          <p:cNvPr id="4" name="Diagram 3">
            <a:extLst>
              <a:ext uri="{FF2B5EF4-FFF2-40B4-BE49-F238E27FC236}">
                <a16:creationId xmlns:a16="http://schemas.microsoft.com/office/drawing/2014/main" id="{A770FDDB-CB71-4E13-937A-36BC8DE0F8B0}"/>
              </a:ext>
            </a:extLst>
          </p:cNvPr>
          <p:cNvGraphicFramePr/>
          <p:nvPr>
            <p:extLst>
              <p:ext uri="{D42A27DB-BD31-4B8C-83A1-F6EECF244321}">
                <p14:modId xmlns:p14="http://schemas.microsoft.com/office/powerpoint/2010/main" val="956080278"/>
              </p:ext>
            </p:extLst>
          </p:nvPr>
        </p:nvGraphicFramePr>
        <p:xfrm>
          <a:off x="1945584" y="2606271"/>
          <a:ext cx="4209223" cy="28801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78049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659" name="Picture 3659" descr="A picture containing text, indoor, businesscard&#10;&#10;Description automatically generated">
            <a:extLst>
              <a:ext uri="{FF2B5EF4-FFF2-40B4-BE49-F238E27FC236}">
                <a16:creationId xmlns:a16="http://schemas.microsoft.com/office/drawing/2014/main" id="{5459DA91-FB2C-4E75-AFC1-15E394838376}"/>
              </a:ext>
            </a:extLst>
          </p:cNvPr>
          <p:cNvPicPr>
            <a:picLocks noChangeAspect="1"/>
          </p:cNvPicPr>
          <p:nvPr/>
        </p:nvPicPr>
        <p:blipFill rotWithShape="1">
          <a:blip r:embed="rId2"/>
          <a:srcRect t="3681" r="1" b="20946"/>
          <a:stretch/>
        </p:blipFill>
        <p:spPr>
          <a:xfrm>
            <a:off x="2319951" y="857257"/>
            <a:ext cx="6824049" cy="5143493"/>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3" name="TextBox 2">
            <a:extLst>
              <a:ext uri="{FF2B5EF4-FFF2-40B4-BE49-F238E27FC236}">
                <a16:creationId xmlns:a16="http://schemas.microsoft.com/office/drawing/2014/main" id="{CFEE8247-EDD8-44AF-8E1F-DBFD290587CF}"/>
              </a:ext>
            </a:extLst>
          </p:cNvPr>
          <p:cNvSpPr txBox="1"/>
          <p:nvPr/>
        </p:nvSpPr>
        <p:spPr>
          <a:xfrm>
            <a:off x="727855" y="1339424"/>
            <a:ext cx="4365074" cy="966759"/>
          </a:xfrm>
          <a:prstGeom prst="rect">
            <a:avLst/>
          </a:prstGeom>
        </p:spPr>
        <p:txBody>
          <a:bodyPr rot="0" spcFirstLastPara="0" vertOverflow="overflow" horzOverflow="overflow" vert="horz" lIns="68580" tIns="34290" rIns="68580" bIns="34290" numCol="1" spcCol="0" rtlCol="0" fromWordArt="0" anchor="ctr" anchorCtr="0" forceAA="0" compatLnSpc="1">
            <a:prstTxWarp prst="textNoShape">
              <a:avLst/>
            </a:prstTxWarp>
            <a:normAutofit fontScale="77500" lnSpcReduction="20000"/>
          </a:bodyPr>
          <a:lstStyle/>
          <a:p>
            <a:pPr>
              <a:lnSpc>
                <a:spcPct val="90000"/>
              </a:lnSpc>
              <a:spcBef>
                <a:spcPct val="0"/>
              </a:spcBef>
              <a:spcAft>
                <a:spcPts val="450"/>
              </a:spcAft>
            </a:pPr>
            <a:r>
              <a:rPr lang="en-US" sz="3000" kern="1200">
                <a:latin typeface="+mj-lt"/>
                <a:ea typeface="+mj-ea"/>
                <a:cs typeface="+mj-cs"/>
              </a:rPr>
              <a:t>Products </a:t>
            </a:r>
          </a:p>
          <a:p>
            <a:pPr>
              <a:lnSpc>
                <a:spcPct val="90000"/>
              </a:lnSpc>
              <a:spcBef>
                <a:spcPct val="0"/>
              </a:spcBef>
              <a:spcAft>
                <a:spcPts val="450"/>
              </a:spcAft>
            </a:pPr>
            <a:r>
              <a:rPr lang="en-US" sz="3000" kern="1200">
                <a:latin typeface="+mj-lt"/>
                <a:ea typeface="+mj-ea"/>
                <a:cs typeface="+mj-cs"/>
              </a:rPr>
              <a:t>Eyebrow define</a:t>
            </a:r>
            <a:r>
              <a:rPr lang="en-US" sz="3000">
                <a:latin typeface="+mj-lt"/>
                <a:ea typeface="+mj-ea"/>
                <a:cs typeface="+mj-cs"/>
              </a:rPr>
              <a:t> shaping/ tinting</a:t>
            </a:r>
            <a:endParaRPr lang="en-US" sz="3000" kern="1200">
              <a:latin typeface="+mj-lt"/>
              <a:ea typeface="+mj-ea"/>
              <a:cs typeface="+mj-cs"/>
            </a:endParaRPr>
          </a:p>
          <a:p>
            <a:pPr>
              <a:lnSpc>
                <a:spcPct val="90000"/>
              </a:lnSpc>
              <a:spcBef>
                <a:spcPct val="0"/>
              </a:spcBef>
              <a:spcAft>
                <a:spcPts val="450"/>
              </a:spcAft>
            </a:pPr>
            <a:endParaRPr lang="en-US" sz="3000">
              <a:latin typeface="+mj-lt"/>
              <a:ea typeface="+mj-ea"/>
              <a:cs typeface="+mj-cs"/>
            </a:endParaRPr>
          </a:p>
        </p:txBody>
      </p:sp>
      <p:graphicFrame>
        <p:nvGraphicFramePr>
          <p:cNvPr id="4" name="Diagram 4">
            <a:extLst>
              <a:ext uri="{FF2B5EF4-FFF2-40B4-BE49-F238E27FC236}">
                <a16:creationId xmlns:a16="http://schemas.microsoft.com/office/drawing/2014/main" id="{6829544D-4878-48E2-84D3-BA63CBA3B1D6}"/>
              </a:ext>
            </a:extLst>
          </p:cNvPr>
          <p:cNvGraphicFramePr/>
          <p:nvPr>
            <p:extLst>
              <p:ext uri="{D42A27DB-BD31-4B8C-83A1-F6EECF244321}">
                <p14:modId xmlns:p14="http://schemas.microsoft.com/office/powerpoint/2010/main" val="3394506895"/>
              </p:ext>
            </p:extLst>
          </p:nvPr>
        </p:nvGraphicFramePr>
        <p:xfrm>
          <a:off x="253403" y="2304347"/>
          <a:ext cx="3671462" cy="3764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0019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859514"/>
            <a:ext cx="3027759" cy="3141236"/>
          </a:xfrm>
          <a:prstGeom prst="rect">
            <a:avLst/>
          </a:prstGeom>
        </p:spPr>
      </p:pic>
      <p:pic>
        <p:nvPicPr>
          <p:cNvPr id="27" name="Picture 26">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3026511"/>
            <a:ext cx="1141809" cy="1774090"/>
          </a:xfrm>
          <a:prstGeom prst="rect">
            <a:avLst/>
          </a:prstGeom>
        </p:spPr>
      </p:pic>
      <p:sp>
        <p:nvSpPr>
          <p:cNvPr id="29" name="Oval 28">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211455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1" name="Picture 30">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60" y="857251"/>
            <a:ext cx="1202540" cy="856055"/>
          </a:xfrm>
          <a:prstGeom prst="rect">
            <a:avLst/>
          </a:prstGeom>
        </p:spPr>
      </p:pic>
      <p:pic>
        <p:nvPicPr>
          <p:cNvPr id="33" name="Picture 32">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5429250"/>
            <a:ext cx="745301" cy="571500"/>
          </a:xfrm>
          <a:prstGeom prst="rect">
            <a:avLst/>
          </a:prstGeom>
        </p:spPr>
      </p:pic>
      <p:sp>
        <p:nvSpPr>
          <p:cNvPr id="35" name="Rectangle 34">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85725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descr="Make-up set in yellow background">
            <a:extLst>
              <a:ext uri="{FF2B5EF4-FFF2-40B4-BE49-F238E27FC236}">
                <a16:creationId xmlns:a16="http://schemas.microsoft.com/office/drawing/2014/main" id="{18BF782E-8297-45E8-82AF-0052F5A80E33}"/>
              </a:ext>
            </a:extLst>
          </p:cNvPr>
          <p:cNvPicPr>
            <a:picLocks noChangeAspect="1"/>
          </p:cNvPicPr>
          <p:nvPr/>
        </p:nvPicPr>
        <p:blipFill rotWithShape="1">
          <a:blip r:embed="rId7"/>
          <a:srcRect t="28937" r="-1" b="9373"/>
          <a:stretch/>
        </p:blipFill>
        <p:spPr>
          <a:xfrm>
            <a:off x="1" y="857247"/>
            <a:ext cx="9143771" cy="376518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37"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3672521"/>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sz="1350">
              <a:solidFill>
                <a:schemeClr val="tx1"/>
              </a:solidFill>
            </a:endParaRPr>
          </a:p>
        </p:txBody>
      </p:sp>
      <p:sp>
        <p:nvSpPr>
          <p:cNvPr id="39" name="Freeform: Shape 38">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898900"/>
            <a:ext cx="9144000" cy="2101850"/>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9AF2A125-A123-4F02-A933-759D34001E6C}"/>
              </a:ext>
            </a:extLst>
          </p:cNvPr>
          <p:cNvSpPr>
            <a:spLocks noGrp="1"/>
          </p:cNvSpPr>
          <p:nvPr>
            <p:ph type="title"/>
          </p:nvPr>
        </p:nvSpPr>
        <p:spPr>
          <a:xfrm>
            <a:off x="477687" y="4498009"/>
            <a:ext cx="7805702" cy="651020"/>
          </a:xfrm>
        </p:spPr>
        <p:txBody>
          <a:bodyPr vert="horz" lIns="68580" tIns="34290" rIns="68580" bIns="34290" rtlCol="0" anchor="b">
            <a:normAutofit/>
          </a:bodyPr>
          <a:lstStyle/>
          <a:p>
            <a:r>
              <a:rPr lang="en-US" sz="3600">
                <a:solidFill>
                  <a:srgbClr val="EBEBEB"/>
                </a:solidFill>
              </a:rPr>
              <a:t>Makeup  products</a:t>
            </a:r>
          </a:p>
        </p:txBody>
      </p:sp>
      <p:graphicFrame>
        <p:nvGraphicFramePr>
          <p:cNvPr id="5" name="Diagram 5">
            <a:extLst>
              <a:ext uri="{FF2B5EF4-FFF2-40B4-BE49-F238E27FC236}">
                <a16:creationId xmlns:a16="http://schemas.microsoft.com/office/drawing/2014/main" id="{11124B95-B287-4DBE-9464-F31A951FC8FA}"/>
              </a:ext>
            </a:extLst>
          </p:cNvPr>
          <p:cNvGraphicFramePr/>
          <p:nvPr>
            <p:extLst>
              <p:ext uri="{D42A27DB-BD31-4B8C-83A1-F6EECF244321}">
                <p14:modId xmlns:p14="http://schemas.microsoft.com/office/powerpoint/2010/main" val="1860470930"/>
              </p:ext>
            </p:extLst>
          </p:nvPr>
        </p:nvGraphicFramePr>
        <p:xfrm>
          <a:off x="5295305" y="1003697"/>
          <a:ext cx="3429000" cy="27432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081694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18878-6C3D-4453-8CE4-1BEAE5665DC3}"/>
              </a:ext>
            </a:extLst>
          </p:cNvPr>
          <p:cNvSpPr>
            <a:spLocks noGrp="1"/>
          </p:cNvSpPr>
          <p:nvPr>
            <p:ph type="title"/>
          </p:nvPr>
        </p:nvSpPr>
        <p:spPr>
          <a:xfrm>
            <a:off x="97661" y="947686"/>
            <a:ext cx="7812911" cy="695136"/>
          </a:xfrm>
        </p:spPr>
        <p:txBody>
          <a:bodyPr/>
          <a:lstStyle/>
          <a:p>
            <a:r>
              <a:rPr lang="en-GB"/>
              <a:t>Market audit-Competitor’s Analysis</a:t>
            </a:r>
          </a:p>
        </p:txBody>
      </p:sp>
      <p:sp>
        <p:nvSpPr>
          <p:cNvPr id="4" name="TextBox 3">
            <a:extLst>
              <a:ext uri="{FF2B5EF4-FFF2-40B4-BE49-F238E27FC236}">
                <a16:creationId xmlns:a16="http://schemas.microsoft.com/office/drawing/2014/main" id="{973392B6-3776-421A-8452-FCCC6DED9809}"/>
              </a:ext>
            </a:extLst>
          </p:cNvPr>
          <p:cNvSpPr txBox="1"/>
          <p:nvPr/>
        </p:nvSpPr>
        <p:spPr>
          <a:xfrm>
            <a:off x="1105382" y="3952031"/>
            <a:ext cx="2672304"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endParaRPr lang="en-GB" sz="1350"/>
          </a:p>
        </p:txBody>
      </p:sp>
      <p:graphicFrame>
        <p:nvGraphicFramePr>
          <p:cNvPr id="6" name="Table 6">
            <a:extLst>
              <a:ext uri="{FF2B5EF4-FFF2-40B4-BE49-F238E27FC236}">
                <a16:creationId xmlns:a16="http://schemas.microsoft.com/office/drawing/2014/main" id="{E2A92A7A-DE4E-4CE9-A224-66C71B478DA7}"/>
              </a:ext>
            </a:extLst>
          </p:cNvPr>
          <p:cNvGraphicFramePr>
            <a:graphicFrameLocks noGrp="1"/>
          </p:cNvGraphicFramePr>
          <p:nvPr>
            <p:extLst>
              <p:ext uri="{D42A27DB-BD31-4B8C-83A1-F6EECF244321}">
                <p14:modId xmlns:p14="http://schemas.microsoft.com/office/powerpoint/2010/main" val="3418113"/>
              </p:ext>
            </p:extLst>
          </p:nvPr>
        </p:nvGraphicFramePr>
        <p:xfrm>
          <a:off x="-180855" y="1479389"/>
          <a:ext cx="9955058" cy="6961854"/>
        </p:xfrm>
        <a:graphic>
          <a:graphicData uri="http://schemas.openxmlformats.org/drawingml/2006/table">
            <a:tbl>
              <a:tblPr firstRow="1" bandRow="1">
                <a:tableStyleId>{1FECB4D8-DB02-4DC6-A0A2-4F2EBAE1DC90}</a:tableStyleId>
              </a:tblPr>
              <a:tblGrid>
                <a:gridCol w="2211562">
                  <a:extLst>
                    <a:ext uri="{9D8B030D-6E8A-4147-A177-3AD203B41FA5}">
                      <a16:colId xmlns:a16="http://schemas.microsoft.com/office/drawing/2014/main" val="1611180864"/>
                    </a:ext>
                  </a:extLst>
                </a:gridCol>
                <a:gridCol w="2061705">
                  <a:extLst>
                    <a:ext uri="{9D8B030D-6E8A-4147-A177-3AD203B41FA5}">
                      <a16:colId xmlns:a16="http://schemas.microsoft.com/office/drawing/2014/main" val="3705780907"/>
                    </a:ext>
                  </a:extLst>
                </a:gridCol>
                <a:gridCol w="2154216">
                  <a:extLst>
                    <a:ext uri="{9D8B030D-6E8A-4147-A177-3AD203B41FA5}">
                      <a16:colId xmlns:a16="http://schemas.microsoft.com/office/drawing/2014/main" val="960725004"/>
                    </a:ext>
                  </a:extLst>
                </a:gridCol>
                <a:gridCol w="1387682">
                  <a:extLst>
                    <a:ext uri="{9D8B030D-6E8A-4147-A177-3AD203B41FA5}">
                      <a16:colId xmlns:a16="http://schemas.microsoft.com/office/drawing/2014/main" val="328050521"/>
                    </a:ext>
                  </a:extLst>
                </a:gridCol>
                <a:gridCol w="2139893">
                  <a:extLst>
                    <a:ext uri="{9D8B030D-6E8A-4147-A177-3AD203B41FA5}">
                      <a16:colId xmlns:a16="http://schemas.microsoft.com/office/drawing/2014/main" val="4223959659"/>
                    </a:ext>
                  </a:extLst>
                </a:gridCol>
              </a:tblGrid>
              <a:tr h="685800">
                <a:tc>
                  <a:txBody>
                    <a:bodyPr/>
                    <a:lstStyle/>
                    <a:p>
                      <a:r>
                        <a:rPr lang="en-GB" sz="1400"/>
                        <a:t>Component </a:t>
                      </a:r>
                      <a:endParaRPr lang="en-GB" sz="1400" err="1"/>
                    </a:p>
                  </a:txBody>
                  <a:tcPr marL="68580" marR="68580" marT="34290" marB="34290">
                    <a:solidFill>
                      <a:schemeClr val="accent4"/>
                    </a:solidFill>
                  </a:tcPr>
                </a:tc>
                <a:tc>
                  <a:txBody>
                    <a:bodyPr/>
                    <a:lstStyle/>
                    <a:p>
                      <a:r>
                        <a:rPr lang="en-GB" sz="1400"/>
                        <a:t>Our company</a:t>
                      </a:r>
                    </a:p>
                    <a:p>
                      <a:pPr lvl="0">
                        <a:buNone/>
                      </a:pPr>
                      <a:r>
                        <a:rPr lang="en-GB" sz="1400"/>
                        <a:t>Orla Beauty Salon</a:t>
                      </a:r>
                    </a:p>
                  </a:txBody>
                  <a:tcPr marL="68580" marR="68580" marT="34290" marB="34290">
                    <a:solidFill>
                      <a:schemeClr val="accent4"/>
                    </a:solidFill>
                  </a:tcPr>
                </a:tc>
                <a:tc>
                  <a:txBody>
                    <a:bodyPr/>
                    <a:lstStyle/>
                    <a:p>
                      <a:r>
                        <a:rPr lang="en-GB" sz="1400"/>
                        <a:t>Competitor 1</a:t>
                      </a:r>
                    </a:p>
                    <a:p>
                      <a:pPr lvl="0">
                        <a:buNone/>
                      </a:pPr>
                      <a:r>
                        <a:rPr lang="en-GB" sz="1400"/>
                        <a:t>Kate Beauty</a:t>
                      </a:r>
                    </a:p>
                  </a:txBody>
                  <a:tcPr marL="68580" marR="68580" marT="34290" marB="34290">
                    <a:solidFill>
                      <a:schemeClr val="accent4"/>
                    </a:solidFill>
                  </a:tcPr>
                </a:tc>
                <a:tc>
                  <a:txBody>
                    <a:bodyPr/>
                    <a:lstStyle/>
                    <a:p>
                      <a:pPr lvl="0">
                        <a:buNone/>
                      </a:pPr>
                      <a:r>
                        <a:rPr lang="en-GB" sz="1400"/>
                        <a:t>Competitor 2</a:t>
                      </a:r>
                    </a:p>
                    <a:p>
                      <a:pPr lvl="0">
                        <a:buNone/>
                      </a:pPr>
                      <a:r>
                        <a:rPr lang="en-GB" sz="1400"/>
                        <a:t>Platinum beauty</a:t>
                      </a:r>
                    </a:p>
                  </a:txBody>
                  <a:tcPr marL="68580" marR="68580" marT="34290" marB="34290">
                    <a:solidFill>
                      <a:schemeClr val="accent4"/>
                    </a:solidFill>
                  </a:tcPr>
                </a:tc>
                <a:tc>
                  <a:txBody>
                    <a:bodyPr/>
                    <a:lstStyle/>
                    <a:p>
                      <a:r>
                        <a:rPr lang="en-GB" sz="1400"/>
                        <a:t>Competitor 3</a:t>
                      </a:r>
                    </a:p>
                    <a:p>
                      <a:pPr lvl="0">
                        <a:buNone/>
                      </a:pPr>
                      <a:r>
                        <a:rPr lang="en-GB" sz="1400"/>
                        <a:t>24x7</a:t>
                      </a:r>
                    </a:p>
                  </a:txBody>
                  <a:tcPr marL="68580" marR="68580" marT="34290" marB="34290">
                    <a:solidFill>
                      <a:schemeClr val="accent4"/>
                    </a:solidFill>
                  </a:tcPr>
                </a:tc>
                <a:extLst>
                  <a:ext uri="{0D108BD9-81ED-4DB2-BD59-A6C34878D82A}">
                    <a16:rowId xmlns:a16="http://schemas.microsoft.com/office/drawing/2014/main" val="3497361304"/>
                  </a:ext>
                </a:extLst>
              </a:tr>
              <a:tr h="514601">
                <a:tc>
                  <a:txBody>
                    <a:bodyPr/>
                    <a:lstStyle/>
                    <a:p>
                      <a:r>
                        <a:rPr lang="en-GB" sz="1400" b="1"/>
                        <a:t>Enterprises </a:t>
                      </a:r>
                    </a:p>
                  </a:txBody>
                  <a:tcPr marL="68580" marR="68580" marT="34290" marB="34290">
                    <a:solidFill>
                      <a:schemeClr val="accent4"/>
                    </a:solidFill>
                  </a:tcPr>
                </a:tc>
                <a:tc>
                  <a:txBody>
                    <a:bodyPr/>
                    <a:lstStyle/>
                    <a:p>
                      <a:r>
                        <a:rPr lang="en-GB" sz="1100"/>
                        <a:t>hair/beauty/makeup</a:t>
                      </a:r>
                    </a:p>
                  </a:txBody>
                  <a:tcPr marL="68580" marR="68580" marT="34290" marB="34290"/>
                </a:tc>
                <a:tc>
                  <a:txBody>
                    <a:bodyPr/>
                    <a:lstStyle/>
                    <a:p>
                      <a:r>
                        <a:rPr lang="en-GB" sz="1100"/>
                        <a:t>Hair/beauty/Makeup</a:t>
                      </a:r>
                    </a:p>
                  </a:txBody>
                  <a:tcPr marL="68580" marR="68580" marT="34290" marB="34290"/>
                </a:tc>
                <a:tc>
                  <a:txBody>
                    <a:bodyPr/>
                    <a:lstStyle/>
                    <a:p>
                      <a:pPr lvl="0">
                        <a:buNone/>
                      </a:pPr>
                      <a:r>
                        <a:rPr lang="en-GB" sz="1100"/>
                        <a:t>hair/makeup/beauty</a:t>
                      </a:r>
                    </a:p>
                  </a:txBody>
                  <a:tcPr marL="68580" marR="68580" marT="34290" marB="34290"/>
                </a:tc>
                <a:tc>
                  <a:txBody>
                    <a:bodyPr/>
                    <a:lstStyle/>
                    <a:p>
                      <a:r>
                        <a:rPr lang="en-GB" sz="1100"/>
                        <a:t>Hair/makeup/beauty </a:t>
                      </a:r>
                    </a:p>
                  </a:txBody>
                  <a:tcPr marL="68580" marR="68580" marT="34290" marB="34290"/>
                </a:tc>
                <a:extLst>
                  <a:ext uri="{0D108BD9-81ED-4DB2-BD59-A6C34878D82A}">
                    <a16:rowId xmlns:a16="http://schemas.microsoft.com/office/drawing/2014/main" val="3026886839"/>
                  </a:ext>
                </a:extLst>
              </a:tr>
              <a:tr h="503653">
                <a:tc>
                  <a:txBody>
                    <a:bodyPr/>
                    <a:lstStyle/>
                    <a:p>
                      <a:r>
                        <a:rPr lang="en-GB" sz="1400" b="1"/>
                        <a:t>Indistinguishable </a:t>
                      </a:r>
                    </a:p>
                  </a:txBody>
                  <a:tcPr marL="68580" marR="68580" marT="34290" marB="34290">
                    <a:solidFill>
                      <a:schemeClr val="accent4"/>
                    </a:solidFill>
                  </a:tcPr>
                </a:tc>
                <a:tc>
                  <a:txBody>
                    <a:bodyPr/>
                    <a:lstStyle/>
                    <a:p>
                      <a:r>
                        <a:rPr lang="en-GB" sz="1100"/>
                        <a:t>Product/treatment</a:t>
                      </a:r>
                    </a:p>
                    <a:p>
                      <a:pPr lvl="0">
                        <a:buNone/>
                      </a:pPr>
                      <a:endParaRPr lang="en-GB" sz="1100"/>
                    </a:p>
                  </a:txBody>
                  <a:tcPr marL="68580" marR="68580" marT="34290" marB="34290"/>
                </a:tc>
                <a:tc>
                  <a:txBody>
                    <a:bodyPr/>
                    <a:lstStyle/>
                    <a:p>
                      <a:r>
                        <a:rPr lang="en-GB" sz="1100"/>
                        <a:t>product/treatment</a:t>
                      </a:r>
                    </a:p>
                  </a:txBody>
                  <a:tcPr marL="68580" marR="68580" marT="34290" marB="34290"/>
                </a:tc>
                <a:tc>
                  <a:txBody>
                    <a:bodyPr/>
                    <a:lstStyle/>
                    <a:p>
                      <a:pPr lvl="0">
                        <a:buNone/>
                      </a:pPr>
                      <a:r>
                        <a:rPr lang="en-GB" sz="1100"/>
                        <a:t>product/treatment</a:t>
                      </a:r>
                    </a:p>
                  </a:txBody>
                  <a:tcPr marL="68580" marR="68580" marT="34290" marB="34290"/>
                </a:tc>
                <a:tc>
                  <a:txBody>
                    <a:bodyPr/>
                    <a:lstStyle/>
                    <a:p>
                      <a:r>
                        <a:rPr lang="en-GB" sz="1100"/>
                        <a:t>Product /treatment</a:t>
                      </a:r>
                    </a:p>
                  </a:txBody>
                  <a:tcPr marL="68580" marR="68580" marT="34290" marB="34290"/>
                </a:tc>
                <a:extLst>
                  <a:ext uri="{0D108BD9-81ED-4DB2-BD59-A6C34878D82A}">
                    <a16:rowId xmlns:a16="http://schemas.microsoft.com/office/drawing/2014/main" val="3225957531"/>
                  </a:ext>
                </a:extLst>
              </a:tr>
              <a:tr h="2948940">
                <a:tc>
                  <a:txBody>
                    <a:bodyPr/>
                    <a:lstStyle/>
                    <a:p>
                      <a:r>
                        <a:rPr lang="en-GB" sz="1400" b="1"/>
                        <a:t>What better option we have  from them </a:t>
                      </a:r>
                    </a:p>
                    <a:p>
                      <a:pPr lvl="0">
                        <a:buNone/>
                      </a:pPr>
                      <a:endParaRPr lang="en-GB" sz="1400" b="1"/>
                    </a:p>
                    <a:p>
                      <a:pPr lvl="0">
                        <a:buNone/>
                      </a:pPr>
                      <a:endParaRPr lang="en-GB" sz="1400" b="1"/>
                    </a:p>
                    <a:p>
                      <a:pPr lvl="0">
                        <a:buNone/>
                      </a:pPr>
                      <a:endParaRPr lang="en-GB" sz="1400" b="1"/>
                    </a:p>
                  </a:txBody>
                  <a:tcPr marL="68580" marR="68580" marT="34290" marB="34290">
                    <a:solidFill>
                      <a:schemeClr val="accent4"/>
                    </a:solidFill>
                  </a:tcPr>
                </a:tc>
                <a:tc>
                  <a:txBody>
                    <a:bodyPr/>
                    <a:lstStyle/>
                    <a:p>
                      <a:pPr marL="285750" indent="-285750">
                        <a:buFont typeface="Arial"/>
                        <a:buChar char="•"/>
                      </a:pPr>
                      <a:r>
                        <a:rPr lang="en-GB" sz="1100"/>
                        <a:t>Timing (24 hour)</a:t>
                      </a:r>
                    </a:p>
                    <a:p>
                      <a:pPr marL="285750" lvl="0" indent="-285750">
                        <a:buFont typeface="Arial"/>
                        <a:buChar char="•"/>
                      </a:pPr>
                      <a:r>
                        <a:rPr lang="en-GB" sz="1100"/>
                        <a:t>Days (7 days)</a:t>
                      </a:r>
                    </a:p>
                    <a:p>
                      <a:pPr marL="285750" lvl="0" indent="-285750">
                        <a:buFont typeface="Arial"/>
                        <a:buChar char="•"/>
                      </a:pPr>
                      <a:r>
                        <a:rPr lang="en-GB" sz="1100"/>
                        <a:t>Qualification (VTCT Level 3 or more holder)</a:t>
                      </a:r>
                    </a:p>
                    <a:p>
                      <a:pPr marL="285750" lvl="0" indent="-285750">
                        <a:buFont typeface="Arial"/>
                        <a:buChar char="•"/>
                      </a:pPr>
                      <a:r>
                        <a:rPr lang="en-GB" sz="1100"/>
                        <a:t>Less pricing</a:t>
                      </a:r>
                    </a:p>
                    <a:p>
                      <a:pPr marL="285750" lvl="0" indent="-285750">
                        <a:buFont typeface="Arial"/>
                        <a:buChar char="•"/>
                      </a:pPr>
                      <a:r>
                        <a:rPr lang="en-GB" sz="1100"/>
                        <a:t>Commission +bonus</a:t>
                      </a:r>
                    </a:p>
                    <a:p>
                      <a:pPr marL="285750" lvl="0" indent="-285750">
                        <a:buFont typeface="Arial"/>
                        <a:buChar char="•"/>
                      </a:pPr>
                      <a:r>
                        <a:rPr lang="en-GB" sz="1100"/>
                        <a:t>Provide product on wholesale price </a:t>
                      </a:r>
                    </a:p>
                    <a:p>
                      <a:pPr marL="285750" lvl="0" indent="-285750">
                        <a:buFont typeface="Arial"/>
                        <a:buChar char="•"/>
                      </a:pPr>
                      <a:r>
                        <a:rPr lang="en-GB" sz="1100"/>
                        <a:t>Booking online by app and our webpage </a:t>
                      </a:r>
                    </a:p>
                    <a:p>
                      <a:pPr marL="285750" lvl="0" indent="-285750">
                        <a:buFont typeface="Arial"/>
                        <a:buChar char="•"/>
                      </a:pPr>
                      <a:r>
                        <a:rPr lang="en-GB" sz="1100"/>
                        <a:t>Discount price on all treatments at all times</a:t>
                      </a:r>
                      <a:endParaRPr lang="en-GB" sz="1400"/>
                    </a:p>
                    <a:p>
                      <a:pPr marL="285750" lvl="0" indent="-285750">
                        <a:buFont typeface="Arial"/>
                        <a:buChar char="•"/>
                      </a:pPr>
                      <a:r>
                        <a:rPr lang="en-GB" sz="1100"/>
                        <a:t>.</a:t>
                      </a:r>
                      <a:endParaRPr lang="en-GB" sz="1400"/>
                    </a:p>
                    <a:p>
                      <a:pPr marL="285750" lvl="0" indent="-285750">
                        <a:buFont typeface="Arial"/>
                        <a:buChar char="•"/>
                      </a:pPr>
                      <a:r>
                        <a:rPr lang="en-GB" sz="1100"/>
                        <a:t>All age, gender</a:t>
                      </a:r>
                    </a:p>
                    <a:p>
                      <a:pPr marL="285750" lvl="0" indent="-285750">
                        <a:buFont typeface="Arial"/>
                        <a:buChar char="•"/>
                      </a:pPr>
                      <a:endParaRPr lang="en-GB" sz="1100"/>
                    </a:p>
                    <a:p>
                      <a:pPr marL="285750" lvl="0" indent="-285750">
                        <a:buFont typeface="Arial"/>
                        <a:buChar char="•"/>
                      </a:pPr>
                      <a:r>
                        <a:rPr lang="en-GB" sz="1100"/>
                        <a:t>Door to door </a:t>
                      </a:r>
                    </a:p>
                    <a:p>
                      <a:pPr lvl="0">
                        <a:buNone/>
                      </a:pPr>
                      <a:endParaRPr lang="en-GB" sz="1100"/>
                    </a:p>
                  </a:txBody>
                  <a:tcPr marL="68580" marR="68580" marT="34290" marB="34290"/>
                </a:tc>
                <a:tc>
                  <a:txBody>
                    <a:bodyPr/>
                    <a:lstStyle/>
                    <a:p>
                      <a:pPr marL="285750" indent="-285750">
                        <a:buFont typeface="Arial"/>
                        <a:buChar char="•"/>
                      </a:pPr>
                      <a:r>
                        <a:rPr lang="en-GB" sz="1100"/>
                        <a:t>7 hours  a days</a:t>
                      </a:r>
                    </a:p>
                    <a:p>
                      <a:pPr marL="285750" lvl="0" indent="-285750">
                        <a:buFont typeface="Arial"/>
                        <a:buChar char="•"/>
                      </a:pPr>
                      <a:r>
                        <a:rPr lang="en-GB" sz="1100"/>
                        <a:t>5 days</a:t>
                      </a:r>
                    </a:p>
                    <a:p>
                      <a:pPr marL="285750" lvl="0" indent="-285750">
                        <a:buFont typeface="Arial"/>
                        <a:buChar char="•"/>
                      </a:pPr>
                      <a:r>
                        <a:rPr lang="en-GB" sz="1100"/>
                        <a:t>No qualification needed</a:t>
                      </a:r>
                    </a:p>
                    <a:p>
                      <a:pPr marL="285750" lvl="0" indent="-285750">
                        <a:buFont typeface="Arial"/>
                        <a:buChar char="•"/>
                      </a:pPr>
                      <a:endParaRPr lang="en-GB" sz="1100"/>
                    </a:p>
                    <a:p>
                      <a:pPr marL="285750" lvl="0" indent="-285750">
                        <a:buFont typeface="Arial"/>
                        <a:buChar char="•"/>
                      </a:pPr>
                      <a:r>
                        <a:rPr lang="en-GB" sz="1100"/>
                        <a:t>Variable price </a:t>
                      </a:r>
                    </a:p>
                    <a:p>
                      <a:pPr marL="285750" lvl="0" indent="-285750">
                        <a:buFont typeface="Arial"/>
                        <a:buChar char="•"/>
                      </a:pPr>
                      <a:r>
                        <a:rPr lang="en-GB" sz="1100"/>
                        <a:t>Wages</a:t>
                      </a:r>
                    </a:p>
                    <a:p>
                      <a:pPr marL="285750" lvl="0" indent="-285750">
                        <a:buFont typeface="Arial"/>
                        <a:buChar char="•"/>
                      </a:pPr>
                      <a:r>
                        <a:rPr lang="en-GB" sz="1100"/>
                        <a:t>Salon product</a:t>
                      </a:r>
                    </a:p>
                    <a:p>
                      <a:pPr marL="285750" lvl="0" indent="-285750">
                        <a:buFont typeface="Arial"/>
                        <a:buChar char="•"/>
                      </a:pPr>
                      <a:endParaRPr lang="en-GB" sz="1100"/>
                    </a:p>
                    <a:p>
                      <a:pPr marL="285750" lvl="0" indent="-285750">
                        <a:buFont typeface="Arial"/>
                        <a:buChar char="•"/>
                      </a:pPr>
                      <a:r>
                        <a:rPr lang="en-GB" sz="1100"/>
                        <a:t>Telephone booking</a:t>
                      </a:r>
                    </a:p>
                    <a:p>
                      <a:pPr marL="285750" lvl="0" indent="-285750">
                        <a:buFont typeface="Arial"/>
                        <a:buChar char="•"/>
                      </a:pPr>
                      <a:endParaRPr lang="en-GB" sz="1100"/>
                    </a:p>
                    <a:p>
                      <a:pPr marL="285750" lvl="0" indent="-285750">
                        <a:buFont typeface="Arial"/>
                        <a:buChar char="•"/>
                      </a:pPr>
                      <a:r>
                        <a:rPr lang="en-GB" sz="1100"/>
                        <a:t>Discount on special occasion</a:t>
                      </a:r>
                    </a:p>
                    <a:p>
                      <a:pPr marL="285750" lvl="0" indent="-285750">
                        <a:buFont typeface="Arial"/>
                        <a:buChar char="•"/>
                      </a:pPr>
                      <a:endParaRPr lang="en-GB" sz="1100"/>
                    </a:p>
                    <a:p>
                      <a:pPr marL="285750" lvl="0" indent="-285750">
                        <a:buFont typeface="Arial"/>
                        <a:buChar char="•"/>
                      </a:pPr>
                      <a:r>
                        <a:rPr lang="en-GB" sz="1100"/>
                        <a:t>Salon visit</a:t>
                      </a:r>
                    </a:p>
                    <a:p>
                      <a:pPr marL="285750" lvl="0" indent="-285750">
                        <a:buFont typeface="Arial"/>
                        <a:buChar char="•"/>
                      </a:pPr>
                      <a:endParaRPr lang="en-GB" sz="1100"/>
                    </a:p>
                    <a:p>
                      <a:pPr marL="285750" lvl="0" indent="-285750">
                        <a:buFont typeface="Arial"/>
                        <a:buChar char="•"/>
                      </a:pPr>
                      <a:r>
                        <a:rPr lang="en-GB" sz="1100"/>
                        <a:t>Ladies and men</a:t>
                      </a:r>
                    </a:p>
                  </a:txBody>
                  <a:tcPr marL="68580" marR="68580" marT="34290" marB="34290"/>
                </a:tc>
                <a:tc>
                  <a:txBody>
                    <a:bodyPr/>
                    <a:lstStyle/>
                    <a:p>
                      <a:pPr marL="342900" lvl="0" indent="-342900">
                        <a:buFont typeface="Arial"/>
                        <a:buChar char="•"/>
                      </a:pPr>
                      <a:r>
                        <a:rPr lang="en-GB" sz="1100"/>
                        <a:t>6 hours a day</a:t>
                      </a:r>
                    </a:p>
                    <a:p>
                      <a:pPr marL="342900" lvl="0" indent="-342900">
                        <a:buFont typeface="Arial"/>
                        <a:buChar char="•"/>
                      </a:pPr>
                      <a:r>
                        <a:rPr lang="en-GB" sz="1100"/>
                        <a:t>6 days</a:t>
                      </a:r>
                    </a:p>
                    <a:p>
                      <a:pPr marL="342900" lvl="0" indent="-342900">
                        <a:buFont typeface="Arial"/>
                        <a:buChar char="•"/>
                      </a:pPr>
                      <a:r>
                        <a:rPr lang="en-GB" sz="1100"/>
                        <a:t>Level 2 qualification </a:t>
                      </a:r>
                    </a:p>
                    <a:p>
                      <a:pPr marL="342900" lvl="0" indent="-342900">
                        <a:buFont typeface="Arial"/>
                        <a:buChar char="•"/>
                      </a:pPr>
                      <a:r>
                        <a:rPr lang="en-GB" sz="1100"/>
                        <a:t>Variable price</a:t>
                      </a:r>
                    </a:p>
                    <a:p>
                      <a:pPr marL="342900" lvl="0" indent="-342900">
                        <a:buFont typeface="Arial"/>
                        <a:buChar char="•"/>
                      </a:pPr>
                      <a:r>
                        <a:rPr lang="en-GB" sz="1100"/>
                        <a:t>Wages</a:t>
                      </a:r>
                    </a:p>
                    <a:p>
                      <a:pPr marL="342900" lvl="0" indent="-342900">
                        <a:buFont typeface="Arial"/>
                        <a:buChar char="•"/>
                      </a:pPr>
                      <a:r>
                        <a:rPr lang="en-GB" sz="1100"/>
                        <a:t>Salon product</a:t>
                      </a:r>
                    </a:p>
                    <a:p>
                      <a:pPr marL="342900" lvl="0" indent="-342900">
                        <a:buFont typeface="Arial"/>
                        <a:buChar char="•"/>
                      </a:pPr>
                      <a:endParaRPr lang="en-GB" sz="1100"/>
                    </a:p>
                    <a:p>
                      <a:pPr marL="342900" lvl="0" indent="-342900">
                        <a:buFont typeface="Arial"/>
                        <a:buChar char="•"/>
                      </a:pPr>
                      <a:r>
                        <a:rPr lang="en-GB" sz="1100"/>
                        <a:t>Telephone booking or webpage booking</a:t>
                      </a:r>
                    </a:p>
                    <a:p>
                      <a:pPr marL="342900" lvl="0" indent="-342900">
                        <a:buFont typeface="Arial"/>
                        <a:buChar char="•"/>
                      </a:pPr>
                      <a:r>
                        <a:rPr lang="en-GB" sz="1100"/>
                        <a:t>Loyalty card discount</a:t>
                      </a:r>
                    </a:p>
                    <a:p>
                      <a:pPr marL="342900" lvl="0" indent="-342900">
                        <a:buFont typeface="Arial"/>
                        <a:buChar char="•"/>
                      </a:pPr>
                      <a:r>
                        <a:rPr lang="en-GB" sz="1100" b="0" i="0" u="none" strike="noStrike" noProof="0">
                          <a:latin typeface="Century Gothic"/>
                        </a:rPr>
                        <a:t>All age and ladies only </a:t>
                      </a:r>
                    </a:p>
                    <a:p>
                      <a:pPr marL="342900" lvl="0" indent="-342900">
                        <a:buFont typeface="Arial"/>
                        <a:buChar char="•"/>
                      </a:pPr>
                      <a:r>
                        <a:rPr lang="en-GB" sz="1100"/>
                        <a:t>Salon visit</a:t>
                      </a:r>
                    </a:p>
                    <a:p>
                      <a:pPr marL="0" lvl="0" indent="0">
                        <a:buNone/>
                      </a:pPr>
                      <a:endParaRPr lang="en-GB" sz="1100"/>
                    </a:p>
                  </a:txBody>
                  <a:tcPr marL="68580" marR="68580" marT="34290" marB="34290"/>
                </a:tc>
                <a:tc>
                  <a:txBody>
                    <a:bodyPr/>
                    <a:lstStyle/>
                    <a:p>
                      <a:pPr marL="285750" indent="-285750">
                        <a:buFont typeface="Arial"/>
                        <a:buChar char="•"/>
                      </a:pPr>
                      <a:r>
                        <a:rPr lang="en-GB" sz="1100"/>
                        <a:t>7 hours a  day</a:t>
                      </a:r>
                    </a:p>
                    <a:p>
                      <a:pPr marL="285750" lvl="0" indent="-285750">
                        <a:buFont typeface="Arial"/>
                        <a:buChar char="•"/>
                      </a:pPr>
                      <a:r>
                        <a:rPr lang="en-GB" sz="1100"/>
                        <a:t>6 days</a:t>
                      </a:r>
                    </a:p>
                    <a:p>
                      <a:pPr marL="285750" lvl="0" indent="-285750">
                        <a:buFont typeface="Arial"/>
                        <a:buChar char="•"/>
                      </a:pPr>
                      <a:r>
                        <a:rPr lang="en-GB" sz="1100"/>
                        <a:t>No  qualification</a:t>
                      </a:r>
                    </a:p>
                    <a:p>
                      <a:pPr marL="285750" lvl="0" indent="-285750">
                        <a:buFont typeface="Arial"/>
                        <a:buChar char="•"/>
                      </a:pPr>
                      <a:endParaRPr lang="en-GB" sz="1100"/>
                    </a:p>
                    <a:p>
                      <a:pPr marL="285750" lvl="0" indent="-285750">
                        <a:buFont typeface="Arial"/>
                        <a:buChar char="•"/>
                      </a:pPr>
                      <a:r>
                        <a:rPr lang="en-GB" sz="1100"/>
                        <a:t>Variable price </a:t>
                      </a:r>
                    </a:p>
                    <a:p>
                      <a:pPr marL="285750" lvl="0" indent="-285750">
                        <a:buFont typeface="Arial"/>
                        <a:buChar char="•"/>
                      </a:pPr>
                      <a:r>
                        <a:rPr lang="en-GB" sz="1100"/>
                        <a:t>Wages</a:t>
                      </a:r>
                    </a:p>
                    <a:p>
                      <a:pPr marL="285750" lvl="0" indent="-285750">
                        <a:buFont typeface="Arial"/>
                        <a:buChar char="•"/>
                      </a:pPr>
                      <a:r>
                        <a:rPr lang="en-GB" sz="1100"/>
                        <a:t>Salon product </a:t>
                      </a:r>
                    </a:p>
                    <a:p>
                      <a:pPr marL="285750" lvl="0" indent="-285750">
                        <a:buFont typeface="Arial"/>
                        <a:buChar char="•"/>
                      </a:pPr>
                      <a:endParaRPr lang="en-GB" sz="1100"/>
                    </a:p>
                    <a:p>
                      <a:pPr marL="285750" lvl="0" indent="-285750">
                        <a:buFont typeface="Arial"/>
                        <a:buChar char="•"/>
                      </a:pPr>
                      <a:r>
                        <a:rPr lang="en-GB" sz="1100"/>
                        <a:t>Walk in and telephone booking and Facebook booking </a:t>
                      </a:r>
                    </a:p>
                    <a:p>
                      <a:pPr marL="285750" lvl="0" indent="-285750">
                        <a:buFont typeface="Arial"/>
                        <a:buChar char="•"/>
                      </a:pPr>
                      <a:endParaRPr lang="en-GB" sz="1100"/>
                    </a:p>
                    <a:p>
                      <a:pPr marL="285750" lvl="0" indent="-285750">
                        <a:buFont typeface="Arial"/>
                        <a:buChar char="•"/>
                      </a:pPr>
                      <a:r>
                        <a:rPr lang="en-GB" sz="1100"/>
                        <a:t>Facebook discount </a:t>
                      </a:r>
                    </a:p>
                    <a:p>
                      <a:pPr marL="285750" lvl="0" indent="-285750">
                        <a:buFont typeface="Arial"/>
                        <a:buChar char="•"/>
                      </a:pPr>
                      <a:endParaRPr lang="en-GB" sz="1100"/>
                    </a:p>
                    <a:p>
                      <a:pPr marL="285750" lvl="0" indent="-285750">
                        <a:buClr>
                          <a:srgbClr val="000000"/>
                        </a:buClr>
                        <a:buFont typeface="Arial,Sans-Serif"/>
                        <a:buChar char="•"/>
                      </a:pPr>
                      <a:r>
                        <a:rPr lang="en-GB" sz="1100" b="0" i="0" u="none" strike="noStrike" noProof="0">
                          <a:latin typeface="Century Gothic"/>
                        </a:rPr>
                        <a:t>All gender but age limit</a:t>
                      </a:r>
                    </a:p>
                    <a:p>
                      <a:pPr marL="285750" lvl="0" indent="-285750">
                        <a:buClr>
                          <a:srgbClr val="000000"/>
                        </a:buClr>
                        <a:buFont typeface="Arial,Sans-Serif"/>
                        <a:buChar char="•"/>
                      </a:pPr>
                      <a:endParaRPr lang="en-GB" sz="1100" b="0" i="0" u="none" strike="noStrike" noProof="0">
                        <a:latin typeface="Century Gothic"/>
                      </a:endParaRPr>
                    </a:p>
                    <a:p>
                      <a:pPr marL="285750" lvl="0" indent="-285750">
                        <a:buFont typeface="Arial"/>
                        <a:buChar char="•"/>
                      </a:pPr>
                      <a:r>
                        <a:rPr lang="en-GB" sz="1100"/>
                        <a:t>Salon visit </a:t>
                      </a:r>
                    </a:p>
                    <a:p>
                      <a:pPr marL="285750" lvl="0" indent="-285750">
                        <a:buFont typeface="Arial"/>
                        <a:buChar char="•"/>
                      </a:pPr>
                      <a:endParaRPr lang="en-GB" sz="1100"/>
                    </a:p>
                  </a:txBody>
                  <a:tcPr marL="68580" marR="68580" marT="34290" marB="34290"/>
                </a:tc>
                <a:extLst>
                  <a:ext uri="{0D108BD9-81ED-4DB2-BD59-A6C34878D82A}">
                    <a16:rowId xmlns:a16="http://schemas.microsoft.com/office/drawing/2014/main" val="2278732087"/>
                  </a:ext>
                </a:extLst>
              </a:tr>
              <a:tr h="1193433">
                <a:tc>
                  <a:txBody>
                    <a:bodyPr/>
                    <a:lstStyle/>
                    <a:p>
                      <a:r>
                        <a:rPr lang="en-GB" sz="1400" b="1"/>
                        <a:t>Advertising option </a:t>
                      </a:r>
                    </a:p>
                  </a:txBody>
                  <a:tcPr marL="68580" marR="68580" marT="34290" marB="34290">
                    <a:solidFill>
                      <a:schemeClr val="accent4"/>
                    </a:solidFill>
                  </a:tcPr>
                </a:tc>
                <a:tc>
                  <a:txBody>
                    <a:bodyPr/>
                    <a:lstStyle/>
                    <a:p>
                      <a:r>
                        <a:rPr lang="en-GB" sz="1100"/>
                        <a:t>Leaflet/online promotion on Facebook/ Instagram/twitter/radio/participate in special event , drop leaflet on shops/library/and advertising board</a:t>
                      </a:r>
                    </a:p>
                  </a:txBody>
                  <a:tcPr marL="68580" marR="68580" marT="34290" marB="34290"/>
                </a:tc>
                <a:tc>
                  <a:txBody>
                    <a:bodyPr/>
                    <a:lstStyle/>
                    <a:p>
                      <a:r>
                        <a:rPr lang="en-GB" sz="1100"/>
                        <a:t>leaflet</a:t>
                      </a:r>
                    </a:p>
                  </a:txBody>
                  <a:tcPr marL="68580" marR="68580" marT="34290" marB="34290"/>
                </a:tc>
                <a:tc>
                  <a:txBody>
                    <a:bodyPr/>
                    <a:lstStyle/>
                    <a:p>
                      <a:pPr lvl="0">
                        <a:buNone/>
                      </a:pPr>
                      <a:r>
                        <a:rPr lang="en-GB" sz="1100"/>
                        <a:t>leaflet</a:t>
                      </a:r>
                    </a:p>
                  </a:txBody>
                  <a:tcPr marL="68580" marR="68580" marT="34290" marB="34290"/>
                </a:tc>
                <a:tc>
                  <a:txBody>
                    <a:bodyPr/>
                    <a:lstStyle/>
                    <a:p>
                      <a:r>
                        <a:rPr lang="en-GB" sz="1100"/>
                        <a:t>leaflet</a:t>
                      </a:r>
                    </a:p>
                  </a:txBody>
                  <a:tcPr marL="68580" marR="68580" marT="34290" marB="34290"/>
                </a:tc>
                <a:extLst>
                  <a:ext uri="{0D108BD9-81ED-4DB2-BD59-A6C34878D82A}">
                    <a16:rowId xmlns:a16="http://schemas.microsoft.com/office/drawing/2014/main" val="2334387908"/>
                  </a:ext>
                </a:extLst>
              </a:tr>
              <a:tr h="394162">
                <a:tc>
                  <a:txBody>
                    <a:bodyPr/>
                    <a:lstStyle/>
                    <a:p>
                      <a:pPr lvl="0">
                        <a:buNone/>
                      </a:pPr>
                      <a:r>
                        <a:rPr lang="en-GB" sz="1400" b="1"/>
                        <a:t>Location </a:t>
                      </a:r>
                    </a:p>
                  </a:txBody>
                  <a:tcPr marL="68580" marR="68580" marT="34290" marB="34290">
                    <a:solidFill>
                      <a:schemeClr val="accent4"/>
                    </a:solidFill>
                  </a:tcPr>
                </a:tc>
                <a:tc>
                  <a:txBody>
                    <a:bodyPr/>
                    <a:lstStyle/>
                    <a:p>
                      <a:pPr lvl="0">
                        <a:buNone/>
                      </a:pPr>
                      <a:r>
                        <a:rPr lang="en-GB" sz="1100"/>
                        <a:t>All over Birmingham and nearby area </a:t>
                      </a:r>
                    </a:p>
                  </a:txBody>
                  <a:tcPr marL="68580" marR="68580" marT="34290" marB="34290"/>
                </a:tc>
                <a:tc>
                  <a:txBody>
                    <a:bodyPr/>
                    <a:lstStyle/>
                    <a:p>
                      <a:pPr lvl="0">
                        <a:buNone/>
                      </a:pPr>
                      <a:r>
                        <a:rPr lang="en-GB" sz="1100"/>
                        <a:t>Sandwell /Hanesworth </a:t>
                      </a:r>
                    </a:p>
                  </a:txBody>
                  <a:tcPr marL="68580" marR="68580" marT="34290" marB="34290"/>
                </a:tc>
                <a:tc>
                  <a:txBody>
                    <a:bodyPr/>
                    <a:lstStyle/>
                    <a:p>
                      <a:pPr lvl="0">
                        <a:buNone/>
                      </a:pPr>
                      <a:r>
                        <a:rPr lang="en-GB" sz="1100"/>
                        <a:t>Walsall/Dudley</a:t>
                      </a:r>
                    </a:p>
                  </a:txBody>
                  <a:tcPr marL="68580" marR="68580" marT="34290" marB="34290"/>
                </a:tc>
                <a:tc>
                  <a:txBody>
                    <a:bodyPr/>
                    <a:lstStyle/>
                    <a:p>
                      <a:pPr lvl="0">
                        <a:buNone/>
                      </a:pPr>
                      <a:r>
                        <a:rPr lang="en-GB" sz="1100"/>
                        <a:t>Oldbury/Wolverhampton </a:t>
                      </a:r>
                    </a:p>
                  </a:txBody>
                  <a:tcPr marL="68580" marR="68580" marT="34290" marB="34290"/>
                </a:tc>
                <a:extLst>
                  <a:ext uri="{0D108BD9-81ED-4DB2-BD59-A6C34878D82A}">
                    <a16:rowId xmlns:a16="http://schemas.microsoft.com/office/drawing/2014/main" val="1028857752"/>
                  </a:ext>
                </a:extLst>
              </a:tr>
            </a:tbl>
          </a:graphicData>
        </a:graphic>
      </p:graphicFrame>
    </p:spTree>
    <p:extLst>
      <p:ext uri="{BB962C8B-B14F-4D97-AF65-F5344CB8AC3E}">
        <p14:creationId xmlns:p14="http://schemas.microsoft.com/office/powerpoint/2010/main" val="3497219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2701DD20-16F1-410F-B512-93850B09B0DA}"/>
              </a:ext>
            </a:extLst>
          </p:cNvPr>
          <p:cNvSpPr>
            <a:spLocks noGrp="1"/>
          </p:cNvSpPr>
          <p:nvPr>
            <p:ph idx="1"/>
          </p:nvPr>
        </p:nvSpPr>
        <p:spPr/>
        <p:txBody>
          <a:bodyPr vert="horz" lIns="68580" tIns="34290" rIns="68580" bIns="34290" rtlCol="0" anchor="t">
            <a:normAutofit/>
          </a:bodyPr>
          <a:lstStyle/>
          <a:p>
            <a:endParaRPr lang="en-GB"/>
          </a:p>
          <a:p>
            <a:pPr marL="0" indent="0">
              <a:buNone/>
            </a:pPr>
            <a:endParaRPr lang="en-GB"/>
          </a:p>
          <a:p>
            <a:endParaRPr lang="en-GB"/>
          </a:p>
        </p:txBody>
      </p:sp>
      <p:sp>
        <p:nvSpPr>
          <p:cNvPr id="7" name="Rectangle 6">
            <a:extLst>
              <a:ext uri="{FF2B5EF4-FFF2-40B4-BE49-F238E27FC236}">
                <a16:creationId xmlns:a16="http://schemas.microsoft.com/office/drawing/2014/main" id="{FCFD6D12-6A00-4BBE-9894-0A8E5F1838C7}"/>
              </a:ext>
            </a:extLst>
          </p:cNvPr>
          <p:cNvSpPr/>
          <p:nvPr/>
        </p:nvSpPr>
        <p:spPr>
          <a:xfrm>
            <a:off x="33277" y="857974"/>
            <a:ext cx="2459620" cy="2445152"/>
          </a:xfrm>
          <a:prstGeom prst="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lvl="0" rtl="0"/>
            <a:r>
              <a:rPr lang="en-GB" sz="1500">
                <a:solidFill>
                  <a:schemeClr val="bg1"/>
                </a:solidFill>
                <a:latin typeface="Walbaum Display"/>
                <a:ea typeface="Arial"/>
                <a:cs typeface="Arial"/>
              </a:rPr>
              <a:t>Strength</a:t>
            </a:r>
            <a:r>
              <a:rPr lang="en-US" sz="1500">
                <a:solidFill>
                  <a:schemeClr val="bg1"/>
                </a:solidFill>
                <a:latin typeface="Walbaum Display"/>
                <a:ea typeface="Arial"/>
                <a:cs typeface="Arial"/>
              </a:rPr>
              <a:t>​</a:t>
            </a:r>
            <a:endParaRPr lang="en-US" sz="1500">
              <a:solidFill>
                <a:schemeClr val="bg1"/>
              </a:solidFill>
            </a:endParaRPr>
          </a:p>
          <a:p>
            <a:pPr marL="214313" indent="-214313" rtl="0">
              <a:buFont typeface="Arial"/>
              <a:buChar char="•"/>
            </a:pPr>
            <a:r>
              <a:rPr lang="en-GB" sz="1350">
                <a:solidFill>
                  <a:srgbClr val="FFFFFF"/>
                </a:solidFill>
                <a:latin typeface="Walbaum Display"/>
                <a:ea typeface="Arial"/>
                <a:cs typeface="Arial"/>
              </a:rPr>
              <a:t>High barriers to entry</a:t>
            </a:r>
            <a:r>
              <a:rPr lang="en-US" sz="1350">
                <a:solidFill>
                  <a:srgbClr val="FFFFFF"/>
                </a:solidFill>
                <a:latin typeface="Walbaum Display"/>
                <a:ea typeface="Arial"/>
                <a:cs typeface="Arial"/>
              </a:rPr>
              <a:t>​</a:t>
            </a:r>
          </a:p>
          <a:p>
            <a:pPr marL="214313" indent="-214313" rtl="0">
              <a:buFont typeface="Arial"/>
              <a:buChar char="•"/>
            </a:pPr>
            <a:r>
              <a:rPr lang="en-GB" sz="1350">
                <a:solidFill>
                  <a:srgbClr val="FFFFFF"/>
                </a:solidFill>
                <a:latin typeface="Walbaum Display"/>
                <a:ea typeface="Arial"/>
                <a:cs typeface="Arial"/>
              </a:rPr>
              <a:t>limited competition</a:t>
            </a:r>
            <a:r>
              <a:rPr lang="en-US" sz="1350">
                <a:solidFill>
                  <a:srgbClr val="FFFFFF"/>
                </a:solidFill>
                <a:latin typeface="Walbaum Display"/>
                <a:ea typeface="Arial"/>
                <a:cs typeface="Arial"/>
              </a:rPr>
              <a:t>​</a:t>
            </a:r>
          </a:p>
          <a:p>
            <a:pPr marL="214313" indent="-214313" rtl="0">
              <a:buFont typeface="Arial"/>
              <a:buChar char="•"/>
            </a:pPr>
            <a:r>
              <a:rPr lang="en-GB" sz="1350">
                <a:solidFill>
                  <a:srgbClr val="FFFFFF"/>
                </a:solidFill>
                <a:latin typeface="Walbaum Display"/>
                <a:ea typeface="Arial"/>
                <a:cs typeface="Arial"/>
              </a:rPr>
              <a:t>Very high margins</a:t>
            </a:r>
            <a:r>
              <a:rPr lang="en-US" sz="1350">
                <a:solidFill>
                  <a:srgbClr val="FFFFFF"/>
                </a:solidFill>
                <a:latin typeface="Walbaum Display"/>
                <a:ea typeface="Arial"/>
                <a:cs typeface="Arial"/>
              </a:rPr>
              <a:t>​</a:t>
            </a:r>
          </a:p>
          <a:p>
            <a:pPr marL="214313" indent="-214313" rtl="0">
              <a:buFont typeface="Arial"/>
              <a:buChar char="•"/>
            </a:pPr>
            <a:r>
              <a:rPr lang="en-GB" sz="1350">
                <a:solidFill>
                  <a:srgbClr val="FFFFFF"/>
                </a:solidFill>
                <a:latin typeface="Walbaum Display"/>
                <a:ea typeface="Arial"/>
                <a:cs typeface="Arial"/>
              </a:rPr>
              <a:t>Limited  start up   risk ​</a:t>
            </a:r>
          </a:p>
          <a:p>
            <a:pPr marL="214313" indent="-214313" rtl="0">
              <a:buFont typeface="Arial"/>
              <a:buChar char="•"/>
            </a:pPr>
            <a:r>
              <a:rPr lang="en-GB" sz="1350">
                <a:solidFill>
                  <a:srgbClr val="FFFFFF"/>
                </a:solidFill>
                <a:latin typeface="Walbaum Display"/>
                <a:ea typeface="Arial"/>
                <a:cs typeface="Arial"/>
              </a:rPr>
              <a:t>large range of services</a:t>
            </a:r>
            <a:r>
              <a:rPr lang="en-US" sz="1350">
                <a:solidFill>
                  <a:srgbClr val="FFFFFF"/>
                </a:solidFill>
                <a:latin typeface="Walbaum Display"/>
                <a:ea typeface="Arial"/>
                <a:cs typeface="Arial"/>
              </a:rPr>
              <a:t>​</a:t>
            </a:r>
          </a:p>
          <a:p>
            <a:pPr marL="214313" indent="-214313" rtl="0">
              <a:buFont typeface="Arial"/>
              <a:buChar char="•"/>
            </a:pPr>
            <a:r>
              <a:rPr lang="en-GB" sz="1350">
                <a:solidFill>
                  <a:srgbClr val="FFFFFF"/>
                </a:solidFill>
                <a:latin typeface="Walbaum Display"/>
                <a:ea typeface="Arial"/>
                <a:cs typeface="Arial"/>
              </a:rPr>
              <a:t>Extended opening hours</a:t>
            </a:r>
          </a:p>
          <a:p>
            <a:pPr marL="214313" indent="-214313">
              <a:buFont typeface="Arial"/>
              <a:buChar char="•"/>
            </a:pPr>
            <a:r>
              <a:rPr lang="en-GB" sz="1350">
                <a:cs typeface="Arial"/>
              </a:rPr>
              <a:t>New in market</a:t>
            </a:r>
          </a:p>
          <a:p>
            <a:pPr marL="214313" indent="-214313">
              <a:buFont typeface="Arial"/>
              <a:buChar char="•"/>
            </a:pPr>
            <a:r>
              <a:rPr lang="en-GB" sz="1350">
                <a:cs typeface="Arial"/>
              </a:rPr>
              <a:t>App appointment (quick booking include same time discount</a:t>
            </a:r>
          </a:p>
          <a:p>
            <a:pPr marL="214313" indent="-214313">
              <a:buFont typeface="Arial"/>
              <a:buChar char="•"/>
            </a:pPr>
            <a:r>
              <a:rPr lang="en-GB" sz="1350">
                <a:cs typeface="Arial"/>
              </a:rPr>
              <a:t>No waiting time </a:t>
            </a:r>
          </a:p>
        </p:txBody>
      </p:sp>
      <p:sp>
        <p:nvSpPr>
          <p:cNvPr id="10" name="Rectangle 9">
            <a:extLst>
              <a:ext uri="{FF2B5EF4-FFF2-40B4-BE49-F238E27FC236}">
                <a16:creationId xmlns:a16="http://schemas.microsoft.com/office/drawing/2014/main" id="{9EFFF28D-42F3-4F9E-AD5C-BDA22142CD8D}"/>
              </a:ext>
            </a:extLst>
          </p:cNvPr>
          <p:cNvSpPr/>
          <p:nvPr/>
        </p:nvSpPr>
        <p:spPr>
          <a:xfrm>
            <a:off x="3103733" y="861138"/>
            <a:ext cx="2683879" cy="2380044"/>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 name="Rectangle 10">
            <a:extLst>
              <a:ext uri="{FF2B5EF4-FFF2-40B4-BE49-F238E27FC236}">
                <a16:creationId xmlns:a16="http://schemas.microsoft.com/office/drawing/2014/main" id="{70E5BE0D-084A-44C1-B291-563274DC17BA}"/>
              </a:ext>
            </a:extLst>
          </p:cNvPr>
          <p:cNvSpPr/>
          <p:nvPr/>
        </p:nvSpPr>
        <p:spPr>
          <a:xfrm>
            <a:off x="5129301" y="3233949"/>
            <a:ext cx="3060056" cy="2683878"/>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2" name="Rectangle 11">
            <a:extLst>
              <a:ext uri="{FF2B5EF4-FFF2-40B4-BE49-F238E27FC236}">
                <a16:creationId xmlns:a16="http://schemas.microsoft.com/office/drawing/2014/main" id="{454E8E54-1FFA-4032-BEE7-301F0BF61584}"/>
              </a:ext>
            </a:extLst>
          </p:cNvPr>
          <p:cNvSpPr/>
          <p:nvPr/>
        </p:nvSpPr>
        <p:spPr>
          <a:xfrm>
            <a:off x="2127118" y="3306291"/>
            <a:ext cx="2662176" cy="2611537"/>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3" name="Arrow: Left 12">
            <a:extLst>
              <a:ext uri="{FF2B5EF4-FFF2-40B4-BE49-F238E27FC236}">
                <a16:creationId xmlns:a16="http://schemas.microsoft.com/office/drawing/2014/main" id="{E1CCEAF7-E4BC-44DD-A37D-A2CBBA23EDF1}"/>
              </a:ext>
            </a:extLst>
          </p:cNvPr>
          <p:cNvSpPr/>
          <p:nvPr/>
        </p:nvSpPr>
        <p:spPr>
          <a:xfrm rot="20280000">
            <a:off x="5957577" y="1209034"/>
            <a:ext cx="2879201" cy="169279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b="1">
                <a:solidFill>
                  <a:schemeClr val="bg1"/>
                </a:solidFill>
              </a:rPr>
              <a:t>SWOT </a:t>
            </a:r>
          </a:p>
        </p:txBody>
      </p:sp>
      <p:sp>
        <p:nvSpPr>
          <p:cNvPr id="14" name="TextBox 13">
            <a:extLst>
              <a:ext uri="{FF2B5EF4-FFF2-40B4-BE49-F238E27FC236}">
                <a16:creationId xmlns:a16="http://schemas.microsoft.com/office/drawing/2014/main" id="{BEE6C0DD-6874-47B1-869C-A6600BA602A3}"/>
              </a:ext>
            </a:extLst>
          </p:cNvPr>
          <p:cNvSpPr txBox="1"/>
          <p:nvPr/>
        </p:nvSpPr>
        <p:spPr>
          <a:xfrm>
            <a:off x="2124271" y="3371036"/>
            <a:ext cx="2476981" cy="309315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2100">
                <a:solidFill>
                  <a:schemeClr val="bg1"/>
                </a:solidFill>
              </a:rPr>
              <a:t>Opportunity</a:t>
            </a:r>
          </a:p>
          <a:p>
            <a:pPr marL="214313" indent="-214313">
              <a:buFont typeface="Arial"/>
              <a:buChar char="•"/>
            </a:pPr>
            <a:r>
              <a:rPr lang="en-GB" sz="1350">
                <a:ea typeface="+mn-lt"/>
                <a:cs typeface="+mn-lt"/>
              </a:rPr>
              <a:t>Continued expansion for online sales Strong market growth,</a:t>
            </a:r>
          </a:p>
          <a:p>
            <a:pPr marL="214313" indent="-214313">
              <a:buFont typeface="Arial"/>
              <a:buChar char="•"/>
            </a:pPr>
            <a:r>
              <a:rPr lang="en-GB" sz="1350">
                <a:ea typeface="+mn-lt"/>
                <a:cs typeface="+mn-lt"/>
              </a:rPr>
              <a:t> Development of packages</a:t>
            </a:r>
          </a:p>
          <a:p>
            <a:pPr marL="214313" indent="-214313">
              <a:buFont typeface="Arial"/>
              <a:buChar char="•"/>
            </a:pPr>
            <a:r>
              <a:rPr lang="en-GB" sz="1350">
                <a:ea typeface="+mn-lt"/>
                <a:cs typeface="+mn-lt"/>
              </a:rPr>
              <a:t>More people booking online.</a:t>
            </a:r>
          </a:p>
          <a:p>
            <a:pPr marL="214313" indent="-214313">
              <a:buFont typeface="Arial"/>
              <a:buChar char="•"/>
            </a:pPr>
            <a:r>
              <a:rPr lang="en-GB" sz="1350"/>
              <a:t>Home treatment</a:t>
            </a:r>
          </a:p>
          <a:p>
            <a:pPr marL="214313" indent="-214313">
              <a:buFont typeface="Arial"/>
              <a:buChar char="•"/>
            </a:pPr>
            <a:r>
              <a:rPr lang="en-GB" sz="1350"/>
              <a:t>Build customer confident </a:t>
            </a:r>
          </a:p>
          <a:p>
            <a:pPr marL="214313" indent="-214313">
              <a:buFont typeface="Arial"/>
              <a:buChar char="•"/>
            </a:pPr>
            <a:r>
              <a:rPr lang="en-GB" sz="1350"/>
              <a:t>Saving people time </a:t>
            </a:r>
          </a:p>
          <a:p>
            <a:pPr marL="214313" indent="-214313">
              <a:buFont typeface="Arial"/>
              <a:buChar char="•"/>
            </a:pPr>
            <a:r>
              <a:rPr lang="en-GB" sz="1350"/>
              <a:t>New in market </a:t>
            </a:r>
          </a:p>
          <a:p>
            <a:pPr marL="214313" indent="-214313">
              <a:buFont typeface="Arial"/>
              <a:buChar char="•"/>
            </a:pPr>
            <a:endParaRPr lang="en-GB" sz="1350"/>
          </a:p>
          <a:p>
            <a:endParaRPr lang="en-GB" sz="1350"/>
          </a:p>
        </p:txBody>
      </p:sp>
      <p:sp>
        <p:nvSpPr>
          <p:cNvPr id="15" name="TextBox 14">
            <a:extLst>
              <a:ext uri="{FF2B5EF4-FFF2-40B4-BE49-F238E27FC236}">
                <a16:creationId xmlns:a16="http://schemas.microsoft.com/office/drawing/2014/main" id="{5DF8FAE2-3C5C-4BE2-994D-620661C2B77C}"/>
              </a:ext>
            </a:extLst>
          </p:cNvPr>
          <p:cNvSpPr txBox="1"/>
          <p:nvPr/>
        </p:nvSpPr>
        <p:spPr>
          <a:xfrm>
            <a:off x="3177183" y="944761"/>
            <a:ext cx="2494275" cy="242374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800">
                <a:solidFill>
                  <a:schemeClr val="bg1"/>
                </a:solidFill>
              </a:rPr>
              <a:t>Weakness</a:t>
            </a:r>
            <a:endParaRPr lang="en-US" sz="1350">
              <a:solidFill>
                <a:schemeClr val="bg1"/>
              </a:solidFill>
            </a:endParaRPr>
          </a:p>
          <a:p>
            <a:pPr marL="214313" indent="-214313">
              <a:buFont typeface="Arial"/>
              <a:buChar char="•"/>
            </a:pPr>
            <a:r>
              <a:rPr lang="en-GB" sz="1350">
                <a:ea typeface="+mn-lt"/>
                <a:cs typeface="+mn-lt"/>
              </a:rPr>
              <a:t>Competitors can offer similar products quickly</a:t>
            </a:r>
          </a:p>
          <a:p>
            <a:pPr marL="214313" indent="-214313">
              <a:buFont typeface="Arial"/>
              <a:buChar char="•"/>
            </a:pPr>
            <a:r>
              <a:rPr lang="en-GB" sz="1350">
                <a:ea typeface="+mn-lt"/>
                <a:cs typeface="+mn-lt"/>
              </a:rPr>
              <a:t> Limited start-up costs</a:t>
            </a:r>
          </a:p>
          <a:p>
            <a:pPr marL="214313" indent="-214313">
              <a:buFont typeface="Arial"/>
              <a:buChar char="•"/>
            </a:pPr>
            <a:r>
              <a:rPr lang="en-GB" sz="1350">
                <a:ea typeface="+mn-lt"/>
                <a:cs typeface="+mn-lt"/>
              </a:rPr>
              <a:t> High transportation costs</a:t>
            </a:r>
          </a:p>
          <a:p>
            <a:pPr marL="214313" indent="-214313">
              <a:buFont typeface="Arial"/>
              <a:buChar char="•"/>
            </a:pPr>
            <a:r>
              <a:rPr lang="en-GB" sz="1350">
                <a:ea typeface="+mn-lt"/>
                <a:cs typeface="+mn-lt"/>
              </a:rPr>
              <a:t>limited flexibility in pricing</a:t>
            </a:r>
          </a:p>
          <a:p>
            <a:pPr marL="214313" indent="-214313">
              <a:buFont typeface="Arial"/>
              <a:buChar char="•"/>
            </a:pPr>
            <a:r>
              <a:rPr lang="en-GB" sz="1350">
                <a:ea typeface="+mn-lt"/>
                <a:cs typeface="+mn-lt"/>
              </a:rPr>
              <a:t>Flexibility of staff working hours</a:t>
            </a:r>
          </a:p>
          <a:p>
            <a:pPr marL="214313" indent="-214313">
              <a:buFont typeface="Arial"/>
              <a:buChar char="•"/>
            </a:pPr>
            <a:r>
              <a:rPr lang="en-GB" sz="1350"/>
              <a:t>Limited meeting </a:t>
            </a:r>
          </a:p>
          <a:p>
            <a:pPr marL="214313" indent="-214313">
              <a:buFont typeface="Arial"/>
              <a:buChar char="•"/>
            </a:pPr>
            <a:r>
              <a:rPr lang="en-GB" sz="1350"/>
              <a:t>Time problem </a:t>
            </a:r>
          </a:p>
          <a:p>
            <a:pPr marL="214313" indent="-214313">
              <a:buFont typeface="Arial"/>
              <a:buChar char="•"/>
            </a:pPr>
            <a:endParaRPr lang="en-GB" sz="1350"/>
          </a:p>
        </p:txBody>
      </p:sp>
      <p:sp>
        <p:nvSpPr>
          <p:cNvPr id="16" name="TextBox 15">
            <a:extLst>
              <a:ext uri="{FF2B5EF4-FFF2-40B4-BE49-F238E27FC236}">
                <a16:creationId xmlns:a16="http://schemas.microsoft.com/office/drawing/2014/main" id="{0F7E20CD-777F-43CE-967E-BD2669A39857}"/>
              </a:ext>
            </a:extLst>
          </p:cNvPr>
          <p:cNvSpPr txBox="1"/>
          <p:nvPr/>
        </p:nvSpPr>
        <p:spPr>
          <a:xfrm>
            <a:off x="5311378" y="3429814"/>
            <a:ext cx="2882095" cy="221599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800">
                <a:solidFill>
                  <a:schemeClr val="bg1"/>
                </a:solidFill>
              </a:rPr>
              <a:t>Threats</a:t>
            </a:r>
            <a:endParaRPr lang="en-US" sz="1800">
              <a:solidFill>
                <a:schemeClr val="bg1"/>
              </a:solidFill>
            </a:endParaRPr>
          </a:p>
          <a:p>
            <a:pPr marL="214313" indent="-214313">
              <a:buFont typeface="Arial"/>
              <a:buChar char="•"/>
            </a:pPr>
            <a:r>
              <a:rPr lang="en-GB" sz="1350">
                <a:ea typeface="+mn-lt"/>
                <a:cs typeface="+mn-lt"/>
              </a:rPr>
              <a:t>Internet marketplaces Home visit stylists and beauticians</a:t>
            </a:r>
          </a:p>
          <a:p>
            <a:pPr marL="214313" indent="-214313">
              <a:buFont typeface="Arial"/>
              <a:buChar char="•"/>
            </a:pPr>
            <a:r>
              <a:rPr lang="en-GB" sz="1350">
                <a:ea typeface="+mn-lt"/>
                <a:cs typeface="+mn-lt"/>
              </a:rPr>
              <a:t>New salons opening in area</a:t>
            </a:r>
          </a:p>
          <a:p>
            <a:pPr marL="214313" indent="-214313">
              <a:buFont typeface="Arial"/>
              <a:buChar char="•"/>
            </a:pPr>
            <a:r>
              <a:rPr lang="en-GB" sz="1350">
                <a:ea typeface="+mn-lt"/>
                <a:cs typeface="+mn-lt"/>
              </a:rPr>
              <a:t>Discounting by competitors.</a:t>
            </a:r>
            <a:endParaRPr lang="en-GB" sz="1350"/>
          </a:p>
          <a:p>
            <a:pPr marL="214313" indent="-214313">
              <a:buFont typeface="Arial"/>
              <a:buChar char="•"/>
            </a:pPr>
            <a:r>
              <a:rPr lang="en-GB" sz="1350"/>
              <a:t>Feedback </a:t>
            </a:r>
          </a:p>
          <a:p>
            <a:pPr marL="214313" indent="-214313">
              <a:buFont typeface="Arial"/>
              <a:buChar char="•"/>
            </a:pPr>
            <a:r>
              <a:rPr lang="en-GB" sz="1350"/>
              <a:t>Offering same treatment in reasonable price </a:t>
            </a:r>
          </a:p>
          <a:p>
            <a:pPr marL="214313" indent="-214313">
              <a:buFont typeface="Arial"/>
              <a:buChar char="•"/>
            </a:pPr>
            <a:endParaRPr lang="en-GB" sz="1350"/>
          </a:p>
          <a:p>
            <a:pPr marL="214313" indent="-214313">
              <a:buFont typeface="Arial"/>
              <a:buChar char="•"/>
            </a:pPr>
            <a:endParaRPr lang="en-GB" sz="1350"/>
          </a:p>
        </p:txBody>
      </p:sp>
    </p:spTree>
    <p:extLst>
      <p:ext uri="{BB962C8B-B14F-4D97-AF65-F5344CB8AC3E}">
        <p14:creationId xmlns:p14="http://schemas.microsoft.com/office/powerpoint/2010/main" val="4015243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peech Bubble: Rectangle with Corners Rounded 4">
            <a:extLst>
              <a:ext uri="{FF2B5EF4-FFF2-40B4-BE49-F238E27FC236}">
                <a16:creationId xmlns:a16="http://schemas.microsoft.com/office/drawing/2014/main" id="{7F111A33-4AE8-4196-A0AA-D1956C3E16A7}"/>
              </a:ext>
            </a:extLst>
          </p:cNvPr>
          <p:cNvSpPr/>
          <p:nvPr/>
        </p:nvSpPr>
        <p:spPr>
          <a:xfrm rot="1380000">
            <a:off x="7487644" y="1666403"/>
            <a:ext cx="1598414" cy="955475"/>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 name="Title 1">
            <a:extLst>
              <a:ext uri="{FF2B5EF4-FFF2-40B4-BE49-F238E27FC236}">
                <a16:creationId xmlns:a16="http://schemas.microsoft.com/office/drawing/2014/main" id="{C2570EA9-7A85-418F-BDE5-91463A1B1D45}"/>
              </a:ext>
            </a:extLst>
          </p:cNvPr>
          <p:cNvSpPr>
            <a:spLocks noGrp="1"/>
          </p:cNvSpPr>
          <p:nvPr>
            <p:ph type="title"/>
          </p:nvPr>
        </p:nvSpPr>
        <p:spPr>
          <a:xfrm>
            <a:off x="7476748" y="1840427"/>
            <a:ext cx="1667477" cy="677955"/>
          </a:xfrm>
        </p:spPr>
        <p:txBody>
          <a:bodyPr/>
          <a:lstStyle/>
          <a:p>
            <a:r>
              <a:rPr lang="en-GB">
                <a:ea typeface="+mj-lt"/>
                <a:cs typeface="+mj-lt"/>
              </a:rPr>
              <a:t>PESTLE </a:t>
            </a:r>
            <a:endParaRPr lang="en-US"/>
          </a:p>
        </p:txBody>
      </p:sp>
      <p:graphicFrame>
        <p:nvGraphicFramePr>
          <p:cNvPr id="6" name="Table 6">
            <a:extLst>
              <a:ext uri="{FF2B5EF4-FFF2-40B4-BE49-F238E27FC236}">
                <a16:creationId xmlns:a16="http://schemas.microsoft.com/office/drawing/2014/main" id="{574E9415-A7BB-4706-B1CC-20C09EF41EC8}"/>
              </a:ext>
            </a:extLst>
          </p:cNvPr>
          <p:cNvGraphicFramePr>
            <a:graphicFrameLocks noGrp="1"/>
          </p:cNvGraphicFramePr>
          <p:nvPr>
            <p:extLst>
              <p:ext uri="{D42A27DB-BD31-4B8C-83A1-F6EECF244321}">
                <p14:modId xmlns:p14="http://schemas.microsoft.com/office/powerpoint/2010/main" val="2753216995"/>
              </p:ext>
            </p:extLst>
          </p:nvPr>
        </p:nvGraphicFramePr>
        <p:xfrm>
          <a:off x="50639" y="1182787"/>
          <a:ext cx="7365043" cy="5085274"/>
        </p:xfrm>
        <a:graphic>
          <a:graphicData uri="http://schemas.openxmlformats.org/drawingml/2006/table">
            <a:tbl>
              <a:tblPr firstRow="1" bandRow="1">
                <a:tableStyleId>{5C22544A-7EE6-4342-B048-85BDC9FD1C3A}</a:tableStyleId>
              </a:tblPr>
              <a:tblGrid>
                <a:gridCol w="1540879">
                  <a:extLst>
                    <a:ext uri="{9D8B030D-6E8A-4147-A177-3AD203B41FA5}">
                      <a16:colId xmlns:a16="http://schemas.microsoft.com/office/drawing/2014/main" val="4228534255"/>
                    </a:ext>
                  </a:extLst>
                </a:gridCol>
                <a:gridCol w="1150234">
                  <a:extLst>
                    <a:ext uri="{9D8B030D-6E8A-4147-A177-3AD203B41FA5}">
                      <a16:colId xmlns:a16="http://schemas.microsoft.com/office/drawing/2014/main" val="3247633942"/>
                    </a:ext>
                  </a:extLst>
                </a:gridCol>
                <a:gridCol w="965762">
                  <a:extLst>
                    <a:ext uri="{9D8B030D-6E8A-4147-A177-3AD203B41FA5}">
                      <a16:colId xmlns:a16="http://schemas.microsoft.com/office/drawing/2014/main" val="294633634"/>
                    </a:ext>
                  </a:extLst>
                </a:gridCol>
                <a:gridCol w="1071311">
                  <a:extLst>
                    <a:ext uri="{9D8B030D-6E8A-4147-A177-3AD203B41FA5}">
                      <a16:colId xmlns:a16="http://schemas.microsoft.com/office/drawing/2014/main" val="37490575"/>
                    </a:ext>
                  </a:extLst>
                </a:gridCol>
                <a:gridCol w="1421516">
                  <a:extLst>
                    <a:ext uri="{9D8B030D-6E8A-4147-A177-3AD203B41FA5}">
                      <a16:colId xmlns:a16="http://schemas.microsoft.com/office/drawing/2014/main" val="3377591211"/>
                    </a:ext>
                  </a:extLst>
                </a:gridCol>
                <a:gridCol w="1215341">
                  <a:extLst>
                    <a:ext uri="{9D8B030D-6E8A-4147-A177-3AD203B41FA5}">
                      <a16:colId xmlns:a16="http://schemas.microsoft.com/office/drawing/2014/main" val="3723110184"/>
                    </a:ext>
                  </a:extLst>
                </a:gridCol>
              </a:tblGrid>
              <a:tr h="746573">
                <a:tc>
                  <a:txBody>
                    <a:bodyPr/>
                    <a:lstStyle/>
                    <a:p>
                      <a:r>
                        <a:rPr lang="en-GB" sz="1400"/>
                        <a:t>political</a:t>
                      </a:r>
                    </a:p>
                  </a:txBody>
                  <a:tcPr marL="68580" marR="68580" marT="34290" marB="34290"/>
                </a:tc>
                <a:tc>
                  <a:txBody>
                    <a:bodyPr/>
                    <a:lstStyle/>
                    <a:p>
                      <a:r>
                        <a:rPr lang="en-GB" sz="1400"/>
                        <a:t>Economical </a:t>
                      </a:r>
                    </a:p>
                  </a:txBody>
                  <a:tcPr marL="68580" marR="68580" marT="34290" marB="34290"/>
                </a:tc>
                <a:tc>
                  <a:txBody>
                    <a:bodyPr/>
                    <a:lstStyle/>
                    <a:p>
                      <a:r>
                        <a:rPr lang="en-GB" sz="1400"/>
                        <a:t>social</a:t>
                      </a:r>
                    </a:p>
                  </a:txBody>
                  <a:tcPr marL="68580" marR="68580" marT="34290" marB="34290"/>
                </a:tc>
                <a:tc>
                  <a:txBody>
                    <a:bodyPr/>
                    <a:lstStyle/>
                    <a:p>
                      <a:r>
                        <a:rPr lang="en-GB" sz="1400"/>
                        <a:t>technology</a:t>
                      </a:r>
                    </a:p>
                  </a:txBody>
                  <a:tcPr marL="68580" marR="68580" marT="34290" marB="34290"/>
                </a:tc>
                <a:tc>
                  <a:txBody>
                    <a:bodyPr/>
                    <a:lstStyle/>
                    <a:p>
                      <a:r>
                        <a:rPr lang="en-GB" sz="1400"/>
                        <a:t>Legislation </a:t>
                      </a:r>
                    </a:p>
                  </a:txBody>
                  <a:tcPr marL="68580" marR="68580" marT="34290" marB="34290"/>
                </a:tc>
                <a:tc>
                  <a:txBody>
                    <a:bodyPr/>
                    <a:lstStyle/>
                    <a:p>
                      <a:r>
                        <a:rPr lang="en-GB" sz="1400"/>
                        <a:t>Environment </a:t>
                      </a:r>
                    </a:p>
                  </a:txBody>
                  <a:tcPr marL="68580" marR="68580" marT="34290" marB="34290"/>
                </a:tc>
                <a:extLst>
                  <a:ext uri="{0D108BD9-81ED-4DB2-BD59-A6C34878D82A}">
                    <a16:rowId xmlns:a16="http://schemas.microsoft.com/office/drawing/2014/main" val="896130640"/>
                  </a:ext>
                </a:extLst>
              </a:tr>
              <a:tr h="809339">
                <a:tc>
                  <a:txBody>
                    <a:bodyPr/>
                    <a:lstStyle/>
                    <a:p>
                      <a:pPr marL="0" marR="0" lvl="0" indent="0" algn="l">
                        <a:lnSpc>
                          <a:spcPct val="120000"/>
                        </a:lnSpc>
                        <a:spcBef>
                          <a:spcPts val="1000"/>
                        </a:spcBef>
                        <a:spcAft>
                          <a:spcPts val="0"/>
                        </a:spcAft>
                        <a:buNone/>
                      </a:pPr>
                      <a:r>
                        <a:rPr lang="en-GB" sz="1200" b="0" i="0" u="none" strike="noStrike" noProof="0">
                          <a:latin typeface="Walbaum Display"/>
                        </a:rPr>
                        <a:t>Product ingredient requirement </a:t>
                      </a:r>
                    </a:p>
                    <a:p>
                      <a:pPr marL="285750" marR="0" lvl="0" indent="-285750" algn="l">
                        <a:lnSpc>
                          <a:spcPct val="120000"/>
                        </a:lnSpc>
                        <a:spcBef>
                          <a:spcPts val="1000"/>
                        </a:spcBef>
                        <a:spcAft>
                          <a:spcPts val="0"/>
                        </a:spcAft>
                        <a:buFont typeface="Arial"/>
                        <a:buChar char="•"/>
                      </a:pPr>
                      <a:endParaRPr lang="en-GB" sz="1200" b="0" i="0" u="none" strike="noStrike" noProof="0">
                        <a:latin typeface="Walbaum Display"/>
                      </a:endParaRPr>
                    </a:p>
                  </a:txBody>
                  <a:tcPr marL="68580" marR="68580" marT="34290" marB="34290"/>
                </a:tc>
                <a:tc>
                  <a:txBody>
                    <a:bodyPr/>
                    <a:lstStyle/>
                    <a:p>
                      <a:r>
                        <a:rPr lang="en-GB" sz="1200"/>
                        <a:t>Product hygiene </a:t>
                      </a:r>
                    </a:p>
                  </a:txBody>
                  <a:tcPr marL="68580" marR="68580" marT="34290" marB="34290"/>
                </a:tc>
                <a:tc>
                  <a:txBody>
                    <a:bodyPr/>
                    <a:lstStyle/>
                    <a:p>
                      <a:r>
                        <a:rPr lang="en-GB" sz="1200"/>
                        <a:t>Brand name</a:t>
                      </a:r>
                    </a:p>
                  </a:txBody>
                  <a:tcPr marL="68580" marR="68580" marT="34290" marB="34290"/>
                </a:tc>
                <a:tc>
                  <a:txBody>
                    <a:bodyPr/>
                    <a:lstStyle/>
                    <a:p>
                      <a:r>
                        <a:rPr lang="en-GB" sz="1200"/>
                        <a:t>Online shopping </a:t>
                      </a:r>
                    </a:p>
                  </a:txBody>
                  <a:tcPr marL="68580" marR="68580" marT="34290" marB="34290"/>
                </a:tc>
                <a:tc>
                  <a:txBody>
                    <a:bodyPr/>
                    <a:lstStyle/>
                    <a:p>
                      <a:r>
                        <a:rPr lang="en-GB" sz="1200"/>
                        <a:t>Health and safety Law (PPE)</a:t>
                      </a:r>
                    </a:p>
                  </a:txBody>
                  <a:tcPr marL="68580" marR="68580" marT="34290" marB="34290"/>
                </a:tc>
                <a:tc>
                  <a:txBody>
                    <a:bodyPr/>
                    <a:lstStyle/>
                    <a:p>
                      <a:r>
                        <a:rPr lang="en-GB" sz="1200"/>
                        <a:t>Product</a:t>
                      </a:r>
                      <a:endParaRPr lang="en-US" sz="1200"/>
                    </a:p>
                    <a:p>
                      <a:pPr lvl="0">
                        <a:buNone/>
                      </a:pPr>
                      <a:r>
                        <a:rPr lang="en-GB" sz="1200"/>
                        <a:t> dispoable </a:t>
                      </a:r>
                    </a:p>
                  </a:txBody>
                  <a:tcPr marL="68580" marR="68580" marT="34290" marB="34290"/>
                </a:tc>
                <a:extLst>
                  <a:ext uri="{0D108BD9-81ED-4DB2-BD59-A6C34878D82A}">
                    <a16:rowId xmlns:a16="http://schemas.microsoft.com/office/drawing/2014/main" val="578764190"/>
                  </a:ext>
                </a:extLst>
              </a:tr>
              <a:tr h="800100">
                <a:tc>
                  <a:txBody>
                    <a:bodyPr/>
                    <a:lstStyle/>
                    <a:p>
                      <a:r>
                        <a:rPr lang="en-GB" sz="1200"/>
                        <a:t>VAT rates</a:t>
                      </a:r>
                    </a:p>
                  </a:txBody>
                  <a:tcPr marL="68580" marR="68580" marT="34290" marB="34290"/>
                </a:tc>
                <a:tc>
                  <a:txBody>
                    <a:bodyPr/>
                    <a:lstStyle/>
                    <a:p>
                      <a:r>
                        <a:rPr lang="en-GB" sz="1200"/>
                        <a:t>Packaging </a:t>
                      </a:r>
                    </a:p>
                  </a:txBody>
                  <a:tcPr marL="68580" marR="68580" marT="34290" marB="34290"/>
                </a:tc>
                <a:tc>
                  <a:txBody>
                    <a:bodyPr/>
                    <a:lstStyle/>
                    <a:p>
                      <a:pPr lvl="0">
                        <a:buNone/>
                      </a:pPr>
                      <a:r>
                        <a:rPr lang="en-GB" sz="1200" b="0" i="0" u="none" strike="noStrike" noProof="0">
                          <a:latin typeface="Century Gothic"/>
                        </a:rPr>
                        <a:t>Product trend in social media </a:t>
                      </a:r>
                      <a:endParaRPr lang="en-US" sz="1200"/>
                    </a:p>
                  </a:txBody>
                  <a:tcPr marL="68580" marR="68580" marT="34290" marB="34290"/>
                </a:tc>
                <a:tc>
                  <a:txBody>
                    <a:bodyPr/>
                    <a:lstStyle/>
                    <a:p>
                      <a:r>
                        <a:rPr lang="en-GB" sz="1200"/>
                        <a:t>Online promotions on products </a:t>
                      </a:r>
                    </a:p>
                  </a:txBody>
                  <a:tcPr marL="68580" marR="68580" marT="34290" marB="34290"/>
                </a:tc>
                <a:tc>
                  <a:txBody>
                    <a:bodyPr/>
                    <a:lstStyle/>
                    <a:p>
                      <a:r>
                        <a:rPr lang="en-GB" sz="1200"/>
                        <a:t>New and changing law on tax rates</a:t>
                      </a:r>
                    </a:p>
                  </a:txBody>
                  <a:tcPr marL="68580" marR="68580" marT="34290" marB="34290"/>
                </a:tc>
                <a:tc>
                  <a:txBody>
                    <a:bodyPr/>
                    <a:lstStyle/>
                    <a:p>
                      <a:r>
                        <a:rPr lang="en-GB" sz="1200"/>
                        <a:t>weather</a:t>
                      </a:r>
                    </a:p>
                  </a:txBody>
                  <a:tcPr marL="68580" marR="68580" marT="34290" marB="34290"/>
                </a:tc>
                <a:extLst>
                  <a:ext uri="{0D108BD9-81ED-4DB2-BD59-A6C34878D82A}">
                    <a16:rowId xmlns:a16="http://schemas.microsoft.com/office/drawing/2014/main" val="3532501546"/>
                  </a:ext>
                </a:extLst>
              </a:tr>
              <a:tr h="1897380">
                <a:tc>
                  <a:txBody>
                    <a:bodyPr/>
                    <a:lstStyle/>
                    <a:p>
                      <a:r>
                        <a:rPr lang="en-GB" sz="1200"/>
                        <a:t>Personal care product safety </a:t>
                      </a:r>
                    </a:p>
                  </a:txBody>
                  <a:tcPr marL="68580" marR="68580" marT="34290" marB="34290"/>
                </a:tc>
                <a:tc>
                  <a:txBody>
                    <a:bodyPr/>
                    <a:lstStyle/>
                    <a:p>
                      <a:r>
                        <a:rPr lang="en-GB" sz="1200"/>
                        <a:t>Size of product </a:t>
                      </a:r>
                    </a:p>
                  </a:txBody>
                  <a:tcPr marL="68580" marR="68580" marT="34290" marB="34290"/>
                </a:tc>
                <a:tc>
                  <a:txBody>
                    <a:bodyPr/>
                    <a:lstStyle/>
                    <a:p>
                      <a:r>
                        <a:rPr lang="en-GB" sz="1200"/>
                        <a:t>Product promotion</a:t>
                      </a:r>
                    </a:p>
                  </a:txBody>
                  <a:tcPr marL="68580" marR="68580" marT="34290" marB="34290"/>
                </a:tc>
                <a:tc>
                  <a:txBody>
                    <a:bodyPr/>
                    <a:lstStyle/>
                    <a:p>
                      <a:r>
                        <a:rPr lang="en-GB" sz="1200"/>
                        <a:t>New trend and fashion of hair and makeup and beauty on internet </a:t>
                      </a:r>
                    </a:p>
                  </a:txBody>
                  <a:tcPr marL="68580" marR="68580" marT="34290" marB="34290"/>
                </a:tc>
                <a:tc>
                  <a:txBody>
                    <a:bodyPr/>
                    <a:lstStyle/>
                    <a:p>
                      <a:r>
                        <a:rPr lang="en-GB" sz="1200"/>
                        <a:t>FDA regulation </a:t>
                      </a:r>
                    </a:p>
                    <a:p>
                      <a:pPr lvl="0">
                        <a:buNone/>
                      </a:pPr>
                      <a:r>
                        <a:rPr lang="en-GB" sz="1200"/>
                        <a:t>The Federal Food Drug and cosmetic act (FD&amp;C Act)</a:t>
                      </a:r>
                    </a:p>
                    <a:p>
                      <a:pPr lvl="0">
                        <a:buNone/>
                      </a:pPr>
                      <a:r>
                        <a:rPr lang="en-GB" sz="1200"/>
                        <a:t>Fair Packaging and Labelling Act (FPLA)</a:t>
                      </a:r>
                    </a:p>
                    <a:p>
                      <a:pPr lvl="0">
                        <a:buNone/>
                      </a:pPr>
                      <a:endParaRPr lang="en-GB" sz="1200"/>
                    </a:p>
                    <a:p>
                      <a:pPr lvl="0">
                        <a:buNone/>
                      </a:pPr>
                      <a:endParaRPr lang="en-GB" sz="1200" b="0" i="0" u="none" strike="noStrike" noProof="0">
                        <a:latin typeface="Century Gothic"/>
                      </a:endParaRPr>
                    </a:p>
                  </a:txBody>
                  <a:tcPr marL="68580" marR="68580" marT="34290" marB="34290"/>
                </a:tc>
                <a:tc>
                  <a:txBody>
                    <a:bodyPr/>
                    <a:lstStyle/>
                    <a:p>
                      <a:r>
                        <a:rPr lang="en-GB" sz="1200"/>
                        <a:t>Occasion or event</a:t>
                      </a:r>
                    </a:p>
                  </a:txBody>
                  <a:tcPr marL="68580" marR="68580" marT="34290" marB="34290"/>
                </a:tc>
                <a:extLst>
                  <a:ext uri="{0D108BD9-81ED-4DB2-BD59-A6C34878D82A}">
                    <a16:rowId xmlns:a16="http://schemas.microsoft.com/office/drawing/2014/main" val="2004973166"/>
                  </a:ext>
                </a:extLst>
              </a:tr>
              <a:tr h="800100">
                <a:tc>
                  <a:txBody>
                    <a:bodyPr/>
                    <a:lstStyle/>
                    <a:p>
                      <a:r>
                        <a:rPr lang="en-GB" sz="1200"/>
                        <a:t>Recession </a:t>
                      </a:r>
                    </a:p>
                  </a:txBody>
                  <a:tcPr marL="68580" marR="68580" marT="34290" marB="34290"/>
                </a:tc>
                <a:tc>
                  <a:txBody>
                    <a:bodyPr/>
                    <a:lstStyle/>
                    <a:p>
                      <a:r>
                        <a:rPr lang="en-GB" sz="1200"/>
                        <a:t>Pandemic and business closer </a:t>
                      </a:r>
                    </a:p>
                  </a:txBody>
                  <a:tcPr marL="68580" marR="68580" marT="34290" marB="34290"/>
                </a:tc>
                <a:tc>
                  <a:txBody>
                    <a:bodyPr/>
                    <a:lstStyle/>
                    <a:p>
                      <a:pPr lvl="0">
                        <a:buNone/>
                      </a:pPr>
                      <a:r>
                        <a:rPr lang="en-GB" sz="1200"/>
                        <a:t>Age culture / human behaviour </a:t>
                      </a:r>
                      <a:endParaRPr lang="en-US" sz="1400"/>
                    </a:p>
                  </a:txBody>
                  <a:tcPr marL="68580" marR="68580" marT="34290" marB="34290"/>
                </a:tc>
                <a:tc>
                  <a:txBody>
                    <a:bodyPr/>
                    <a:lstStyle/>
                    <a:p>
                      <a:endParaRPr lang="en-GB" sz="1200"/>
                    </a:p>
                  </a:txBody>
                  <a:tcPr marL="68580" marR="68580" marT="34290" marB="34290"/>
                </a:tc>
                <a:tc>
                  <a:txBody>
                    <a:bodyPr/>
                    <a:lstStyle/>
                    <a:p>
                      <a:r>
                        <a:rPr lang="en-GB" sz="1200"/>
                        <a:t>Advertising standard </a:t>
                      </a:r>
                    </a:p>
                  </a:txBody>
                  <a:tcPr marL="68580" marR="68580" marT="34290" marB="34290"/>
                </a:tc>
                <a:tc>
                  <a:txBody>
                    <a:bodyPr/>
                    <a:lstStyle/>
                    <a:p>
                      <a:r>
                        <a:rPr lang="en-GB" sz="1200"/>
                        <a:t>Pandemic </a:t>
                      </a:r>
                    </a:p>
                  </a:txBody>
                  <a:tcPr marL="68580" marR="68580" marT="34290" marB="34290"/>
                </a:tc>
                <a:extLst>
                  <a:ext uri="{0D108BD9-81ED-4DB2-BD59-A6C34878D82A}">
                    <a16:rowId xmlns:a16="http://schemas.microsoft.com/office/drawing/2014/main" val="2875175642"/>
                  </a:ext>
                </a:extLst>
              </a:tr>
            </a:tbl>
          </a:graphicData>
        </a:graphic>
      </p:graphicFrame>
      <p:sp>
        <p:nvSpPr>
          <p:cNvPr id="3" name="Rectangle: Rounded Corners 2">
            <a:extLst>
              <a:ext uri="{FF2B5EF4-FFF2-40B4-BE49-F238E27FC236}">
                <a16:creationId xmlns:a16="http://schemas.microsoft.com/office/drawing/2014/main" id="{ECE60C5D-0EA7-4FC2-8A7A-6289377FA553}"/>
              </a:ext>
            </a:extLst>
          </p:cNvPr>
          <p:cNvSpPr/>
          <p:nvPr/>
        </p:nvSpPr>
        <p:spPr>
          <a:xfrm>
            <a:off x="7419371" y="3013757"/>
            <a:ext cx="1642158" cy="217748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r>
              <a:rPr lang="en-GB" sz="1350">
                <a:latin typeface="Walbaum Display"/>
              </a:rPr>
              <a:t>PESTLE factor makes a huge differences in beauty industry due to pandemic </a:t>
            </a:r>
          </a:p>
        </p:txBody>
      </p:sp>
    </p:spTree>
    <p:extLst>
      <p:ext uri="{BB962C8B-B14F-4D97-AF65-F5344CB8AC3E}">
        <p14:creationId xmlns:p14="http://schemas.microsoft.com/office/powerpoint/2010/main" val="2232143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B74D8-3C0D-44A7-8471-908356CDE5A5}"/>
              </a:ext>
            </a:extLst>
          </p:cNvPr>
          <p:cNvSpPr>
            <a:spLocks noGrp="1"/>
          </p:cNvSpPr>
          <p:nvPr>
            <p:ph type="title"/>
          </p:nvPr>
        </p:nvSpPr>
        <p:spPr>
          <a:xfrm>
            <a:off x="1027174" y="325084"/>
            <a:ext cx="5249333" cy="725929"/>
          </a:xfrm>
        </p:spPr>
        <p:txBody>
          <a:bodyPr/>
          <a:lstStyle/>
          <a:p>
            <a:r>
              <a:rPr lang="en-GB"/>
              <a:t>Target Marketing </a:t>
            </a:r>
          </a:p>
        </p:txBody>
      </p:sp>
      <p:sp>
        <p:nvSpPr>
          <p:cNvPr id="3" name="Content Placeholder 2">
            <a:extLst>
              <a:ext uri="{FF2B5EF4-FFF2-40B4-BE49-F238E27FC236}">
                <a16:creationId xmlns:a16="http://schemas.microsoft.com/office/drawing/2014/main" id="{772A26FC-CD83-46B7-82EE-2FA43D74B43B}"/>
              </a:ext>
            </a:extLst>
          </p:cNvPr>
          <p:cNvSpPr>
            <a:spLocks noGrp="1"/>
          </p:cNvSpPr>
          <p:nvPr>
            <p:ph idx="1"/>
          </p:nvPr>
        </p:nvSpPr>
        <p:spPr>
          <a:xfrm>
            <a:off x="318474" y="1004374"/>
            <a:ext cx="6746076" cy="3472148"/>
          </a:xfrm>
        </p:spPr>
        <p:txBody>
          <a:bodyPr vert="horz" lIns="68580" tIns="34290" rIns="68580" bIns="34290" rtlCol="0" anchor="t">
            <a:normAutofit/>
          </a:bodyPr>
          <a:lstStyle/>
          <a:p>
            <a:pPr marL="342900" indent="-342900"/>
            <a:r>
              <a:rPr lang="en-GB" sz="1400"/>
              <a:t>Product – our target to provide best skin care and relaxation services to our client. In market there are huge product of skin care. So, our aim to offer best skin care product to our clients likewise natural product which will attract the client as many of people has many skin conditions where they are not allow to apply chemical product. We promote chemical free product.</a:t>
            </a:r>
            <a:endParaRPr lang="en-US" sz="1400"/>
          </a:p>
          <a:p>
            <a:pPr marL="342900" indent="-342900">
              <a:buClr>
                <a:srgbClr val="8AD0D6"/>
              </a:buClr>
            </a:pPr>
            <a:r>
              <a:rPr lang="en-GB" sz="1400"/>
              <a:t>Price - our price is value price where we offer high standard treatment in quality price which attract to all age mostly teen age and pensioner.</a:t>
            </a:r>
          </a:p>
          <a:p>
            <a:pPr marL="342900" indent="-342900">
              <a:buClr>
                <a:srgbClr val="8AD0D6"/>
              </a:buClr>
            </a:pPr>
            <a:r>
              <a:rPr lang="en-GB" sz="1400"/>
              <a:t>Place –our business run by online or by phone calls or text massage </a:t>
            </a:r>
          </a:p>
          <a:p>
            <a:pPr marL="342900" indent="-342900">
              <a:buClr>
                <a:srgbClr val="8AD0D6"/>
              </a:buClr>
            </a:pPr>
            <a:r>
              <a:rPr lang="en-GB" sz="1400"/>
              <a:t>Promotions -our focus to provide all customer person care treatment and services, so social media is the best way to promote our business and our leaflet.  </a:t>
            </a:r>
          </a:p>
        </p:txBody>
      </p:sp>
    </p:spTree>
    <p:extLst>
      <p:ext uri="{BB962C8B-B14F-4D97-AF65-F5344CB8AC3E}">
        <p14:creationId xmlns:p14="http://schemas.microsoft.com/office/powerpoint/2010/main" val="14683874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CD7ED2A-E918-4ACF-AAF7-07C7E9992C5E}"/>
              </a:ext>
            </a:extLst>
          </p:cNvPr>
          <p:cNvSpPr txBox="1"/>
          <p:nvPr/>
        </p:nvSpPr>
        <p:spPr>
          <a:xfrm>
            <a:off x="1415073" y="338938"/>
            <a:ext cx="2990608" cy="37702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2000" b="1"/>
              <a:t> Survey of our salon </a:t>
            </a:r>
          </a:p>
        </p:txBody>
      </p:sp>
      <p:sp>
        <p:nvSpPr>
          <p:cNvPr id="5" name="TextBox 4">
            <a:extLst>
              <a:ext uri="{FF2B5EF4-FFF2-40B4-BE49-F238E27FC236}">
                <a16:creationId xmlns:a16="http://schemas.microsoft.com/office/drawing/2014/main" id="{DF791E45-71C7-45C3-B0E8-69D0836E2173}"/>
              </a:ext>
            </a:extLst>
          </p:cNvPr>
          <p:cNvSpPr txBox="1"/>
          <p:nvPr/>
        </p:nvSpPr>
        <p:spPr>
          <a:xfrm>
            <a:off x="373374" y="1346371"/>
            <a:ext cx="5334482" cy="505523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t>What is your age and gender </a:t>
            </a:r>
          </a:p>
          <a:p>
            <a:pPr marL="214313" indent="-214313">
              <a:buFont typeface="Wingdings"/>
              <a:buChar char="q"/>
            </a:pPr>
            <a:r>
              <a:rPr lang="en-GB" sz="1350"/>
              <a:t>Male</a:t>
            </a:r>
          </a:p>
          <a:p>
            <a:pPr marL="214313" indent="-214313">
              <a:buFont typeface="Wingdings"/>
              <a:buChar char="q"/>
            </a:pPr>
            <a:r>
              <a:rPr lang="en-GB" sz="1350"/>
              <a:t>Female</a:t>
            </a:r>
          </a:p>
          <a:p>
            <a:pPr marL="214313" indent="-214313">
              <a:buFont typeface="Wingdings"/>
              <a:buChar char="q"/>
            </a:pPr>
            <a:r>
              <a:rPr lang="en-GB" sz="1350"/>
              <a:t>Age</a:t>
            </a:r>
          </a:p>
          <a:p>
            <a:pPr marL="214313" indent="-214313">
              <a:buFont typeface="Wingdings"/>
              <a:buChar char="q"/>
            </a:pPr>
            <a:endParaRPr lang="en-GB" sz="1350"/>
          </a:p>
          <a:p>
            <a:r>
              <a:rPr lang="en-GB" sz="1350"/>
              <a:t>where did you first hear about our beauty salon</a:t>
            </a:r>
          </a:p>
          <a:p>
            <a:pPr marL="214313" indent="-214313">
              <a:buFont typeface="Wingdings"/>
              <a:buChar char="q"/>
            </a:pPr>
            <a:r>
              <a:rPr lang="en-GB" sz="1350"/>
              <a:t>Internet</a:t>
            </a:r>
          </a:p>
          <a:p>
            <a:pPr marL="214313" indent="-214313">
              <a:buFont typeface="Wingdings"/>
              <a:buChar char="q"/>
            </a:pPr>
            <a:r>
              <a:rPr lang="en-GB" sz="1350"/>
              <a:t>Advertisement</a:t>
            </a:r>
          </a:p>
          <a:p>
            <a:pPr marL="214313" indent="-214313">
              <a:buFont typeface="Wingdings"/>
              <a:buChar char="q"/>
            </a:pPr>
            <a:r>
              <a:rPr lang="en-GB" sz="1350"/>
              <a:t>Recommendation </a:t>
            </a:r>
          </a:p>
          <a:p>
            <a:pPr marL="214313" indent="-214313">
              <a:buFont typeface="Wingdings"/>
              <a:buChar char="q"/>
            </a:pPr>
            <a:r>
              <a:rPr lang="en-GB" sz="1350"/>
              <a:t>Other </a:t>
            </a:r>
          </a:p>
          <a:p>
            <a:endParaRPr lang="en-GB" sz="1350"/>
          </a:p>
          <a:p>
            <a:r>
              <a:rPr lang="en-GB" sz="1350"/>
              <a:t>Is our mobile beautician on time at your home ?</a:t>
            </a:r>
          </a:p>
          <a:p>
            <a:endParaRPr lang="en-GB" sz="1350"/>
          </a:p>
          <a:p>
            <a:endParaRPr lang="en-GB" sz="1350"/>
          </a:p>
          <a:p>
            <a:endParaRPr lang="en-GB" sz="1350"/>
          </a:p>
          <a:p>
            <a:endParaRPr lang="en-GB" sz="1350"/>
          </a:p>
          <a:p>
            <a:pPr marL="214313" indent="-214313">
              <a:buFont typeface="Wingdings"/>
              <a:buChar char="q"/>
            </a:pPr>
            <a:r>
              <a:rPr lang="en-GB" sz="1350"/>
              <a:t>How do you rate our staff beautician</a:t>
            </a:r>
          </a:p>
          <a:p>
            <a:pPr marL="214313" indent="-214313">
              <a:buFont typeface="Wingdings"/>
              <a:buChar char="q"/>
            </a:pPr>
            <a:r>
              <a:rPr lang="en-GB" sz="1350"/>
              <a:t>Very good</a:t>
            </a:r>
          </a:p>
          <a:p>
            <a:pPr marL="214313" indent="-214313">
              <a:buFont typeface="Wingdings"/>
              <a:buChar char="q"/>
            </a:pPr>
            <a:r>
              <a:rPr lang="en-GB" sz="1350"/>
              <a:t>Good</a:t>
            </a:r>
          </a:p>
          <a:p>
            <a:pPr marL="214313" indent="-214313">
              <a:buFont typeface="Wingdings"/>
              <a:buChar char="q"/>
            </a:pPr>
            <a:r>
              <a:rPr lang="en-GB" sz="1350"/>
              <a:t>Neutral</a:t>
            </a:r>
          </a:p>
          <a:p>
            <a:pPr marL="214313" indent="-214313">
              <a:buFont typeface="Wingdings"/>
              <a:buChar char="q"/>
            </a:pPr>
            <a:r>
              <a:rPr lang="en-GB" sz="1350"/>
              <a:t>Unpleasant</a:t>
            </a:r>
          </a:p>
          <a:p>
            <a:pPr marL="214313" indent="-214313">
              <a:buFont typeface="Wingdings"/>
              <a:buChar char="q"/>
            </a:pPr>
            <a:r>
              <a:rPr lang="en-GB" sz="1350"/>
              <a:t>Annoying </a:t>
            </a:r>
          </a:p>
          <a:p>
            <a:endParaRPr lang="en-GB" sz="1350"/>
          </a:p>
          <a:p>
            <a:endParaRPr lang="en-GB" sz="1350"/>
          </a:p>
        </p:txBody>
      </p:sp>
      <p:grpSp>
        <p:nvGrpSpPr>
          <p:cNvPr id="12" name="Group 11">
            <a:extLst>
              <a:ext uri="{FF2B5EF4-FFF2-40B4-BE49-F238E27FC236}">
                <a16:creationId xmlns:a16="http://schemas.microsoft.com/office/drawing/2014/main" id="{294C122C-0BDD-4333-8D97-BA6746506EE3}"/>
              </a:ext>
            </a:extLst>
          </p:cNvPr>
          <p:cNvGrpSpPr/>
          <p:nvPr/>
        </p:nvGrpSpPr>
        <p:grpSpPr>
          <a:xfrm>
            <a:off x="611786" y="4013894"/>
            <a:ext cx="2047273" cy="629373"/>
            <a:chOff x="574875" y="3155065"/>
            <a:chExt cx="2729697" cy="839164"/>
          </a:xfrm>
        </p:grpSpPr>
        <p:sp>
          <p:nvSpPr>
            <p:cNvPr id="6" name="Star: 5 Points 5">
              <a:extLst>
                <a:ext uri="{FF2B5EF4-FFF2-40B4-BE49-F238E27FC236}">
                  <a16:creationId xmlns:a16="http://schemas.microsoft.com/office/drawing/2014/main" id="{0F950188-3212-4D67-8C23-7C57A2968191}"/>
                </a:ext>
              </a:extLst>
            </p:cNvPr>
            <p:cNvSpPr/>
            <p:nvPr/>
          </p:nvSpPr>
          <p:spPr>
            <a:xfrm>
              <a:off x="574875" y="3203293"/>
              <a:ext cx="520861" cy="713773"/>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Star: 5 Points 6">
              <a:extLst>
                <a:ext uri="{FF2B5EF4-FFF2-40B4-BE49-F238E27FC236}">
                  <a16:creationId xmlns:a16="http://schemas.microsoft.com/office/drawing/2014/main" id="{0E80CBA9-6560-459C-A8BE-F75F9C03EB95}"/>
                </a:ext>
              </a:extLst>
            </p:cNvPr>
            <p:cNvSpPr/>
            <p:nvPr/>
          </p:nvSpPr>
          <p:spPr>
            <a:xfrm>
              <a:off x="1240419" y="3280456"/>
              <a:ext cx="520861" cy="713773"/>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9" name="Star: 5 Points 8">
              <a:extLst>
                <a:ext uri="{FF2B5EF4-FFF2-40B4-BE49-F238E27FC236}">
                  <a16:creationId xmlns:a16="http://schemas.microsoft.com/office/drawing/2014/main" id="{96D7D20B-BA10-407F-A3BD-03B4040C3543}"/>
                </a:ext>
              </a:extLst>
            </p:cNvPr>
            <p:cNvSpPr/>
            <p:nvPr/>
          </p:nvSpPr>
          <p:spPr>
            <a:xfrm>
              <a:off x="1713052" y="3203293"/>
              <a:ext cx="520861" cy="713773"/>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Star: 5 Points 9">
              <a:extLst>
                <a:ext uri="{FF2B5EF4-FFF2-40B4-BE49-F238E27FC236}">
                  <a16:creationId xmlns:a16="http://schemas.microsoft.com/office/drawing/2014/main" id="{20AF08C8-352F-434E-BCEA-ED116705B367}"/>
                </a:ext>
              </a:extLst>
            </p:cNvPr>
            <p:cNvSpPr/>
            <p:nvPr/>
          </p:nvSpPr>
          <p:spPr>
            <a:xfrm>
              <a:off x="2233912" y="3203293"/>
              <a:ext cx="520861" cy="713773"/>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 name="Star: 5 Points 10">
              <a:extLst>
                <a:ext uri="{FF2B5EF4-FFF2-40B4-BE49-F238E27FC236}">
                  <a16:creationId xmlns:a16="http://schemas.microsoft.com/office/drawing/2014/main" id="{7D1DEF25-76D3-4249-876A-0389D3D6253E}"/>
                </a:ext>
              </a:extLst>
            </p:cNvPr>
            <p:cNvSpPr/>
            <p:nvPr/>
          </p:nvSpPr>
          <p:spPr>
            <a:xfrm>
              <a:off x="2783711" y="3155065"/>
              <a:ext cx="520861" cy="713773"/>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sp>
        <p:nvSpPr>
          <p:cNvPr id="13" name="TextBox 12">
            <a:extLst>
              <a:ext uri="{FF2B5EF4-FFF2-40B4-BE49-F238E27FC236}">
                <a16:creationId xmlns:a16="http://schemas.microsoft.com/office/drawing/2014/main" id="{F9415BEC-8C51-414F-BD14-39611AC6DD77}"/>
              </a:ext>
            </a:extLst>
          </p:cNvPr>
          <p:cNvSpPr txBox="1"/>
          <p:nvPr/>
        </p:nvSpPr>
        <p:spPr>
          <a:xfrm>
            <a:off x="5645733" y="1287140"/>
            <a:ext cx="3156994" cy="443198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t>How would you rate our price </a:t>
            </a:r>
          </a:p>
          <a:p>
            <a:pPr marL="214313" indent="-214313">
              <a:buFont typeface="Wingdings"/>
              <a:buChar char="q"/>
            </a:pPr>
            <a:r>
              <a:rPr lang="en-GB" sz="1350"/>
              <a:t>Very good</a:t>
            </a:r>
          </a:p>
          <a:p>
            <a:pPr marL="214313" indent="-214313">
              <a:buFont typeface="Wingdings"/>
              <a:buChar char="q"/>
            </a:pPr>
            <a:r>
              <a:rPr lang="en-GB" sz="1350"/>
              <a:t>Good </a:t>
            </a:r>
          </a:p>
          <a:p>
            <a:pPr marL="214313" indent="-214313">
              <a:buFont typeface="Wingdings"/>
              <a:buChar char="q"/>
            </a:pPr>
            <a:r>
              <a:rPr lang="en-GB" sz="1350"/>
              <a:t>Fair</a:t>
            </a:r>
          </a:p>
          <a:p>
            <a:pPr marL="214313" indent="-214313">
              <a:buFont typeface="Wingdings"/>
              <a:buChar char="q"/>
            </a:pPr>
            <a:r>
              <a:rPr lang="en-GB" sz="1350"/>
              <a:t>Expensive</a:t>
            </a:r>
          </a:p>
          <a:p>
            <a:pPr marL="214313" indent="-214313">
              <a:buFont typeface="Wingdings"/>
              <a:buChar char="q"/>
            </a:pPr>
            <a:endParaRPr lang="en-GB" sz="1350"/>
          </a:p>
          <a:p>
            <a:pPr marL="214313" indent="-214313">
              <a:buFont typeface="Wingdings"/>
              <a:buChar char="q"/>
            </a:pPr>
            <a:r>
              <a:rPr lang="en-GB" sz="1350"/>
              <a:t>How was our mobile beauty treatment and beauty therapist  overall</a:t>
            </a:r>
          </a:p>
          <a:p>
            <a:pPr marL="214313" indent="-214313">
              <a:buFont typeface="Wingdings"/>
              <a:buChar char="q"/>
            </a:pPr>
            <a:r>
              <a:rPr lang="en-GB" sz="1350"/>
              <a:t>Pleasant</a:t>
            </a:r>
          </a:p>
          <a:p>
            <a:pPr marL="214313" indent="-214313">
              <a:buFont typeface="Wingdings"/>
              <a:buChar char="q"/>
            </a:pPr>
            <a:r>
              <a:rPr lang="en-GB" sz="1350"/>
              <a:t>Relaxing</a:t>
            </a:r>
          </a:p>
          <a:p>
            <a:pPr marL="214313" indent="-214313">
              <a:buFont typeface="Wingdings"/>
              <a:buChar char="q"/>
            </a:pPr>
            <a:r>
              <a:rPr lang="en-GB" sz="1350"/>
              <a:t>Satisfy</a:t>
            </a:r>
          </a:p>
          <a:p>
            <a:pPr marL="214313" indent="-214313">
              <a:buFont typeface="Wingdings"/>
              <a:buChar char="q"/>
            </a:pPr>
            <a:r>
              <a:rPr lang="en-GB" sz="1350"/>
              <a:t>Professional </a:t>
            </a:r>
          </a:p>
          <a:p>
            <a:pPr marL="214313" indent="-214313">
              <a:buFont typeface="Wingdings"/>
              <a:buChar char="q"/>
            </a:pPr>
            <a:r>
              <a:rPr lang="en-GB" sz="1350"/>
              <a:t>friendly</a:t>
            </a:r>
          </a:p>
          <a:p>
            <a:endParaRPr lang="en-GB" sz="1350"/>
          </a:p>
          <a:p>
            <a:r>
              <a:rPr lang="en-GB" sz="1350"/>
              <a:t>Would you recommend our mobile beauty salon to a friend/family</a:t>
            </a:r>
          </a:p>
          <a:p>
            <a:pPr marL="214313" indent="-214313">
              <a:buFont typeface="Wingdings"/>
              <a:buChar char="q"/>
            </a:pPr>
            <a:r>
              <a:rPr lang="en-GB" sz="1350"/>
              <a:t>Yes</a:t>
            </a:r>
          </a:p>
          <a:p>
            <a:pPr marL="214313" indent="-214313">
              <a:buFont typeface="Wingdings"/>
              <a:buChar char="q"/>
            </a:pPr>
            <a:r>
              <a:rPr lang="en-GB" sz="1350"/>
              <a:t>No</a:t>
            </a:r>
          </a:p>
          <a:p>
            <a:r>
              <a:rPr lang="en-GB" sz="1350"/>
              <a:t>If not please state your reason </a:t>
            </a:r>
          </a:p>
          <a:p>
            <a:endParaRPr lang="en-GB" sz="1350"/>
          </a:p>
        </p:txBody>
      </p:sp>
      <p:graphicFrame>
        <p:nvGraphicFramePr>
          <p:cNvPr id="14" name="Table 14">
            <a:extLst>
              <a:ext uri="{FF2B5EF4-FFF2-40B4-BE49-F238E27FC236}">
                <a16:creationId xmlns:a16="http://schemas.microsoft.com/office/drawing/2014/main" id="{DE56C265-657E-4F3A-B11F-8B3481288699}"/>
              </a:ext>
            </a:extLst>
          </p:cNvPr>
          <p:cNvGraphicFramePr>
            <a:graphicFrameLocks noGrp="1"/>
          </p:cNvGraphicFramePr>
          <p:nvPr>
            <p:extLst>
              <p:ext uri="{D42A27DB-BD31-4B8C-83A1-F6EECF244321}">
                <p14:modId xmlns:p14="http://schemas.microsoft.com/office/powerpoint/2010/main" val="4003110521"/>
              </p:ext>
            </p:extLst>
          </p:nvPr>
        </p:nvGraphicFramePr>
        <p:xfrm>
          <a:off x="5429685" y="5414001"/>
          <a:ext cx="3500458" cy="347240"/>
        </p:xfrm>
        <a:graphic>
          <a:graphicData uri="http://schemas.openxmlformats.org/drawingml/2006/table">
            <a:tbl>
              <a:tblPr firstRow="1" bandRow="1">
                <a:tableStyleId>{5C22544A-7EE6-4342-B048-85BDC9FD1C3A}</a:tableStyleId>
              </a:tblPr>
              <a:tblGrid>
                <a:gridCol w="3500458">
                  <a:extLst>
                    <a:ext uri="{9D8B030D-6E8A-4147-A177-3AD203B41FA5}">
                      <a16:colId xmlns:a16="http://schemas.microsoft.com/office/drawing/2014/main" val="3114849968"/>
                    </a:ext>
                  </a:extLst>
                </a:gridCol>
              </a:tblGrid>
              <a:tr h="347240">
                <a:tc>
                  <a:txBody>
                    <a:bodyPr/>
                    <a:lstStyle/>
                    <a:p>
                      <a:endParaRPr lang="en-GB" sz="1400"/>
                    </a:p>
                  </a:txBody>
                  <a:tcPr marL="68580" marR="68580" marT="34290" marB="34290">
                    <a:noFill/>
                  </a:tcPr>
                </a:tc>
                <a:extLst>
                  <a:ext uri="{0D108BD9-81ED-4DB2-BD59-A6C34878D82A}">
                    <a16:rowId xmlns:a16="http://schemas.microsoft.com/office/drawing/2014/main" val="2701667027"/>
                  </a:ext>
                </a:extLst>
              </a:tr>
            </a:tbl>
          </a:graphicData>
        </a:graphic>
      </p:graphicFrame>
    </p:spTree>
    <p:extLst>
      <p:ext uri="{BB962C8B-B14F-4D97-AF65-F5344CB8AC3E}">
        <p14:creationId xmlns:p14="http://schemas.microsoft.com/office/powerpoint/2010/main" val="2091294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2"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extBox 1">
            <a:extLst>
              <a:ext uri="{FF2B5EF4-FFF2-40B4-BE49-F238E27FC236}">
                <a16:creationId xmlns:a16="http://schemas.microsoft.com/office/drawing/2014/main" id="{7E95B772-2E0A-4B1D-BC86-B69533141E28}"/>
              </a:ext>
            </a:extLst>
          </p:cNvPr>
          <p:cNvSpPr txBox="1"/>
          <p:nvPr/>
        </p:nvSpPr>
        <p:spPr>
          <a:xfrm>
            <a:off x="486697" y="629267"/>
            <a:ext cx="6939116" cy="101665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4200" b="0" i="0" kern="1200">
                <a:solidFill>
                  <a:srgbClr val="EBEBEB"/>
                </a:solidFill>
                <a:latin typeface="+mj-lt"/>
                <a:ea typeface="+mj-ea"/>
                <a:cs typeface="+mj-cs"/>
              </a:rPr>
              <a:t>MARKET SURVEY</a:t>
            </a:r>
          </a:p>
        </p:txBody>
      </p:sp>
      <p:sp useBgFill="1">
        <p:nvSpPr>
          <p:cNvPr id="54" name="Freeform: Shape 53">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8291F61D-682F-435D-AC13-FC415B638938}"/>
              </a:ext>
            </a:extLst>
          </p:cNvPr>
          <p:cNvSpPr>
            <a:spLocks noGrp="1"/>
          </p:cNvSpPr>
          <p:nvPr>
            <p:ph idx="1"/>
          </p:nvPr>
        </p:nvSpPr>
        <p:spPr>
          <a:xfrm>
            <a:off x="486698" y="2548281"/>
            <a:ext cx="3841954" cy="3658689"/>
          </a:xfrm>
        </p:spPr>
        <p:txBody>
          <a:bodyPr vert="horz" lIns="91440" tIns="45720" rIns="91440" bIns="45720" rtlCol="0">
            <a:normAutofit/>
          </a:bodyPr>
          <a:lstStyle/>
          <a:p>
            <a:pPr marL="0" indent="0" defTabSz="457200">
              <a:lnSpc>
                <a:spcPct val="90000"/>
              </a:lnSpc>
            </a:pPr>
            <a:r>
              <a:rPr lang="en-US" sz="800"/>
              <a:t>According to our survey we find </a:t>
            </a:r>
          </a:p>
          <a:p>
            <a:pPr defTabSz="457200">
              <a:lnSpc>
                <a:spcPct val="90000"/>
              </a:lnSpc>
            </a:pPr>
            <a:r>
              <a:rPr lang="en-US" sz="800"/>
              <a:t>Man 300</a:t>
            </a:r>
          </a:p>
          <a:p>
            <a:pPr defTabSz="457200">
              <a:lnSpc>
                <a:spcPct val="90000"/>
              </a:lnSpc>
            </a:pPr>
            <a:r>
              <a:rPr lang="en-US" sz="800"/>
              <a:t>Woman 2000</a:t>
            </a:r>
          </a:p>
          <a:p>
            <a:pPr defTabSz="457200">
              <a:lnSpc>
                <a:spcPct val="90000"/>
              </a:lnSpc>
            </a:pPr>
            <a:r>
              <a:rPr lang="en-US" sz="800"/>
              <a:t>Teen age 900</a:t>
            </a:r>
          </a:p>
          <a:p>
            <a:pPr defTabSz="457200">
              <a:lnSpc>
                <a:spcPct val="90000"/>
              </a:lnSpc>
            </a:pPr>
            <a:r>
              <a:rPr lang="en-US" sz="800"/>
              <a:t>Older people 400</a:t>
            </a:r>
          </a:p>
          <a:p>
            <a:pPr defTabSz="457200">
              <a:lnSpc>
                <a:spcPct val="90000"/>
              </a:lnSpc>
            </a:pPr>
            <a:r>
              <a:rPr lang="en-US" sz="800"/>
              <a:t>Disability 200</a:t>
            </a:r>
          </a:p>
          <a:p>
            <a:pPr defTabSz="457200">
              <a:lnSpc>
                <a:spcPct val="90000"/>
              </a:lnSpc>
            </a:pPr>
            <a:r>
              <a:rPr lang="en-US" sz="800"/>
              <a:t>Transgender 600</a:t>
            </a:r>
          </a:p>
          <a:p>
            <a:pPr marL="0" indent="0" defTabSz="457200">
              <a:lnSpc>
                <a:spcPct val="90000"/>
              </a:lnSpc>
            </a:pPr>
            <a:r>
              <a:rPr lang="en-US" sz="800"/>
              <a:t>Age </a:t>
            </a:r>
          </a:p>
          <a:p>
            <a:pPr defTabSz="457200">
              <a:lnSpc>
                <a:spcPct val="90000"/>
              </a:lnSpc>
            </a:pPr>
            <a:r>
              <a:rPr lang="en-US" sz="800"/>
              <a:t>Between 13 to 20 </a:t>
            </a:r>
          </a:p>
          <a:p>
            <a:pPr marL="0" indent="0" defTabSz="457200">
              <a:lnSpc>
                <a:spcPct val="90000"/>
              </a:lnSpc>
            </a:pPr>
            <a:r>
              <a:rPr lang="en-US" sz="800"/>
              <a:t>1000</a:t>
            </a:r>
          </a:p>
          <a:p>
            <a:pPr defTabSz="457200">
              <a:lnSpc>
                <a:spcPct val="90000"/>
              </a:lnSpc>
            </a:pPr>
            <a:r>
              <a:rPr lang="en-US" sz="800"/>
              <a:t>21 to 50</a:t>
            </a:r>
          </a:p>
          <a:p>
            <a:pPr marL="0" indent="0" defTabSz="457200">
              <a:lnSpc>
                <a:spcPct val="90000"/>
              </a:lnSpc>
            </a:pPr>
            <a:r>
              <a:rPr lang="en-US" sz="800"/>
              <a:t>2000</a:t>
            </a:r>
          </a:p>
          <a:p>
            <a:pPr defTabSz="457200">
              <a:lnSpc>
                <a:spcPct val="90000"/>
              </a:lnSpc>
            </a:pPr>
            <a:r>
              <a:rPr lang="en-US" sz="800"/>
              <a:t>51 to 70</a:t>
            </a:r>
          </a:p>
          <a:p>
            <a:pPr marL="0" indent="0" defTabSz="457200">
              <a:lnSpc>
                <a:spcPct val="90000"/>
              </a:lnSpc>
            </a:pPr>
            <a:r>
              <a:rPr lang="en-US" sz="800"/>
              <a:t>1500</a:t>
            </a:r>
          </a:p>
          <a:p>
            <a:pPr defTabSz="457200">
              <a:lnSpc>
                <a:spcPct val="90000"/>
              </a:lnSpc>
            </a:pPr>
            <a:endParaRPr lang="en-US" sz="800"/>
          </a:p>
        </p:txBody>
      </p:sp>
      <p:pic>
        <p:nvPicPr>
          <p:cNvPr id="4" name="Picture 4" descr="Graphical user interface, chart, application, Excel&#10;&#10;Description automatically generated">
            <a:extLst>
              <a:ext uri="{FF2B5EF4-FFF2-40B4-BE49-F238E27FC236}">
                <a16:creationId xmlns:a16="http://schemas.microsoft.com/office/drawing/2014/main" id="{ED929698-EF92-4DB6-9367-E27698C25516}"/>
              </a:ext>
            </a:extLst>
          </p:cNvPr>
          <p:cNvPicPr>
            <a:picLocks noChangeAspect="1"/>
          </p:cNvPicPr>
          <p:nvPr/>
        </p:nvPicPr>
        <p:blipFill rotWithShape="1">
          <a:blip r:embed="rId2"/>
          <a:srcRect l="699" t="30303" r="37962" b="4456"/>
          <a:stretch/>
        </p:blipFill>
        <p:spPr>
          <a:xfrm>
            <a:off x="2798844" y="2551328"/>
            <a:ext cx="5503015" cy="3291230"/>
          </a:xfrm>
          <a:prstGeom prst="rect">
            <a:avLst/>
          </a:prstGeom>
          <a:effectLst/>
        </p:spPr>
      </p:pic>
    </p:spTree>
    <p:extLst>
      <p:ext uri="{BB962C8B-B14F-4D97-AF65-F5344CB8AC3E}">
        <p14:creationId xmlns:p14="http://schemas.microsoft.com/office/powerpoint/2010/main" val="1863301094"/>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92C23-E966-4A15-AE8E-7F3587B54A42}"/>
              </a:ext>
            </a:extLst>
          </p:cNvPr>
          <p:cNvSpPr>
            <a:spLocks noGrp="1"/>
          </p:cNvSpPr>
          <p:nvPr>
            <p:ph type="title"/>
          </p:nvPr>
        </p:nvSpPr>
        <p:spPr>
          <a:xfrm>
            <a:off x="260324" y="2449492"/>
            <a:ext cx="2328806" cy="1083563"/>
          </a:xfrm>
        </p:spPr>
        <p:txBody>
          <a:bodyPr anchor="b">
            <a:normAutofit/>
          </a:bodyPr>
          <a:lstStyle/>
          <a:p>
            <a:r>
              <a:rPr lang="en-GB" sz="2400"/>
              <a:t>Marketing plan</a:t>
            </a:r>
          </a:p>
        </p:txBody>
      </p:sp>
      <p:sp>
        <p:nvSpPr>
          <p:cNvPr id="3" name="Content Placeholder 2">
            <a:extLst>
              <a:ext uri="{FF2B5EF4-FFF2-40B4-BE49-F238E27FC236}">
                <a16:creationId xmlns:a16="http://schemas.microsoft.com/office/drawing/2014/main" id="{5A7D4A42-8E91-4751-A460-B61E49BD6D05}"/>
              </a:ext>
            </a:extLst>
          </p:cNvPr>
          <p:cNvSpPr>
            <a:spLocks noGrp="1"/>
          </p:cNvSpPr>
          <p:nvPr>
            <p:ph idx="1"/>
          </p:nvPr>
        </p:nvSpPr>
        <p:spPr>
          <a:xfrm>
            <a:off x="224153" y="3730652"/>
            <a:ext cx="2328563" cy="2198480"/>
          </a:xfrm>
        </p:spPr>
        <p:txBody>
          <a:bodyPr vert="horz" lIns="68580" tIns="34290" rIns="68580" bIns="34290" rtlCol="0" anchor="t">
            <a:normAutofit/>
          </a:bodyPr>
          <a:lstStyle/>
          <a:p>
            <a:r>
              <a:rPr lang="en-GB" sz="1200"/>
              <a:t>Social media</a:t>
            </a:r>
          </a:p>
          <a:p>
            <a:pPr>
              <a:buClr>
                <a:srgbClr val="8AD0D6"/>
              </a:buClr>
            </a:pPr>
            <a:r>
              <a:rPr lang="en-GB" sz="1200"/>
              <a:t>Voucher</a:t>
            </a:r>
          </a:p>
          <a:p>
            <a:pPr>
              <a:buClr>
                <a:srgbClr val="8AD0D6"/>
              </a:buClr>
            </a:pPr>
            <a:r>
              <a:rPr lang="en-GB" sz="1200"/>
              <a:t>Leaflet</a:t>
            </a:r>
          </a:p>
          <a:p>
            <a:pPr>
              <a:buClr>
                <a:srgbClr val="8AD0D6"/>
              </a:buClr>
            </a:pPr>
            <a:r>
              <a:rPr lang="en-GB" sz="1200"/>
              <a:t>Radio </a:t>
            </a:r>
          </a:p>
          <a:p>
            <a:pPr>
              <a:buClr>
                <a:srgbClr val="8AD0D6"/>
              </a:buClr>
            </a:pPr>
            <a:r>
              <a:rPr lang="en-GB" sz="1200"/>
              <a:t>Online review </a:t>
            </a:r>
          </a:p>
          <a:p>
            <a:pPr>
              <a:buClr>
                <a:srgbClr val="8AD0D6"/>
              </a:buClr>
            </a:pPr>
            <a:r>
              <a:rPr lang="en-GB" sz="1200"/>
              <a:t>Partner with local business</a:t>
            </a:r>
          </a:p>
          <a:p>
            <a:pPr>
              <a:buClr>
                <a:srgbClr val="8AD0D6"/>
              </a:buClr>
            </a:pPr>
            <a:r>
              <a:rPr lang="en-GB" sz="1200"/>
              <a:t>Google advertisement </a:t>
            </a:r>
          </a:p>
          <a:p>
            <a:pPr>
              <a:buClr>
                <a:srgbClr val="8AD0D6"/>
              </a:buClr>
            </a:pPr>
            <a:r>
              <a:rPr lang="en-GB" sz="1200"/>
              <a:t>Promotions/raffle prize</a:t>
            </a:r>
          </a:p>
          <a:p>
            <a:pPr marL="0" indent="0">
              <a:buClr>
                <a:srgbClr val="8AD0D6"/>
              </a:buClr>
              <a:buNone/>
            </a:pPr>
            <a:endParaRPr lang="en-GB" sz="1200"/>
          </a:p>
        </p:txBody>
      </p:sp>
      <p:sp>
        <p:nvSpPr>
          <p:cNvPr id="37" name="Freeform: Shape 36">
            <a:extLst>
              <a:ext uri="{FF2B5EF4-FFF2-40B4-BE49-F238E27FC236}">
                <a16:creationId xmlns:a16="http://schemas.microsoft.com/office/drawing/2014/main" id="{BF916B6A-4A1E-4A48-8BC8-1E4776E036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560742" y="417492"/>
            <a:ext cx="5143501" cy="6023018"/>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39" name="Freeform 23">
            <a:extLst>
              <a:ext uri="{FF2B5EF4-FFF2-40B4-BE49-F238E27FC236}">
                <a16:creationId xmlns:a16="http://schemas.microsoft.com/office/drawing/2014/main" id="{1C5D755C-6A9E-4780-8524-22F98BAC1A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61083" y="857249"/>
            <a:ext cx="419604" cy="278223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sz="1350"/>
          </a:p>
        </p:txBody>
      </p:sp>
      <p:sp>
        <p:nvSpPr>
          <p:cNvPr id="41" name="Rectangle 40">
            <a:extLst>
              <a:ext uri="{FF2B5EF4-FFF2-40B4-BE49-F238E27FC236}">
                <a16:creationId xmlns:a16="http://schemas.microsoft.com/office/drawing/2014/main" id="{D8AC099B-3614-4184-BF57-F5447D1541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85725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Picture 6" descr="Graphical user interface, application&#10;&#10;Description automatically generated">
            <a:extLst>
              <a:ext uri="{FF2B5EF4-FFF2-40B4-BE49-F238E27FC236}">
                <a16:creationId xmlns:a16="http://schemas.microsoft.com/office/drawing/2014/main" id="{6664925E-6440-461A-80AA-FCE50E478220}"/>
              </a:ext>
            </a:extLst>
          </p:cNvPr>
          <p:cNvPicPr>
            <a:picLocks noChangeAspect="1"/>
          </p:cNvPicPr>
          <p:nvPr/>
        </p:nvPicPr>
        <p:blipFill rotWithShape="1">
          <a:blip r:embed="rId3"/>
          <a:srcRect r="592" b="68182"/>
          <a:stretch/>
        </p:blipFill>
        <p:spPr>
          <a:xfrm>
            <a:off x="3593616" y="945518"/>
            <a:ext cx="2361017" cy="1550157"/>
          </a:xfrm>
          <a:prstGeom prst="rect">
            <a:avLst/>
          </a:prstGeom>
          <a:effectLst/>
        </p:spPr>
      </p:pic>
      <p:pic>
        <p:nvPicPr>
          <p:cNvPr id="5" name="Picture 5" descr="Icon&#10;&#10;Description automatically generated">
            <a:extLst>
              <a:ext uri="{FF2B5EF4-FFF2-40B4-BE49-F238E27FC236}">
                <a16:creationId xmlns:a16="http://schemas.microsoft.com/office/drawing/2014/main" id="{BA5AC1CC-BE6C-4CBB-839A-868A74C16B81}"/>
              </a:ext>
            </a:extLst>
          </p:cNvPr>
          <p:cNvPicPr>
            <a:picLocks noChangeAspect="1"/>
          </p:cNvPicPr>
          <p:nvPr/>
        </p:nvPicPr>
        <p:blipFill>
          <a:blip r:embed="rId4"/>
          <a:stretch>
            <a:fillRect/>
          </a:stretch>
        </p:blipFill>
        <p:spPr>
          <a:xfrm>
            <a:off x="6344889" y="3643132"/>
            <a:ext cx="1741514" cy="1641378"/>
          </a:xfrm>
          <a:prstGeom prst="rect">
            <a:avLst/>
          </a:prstGeom>
          <a:effectLst/>
        </p:spPr>
      </p:pic>
      <p:pic>
        <p:nvPicPr>
          <p:cNvPr id="4" name="Picture 4" descr="Icon&#10;&#10;Description automatically generated">
            <a:extLst>
              <a:ext uri="{FF2B5EF4-FFF2-40B4-BE49-F238E27FC236}">
                <a16:creationId xmlns:a16="http://schemas.microsoft.com/office/drawing/2014/main" id="{8827C870-7AEE-4F9F-A79B-C522A48FBA40}"/>
              </a:ext>
            </a:extLst>
          </p:cNvPr>
          <p:cNvPicPr>
            <a:picLocks noChangeAspect="1"/>
          </p:cNvPicPr>
          <p:nvPr/>
        </p:nvPicPr>
        <p:blipFill>
          <a:blip r:embed="rId5"/>
          <a:stretch>
            <a:fillRect/>
          </a:stretch>
        </p:blipFill>
        <p:spPr>
          <a:xfrm>
            <a:off x="6167372" y="1549618"/>
            <a:ext cx="1769680" cy="1641378"/>
          </a:xfrm>
          <a:prstGeom prst="rect">
            <a:avLst/>
          </a:prstGeom>
          <a:effectLst/>
        </p:spPr>
      </p:pic>
      <p:pic>
        <p:nvPicPr>
          <p:cNvPr id="8" name="Picture 8" descr="Text&#10;&#10;Description automatically generated">
            <a:extLst>
              <a:ext uri="{FF2B5EF4-FFF2-40B4-BE49-F238E27FC236}">
                <a16:creationId xmlns:a16="http://schemas.microsoft.com/office/drawing/2014/main" id="{BDA0317E-EFE2-476F-97AF-152366C841E1}"/>
              </a:ext>
            </a:extLst>
          </p:cNvPr>
          <p:cNvPicPr>
            <a:picLocks noChangeAspect="1"/>
          </p:cNvPicPr>
          <p:nvPr/>
        </p:nvPicPr>
        <p:blipFill>
          <a:blip r:embed="rId6"/>
          <a:stretch>
            <a:fillRect/>
          </a:stretch>
        </p:blipFill>
        <p:spPr>
          <a:xfrm>
            <a:off x="192617" y="996203"/>
            <a:ext cx="2138603" cy="1641378"/>
          </a:xfrm>
          <a:prstGeom prst="rect">
            <a:avLst/>
          </a:prstGeom>
          <a:effectLst/>
        </p:spPr>
      </p:pic>
      <p:pic>
        <p:nvPicPr>
          <p:cNvPr id="7" name="Picture 9" descr="Text&#10;&#10;Description automatically generated">
            <a:extLst>
              <a:ext uri="{FF2B5EF4-FFF2-40B4-BE49-F238E27FC236}">
                <a16:creationId xmlns:a16="http://schemas.microsoft.com/office/drawing/2014/main" id="{4DA19D91-71FD-4FCD-BCA9-499FF00FA622}"/>
              </a:ext>
            </a:extLst>
          </p:cNvPr>
          <p:cNvPicPr>
            <a:picLocks noChangeAspect="1"/>
          </p:cNvPicPr>
          <p:nvPr/>
        </p:nvPicPr>
        <p:blipFill>
          <a:blip r:embed="rId7"/>
          <a:stretch>
            <a:fillRect/>
          </a:stretch>
        </p:blipFill>
        <p:spPr>
          <a:xfrm>
            <a:off x="3948414" y="2806128"/>
            <a:ext cx="2057400" cy="2779390"/>
          </a:xfrm>
          <a:prstGeom prst="rect">
            <a:avLst/>
          </a:prstGeom>
        </p:spPr>
      </p:pic>
    </p:spTree>
    <p:extLst>
      <p:ext uri="{BB962C8B-B14F-4D97-AF65-F5344CB8AC3E}">
        <p14:creationId xmlns:p14="http://schemas.microsoft.com/office/powerpoint/2010/main" val="25022658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37FD3-2F81-4B98-8AC9-A27946BA637A}"/>
              </a:ext>
            </a:extLst>
          </p:cNvPr>
          <p:cNvSpPr>
            <a:spLocks noGrp="1"/>
          </p:cNvSpPr>
          <p:nvPr>
            <p:ph type="title"/>
          </p:nvPr>
        </p:nvSpPr>
        <p:spPr>
          <a:xfrm>
            <a:off x="324137" y="526121"/>
            <a:ext cx="7133118" cy="522303"/>
          </a:xfrm>
        </p:spPr>
        <p:txBody>
          <a:bodyPr/>
          <a:lstStyle/>
          <a:p>
            <a:r>
              <a:rPr lang="en-GB"/>
              <a:t>Management team </a:t>
            </a:r>
          </a:p>
        </p:txBody>
      </p:sp>
      <p:graphicFrame>
        <p:nvGraphicFramePr>
          <p:cNvPr id="4" name="Table 4">
            <a:extLst>
              <a:ext uri="{FF2B5EF4-FFF2-40B4-BE49-F238E27FC236}">
                <a16:creationId xmlns:a16="http://schemas.microsoft.com/office/drawing/2014/main" id="{DA22DFF9-8BC2-4A12-ADD6-90DF70A63BA9}"/>
              </a:ext>
            </a:extLst>
          </p:cNvPr>
          <p:cNvGraphicFramePr>
            <a:graphicFrameLocks noGrp="1"/>
          </p:cNvGraphicFramePr>
          <p:nvPr>
            <p:ph idx="1"/>
            <p:extLst>
              <p:ext uri="{D42A27DB-BD31-4B8C-83A1-F6EECF244321}">
                <p14:modId xmlns:p14="http://schemas.microsoft.com/office/powerpoint/2010/main" val="688384297"/>
              </p:ext>
            </p:extLst>
          </p:nvPr>
        </p:nvGraphicFramePr>
        <p:xfrm>
          <a:off x="-50639" y="1479389"/>
          <a:ext cx="9234445" cy="4752853"/>
        </p:xfrm>
        <a:graphic>
          <a:graphicData uri="http://schemas.openxmlformats.org/drawingml/2006/table">
            <a:tbl>
              <a:tblPr firstRow="1" bandRow="1">
                <a:tableStyleId>{5C22544A-7EE6-4342-B048-85BDC9FD1C3A}</a:tableStyleId>
              </a:tblPr>
              <a:tblGrid>
                <a:gridCol w="1846889">
                  <a:extLst>
                    <a:ext uri="{9D8B030D-6E8A-4147-A177-3AD203B41FA5}">
                      <a16:colId xmlns:a16="http://schemas.microsoft.com/office/drawing/2014/main" val="3285117956"/>
                    </a:ext>
                  </a:extLst>
                </a:gridCol>
                <a:gridCol w="1846889">
                  <a:extLst>
                    <a:ext uri="{9D8B030D-6E8A-4147-A177-3AD203B41FA5}">
                      <a16:colId xmlns:a16="http://schemas.microsoft.com/office/drawing/2014/main" val="2687468281"/>
                    </a:ext>
                  </a:extLst>
                </a:gridCol>
                <a:gridCol w="1846889">
                  <a:extLst>
                    <a:ext uri="{9D8B030D-6E8A-4147-A177-3AD203B41FA5}">
                      <a16:colId xmlns:a16="http://schemas.microsoft.com/office/drawing/2014/main" val="1945291084"/>
                    </a:ext>
                  </a:extLst>
                </a:gridCol>
                <a:gridCol w="1846889">
                  <a:extLst>
                    <a:ext uri="{9D8B030D-6E8A-4147-A177-3AD203B41FA5}">
                      <a16:colId xmlns:a16="http://schemas.microsoft.com/office/drawing/2014/main" val="1202758111"/>
                    </a:ext>
                  </a:extLst>
                </a:gridCol>
                <a:gridCol w="1846889">
                  <a:extLst>
                    <a:ext uri="{9D8B030D-6E8A-4147-A177-3AD203B41FA5}">
                      <a16:colId xmlns:a16="http://schemas.microsoft.com/office/drawing/2014/main" val="1701834872"/>
                    </a:ext>
                  </a:extLst>
                </a:gridCol>
              </a:tblGrid>
              <a:tr h="294329">
                <a:tc>
                  <a:txBody>
                    <a:bodyPr/>
                    <a:lstStyle/>
                    <a:p>
                      <a:pPr lvl="0">
                        <a:buNone/>
                      </a:pPr>
                      <a:r>
                        <a:rPr lang="en-GB" sz="1400"/>
                        <a:t>Pritpal Kaur</a:t>
                      </a:r>
                    </a:p>
                  </a:txBody>
                  <a:tcPr marL="68580" marR="68580" marT="34290" marB="34290">
                    <a:solidFill>
                      <a:schemeClr val="bg2"/>
                    </a:solidFill>
                  </a:tcPr>
                </a:tc>
                <a:tc>
                  <a:txBody>
                    <a:bodyPr/>
                    <a:lstStyle/>
                    <a:p>
                      <a:pPr lvl="0">
                        <a:buNone/>
                      </a:pPr>
                      <a:r>
                        <a:rPr lang="en-GB" sz="1100" b="1"/>
                        <a:t>Durga </a:t>
                      </a:r>
                    </a:p>
                  </a:txBody>
                  <a:tcPr marL="68580" marR="68580" marT="34290" marB="34290">
                    <a:solidFill>
                      <a:schemeClr val="bg2"/>
                    </a:solidFill>
                  </a:tcPr>
                </a:tc>
                <a:tc>
                  <a:txBody>
                    <a:bodyPr/>
                    <a:lstStyle/>
                    <a:p>
                      <a:pPr lvl="0">
                        <a:buNone/>
                      </a:pPr>
                      <a:r>
                        <a:rPr lang="en-GB" sz="1400" b="0" i="0" u="none" strike="noStrike" cap="all" noProof="0">
                          <a:latin typeface="Century Gothic"/>
                        </a:rPr>
                        <a:t>FAZAL</a:t>
                      </a:r>
                      <a:endParaRPr lang="en-US" sz="1400"/>
                    </a:p>
                  </a:txBody>
                  <a:tcPr marL="68580" marR="68580" marT="34290" marB="34290">
                    <a:solidFill>
                      <a:schemeClr val="bg2"/>
                    </a:solidFill>
                  </a:tcPr>
                </a:tc>
                <a:tc>
                  <a:txBody>
                    <a:bodyPr/>
                    <a:lstStyle/>
                    <a:p>
                      <a:pPr lvl="0">
                        <a:buNone/>
                      </a:pPr>
                      <a:r>
                        <a:rPr lang="en-GB" sz="1400" b="0" i="0" u="none" strike="noStrike" cap="all" noProof="0">
                          <a:latin typeface="Century Gothic"/>
                        </a:rPr>
                        <a:t>MIHAI</a:t>
                      </a:r>
                      <a:endParaRPr lang="en-US" sz="1400"/>
                    </a:p>
                  </a:txBody>
                  <a:tcPr marL="68580" marR="68580" marT="34290" marB="34290">
                    <a:solidFill>
                      <a:schemeClr val="bg2"/>
                    </a:solidFill>
                  </a:tcPr>
                </a:tc>
                <a:tc>
                  <a:txBody>
                    <a:bodyPr/>
                    <a:lstStyle/>
                    <a:p>
                      <a:pPr lvl="0">
                        <a:buNone/>
                      </a:pPr>
                      <a:r>
                        <a:rPr lang="en-GB" sz="1400" b="0" i="0" u="none" strike="noStrike" cap="all" noProof="0">
                          <a:latin typeface="Century Gothic"/>
                        </a:rPr>
                        <a:t>ALTAYE</a:t>
                      </a:r>
                      <a:endParaRPr lang="en-US" sz="1400"/>
                    </a:p>
                  </a:txBody>
                  <a:tcPr marL="68580" marR="68580" marT="34290" marB="34290">
                    <a:solidFill>
                      <a:schemeClr val="bg2"/>
                    </a:solidFill>
                  </a:tcPr>
                </a:tc>
                <a:extLst>
                  <a:ext uri="{0D108BD9-81ED-4DB2-BD59-A6C34878D82A}">
                    <a16:rowId xmlns:a16="http://schemas.microsoft.com/office/drawing/2014/main" val="2609602385"/>
                  </a:ext>
                </a:extLst>
              </a:tr>
              <a:tr h="4458524">
                <a:tc>
                  <a:txBody>
                    <a:bodyPr/>
                    <a:lstStyle/>
                    <a:p>
                      <a:r>
                        <a:rPr lang="en-GB" sz="1100">
                          <a:solidFill>
                            <a:schemeClr val="tx1"/>
                          </a:solidFill>
                        </a:rPr>
                        <a:t>Advertisement coordinator and beauty therapist </a:t>
                      </a:r>
                    </a:p>
                    <a:p>
                      <a:pPr lvl="0">
                        <a:buNone/>
                      </a:pPr>
                      <a:r>
                        <a:rPr lang="en-GB" sz="1100">
                          <a:solidFill>
                            <a:schemeClr val="tx1"/>
                          </a:solidFill>
                        </a:rPr>
                        <a:t>VTCT </a:t>
                      </a:r>
                      <a:r>
                        <a:rPr lang="en-GB" sz="1100" b="1">
                          <a:solidFill>
                            <a:schemeClr val="tx1"/>
                          </a:solidFill>
                        </a:rPr>
                        <a:t>Qualification:</a:t>
                      </a:r>
                      <a:r>
                        <a:rPr lang="en-GB" sz="1100">
                          <a:solidFill>
                            <a:schemeClr val="tx1"/>
                          </a:solidFill>
                        </a:rPr>
                        <a:t> level 5 in beauty </a:t>
                      </a:r>
                    </a:p>
                    <a:p>
                      <a:pPr lvl="0">
                        <a:buNone/>
                      </a:pPr>
                      <a:r>
                        <a:rPr lang="en-GB" sz="1100">
                          <a:solidFill>
                            <a:schemeClr val="tx1"/>
                          </a:solidFill>
                        </a:rPr>
                        <a:t>Level 3 Makeup artistry </a:t>
                      </a:r>
                    </a:p>
                    <a:p>
                      <a:pPr lvl="0">
                        <a:buNone/>
                      </a:pPr>
                      <a:r>
                        <a:rPr lang="en-GB" sz="1100">
                          <a:solidFill>
                            <a:schemeClr val="tx1"/>
                          </a:solidFill>
                        </a:rPr>
                        <a:t>Level 3 Bridal hair and makeup</a:t>
                      </a:r>
                    </a:p>
                    <a:p>
                      <a:pPr lvl="0">
                        <a:buNone/>
                      </a:pPr>
                      <a:r>
                        <a:rPr lang="en-GB" sz="1100">
                          <a:solidFill>
                            <a:schemeClr val="tx1"/>
                          </a:solidFill>
                        </a:rPr>
                        <a:t>Diploma in Ayurveda beauty treatment</a:t>
                      </a:r>
                    </a:p>
                    <a:p>
                      <a:pPr lvl="0">
                        <a:buNone/>
                      </a:pPr>
                      <a:r>
                        <a:rPr lang="en-GB" sz="1100">
                          <a:solidFill>
                            <a:schemeClr val="tx1"/>
                          </a:solidFill>
                        </a:rPr>
                        <a:t>Diploma in making organic products for skin care </a:t>
                      </a:r>
                    </a:p>
                    <a:p>
                      <a:pPr lvl="0">
                        <a:buNone/>
                      </a:pPr>
                      <a:r>
                        <a:rPr lang="en-GB" sz="1100">
                          <a:solidFill>
                            <a:schemeClr val="tx1"/>
                          </a:solidFill>
                        </a:rPr>
                        <a:t>IT specialist in Microsoft</a:t>
                      </a:r>
                    </a:p>
                    <a:p>
                      <a:pPr lvl="0">
                        <a:buNone/>
                      </a:pPr>
                      <a:r>
                        <a:rPr lang="en-GB" sz="1100" b="1">
                          <a:solidFill>
                            <a:schemeClr val="tx1"/>
                          </a:solidFill>
                        </a:rPr>
                        <a:t>Skills:</a:t>
                      </a:r>
                      <a:r>
                        <a:rPr lang="en-GB" sz="1100">
                          <a:solidFill>
                            <a:schemeClr val="tx1"/>
                          </a:solidFill>
                        </a:rPr>
                        <a:t> communication, team player</a:t>
                      </a:r>
                    </a:p>
                    <a:p>
                      <a:pPr lvl="0">
                        <a:buNone/>
                      </a:pPr>
                      <a:r>
                        <a:rPr lang="en-GB" sz="1100">
                          <a:solidFill>
                            <a:schemeClr val="tx1"/>
                          </a:solidFill>
                        </a:rPr>
                        <a:t>Time management </a:t>
                      </a:r>
                    </a:p>
                    <a:p>
                      <a:pPr lvl="0">
                        <a:buNone/>
                      </a:pPr>
                      <a:r>
                        <a:rPr lang="en-GB" sz="1100" b="1">
                          <a:solidFill>
                            <a:schemeClr val="tx1"/>
                          </a:solidFill>
                        </a:rPr>
                        <a:t>Duties:</a:t>
                      </a:r>
                      <a:r>
                        <a:rPr lang="en-GB" sz="1100">
                          <a:solidFill>
                            <a:schemeClr val="tx1"/>
                          </a:solidFill>
                        </a:rPr>
                        <a:t> book appointment, provide beauty services to client and arrange product </a:t>
                      </a:r>
                    </a:p>
                    <a:p>
                      <a:pPr lvl="0">
                        <a:buNone/>
                      </a:pPr>
                      <a:endParaRPr lang="en-GB" sz="1100">
                        <a:solidFill>
                          <a:schemeClr val="tx1"/>
                        </a:solidFill>
                      </a:endParaRPr>
                    </a:p>
                    <a:p>
                      <a:pPr lvl="0">
                        <a:buNone/>
                      </a:pPr>
                      <a:r>
                        <a:rPr lang="en-GB" sz="1100" b="1">
                          <a:solidFill>
                            <a:schemeClr val="tx1"/>
                          </a:solidFill>
                        </a:rPr>
                        <a:t>Experience </a:t>
                      </a:r>
                      <a:r>
                        <a:rPr lang="en-GB" sz="1100">
                          <a:solidFill>
                            <a:schemeClr val="tx1"/>
                          </a:solidFill>
                        </a:rPr>
                        <a:t>: 6 years</a:t>
                      </a:r>
                    </a:p>
                    <a:p>
                      <a:pPr lvl="0">
                        <a:buNone/>
                      </a:pPr>
                      <a:r>
                        <a:rPr lang="en-GB" sz="1100" b="1">
                          <a:solidFill>
                            <a:schemeClr val="tx1"/>
                          </a:solidFill>
                        </a:rPr>
                        <a:t>Expertise:</a:t>
                      </a:r>
                      <a:r>
                        <a:rPr lang="en-GB" sz="1100">
                          <a:solidFill>
                            <a:schemeClr val="tx1"/>
                          </a:solidFill>
                        </a:rPr>
                        <a:t> customer care </a:t>
                      </a:r>
                    </a:p>
                    <a:p>
                      <a:pPr lvl="0">
                        <a:buNone/>
                      </a:pPr>
                      <a:endParaRPr lang="en-GB" sz="1200">
                        <a:solidFill>
                          <a:schemeClr val="tx1"/>
                        </a:solidFill>
                      </a:endParaRPr>
                    </a:p>
                  </a:txBody>
                  <a:tcPr marL="68580" marR="68580" marT="34290" marB="34290">
                    <a:solidFill>
                      <a:schemeClr val="bg2"/>
                    </a:solidFill>
                  </a:tcPr>
                </a:tc>
                <a:tc>
                  <a:txBody>
                    <a:bodyPr/>
                    <a:lstStyle/>
                    <a:p>
                      <a:r>
                        <a:rPr lang="en-GB" sz="1100">
                          <a:solidFill>
                            <a:schemeClr val="tx1"/>
                          </a:solidFill>
                        </a:rPr>
                        <a:t>Duties Beauty Salon Manager:</a:t>
                      </a:r>
                    </a:p>
                    <a:p>
                      <a:pPr lvl="0">
                        <a:buNone/>
                      </a:pPr>
                      <a:r>
                        <a:rPr lang="en-GB" sz="1100">
                          <a:solidFill>
                            <a:schemeClr val="tx1"/>
                          </a:solidFill>
                        </a:rPr>
                        <a:t>Overseeing daily salon operations.</a:t>
                      </a:r>
                    </a:p>
                    <a:p>
                      <a:pPr lvl="0">
                        <a:buNone/>
                      </a:pPr>
                      <a:r>
                        <a:rPr lang="en-GB" sz="1100">
                          <a:solidFill>
                            <a:schemeClr val="tx1"/>
                          </a:solidFill>
                        </a:rPr>
                        <a:t>Hiring and training beauticians, as needed.</a:t>
                      </a:r>
                    </a:p>
                    <a:p>
                      <a:pPr lvl="0">
                        <a:buNone/>
                      </a:pPr>
                      <a:r>
                        <a:rPr lang="en-GB" sz="1100">
                          <a:solidFill>
                            <a:schemeClr val="tx1"/>
                          </a:solidFill>
                        </a:rPr>
                        <a:t>Organizing employees shifts, considering peak times and seasonality.</a:t>
                      </a:r>
                    </a:p>
                    <a:p>
                      <a:pPr lvl="0">
                        <a:buNone/>
                      </a:pPr>
                      <a:r>
                        <a:rPr lang="en-GB" sz="1100">
                          <a:solidFill>
                            <a:schemeClr val="tx1"/>
                          </a:solidFill>
                        </a:rPr>
                        <a:t>Maintain staff records, include salaries and working schedules.</a:t>
                      </a:r>
                    </a:p>
                    <a:p>
                      <a:pPr lvl="0">
                        <a:buNone/>
                      </a:pPr>
                      <a:r>
                        <a:rPr lang="en-GB" sz="1100">
                          <a:solidFill>
                            <a:schemeClr val="tx1"/>
                          </a:solidFill>
                        </a:rPr>
                        <a:t>Skills: communication , team working</a:t>
                      </a:r>
                    </a:p>
                    <a:p>
                      <a:pPr lvl="0">
                        <a:buNone/>
                      </a:pPr>
                      <a:r>
                        <a:rPr lang="en-GB" sz="1100">
                          <a:solidFill>
                            <a:schemeClr val="tx1"/>
                          </a:solidFill>
                        </a:rPr>
                        <a:t>leadership</a:t>
                      </a:r>
                    </a:p>
                    <a:p>
                      <a:pPr lvl="0">
                        <a:buNone/>
                      </a:pPr>
                      <a:r>
                        <a:rPr lang="en-GB" sz="1100" b="1">
                          <a:solidFill>
                            <a:schemeClr val="tx1"/>
                          </a:solidFill>
                        </a:rPr>
                        <a:t>Experience : 5yrs plus</a:t>
                      </a:r>
                    </a:p>
                  </a:txBody>
                  <a:tcPr marL="68580" marR="68580" marT="34290" marB="34290">
                    <a:solidFill>
                      <a:schemeClr val="bg2"/>
                    </a:solidFill>
                  </a:tcPr>
                </a:tc>
                <a:tc>
                  <a:txBody>
                    <a:bodyPr/>
                    <a:lstStyle/>
                    <a:p>
                      <a:r>
                        <a:rPr lang="en-GB" sz="1400">
                          <a:solidFill>
                            <a:schemeClr val="tx1"/>
                          </a:solidFill>
                        </a:rPr>
                        <a:t>Financial manage</a:t>
                      </a:r>
                      <a:r>
                        <a:rPr lang="en-GB" sz="1100">
                          <a:solidFill>
                            <a:schemeClr val="tx1"/>
                          </a:solidFill>
                        </a:rPr>
                        <a:t>r</a:t>
                      </a:r>
                    </a:p>
                    <a:p>
                      <a:pPr lvl="0">
                        <a:buNone/>
                      </a:pPr>
                      <a:r>
                        <a:rPr lang="en-GB" sz="1400">
                          <a:solidFill>
                            <a:schemeClr val="tx1"/>
                          </a:solidFill>
                        </a:rPr>
                        <a:t>Auditing the outcome and income of the company, paying any bills.</a:t>
                      </a:r>
                    </a:p>
                    <a:p>
                      <a:pPr lvl="0">
                        <a:buNone/>
                      </a:pPr>
                      <a:r>
                        <a:rPr lang="en-GB" sz="1400" b="1">
                          <a:solidFill>
                            <a:schemeClr val="tx1"/>
                          </a:solidFill>
                        </a:rPr>
                        <a:t>Qualification:</a:t>
                      </a:r>
                      <a:r>
                        <a:rPr lang="en-GB" sz="1400">
                          <a:solidFill>
                            <a:schemeClr val="tx1"/>
                          </a:solidFill>
                        </a:rPr>
                        <a:t> finance degree, level 4 skin care</a:t>
                      </a:r>
                    </a:p>
                    <a:p>
                      <a:pPr lvl="0">
                        <a:buNone/>
                      </a:pPr>
                      <a:r>
                        <a:rPr lang="en-GB" sz="1400" b="1">
                          <a:solidFill>
                            <a:schemeClr val="tx1"/>
                          </a:solidFill>
                        </a:rPr>
                        <a:t>Skills: </a:t>
                      </a:r>
                      <a:r>
                        <a:rPr lang="en-GB" sz="1400">
                          <a:solidFill>
                            <a:schemeClr val="tx1"/>
                          </a:solidFill>
                        </a:rPr>
                        <a:t>good financial management, team management and  communication.</a:t>
                      </a:r>
                    </a:p>
                    <a:p>
                      <a:pPr lvl="0">
                        <a:buNone/>
                      </a:pPr>
                      <a:r>
                        <a:rPr lang="en-GB" sz="1400" b="1">
                          <a:solidFill>
                            <a:schemeClr val="tx1"/>
                          </a:solidFill>
                        </a:rPr>
                        <a:t>Experience</a:t>
                      </a:r>
                      <a:r>
                        <a:rPr lang="en-GB" sz="1400">
                          <a:solidFill>
                            <a:schemeClr val="tx1"/>
                          </a:solidFill>
                        </a:rPr>
                        <a:t>: 7 years</a:t>
                      </a:r>
                    </a:p>
                  </a:txBody>
                  <a:tcPr marL="68580" marR="68580" marT="34290" marB="34290">
                    <a:solidFill>
                      <a:schemeClr val="bg2"/>
                    </a:solidFill>
                  </a:tcPr>
                </a:tc>
                <a:tc>
                  <a:txBody>
                    <a:bodyPr/>
                    <a:lstStyle/>
                    <a:p>
                      <a:pPr lvl="0">
                        <a:buNone/>
                      </a:pPr>
                      <a:r>
                        <a:rPr lang="en-GB" sz="1100">
                          <a:solidFill>
                            <a:schemeClr val="tx2"/>
                          </a:solidFill>
                        </a:rPr>
                        <a:t>Assistance manager</a:t>
                      </a:r>
                    </a:p>
                    <a:p>
                      <a:pPr lvl="0">
                        <a:buNone/>
                      </a:pPr>
                      <a:r>
                        <a:rPr lang="en-GB" sz="1100">
                          <a:solidFill>
                            <a:schemeClr val="tx2"/>
                          </a:solidFill>
                        </a:rPr>
                        <a:t>Organized employee shift, arranging  transportation for delivery  and planning for the company future.</a:t>
                      </a:r>
                    </a:p>
                    <a:p>
                      <a:pPr lvl="0">
                        <a:buNone/>
                      </a:pPr>
                      <a:r>
                        <a:rPr lang="en-GB" sz="1100" b="1">
                          <a:solidFill>
                            <a:schemeClr val="tx2"/>
                          </a:solidFill>
                        </a:rPr>
                        <a:t>Qualification:</a:t>
                      </a:r>
                      <a:r>
                        <a:rPr lang="en-GB" sz="1100">
                          <a:solidFill>
                            <a:schemeClr val="tx2"/>
                          </a:solidFill>
                        </a:rPr>
                        <a:t> diploma general management, level 5 IT</a:t>
                      </a:r>
                    </a:p>
                    <a:p>
                      <a:pPr lvl="0">
                        <a:buNone/>
                      </a:pPr>
                      <a:r>
                        <a:rPr lang="en-GB" sz="1100" b="1">
                          <a:solidFill>
                            <a:schemeClr val="tx2"/>
                          </a:solidFill>
                        </a:rPr>
                        <a:t>Skills</a:t>
                      </a:r>
                      <a:r>
                        <a:rPr lang="en-GB" sz="1100">
                          <a:solidFill>
                            <a:schemeClr val="tx2"/>
                          </a:solidFill>
                        </a:rPr>
                        <a:t>: writing, and </a:t>
                      </a:r>
                      <a:r>
                        <a:rPr lang="en-GB" sz="1100" kern="1200">
                          <a:solidFill>
                            <a:schemeClr val="tx2"/>
                          </a:solidFill>
                          <a:latin typeface="+mn-lt"/>
                          <a:ea typeface="+mn-ea"/>
                          <a:cs typeface="+mn-cs"/>
                        </a:rPr>
                        <a:t>communication</a:t>
                      </a:r>
                      <a:r>
                        <a:rPr lang="en-GB" sz="1100">
                          <a:solidFill>
                            <a:schemeClr val="tx2"/>
                          </a:solidFill>
                        </a:rPr>
                        <a:t> </a:t>
                      </a:r>
                    </a:p>
                  </a:txBody>
                  <a:tcPr marL="68580" marR="68580" marT="34290" marB="34290">
                    <a:solidFill>
                      <a:schemeClr val="bg2"/>
                    </a:solidFill>
                  </a:tcPr>
                </a:tc>
                <a:tc>
                  <a:txBody>
                    <a:bodyPr/>
                    <a:lstStyle/>
                    <a:p>
                      <a:pPr lvl="0" algn="l">
                        <a:lnSpc>
                          <a:spcPct val="100000"/>
                        </a:lnSpc>
                        <a:spcBef>
                          <a:spcPts val="0"/>
                        </a:spcBef>
                        <a:spcAft>
                          <a:spcPts val="0"/>
                        </a:spcAft>
                        <a:buNone/>
                      </a:pPr>
                      <a:r>
                        <a:rPr lang="en-GB" sz="1100" b="0" i="0" u="none" strike="noStrike" noProof="0">
                          <a:solidFill>
                            <a:schemeClr val="tx1"/>
                          </a:solidFill>
                          <a:latin typeface="Century Gothic"/>
                        </a:rPr>
                        <a:t>Managing the products and checking the customers review  and our employee</a:t>
                      </a:r>
                      <a:endParaRPr lang="en-US" sz="1100">
                        <a:solidFill>
                          <a:schemeClr val="tx1"/>
                        </a:solidFill>
                      </a:endParaRPr>
                    </a:p>
                    <a:p>
                      <a:pPr lvl="0" algn="l">
                        <a:lnSpc>
                          <a:spcPct val="100000"/>
                        </a:lnSpc>
                        <a:spcBef>
                          <a:spcPts val="0"/>
                        </a:spcBef>
                        <a:spcAft>
                          <a:spcPts val="0"/>
                        </a:spcAft>
                        <a:buNone/>
                      </a:pPr>
                      <a:r>
                        <a:rPr lang="en-GB" sz="1100" b="1" i="0" u="none" strike="noStrike" noProof="0">
                          <a:solidFill>
                            <a:schemeClr val="tx1"/>
                          </a:solidFill>
                          <a:latin typeface="Century Gothic"/>
                        </a:rPr>
                        <a:t>Qualification</a:t>
                      </a:r>
                      <a:r>
                        <a:rPr lang="en-GB" sz="1100" b="0" i="0" u="none" strike="noStrike" noProof="0">
                          <a:solidFill>
                            <a:schemeClr val="tx1"/>
                          </a:solidFill>
                          <a:latin typeface="Century Gothic"/>
                        </a:rPr>
                        <a:t>:  level 4  warehouse  heathy and safety  awareness</a:t>
                      </a:r>
                      <a:endParaRPr lang="en-GB" sz="1100">
                        <a:solidFill>
                          <a:schemeClr val="tx1"/>
                        </a:solidFill>
                      </a:endParaRPr>
                    </a:p>
                    <a:p>
                      <a:pPr lvl="0" algn="l">
                        <a:lnSpc>
                          <a:spcPct val="100000"/>
                        </a:lnSpc>
                        <a:spcBef>
                          <a:spcPts val="0"/>
                        </a:spcBef>
                        <a:spcAft>
                          <a:spcPts val="0"/>
                        </a:spcAft>
                        <a:buNone/>
                      </a:pPr>
                      <a:r>
                        <a:rPr lang="en-GB" sz="1100" b="0" i="0" u="none" strike="noStrike" noProof="0">
                          <a:solidFill>
                            <a:schemeClr val="tx1"/>
                          </a:solidFill>
                          <a:latin typeface="Century Gothic"/>
                        </a:rPr>
                        <a:t>Diploma in customer services</a:t>
                      </a:r>
                      <a:endParaRPr lang="en-GB" sz="1100">
                        <a:solidFill>
                          <a:schemeClr val="tx1"/>
                        </a:solidFill>
                      </a:endParaRPr>
                    </a:p>
                    <a:p>
                      <a:pPr lvl="0" algn="l">
                        <a:lnSpc>
                          <a:spcPct val="100000"/>
                        </a:lnSpc>
                        <a:spcBef>
                          <a:spcPts val="0"/>
                        </a:spcBef>
                        <a:spcAft>
                          <a:spcPts val="0"/>
                        </a:spcAft>
                        <a:buNone/>
                      </a:pPr>
                      <a:r>
                        <a:rPr lang="en-GB" sz="1100" b="0" i="0" u="none" strike="noStrike" noProof="0">
                          <a:solidFill>
                            <a:schemeClr val="tx1"/>
                          </a:solidFill>
                          <a:latin typeface="Century Gothic"/>
                        </a:rPr>
                        <a:t>Level 3  hairstyle treatment</a:t>
                      </a:r>
                      <a:endParaRPr lang="en-GB" sz="1100">
                        <a:solidFill>
                          <a:schemeClr val="tx1"/>
                        </a:solidFill>
                      </a:endParaRPr>
                    </a:p>
                    <a:p>
                      <a:pPr lvl="0" algn="l">
                        <a:lnSpc>
                          <a:spcPct val="100000"/>
                        </a:lnSpc>
                        <a:spcBef>
                          <a:spcPts val="0"/>
                        </a:spcBef>
                        <a:spcAft>
                          <a:spcPts val="0"/>
                        </a:spcAft>
                        <a:buNone/>
                      </a:pPr>
                      <a:r>
                        <a:rPr lang="en-GB" sz="1100" b="1" i="0" u="none" strike="noStrike" noProof="0">
                          <a:solidFill>
                            <a:schemeClr val="tx1"/>
                          </a:solidFill>
                          <a:latin typeface="Century Gothic"/>
                        </a:rPr>
                        <a:t>Skills</a:t>
                      </a:r>
                      <a:r>
                        <a:rPr lang="en-GB" sz="1100" b="0" i="0" u="none" strike="noStrike" noProof="0">
                          <a:solidFill>
                            <a:schemeClr val="tx1"/>
                          </a:solidFill>
                          <a:latin typeface="Century Gothic"/>
                        </a:rPr>
                        <a:t>: Team working ,  decision maker and positive thinker</a:t>
                      </a:r>
                      <a:endParaRPr lang="en-GB" sz="1100">
                        <a:solidFill>
                          <a:schemeClr val="tx1"/>
                        </a:solidFill>
                      </a:endParaRPr>
                    </a:p>
                    <a:p>
                      <a:pPr lvl="0" algn="l">
                        <a:lnSpc>
                          <a:spcPct val="100000"/>
                        </a:lnSpc>
                        <a:spcBef>
                          <a:spcPts val="0"/>
                        </a:spcBef>
                        <a:spcAft>
                          <a:spcPts val="0"/>
                        </a:spcAft>
                        <a:buNone/>
                      </a:pPr>
                      <a:endParaRPr lang="en-GB" sz="1100">
                        <a:solidFill>
                          <a:schemeClr val="tx1"/>
                        </a:solidFill>
                      </a:endParaRPr>
                    </a:p>
                    <a:p>
                      <a:pPr lvl="0" algn="l">
                        <a:lnSpc>
                          <a:spcPct val="100000"/>
                        </a:lnSpc>
                        <a:spcBef>
                          <a:spcPts val="0"/>
                        </a:spcBef>
                        <a:spcAft>
                          <a:spcPts val="0"/>
                        </a:spcAft>
                        <a:buNone/>
                      </a:pPr>
                      <a:r>
                        <a:rPr lang="en-GB" sz="1100" b="1" i="0" u="none" strike="noStrike" noProof="0">
                          <a:solidFill>
                            <a:schemeClr val="tx1"/>
                          </a:solidFill>
                          <a:latin typeface="Century Gothic"/>
                        </a:rPr>
                        <a:t>Experience</a:t>
                      </a:r>
                      <a:r>
                        <a:rPr lang="en-GB" sz="1100" b="0" i="0" u="none" strike="noStrike" noProof="0">
                          <a:solidFill>
                            <a:schemeClr val="tx1"/>
                          </a:solidFill>
                          <a:latin typeface="Century Gothic"/>
                        </a:rPr>
                        <a:t> : 4 years plus</a:t>
                      </a:r>
                      <a:endParaRPr lang="en-GB" sz="1100">
                        <a:solidFill>
                          <a:schemeClr val="tx1"/>
                        </a:solidFill>
                      </a:endParaRPr>
                    </a:p>
                    <a:p>
                      <a:pPr lvl="0">
                        <a:buNone/>
                      </a:pPr>
                      <a:endParaRPr lang="en-GB" sz="1100">
                        <a:solidFill>
                          <a:schemeClr val="tx1"/>
                        </a:solidFill>
                      </a:endParaRPr>
                    </a:p>
                  </a:txBody>
                  <a:tcPr marL="68580" marR="68580" marT="34290" marB="34290">
                    <a:solidFill>
                      <a:schemeClr val="bg2"/>
                    </a:solidFill>
                  </a:tcPr>
                </a:tc>
                <a:extLst>
                  <a:ext uri="{0D108BD9-81ED-4DB2-BD59-A6C34878D82A}">
                    <a16:rowId xmlns:a16="http://schemas.microsoft.com/office/drawing/2014/main" val="599748872"/>
                  </a:ext>
                </a:extLst>
              </a:tr>
            </a:tbl>
          </a:graphicData>
        </a:graphic>
      </p:graphicFrame>
    </p:spTree>
    <p:extLst>
      <p:ext uri="{BB962C8B-B14F-4D97-AF65-F5344CB8AC3E}">
        <p14:creationId xmlns:p14="http://schemas.microsoft.com/office/powerpoint/2010/main" val="20117361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04A3DA6D-FED2-4369-9ACD-B578C8790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63C72DE-4C01-4F6C-9020-327690ADA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7">
            <a:extLst>
              <a:ext uri="{FF2B5EF4-FFF2-40B4-BE49-F238E27FC236}">
                <a16:creationId xmlns:a16="http://schemas.microsoft.com/office/drawing/2014/main" id="{5627181E-8B3E-4EFB-8F43-17296B86C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132294B-F728-4F3D-8597-35A6D921A1BB}"/>
              </a:ext>
            </a:extLst>
          </p:cNvPr>
          <p:cNvSpPr>
            <a:spLocks noGrp="1"/>
          </p:cNvSpPr>
          <p:nvPr>
            <p:ph type="title"/>
          </p:nvPr>
        </p:nvSpPr>
        <p:spPr>
          <a:xfrm>
            <a:off x="486697" y="629267"/>
            <a:ext cx="6939116" cy="1016654"/>
          </a:xfrm>
        </p:spPr>
        <p:txBody>
          <a:bodyPr>
            <a:normAutofit/>
          </a:bodyPr>
          <a:lstStyle/>
          <a:p>
            <a:r>
              <a:rPr lang="en-GB">
                <a:solidFill>
                  <a:srgbClr val="EBEBEB"/>
                </a:solidFill>
              </a:rPr>
              <a:t>Finance plan </a:t>
            </a:r>
          </a:p>
        </p:txBody>
      </p:sp>
      <p:sp useBgFill="1">
        <p:nvSpPr>
          <p:cNvPr id="26" name="Freeform: Shape 25">
            <a:extLst>
              <a:ext uri="{FF2B5EF4-FFF2-40B4-BE49-F238E27FC236}">
                <a16:creationId xmlns:a16="http://schemas.microsoft.com/office/drawing/2014/main" id="{2E45DBDE-EAD7-4DEE-B77D-577BBB0A1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436B47E2-4057-4EE2-8BD6-F6AAA0DDED0F}"/>
              </a:ext>
            </a:extLst>
          </p:cNvPr>
          <p:cNvSpPr>
            <a:spLocks noGrp="1"/>
          </p:cNvSpPr>
          <p:nvPr>
            <p:ph idx="1"/>
          </p:nvPr>
        </p:nvSpPr>
        <p:spPr>
          <a:xfrm>
            <a:off x="486698" y="2548281"/>
            <a:ext cx="4933944" cy="3658689"/>
          </a:xfrm>
        </p:spPr>
        <p:txBody>
          <a:bodyPr vert="horz" lIns="68580" tIns="34290" rIns="68580" bIns="34290" rtlCol="0">
            <a:normAutofit/>
          </a:bodyPr>
          <a:lstStyle/>
          <a:p>
            <a:pPr marL="342900" indent="-342900"/>
            <a:r>
              <a:rPr lang="en-GB"/>
              <a:t>Our 5 member have invested in this business £10,000</a:t>
            </a:r>
          </a:p>
          <a:p>
            <a:pPr marL="342900" indent="-342900">
              <a:buClr>
                <a:srgbClr val="8AD0D6"/>
              </a:buClr>
            </a:pPr>
            <a:r>
              <a:rPr lang="en-GB"/>
              <a:t>We have business loan grant £10,000our total income is for the business £20,000</a:t>
            </a:r>
          </a:p>
          <a:p>
            <a:pPr marL="342900" indent="-342900">
              <a:buClr>
                <a:srgbClr val="8AD0D6"/>
              </a:buClr>
            </a:pPr>
            <a:r>
              <a:rPr lang="en-GB"/>
              <a:t>We Spent on Product and stock £9,100</a:t>
            </a:r>
          </a:p>
          <a:p>
            <a:pPr marL="342900" indent="-342900">
              <a:buClr>
                <a:srgbClr val="8AD0D6"/>
              </a:buClr>
            </a:pPr>
            <a:r>
              <a:rPr lang="en-GB"/>
              <a:t>Next slide will explain cash flow </a:t>
            </a:r>
          </a:p>
          <a:p>
            <a:pPr marL="342900" indent="-342900">
              <a:buClr>
                <a:srgbClr val="8AD0D6"/>
              </a:buClr>
            </a:pPr>
            <a:r>
              <a:rPr lang="en-GB"/>
              <a:t>We are agreeing to work full time </a:t>
            </a:r>
          </a:p>
          <a:p>
            <a:pPr marL="342900" indent="-342900">
              <a:buClr>
                <a:srgbClr val="8AD0D6"/>
              </a:buClr>
            </a:pPr>
            <a:endParaRPr lang="en-GB"/>
          </a:p>
          <a:p>
            <a:pPr marL="342900" indent="-342900">
              <a:buClr>
                <a:srgbClr val="8AD0D6"/>
              </a:buClr>
            </a:pPr>
            <a:endParaRPr lang="en-GB"/>
          </a:p>
        </p:txBody>
      </p:sp>
      <p:pic>
        <p:nvPicPr>
          <p:cNvPr id="4" name="Picture 4" descr="Logo, company name&#10;&#10;Description automatically generated">
            <a:extLst>
              <a:ext uri="{FF2B5EF4-FFF2-40B4-BE49-F238E27FC236}">
                <a16:creationId xmlns:a16="http://schemas.microsoft.com/office/drawing/2014/main" id="{885E9901-6CFD-48E0-AE43-55B945FF3874}"/>
              </a:ext>
            </a:extLst>
          </p:cNvPr>
          <p:cNvPicPr>
            <a:picLocks noChangeAspect="1"/>
          </p:cNvPicPr>
          <p:nvPr/>
        </p:nvPicPr>
        <p:blipFill>
          <a:blip r:embed="rId2"/>
          <a:stretch>
            <a:fillRect/>
          </a:stretch>
        </p:blipFill>
        <p:spPr>
          <a:xfrm>
            <a:off x="5218444" y="3086354"/>
            <a:ext cx="3439213" cy="2292339"/>
          </a:xfrm>
          <a:prstGeom prst="rect">
            <a:avLst/>
          </a:prstGeom>
          <a:effectLst/>
        </p:spPr>
      </p:pic>
    </p:spTree>
    <p:extLst>
      <p:ext uri="{BB962C8B-B14F-4D97-AF65-F5344CB8AC3E}">
        <p14:creationId xmlns:p14="http://schemas.microsoft.com/office/powerpoint/2010/main" val="3438000610"/>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57" name="Picture 95">
            <a:extLst>
              <a:ext uri="{FF2B5EF4-FFF2-40B4-BE49-F238E27FC236}">
                <a16:creationId xmlns:a16="http://schemas.microsoft.com/office/drawing/2014/main" id="{412E3267-7ABE-412B-8580-47EC0D1F6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859514"/>
            <a:ext cx="3027759" cy="3141236"/>
          </a:xfrm>
          <a:prstGeom prst="rect">
            <a:avLst/>
          </a:prstGeom>
        </p:spPr>
      </p:pic>
      <p:pic>
        <p:nvPicPr>
          <p:cNvPr id="158" name="Picture 97">
            <a:extLst>
              <a:ext uri="{FF2B5EF4-FFF2-40B4-BE49-F238E27FC236}">
                <a16:creationId xmlns:a16="http://schemas.microsoft.com/office/drawing/2014/main" id="{20B62C5A-2250-4380-AB23-DB87446CCE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3026511"/>
            <a:ext cx="1141809" cy="1774090"/>
          </a:xfrm>
          <a:prstGeom prst="rect">
            <a:avLst/>
          </a:prstGeom>
        </p:spPr>
      </p:pic>
      <p:sp>
        <p:nvSpPr>
          <p:cNvPr id="159" name="Oval 99">
            <a:extLst>
              <a:ext uri="{FF2B5EF4-FFF2-40B4-BE49-F238E27FC236}">
                <a16:creationId xmlns:a16="http://schemas.microsoft.com/office/drawing/2014/main" id="{D42CF425-7213-4F89-B0FF-4C2BDDD9C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211455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0" name="Picture 101">
            <a:extLst>
              <a:ext uri="{FF2B5EF4-FFF2-40B4-BE49-F238E27FC236}">
                <a16:creationId xmlns:a16="http://schemas.microsoft.com/office/drawing/2014/main" id="{D35DA97D-88F8-4249-B650-4FC9FD50A3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60" y="857251"/>
            <a:ext cx="1202540" cy="856055"/>
          </a:xfrm>
          <a:prstGeom prst="rect">
            <a:avLst/>
          </a:prstGeom>
        </p:spPr>
      </p:pic>
      <p:pic>
        <p:nvPicPr>
          <p:cNvPr id="161" name="Picture 103">
            <a:extLst>
              <a:ext uri="{FF2B5EF4-FFF2-40B4-BE49-F238E27FC236}">
                <a16:creationId xmlns:a16="http://schemas.microsoft.com/office/drawing/2014/main" id="{43F38673-6E30-4BAE-AC67-0B283EBF42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5429250"/>
            <a:ext cx="745301" cy="571500"/>
          </a:xfrm>
          <a:prstGeom prst="rect">
            <a:avLst/>
          </a:prstGeom>
        </p:spPr>
      </p:pic>
      <p:sp>
        <p:nvSpPr>
          <p:cNvPr id="162" name="Rectangle 105">
            <a:extLst>
              <a:ext uri="{FF2B5EF4-FFF2-40B4-BE49-F238E27FC236}">
                <a16:creationId xmlns:a16="http://schemas.microsoft.com/office/drawing/2014/main" id="{202A25CB-1ED1-4C87-AB49-8D3BC684D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85725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3" name="Rectangle 107">
            <a:extLst>
              <a:ext uri="{FF2B5EF4-FFF2-40B4-BE49-F238E27FC236}">
                <a16:creationId xmlns:a16="http://schemas.microsoft.com/office/drawing/2014/main" id="{4EA8ACEA-5B4B-4AC6-A227-6A0E014A5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46"/>
            <a:ext cx="9143771" cy="354805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0" name="Rectangle 109">
            <a:extLst>
              <a:ext uri="{FF2B5EF4-FFF2-40B4-BE49-F238E27FC236}">
                <a16:creationId xmlns:a16="http://schemas.microsoft.com/office/drawing/2014/main" id="{2E54BE42-0A76-4E08-8E93-933FEE57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85725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2" name="Freeform 15">
            <a:extLst>
              <a:ext uri="{FF2B5EF4-FFF2-40B4-BE49-F238E27FC236}">
                <a16:creationId xmlns:a16="http://schemas.microsoft.com/office/drawing/2014/main" id="{BC170363-AD0C-449E-B5CC-30A228247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3672521"/>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2">
              <a:alpha val="20000"/>
            </a:schemeClr>
          </a:solidFill>
          <a:ln>
            <a:noFill/>
          </a:ln>
        </p:spPr>
        <p:txBody>
          <a:bodyPr rtlCol="0" anchor="ctr"/>
          <a:lstStyle/>
          <a:p>
            <a:pPr algn="ctr"/>
            <a:endParaRPr lang="en-US" sz="1350">
              <a:solidFill>
                <a:schemeClr val="tx1"/>
              </a:solidFill>
            </a:endParaRPr>
          </a:p>
        </p:txBody>
      </p:sp>
      <p:pic>
        <p:nvPicPr>
          <p:cNvPr id="2" name="Picture 2" descr="A screenshot of a computer&#10;&#10;Description automatically generated">
            <a:extLst>
              <a:ext uri="{FF2B5EF4-FFF2-40B4-BE49-F238E27FC236}">
                <a16:creationId xmlns:a16="http://schemas.microsoft.com/office/drawing/2014/main" id="{88DEB1C0-1E68-46B2-947B-EE828CE89D45}"/>
              </a:ext>
            </a:extLst>
          </p:cNvPr>
          <p:cNvPicPr>
            <a:picLocks noChangeAspect="1"/>
          </p:cNvPicPr>
          <p:nvPr/>
        </p:nvPicPr>
        <p:blipFill rotWithShape="1">
          <a:blip r:embed="rId7"/>
          <a:srcRect l="694" t="31147" r="46011" b="6147"/>
          <a:stretch/>
        </p:blipFill>
        <p:spPr>
          <a:xfrm>
            <a:off x="3381976" y="1021773"/>
            <a:ext cx="4748385" cy="3156468"/>
          </a:xfrm>
          <a:prstGeom prst="rect">
            <a:avLst/>
          </a:prstGeom>
          <a:effectLst/>
        </p:spPr>
      </p:pic>
      <p:sp useBgFill="1">
        <p:nvSpPr>
          <p:cNvPr id="164" name="Freeform 5">
            <a:extLst>
              <a:ext uri="{FF2B5EF4-FFF2-40B4-BE49-F238E27FC236}">
                <a16:creationId xmlns:a16="http://schemas.microsoft.com/office/drawing/2014/main" id="{1F63DF7C-AFED-49CB-8FAF-B69387E9C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3898900"/>
            <a:ext cx="9143771" cy="2101850"/>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p>
      <p:sp>
        <p:nvSpPr>
          <p:cNvPr id="4" name="TextBox 3">
            <a:extLst>
              <a:ext uri="{FF2B5EF4-FFF2-40B4-BE49-F238E27FC236}">
                <a16:creationId xmlns:a16="http://schemas.microsoft.com/office/drawing/2014/main" id="{17B31032-D15C-4AFD-872B-85C01D64D85B}"/>
              </a:ext>
            </a:extLst>
          </p:cNvPr>
          <p:cNvSpPr txBox="1"/>
          <p:nvPr/>
        </p:nvSpPr>
        <p:spPr>
          <a:xfrm>
            <a:off x="476594" y="4498008"/>
            <a:ext cx="7008866" cy="646352"/>
          </a:xfrm>
          <a:prstGeom prst="rect">
            <a:avLst/>
          </a:prstGeom>
        </p:spPr>
        <p:txBody>
          <a:bodyPr rot="0" spcFirstLastPara="0" vertOverflow="overflow" horzOverflow="overflow" vert="horz" lIns="68580" tIns="34290" rIns="68580" bIns="34290" numCol="1" spcCol="0" rtlCol="0" fromWordArt="0" anchor="b" anchorCtr="0" forceAA="0" compatLnSpc="1">
            <a:prstTxWarp prst="textNoShape">
              <a:avLst/>
            </a:prstTxWarp>
            <a:normAutofit/>
          </a:bodyPr>
          <a:lstStyle/>
          <a:p>
            <a:pPr defTabSz="342900">
              <a:spcBef>
                <a:spcPct val="0"/>
              </a:spcBef>
              <a:spcAft>
                <a:spcPts val="450"/>
              </a:spcAft>
            </a:pPr>
            <a:r>
              <a:rPr lang="en-US" sz="3600">
                <a:solidFill>
                  <a:schemeClr val="tx2"/>
                </a:solidFill>
                <a:latin typeface="+mj-lt"/>
                <a:ea typeface="+mj-ea"/>
                <a:cs typeface="+mj-cs"/>
              </a:rPr>
              <a:t>Finance Cash flow Forecast </a:t>
            </a:r>
          </a:p>
        </p:txBody>
      </p:sp>
      <p:pic>
        <p:nvPicPr>
          <p:cNvPr id="6" name="Picture 6" descr="A picture containing text, indoor&#10;&#10;Description automatically generated">
            <a:extLst>
              <a:ext uri="{FF2B5EF4-FFF2-40B4-BE49-F238E27FC236}">
                <a16:creationId xmlns:a16="http://schemas.microsoft.com/office/drawing/2014/main" id="{EFAB6BCB-1741-46B8-9C1D-1203649527E4}"/>
              </a:ext>
            </a:extLst>
          </p:cNvPr>
          <p:cNvPicPr>
            <a:picLocks noChangeAspect="1"/>
          </p:cNvPicPr>
          <p:nvPr/>
        </p:nvPicPr>
        <p:blipFill>
          <a:blip r:embed="rId8"/>
          <a:stretch>
            <a:fillRect/>
          </a:stretch>
        </p:blipFill>
        <p:spPr>
          <a:xfrm>
            <a:off x="482892" y="2050879"/>
            <a:ext cx="2625194" cy="1752317"/>
          </a:xfrm>
          <a:prstGeom prst="rect">
            <a:avLst/>
          </a:prstGeom>
          <a:effectLst/>
        </p:spPr>
      </p:pic>
    </p:spTree>
    <p:extLst>
      <p:ext uri="{BB962C8B-B14F-4D97-AF65-F5344CB8AC3E}">
        <p14:creationId xmlns:p14="http://schemas.microsoft.com/office/powerpoint/2010/main" val="2254670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0" name="Picture 62">
            <a:extLst>
              <a:ext uri="{FF2B5EF4-FFF2-40B4-BE49-F238E27FC236}">
                <a16:creationId xmlns:a16="http://schemas.microsoft.com/office/drawing/2014/main" id="{412E3267-7ABE-412B-8580-47EC0D1F6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859514"/>
            <a:ext cx="3027759" cy="3141236"/>
          </a:xfrm>
          <a:prstGeom prst="rect">
            <a:avLst/>
          </a:prstGeom>
        </p:spPr>
      </p:pic>
      <p:pic>
        <p:nvPicPr>
          <p:cNvPr id="61" name="Picture 64">
            <a:extLst>
              <a:ext uri="{FF2B5EF4-FFF2-40B4-BE49-F238E27FC236}">
                <a16:creationId xmlns:a16="http://schemas.microsoft.com/office/drawing/2014/main" id="{20B62C5A-2250-4380-AB23-DB87446CCE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3026511"/>
            <a:ext cx="1141809" cy="1774090"/>
          </a:xfrm>
          <a:prstGeom prst="rect">
            <a:avLst/>
          </a:prstGeom>
        </p:spPr>
      </p:pic>
      <p:sp>
        <p:nvSpPr>
          <p:cNvPr id="62" name="Oval 66">
            <a:extLst>
              <a:ext uri="{FF2B5EF4-FFF2-40B4-BE49-F238E27FC236}">
                <a16:creationId xmlns:a16="http://schemas.microsoft.com/office/drawing/2014/main" id="{D42CF425-7213-4F89-B0FF-4C2BDDD9C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211455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4" name="Picture 68">
            <a:extLst>
              <a:ext uri="{FF2B5EF4-FFF2-40B4-BE49-F238E27FC236}">
                <a16:creationId xmlns:a16="http://schemas.microsoft.com/office/drawing/2014/main" id="{D35DA97D-88F8-4249-B650-4FC9FD50A3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60" y="857251"/>
            <a:ext cx="1202540" cy="856055"/>
          </a:xfrm>
          <a:prstGeom prst="rect">
            <a:avLst/>
          </a:prstGeom>
        </p:spPr>
      </p:pic>
      <p:pic>
        <p:nvPicPr>
          <p:cNvPr id="66" name="Picture 70">
            <a:extLst>
              <a:ext uri="{FF2B5EF4-FFF2-40B4-BE49-F238E27FC236}">
                <a16:creationId xmlns:a16="http://schemas.microsoft.com/office/drawing/2014/main" id="{43F38673-6E30-4BAE-AC67-0B283EBF42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5429250"/>
            <a:ext cx="745301" cy="571500"/>
          </a:xfrm>
          <a:prstGeom prst="rect">
            <a:avLst/>
          </a:prstGeom>
        </p:spPr>
      </p:pic>
      <p:sp>
        <p:nvSpPr>
          <p:cNvPr id="68" name="Rectangle 72">
            <a:extLst>
              <a:ext uri="{FF2B5EF4-FFF2-40B4-BE49-F238E27FC236}">
                <a16:creationId xmlns:a16="http://schemas.microsoft.com/office/drawing/2014/main" id="{202A25CB-1ED1-4C87-AB49-8D3BC684D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85725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0" name="Rectangle 74">
            <a:extLst>
              <a:ext uri="{FF2B5EF4-FFF2-40B4-BE49-F238E27FC236}">
                <a16:creationId xmlns:a16="http://schemas.microsoft.com/office/drawing/2014/main" id="{EADB8294-BBF5-4EE7-8D08-DDECD12A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46"/>
            <a:ext cx="9143771" cy="354805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7" name="Rectangle 76">
            <a:extLst>
              <a:ext uri="{FF2B5EF4-FFF2-40B4-BE49-F238E27FC236}">
                <a16:creationId xmlns:a16="http://schemas.microsoft.com/office/drawing/2014/main" id="{C2AA68CD-BBCC-4482-B4F9-3EBE3A75D0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85725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9" name="Freeform 15">
            <a:extLst>
              <a:ext uri="{FF2B5EF4-FFF2-40B4-BE49-F238E27FC236}">
                <a16:creationId xmlns:a16="http://schemas.microsoft.com/office/drawing/2014/main" id="{B58816D9-9E81-4B2B-95D3-C398BF15E1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3672521"/>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2">
              <a:alpha val="20000"/>
            </a:schemeClr>
          </a:solidFill>
          <a:ln>
            <a:noFill/>
          </a:ln>
        </p:spPr>
        <p:txBody>
          <a:bodyPr rtlCol="0" anchor="ctr"/>
          <a:lstStyle/>
          <a:p>
            <a:pPr algn="ctr"/>
            <a:endParaRPr lang="en-US" sz="1350">
              <a:solidFill>
                <a:schemeClr val="tx1"/>
              </a:solidFill>
            </a:endParaRPr>
          </a:p>
        </p:txBody>
      </p:sp>
      <p:pic>
        <p:nvPicPr>
          <p:cNvPr id="11" name="Picture 12" descr="A picture containing text&#10;&#10;Description automatically generated">
            <a:extLst>
              <a:ext uri="{FF2B5EF4-FFF2-40B4-BE49-F238E27FC236}">
                <a16:creationId xmlns:a16="http://schemas.microsoft.com/office/drawing/2014/main" id="{38C7AB33-2120-43EF-93FE-4CD04C0EDC46}"/>
              </a:ext>
            </a:extLst>
          </p:cNvPr>
          <p:cNvPicPr>
            <a:picLocks noChangeAspect="1"/>
          </p:cNvPicPr>
          <p:nvPr/>
        </p:nvPicPr>
        <p:blipFill>
          <a:blip r:embed="rId7"/>
          <a:stretch>
            <a:fillRect/>
          </a:stretch>
        </p:blipFill>
        <p:spPr>
          <a:xfrm>
            <a:off x="4714277" y="1834129"/>
            <a:ext cx="2625422" cy="1969066"/>
          </a:xfrm>
          <a:prstGeom prst="rect">
            <a:avLst/>
          </a:prstGeom>
          <a:effectLst/>
        </p:spPr>
      </p:pic>
      <p:sp useBgFill="1">
        <p:nvSpPr>
          <p:cNvPr id="81" name="Freeform 5">
            <a:extLst>
              <a:ext uri="{FF2B5EF4-FFF2-40B4-BE49-F238E27FC236}">
                <a16:creationId xmlns:a16="http://schemas.microsoft.com/office/drawing/2014/main" id="{BD26E291-370D-448F-BDB9-9A5999D46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3898900"/>
            <a:ext cx="9143771" cy="2101850"/>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p>
      <p:sp>
        <p:nvSpPr>
          <p:cNvPr id="2" name="Title 1">
            <a:extLst>
              <a:ext uri="{FF2B5EF4-FFF2-40B4-BE49-F238E27FC236}">
                <a16:creationId xmlns:a16="http://schemas.microsoft.com/office/drawing/2014/main" id="{FF985F1E-930E-4D14-B70A-EE9CBC3D1AB9}"/>
              </a:ext>
            </a:extLst>
          </p:cNvPr>
          <p:cNvSpPr>
            <a:spLocks noGrp="1"/>
          </p:cNvSpPr>
          <p:nvPr>
            <p:ph type="title"/>
          </p:nvPr>
        </p:nvSpPr>
        <p:spPr>
          <a:xfrm>
            <a:off x="476594" y="4498008"/>
            <a:ext cx="7008866" cy="646352"/>
          </a:xfrm>
        </p:spPr>
        <p:txBody>
          <a:bodyPr vert="horz" lIns="68580" tIns="34290" rIns="68580" bIns="34290" rtlCol="0" anchor="b">
            <a:normAutofit/>
          </a:bodyPr>
          <a:lstStyle/>
          <a:p>
            <a:pPr>
              <a:lnSpc>
                <a:spcPct val="90000"/>
              </a:lnSpc>
            </a:pPr>
            <a:r>
              <a:rPr lang="en-US" sz="1950"/>
              <a:t>Profit and Loss statement of Orla company for the period 31/12/2021</a:t>
            </a:r>
          </a:p>
        </p:txBody>
      </p:sp>
      <p:pic>
        <p:nvPicPr>
          <p:cNvPr id="6" name="Picture 6" descr="Graphical user interface, application, table, Excel&#10;&#10;Description automatically generated">
            <a:extLst>
              <a:ext uri="{FF2B5EF4-FFF2-40B4-BE49-F238E27FC236}">
                <a16:creationId xmlns:a16="http://schemas.microsoft.com/office/drawing/2014/main" id="{6A60AF35-1ADB-447F-AE34-27F278D89B70}"/>
              </a:ext>
            </a:extLst>
          </p:cNvPr>
          <p:cNvPicPr>
            <a:picLocks noGrp="1" noChangeAspect="1"/>
          </p:cNvPicPr>
          <p:nvPr>
            <p:ph idx="1"/>
          </p:nvPr>
        </p:nvPicPr>
        <p:blipFill rotWithShape="1">
          <a:blip r:embed="rId8"/>
          <a:srcRect l="1295" t="32992" r="72806" b="8440"/>
          <a:stretch/>
        </p:blipFill>
        <p:spPr>
          <a:xfrm>
            <a:off x="1018672" y="968196"/>
            <a:ext cx="2369513" cy="3013594"/>
          </a:xfrm>
          <a:prstGeom prst="rect">
            <a:avLst/>
          </a:prstGeom>
          <a:effectLst/>
        </p:spPr>
      </p:pic>
    </p:spTree>
    <p:extLst>
      <p:ext uri="{BB962C8B-B14F-4D97-AF65-F5344CB8AC3E}">
        <p14:creationId xmlns:p14="http://schemas.microsoft.com/office/powerpoint/2010/main" val="33619224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2"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useBgFill="1">
        <p:nvSpPr>
          <p:cNvPr id="54" name="Freeform: Shape 53">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5" name="TextBox 4">
            <a:extLst>
              <a:ext uri="{FF2B5EF4-FFF2-40B4-BE49-F238E27FC236}">
                <a16:creationId xmlns:a16="http://schemas.microsoft.com/office/drawing/2014/main" id="{19746935-0F89-4295-A348-33F54AF67DE5}"/>
              </a:ext>
            </a:extLst>
          </p:cNvPr>
          <p:cNvSpPr txBox="1"/>
          <p:nvPr/>
        </p:nvSpPr>
        <p:spPr>
          <a:xfrm>
            <a:off x="3155181" y="573604"/>
            <a:ext cx="3841954" cy="365868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bg2">
                  <a:lumMod val="40000"/>
                  <a:lumOff val="60000"/>
                </a:schemeClr>
              </a:buClr>
              <a:buSzPct val="80000"/>
              <a:buFont typeface="Wingdings 3" charset="2"/>
              <a:buChar char=""/>
            </a:pPr>
            <a:r>
              <a:rPr lang="en-US">
                <a:latin typeface="+mj-lt"/>
                <a:ea typeface="+mj-ea"/>
                <a:cs typeface="+mj-cs"/>
              </a:rPr>
              <a:t>SALES CHART</a:t>
            </a:r>
          </a:p>
        </p:txBody>
      </p:sp>
      <p:pic>
        <p:nvPicPr>
          <p:cNvPr id="4" name="Picture 4" descr="Graphical user interface, application, table, Excel&#10;&#10;Description automatically generated">
            <a:extLst>
              <a:ext uri="{FF2B5EF4-FFF2-40B4-BE49-F238E27FC236}">
                <a16:creationId xmlns:a16="http://schemas.microsoft.com/office/drawing/2014/main" id="{B74AFFE3-26F5-47C3-B938-32F42D306802}"/>
              </a:ext>
            </a:extLst>
          </p:cNvPr>
          <p:cNvPicPr>
            <a:picLocks noChangeAspect="1"/>
          </p:cNvPicPr>
          <p:nvPr/>
        </p:nvPicPr>
        <p:blipFill rotWithShape="1">
          <a:blip r:embed="rId2"/>
          <a:srcRect l="5679" t="27287" r="20408" b="555"/>
          <a:stretch/>
        </p:blipFill>
        <p:spPr>
          <a:xfrm>
            <a:off x="850852" y="2304885"/>
            <a:ext cx="7290898" cy="4006492"/>
          </a:xfrm>
          <a:prstGeom prst="rect">
            <a:avLst/>
          </a:prstGeom>
          <a:effectLst/>
        </p:spPr>
      </p:pic>
    </p:spTree>
    <p:extLst>
      <p:ext uri="{BB962C8B-B14F-4D97-AF65-F5344CB8AC3E}">
        <p14:creationId xmlns:p14="http://schemas.microsoft.com/office/powerpoint/2010/main" val="920740553"/>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34C67A-B501-414E-A361-1C516EDACFA4}"/>
              </a:ext>
            </a:extLst>
          </p:cNvPr>
          <p:cNvSpPr>
            <a:spLocks noGrp="1"/>
          </p:cNvSpPr>
          <p:nvPr>
            <p:ph type="title"/>
          </p:nvPr>
        </p:nvSpPr>
        <p:spPr>
          <a:xfrm>
            <a:off x="486697" y="629266"/>
            <a:ext cx="4641143" cy="1622321"/>
          </a:xfrm>
        </p:spPr>
        <p:txBody>
          <a:bodyPr>
            <a:normAutofit/>
          </a:bodyPr>
          <a:lstStyle/>
          <a:p>
            <a:r>
              <a:rPr lang="en-GB" b="1"/>
              <a:t>REFERENCES</a:t>
            </a:r>
            <a:br>
              <a:rPr lang="en-GB" b="1"/>
            </a:br>
            <a:endParaRPr lang="en-GB" b="1">
              <a:solidFill>
                <a:srgbClr val="EBEBEB"/>
              </a:solidFill>
            </a:endParaRPr>
          </a:p>
        </p:txBody>
      </p:sp>
      <p:sp>
        <p:nvSpPr>
          <p:cNvPr id="54"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1980"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6" name="Picture 28">
            <a:extLst>
              <a:ext uri="{FF2B5EF4-FFF2-40B4-BE49-F238E27FC236}">
                <a16:creationId xmlns:a16="http://schemas.microsoft.com/office/drawing/2014/main" id="{E294738F-F6CB-43DD-8D5E-FC035BE803F9}"/>
              </a:ext>
            </a:extLst>
          </p:cNvPr>
          <p:cNvPicPr>
            <a:picLocks noChangeAspect="1"/>
          </p:cNvPicPr>
          <p:nvPr/>
        </p:nvPicPr>
        <p:blipFill rotWithShape="1">
          <a:blip r:embed="rId3"/>
          <a:srcRect l="41470" r="20719"/>
          <a:stretch/>
        </p:blipFill>
        <p:spPr>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graphicFrame>
        <p:nvGraphicFramePr>
          <p:cNvPr id="25" name="Content Placeholder 2">
            <a:extLst>
              <a:ext uri="{FF2B5EF4-FFF2-40B4-BE49-F238E27FC236}">
                <a16:creationId xmlns:a16="http://schemas.microsoft.com/office/drawing/2014/main" id="{42FA5E09-CD68-4C4E-AA84-7D2937A0D075}"/>
              </a:ext>
            </a:extLst>
          </p:cNvPr>
          <p:cNvGraphicFramePr>
            <a:graphicFrameLocks noGrp="1"/>
          </p:cNvGraphicFramePr>
          <p:nvPr>
            <p:ph idx="1"/>
            <p:extLst>
              <p:ext uri="{D42A27DB-BD31-4B8C-83A1-F6EECF244321}">
                <p14:modId xmlns:p14="http://schemas.microsoft.com/office/powerpoint/2010/main" val="2116758141"/>
              </p:ext>
            </p:extLst>
          </p:nvPr>
        </p:nvGraphicFramePr>
        <p:xfrm>
          <a:off x="486697" y="2438400"/>
          <a:ext cx="4641142"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121618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7" ma:contentTypeDescription="Create a new document." ma:contentTypeScope="" ma:versionID="05215bee7023278654bc999ca3f1c6ab">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ea03e2f70d9c4e7eab3699b24a2bd776"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2E2222-E5D7-4B0F-99FB-AD997FFDA83A}">
  <ds:schemaRefs>
    <ds:schemaRef ds:uri="5e11eeeb-aea2-48d1-b3ff-7dffc84c1762"/>
    <ds:schemaRef ds:uri="6730e359-ea60-4bf4-a90a-e4633981635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04A48096-BBCD-4B8A-B730-ED894311606E}">
  <ds:schemaRefs>
    <ds:schemaRef ds:uri="http://schemas.microsoft.com/sharepoint/v3/contenttype/forms"/>
  </ds:schemaRefs>
</ds:datastoreItem>
</file>

<file path=customXml/itemProps3.xml><?xml version="1.0" encoding="utf-8"?>
<ds:datastoreItem xmlns:ds="http://schemas.openxmlformats.org/officeDocument/2006/customXml" ds:itemID="{56352B53-A63D-4770-9B27-BD4534116C32}">
  <ds:schemaRefs>
    <ds:schemaRef ds:uri="5e11eeeb-aea2-48d1-b3ff-7dffc84c1762"/>
    <ds:schemaRef ds:uri="6730e359-ea60-4bf4-a90a-e463398163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22</Slides>
  <Notes>0</Notes>
  <HiddenSlides>1</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Ion</vt:lpstr>
      <vt:lpstr>        BUSINESS PLAN</vt:lpstr>
      <vt:lpstr>Table of Content </vt:lpstr>
      <vt:lpstr>PowerPoint Presentation</vt:lpstr>
      <vt:lpstr>Company Overview</vt:lpstr>
      <vt:lpstr>Executive Summary</vt:lpstr>
      <vt:lpstr>Products and Services</vt:lpstr>
      <vt:lpstr>PowerPoint Presentation</vt:lpstr>
      <vt:lpstr>PowerPoint Presentation</vt:lpstr>
      <vt:lpstr>Makeup  products</vt:lpstr>
      <vt:lpstr>Market audit-Competitor’s Analysis</vt:lpstr>
      <vt:lpstr>PowerPoint Presentation</vt:lpstr>
      <vt:lpstr>PESTLE </vt:lpstr>
      <vt:lpstr>Target Marketing </vt:lpstr>
      <vt:lpstr>PowerPoint Presentation</vt:lpstr>
      <vt:lpstr>PowerPoint Presentation</vt:lpstr>
      <vt:lpstr>Marketing plan</vt:lpstr>
      <vt:lpstr>Management team </vt:lpstr>
      <vt:lpstr>Finance plan </vt:lpstr>
      <vt:lpstr>PowerPoint Presentation</vt:lpstr>
      <vt:lpstr>Profit and Loss statement of Orla company for the period 31/12/2021</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BUSINESS PLAN</dc:title>
  <dc:creator>Aweke Tedesse Altaye</dc:creator>
  <cp:revision>6</cp:revision>
  <dcterms:created xsi:type="dcterms:W3CDTF">2021-10-25T19:12:03Z</dcterms:created>
  <dcterms:modified xsi:type="dcterms:W3CDTF">2021-11-19T10:08:50Z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