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7" r:id="rId5"/>
    <p:sldId id="312" r:id="rId6"/>
    <p:sldId id="258" r:id="rId7"/>
    <p:sldId id="284" r:id="rId8"/>
    <p:sldId id="315" r:id="rId9"/>
    <p:sldId id="323" r:id="rId10"/>
    <p:sldId id="277" r:id="rId11"/>
    <p:sldId id="316" r:id="rId12"/>
    <p:sldId id="293" r:id="rId13"/>
    <p:sldId id="317" r:id="rId14"/>
    <p:sldId id="319" r:id="rId15"/>
    <p:sldId id="314" r:id="rId16"/>
    <p:sldId id="322" r:id="rId17"/>
    <p:sldId id="320" r:id="rId18"/>
    <p:sldId id="310" r:id="rId19"/>
    <p:sldId id="325" r:id="rId20"/>
    <p:sldId id="311" r:id="rId21"/>
    <p:sldId id="308" r:id="rId22"/>
    <p:sldId id="321" r:id="rId23"/>
    <p:sldId id="324" r:id="rId24"/>
    <p:sldId id="31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telle Hitchon (Welsh Ambulance Service NHS Trust - 020 )" initials="EH(ASNT-0)" lastIdx="2" clrIdx="0">
    <p:extLst>
      <p:ext uri="{19B8F6BF-5375-455C-9EA6-DF929625EA0E}">
        <p15:presenceInfo xmlns:p15="http://schemas.microsoft.com/office/powerpoint/2012/main" userId="S-1-5-21-978635462-3828570294-627434887-696374" providerId="AD"/>
      </p:ext>
    </p:extLst>
  </p:cmAuthor>
  <p:cmAuthor id="2" name="Emily Benwell (Welsh Ambulance Service NHS Trust - 020)" initials="EB(ASNT0" lastIdx="1" clrIdx="1">
    <p:extLst>
      <p:ext uri="{19B8F6BF-5375-455C-9EA6-DF929625EA0E}">
        <p15:presenceInfo xmlns:p15="http://schemas.microsoft.com/office/powerpoint/2012/main" userId="S::Emily.Benwell@wales.nhs.uk::e260bc17-ddaf-49ac-8360-531c6e09288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AFB"/>
    <a:srgbClr val="007749"/>
    <a:srgbClr val="315A8B"/>
    <a:srgbClr val="EFDF00"/>
    <a:srgbClr val="2F588B"/>
    <a:srgbClr val="BFC9CA"/>
    <a:srgbClr val="E85246"/>
    <a:srgbClr val="ED2A2A"/>
    <a:srgbClr val="ADB9CA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20A550-5390-456F-8915-C65ED5A70E65}" v="375" dt="2024-02-27T17:47:50.9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Walls" userId="a6e083b4c9ef5939" providerId="LiveId" clId="{3E20A550-5390-456F-8915-C65ED5A70E65}"/>
    <pc:docChg chg="undo redo custSel addSld delSld modSld sldOrd">
      <pc:chgData name="Alice Walls" userId="a6e083b4c9ef5939" providerId="LiveId" clId="{3E20A550-5390-456F-8915-C65ED5A70E65}" dt="2024-03-01T07:34:13.731" v="7780" actId="20577"/>
      <pc:docMkLst>
        <pc:docMk/>
      </pc:docMkLst>
      <pc:sldChg chg="delSp modSp mod">
        <pc:chgData name="Alice Walls" userId="a6e083b4c9ef5939" providerId="LiveId" clId="{3E20A550-5390-456F-8915-C65ED5A70E65}" dt="2024-02-26T10:15:30.301" v="13" actId="1076"/>
        <pc:sldMkLst>
          <pc:docMk/>
          <pc:sldMk cId="4075356961" sldId="257"/>
        </pc:sldMkLst>
        <pc:spChg chg="mod">
          <ac:chgData name="Alice Walls" userId="a6e083b4c9ef5939" providerId="LiveId" clId="{3E20A550-5390-456F-8915-C65ED5A70E65}" dt="2024-02-26T10:14:43.432" v="3" actId="20577"/>
          <ac:spMkLst>
            <pc:docMk/>
            <pc:sldMk cId="4075356961" sldId="257"/>
            <ac:spMk id="2" creationId="{DA10EF89-A1B3-7306-F6FB-7724633FD9F1}"/>
          </ac:spMkLst>
        </pc:spChg>
        <pc:spChg chg="del">
          <ac:chgData name="Alice Walls" userId="a6e083b4c9ef5939" providerId="LiveId" clId="{3E20A550-5390-456F-8915-C65ED5A70E65}" dt="2024-02-26T10:15:19.257" v="11" actId="478"/>
          <ac:spMkLst>
            <pc:docMk/>
            <pc:sldMk cId="4075356961" sldId="257"/>
            <ac:spMk id="3" creationId="{5D4F2610-AAE5-BF52-64A5-BD8040B94D78}"/>
          </ac:spMkLst>
        </pc:spChg>
        <pc:spChg chg="mod">
          <ac:chgData name="Alice Walls" userId="a6e083b4c9ef5939" providerId="LiveId" clId="{3E20A550-5390-456F-8915-C65ED5A70E65}" dt="2024-02-26T10:15:25.630" v="12" actId="1076"/>
          <ac:spMkLst>
            <pc:docMk/>
            <pc:sldMk cId="4075356961" sldId="257"/>
            <ac:spMk id="16" creationId="{C30F1229-8F2E-4AC5-A71D-0910975C4816}"/>
          </ac:spMkLst>
        </pc:spChg>
        <pc:spChg chg="mod">
          <ac:chgData name="Alice Walls" userId="a6e083b4c9ef5939" providerId="LiveId" clId="{3E20A550-5390-456F-8915-C65ED5A70E65}" dt="2024-02-26T10:15:07.558" v="9" actId="1076"/>
          <ac:spMkLst>
            <pc:docMk/>
            <pc:sldMk cId="4075356961" sldId="257"/>
            <ac:spMk id="32" creationId="{227DC239-7C19-F5CA-6C90-36FB8ADA50D8}"/>
          </ac:spMkLst>
        </pc:spChg>
        <pc:picChg chg="mod">
          <ac:chgData name="Alice Walls" userId="a6e083b4c9ef5939" providerId="LiveId" clId="{3E20A550-5390-456F-8915-C65ED5A70E65}" dt="2024-02-26T10:15:30.301" v="13" actId="1076"/>
          <ac:picMkLst>
            <pc:docMk/>
            <pc:sldMk cId="4075356961" sldId="257"/>
            <ac:picMk id="4" creationId="{965BC16A-F19E-E60E-89DA-DCCF46F6FB11}"/>
          </ac:picMkLst>
        </pc:picChg>
      </pc:sldChg>
      <pc:sldChg chg="addSp modSp mod">
        <pc:chgData name="Alice Walls" userId="a6e083b4c9ef5939" providerId="LiveId" clId="{3E20A550-5390-456F-8915-C65ED5A70E65}" dt="2024-02-26T18:16:47.242" v="6394" actId="115"/>
        <pc:sldMkLst>
          <pc:docMk/>
          <pc:sldMk cId="1469134019" sldId="258"/>
        </pc:sldMkLst>
        <pc:spChg chg="mod">
          <ac:chgData name="Alice Walls" userId="a6e083b4c9ef5939" providerId="LiveId" clId="{3E20A550-5390-456F-8915-C65ED5A70E65}" dt="2024-02-26T18:16:17.054" v="6390" actId="2711"/>
          <ac:spMkLst>
            <pc:docMk/>
            <pc:sldMk cId="1469134019" sldId="258"/>
            <ac:spMk id="3" creationId="{F044E986-6B60-71D7-11F8-6D2D252FF74D}"/>
          </ac:spMkLst>
        </pc:spChg>
        <pc:spChg chg="add mod">
          <ac:chgData name="Alice Walls" userId="a6e083b4c9ef5939" providerId="LiveId" clId="{3E20A550-5390-456F-8915-C65ED5A70E65}" dt="2024-02-26T18:16:30.400" v="6392" actId="2711"/>
          <ac:spMkLst>
            <pc:docMk/>
            <pc:sldMk cId="1469134019" sldId="258"/>
            <ac:spMk id="4" creationId="{EBAAF508-5417-363D-BF85-E9D3E782EAE0}"/>
          </ac:spMkLst>
        </pc:spChg>
        <pc:spChg chg="mod">
          <ac:chgData name="Alice Walls" userId="a6e083b4c9ef5939" providerId="LiveId" clId="{3E20A550-5390-456F-8915-C65ED5A70E65}" dt="2024-02-26T10:16:15.410" v="19" actId="1076"/>
          <ac:spMkLst>
            <pc:docMk/>
            <pc:sldMk cId="1469134019" sldId="258"/>
            <ac:spMk id="9" creationId="{A2BAC108-23A8-24CC-9F75-CCECA7DDF748}"/>
          </ac:spMkLst>
        </pc:spChg>
        <pc:spChg chg="mod">
          <ac:chgData name="Alice Walls" userId="a6e083b4c9ef5939" providerId="LiveId" clId="{3E20A550-5390-456F-8915-C65ED5A70E65}" dt="2024-02-26T18:16:47.242" v="6394" actId="115"/>
          <ac:spMkLst>
            <pc:docMk/>
            <pc:sldMk cId="1469134019" sldId="258"/>
            <ac:spMk id="12" creationId="{722EFA39-4495-2E4A-95DA-1160BAF63434}"/>
          </ac:spMkLst>
        </pc:spChg>
        <pc:picChg chg="mod">
          <ac:chgData name="Alice Walls" userId="a6e083b4c9ef5939" providerId="LiveId" clId="{3E20A550-5390-456F-8915-C65ED5A70E65}" dt="2024-02-26T10:16:20.488" v="20" actId="1076"/>
          <ac:picMkLst>
            <pc:docMk/>
            <pc:sldMk cId="1469134019" sldId="258"/>
            <ac:picMk id="2" creationId="{45551462-0782-61A3-46ED-259F172DAC8E}"/>
          </ac:picMkLst>
        </pc:picChg>
      </pc:sldChg>
      <pc:sldChg chg="modSp del mod ord">
        <pc:chgData name="Alice Walls" userId="a6e083b4c9ef5939" providerId="LiveId" clId="{3E20A550-5390-456F-8915-C65ED5A70E65}" dt="2024-02-26T12:35:32.870" v="1011" actId="47"/>
        <pc:sldMkLst>
          <pc:docMk/>
          <pc:sldMk cId="3688782334" sldId="269"/>
        </pc:sldMkLst>
        <pc:spChg chg="mod">
          <ac:chgData name="Alice Walls" userId="a6e083b4c9ef5939" providerId="LiveId" clId="{3E20A550-5390-456F-8915-C65ED5A70E65}" dt="2024-02-26T10:23:28.397" v="321" actId="20577"/>
          <ac:spMkLst>
            <pc:docMk/>
            <pc:sldMk cId="3688782334" sldId="269"/>
            <ac:spMk id="531" creationId="{F8F4005C-C9DF-76A5-D1A9-083C2AB55F7C}"/>
          </ac:spMkLst>
        </pc:spChg>
      </pc:sldChg>
      <pc:sldChg chg="addSp delSp modSp mod">
        <pc:chgData name="Alice Walls" userId="a6e083b4c9ef5939" providerId="LiveId" clId="{3E20A550-5390-456F-8915-C65ED5A70E65}" dt="2024-02-26T18:17:23.020" v="6399" actId="2711"/>
        <pc:sldMkLst>
          <pc:docMk/>
          <pc:sldMk cId="575447476" sldId="277"/>
        </pc:sldMkLst>
        <pc:spChg chg="mod">
          <ac:chgData name="Alice Walls" userId="a6e083b4c9ef5939" providerId="LiveId" clId="{3E20A550-5390-456F-8915-C65ED5A70E65}" dt="2024-02-26T18:17:23.020" v="6399" actId="2711"/>
          <ac:spMkLst>
            <pc:docMk/>
            <pc:sldMk cId="575447476" sldId="277"/>
            <ac:spMk id="3" creationId="{9021BB4E-869E-FC78-0E03-1EA12FF4C7ED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" creationId="{4A642BA4-0593-5535-6E68-1EB57E57C987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6" creationId="{140632F8-C03F-3038-8523-D5A2208D19C5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7" creationId="{5B5D76BA-77E1-021D-3911-053D8F92DD43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8" creationId="{3DE50F5C-D4E6-9613-5009-8C1A847576A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9" creationId="{45BC405F-56AD-CCAE-54E3-D5F6DEF46C08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10" creationId="{C7EC401A-1CAE-2BE2-50F7-4E06344A78BE}"/>
          </ac:spMkLst>
        </pc:spChg>
        <pc:spChg chg="add del mod">
          <ac:chgData name="Alice Walls" userId="a6e083b4c9ef5939" providerId="LiveId" clId="{3E20A550-5390-456F-8915-C65ED5A70E65}" dt="2024-02-26T11:29:51.822" v="660" actId="20577"/>
          <ac:spMkLst>
            <pc:docMk/>
            <pc:sldMk cId="575447476" sldId="277"/>
            <ac:spMk id="11" creationId="{8212CFAA-A864-2C8E-CB86-F81E9CD6D8DB}"/>
          </ac:spMkLst>
        </pc:spChg>
        <pc:spChg chg="del mod">
          <ac:chgData name="Alice Walls" userId="a6e083b4c9ef5939" providerId="LiveId" clId="{3E20A550-5390-456F-8915-C65ED5A70E65}" dt="2024-02-26T11:12:11.884" v="505" actId="478"/>
          <ac:spMkLst>
            <pc:docMk/>
            <pc:sldMk cId="575447476" sldId="277"/>
            <ac:spMk id="14" creationId="{12105B8F-9EE0-4213-B72F-501CEEEFF4BD}"/>
          </ac:spMkLst>
        </pc:spChg>
        <pc:spChg chg="del">
          <ac:chgData name="Alice Walls" userId="a6e083b4c9ef5939" providerId="LiveId" clId="{3E20A550-5390-456F-8915-C65ED5A70E65}" dt="2024-02-26T10:33:21.794" v="499" actId="478"/>
          <ac:spMkLst>
            <pc:docMk/>
            <pc:sldMk cId="575447476" sldId="277"/>
            <ac:spMk id="15" creationId="{09651DBC-1DB2-58A9-4160-09CE7513D0BE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16" creationId="{70294984-1AC7-54FD-19CA-ABB2E37B3FE7}"/>
          </ac:spMkLst>
        </pc:spChg>
        <pc:spChg chg="del mod">
          <ac:chgData name="Alice Walls" userId="a6e083b4c9ef5939" providerId="LiveId" clId="{3E20A550-5390-456F-8915-C65ED5A70E65}" dt="2024-02-26T10:33:14.103" v="497"/>
          <ac:spMkLst>
            <pc:docMk/>
            <pc:sldMk cId="575447476" sldId="277"/>
            <ac:spMk id="17" creationId="{A973561B-3FDC-4472-9500-90659D9DB5D0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18" creationId="{9914E97C-E289-3A7E-0346-0B7CC39B2B37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19" creationId="{405F52DA-039A-41B8-AAD7-21A6DD536FE5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0" creationId="{A8C19A9A-F360-D1FF-ED1C-36497AAE7292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1" creationId="{46BB5EA4-066A-A65D-1B67-E4184DAAE9FC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2" creationId="{1C06DABB-1782-89D6-FB12-FDB3E926E16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3" creationId="{950A3F54-2D4F-E69B-0042-65E414BF2C54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4" creationId="{E80058D4-36BE-E637-B1E7-5DFE333661B6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5" creationId="{D0AFDDAA-0F55-A675-A7ED-C704966E6D99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6" creationId="{A4F812FB-1CE3-46C8-288F-BEAE2C980652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7" creationId="{739BFC86-5028-73F6-BC05-C33804B7B37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8" creationId="{B16FDE2E-CE32-CEFB-2ABF-84C11645403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29" creationId="{D253874B-7D66-7013-4EBC-893C71F5FBAF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0" creationId="{E681C4F9-84FB-7BB2-98B6-65255B216233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1" creationId="{735BAA86-6DCF-7B53-CA8B-78348AE357C0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2" creationId="{62DB3560-861A-A656-ABB8-DA183A0BB4E3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3" creationId="{19258DA0-8054-3885-3E01-1548457BDDEE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4" creationId="{10CF9218-F106-4277-C0ED-5A6C27AEC1E3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5" creationId="{914567FF-47D1-2CDD-374C-0D22EDCDEFC5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6" creationId="{A383F195-54AF-AC1D-666F-4967446056F6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7" creationId="{EF96C806-4B61-CA28-F0B8-7799D947547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8" creationId="{671A45AD-1D9E-E30E-47AC-9909169911A7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39" creationId="{CA7FF7B3-4156-DA9E-B8AD-DE85CF2BC63D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0" creationId="{836E113E-F8FF-93CB-EDBC-2E1A6BEA5BE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1" creationId="{F6D4DEC4-E51E-C315-33F2-DD995BBBFB32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2" creationId="{5A68D1AD-421E-3387-E241-9F32462D9B2B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3" creationId="{617523CA-7773-B61A-F9CB-58E455C23F34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4" creationId="{087F0D30-9C4C-05DE-41FB-19DB86F56720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5" creationId="{DC167273-B703-110C-FDC4-AEB017CB19BC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6" creationId="{B470ED65-C548-A823-673F-568180EAB28A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7" creationId="{CA8CFD50-F75D-8B87-DF05-CB8570B64A35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8" creationId="{8268F682-64E2-D727-A5F6-028268CA64AF}"/>
          </ac:spMkLst>
        </pc:spChg>
        <pc:spChg chg="add">
          <ac:chgData name="Alice Walls" userId="a6e083b4c9ef5939" providerId="LiveId" clId="{3E20A550-5390-456F-8915-C65ED5A70E65}" dt="2024-02-26T11:23:11.893" v="513"/>
          <ac:spMkLst>
            <pc:docMk/>
            <pc:sldMk cId="575447476" sldId="277"/>
            <ac:spMk id="49" creationId="{F036BA25-8D3F-F741-D00A-61CA774821B2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0" creationId="{AA2414F8-727D-BDF5-3F6C-0DA312843FF0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1" creationId="{4D267C30-C392-D0C6-79C8-915501C8AD61}"/>
          </ac:spMkLst>
        </pc:spChg>
        <pc:spChg chg="add mod">
          <ac:chgData name="Alice Walls" userId="a6e083b4c9ef5939" providerId="LiveId" clId="{3E20A550-5390-456F-8915-C65ED5A70E65}" dt="2024-02-26T17:41:36.171" v="6141" actId="20577"/>
          <ac:spMkLst>
            <pc:docMk/>
            <pc:sldMk cId="575447476" sldId="277"/>
            <ac:spMk id="52" creationId="{4928C30C-EEE6-CF40-450B-2889D4DB584D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3" creationId="{A5EE3318-D356-993B-23DA-27760954A01C}"/>
          </ac:spMkLst>
        </pc:spChg>
        <pc:spChg chg="add mod">
          <ac:chgData name="Alice Walls" userId="a6e083b4c9ef5939" providerId="LiveId" clId="{3E20A550-5390-456F-8915-C65ED5A70E65}" dt="2024-02-26T12:42:09.357" v="1157" actId="113"/>
          <ac:spMkLst>
            <pc:docMk/>
            <pc:sldMk cId="575447476" sldId="277"/>
            <ac:spMk id="54" creationId="{9B43D131-B4F3-5429-99EB-0544E32F9C2D}"/>
          </ac:spMkLst>
        </pc:spChg>
        <pc:spChg chg="add mod">
          <ac:chgData name="Alice Walls" userId="a6e083b4c9ef5939" providerId="LiveId" clId="{3E20A550-5390-456F-8915-C65ED5A70E65}" dt="2024-02-26T12:42:18.190" v="1159" actId="255"/>
          <ac:spMkLst>
            <pc:docMk/>
            <pc:sldMk cId="575447476" sldId="277"/>
            <ac:spMk id="55" creationId="{8F424270-4230-107E-C1A8-AC9AF18C006D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6" creationId="{B84B7257-849E-F455-38A4-6371284EFA34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7" creationId="{D6A32DEE-4BB4-FBD7-DDDB-0EC4506B5D1F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8" creationId="{43EDFC80-83F0-DBC9-BEAC-CD35D17CC887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59" creationId="{FCFC4EBC-1805-3489-108E-793F0440F761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60" creationId="{0FE024DC-D00A-0302-317B-13D57267303F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61" creationId="{E4F35DCF-C649-5B66-AB4F-442B87FE6F57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62" creationId="{48C5C6AE-13B5-CEAA-B51A-E24632E8F86D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63" creationId="{C8E91E4B-DDA4-1140-3B1D-D432E4FEEA47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24" creationId="{A1723F4E-247F-B687-E8B5-A4462A574D09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25" creationId="{449D4510-56F3-BEFF-42D6-21BCDEF309A3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26" creationId="{269E119D-4BC6-31E7-18BD-405A915B1945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3" creationId="{A52DECD3-3A90-7FC5-F805-A79B0942A7AB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4" creationId="{A3B01A65-A7E0-0070-1E60-A9C76CBAE2E6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5" creationId="{BCB38220-E6E7-7A71-6B2A-9A5F006086AB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6" creationId="{04AAB2A2-5B88-59C0-F7A3-E4F87C097922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7" creationId="{02DC1E00-D8AF-4F29-16B5-4831F8A4DDDA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8" creationId="{2D7C81F2-B4BC-94AC-C438-2E3B2BA70C25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39" creationId="{6B1AC54E-4437-7BF2-9165-A1A1E094F31A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0" creationId="{D9443129-A857-9085-C62B-095FFDC94AC4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1" creationId="{FCC6E49D-314E-7964-51CA-A29A61D22365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2" creationId="{AA3B5561-1F20-8B2C-9E0B-B3298F67D77B}"/>
          </ac:spMkLst>
        </pc:spChg>
        <pc:spChg chg="add mod">
          <ac:chgData name="Alice Walls" userId="a6e083b4c9ef5939" providerId="LiveId" clId="{3E20A550-5390-456F-8915-C65ED5A70E65}" dt="2024-02-26T12:42:25.812" v="1161" actId="113"/>
          <ac:spMkLst>
            <pc:docMk/>
            <pc:sldMk cId="575447476" sldId="277"/>
            <ac:spMk id="1043" creationId="{556F7143-592E-79E6-75C5-5B6CCB830B10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4" creationId="{BF319A49-C06B-1F17-3BDC-52B2964CE637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5" creationId="{5AEDFD80-23B6-A902-7758-6427369EA423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6" creationId="{D92C05DB-62E5-95DD-4B80-94AA5B49F843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7" creationId="{54216D15-96B9-2795-2400-01CCFD68D2FA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8" creationId="{DC5CD956-1E1F-2385-A342-FC5A3C33042F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49" creationId="{4B01E46E-E353-65C6-3887-1988DEF9EBDF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50" creationId="{637E554A-986E-0466-B497-76C86C5785D4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51" creationId="{75503951-30FB-A6C9-F7AB-D5799AA3E95C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52" creationId="{E9ED2964-B92B-77D1-AAEC-D24A978253F7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53" creationId="{A25E2F4A-324D-9D5E-497D-8DDD760E3E44}"/>
          </ac:spMkLst>
        </pc:spChg>
        <pc:spChg chg="add mod">
          <ac:chgData name="Alice Walls" userId="a6e083b4c9ef5939" providerId="LiveId" clId="{3E20A550-5390-456F-8915-C65ED5A70E65}" dt="2024-02-26T11:23:43.216" v="516" actId="1076"/>
          <ac:spMkLst>
            <pc:docMk/>
            <pc:sldMk cId="575447476" sldId="277"/>
            <ac:spMk id="1054" creationId="{F7D85A32-424A-9988-4983-657C645FD53F}"/>
          </ac:spMkLst>
        </pc:spChg>
        <pc:spChg chg="add mod">
          <ac:chgData name="Alice Walls" userId="a6e083b4c9ef5939" providerId="LiveId" clId="{3E20A550-5390-456F-8915-C65ED5A70E65}" dt="2024-02-26T18:09:10.637" v="6251" actId="1076"/>
          <ac:spMkLst>
            <pc:docMk/>
            <pc:sldMk cId="575447476" sldId="277"/>
            <ac:spMk id="1057" creationId="{176C9FA0-D546-4AC4-FC41-DE932CF62213}"/>
          </ac:spMkLst>
        </pc:spChg>
        <pc:picChg chg="add mod">
          <ac:chgData name="Alice Walls" userId="a6e083b4c9ef5939" providerId="LiveId" clId="{3E20A550-5390-456F-8915-C65ED5A70E65}" dt="2024-02-26T11:12:41.001" v="512" actId="1076"/>
          <ac:picMkLst>
            <pc:docMk/>
            <pc:sldMk cId="575447476" sldId="277"/>
            <ac:picMk id="2" creationId="{EDCA4438-147A-5305-634A-C057A201C88B}"/>
          </ac:picMkLst>
        </pc:picChg>
        <pc:picChg chg="del">
          <ac:chgData name="Alice Walls" userId="a6e083b4c9ef5939" providerId="LiveId" clId="{3E20A550-5390-456F-8915-C65ED5A70E65}" dt="2024-02-26T10:33:17.059" v="498" actId="478"/>
          <ac:picMkLst>
            <pc:docMk/>
            <pc:sldMk cId="575447476" sldId="277"/>
            <ac:picMk id="5" creationId="{67A3F98A-932E-7C9E-1DFE-9D82FA71606E}"/>
          </ac:picMkLst>
        </pc:pic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27" creationId="{7688F612-5B7F-78BA-5192-8B877A1763D6}"/>
          </ac:cxnSpMkLst>
        </pc:cxn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28" creationId="{90AEF277-E998-D874-09B8-365176F441B2}"/>
          </ac:cxnSpMkLst>
        </pc:cxn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29" creationId="{39F0408F-9E72-07BF-056E-628DCA4D32F0}"/>
          </ac:cxnSpMkLst>
        </pc:cxn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30" creationId="{1120F5B9-0BB2-441D-2F04-902A2FB9551C}"/>
          </ac:cxnSpMkLst>
        </pc:cxn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31" creationId="{12CE27CA-9A11-5FEE-C085-4F0FC9B7C5BF}"/>
          </ac:cxnSpMkLst>
        </pc:cxn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32" creationId="{4B90ED3A-1C52-880C-A1F3-81208740E2AA}"/>
          </ac:cxnSpMkLst>
        </pc:cxnChg>
        <pc:cxnChg chg="add">
          <ac:chgData name="Alice Walls" userId="a6e083b4c9ef5939" providerId="LiveId" clId="{3E20A550-5390-456F-8915-C65ED5A70E65}" dt="2024-02-26T11:23:11.893" v="513"/>
          <ac:cxnSpMkLst>
            <pc:docMk/>
            <pc:sldMk cId="575447476" sldId="277"/>
            <ac:cxnSpMk id="1059" creationId="{61608AE8-6512-F40E-1BC1-5A7A74F84FC5}"/>
          </ac:cxnSpMkLst>
        </pc:cxnChg>
        <pc:cxnChg chg="add mod">
          <ac:chgData name="Alice Walls" userId="a6e083b4c9ef5939" providerId="LiveId" clId="{3E20A550-5390-456F-8915-C65ED5A70E65}" dt="2024-02-26T11:23:43.216" v="516" actId="1076"/>
          <ac:cxnSpMkLst>
            <pc:docMk/>
            <pc:sldMk cId="575447476" sldId="277"/>
            <ac:cxnSpMk id="1073" creationId="{5807BEDD-3D39-7EE8-E2C0-9183761C6CCC}"/>
          </ac:cxnSpMkLst>
        </pc:cxnChg>
        <pc:cxnChg chg="add mod">
          <ac:chgData name="Alice Walls" userId="a6e083b4c9ef5939" providerId="LiveId" clId="{3E20A550-5390-456F-8915-C65ED5A70E65}" dt="2024-02-26T11:23:43.216" v="516" actId="1076"/>
          <ac:cxnSpMkLst>
            <pc:docMk/>
            <pc:sldMk cId="575447476" sldId="277"/>
            <ac:cxnSpMk id="1074" creationId="{C68DA7E7-0338-9AC8-8D37-10F0C0FB0102}"/>
          </ac:cxnSpMkLst>
        </pc:cxnChg>
        <pc:cxnChg chg="add mod">
          <ac:chgData name="Alice Walls" userId="a6e083b4c9ef5939" providerId="LiveId" clId="{3E20A550-5390-456F-8915-C65ED5A70E65}" dt="2024-02-26T11:23:43.216" v="516" actId="1076"/>
          <ac:cxnSpMkLst>
            <pc:docMk/>
            <pc:sldMk cId="575447476" sldId="277"/>
            <ac:cxnSpMk id="1075" creationId="{320E5672-F4BA-257B-6215-53EE89BCE350}"/>
          </ac:cxnSpMkLst>
        </pc:cxnChg>
        <pc:cxnChg chg="add mod">
          <ac:chgData name="Alice Walls" userId="a6e083b4c9ef5939" providerId="LiveId" clId="{3E20A550-5390-456F-8915-C65ED5A70E65}" dt="2024-02-26T11:23:43.216" v="516" actId="1076"/>
          <ac:cxnSpMkLst>
            <pc:docMk/>
            <pc:sldMk cId="575447476" sldId="277"/>
            <ac:cxnSpMk id="1076" creationId="{769E6263-5B82-AED8-C92F-23A68568E187}"/>
          </ac:cxnSpMkLst>
        </pc:cxnChg>
        <pc:cxnChg chg="add mod">
          <ac:chgData name="Alice Walls" userId="a6e083b4c9ef5939" providerId="LiveId" clId="{3E20A550-5390-456F-8915-C65ED5A70E65}" dt="2024-02-26T11:24:20.321" v="517" actId="14100"/>
          <ac:cxnSpMkLst>
            <pc:docMk/>
            <pc:sldMk cId="575447476" sldId="277"/>
            <ac:cxnSpMk id="1077" creationId="{1C7B16E3-B38E-F7A4-7C93-2021F73BF4F2}"/>
          </ac:cxnSpMkLst>
        </pc:cxnChg>
        <pc:cxnChg chg="add mod">
          <ac:chgData name="Alice Walls" userId="a6e083b4c9ef5939" providerId="LiveId" clId="{3E20A550-5390-456F-8915-C65ED5A70E65}" dt="2024-02-26T11:23:43.216" v="516" actId="1076"/>
          <ac:cxnSpMkLst>
            <pc:docMk/>
            <pc:sldMk cId="575447476" sldId="277"/>
            <ac:cxnSpMk id="1078" creationId="{8DF297F6-6EF5-A623-8659-07D7A2661D26}"/>
          </ac:cxnSpMkLst>
        </pc:cxnChg>
        <pc:cxnChg chg="add mod">
          <ac:chgData name="Alice Walls" userId="a6e083b4c9ef5939" providerId="LiveId" clId="{3E20A550-5390-456F-8915-C65ED5A70E65}" dt="2024-02-26T11:23:43.216" v="516" actId="1076"/>
          <ac:cxnSpMkLst>
            <pc:docMk/>
            <pc:sldMk cId="575447476" sldId="277"/>
            <ac:cxnSpMk id="1105" creationId="{549F9862-C4B8-2DF3-F7DC-DAFACBA3AFB4}"/>
          </ac:cxnSpMkLst>
        </pc:cxnChg>
      </pc:sldChg>
      <pc:sldChg chg="modSp mod ord">
        <pc:chgData name="Alice Walls" userId="a6e083b4c9ef5939" providerId="LiveId" clId="{3E20A550-5390-456F-8915-C65ED5A70E65}" dt="2024-02-26T16:46:36.950" v="5755" actId="20577"/>
        <pc:sldMkLst>
          <pc:docMk/>
          <pc:sldMk cId="2570060656" sldId="284"/>
        </pc:sldMkLst>
        <pc:spChg chg="mod">
          <ac:chgData name="Alice Walls" userId="a6e083b4c9ef5939" providerId="LiveId" clId="{3E20A550-5390-456F-8915-C65ED5A70E65}" dt="2024-02-26T16:46:36.950" v="5755" actId="20577"/>
          <ac:spMkLst>
            <pc:docMk/>
            <pc:sldMk cId="2570060656" sldId="284"/>
            <ac:spMk id="10" creationId="{B85EE980-734C-51EB-FDCA-25024E496F92}"/>
          </ac:spMkLst>
        </pc:spChg>
      </pc:sldChg>
      <pc:sldChg chg="addSp delSp modSp mod">
        <pc:chgData name="Alice Walls" userId="a6e083b4c9ef5939" providerId="LiveId" clId="{3E20A550-5390-456F-8915-C65ED5A70E65}" dt="2024-02-26T16:07:00.926" v="5611" actId="207"/>
        <pc:sldMkLst>
          <pc:docMk/>
          <pc:sldMk cId="3007983836" sldId="293"/>
        </pc:sldMkLst>
        <pc:spChg chg="del">
          <ac:chgData name="Alice Walls" userId="a6e083b4c9ef5939" providerId="LiveId" clId="{3E20A550-5390-456F-8915-C65ED5A70E65}" dt="2024-02-26T11:28:39.497" v="620" actId="478"/>
          <ac:spMkLst>
            <pc:docMk/>
            <pc:sldMk cId="3007983836" sldId="293"/>
            <ac:spMk id="2" creationId="{55EE725D-6BA0-34D1-976A-CD63E53DEB31}"/>
          </ac:spMkLst>
        </pc:spChg>
        <pc:spChg chg="del">
          <ac:chgData name="Alice Walls" userId="a6e083b4c9ef5939" providerId="LiveId" clId="{3E20A550-5390-456F-8915-C65ED5A70E65}" dt="2024-02-26T11:28:51.987" v="623" actId="478"/>
          <ac:spMkLst>
            <pc:docMk/>
            <pc:sldMk cId="3007983836" sldId="293"/>
            <ac:spMk id="3" creationId="{EC9F001C-C962-D67D-8CE5-3D1D00E77115}"/>
          </ac:spMkLst>
        </pc:spChg>
        <pc:spChg chg="del">
          <ac:chgData name="Alice Walls" userId="a6e083b4c9ef5939" providerId="LiveId" clId="{3E20A550-5390-456F-8915-C65ED5A70E65}" dt="2024-02-26T11:30:20.795" v="668" actId="478"/>
          <ac:spMkLst>
            <pc:docMk/>
            <pc:sldMk cId="3007983836" sldId="293"/>
            <ac:spMk id="4" creationId="{7CF54898-3CFA-2FD8-A67B-A08B74C101AA}"/>
          </ac:spMkLst>
        </pc:spChg>
        <pc:spChg chg="del mod">
          <ac:chgData name="Alice Walls" userId="a6e083b4c9ef5939" providerId="LiveId" clId="{3E20A550-5390-456F-8915-C65ED5A70E65}" dt="2024-02-26T11:28:47.579" v="622" actId="478"/>
          <ac:spMkLst>
            <pc:docMk/>
            <pc:sldMk cId="3007983836" sldId="293"/>
            <ac:spMk id="5" creationId="{95A50EEB-1EE6-6373-35B4-9887DA31D496}"/>
          </ac:spMkLst>
        </pc:spChg>
        <pc:spChg chg="add mod">
          <ac:chgData name="Alice Walls" userId="a6e083b4c9ef5939" providerId="LiveId" clId="{3E20A550-5390-456F-8915-C65ED5A70E65}" dt="2024-02-26T12:06:08.990" v="675"/>
          <ac:spMkLst>
            <pc:docMk/>
            <pc:sldMk cId="3007983836" sldId="293"/>
            <ac:spMk id="14" creationId="{B7D8EB8F-A6F2-87B1-7613-D3686790F8D6}"/>
          </ac:spMkLst>
        </pc:spChg>
        <pc:spChg chg="add mod">
          <ac:chgData name="Alice Walls" userId="a6e083b4c9ef5939" providerId="LiveId" clId="{3E20A550-5390-456F-8915-C65ED5A70E65}" dt="2024-02-26T12:06:42.318" v="736" actId="1038"/>
          <ac:spMkLst>
            <pc:docMk/>
            <pc:sldMk cId="3007983836" sldId="293"/>
            <ac:spMk id="16" creationId="{1AF9241A-2BA6-EBB6-F655-3AF249B9E622}"/>
          </ac:spMkLst>
        </pc:spChg>
        <pc:spChg chg="mod">
          <ac:chgData name="Alice Walls" userId="a6e083b4c9ef5939" providerId="LiveId" clId="{3E20A550-5390-456F-8915-C65ED5A70E65}" dt="2024-02-26T11:30:10.868" v="666" actId="20577"/>
          <ac:spMkLst>
            <pc:docMk/>
            <pc:sldMk cId="3007983836" sldId="293"/>
            <ac:spMk id="19" creationId="{E3310F68-C096-93FD-6ED1-8FD9F06C8373}"/>
          </ac:spMkLst>
        </pc:spChg>
        <pc:spChg chg="del">
          <ac:chgData name="Alice Walls" userId="a6e083b4c9ef5939" providerId="LiveId" clId="{3E20A550-5390-456F-8915-C65ED5A70E65}" dt="2024-02-26T11:30:26.391" v="670" actId="478"/>
          <ac:spMkLst>
            <pc:docMk/>
            <pc:sldMk cId="3007983836" sldId="293"/>
            <ac:spMk id="20" creationId="{78C14D71-5550-030E-D40C-B221FD5D4E14}"/>
          </ac:spMkLst>
        </pc:spChg>
        <pc:spChg chg="add mod">
          <ac:chgData name="Alice Walls" userId="a6e083b4c9ef5939" providerId="LiveId" clId="{3E20A550-5390-456F-8915-C65ED5A70E65}" dt="2024-02-26T12:07:25.763" v="741" actId="1076"/>
          <ac:spMkLst>
            <pc:docMk/>
            <pc:sldMk cId="3007983836" sldId="293"/>
            <ac:spMk id="22" creationId="{5084B3C9-8F3F-68BA-F286-FEA16EB0AA12}"/>
          </ac:spMkLst>
        </pc:spChg>
        <pc:graphicFrameChg chg="add mod modGraphic">
          <ac:chgData name="Alice Walls" userId="a6e083b4c9ef5939" providerId="LiveId" clId="{3E20A550-5390-456F-8915-C65ED5A70E65}" dt="2024-02-26T16:05:23.399" v="5603" actId="207"/>
          <ac:graphicFrameMkLst>
            <pc:docMk/>
            <pc:sldMk cId="3007983836" sldId="293"/>
            <ac:graphicFrameMk id="13" creationId="{0289A41B-4A73-E88B-D60F-677434273101}"/>
          </ac:graphicFrameMkLst>
        </pc:graphicFrameChg>
        <pc:graphicFrameChg chg="add mod modGraphic">
          <ac:chgData name="Alice Walls" userId="a6e083b4c9ef5939" providerId="LiveId" clId="{3E20A550-5390-456F-8915-C65ED5A70E65}" dt="2024-02-26T16:06:51.185" v="5610" actId="207"/>
          <ac:graphicFrameMkLst>
            <pc:docMk/>
            <pc:sldMk cId="3007983836" sldId="293"/>
            <ac:graphicFrameMk id="15" creationId="{0F57FED6-4220-D489-F021-5F9AE5D07A21}"/>
          </ac:graphicFrameMkLst>
        </pc:graphicFrameChg>
        <pc:graphicFrameChg chg="add mod modGraphic">
          <ac:chgData name="Alice Walls" userId="a6e083b4c9ef5939" providerId="LiveId" clId="{3E20A550-5390-456F-8915-C65ED5A70E65}" dt="2024-02-26T16:07:00.926" v="5611" actId="207"/>
          <ac:graphicFrameMkLst>
            <pc:docMk/>
            <pc:sldMk cId="3007983836" sldId="293"/>
            <ac:graphicFrameMk id="21" creationId="{F78EDFE1-1593-661C-B43E-10C16E1B2EF1}"/>
          </ac:graphicFrameMkLst>
        </pc:graphicFrameChg>
        <pc:picChg chg="del">
          <ac:chgData name="Alice Walls" userId="a6e083b4c9ef5939" providerId="LiveId" clId="{3E20A550-5390-456F-8915-C65ED5A70E65}" dt="2024-02-26T11:30:17.198" v="667" actId="478"/>
          <ac:picMkLst>
            <pc:docMk/>
            <pc:sldMk cId="3007983836" sldId="293"/>
            <ac:picMk id="6" creationId="{52D9EB61-61F4-0225-0C1B-E5B82FC4907E}"/>
          </ac:picMkLst>
        </pc:picChg>
        <pc:picChg chg="del">
          <ac:chgData name="Alice Walls" userId="a6e083b4c9ef5939" providerId="LiveId" clId="{3E20A550-5390-456F-8915-C65ED5A70E65}" dt="2024-02-26T11:30:17.198" v="667" actId="478"/>
          <ac:picMkLst>
            <pc:docMk/>
            <pc:sldMk cId="3007983836" sldId="293"/>
            <ac:picMk id="7" creationId="{1384F20B-FFD4-0943-9AA9-13B11469E449}"/>
          </ac:picMkLst>
        </pc:picChg>
        <pc:picChg chg="del">
          <ac:chgData name="Alice Walls" userId="a6e083b4c9ef5939" providerId="LiveId" clId="{3E20A550-5390-456F-8915-C65ED5A70E65}" dt="2024-02-26T11:30:22.835" v="669" actId="478"/>
          <ac:picMkLst>
            <pc:docMk/>
            <pc:sldMk cId="3007983836" sldId="293"/>
            <ac:picMk id="8" creationId="{BC2192E0-7017-98A2-8E31-B9F8F09BB4EA}"/>
          </ac:picMkLst>
        </pc:picChg>
        <pc:picChg chg="del">
          <ac:chgData name="Alice Walls" userId="a6e083b4c9ef5939" providerId="LiveId" clId="{3E20A550-5390-456F-8915-C65ED5A70E65}" dt="2024-02-26T11:30:17.198" v="667" actId="478"/>
          <ac:picMkLst>
            <pc:docMk/>
            <pc:sldMk cId="3007983836" sldId="293"/>
            <ac:picMk id="9" creationId="{A6367A5B-1325-9FEA-0414-357AE4A87D0D}"/>
          </ac:picMkLst>
        </pc:picChg>
        <pc:picChg chg="del">
          <ac:chgData name="Alice Walls" userId="a6e083b4c9ef5939" providerId="LiveId" clId="{3E20A550-5390-456F-8915-C65ED5A70E65}" dt="2024-02-26T11:30:17.198" v="667" actId="478"/>
          <ac:picMkLst>
            <pc:docMk/>
            <pc:sldMk cId="3007983836" sldId="293"/>
            <ac:picMk id="10" creationId="{DAAE0C33-2D26-D173-93F5-B9D0F7CA54A0}"/>
          </ac:picMkLst>
        </pc:picChg>
        <pc:picChg chg="add del">
          <ac:chgData name="Alice Walls" userId="a6e083b4c9ef5939" providerId="LiveId" clId="{3E20A550-5390-456F-8915-C65ED5A70E65}" dt="2024-02-26T12:05:22.778" v="672" actId="478"/>
          <ac:picMkLst>
            <pc:docMk/>
            <pc:sldMk cId="3007983836" sldId="293"/>
            <ac:picMk id="11" creationId="{6F6ADB0C-1F3A-F202-8C11-24AEB28B41D2}"/>
          </ac:picMkLst>
        </pc:picChg>
        <pc:picChg chg="add mod">
          <ac:chgData name="Alice Walls" userId="a6e083b4c9ef5939" providerId="LiveId" clId="{3E20A550-5390-456F-8915-C65ED5A70E65}" dt="2024-02-26T12:08:03.044" v="744" actId="1076"/>
          <ac:picMkLst>
            <pc:docMk/>
            <pc:sldMk cId="3007983836" sldId="293"/>
            <ac:picMk id="12" creationId="{EDBD88DF-9F5F-4D31-ABDF-A0EA5A2BA8A1}"/>
          </ac:picMkLst>
        </pc:picChg>
      </pc:sldChg>
      <pc:sldChg chg="addSp delSp modSp del mod">
        <pc:chgData name="Alice Walls" userId="a6e083b4c9ef5939" providerId="LiveId" clId="{3E20A550-5390-456F-8915-C65ED5A70E65}" dt="2024-02-26T13:19:31.385" v="1344" actId="47"/>
        <pc:sldMkLst>
          <pc:docMk/>
          <pc:sldMk cId="892617367" sldId="296"/>
        </pc:sldMkLst>
        <pc:spChg chg="del">
          <ac:chgData name="Alice Walls" userId="a6e083b4c9ef5939" providerId="LiveId" clId="{3E20A550-5390-456F-8915-C65ED5A70E65}" dt="2024-02-26T13:08:30.226" v="1210" actId="478"/>
          <ac:spMkLst>
            <pc:docMk/>
            <pc:sldMk cId="892617367" sldId="296"/>
            <ac:spMk id="2" creationId="{3459FA85-CFA7-6394-EE00-742A5D00207F}"/>
          </ac:spMkLst>
        </pc:spChg>
        <pc:spChg chg="mod">
          <ac:chgData name="Alice Walls" userId="a6e083b4c9ef5939" providerId="LiveId" clId="{3E20A550-5390-456F-8915-C65ED5A70E65}" dt="2024-02-26T13:09:20.770" v="1258" actId="313"/>
          <ac:spMkLst>
            <pc:docMk/>
            <pc:sldMk cId="892617367" sldId="296"/>
            <ac:spMk id="5" creationId="{920A9937-CEDD-B946-3173-471AD08F4EB5}"/>
          </ac:spMkLst>
        </pc:spChg>
        <pc:spChg chg="mod">
          <ac:chgData name="Alice Walls" userId="a6e083b4c9ef5939" providerId="LiveId" clId="{3E20A550-5390-456F-8915-C65ED5A70E65}" dt="2024-02-26T13:10:00.458" v="1264"/>
          <ac:spMkLst>
            <pc:docMk/>
            <pc:sldMk cId="892617367" sldId="296"/>
            <ac:spMk id="6" creationId="{DEB6B549-20FF-1AE6-4438-7B8584695F56}"/>
          </ac:spMkLst>
        </pc:spChg>
        <pc:spChg chg="del">
          <ac:chgData name="Alice Walls" userId="a6e083b4c9ef5939" providerId="LiveId" clId="{3E20A550-5390-456F-8915-C65ED5A70E65}" dt="2024-02-26T13:08:32.194" v="1211" actId="478"/>
          <ac:spMkLst>
            <pc:docMk/>
            <pc:sldMk cId="892617367" sldId="296"/>
            <ac:spMk id="8" creationId="{5376C2F6-76DA-7D48-DEBD-625E55177FAC}"/>
          </ac:spMkLst>
        </pc:spChg>
        <pc:spChg chg="del">
          <ac:chgData name="Alice Walls" userId="a6e083b4c9ef5939" providerId="LiveId" clId="{3E20A550-5390-456F-8915-C65ED5A70E65}" dt="2024-02-26T12:42:44.958" v="1164" actId="478"/>
          <ac:spMkLst>
            <pc:docMk/>
            <pc:sldMk cId="892617367" sldId="296"/>
            <ac:spMk id="11" creationId="{0A5BDC67-1809-8026-7930-BFD93F2DDEC7}"/>
          </ac:spMkLst>
        </pc:spChg>
        <pc:spChg chg="add mod">
          <ac:chgData name="Alice Walls" userId="a6e083b4c9ef5939" providerId="LiveId" clId="{3E20A550-5390-456F-8915-C65ED5A70E65}" dt="2024-02-26T13:11:13.370" v="1275" actId="1076"/>
          <ac:spMkLst>
            <pc:docMk/>
            <pc:sldMk cId="892617367" sldId="296"/>
            <ac:spMk id="14" creationId="{C0B66F7F-44C4-037B-C35A-59B480B70880}"/>
          </ac:spMkLst>
        </pc:spChg>
        <pc:spChg chg="mod">
          <ac:chgData name="Alice Walls" userId="a6e083b4c9ef5939" providerId="LiveId" clId="{3E20A550-5390-456F-8915-C65ED5A70E65}" dt="2024-02-26T12:29:16.747" v="764" actId="2711"/>
          <ac:spMkLst>
            <pc:docMk/>
            <pc:sldMk cId="892617367" sldId="296"/>
            <ac:spMk id="26" creationId="{AE375107-59B7-4E9E-B5AC-F0DC92F4B3B1}"/>
          </ac:spMkLst>
        </pc:spChg>
        <pc:picChg chg="del">
          <ac:chgData name="Alice Walls" userId="a6e083b4c9ef5939" providerId="LiveId" clId="{3E20A550-5390-456F-8915-C65ED5A70E65}" dt="2024-02-26T12:42:39.690" v="1163" actId="478"/>
          <ac:picMkLst>
            <pc:docMk/>
            <pc:sldMk cId="892617367" sldId="296"/>
            <ac:picMk id="9" creationId="{39DF130D-3FC8-49F4-FEE2-2B55F5082401}"/>
          </ac:picMkLst>
        </pc:picChg>
        <pc:picChg chg="del">
          <ac:chgData name="Alice Walls" userId="a6e083b4c9ef5939" providerId="LiveId" clId="{3E20A550-5390-456F-8915-C65ED5A70E65}" dt="2024-02-26T12:42:38.026" v="1162" actId="478"/>
          <ac:picMkLst>
            <pc:docMk/>
            <pc:sldMk cId="892617367" sldId="296"/>
            <ac:picMk id="10" creationId="{8FFBAA46-FAEB-D323-3AAF-825E4F655021}"/>
          </ac:picMkLst>
        </pc:picChg>
        <pc:picChg chg="add mod">
          <ac:chgData name="Alice Walls" userId="a6e083b4c9ef5939" providerId="LiveId" clId="{3E20A550-5390-456F-8915-C65ED5A70E65}" dt="2024-02-26T13:08:44.710" v="1216" actId="1076"/>
          <ac:picMkLst>
            <pc:docMk/>
            <pc:sldMk cId="892617367" sldId="296"/>
            <ac:picMk id="12" creationId="{41C0B042-5AD5-580B-214D-92052DD3642A}"/>
          </ac:picMkLst>
        </pc:picChg>
      </pc:sldChg>
      <pc:sldChg chg="addSp delSp modSp mod">
        <pc:chgData name="Alice Walls" userId="a6e083b4c9ef5939" providerId="LiveId" clId="{3E20A550-5390-456F-8915-C65ED5A70E65}" dt="2024-02-26T19:04:07.514" v="6554" actId="20577"/>
        <pc:sldMkLst>
          <pc:docMk/>
          <pc:sldMk cId="3252240067" sldId="308"/>
        </pc:sldMkLst>
        <pc:spChg chg="mod">
          <ac:chgData name="Alice Walls" userId="a6e083b4c9ef5939" providerId="LiveId" clId="{3E20A550-5390-456F-8915-C65ED5A70E65}" dt="2024-02-26T12:38:44.985" v="1111" actId="1076"/>
          <ac:spMkLst>
            <pc:docMk/>
            <pc:sldMk cId="3252240067" sldId="308"/>
            <ac:spMk id="2" creationId="{B59FF8E6-D780-7626-1887-7AFF942EAEB4}"/>
          </ac:spMkLst>
        </pc:spChg>
        <pc:spChg chg="add mod">
          <ac:chgData name="Alice Walls" userId="a6e083b4c9ef5939" providerId="LiveId" clId="{3E20A550-5390-456F-8915-C65ED5A70E65}" dt="2024-02-26T19:04:07.514" v="6554" actId="20577"/>
          <ac:spMkLst>
            <pc:docMk/>
            <pc:sldMk cId="3252240067" sldId="308"/>
            <ac:spMk id="3" creationId="{4D0890B4-E348-CB78-A230-02BD77E2E61C}"/>
          </ac:spMkLst>
        </pc:spChg>
        <pc:spChg chg="mod">
          <ac:chgData name="Alice Walls" userId="a6e083b4c9ef5939" providerId="LiveId" clId="{3E20A550-5390-456F-8915-C65ED5A70E65}" dt="2024-02-26T12:40:09.569" v="1127" actId="1076"/>
          <ac:spMkLst>
            <pc:docMk/>
            <pc:sldMk cId="3252240067" sldId="308"/>
            <ac:spMk id="4" creationId="{13C5178D-570A-3E8F-8EC5-D747A8DA3AB0}"/>
          </ac:spMkLst>
        </pc:spChg>
        <pc:spChg chg="del">
          <ac:chgData name="Alice Walls" userId="a6e083b4c9ef5939" providerId="LiveId" clId="{3E20A550-5390-456F-8915-C65ED5A70E65}" dt="2024-02-26T12:36:28.655" v="1060" actId="478"/>
          <ac:spMkLst>
            <pc:docMk/>
            <pc:sldMk cId="3252240067" sldId="308"/>
            <ac:spMk id="9" creationId="{0CCE578E-C70F-349A-A3B7-984FF52CD8D6}"/>
          </ac:spMkLst>
        </pc:spChg>
      </pc:sldChg>
      <pc:sldChg chg="addSp delSp modSp mod">
        <pc:chgData name="Alice Walls" userId="a6e083b4c9ef5939" providerId="LiveId" clId="{3E20A550-5390-456F-8915-C65ED5A70E65}" dt="2024-02-26T15:29:29.425" v="5402" actId="1076"/>
        <pc:sldMkLst>
          <pc:docMk/>
          <pc:sldMk cId="1762637548" sldId="310"/>
        </pc:sldMkLst>
        <pc:spChg chg="mod">
          <ac:chgData name="Alice Walls" userId="a6e083b4c9ef5939" providerId="LiveId" clId="{3E20A550-5390-456F-8915-C65ED5A70E65}" dt="2024-02-26T12:35:12.048" v="1009" actId="113"/>
          <ac:spMkLst>
            <pc:docMk/>
            <pc:sldMk cId="1762637548" sldId="310"/>
            <ac:spMk id="7" creationId="{95DF9CBF-17CF-64FF-D0F0-A090C779BE49}"/>
          </ac:spMkLst>
        </pc:spChg>
        <pc:spChg chg="del">
          <ac:chgData name="Alice Walls" userId="a6e083b4c9ef5939" providerId="LiveId" clId="{3E20A550-5390-456F-8915-C65ED5A70E65}" dt="2024-02-26T14:32:25.480" v="5378" actId="478"/>
          <ac:spMkLst>
            <pc:docMk/>
            <pc:sldMk cId="1762637548" sldId="310"/>
            <ac:spMk id="24" creationId="{2D6EB698-6C3A-F181-DD55-49BBA8BE73FC}"/>
          </ac:spMkLst>
        </pc:spChg>
        <pc:graphicFrameChg chg="add del mod modGraphic">
          <ac:chgData name="Alice Walls" userId="a6e083b4c9ef5939" providerId="LiveId" clId="{3E20A550-5390-456F-8915-C65ED5A70E65}" dt="2024-02-26T15:29:29.425" v="5402" actId="1076"/>
          <ac:graphicFrameMkLst>
            <pc:docMk/>
            <pc:sldMk cId="1762637548" sldId="310"/>
            <ac:graphicFrameMk id="2" creationId="{DB1E0438-7FAF-E2C0-F9E2-BF26C23759EB}"/>
          </ac:graphicFrameMkLst>
        </pc:graphicFrameChg>
        <pc:graphicFrameChg chg="del">
          <ac:chgData name="Alice Walls" userId="a6e083b4c9ef5939" providerId="LiveId" clId="{3E20A550-5390-456F-8915-C65ED5A70E65}" dt="2024-02-26T14:32:30.339" v="5379" actId="478"/>
          <ac:graphicFrameMkLst>
            <pc:docMk/>
            <pc:sldMk cId="1762637548" sldId="310"/>
            <ac:graphicFrameMk id="9" creationId="{F3471376-6ED1-2875-8352-C5744B3DCABD}"/>
          </ac:graphicFrameMkLst>
        </pc:graphicFrameChg>
        <pc:picChg chg="del">
          <ac:chgData name="Alice Walls" userId="a6e083b4c9ef5939" providerId="LiveId" clId="{3E20A550-5390-456F-8915-C65ED5A70E65}" dt="2024-02-26T14:32:32.163" v="5380" actId="478"/>
          <ac:picMkLst>
            <pc:docMk/>
            <pc:sldMk cId="1762637548" sldId="310"/>
            <ac:picMk id="19" creationId="{0A0B7C1C-692D-B8D8-705C-46DD77FE52E9}"/>
          </ac:picMkLst>
        </pc:picChg>
        <pc:picChg chg="del">
          <ac:chgData name="Alice Walls" userId="a6e083b4c9ef5939" providerId="LiveId" clId="{3E20A550-5390-456F-8915-C65ED5A70E65}" dt="2024-02-26T14:32:34.483" v="5381" actId="478"/>
          <ac:picMkLst>
            <pc:docMk/>
            <pc:sldMk cId="1762637548" sldId="310"/>
            <ac:picMk id="32" creationId="{A938A417-DFB9-100F-B5C0-A04ED7081F99}"/>
          </ac:picMkLst>
        </pc:picChg>
        <pc:picChg chg="del">
          <ac:chgData name="Alice Walls" userId="a6e083b4c9ef5939" providerId="LiveId" clId="{3E20A550-5390-456F-8915-C65ED5A70E65}" dt="2024-02-26T14:32:36.774" v="5382" actId="478"/>
          <ac:picMkLst>
            <pc:docMk/>
            <pc:sldMk cId="1762637548" sldId="310"/>
            <ac:picMk id="33" creationId="{F7ECA63D-0770-1E5A-F5FB-8AA13830824F}"/>
          </ac:picMkLst>
        </pc:picChg>
      </pc:sldChg>
      <pc:sldChg chg="addSp delSp modSp mod">
        <pc:chgData name="Alice Walls" userId="a6e083b4c9ef5939" providerId="LiveId" clId="{3E20A550-5390-456F-8915-C65ED5A70E65}" dt="2024-02-26T18:59:35.686" v="6488" actId="1076"/>
        <pc:sldMkLst>
          <pc:docMk/>
          <pc:sldMk cId="3528194356" sldId="311"/>
        </pc:sldMkLst>
        <pc:spChg chg="add mod">
          <ac:chgData name="Alice Walls" userId="a6e083b4c9ef5939" providerId="LiveId" clId="{3E20A550-5390-456F-8915-C65ED5A70E65}" dt="2024-02-26T18:59:31.532" v="6487" actId="1076"/>
          <ac:spMkLst>
            <pc:docMk/>
            <pc:sldMk cId="3528194356" sldId="311"/>
            <ac:spMk id="3" creationId="{6DD7B83C-57B2-B0AA-0E73-6298078FD349}"/>
          </ac:spMkLst>
        </pc:spChg>
        <pc:spChg chg="mod">
          <ac:chgData name="Alice Walls" userId="a6e083b4c9ef5939" providerId="LiveId" clId="{3E20A550-5390-456F-8915-C65ED5A70E65}" dt="2024-02-26T12:35:24.350" v="1010" actId="113"/>
          <ac:spMkLst>
            <pc:docMk/>
            <pc:sldMk cId="3528194356" sldId="311"/>
            <ac:spMk id="7" creationId="{95DF9CBF-17CF-64FF-D0F0-A090C779BE49}"/>
          </ac:spMkLst>
        </pc:spChg>
        <pc:spChg chg="del mod">
          <ac:chgData name="Alice Walls" userId="a6e083b4c9ef5939" providerId="LiveId" clId="{3E20A550-5390-456F-8915-C65ED5A70E65}" dt="2024-02-26T18:55:43.946" v="6449" actId="478"/>
          <ac:spMkLst>
            <pc:docMk/>
            <pc:sldMk cId="3528194356" sldId="311"/>
            <ac:spMk id="24" creationId="{2D6EB698-6C3A-F181-DD55-49BBA8BE73FC}"/>
          </ac:spMkLst>
        </pc:spChg>
        <pc:graphicFrameChg chg="mod">
          <ac:chgData name="Alice Walls" userId="a6e083b4c9ef5939" providerId="LiveId" clId="{3E20A550-5390-456F-8915-C65ED5A70E65}" dt="2024-02-26T18:59:35.686" v="6488" actId="1076"/>
          <ac:graphicFrameMkLst>
            <pc:docMk/>
            <pc:sldMk cId="3528194356" sldId="311"/>
            <ac:graphicFrameMk id="9" creationId="{F3471376-6ED1-2875-8352-C5744B3DCABD}"/>
          </ac:graphicFrameMkLst>
        </pc:graphicFrameChg>
        <pc:picChg chg="del">
          <ac:chgData name="Alice Walls" userId="a6e083b4c9ef5939" providerId="LiveId" clId="{3E20A550-5390-456F-8915-C65ED5A70E65}" dt="2024-02-26T16:13:46.415" v="5745" actId="478"/>
          <ac:picMkLst>
            <pc:docMk/>
            <pc:sldMk cId="3528194356" sldId="311"/>
            <ac:picMk id="19" creationId="{0A0B7C1C-692D-B8D8-705C-46DD77FE52E9}"/>
          </ac:picMkLst>
        </pc:picChg>
        <pc:picChg chg="del">
          <ac:chgData name="Alice Walls" userId="a6e083b4c9ef5939" providerId="LiveId" clId="{3E20A550-5390-456F-8915-C65ED5A70E65}" dt="2024-02-26T16:13:50.134" v="5746" actId="478"/>
          <ac:picMkLst>
            <pc:docMk/>
            <pc:sldMk cId="3528194356" sldId="311"/>
            <ac:picMk id="32" creationId="{A938A417-DFB9-100F-B5C0-A04ED7081F99}"/>
          </ac:picMkLst>
        </pc:picChg>
        <pc:picChg chg="del">
          <ac:chgData name="Alice Walls" userId="a6e083b4c9ef5939" providerId="LiveId" clId="{3E20A550-5390-456F-8915-C65ED5A70E65}" dt="2024-02-26T16:13:51.807" v="5747" actId="478"/>
          <ac:picMkLst>
            <pc:docMk/>
            <pc:sldMk cId="3528194356" sldId="311"/>
            <ac:picMk id="33" creationId="{F7ECA63D-0770-1E5A-F5FB-8AA13830824F}"/>
          </ac:picMkLst>
        </pc:picChg>
      </pc:sldChg>
      <pc:sldChg chg="delSp modSp add mod ord">
        <pc:chgData name="Alice Walls" userId="a6e083b4c9ef5939" providerId="LiveId" clId="{3E20A550-5390-456F-8915-C65ED5A70E65}" dt="2024-02-26T19:03:52.678" v="6531" actId="20577"/>
        <pc:sldMkLst>
          <pc:docMk/>
          <pc:sldMk cId="3959971175" sldId="312"/>
        </pc:sldMkLst>
        <pc:spChg chg="del mod">
          <ac:chgData name="Alice Walls" userId="a6e083b4c9ef5939" providerId="LiveId" clId="{3E20A550-5390-456F-8915-C65ED5A70E65}" dt="2024-02-26T10:27:10.024" v="434"/>
          <ac:spMkLst>
            <pc:docMk/>
            <pc:sldMk cId="3959971175" sldId="312"/>
            <ac:spMk id="10" creationId="{32290EBF-D9E1-A6A1-C3A9-4A516EF38957}"/>
          </ac:spMkLst>
        </pc:spChg>
        <pc:spChg chg="del">
          <ac:chgData name="Alice Walls" userId="a6e083b4c9ef5939" providerId="LiveId" clId="{3E20A550-5390-456F-8915-C65ED5A70E65}" dt="2024-02-26T10:27:10.022" v="432" actId="478"/>
          <ac:spMkLst>
            <pc:docMk/>
            <pc:sldMk cId="3959971175" sldId="312"/>
            <ac:spMk id="14" creationId="{DA78755F-5B27-1A03-5A4B-CF5334074CD3}"/>
          </ac:spMkLst>
        </pc:spChg>
        <pc:spChg chg="mod">
          <ac:chgData name="Alice Walls" userId="a6e083b4c9ef5939" providerId="LiveId" clId="{3E20A550-5390-456F-8915-C65ED5A70E65}" dt="2024-02-26T19:03:52.678" v="6531" actId="20577"/>
          <ac:spMkLst>
            <pc:docMk/>
            <pc:sldMk cId="3959971175" sldId="312"/>
            <ac:spMk id="17" creationId="{35B6E36D-C3F1-6AE5-8A4C-301AD9698EB8}"/>
          </ac:spMkLst>
        </pc:spChg>
        <pc:spChg chg="mod">
          <ac:chgData name="Alice Walls" userId="a6e083b4c9ef5939" providerId="LiveId" clId="{3E20A550-5390-456F-8915-C65ED5A70E65}" dt="2024-02-26T18:16:56.280" v="6398" actId="115"/>
          <ac:spMkLst>
            <pc:docMk/>
            <pc:sldMk cId="3959971175" sldId="312"/>
            <ac:spMk id="531" creationId="{CB1FAB9E-4083-CC3B-4512-01C473E8886A}"/>
          </ac:spMkLst>
        </pc:spChg>
        <pc:graphicFrameChg chg="mod">
          <ac:chgData name="Alice Walls" userId="a6e083b4c9ef5939" providerId="LiveId" clId="{3E20A550-5390-456F-8915-C65ED5A70E65}" dt="2024-02-26T12:31:07.054" v="771" actId="1076"/>
          <ac:graphicFrameMkLst>
            <pc:docMk/>
            <pc:sldMk cId="3959971175" sldId="312"/>
            <ac:graphicFrameMk id="3" creationId="{FE9E3BEF-6B1D-26B8-5481-F269CCC8177F}"/>
          </ac:graphicFrameMkLst>
        </pc:graphicFrameChg>
        <pc:picChg chg="mod">
          <ac:chgData name="Alice Walls" userId="a6e083b4c9ef5939" providerId="LiveId" clId="{3E20A550-5390-456F-8915-C65ED5A70E65}" dt="2024-02-26T12:30:57.853" v="770" actId="14100"/>
          <ac:picMkLst>
            <pc:docMk/>
            <pc:sldMk cId="3959971175" sldId="312"/>
            <ac:picMk id="521" creationId="{A46C3245-D9EE-814E-4829-78F72C54F873}"/>
          </ac:picMkLst>
        </pc:picChg>
      </pc:sldChg>
      <pc:sldChg chg="delSp modSp add mod">
        <pc:chgData name="Alice Walls" userId="a6e083b4c9ef5939" providerId="LiveId" clId="{3E20A550-5390-456F-8915-C65ED5A70E65}" dt="2024-02-26T12:37:17.332" v="1094" actId="6549"/>
        <pc:sldMkLst>
          <pc:docMk/>
          <pc:sldMk cId="343799897" sldId="313"/>
        </pc:sldMkLst>
        <pc:spChg chg="mod">
          <ac:chgData name="Alice Walls" userId="a6e083b4c9ef5939" providerId="LiveId" clId="{3E20A550-5390-456F-8915-C65ED5A70E65}" dt="2024-02-26T12:37:17.332" v="1094" actId="6549"/>
          <ac:spMkLst>
            <pc:docMk/>
            <pc:sldMk cId="343799897" sldId="313"/>
            <ac:spMk id="2" creationId="{CBC82CA6-B559-5666-E4D1-9D267CC1BAFA}"/>
          </ac:spMkLst>
        </pc:spChg>
        <pc:spChg chg="del">
          <ac:chgData name="Alice Walls" userId="a6e083b4c9ef5939" providerId="LiveId" clId="{3E20A550-5390-456F-8915-C65ED5A70E65}" dt="2024-02-26T12:36:35.437" v="1061" actId="478"/>
          <ac:spMkLst>
            <pc:docMk/>
            <pc:sldMk cId="343799897" sldId="313"/>
            <ac:spMk id="9" creationId="{34B72522-F954-F56E-31AE-57C2B66F4D54}"/>
          </ac:spMkLst>
        </pc:spChg>
      </pc:sldChg>
      <pc:sldChg chg="addSp delSp modSp add mod">
        <pc:chgData name="Alice Walls" userId="a6e083b4c9ef5939" providerId="LiveId" clId="{3E20A550-5390-456F-8915-C65ED5A70E65}" dt="2024-02-26T18:26:32.460" v="6421" actId="1076"/>
        <pc:sldMkLst>
          <pc:docMk/>
          <pc:sldMk cId="1755545260" sldId="314"/>
        </pc:sldMkLst>
        <pc:spChg chg="del">
          <ac:chgData name="Alice Walls" userId="a6e083b4c9ef5939" providerId="LiveId" clId="{3E20A550-5390-456F-8915-C65ED5A70E65}" dt="2024-02-26T13:27:09.977" v="1599" actId="478"/>
          <ac:spMkLst>
            <pc:docMk/>
            <pc:sldMk cId="1755545260" sldId="314"/>
            <ac:spMk id="2" creationId="{F1EB7941-65EE-A0AB-D2CA-19B16916A50E}"/>
          </ac:spMkLst>
        </pc:spChg>
        <pc:spChg chg="del mod">
          <ac:chgData name="Alice Walls" userId="a6e083b4c9ef5939" providerId="LiveId" clId="{3E20A550-5390-456F-8915-C65ED5A70E65}" dt="2024-02-26T13:27:07.123" v="1598"/>
          <ac:spMkLst>
            <pc:docMk/>
            <pc:sldMk cId="1755545260" sldId="314"/>
            <ac:spMk id="5" creationId="{AD442038-3664-1241-2995-8A6BDF669817}"/>
          </ac:spMkLst>
        </pc:spChg>
        <pc:spChg chg="del mod">
          <ac:chgData name="Alice Walls" userId="a6e083b4c9ef5939" providerId="LiveId" clId="{3E20A550-5390-456F-8915-C65ED5A70E65}" dt="2024-02-26T13:27:07.121" v="1596" actId="478"/>
          <ac:spMkLst>
            <pc:docMk/>
            <pc:sldMk cId="1755545260" sldId="314"/>
            <ac:spMk id="6" creationId="{689C9F6B-D17A-658D-6FD0-7371654F68FD}"/>
          </ac:spMkLst>
        </pc:spChg>
        <pc:spChg chg="del">
          <ac:chgData name="Alice Walls" userId="a6e083b4c9ef5939" providerId="LiveId" clId="{3E20A550-5390-456F-8915-C65ED5A70E65}" dt="2024-02-26T13:27:11.927" v="1600" actId="478"/>
          <ac:spMkLst>
            <pc:docMk/>
            <pc:sldMk cId="1755545260" sldId="314"/>
            <ac:spMk id="8" creationId="{B3973786-2895-23B5-A4E1-AE77A0F34B59}"/>
          </ac:spMkLst>
        </pc:spChg>
        <pc:spChg chg="add mod">
          <ac:chgData name="Alice Walls" userId="a6e083b4c9ef5939" providerId="LiveId" clId="{3E20A550-5390-456F-8915-C65ED5A70E65}" dt="2024-02-26T18:26:23.145" v="6419" actId="1076"/>
          <ac:spMkLst>
            <pc:docMk/>
            <pc:sldMk cId="1755545260" sldId="314"/>
            <ac:spMk id="10" creationId="{D926B0FE-0CB1-97BB-580C-1857587B538C}"/>
          </ac:spMkLst>
        </pc:spChg>
        <pc:spChg chg="mod">
          <ac:chgData name="Alice Walls" userId="a6e083b4c9ef5939" providerId="LiveId" clId="{3E20A550-5390-456F-8915-C65ED5A70E65}" dt="2024-02-26T15:33:34.359" v="5488" actId="20577"/>
          <ac:spMkLst>
            <pc:docMk/>
            <pc:sldMk cId="1755545260" sldId="314"/>
            <ac:spMk id="26" creationId="{AEBAA31A-B256-748D-31E7-847B0A73036D}"/>
          </ac:spMkLst>
        </pc:spChg>
        <pc:spChg chg="del">
          <ac:chgData name="Alice Walls" userId="a6e083b4c9ef5939" providerId="LiveId" clId="{3E20A550-5390-456F-8915-C65ED5A70E65}" dt="2024-02-26T18:25:50.291" v="6413" actId="478"/>
          <ac:spMkLst>
            <pc:docMk/>
            <pc:sldMk cId="1755545260" sldId="314"/>
            <ac:spMk id="29" creationId="{0609EA2B-C6D3-23BC-7A11-4B4DD3E40456}"/>
          </ac:spMkLst>
        </pc:spChg>
        <pc:picChg chg="del">
          <ac:chgData name="Alice Walls" userId="a6e083b4c9ef5939" providerId="LiveId" clId="{3E20A550-5390-456F-8915-C65ED5A70E65}" dt="2024-02-26T13:49:24.981" v="1684" actId="478"/>
          <ac:picMkLst>
            <pc:docMk/>
            <pc:sldMk cId="1755545260" sldId="314"/>
            <ac:picMk id="3" creationId="{589B5938-A94D-7F62-196E-583EC48C4F13}"/>
          </ac:picMkLst>
        </pc:picChg>
        <pc:picChg chg="del">
          <ac:chgData name="Alice Walls" userId="a6e083b4c9ef5939" providerId="LiveId" clId="{3E20A550-5390-456F-8915-C65ED5A70E65}" dt="2024-02-26T13:49:22.686" v="1683" actId="478"/>
          <ac:picMkLst>
            <pc:docMk/>
            <pc:sldMk cId="1755545260" sldId="314"/>
            <ac:picMk id="4" creationId="{6A313038-BA99-2C09-DA50-193F3F0DCD08}"/>
          </ac:picMkLst>
        </pc:picChg>
        <pc:picChg chg="add mod">
          <ac:chgData name="Alice Walls" userId="a6e083b4c9ef5939" providerId="LiveId" clId="{3E20A550-5390-456F-8915-C65ED5A70E65}" dt="2024-02-26T18:26:32.460" v="6421" actId="1076"/>
          <ac:picMkLst>
            <pc:docMk/>
            <pc:sldMk cId="1755545260" sldId="314"/>
            <ac:picMk id="7" creationId="{547E687D-43D8-B6FE-CCED-260EBE4D0013}"/>
          </ac:picMkLst>
        </pc:picChg>
      </pc:sldChg>
      <pc:sldChg chg="new del">
        <pc:chgData name="Alice Walls" userId="a6e083b4c9ef5939" providerId="LiveId" clId="{3E20A550-5390-456F-8915-C65ED5A70E65}" dt="2024-02-26T12:48:08.972" v="1166" actId="680"/>
        <pc:sldMkLst>
          <pc:docMk/>
          <pc:sldMk cId="3030253492" sldId="314"/>
        </pc:sldMkLst>
      </pc:sldChg>
      <pc:sldChg chg="addSp delSp modSp add mod ord">
        <pc:chgData name="Alice Walls" userId="a6e083b4c9ef5939" providerId="LiveId" clId="{3E20A550-5390-456F-8915-C65ED5A70E65}" dt="2024-02-26T19:01:20.325" v="6507" actId="1076"/>
        <pc:sldMkLst>
          <pc:docMk/>
          <pc:sldMk cId="1768873999" sldId="315"/>
        </pc:sldMkLst>
        <pc:spChg chg="del mod">
          <ac:chgData name="Alice Walls" userId="a6e083b4c9ef5939" providerId="LiveId" clId="{3E20A550-5390-456F-8915-C65ED5A70E65}" dt="2024-02-26T13:15:40.013" v="1282"/>
          <ac:spMkLst>
            <pc:docMk/>
            <pc:sldMk cId="1768873999" sldId="315"/>
            <ac:spMk id="5" creationId="{09318688-5466-05C2-E46B-74E7984D6F15}"/>
          </ac:spMkLst>
        </pc:spChg>
        <pc:spChg chg="del">
          <ac:chgData name="Alice Walls" userId="a6e083b4c9ef5939" providerId="LiveId" clId="{3E20A550-5390-456F-8915-C65ED5A70E65}" dt="2024-02-26T13:15:40.011" v="1280" actId="478"/>
          <ac:spMkLst>
            <pc:docMk/>
            <pc:sldMk cId="1768873999" sldId="315"/>
            <ac:spMk id="6" creationId="{25B02E47-06AF-DC07-B2BB-6C7BC4335C86}"/>
          </ac:spMkLst>
        </pc:spChg>
        <pc:spChg chg="mod">
          <ac:chgData name="Alice Walls" userId="a6e083b4c9ef5939" providerId="LiveId" clId="{3E20A550-5390-456F-8915-C65ED5A70E65}" dt="2024-02-26T19:01:20.325" v="6507" actId="1076"/>
          <ac:spMkLst>
            <pc:docMk/>
            <pc:sldMk cId="1768873999" sldId="315"/>
            <ac:spMk id="14" creationId="{1A0AB43C-4D38-9576-58D9-E894C9F356E1}"/>
          </ac:spMkLst>
        </pc:spChg>
        <pc:spChg chg="mod">
          <ac:chgData name="Alice Walls" userId="a6e083b4c9ef5939" providerId="LiveId" clId="{3E20A550-5390-456F-8915-C65ED5A70E65}" dt="2024-02-26T13:16:05.954" v="1328" actId="20577"/>
          <ac:spMkLst>
            <pc:docMk/>
            <pc:sldMk cId="1768873999" sldId="315"/>
            <ac:spMk id="26" creationId="{CE5AB9AB-72F2-4162-8CDE-F2EEF62E2280}"/>
          </ac:spMkLst>
        </pc:spChg>
        <pc:picChg chg="mod">
          <ac:chgData name="Alice Walls" userId="a6e083b4c9ef5939" providerId="LiveId" clId="{3E20A550-5390-456F-8915-C65ED5A70E65}" dt="2024-02-26T15:31:05.116" v="5409" actId="14100"/>
          <ac:picMkLst>
            <pc:docMk/>
            <pc:sldMk cId="1768873999" sldId="315"/>
            <ac:picMk id="3" creationId="{8ED4B555-4413-B7E7-F46B-1A48B3DCE66E}"/>
          </ac:picMkLst>
        </pc:picChg>
        <pc:picChg chg="add mod">
          <ac:chgData name="Alice Walls" userId="a6e083b4c9ef5939" providerId="LiveId" clId="{3E20A550-5390-456F-8915-C65ED5A70E65}" dt="2024-02-26T15:30:47.176" v="5405" actId="1076"/>
          <ac:picMkLst>
            <pc:docMk/>
            <pc:sldMk cId="1768873999" sldId="315"/>
            <ac:picMk id="7" creationId="{4DA083E7-435C-530C-F94F-E823F308A8F8}"/>
          </ac:picMkLst>
        </pc:picChg>
        <pc:picChg chg="del mod">
          <ac:chgData name="Alice Walls" userId="a6e083b4c9ef5939" providerId="LiveId" clId="{3E20A550-5390-456F-8915-C65ED5A70E65}" dt="2024-02-26T13:15:48.096" v="1284" actId="478"/>
          <ac:picMkLst>
            <pc:docMk/>
            <pc:sldMk cId="1768873999" sldId="315"/>
            <ac:picMk id="12" creationId="{0F902F40-4CF4-F631-90C0-77150E2B18BC}"/>
          </ac:picMkLst>
        </pc:picChg>
      </pc:sldChg>
      <pc:sldChg chg="addSp delSp modSp add mod ord">
        <pc:chgData name="Alice Walls" userId="a6e083b4c9ef5939" providerId="LiveId" clId="{3E20A550-5390-456F-8915-C65ED5A70E65}" dt="2024-02-26T18:08:50.949" v="6248" actId="1076"/>
        <pc:sldMkLst>
          <pc:docMk/>
          <pc:sldMk cId="1217806098" sldId="316"/>
        </pc:sldMkLst>
        <pc:spChg chg="mod">
          <ac:chgData name="Alice Walls" userId="a6e083b4c9ef5939" providerId="LiveId" clId="{3E20A550-5390-456F-8915-C65ED5A70E65}" dt="2024-02-26T18:08:50.949" v="6248" actId="1076"/>
          <ac:spMkLst>
            <pc:docMk/>
            <pc:sldMk cId="1217806098" sldId="316"/>
            <ac:spMk id="14" creationId="{31F3425D-E8EA-4CC9-FE4C-6BB93F4A264C}"/>
          </ac:spMkLst>
        </pc:spChg>
        <pc:picChg chg="add mod">
          <ac:chgData name="Alice Walls" userId="a6e083b4c9ef5939" providerId="LiveId" clId="{3E20A550-5390-456F-8915-C65ED5A70E65}" dt="2024-02-26T15:31:44.119" v="5411" actId="1076"/>
          <ac:picMkLst>
            <pc:docMk/>
            <pc:sldMk cId="1217806098" sldId="316"/>
            <ac:picMk id="5" creationId="{44CA4749-8370-2A06-6A52-7E973FB12B86}"/>
          </ac:picMkLst>
        </pc:picChg>
        <pc:picChg chg="del">
          <ac:chgData name="Alice Walls" userId="a6e083b4c9ef5939" providerId="LiveId" clId="{3E20A550-5390-456F-8915-C65ED5A70E65}" dt="2024-02-26T15:31:46.661" v="5412" actId="478"/>
          <ac:picMkLst>
            <pc:docMk/>
            <pc:sldMk cId="1217806098" sldId="316"/>
            <ac:picMk id="7" creationId="{4E6D76E8-A5AA-581B-995B-64A039E4A26C}"/>
          </ac:picMkLst>
        </pc:picChg>
      </pc:sldChg>
      <pc:sldChg chg="addSp delSp modSp add mod ord">
        <pc:chgData name="Alice Walls" userId="a6e083b4c9ef5939" providerId="LiveId" clId="{3E20A550-5390-456F-8915-C65ED5A70E65}" dt="2024-02-26T18:18:27.313" v="6405" actId="1076"/>
        <pc:sldMkLst>
          <pc:docMk/>
          <pc:sldMk cId="2829005832" sldId="317"/>
        </pc:sldMkLst>
        <pc:spChg chg="add mod">
          <ac:chgData name="Alice Walls" userId="a6e083b4c9ef5939" providerId="LiveId" clId="{3E20A550-5390-456F-8915-C65ED5A70E65}" dt="2024-02-26T18:17:54.943" v="6400" actId="255"/>
          <ac:spMkLst>
            <pc:docMk/>
            <pc:sldMk cId="2829005832" sldId="317"/>
            <ac:spMk id="8" creationId="{97539F29-22C6-04FB-D25A-240D67C668AE}"/>
          </ac:spMkLst>
        </pc:spChg>
        <pc:spChg chg="mod">
          <ac:chgData name="Alice Walls" userId="a6e083b4c9ef5939" providerId="LiveId" clId="{3E20A550-5390-456F-8915-C65ED5A70E65}" dt="2024-02-26T18:18:27.313" v="6405" actId="1076"/>
          <ac:spMkLst>
            <pc:docMk/>
            <pc:sldMk cId="2829005832" sldId="317"/>
            <ac:spMk id="14" creationId="{F04D38EB-B72A-3290-6862-CDA287804BD8}"/>
          </ac:spMkLst>
        </pc:spChg>
        <pc:spChg chg="mod">
          <ac:chgData name="Alice Walls" userId="a6e083b4c9ef5939" providerId="LiveId" clId="{3E20A550-5390-456F-8915-C65ED5A70E65}" dt="2024-02-26T16:08:52.914" v="5667" actId="20577"/>
          <ac:spMkLst>
            <pc:docMk/>
            <pc:sldMk cId="2829005832" sldId="317"/>
            <ac:spMk id="26" creationId="{78A2DA92-60DB-D77D-A0D2-9103C95C3403}"/>
          </ac:spMkLst>
        </pc:spChg>
        <pc:picChg chg="del">
          <ac:chgData name="Alice Walls" userId="a6e083b4c9ef5939" providerId="LiveId" clId="{3E20A550-5390-456F-8915-C65ED5A70E65}" dt="2024-02-26T15:32:09.718" v="5414" actId="478"/>
          <ac:picMkLst>
            <pc:docMk/>
            <pc:sldMk cId="2829005832" sldId="317"/>
            <ac:picMk id="5" creationId="{B3970F39-E0F3-DA91-4003-C80311B1B236}"/>
          </ac:picMkLst>
        </pc:picChg>
        <pc:picChg chg="add mod">
          <ac:chgData name="Alice Walls" userId="a6e083b4c9ef5939" providerId="LiveId" clId="{3E20A550-5390-456F-8915-C65ED5A70E65}" dt="2024-02-26T15:32:33.659" v="5417" actId="1076"/>
          <ac:picMkLst>
            <pc:docMk/>
            <pc:sldMk cId="2829005832" sldId="317"/>
            <ac:picMk id="6" creationId="{E8A1EBA8-BEAC-E18F-222E-EF1CBC086C33}"/>
          </ac:picMkLst>
        </pc:picChg>
        <pc:picChg chg="del">
          <ac:chgData name="Alice Walls" userId="a6e083b4c9ef5939" providerId="LiveId" clId="{3E20A550-5390-456F-8915-C65ED5A70E65}" dt="2024-02-26T15:32:10.960" v="5415" actId="478"/>
          <ac:picMkLst>
            <pc:docMk/>
            <pc:sldMk cId="2829005832" sldId="317"/>
            <ac:picMk id="7" creationId="{57CC71CA-D76C-1EAE-DEFD-18CB00AB34DD}"/>
          </ac:picMkLst>
        </pc:picChg>
      </pc:sldChg>
      <pc:sldChg chg="delSp modSp add del mod">
        <pc:chgData name="Alice Walls" userId="a6e083b4c9ef5939" providerId="LiveId" clId="{3E20A550-5390-456F-8915-C65ED5A70E65}" dt="2024-02-26T15:32:58.598" v="5420" actId="2696"/>
        <pc:sldMkLst>
          <pc:docMk/>
          <pc:sldMk cId="3723556955" sldId="318"/>
        </pc:sldMkLst>
        <pc:spChg chg="del mod">
          <ac:chgData name="Alice Walls" userId="a6e083b4c9ef5939" providerId="LiveId" clId="{3E20A550-5390-456F-8915-C65ED5A70E65}" dt="2024-02-26T15:32:45.429" v="5418" actId="21"/>
          <ac:spMkLst>
            <pc:docMk/>
            <pc:sldMk cId="3723556955" sldId="318"/>
            <ac:spMk id="14" creationId="{6A573276-6332-2B87-FEA4-588E8726FC07}"/>
          </ac:spMkLst>
        </pc:spChg>
        <pc:spChg chg="mod">
          <ac:chgData name="Alice Walls" userId="a6e083b4c9ef5939" providerId="LiveId" clId="{3E20A550-5390-456F-8915-C65ED5A70E65}" dt="2024-02-26T13:21:16.952" v="1409" actId="20577"/>
          <ac:spMkLst>
            <pc:docMk/>
            <pc:sldMk cId="3723556955" sldId="318"/>
            <ac:spMk id="26" creationId="{58B46E7B-B0CF-C198-F9E4-69EEFCD0A2A3}"/>
          </ac:spMkLst>
        </pc:spChg>
        <pc:picChg chg="del">
          <ac:chgData name="Alice Walls" userId="a6e083b4c9ef5939" providerId="LiveId" clId="{3E20A550-5390-456F-8915-C65ED5A70E65}" dt="2024-02-26T13:21:22.123" v="1411" actId="478"/>
          <ac:picMkLst>
            <pc:docMk/>
            <pc:sldMk cId="3723556955" sldId="318"/>
            <ac:picMk id="5" creationId="{6DBCBAC3-A70A-7371-F321-D6C4C33822E0}"/>
          </ac:picMkLst>
        </pc:picChg>
        <pc:picChg chg="del">
          <ac:chgData name="Alice Walls" userId="a6e083b4c9ef5939" providerId="LiveId" clId="{3E20A550-5390-456F-8915-C65ED5A70E65}" dt="2024-02-26T13:21:21.252" v="1410" actId="478"/>
          <ac:picMkLst>
            <pc:docMk/>
            <pc:sldMk cId="3723556955" sldId="318"/>
            <ac:picMk id="6" creationId="{A9EF041B-0C1B-01BD-3F2C-D76188DB7853}"/>
          </ac:picMkLst>
        </pc:picChg>
        <pc:picChg chg="del">
          <ac:chgData name="Alice Walls" userId="a6e083b4c9ef5939" providerId="LiveId" clId="{3E20A550-5390-456F-8915-C65ED5A70E65}" dt="2024-02-26T13:21:23.819" v="1412" actId="478"/>
          <ac:picMkLst>
            <pc:docMk/>
            <pc:sldMk cId="3723556955" sldId="318"/>
            <ac:picMk id="7" creationId="{73DFC29A-D3D8-768C-2688-E536853CE9E1}"/>
          </ac:picMkLst>
        </pc:picChg>
      </pc:sldChg>
      <pc:sldChg chg="addSp delSp modSp add mod ord">
        <pc:chgData name="Alice Walls" userId="a6e083b4c9ef5939" providerId="LiveId" clId="{3E20A550-5390-456F-8915-C65ED5A70E65}" dt="2024-02-26T18:18:48.885" v="6410" actId="1076"/>
        <pc:sldMkLst>
          <pc:docMk/>
          <pc:sldMk cId="1114761219" sldId="319"/>
        </pc:sldMkLst>
        <pc:spChg chg="mod">
          <ac:chgData name="Alice Walls" userId="a6e083b4c9ef5939" providerId="LiveId" clId="{3E20A550-5390-456F-8915-C65ED5A70E65}" dt="2024-02-26T18:18:48.885" v="6410" actId="1076"/>
          <ac:spMkLst>
            <pc:docMk/>
            <pc:sldMk cId="1114761219" sldId="319"/>
            <ac:spMk id="14" creationId="{B9803331-DEDB-C04F-EB2C-57CDF00877E8}"/>
          </ac:spMkLst>
        </pc:spChg>
        <pc:picChg chg="del">
          <ac:chgData name="Alice Walls" userId="a6e083b4c9ef5939" providerId="LiveId" clId="{3E20A550-5390-456F-8915-C65ED5A70E65}" dt="2024-02-26T13:24:21.037" v="1528" actId="478"/>
          <ac:picMkLst>
            <pc:docMk/>
            <pc:sldMk cId="1114761219" sldId="319"/>
            <ac:picMk id="5" creationId="{651E816F-8C8C-9097-8ED3-8B2564DC1C10}"/>
          </ac:picMkLst>
        </pc:picChg>
        <pc:picChg chg="del">
          <ac:chgData name="Alice Walls" userId="a6e083b4c9ef5939" providerId="LiveId" clId="{3E20A550-5390-456F-8915-C65ED5A70E65}" dt="2024-02-26T13:24:20.248" v="1527" actId="478"/>
          <ac:picMkLst>
            <pc:docMk/>
            <pc:sldMk cId="1114761219" sldId="319"/>
            <ac:picMk id="6" creationId="{6AED99A7-8C8F-E64E-AC0D-42A164E1C969}"/>
          </ac:picMkLst>
        </pc:picChg>
        <pc:picChg chg="del">
          <ac:chgData name="Alice Walls" userId="a6e083b4c9ef5939" providerId="LiveId" clId="{3E20A550-5390-456F-8915-C65ED5A70E65}" dt="2024-02-26T13:24:22.002" v="1529" actId="478"/>
          <ac:picMkLst>
            <pc:docMk/>
            <pc:sldMk cId="1114761219" sldId="319"/>
            <ac:picMk id="7" creationId="{97A40622-A3C5-F3BD-1B68-F780030673E8}"/>
          </ac:picMkLst>
        </pc:picChg>
        <pc:picChg chg="add mod">
          <ac:chgData name="Alice Walls" userId="a6e083b4c9ef5939" providerId="LiveId" clId="{3E20A550-5390-456F-8915-C65ED5A70E65}" dt="2024-02-26T13:24:30.344" v="1532" actId="1076"/>
          <ac:picMkLst>
            <pc:docMk/>
            <pc:sldMk cId="1114761219" sldId="319"/>
            <ac:picMk id="8" creationId="{0AE769BF-9F16-BB02-1101-A5FFE9946168}"/>
          </ac:picMkLst>
        </pc:picChg>
        <pc:picChg chg="add mod">
          <ac:chgData name="Alice Walls" userId="a6e083b4c9ef5939" providerId="LiveId" clId="{3E20A550-5390-456F-8915-C65ED5A70E65}" dt="2024-02-26T13:25:32.937" v="1535" actId="1076"/>
          <ac:picMkLst>
            <pc:docMk/>
            <pc:sldMk cId="1114761219" sldId="319"/>
            <ac:picMk id="10" creationId="{BB6C5B54-6999-C8CF-4C0B-DC255EFE4C0F}"/>
          </ac:picMkLst>
        </pc:picChg>
      </pc:sldChg>
      <pc:sldChg chg="addSp delSp modSp add mod ord">
        <pc:chgData name="Alice Walls" userId="a6e083b4c9ef5939" providerId="LiveId" clId="{3E20A550-5390-456F-8915-C65ED5A70E65}" dt="2024-02-27T11:21:43.474" v="6802"/>
        <pc:sldMkLst>
          <pc:docMk/>
          <pc:sldMk cId="3543306780" sldId="320"/>
        </pc:sldMkLst>
        <pc:spChg chg="del">
          <ac:chgData name="Alice Walls" userId="a6e083b4c9ef5939" providerId="LiveId" clId="{3E20A550-5390-456F-8915-C65ED5A70E65}" dt="2024-02-26T13:52:52.862" v="1970" actId="478"/>
          <ac:spMkLst>
            <pc:docMk/>
            <pc:sldMk cId="3543306780" sldId="320"/>
            <ac:spMk id="2" creationId="{AE824626-F548-D6D4-6FEA-CEA9FAF73A45}"/>
          </ac:spMkLst>
        </pc:spChg>
        <pc:spChg chg="del">
          <ac:chgData name="Alice Walls" userId="a6e083b4c9ef5939" providerId="LiveId" clId="{3E20A550-5390-456F-8915-C65ED5A70E65}" dt="2024-02-26T13:52:45.879" v="1968" actId="478"/>
          <ac:spMkLst>
            <pc:docMk/>
            <pc:sldMk cId="3543306780" sldId="320"/>
            <ac:spMk id="5" creationId="{FDEC743E-EEA0-9DDE-1A76-2E0A97867C58}"/>
          </ac:spMkLst>
        </pc:spChg>
        <pc:spChg chg="del">
          <ac:chgData name="Alice Walls" userId="a6e083b4c9ef5939" providerId="LiveId" clId="{3E20A550-5390-456F-8915-C65ED5A70E65}" dt="2024-02-26T13:52:49.381" v="1969" actId="478"/>
          <ac:spMkLst>
            <pc:docMk/>
            <pc:sldMk cId="3543306780" sldId="320"/>
            <ac:spMk id="6" creationId="{EA57C537-714E-7F59-FB21-E0B521D813C1}"/>
          </ac:spMkLst>
        </pc:spChg>
        <pc:spChg chg="del">
          <ac:chgData name="Alice Walls" userId="a6e083b4c9ef5939" providerId="LiveId" clId="{3E20A550-5390-456F-8915-C65ED5A70E65}" dt="2024-02-26T13:52:55.764" v="1971" actId="478"/>
          <ac:spMkLst>
            <pc:docMk/>
            <pc:sldMk cId="3543306780" sldId="320"/>
            <ac:spMk id="8" creationId="{91D412F0-77AC-14E4-CB13-D52F13529B24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2" creationId="{986A17C0-E2C6-9584-D984-E8E5FF8AF296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3" creationId="{7682940A-6AFB-3D76-2C54-32959330F7C9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4" creationId="{33FB7C7B-8991-47C0-3D41-32E8CAD556E2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5" creationId="{19930055-D499-7DB0-4095-BBEF91976E9B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6" creationId="{49EA76B0-BBBC-2C27-AADA-68C24036635C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7" creationId="{6A820A92-0BBC-6C6B-39AA-E8BDCE6564F1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18" creationId="{23FF5777-545D-76C9-C363-0D74CC18CEBD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20" creationId="{2BF20020-8AEC-C8CE-C1C6-4601D855F3F0}"/>
          </ac:spMkLst>
        </pc:spChg>
        <pc:spChg chg="add mod">
          <ac:chgData name="Alice Walls" userId="a6e083b4c9ef5939" providerId="LiveId" clId="{3E20A550-5390-456F-8915-C65ED5A70E65}" dt="2024-02-26T13:55:26.694" v="1973"/>
          <ac:spMkLst>
            <pc:docMk/>
            <pc:sldMk cId="3543306780" sldId="320"/>
            <ac:spMk id="21" creationId="{D105A5EC-22D5-C6FC-11E9-9544FE4FEA81}"/>
          </ac:spMkLst>
        </pc:spChg>
        <pc:graphicFrameChg chg="add mod">
          <ac:chgData name="Alice Walls" userId="a6e083b4c9ef5939" providerId="LiveId" clId="{3E20A550-5390-456F-8915-C65ED5A70E65}" dt="2024-02-26T13:55:11.786" v="1972"/>
          <ac:graphicFrameMkLst>
            <pc:docMk/>
            <pc:sldMk cId="3543306780" sldId="320"/>
            <ac:graphicFrameMk id="7" creationId="{A78C83AD-F40D-C92F-C4A3-65F2798EF2EB}"/>
          </ac:graphicFrameMkLst>
        </pc:graphicFrameChg>
        <pc:graphicFrameChg chg="add mod">
          <ac:chgData name="Alice Walls" userId="a6e083b4c9ef5939" providerId="LiveId" clId="{3E20A550-5390-456F-8915-C65ED5A70E65}" dt="2024-02-26T13:55:11.786" v="1972"/>
          <ac:graphicFrameMkLst>
            <pc:docMk/>
            <pc:sldMk cId="3543306780" sldId="320"/>
            <ac:graphicFrameMk id="9" creationId="{6451A821-B547-246C-228B-E76258081D9D}"/>
          </ac:graphicFrameMkLst>
        </pc:graphicFrameChg>
        <pc:graphicFrameChg chg="add mod">
          <ac:chgData name="Alice Walls" userId="a6e083b4c9ef5939" providerId="LiveId" clId="{3E20A550-5390-456F-8915-C65ED5A70E65}" dt="2024-02-26T13:55:11.786" v="1972"/>
          <ac:graphicFrameMkLst>
            <pc:docMk/>
            <pc:sldMk cId="3543306780" sldId="320"/>
            <ac:graphicFrameMk id="10" creationId="{37089E19-34AC-7E2E-EAB9-58E483093FCF}"/>
          </ac:graphicFrameMkLst>
        </pc:graphicFrameChg>
        <pc:graphicFrameChg chg="add mod">
          <ac:chgData name="Alice Walls" userId="a6e083b4c9ef5939" providerId="LiveId" clId="{3E20A550-5390-456F-8915-C65ED5A70E65}" dt="2024-02-26T13:55:11.786" v="1972"/>
          <ac:graphicFrameMkLst>
            <pc:docMk/>
            <pc:sldMk cId="3543306780" sldId="320"/>
            <ac:graphicFrameMk id="11" creationId="{B36F363D-9903-5614-B0E3-6EA220383CBD}"/>
          </ac:graphicFrameMkLst>
        </pc:graphicFrameChg>
        <pc:graphicFrameChg chg="add mod modGraphic">
          <ac:chgData name="Alice Walls" userId="a6e083b4c9ef5939" providerId="LiveId" clId="{3E20A550-5390-456F-8915-C65ED5A70E65}" dt="2024-02-26T14:30:34.215" v="5370" actId="113"/>
          <ac:graphicFrameMkLst>
            <pc:docMk/>
            <pc:sldMk cId="3543306780" sldId="320"/>
            <ac:graphicFrameMk id="22" creationId="{EBDD9C8F-7905-8543-97EA-B4D0209E9240}"/>
          </ac:graphicFrameMkLst>
        </pc:graphicFrameChg>
        <pc:graphicFrameChg chg="add mod modGraphic">
          <ac:chgData name="Alice Walls" userId="a6e083b4c9ef5939" providerId="LiveId" clId="{3E20A550-5390-456F-8915-C65ED5A70E65}" dt="2024-02-26T18:54:11.375" v="6438" actId="113"/>
          <ac:graphicFrameMkLst>
            <pc:docMk/>
            <pc:sldMk cId="3543306780" sldId="320"/>
            <ac:graphicFrameMk id="24" creationId="{B018F62A-F4A9-339B-6CA8-BA8198640D6D}"/>
          </ac:graphicFrameMkLst>
        </pc:graphicFrameChg>
        <pc:graphicFrameChg chg="add mod modGraphic">
          <ac:chgData name="Alice Walls" userId="a6e083b4c9ef5939" providerId="LiveId" clId="{3E20A550-5390-456F-8915-C65ED5A70E65}" dt="2024-02-26T14:32:07.838" v="5377" actId="113"/>
          <ac:graphicFrameMkLst>
            <pc:docMk/>
            <pc:sldMk cId="3543306780" sldId="320"/>
            <ac:graphicFrameMk id="25" creationId="{E7E9BE70-4B27-6F0C-3D18-AB5CC52E4564}"/>
          </ac:graphicFrameMkLst>
        </pc:graphicFrameChg>
        <pc:graphicFrameChg chg="add mod modGraphic">
          <ac:chgData name="Alice Walls" userId="a6e083b4c9ef5939" providerId="LiveId" clId="{3E20A550-5390-456F-8915-C65ED5A70E65}" dt="2024-02-26T18:55:16.977" v="6448" actId="20577"/>
          <ac:graphicFrameMkLst>
            <pc:docMk/>
            <pc:sldMk cId="3543306780" sldId="320"/>
            <ac:graphicFrameMk id="27" creationId="{59DB5AA5-B8BD-2BFF-1D31-442FD3BEF83E}"/>
          </ac:graphicFrameMkLst>
        </pc:graphicFrameChg>
        <pc:picChg chg="mod">
          <ac:chgData name="Alice Walls" userId="a6e083b4c9ef5939" providerId="LiveId" clId="{3E20A550-5390-456F-8915-C65ED5A70E65}" dt="2024-02-26T14:25:52.491" v="5344" actId="1076"/>
          <ac:picMkLst>
            <pc:docMk/>
            <pc:sldMk cId="3543306780" sldId="320"/>
            <ac:picMk id="3" creationId="{4C358551-4203-5888-9AE8-12C7C175AED7}"/>
          </ac:picMkLst>
        </pc:picChg>
      </pc:sldChg>
      <pc:sldChg chg="modSp add mod">
        <pc:chgData name="Alice Walls" userId="a6e083b4c9ef5939" providerId="LiveId" clId="{3E20A550-5390-456F-8915-C65ED5A70E65}" dt="2024-02-27T10:21:51.007" v="6796" actId="21"/>
        <pc:sldMkLst>
          <pc:docMk/>
          <pc:sldMk cId="1673463976" sldId="321"/>
        </pc:sldMkLst>
        <pc:spChg chg="mod">
          <ac:chgData name="Alice Walls" userId="a6e083b4c9ef5939" providerId="LiveId" clId="{3E20A550-5390-456F-8915-C65ED5A70E65}" dt="2024-02-26T13:27:37.960" v="1618" actId="20577"/>
          <ac:spMkLst>
            <pc:docMk/>
            <pc:sldMk cId="1673463976" sldId="321"/>
            <ac:spMk id="2" creationId="{8ADB179D-ACEA-3284-1371-26B752742215}"/>
          </ac:spMkLst>
        </pc:spChg>
        <pc:spChg chg="mod">
          <ac:chgData name="Alice Walls" userId="a6e083b4c9ef5939" providerId="LiveId" clId="{3E20A550-5390-456F-8915-C65ED5A70E65}" dt="2024-02-27T10:21:51.007" v="6796" actId="21"/>
          <ac:spMkLst>
            <pc:docMk/>
            <pc:sldMk cId="1673463976" sldId="321"/>
            <ac:spMk id="3" creationId="{35CC102E-0AFD-94C2-ED00-51F815F5DA12}"/>
          </ac:spMkLst>
        </pc:spChg>
        <pc:spChg chg="mod">
          <ac:chgData name="Alice Walls" userId="a6e083b4c9ef5939" providerId="LiveId" clId="{3E20A550-5390-456F-8915-C65ED5A70E65}" dt="2024-02-26T18:39:00.009" v="6431" actId="1076"/>
          <ac:spMkLst>
            <pc:docMk/>
            <pc:sldMk cId="1673463976" sldId="321"/>
            <ac:spMk id="4" creationId="{5479A335-0421-FAD4-A55D-B32B99FB7151}"/>
          </ac:spMkLst>
        </pc:spChg>
      </pc:sldChg>
      <pc:sldChg chg="addSp modSp add mod">
        <pc:chgData name="Alice Walls" userId="a6e083b4c9ef5939" providerId="LiveId" clId="{3E20A550-5390-456F-8915-C65ED5A70E65}" dt="2024-02-27T09:28:14.028" v="6726" actId="1076"/>
        <pc:sldMkLst>
          <pc:docMk/>
          <pc:sldMk cId="1116089934" sldId="322"/>
        </pc:sldMkLst>
        <pc:spChg chg="add mod">
          <ac:chgData name="Alice Walls" userId="a6e083b4c9ef5939" providerId="LiveId" clId="{3E20A550-5390-456F-8915-C65ED5A70E65}" dt="2024-02-27T09:18:02.815" v="6622" actId="20577"/>
          <ac:spMkLst>
            <pc:docMk/>
            <pc:sldMk cId="1116089934" sldId="322"/>
            <ac:spMk id="2" creationId="{BE4D796A-CACD-BA75-B950-26FCC08DCB07}"/>
          </ac:spMkLst>
        </pc:spChg>
        <pc:spChg chg="add mod">
          <ac:chgData name="Alice Walls" userId="a6e083b4c9ef5939" providerId="LiveId" clId="{3E20A550-5390-456F-8915-C65ED5A70E65}" dt="2024-02-27T09:18:17.420" v="6645" actId="1076"/>
          <ac:spMkLst>
            <pc:docMk/>
            <pc:sldMk cId="1116089934" sldId="322"/>
            <ac:spMk id="5" creationId="{9993EB43-FB49-72B0-0CFD-A422C2BC61D8}"/>
          </ac:spMkLst>
        </pc:spChg>
        <pc:spChg chg="add mod">
          <ac:chgData name="Alice Walls" userId="a6e083b4c9ef5939" providerId="LiveId" clId="{3E20A550-5390-456F-8915-C65ED5A70E65}" dt="2024-02-27T09:22:18.813" v="6654" actId="1076"/>
          <ac:spMkLst>
            <pc:docMk/>
            <pc:sldMk cId="1116089934" sldId="322"/>
            <ac:spMk id="9" creationId="{762B2F67-95E3-C80E-E10E-91C856869447}"/>
          </ac:spMkLst>
        </pc:spChg>
        <pc:spChg chg="add mod">
          <ac:chgData name="Alice Walls" userId="a6e083b4c9ef5939" providerId="LiveId" clId="{3E20A550-5390-456F-8915-C65ED5A70E65}" dt="2024-02-27T09:28:14.028" v="6726" actId="1076"/>
          <ac:spMkLst>
            <pc:docMk/>
            <pc:sldMk cId="1116089934" sldId="322"/>
            <ac:spMk id="11" creationId="{AA8EB0C8-BB64-F6CA-ECD0-75B6716E4159}"/>
          </ac:spMkLst>
        </pc:spChg>
        <pc:spChg chg="mod">
          <ac:chgData name="Alice Walls" userId="a6e083b4c9ef5939" providerId="LiveId" clId="{3E20A550-5390-456F-8915-C65ED5A70E65}" dt="2024-02-26T13:49:56.993" v="1712" actId="20577"/>
          <ac:spMkLst>
            <pc:docMk/>
            <pc:sldMk cId="1116089934" sldId="322"/>
            <ac:spMk id="26" creationId="{05EBF902-92DC-650E-1CC7-70AE9737D6D4}"/>
          </ac:spMkLst>
        </pc:spChg>
        <pc:picChg chg="add mod">
          <ac:chgData name="Alice Walls" userId="a6e083b4c9ef5939" providerId="LiveId" clId="{3E20A550-5390-456F-8915-C65ED5A70E65}" dt="2024-02-27T09:24:20.246" v="6658" actId="1076"/>
          <ac:picMkLst>
            <pc:docMk/>
            <pc:sldMk cId="1116089934" sldId="322"/>
            <ac:picMk id="7" creationId="{C42094D8-FFDB-3C47-70BD-76249F0724BE}"/>
          </ac:picMkLst>
        </pc:picChg>
        <pc:picChg chg="add mod">
          <ac:chgData name="Alice Walls" userId="a6e083b4c9ef5939" providerId="LiveId" clId="{3E20A550-5390-456F-8915-C65ED5A70E65}" dt="2024-02-27T09:24:15.218" v="6657" actId="1076"/>
          <ac:picMkLst>
            <pc:docMk/>
            <pc:sldMk cId="1116089934" sldId="322"/>
            <ac:picMk id="6146" creationId="{FB3EDB06-50DC-4DF1-0DE7-F94CC6067B00}"/>
          </ac:picMkLst>
        </pc:picChg>
      </pc:sldChg>
      <pc:sldChg chg="addSp delSp modSp add mod">
        <pc:chgData name="Alice Walls" userId="a6e083b4c9ef5939" providerId="LiveId" clId="{3E20A550-5390-456F-8915-C65ED5A70E65}" dt="2024-02-26T15:55:54.711" v="5581" actId="1076"/>
        <pc:sldMkLst>
          <pc:docMk/>
          <pc:sldMk cId="669701204" sldId="323"/>
        </pc:sldMkLst>
        <pc:spChg chg="del">
          <ac:chgData name="Alice Walls" userId="a6e083b4c9ef5939" providerId="LiveId" clId="{3E20A550-5390-456F-8915-C65ED5A70E65}" dt="2024-02-26T15:47:32.823" v="5543" actId="478"/>
          <ac:spMkLst>
            <pc:docMk/>
            <pc:sldMk cId="669701204" sldId="323"/>
            <ac:spMk id="14" creationId="{7C741BEC-B765-E158-B370-65E8DD9B8E9A}"/>
          </ac:spMkLst>
        </pc:spChg>
        <pc:spChg chg="add del mod">
          <ac:chgData name="Alice Walls" userId="a6e083b4c9ef5939" providerId="LiveId" clId="{3E20A550-5390-456F-8915-C65ED5A70E65}" dt="2024-02-26T15:47:26.531" v="5542" actId="20577"/>
          <ac:spMkLst>
            <pc:docMk/>
            <pc:sldMk cId="669701204" sldId="323"/>
            <ac:spMk id="26" creationId="{B47F216E-8203-8F4B-6882-EE19DB29F961}"/>
          </ac:spMkLst>
        </pc:spChg>
        <pc:picChg chg="del">
          <ac:chgData name="Alice Walls" userId="a6e083b4c9ef5939" providerId="LiveId" clId="{3E20A550-5390-456F-8915-C65ED5A70E65}" dt="2024-02-26T15:47:35.065" v="5544" actId="478"/>
          <ac:picMkLst>
            <pc:docMk/>
            <pc:sldMk cId="669701204" sldId="323"/>
            <ac:picMk id="3" creationId="{FF6235B4-25E2-87F2-5A64-5F6F5E6DA424}"/>
          </ac:picMkLst>
        </pc:picChg>
        <pc:picChg chg="del">
          <ac:chgData name="Alice Walls" userId="a6e083b4c9ef5939" providerId="LiveId" clId="{3E20A550-5390-456F-8915-C65ED5A70E65}" dt="2024-02-26T15:47:36.746" v="5545" actId="478"/>
          <ac:picMkLst>
            <pc:docMk/>
            <pc:sldMk cId="669701204" sldId="323"/>
            <ac:picMk id="4" creationId="{5A2B5747-E0EB-F286-A890-C0B4F510BABB}"/>
          </ac:picMkLst>
        </pc:picChg>
        <pc:picChg chg="add mod">
          <ac:chgData name="Alice Walls" userId="a6e083b4c9ef5939" providerId="LiveId" clId="{3E20A550-5390-456F-8915-C65ED5A70E65}" dt="2024-02-26T15:55:06.216" v="5579" actId="1076"/>
          <ac:picMkLst>
            <pc:docMk/>
            <pc:sldMk cId="669701204" sldId="323"/>
            <ac:picMk id="5" creationId="{81380F90-D6D3-09C6-58FB-5DC0D5BDD5AD}"/>
          </ac:picMkLst>
        </pc:picChg>
        <pc:picChg chg="del">
          <ac:chgData name="Alice Walls" userId="a6e083b4c9ef5939" providerId="LiveId" clId="{3E20A550-5390-456F-8915-C65ED5A70E65}" dt="2024-02-26T15:47:04.177" v="5492" actId="478"/>
          <ac:picMkLst>
            <pc:docMk/>
            <pc:sldMk cId="669701204" sldId="323"/>
            <ac:picMk id="7" creationId="{1F8C7871-0FC7-B577-16E8-66FEED39E09B}"/>
          </ac:picMkLst>
        </pc:picChg>
        <pc:picChg chg="add mod">
          <ac:chgData name="Alice Walls" userId="a6e083b4c9ef5939" providerId="LiveId" clId="{3E20A550-5390-456F-8915-C65ED5A70E65}" dt="2024-02-26T15:52:25.674" v="5566" actId="14100"/>
          <ac:picMkLst>
            <pc:docMk/>
            <pc:sldMk cId="669701204" sldId="323"/>
            <ac:picMk id="5122" creationId="{DFFDB037-735E-5A8D-8D61-3305D7563A04}"/>
          </ac:picMkLst>
        </pc:picChg>
        <pc:picChg chg="add mod">
          <ac:chgData name="Alice Walls" userId="a6e083b4c9ef5939" providerId="LiveId" clId="{3E20A550-5390-456F-8915-C65ED5A70E65}" dt="2024-02-26T15:52:42.984" v="5570" actId="1076"/>
          <ac:picMkLst>
            <pc:docMk/>
            <pc:sldMk cId="669701204" sldId="323"/>
            <ac:picMk id="5124" creationId="{4FB1FDB7-966D-44D9-DFD7-FCE9650AF742}"/>
          </ac:picMkLst>
        </pc:picChg>
        <pc:picChg chg="add mod">
          <ac:chgData name="Alice Walls" userId="a6e083b4c9ef5939" providerId="LiveId" clId="{3E20A550-5390-456F-8915-C65ED5A70E65}" dt="2024-02-26T15:52:29.040" v="5567" actId="14100"/>
          <ac:picMkLst>
            <pc:docMk/>
            <pc:sldMk cId="669701204" sldId="323"/>
            <ac:picMk id="5126" creationId="{EB418F08-DD0E-2D3F-E2ED-2926E9FF6233}"/>
          </ac:picMkLst>
        </pc:picChg>
        <pc:picChg chg="add mod">
          <ac:chgData name="Alice Walls" userId="a6e083b4c9ef5939" providerId="LiveId" clId="{3E20A550-5390-456F-8915-C65ED5A70E65}" dt="2024-02-26T15:52:51.485" v="5572" actId="1076"/>
          <ac:picMkLst>
            <pc:docMk/>
            <pc:sldMk cId="669701204" sldId="323"/>
            <ac:picMk id="5128" creationId="{36C02639-DF90-66E2-A3D4-0B39ECEA9509}"/>
          </ac:picMkLst>
        </pc:picChg>
        <pc:picChg chg="add mod">
          <ac:chgData name="Alice Walls" userId="a6e083b4c9ef5939" providerId="LiveId" clId="{3E20A550-5390-456F-8915-C65ED5A70E65}" dt="2024-02-26T15:51:26.396" v="5556" actId="1076"/>
          <ac:picMkLst>
            <pc:docMk/>
            <pc:sldMk cId="669701204" sldId="323"/>
            <ac:picMk id="5130" creationId="{3E016377-A3BD-97CA-58F1-1477936E1D85}"/>
          </ac:picMkLst>
        </pc:picChg>
        <pc:picChg chg="add mod">
          <ac:chgData name="Alice Walls" userId="a6e083b4c9ef5939" providerId="LiveId" clId="{3E20A550-5390-456F-8915-C65ED5A70E65}" dt="2024-02-26T15:52:03.075" v="5559" actId="1076"/>
          <ac:picMkLst>
            <pc:docMk/>
            <pc:sldMk cId="669701204" sldId="323"/>
            <ac:picMk id="5132" creationId="{C33E1896-3037-55C6-AB7F-E8BDFD0B5928}"/>
          </ac:picMkLst>
        </pc:picChg>
        <pc:picChg chg="add mod">
          <ac:chgData name="Alice Walls" userId="a6e083b4c9ef5939" providerId="LiveId" clId="{3E20A550-5390-456F-8915-C65ED5A70E65}" dt="2024-02-26T15:55:54.711" v="5581" actId="1076"/>
          <ac:picMkLst>
            <pc:docMk/>
            <pc:sldMk cId="669701204" sldId="323"/>
            <ac:picMk id="5134" creationId="{BEE86AD3-A28C-A27B-0E41-859BC0E99544}"/>
          </ac:picMkLst>
        </pc:picChg>
      </pc:sldChg>
      <pc:sldChg chg="new del">
        <pc:chgData name="Alice Walls" userId="a6e083b4c9ef5939" providerId="LiveId" clId="{3E20A550-5390-456F-8915-C65ED5A70E65}" dt="2024-02-26T15:46:27.846" v="5490" actId="2696"/>
        <pc:sldMkLst>
          <pc:docMk/>
          <pc:sldMk cId="3986679843" sldId="323"/>
        </pc:sldMkLst>
      </pc:sldChg>
      <pc:sldChg chg="modSp add mod">
        <pc:chgData name="Alice Walls" userId="a6e083b4c9ef5939" providerId="LiveId" clId="{3E20A550-5390-456F-8915-C65ED5A70E65}" dt="2024-02-27T10:22:11.467" v="6800" actId="6549"/>
        <pc:sldMkLst>
          <pc:docMk/>
          <pc:sldMk cId="3363059689" sldId="324"/>
        </pc:sldMkLst>
        <pc:spChg chg="mod">
          <ac:chgData name="Alice Walls" userId="a6e083b4c9ef5939" providerId="LiveId" clId="{3E20A550-5390-456F-8915-C65ED5A70E65}" dt="2024-02-27T10:22:11.467" v="6800" actId="6549"/>
          <ac:spMkLst>
            <pc:docMk/>
            <pc:sldMk cId="3363059689" sldId="324"/>
            <ac:spMk id="3" creationId="{60FD654D-C2B6-7630-70ED-F9C8BF0FC9D6}"/>
          </ac:spMkLst>
        </pc:spChg>
      </pc:sldChg>
      <pc:sldChg chg="new del">
        <pc:chgData name="Alice Walls" userId="a6e083b4c9ef5939" providerId="LiveId" clId="{3E20A550-5390-456F-8915-C65ED5A70E65}" dt="2024-02-26T18:39:12.983" v="6434" actId="680"/>
        <pc:sldMkLst>
          <pc:docMk/>
          <pc:sldMk cId="3589123622" sldId="324"/>
        </pc:sldMkLst>
      </pc:sldChg>
      <pc:sldChg chg="new del">
        <pc:chgData name="Alice Walls" userId="a6e083b4c9ef5939" providerId="LiveId" clId="{3E20A550-5390-456F-8915-C65ED5A70E65}" dt="2024-02-26T19:00:37.545" v="6502" actId="680"/>
        <pc:sldMkLst>
          <pc:docMk/>
          <pc:sldMk cId="1065024584" sldId="325"/>
        </pc:sldMkLst>
      </pc:sldChg>
      <pc:sldChg chg="addSp delSp modSp add mod">
        <pc:chgData name="Alice Walls" userId="a6e083b4c9ef5939" providerId="LiveId" clId="{3E20A550-5390-456F-8915-C65ED5A70E65}" dt="2024-03-01T07:34:13.731" v="7780" actId="20577"/>
        <pc:sldMkLst>
          <pc:docMk/>
          <pc:sldMk cId="2634857851" sldId="325"/>
        </pc:sldMkLst>
        <pc:spChg chg="add mod">
          <ac:chgData name="Alice Walls" userId="a6e083b4c9ef5939" providerId="LiveId" clId="{3E20A550-5390-456F-8915-C65ED5A70E65}" dt="2024-02-28T13:06:20.610" v="7775" actId="20577"/>
          <ac:spMkLst>
            <pc:docMk/>
            <pc:sldMk cId="2634857851" sldId="325"/>
            <ac:spMk id="3" creationId="{0FC16A39-9CDF-1CCF-5D5D-3097074B137A}"/>
          </ac:spMkLst>
        </pc:spChg>
        <pc:spChg chg="add mod">
          <ac:chgData name="Alice Walls" userId="a6e083b4c9ef5939" providerId="LiveId" clId="{3E20A550-5390-456F-8915-C65ED5A70E65}" dt="2024-02-27T17:56:01.558" v="7766" actId="14100"/>
          <ac:spMkLst>
            <pc:docMk/>
            <pc:sldMk cId="2634857851" sldId="325"/>
            <ac:spMk id="4" creationId="{17894A20-AD71-BD4A-DF6D-799BAE81A131}"/>
          </ac:spMkLst>
        </pc:spChg>
        <pc:spChg chg="add mod">
          <ac:chgData name="Alice Walls" userId="a6e083b4c9ef5939" providerId="LiveId" clId="{3E20A550-5390-456F-8915-C65ED5A70E65}" dt="2024-03-01T07:34:13.731" v="7780" actId="20577"/>
          <ac:spMkLst>
            <pc:docMk/>
            <pc:sldMk cId="2634857851" sldId="325"/>
            <ac:spMk id="6" creationId="{44DEE802-CEFD-7853-40C7-1D226361106C}"/>
          </ac:spMkLst>
        </pc:spChg>
        <pc:spChg chg="mod">
          <ac:chgData name="Alice Walls" userId="a6e083b4c9ef5939" providerId="LiveId" clId="{3E20A550-5390-456F-8915-C65ED5A70E65}" dt="2024-02-27T11:22:10.259" v="6825" actId="20577"/>
          <ac:spMkLst>
            <pc:docMk/>
            <pc:sldMk cId="2634857851" sldId="325"/>
            <ac:spMk id="7" creationId="{BD62EF05-8D58-585F-ACFE-FF67E9D9FB7D}"/>
          </ac:spMkLst>
        </pc:spChg>
        <pc:spChg chg="add del mod">
          <ac:chgData name="Alice Walls" userId="a6e083b4c9ef5939" providerId="LiveId" clId="{3E20A550-5390-456F-8915-C65ED5A70E65}" dt="2024-02-27T17:45:22.518" v="7362" actId="478"/>
          <ac:spMkLst>
            <pc:docMk/>
            <pc:sldMk cId="2634857851" sldId="325"/>
            <ac:spMk id="8" creationId="{5CA591A4-487C-A7C7-AA21-0FB2D6501D8E}"/>
          </ac:spMkLst>
        </pc:spChg>
        <pc:spChg chg="add mod">
          <ac:chgData name="Alice Walls" userId="a6e083b4c9ef5939" providerId="LiveId" clId="{3E20A550-5390-456F-8915-C65ED5A70E65}" dt="2024-02-27T17:56:05.839" v="7767" actId="14100"/>
          <ac:spMkLst>
            <pc:docMk/>
            <pc:sldMk cId="2634857851" sldId="325"/>
            <ac:spMk id="9" creationId="{315BF844-FFC2-D51C-EB86-F2356FF4F01C}"/>
          </ac:spMkLst>
        </pc:spChg>
        <pc:graphicFrameChg chg="del">
          <ac:chgData name="Alice Walls" userId="a6e083b4c9ef5939" providerId="LiveId" clId="{3E20A550-5390-456F-8915-C65ED5A70E65}" dt="2024-02-27T11:21:56.887" v="6804" actId="478"/>
          <ac:graphicFrameMkLst>
            <pc:docMk/>
            <pc:sldMk cId="2634857851" sldId="325"/>
            <ac:graphicFrameMk id="2" creationId="{C56AB6C6-3B1A-62F4-ED72-D27869C3EB7A}"/>
          </ac:graphicFrameMkLst>
        </pc:graphicFrameChg>
      </pc:sldChg>
    </pc:docChg>
  </pc:docChgLst>
  <pc:docChgLst>
    <pc:chgData name="Alice Walls" userId="a6e083b4c9ef5939" providerId="Windows Live" clId="Web-{643CA55C-CEB8-4749-8551-8FAAACF744D9}"/>
    <pc:docChg chg="addSld delSld modSld">
      <pc:chgData name="Alice Walls" userId="a6e083b4c9ef5939" providerId="Windows Live" clId="Web-{643CA55C-CEB8-4749-8551-8FAAACF744D9}" dt="2024-02-08T12:32:46.487" v="100" actId="1076"/>
      <pc:docMkLst>
        <pc:docMk/>
      </pc:docMkLst>
      <pc:sldChg chg="modSp">
        <pc:chgData name="Alice Walls" userId="a6e083b4c9ef5939" providerId="Windows Live" clId="Web-{643CA55C-CEB8-4749-8551-8FAAACF744D9}" dt="2024-02-08T12:32:46.487" v="100" actId="1076"/>
        <pc:sldMkLst>
          <pc:docMk/>
          <pc:sldMk cId="4075356961" sldId="257"/>
        </pc:sldMkLst>
        <pc:spChg chg="mod">
          <ac:chgData name="Alice Walls" userId="a6e083b4c9ef5939" providerId="Windows Live" clId="Web-{643CA55C-CEB8-4749-8551-8FAAACF744D9}" dt="2024-02-08T10:06:09.529" v="39" actId="20577"/>
          <ac:spMkLst>
            <pc:docMk/>
            <pc:sldMk cId="4075356961" sldId="257"/>
            <ac:spMk id="2" creationId="{DA10EF89-A1B3-7306-F6FB-7724633FD9F1}"/>
          </ac:spMkLst>
        </pc:spChg>
        <pc:spChg chg="mod">
          <ac:chgData name="Alice Walls" userId="a6e083b4c9ef5939" providerId="Windows Live" clId="Web-{643CA55C-CEB8-4749-8551-8FAAACF744D9}" dt="2024-02-08T09:59:39.911" v="3" actId="20577"/>
          <ac:spMkLst>
            <pc:docMk/>
            <pc:sldMk cId="4075356961" sldId="257"/>
            <ac:spMk id="11" creationId="{CE9ABCD7-8EC5-4AC4-B89E-DAEB1468F6EF}"/>
          </ac:spMkLst>
        </pc:spChg>
        <pc:spChg chg="mod">
          <ac:chgData name="Alice Walls" userId="a6e083b4c9ef5939" providerId="Windows Live" clId="Web-{643CA55C-CEB8-4749-8551-8FAAACF744D9}" dt="2024-02-08T10:01:18.683" v="28" actId="20577"/>
          <ac:spMkLst>
            <pc:docMk/>
            <pc:sldMk cId="4075356961" sldId="257"/>
            <ac:spMk id="16" creationId="{C30F1229-8F2E-4AC5-A71D-0910975C4816}"/>
          </ac:spMkLst>
        </pc:spChg>
        <pc:picChg chg="mod">
          <ac:chgData name="Alice Walls" userId="a6e083b4c9ef5939" providerId="Windows Live" clId="Web-{643CA55C-CEB8-4749-8551-8FAAACF744D9}" dt="2024-02-08T12:32:46.487" v="100" actId="1076"/>
          <ac:picMkLst>
            <pc:docMk/>
            <pc:sldMk cId="4075356961" sldId="257"/>
            <ac:picMk id="4" creationId="{965BC16A-F19E-E60E-89DA-DCCF46F6FB11}"/>
          </ac:picMkLst>
        </pc:picChg>
      </pc:sldChg>
      <pc:sldChg chg="addSp delSp modSp">
        <pc:chgData name="Alice Walls" userId="a6e083b4c9ef5939" providerId="Windows Live" clId="Web-{643CA55C-CEB8-4749-8551-8FAAACF744D9}" dt="2024-02-08T12:31:21.716" v="71"/>
        <pc:sldMkLst>
          <pc:docMk/>
          <pc:sldMk cId="1469134019" sldId="258"/>
        </pc:sldMkLst>
        <pc:spChg chg="add">
          <ac:chgData name="Alice Walls" userId="a6e083b4c9ef5939" providerId="Windows Live" clId="Web-{643CA55C-CEB8-4749-8551-8FAAACF744D9}" dt="2024-02-08T12:31:21.716" v="71"/>
          <ac:spMkLst>
            <pc:docMk/>
            <pc:sldMk cId="1469134019" sldId="258"/>
            <ac:spMk id="3" creationId="{F044E986-6B60-71D7-11F8-6D2D252FF74D}"/>
          </ac:spMkLst>
        </pc:spChg>
        <pc:spChg chg="del mod">
          <ac:chgData name="Alice Walls" userId="a6e083b4c9ef5939" providerId="Windows Live" clId="Web-{643CA55C-CEB8-4749-8551-8FAAACF744D9}" dt="2024-02-08T12:28:30.643" v="52"/>
          <ac:spMkLst>
            <pc:docMk/>
            <pc:sldMk cId="1469134019" sldId="258"/>
            <ac:spMk id="8" creationId="{CC945406-86EE-928B-2AB5-EEA2825359D8}"/>
          </ac:spMkLst>
        </pc:spChg>
        <pc:spChg chg="mod">
          <ac:chgData name="Alice Walls" userId="a6e083b4c9ef5939" providerId="Windows Live" clId="Web-{643CA55C-CEB8-4749-8551-8FAAACF744D9}" dt="2024-02-08T12:28:36.784" v="54" actId="20577"/>
          <ac:spMkLst>
            <pc:docMk/>
            <pc:sldMk cId="1469134019" sldId="258"/>
            <ac:spMk id="9" creationId="{A2BAC108-23A8-24CC-9F75-CCECA7DDF748}"/>
          </ac:spMkLst>
        </pc:spChg>
        <pc:spChg chg="add del mod">
          <ac:chgData name="Alice Walls" userId="a6e083b4c9ef5939" providerId="Windows Live" clId="Web-{643CA55C-CEB8-4749-8551-8FAAACF744D9}" dt="2024-02-08T12:28:08.563" v="48" actId="20577"/>
          <ac:spMkLst>
            <pc:docMk/>
            <pc:sldMk cId="1469134019" sldId="258"/>
            <ac:spMk id="12" creationId="{722EFA39-4495-2E4A-95DA-1160BAF63434}"/>
          </ac:spMkLst>
        </pc:spChg>
        <pc:picChg chg="add mod">
          <ac:chgData name="Alice Walls" userId="a6e083b4c9ef5939" providerId="Windows Live" clId="Web-{643CA55C-CEB8-4749-8551-8FAAACF744D9}" dt="2024-02-08T12:30:08.774" v="68" actId="1076"/>
          <ac:picMkLst>
            <pc:docMk/>
            <pc:sldMk cId="1469134019" sldId="258"/>
            <ac:picMk id="2" creationId="{45551462-0782-61A3-46ED-259F172DAC8E}"/>
          </ac:picMkLst>
        </pc:picChg>
        <pc:picChg chg="del">
          <ac:chgData name="Alice Walls" userId="a6e083b4c9ef5939" providerId="Windows Live" clId="Web-{643CA55C-CEB8-4749-8551-8FAAACF744D9}" dt="2024-02-08T12:28:48.238" v="55"/>
          <ac:picMkLst>
            <pc:docMk/>
            <pc:sldMk cId="1469134019" sldId="258"/>
            <ac:picMk id="13" creationId="{3D41EFEE-7CAA-CDEF-EFC7-0DFCB47F666C}"/>
          </ac:picMkLst>
        </pc:picChg>
      </pc:sldChg>
      <pc:sldChg chg="modSp">
        <pc:chgData name="Alice Walls" userId="a6e083b4c9ef5939" providerId="Windows Live" clId="Web-{643CA55C-CEB8-4749-8551-8FAAACF744D9}" dt="2024-02-08T12:29:23.990" v="61" actId="20577"/>
        <pc:sldMkLst>
          <pc:docMk/>
          <pc:sldMk cId="3688782334" sldId="269"/>
        </pc:sldMkLst>
        <pc:spChg chg="mod">
          <ac:chgData name="Alice Walls" userId="a6e083b4c9ef5939" providerId="Windows Live" clId="Web-{643CA55C-CEB8-4749-8551-8FAAACF744D9}" dt="2024-02-08T12:29:23.990" v="61" actId="20577"/>
          <ac:spMkLst>
            <pc:docMk/>
            <pc:sldMk cId="3688782334" sldId="269"/>
            <ac:spMk id="531" creationId="{F8F4005C-C9DF-76A5-D1A9-083C2AB55F7C}"/>
          </ac:spMkLst>
        </pc:spChg>
      </pc:sldChg>
      <pc:sldChg chg="delSp modSp">
        <pc:chgData name="Alice Walls" userId="a6e083b4c9ef5939" providerId="Windows Live" clId="Web-{643CA55C-CEB8-4749-8551-8FAAACF744D9}" dt="2024-02-08T12:31:16.060" v="70"/>
        <pc:sldMkLst>
          <pc:docMk/>
          <pc:sldMk cId="575447476" sldId="277"/>
        </pc:sldMkLst>
        <pc:spChg chg="del mod">
          <ac:chgData name="Alice Walls" userId="a6e083b4c9ef5939" providerId="Windows Live" clId="Web-{643CA55C-CEB8-4749-8551-8FAAACF744D9}" dt="2024-02-08T12:31:16.060" v="70"/>
          <ac:spMkLst>
            <pc:docMk/>
            <pc:sldMk cId="575447476" sldId="277"/>
            <ac:spMk id="2" creationId="{F044E986-6B60-71D7-11F8-6D2D252FF74D}"/>
          </ac:spMkLst>
        </pc:spChg>
        <pc:picChg chg="del mod">
          <ac:chgData name="Alice Walls" userId="a6e083b4c9ef5939" providerId="Windows Live" clId="Web-{643CA55C-CEB8-4749-8551-8FAAACF744D9}" dt="2024-02-08T12:29:51.367" v="64"/>
          <ac:picMkLst>
            <pc:docMk/>
            <pc:sldMk cId="575447476" sldId="277"/>
            <ac:picMk id="4" creationId="{468054CD-1FB2-7E95-397C-413FE76F640D}"/>
          </ac:picMkLst>
        </pc:picChg>
      </pc:sldChg>
      <pc:sldChg chg="new del">
        <pc:chgData name="Alice Walls" userId="a6e083b4c9ef5939" providerId="Windows Live" clId="Web-{643CA55C-CEB8-4749-8551-8FAAACF744D9}" dt="2024-02-08T12:31:55.953" v="73"/>
        <pc:sldMkLst>
          <pc:docMk/>
          <pc:sldMk cId="3372816856" sldId="311"/>
        </pc:sldMkLst>
      </pc:sldChg>
      <pc:sldChg chg="modSp add replId">
        <pc:chgData name="Alice Walls" userId="a6e083b4c9ef5939" providerId="Windows Live" clId="Web-{643CA55C-CEB8-4749-8551-8FAAACF744D9}" dt="2024-02-08T12:32:30.518" v="99" actId="20577"/>
        <pc:sldMkLst>
          <pc:docMk/>
          <pc:sldMk cId="3528194356" sldId="311"/>
        </pc:sldMkLst>
        <pc:spChg chg="mod">
          <ac:chgData name="Alice Walls" userId="a6e083b4c9ef5939" providerId="Windows Live" clId="Web-{643CA55C-CEB8-4749-8551-8FAAACF744D9}" dt="2024-02-08T12:32:17.954" v="91" actId="20577"/>
          <ac:spMkLst>
            <pc:docMk/>
            <pc:sldMk cId="3528194356" sldId="311"/>
            <ac:spMk id="7" creationId="{95DF9CBF-17CF-64FF-D0F0-A090C779BE49}"/>
          </ac:spMkLst>
        </pc:spChg>
        <pc:spChg chg="mod">
          <ac:chgData name="Alice Walls" userId="a6e083b4c9ef5939" providerId="Windows Live" clId="Web-{643CA55C-CEB8-4749-8551-8FAAACF744D9}" dt="2024-02-08T12:32:30.518" v="99" actId="20577"/>
          <ac:spMkLst>
            <pc:docMk/>
            <pc:sldMk cId="3528194356" sldId="311"/>
            <ac:spMk id="24" creationId="{2D6EB698-6C3A-F181-DD55-49BBA8BE73F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F9BAB5-9E96-4424-8EF8-E952790325F1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ACB6524-DADA-4742-B4A4-21C252A40AD6}">
      <dgm:prSet phldrT="[Text]" phldr="0"/>
      <dgm:spPr/>
      <dgm:t>
        <a:bodyPr/>
        <a:lstStyle/>
        <a:p>
          <a:pPr rtl="0"/>
          <a:r>
            <a:rPr lang="en-US" dirty="0">
              <a:latin typeface="Segoe UI"/>
              <a:cs typeface="Segoe UI"/>
            </a:rPr>
            <a:t>Current Position</a:t>
          </a:r>
        </a:p>
      </dgm:t>
    </dgm:pt>
    <dgm:pt modelId="{674A95CD-279E-4FD3-8F41-7826B632D5B3}" type="parTrans" cxnId="{A748F58A-AF64-476B-90D4-4E2C44489019}">
      <dgm:prSet/>
      <dgm:spPr/>
      <dgm:t>
        <a:bodyPr/>
        <a:lstStyle/>
        <a:p>
          <a:endParaRPr lang="en-US"/>
        </a:p>
      </dgm:t>
    </dgm:pt>
    <dgm:pt modelId="{0B173069-9F1B-438F-B97F-ACC395301D5F}" type="sibTrans" cxnId="{A748F58A-AF64-476B-90D4-4E2C44489019}">
      <dgm:prSet/>
      <dgm:spPr/>
      <dgm:t>
        <a:bodyPr/>
        <a:lstStyle/>
        <a:p>
          <a:endParaRPr lang="en-US"/>
        </a:p>
      </dgm:t>
    </dgm:pt>
    <dgm:pt modelId="{24CD4A4D-71EA-4AAE-B1D5-3D9E5F0F512A}">
      <dgm:prSet phldrT="[Text]" phldr="0"/>
      <dgm:spPr/>
      <dgm:t>
        <a:bodyPr/>
        <a:lstStyle/>
        <a:p>
          <a:pPr rtl="0"/>
          <a:r>
            <a:rPr lang="en-US" dirty="0">
              <a:latin typeface="Segoe UI"/>
              <a:cs typeface="Segoe UI"/>
            </a:rPr>
            <a:t>CHANGE</a:t>
          </a:r>
        </a:p>
        <a:p>
          <a:pPr rtl="0"/>
          <a:r>
            <a:rPr lang="en-US" dirty="0">
              <a:latin typeface="Segoe UI"/>
              <a:cs typeface="Segoe UI"/>
            </a:rPr>
            <a:t>What and Why?</a:t>
          </a:r>
        </a:p>
        <a:p>
          <a:pPr rtl="0"/>
          <a:r>
            <a:rPr lang="en-US" dirty="0">
              <a:latin typeface="Segoe UI"/>
              <a:cs typeface="Segoe UI"/>
            </a:rPr>
            <a:t>Who? How? </a:t>
          </a:r>
        </a:p>
      </dgm:t>
    </dgm:pt>
    <dgm:pt modelId="{8AC9D681-FC03-4425-9132-51C77C701ABB}" type="parTrans" cxnId="{5F1FA8CB-5197-4BCE-9977-2C2D8561B0F9}">
      <dgm:prSet/>
      <dgm:spPr/>
      <dgm:t>
        <a:bodyPr/>
        <a:lstStyle/>
        <a:p>
          <a:endParaRPr lang="en-US"/>
        </a:p>
      </dgm:t>
    </dgm:pt>
    <dgm:pt modelId="{64C30870-2580-44A8-A364-1F604171B2CF}" type="sibTrans" cxnId="{5F1FA8CB-5197-4BCE-9977-2C2D8561B0F9}">
      <dgm:prSet/>
      <dgm:spPr/>
      <dgm:t>
        <a:bodyPr/>
        <a:lstStyle/>
        <a:p>
          <a:endParaRPr lang="en-US"/>
        </a:p>
      </dgm:t>
    </dgm:pt>
    <dgm:pt modelId="{832C7549-D6D2-44EC-A027-5196A84665F4}">
      <dgm:prSet phldrT="[Text]" phldr="0"/>
      <dgm:spPr/>
      <dgm:t>
        <a:bodyPr/>
        <a:lstStyle/>
        <a:p>
          <a:pPr rtl="0"/>
          <a:r>
            <a:rPr lang="en-US" dirty="0">
              <a:latin typeface="Segoe UI"/>
              <a:cs typeface="Segoe UI"/>
            </a:rPr>
            <a:t>Reflection</a:t>
          </a:r>
        </a:p>
      </dgm:t>
    </dgm:pt>
    <dgm:pt modelId="{B5F981E1-0080-4ED0-B945-08B00C0E1C4F}" type="parTrans" cxnId="{294A0299-782A-4487-8F26-0DDDA83ECC9A}">
      <dgm:prSet/>
      <dgm:spPr/>
      <dgm:t>
        <a:bodyPr/>
        <a:lstStyle/>
        <a:p>
          <a:endParaRPr lang="en-US"/>
        </a:p>
      </dgm:t>
    </dgm:pt>
    <dgm:pt modelId="{5AEAB353-5365-48BE-B36B-0C560B6E73A5}" type="sibTrans" cxnId="{294A0299-782A-4487-8F26-0DDDA83ECC9A}">
      <dgm:prSet/>
      <dgm:spPr/>
      <dgm:t>
        <a:bodyPr/>
        <a:lstStyle/>
        <a:p>
          <a:endParaRPr lang="en-US"/>
        </a:p>
      </dgm:t>
    </dgm:pt>
    <dgm:pt modelId="{1C792425-1561-400E-8113-4E118B5FEDF7}" type="pres">
      <dgm:prSet presAssocID="{C3F9BAB5-9E96-4424-8EF8-E952790325F1}" presName="cycle" presStyleCnt="0">
        <dgm:presLayoutVars>
          <dgm:dir/>
          <dgm:resizeHandles val="exact"/>
        </dgm:presLayoutVars>
      </dgm:prSet>
      <dgm:spPr/>
    </dgm:pt>
    <dgm:pt modelId="{052F2017-88E0-46B3-96F2-151BA0FC8C95}" type="pres">
      <dgm:prSet presAssocID="{EACB6524-DADA-4742-B4A4-21C252A40AD6}" presName="node" presStyleLbl="node1" presStyleIdx="0" presStyleCnt="3">
        <dgm:presLayoutVars>
          <dgm:bulletEnabled val="1"/>
        </dgm:presLayoutVars>
      </dgm:prSet>
      <dgm:spPr/>
    </dgm:pt>
    <dgm:pt modelId="{3D22347C-9F57-4E96-8E48-FC78EF44FFF4}" type="pres">
      <dgm:prSet presAssocID="{0B173069-9F1B-438F-B97F-ACC395301D5F}" presName="sibTrans" presStyleLbl="sibTrans2D1" presStyleIdx="0" presStyleCnt="3"/>
      <dgm:spPr/>
    </dgm:pt>
    <dgm:pt modelId="{D3360952-F298-40DF-9AB0-DE5BAD256119}" type="pres">
      <dgm:prSet presAssocID="{0B173069-9F1B-438F-B97F-ACC395301D5F}" presName="connectorText" presStyleLbl="sibTrans2D1" presStyleIdx="0" presStyleCnt="3"/>
      <dgm:spPr/>
    </dgm:pt>
    <dgm:pt modelId="{A574EACA-D0B7-4915-9D9D-F5666B7FB463}" type="pres">
      <dgm:prSet presAssocID="{24CD4A4D-71EA-4AAE-B1D5-3D9E5F0F512A}" presName="node" presStyleLbl="node1" presStyleIdx="1" presStyleCnt="3">
        <dgm:presLayoutVars>
          <dgm:bulletEnabled val="1"/>
        </dgm:presLayoutVars>
      </dgm:prSet>
      <dgm:spPr/>
    </dgm:pt>
    <dgm:pt modelId="{FF73B2AC-B80C-4EE3-9181-4E7AAEAA8567}" type="pres">
      <dgm:prSet presAssocID="{64C30870-2580-44A8-A364-1F604171B2CF}" presName="sibTrans" presStyleLbl="sibTrans2D1" presStyleIdx="1" presStyleCnt="3"/>
      <dgm:spPr/>
    </dgm:pt>
    <dgm:pt modelId="{F038D06B-3125-4036-A66D-17B819524D02}" type="pres">
      <dgm:prSet presAssocID="{64C30870-2580-44A8-A364-1F604171B2CF}" presName="connectorText" presStyleLbl="sibTrans2D1" presStyleIdx="1" presStyleCnt="3"/>
      <dgm:spPr/>
    </dgm:pt>
    <dgm:pt modelId="{D691737D-0CBA-4117-BF40-86D95E25C9F8}" type="pres">
      <dgm:prSet presAssocID="{832C7549-D6D2-44EC-A027-5196A84665F4}" presName="node" presStyleLbl="node1" presStyleIdx="2" presStyleCnt="3">
        <dgm:presLayoutVars>
          <dgm:bulletEnabled val="1"/>
        </dgm:presLayoutVars>
      </dgm:prSet>
      <dgm:spPr/>
    </dgm:pt>
    <dgm:pt modelId="{B3BA3C33-8699-445F-AB5F-02BFE6BEADA0}" type="pres">
      <dgm:prSet presAssocID="{5AEAB353-5365-48BE-B36B-0C560B6E73A5}" presName="sibTrans" presStyleLbl="sibTrans2D1" presStyleIdx="2" presStyleCnt="3"/>
      <dgm:spPr/>
    </dgm:pt>
    <dgm:pt modelId="{88EF2E62-C7E0-4A5E-B3D6-2476E8666BAD}" type="pres">
      <dgm:prSet presAssocID="{5AEAB353-5365-48BE-B36B-0C560B6E73A5}" presName="connectorText" presStyleLbl="sibTrans2D1" presStyleIdx="2" presStyleCnt="3"/>
      <dgm:spPr/>
    </dgm:pt>
  </dgm:ptLst>
  <dgm:cxnLst>
    <dgm:cxn modelId="{16A59411-ADA0-42AC-B932-11F0DB160E69}" type="presOf" srcId="{5AEAB353-5365-48BE-B36B-0C560B6E73A5}" destId="{88EF2E62-C7E0-4A5E-B3D6-2476E8666BAD}" srcOrd="1" destOrd="0" presId="urn:microsoft.com/office/officeart/2005/8/layout/cycle2"/>
    <dgm:cxn modelId="{1B648A37-27AC-4FF5-AFCF-0A3244C96C79}" type="presOf" srcId="{0B173069-9F1B-438F-B97F-ACC395301D5F}" destId="{D3360952-F298-40DF-9AB0-DE5BAD256119}" srcOrd="1" destOrd="0" presId="urn:microsoft.com/office/officeart/2005/8/layout/cycle2"/>
    <dgm:cxn modelId="{6B0A345E-0A2E-4BEB-8A45-76A1BD5D2EEB}" type="presOf" srcId="{64C30870-2580-44A8-A364-1F604171B2CF}" destId="{FF73B2AC-B80C-4EE3-9181-4E7AAEAA8567}" srcOrd="0" destOrd="0" presId="urn:microsoft.com/office/officeart/2005/8/layout/cycle2"/>
    <dgm:cxn modelId="{2A74EB5E-9CAC-485A-951A-CF9CCA58E52A}" type="presOf" srcId="{24CD4A4D-71EA-4AAE-B1D5-3D9E5F0F512A}" destId="{A574EACA-D0B7-4915-9D9D-F5666B7FB463}" srcOrd="0" destOrd="0" presId="urn:microsoft.com/office/officeart/2005/8/layout/cycle2"/>
    <dgm:cxn modelId="{1C259457-94C1-40E1-878D-40DFB0487A75}" type="presOf" srcId="{C3F9BAB5-9E96-4424-8EF8-E952790325F1}" destId="{1C792425-1561-400E-8113-4E118B5FEDF7}" srcOrd="0" destOrd="0" presId="urn:microsoft.com/office/officeart/2005/8/layout/cycle2"/>
    <dgm:cxn modelId="{A748F58A-AF64-476B-90D4-4E2C44489019}" srcId="{C3F9BAB5-9E96-4424-8EF8-E952790325F1}" destId="{EACB6524-DADA-4742-B4A4-21C252A40AD6}" srcOrd="0" destOrd="0" parTransId="{674A95CD-279E-4FD3-8F41-7826B632D5B3}" sibTransId="{0B173069-9F1B-438F-B97F-ACC395301D5F}"/>
    <dgm:cxn modelId="{524C9092-CF32-4423-816F-96416BF2C393}" type="presOf" srcId="{832C7549-D6D2-44EC-A027-5196A84665F4}" destId="{D691737D-0CBA-4117-BF40-86D95E25C9F8}" srcOrd="0" destOrd="0" presId="urn:microsoft.com/office/officeart/2005/8/layout/cycle2"/>
    <dgm:cxn modelId="{ACA5C498-8AB3-4EF0-92E1-45F65FBC852D}" type="presOf" srcId="{64C30870-2580-44A8-A364-1F604171B2CF}" destId="{F038D06B-3125-4036-A66D-17B819524D02}" srcOrd="1" destOrd="0" presId="urn:microsoft.com/office/officeart/2005/8/layout/cycle2"/>
    <dgm:cxn modelId="{294A0299-782A-4487-8F26-0DDDA83ECC9A}" srcId="{C3F9BAB5-9E96-4424-8EF8-E952790325F1}" destId="{832C7549-D6D2-44EC-A027-5196A84665F4}" srcOrd="2" destOrd="0" parTransId="{B5F981E1-0080-4ED0-B945-08B00C0E1C4F}" sibTransId="{5AEAB353-5365-48BE-B36B-0C560B6E73A5}"/>
    <dgm:cxn modelId="{A8BC80AC-2D9E-49AB-A634-69ECF62FCAE9}" type="presOf" srcId="{0B173069-9F1B-438F-B97F-ACC395301D5F}" destId="{3D22347C-9F57-4E96-8E48-FC78EF44FFF4}" srcOrd="0" destOrd="0" presId="urn:microsoft.com/office/officeart/2005/8/layout/cycle2"/>
    <dgm:cxn modelId="{3D0A9AC4-3E48-400A-A484-40E72C40E0A9}" type="presOf" srcId="{5AEAB353-5365-48BE-B36B-0C560B6E73A5}" destId="{B3BA3C33-8699-445F-AB5F-02BFE6BEADA0}" srcOrd="0" destOrd="0" presId="urn:microsoft.com/office/officeart/2005/8/layout/cycle2"/>
    <dgm:cxn modelId="{5F1FA8CB-5197-4BCE-9977-2C2D8561B0F9}" srcId="{C3F9BAB5-9E96-4424-8EF8-E952790325F1}" destId="{24CD4A4D-71EA-4AAE-B1D5-3D9E5F0F512A}" srcOrd="1" destOrd="0" parTransId="{8AC9D681-FC03-4425-9132-51C77C701ABB}" sibTransId="{64C30870-2580-44A8-A364-1F604171B2CF}"/>
    <dgm:cxn modelId="{8901E0EC-389E-46F2-B7BE-E71D138986AA}" type="presOf" srcId="{EACB6524-DADA-4742-B4A4-21C252A40AD6}" destId="{052F2017-88E0-46B3-96F2-151BA0FC8C95}" srcOrd="0" destOrd="0" presId="urn:microsoft.com/office/officeart/2005/8/layout/cycle2"/>
    <dgm:cxn modelId="{4F798356-D75A-417A-A3DF-E6B0D914CD1E}" type="presParOf" srcId="{1C792425-1561-400E-8113-4E118B5FEDF7}" destId="{052F2017-88E0-46B3-96F2-151BA0FC8C95}" srcOrd="0" destOrd="0" presId="urn:microsoft.com/office/officeart/2005/8/layout/cycle2"/>
    <dgm:cxn modelId="{095585AC-3158-4DD9-9B8A-70E7ADBB5378}" type="presParOf" srcId="{1C792425-1561-400E-8113-4E118B5FEDF7}" destId="{3D22347C-9F57-4E96-8E48-FC78EF44FFF4}" srcOrd="1" destOrd="0" presId="urn:microsoft.com/office/officeart/2005/8/layout/cycle2"/>
    <dgm:cxn modelId="{8DEB0B23-C42F-4F64-A5D5-02528C6A4D71}" type="presParOf" srcId="{3D22347C-9F57-4E96-8E48-FC78EF44FFF4}" destId="{D3360952-F298-40DF-9AB0-DE5BAD256119}" srcOrd="0" destOrd="0" presId="urn:microsoft.com/office/officeart/2005/8/layout/cycle2"/>
    <dgm:cxn modelId="{5FFB83FD-A9DD-49EA-943E-301C25CED280}" type="presParOf" srcId="{1C792425-1561-400E-8113-4E118B5FEDF7}" destId="{A574EACA-D0B7-4915-9D9D-F5666B7FB463}" srcOrd="2" destOrd="0" presId="urn:microsoft.com/office/officeart/2005/8/layout/cycle2"/>
    <dgm:cxn modelId="{C70EC2F6-059F-406D-B461-5E58EC1AF3FE}" type="presParOf" srcId="{1C792425-1561-400E-8113-4E118B5FEDF7}" destId="{FF73B2AC-B80C-4EE3-9181-4E7AAEAA8567}" srcOrd="3" destOrd="0" presId="urn:microsoft.com/office/officeart/2005/8/layout/cycle2"/>
    <dgm:cxn modelId="{539EDA51-B29E-4405-80B6-432C3E868E88}" type="presParOf" srcId="{FF73B2AC-B80C-4EE3-9181-4E7AAEAA8567}" destId="{F038D06B-3125-4036-A66D-17B819524D02}" srcOrd="0" destOrd="0" presId="urn:microsoft.com/office/officeart/2005/8/layout/cycle2"/>
    <dgm:cxn modelId="{188D3D6C-A52B-4D27-937A-12E482CDFC5D}" type="presParOf" srcId="{1C792425-1561-400E-8113-4E118B5FEDF7}" destId="{D691737D-0CBA-4117-BF40-86D95E25C9F8}" srcOrd="4" destOrd="0" presId="urn:microsoft.com/office/officeart/2005/8/layout/cycle2"/>
    <dgm:cxn modelId="{AC779DA8-7DB3-479F-8EAF-72B2C354F1C3}" type="presParOf" srcId="{1C792425-1561-400E-8113-4E118B5FEDF7}" destId="{B3BA3C33-8699-445F-AB5F-02BFE6BEADA0}" srcOrd="5" destOrd="0" presId="urn:microsoft.com/office/officeart/2005/8/layout/cycle2"/>
    <dgm:cxn modelId="{0DF020B4-EC5D-4898-942F-7123DA892E0F}" type="presParOf" srcId="{B3BA3C33-8699-445F-AB5F-02BFE6BEADA0}" destId="{88EF2E62-C7E0-4A5E-B3D6-2476E8666BA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F9BAB5-9E96-4424-8EF8-E952790325F1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ACB6524-DADA-4742-B4A4-21C252A40AD6}">
      <dgm:prSet phldrT="[Text]" phldr="0"/>
      <dgm:spPr/>
      <dgm:t>
        <a:bodyPr/>
        <a:lstStyle/>
        <a:p>
          <a:pPr rtl="0"/>
          <a:r>
            <a:rPr lang="en-US" dirty="0">
              <a:latin typeface="Segoe UI"/>
              <a:cs typeface="Segoe UI"/>
            </a:rPr>
            <a:t>What? </a:t>
          </a:r>
        </a:p>
      </dgm:t>
    </dgm:pt>
    <dgm:pt modelId="{674A95CD-279E-4FD3-8F41-7826B632D5B3}" type="parTrans" cxnId="{A748F58A-AF64-476B-90D4-4E2C44489019}">
      <dgm:prSet/>
      <dgm:spPr/>
      <dgm:t>
        <a:bodyPr/>
        <a:lstStyle/>
        <a:p>
          <a:endParaRPr lang="en-US"/>
        </a:p>
      </dgm:t>
    </dgm:pt>
    <dgm:pt modelId="{0B173069-9F1B-438F-B97F-ACC395301D5F}" type="sibTrans" cxnId="{A748F58A-AF64-476B-90D4-4E2C44489019}">
      <dgm:prSet/>
      <dgm:spPr/>
      <dgm:t>
        <a:bodyPr/>
        <a:lstStyle/>
        <a:p>
          <a:endParaRPr lang="en-US"/>
        </a:p>
      </dgm:t>
    </dgm:pt>
    <dgm:pt modelId="{24CD4A4D-71EA-4AAE-B1D5-3D9E5F0F512A}">
      <dgm:prSet phldrT="[Text]" phldr="0"/>
      <dgm:spPr/>
      <dgm:t>
        <a:bodyPr/>
        <a:lstStyle/>
        <a:p>
          <a:pPr rtl="0"/>
          <a:r>
            <a:rPr lang="en-US" dirty="0">
              <a:latin typeface="Segoe UI"/>
              <a:cs typeface="Segoe UI"/>
            </a:rPr>
            <a:t>So What? </a:t>
          </a:r>
        </a:p>
      </dgm:t>
    </dgm:pt>
    <dgm:pt modelId="{8AC9D681-FC03-4425-9132-51C77C701ABB}" type="parTrans" cxnId="{5F1FA8CB-5197-4BCE-9977-2C2D8561B0F9}">
      <dgm:prSet/>
      <dgm:spPr/>
      <dgm:t>
        <a:bodyPr/>
        <a:lstStyle/>
        <a:p>
          <a:endParaRPr lang="en-US"/>
        </a:p>
      </dgm:t>
    </dgm:pt>
    <dgm:pt modelId="{64C30870-2580-44A8-A364-1F604171B2CF}" type="sibTrans" cxnId="{5F1FA8CB-5197-4BCE-9977-2C2D8561B0F9}">
      <dgm:prSet/>
      <dgm:spPr/>
      <dgm:t>
        <a:bodyPr/>
        <a:lstStyle/>
        <a:p>
          <a:endParaRPr lang="en-US"/>
        </a:p>
      </dgm:t>
    </dgm:pt>
    <dgm:pt modelId="{832C7549-D6D2-44EC-A027-5196A84665F4}">
      <dgm:prSet phldrT="[Text]" phldr="0"/>
      <dgm:spPr/>
      <dgm:t>
        <a:bodyPr/>
        <a:lstStyle/>
        <a:p>
          <a:pPr rtl="0"/>
          <a:r>
            <a:rPr lang="en-US" dirty="0">
              <a:latin typeface="Segoe UI"/>
              <a:cs typeface="Segoe UI"/>
            </a:rPr>
            <a:t>What Now? </a:t>
          </a:r>
        </a:p>
      </dgm:t>
    </dgm:pt>
    <dgm:pt modelId="{B5F981E1-0080-4ED0-B945-08B00C0E1C4F}" type="parTrans" cxnId="{294A0299-782A-4487-8F26-0DDDA83ECC9A}">
      <dgm:prSet/>
      <dgm:spPr/>
      <dgm:t>
        <a:bodyPr/>
        <a:lstStyle/>
        <a:p>
          <a:endParaRPr lang="en-US"/>
        </a:p>
      </dgm:t>
    </dgm:pt>
    <dgm:pt modelId="{5AEAB353-5365-48BE-B36B-0C560B6E73A5}" type="sibTrans" cxnId="{294A0299-782A-4487-8F26-0DDDA83ECC9A}">
      <dgm:prSet/>
      <dgm:spPr/>
      <dgm:t>
        <a:bodyPr/>
        <a:lstStyle/>
        <a:p>
          <a:endParaRPr lang="en-US"/>
        </a:p>
      </dgm:t>
    </dgm:pt>
    <dgm:pt modelId="{1C792425-1561-400E-8113-4E118B5FEDF7}" type="pres">
      <dgm:prSet presAssocID="{C3F9BAB5-9E96-4424-8EF8-E952790325F1}" presName="cycle" presStyleCnt="0">
        <dgm:presLayoutVars>
          <dgm:dir/>
          <dgm:resizeHandles val="exact"/>
        </dgm:presLayoutVars>
      </dgm:prSet>
      <dgm:spPr/>
    </dgm:pt>
    <dgm:pt modelId="{052F2017-88E0-46B3-96F2-151BA0FC8C95}" type="pres">
      <dgm:prSet presAssocID="{EACB6524-DADA-4742-B4A4-21C252A40AD6}" presName="node" presStyleLbl="node1" presStyleIdx="0" presStyleCnt="3">
        <dgm:presLayoutVars>
          <dgm:bulletEnabled val="1"/>
        </dgm:presLayoutVars>
      </dgm:prSet>
      <dgm:spPr/>
    </dgm:pt>
    <dgm:pt modelId="{3D22347C-9F57-4E96-8E48-FC78EF44FFF4}" type="pres">
      <dgm:prSet presAssocID="{0B173069-9F1B-438F-B97F-ACC395301D5F}" presName="sibTrans" presStyleLbl="sibTrans2D1" presStyleIdx="0" presStyleCnt="3"/>
      <dgm:spPr/>
    </dgm:pt>
    <dgm:pt modelId="{D3360952-F298-40DF-9AB0-DE5BAD256119}" type="pres">
      <dgm:prSet presAssocID="{0B173069-9F1B-438F-B97F-ACC395301D5F}" presName="connectorText" presStyleLbl="sibTrans2D1" presStyleIdx="0" presStyleCnt="3"/>
      <dgm:spPr/>
    </dgm:pt>
    <dgm:pt modelId="{A574EACA-D0B7-4915-9D9D-F5666B7FB463}" type="pres">
      <dgm:prSet presAssocID="{24CD4A4D-71EA-4AAE-B1D5-3D9E5F0F512A}" presName="node" presStyleLbl="node1" presStyleIdx="1" presStyleCnt="3">
        <dgm:presLayoutVars>
          <dgm:bulletEnabled val="1"/>
        </dgm:presLayoutVars>
      </dgm:prSet>
      <dgm:spPr/>
    </dgm:pt>
    <dgm:pt modelId="{FF73B2AC-B80C-4EE3-9181-4E7AAEAA8567}" type="pres">
      <dgm:prSet presAssocID="{64C30870-2580-44A8-A364-1F604171B2CF}" presName="sibTrans" presStyleLbl="sibTrans2D1" presStyleIdx="1" presStyleCnt="3"/>
      <dgm:spPr/>
    </dgm:pt>
    <dgm:pt modelId="{F038D06B-3125-4036-A66D-17B819524D02}" type="pres">
      <dgm:prSet presAssocID="{64C30870-2580-44A8-A364-1F604171B2CF}" presName="connectorText" presStyleLbl="sibTrans2D1" presStyleIdx="1" presStyleCnt="3"/>
      <dgm:spPr/>
    </dgm:pt>
    <dgm:pt modelId="{D691737D-0CBA-4117-BF40-86D95E25C9F8}" type="pres">
      <dgm:prSet presAssocID="{832C7549-D6D2-44EC-A027-5196A84665F4}" presName="node" presStyleLbl="node1" presStyleIdx="2" presStyleCnt="3">
        <dgm:presLayoutVars>
          <dgm:bulletEnabled val="1"/>
        </dgm:presLayoutVars>
      </dgm:prSet>
      <dgm:spPr/>
    </dgm:pt>
    <dgm:pt modelId="{B3BA3C33-8699-445F-AB5F-02BFE6BEADA0}" type="pres">
      <dgm:prSet presAssocID="{5AEAB353-5365-48BE-B36B-0C560B6E73A5}" presName="sibTrans" presStyleLbl="sibTrans2D1" presStyleIdx="2" presStyleCnt="3"/>
      <dgm:spPr/>
    </dgm:pt>
    <dgm:pt modelId="{88EF2E62-C7E0-4A5E-B3D6-2476E8666BAD}" type="pres">
      <dgm:prSet presAssocID="{5AEAB353-5365-48BE-B36B-0C560B6E73A5}" presName="connectorText" presStyleLbl="sibTrans2D1" presStyleIdx="2" presStyleCnt="3"/>
      <dgm:spPr/>
    </dgm:pt>
  </dgm:ptLst>
  <dgm:cxnLst>
    <dgm:cxn modelId="{16A59411-ADA0-42AC-B932-11F0DB160E69}" type="presOf" srcId="{5AEAB353-5365-48BE-B36B-0C560B6E73A5}" destId="{88EF2E62-C7E0-4A5E-B3D6-2476E8666BAD}" srcOrd="1" destOrd="0" presId="urn:microsoft.com/office/officeart/2005/8/layout/cycle2"/>
    <dgm:cxn modelId="{1B648A37-27AC-4FF5-AFCF-0A3244C96C79}" type="presOf" srcId="{0B173069-9F1B-438F-B97F-ACC395301D5F}" destId="{D3360952-F298-40DF-9AB0-DE5BAD256119}" srcOrd="1" destOrd="0" presId="urn:microsoft.com/office/officeart/2005/8/layout/cycle2"/>
    <dgm:cxn modelId="{6B0A345E-0A2E-4BEB-8A45-76A1BD5D2EEB}" type="presOf" srcId="{64C30870-2580-44A8-A364-1F604171B2CF}" destId="{FF73B2AC-B80C-4EE3-9181-4E7AAEAA8567}" srcOrd="0" destOrd="0" presId="urn:microsoft.com/office/officeart/2005/8/layout/cycle2"/>
    <dgm:cxn modelId="{2A74EB5E-9CAC-485A-951A-CF9CCA58E52A}" type="presOf" srcId="{24CD4A4D-71EA-4AAE-B1D5-3D9E5F0F512A}" destId="{A574EACA-D0B7-4915-9D9D-F5666B7FB463}" srcOrd="0" destOrd="0" presId="urn:microsoft.com/office/officeart/2005/8/layout/cycle2"/>
    <dgm:cxn modelId="{1C259457-94C1-40E1-878D-40DFB0487A75}" type="presOf" srcId="{C3F9BAB5-9E96-4424-8EF8-E952790325F1}" destId="{1C792425-1561-400E-8113-4E118B5FEDF7}" srcOrd="0" destOrd="0" presId="urn:microsoft.com/office/officeart/2005/8/layout/cycle2"/>
    <dgm:cxn modelId="{A748F58A-AF64-476B-90D4-4E2C44489019}" srcId="{C3F9BAB5-9E96-4424-8EF8-E952790325F1}" destId="{EACB6524-DADA-4742-B4A4-21C252A40AD6}" srcOrd="0" destOrd="0" parTransId="{674A95CD-279E-4FD3-8F41-7826B632D5B3}" sibTransId="{0B173069-9F1B-438F-B97F-ACC395301D5F}"/>
    <dgm:cxn modelId="{524C9092-CF32-4423-816F-96416BF2C393}" type="presOf" srcId="{832C7549-D6D2-44EC-A027-5196A84665F4}" destId="{D691737D-0CBA-4117-BF40-86D95E25C9F8}" srcOrd="0" destOrd="0" presId="urn:microsoft.com/office/officeart/2005/8/layout/cycle2"/>
    <dgm:cxn modelId="{ACA5C498-8AB3-4EF0-92E1-45F65FBC852D}" type="presOf" srcId="{64C30870-2580-44A8-A364-1F604171B2CF}" destId="{F038D06B-3125-4036-A66D-17B819524D02}" srcOrd="1" destOrd="0" presId="urn:microsoft.com/office/officeart/2005/8/layout/cycle2"/>
    <dgm:cxn modelId="{294A0299-782A-4487-8F26-0DDDA83ECC9A}" srcId="{C3F9BAB5-9E96-4424-8EF8-E952790325F1}" destId="{832C7549-D6D2-44EC-A027-5196A84665F4}" srcOrd="2" destOrd="0" parTransId="{B5F981E1-0080-4ED0-B945-08B00C0E1C4F}" sibTransId="{5AEAB353-5365-48BE-B36B-0C560B6E73A5}"/>
    <dgm:cxn modelId="{A8BC80AC-2D9E-49AB-A634-69ECF62FCAE9}" type="presOf" srcId="{0B173069-9F1B-438F-B97F-ACC395301D5F}" destId="{3D22347C-9F57-4E96-8E48-FC78EF44FFF4}" srcOrd="0" destOrd="0" presId="urn:microsoft.com/office/officeart/2005/8/layout/cycle2"/>
    <dgm:cxn modelId="{3D0A9AC4-3E48-400A-A484-40E72C40E0A9}" type="presOf" srcId="{5AEAB353-5365-48BE-B36B-0C560B6E73A5}" destId="{B3BA3C33-8699-445F-AB5F-02BFE6BEADA0}" srcOrd="0" destOrd="0" presId="urn:microsoft.com/office/officeart/2005/8/layout/cycle2"/>
    <dgm:cxn modelId="{5F1FA8CB-5197-4BCE-9977-2C2D8561B0F9}" srcId="{C3F9BAB5-9E96-4424-8EF8-E952790325F1}" destId="{24CD4A4D-71EA-4AAE-B1D5-3D9E5F0F512A}" srcOrd="1" destOrd="0" parTransId="{8AC9D681-FC03-4425-9132-51C77C701ABB}" sibTransId="{64C30870-2580-44A8-A364-1F604171B2CF}"/>
    <dgm:cxn modelId="{8901E0EC-389E-46F2-B7BE-E71D138986AA}" type="presOf" srcId="{EACB6524-DADA-4742-B4A4-21C252A40AD6}" destId="{052F2017-88E0-46B3-96F2-151BA0FC8C95}" srcOrd="0" destOrd="0" presId="urn:microsoft.com/office/officeart/2005/8/layout/cycle2"/>
    <dgm:cxn modelId="{4F798356-D75A-417A-A3DF-E6B0D914CD1E}" type="presParOf" srcId="{1C792425-1561-400E-8113-4E118B5FEDF7}" destId="{052F2017-88E0-46B3-96F2-151BA0FC8C95}" srcOrd="0" destOrd="0" presId="urn:microsoft.com/office/officeart/2005/8/layout/cycle2"/>
    <dgm:cxn modelId="{095585AC-3158-4DD9-9B8A-70E7ADBB5378}" type="presParOf" srcId="{1C792425-1561-400E-8113-4E118B5FEDF7}" destId="{3D22347C-9F57-4E96-8E48-FC78EF44FFF4}" srcOrd="1" destOrd="0" presId="urn:microsoft.com/office/officeart/2005/8/layout/cycle2"/>
    <dgm:cxn modelId="{8DEB0B23-C42F-4F64-A5D5-02528C6A4D71}" type="presParOf" srcId="{3D22347C-9F57-4E96-8E48-FC78EF44FFF4}" destId="{D3360952-F298-40DF-9AB0-DE5BAD256119}" srcOrd="0" destOrd="0" presId="urn:microsoft.com/office/officeart/2005/8/layout/cycle2"/>
    <dgm:cxn modelId="{5FFB83FD-A9DD-49EA-943E-301C25CED280}" type="presParOf" srcId="{1C792425-1561-400E-8113-4E118B5FEDF7}" destId="{A574EACA-D0B7-4915-9D9D-F5666B7FB463}" srcOrd="2" destOrd="0" presId="urn:microsoft.com/office/officeart/2005/8/layout/cycle2"/>
    <dgm:cxn modelId="{C70EC2F6-059F-406D-B461-5E58EC1AF3FE}" type="presParOf" srcId="{1C792425-1561-400E-8113-4E118B5FEDF7}" destId="{FF73B2AC-B80C-4EE3-9181-4E7AAEAA8567}" srcOrd="3" destOrd="0" presId="urn:microsoft.com/office/officeart/2005/8/layout/cycle2"/>
    <dgm:cxn modelId="{539EDA51-B29E-4405-80B6-432C3E868E88}" type="presParOf" srcId="{FF73B2AC-B80C-4EE3-9181-4E7AAEAA8567}" destId="{F038D06B-3125-4036-A66D-17B819524D02}" srcOrd="0" destOrd="0" presId="urn:microsoft.com/office/officeart/2005/8/layout/cycle2"/>
    <dgm:cxn modelId="{188D3D6C-A52B-4D27-937A-12E482CDFC5D}" type="presParOf" srcId="{1C792425-1561-400E-8113-4E118B5FEDF7}" destId="{D691737D-0CBA-4117-BF40-86D95E25C9F8}" srcOrd="4" destOrd="0" presId="urn:microsoft.com/office/officeart/2005/8/layout/cycle2"/>
    <dgm:cxn modelId="{AC779DA8-7DB3-479F-8EAF-72B2C354F1C3}" type="presParOf" srcId="{1C792425-1561-400E-8113-4E118B5FEDF7}" destId="{B3BA3C33-8699-445F-AB5F-02BFE6BEADA0}" srcOrd="5" destOrd="0" presId="urn:microsoft.com/office/officeart/2005/8/layout/cycle2"/>
    <dgm:cxn modelId="{0DF020B4-EC5D-4898-942F-7123DA892E0F}" type="presParOf" srcId="{B3BA3C33-8699-445F-AB5F-02BFE6BEADA0}" destId="{88EF2E62-C7E0-4A5E-B3D6-2476E8666BA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F2017-88E0-46B3-96F2-151BA0FC8C95}">
      <dsp:nvSpPr>
        <dsp:cNvPr id="0" name=""/>
        <dsp:cNvSpPr/>
      </dsp:nvSpPr>
      <dsp:spPr>
        <a:xfrm>
          <a:off x="1782396" y="774"/>
          <a:ext cx="1795482" cy="179548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Segoe UI"/>
              <a:cs typeface="Segoe UI"/>
            </a:rPr>
            <a:t>Current Position</a:t>
          </a:r>
        </a:p>
      </dsp:txBody>
      <dsp:txXfrm>
        <a:off x="2045338" y="263716"/>
        <a:ext cx="1269598" cy="1269598"/>
      </dsp:txXfrm>
    </dsp:sp>
    <dsp:sp modelId="{3D22347C-9F57-4E96-8E48-FC78EF44FFF4}">
      <dsp:nvSpPr>
        <dsp:cNvPr id="0" name=""/>
        <dsp:cNvSpPr/>
      </dsp:nvSpPr>
      <dsp:spPr>
        <a:xfrm rot="3600000">
          <a:off x="3108779" y="1750615"/>
          <a:ext cx="476496" cy="605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144516" y="1809911"/>
        <a:ext cx="333547" cy="363585"/>
      </dsp:txXfrm>
    </dsp:sp>
    <dsp:sp modelId="{A574EACA-D0B7-4915-9D9D-F5666B7FB463}">
      <dsp:nvSpPr>
        <dsp:cNvPr id="0" name=""/>
        <dsp:cNvSpPr/>
      </dsp:nvSpPr>
      <dsp:spPr>
        <a:xfrm>
          <a:off x="3129662" y="2334308"/>
          <a:ext cx="1795482" cy="179548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Segoe UI"/>
              <a:cs typeface="Segoe UI"/>
            </a:rPr>
            <a:t>CHANGE</a:t>
          </a:r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Segoe UI"/>
              <a:cs typeface="Segoe UI"/>
            </a:rPr>
            <a:t>What and Why?</a:t>
          </a:r>
        </a:p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Segoe UI"/>
              <a:cs typeface="Segoe UI"/>
            </a:rPr>
            <a:t>Who? How? </a:t>
          </a:r>
        </a:p>
      </dsp:txBody>
      <dsp:txXfrm>
        <a:off x="3392604" y="2597250"/>
        <a:ext cx="1269598" cy="1269598"/>
      </dsp:txXfrm>
    </dsp:sp>
    <dsp:sp modelId="{FF73B2AC-B80C-4EE3-9181-4E7AAEAA8567}">
      <dsp:nvSpPr>
        <dsp:cNvPr id="0" name=""/>
        <dsp:cNvSpPr/>
      </dsp:nvSpPr>
      <dsp:spPr>
        <a:xfrm rot="10800000">
          <a:off x="2455374" y="2929061"/>
          <a:ext cx="476496" cy="605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2598323" y="3050256"/>
        <a:ext cx="333547" cy="363585"/>
      </dsp:txXfrm>
    </dsp:sp>
    <dsp:sp modelId="{D691737D-0CBA-4117-BF40-86D95E25C9F8}">
      <dsp:nvSpPr>
        <dsp:cNvPr id="0" name=""/>
        <dsp:cNvSpPr/>
      </dsp:nvSpPr>
      <dsp:spPr>
        <a:xfrm>
          <a:off x="435129" y="2334308"/>
          <a:ext cx="1795482" cy="179548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Segoe UI"/>
              <a:cs typeface="Segoe UI"/>
            </a:rPr>
            <a:t>Reflection</a:t>
          </a:r>
        </a:p>
      </dsp:txBody>
      <dsp:txXfrm>
        <a:off x="698071" y="2597250"/>
        <a:ext cx="1269598" cy="1269598"/>
      </dsp:txXfrm>
    </dsp:sp>
    <dsp:sp modelId="{B3BA3C33-8699-445F-AB5F-02BFE6BEADA0}">
      <dsp:nvSpPr>
        <dsp:cNvPr id="0" name=""/>
        <dsp:cNvSpPr/>
      </dsp:nvSpPr>
      <dsp:spPr>
        <a:xfrm rot="18000000">
          <a:off x="1761513" y="1773973"/>
          <a:ext cx="476496" cy="60597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1797250" y="1957067"/>
        <a:ext cx="333547" cy="3635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2F2017-88E0-46B3-96F2-151BA0FC8C95}">
      <dsp:nvSpPr>
        <dsp:cNvPr id="0" name=""/>
        <dsp:cNvSpPr/>
      </dsp:nvSpPr>
      <dsp:spPr>
        <a:xfrm>
          <a:off x="1728269" y="862"/>
          <a:ext cx="1688076" cy="16880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Segoe UI"/>
              <a:cs typeface="Segoe UI"/>
            </a:rPr>
            <a:t>What? </a:t>
          </a:r>
        </a:p>
      </dsp:txBody>
      <dsp:txXfrm>
        <a:off x="1975482" y="248075"/>
        <a:ext cx="1193650" cy="1193650"/>
      </dsp:txXfrm>
    </dsp:sp>
    <dsp:sp modelId="{3D22347C-9F57-4E96-8E48-FC78EF44FFF4}">
      <dsp:nvSpPr>
        <dsp:cNvPr id="0" name=""/>
        <dsp:cNvSpPr/>
      </dsp:nvSpPr>
      <dsp:spPr>
        <a:xfrm rot="3600000">
          <a:off x="2975245" y="1647195"/>
          <a:ext cx="449465" cy="569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008955" y="1702753"/>
        <a:ext cx="314626" cy="341835"/>
      </dsp:txXfrm>
    </dsp:sp>
    <dsp:sp modelId="{A574EACA-D0B7-4915-9D9D-F5666B7FB463}">
      <dsp:nvSpPr>
        <dsp:cNvPr id="0" name=""/>
        <dsp:cNvSpPr/>
      </dsp:nvSpPr>
      <dsp:spPr>
        <a:xfrm>
          <a:off x="2996331" y="2197210"/>
          <a:ext cx="1688076" cy="16880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Segoe UI"/>
              <a:cs typeface="Segoe UI"/>
            </a:rPr>
            <a:t>So What? </a:t>
          </a:r>
        </a:p>
      </dsp:txBody>
      <dsp:txXfrm>
        <a:off x="3243544" y="2444423"/>
        <a:ext cx="1193650" cy="1193650"/>
      </dsp:txXfrm>
    </dsp:sp>
    <dsp:sp modelId="{FF73B2AC-B80C-4EE3-9181-4E7AAEAA8567}">
      <dsp:nvSpPr>
        <dsp:cNvPr id="0" name=""/>
        <dsp:cNvSpPr/>
      </dsp:nvSpPr>
      <dsp:spPr>
        <a:xfrm rot="10800000">
          <a:off x="2360295" y="2756385"/>
          <a:ext cx="449465" cy="569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10800000">
        <a:off x="2495134" y="2870330"/>
        <a:ext cx="314626" cy="341835"/>
      </dsp:txXfrm>
    </dsp:sp>
    <dsp:sp modelId="{D691737D-0CBA-4117-BF40-86D95E25C9F8}">
      <dsp:nvSpPr>
        <dsp:cNvPr id="0" name=""/>
        <dsp:cNvSpPr/>
      </dsp:nvSpPr>
      <dsp:spPr>
        <a:xfrm>
          <a:off x="460207" y="2197210"/>
          <a:ext cx="1688076" cy="16880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Segoe UI"/>
              <a:cs typeface="Segoe UI"/>
            </a:rPr>
            <a:t>What Now? </a:t>
          </a:r>
        </a:p>
      </dsp:txBody>
      <dsp:txXfrm>
        <a:off x="707420" y="2444423"/>
        <a:ext cx="1193650" cy="1193650"/>
      </dsp:txXfrm>
    </dsp:sp>
    <dsp:sp modelId="{B3BA3C33-8699-445F-AB5F-02BFE6BEADA0}">
      <dsp:nvSpPr>
        <dsp:cNvPr id="0" name=""/>
        <dsp:cNvSpPr/>
      </dsp:nvSpPr>
      <dsp:spPr>
        <a:xfrm rot="18000000">
          <a:off x="1707183" y="1669228"/>
          <a:ext cx="449465" cy="5697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1740893" y="1841560"/>
        <a:ext cx="314626" cy="341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EDCB4-3D16-4B39-8852-5FA274CCCD36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638F6-C3BB-4139-86BA-B96EF529A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3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62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72CBC-5C85-F616-E93A-B19BE3EE5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19289E-6BAE-4D71-86D8-A5E7AD9159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692FBA-6E63-3A09-4BCC-610B194D24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FED4E7-D901-721D-BA8C-8495441D354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4775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99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589225-C97E-66C7-AF10-0683FFC79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37ABAB-FF83-230D-64F5-5517436B79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1CDD0F-5C37-5F5C-7CE4-71CD59A42A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2FD825-9734-5C99-5951-8D73200D1E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28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7A6938-338E-F0FC-11B3-7F441B2E3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00CCB8-24E6-F657-78CD-C07EE2C5DF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11281E-507C-4739-00FB-2F75F7D9E1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E2BCC-4100-4ED4-7E25-DCBB9A1FFB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145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98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C37F3-1DA5-EE56-3A4C-37C877BBF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4F3A6A-4E13-BEE5-EB0D-010AF436B5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427C94-8375-5F77-A536-B8AA2E11A7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6C11B-D0CA-9684-116A-63F70C2C3A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3193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8056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D0B5D-1AE0-B06C-542E-8E90D6C43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BB9D18-9595-D31D-9FA1-39262C669B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7B4AE4-79A6-C1F4-179E-7C19C87E54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90DD74-30FB-FCC7-229B-6A46B66B99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0841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B26AE-A31F-BB37-DD1E-B22CC3692B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4DC644-4819-826A-78B4-6A289DEAB4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7B5686-FAB4-214F-2130-FC64460417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51C291-A927-4F56-F135-426F15EAD8C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691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D7C4D-13E2-9898-276F-6292458A5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6D79C4-3AFA-5D9C-FD37-DAEDDE3DCF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F17D0E-83A3-44C3-8F81-4E792C194F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D55B99-D224-281A-CE80-3FB3A4F05A5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5586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D9CAF-7B48-A2F2-2D55-865647EC7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7C9BD1-5979-DA3C-8787-D300B5421A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49854D-6651-84CD-693D-86EA0E58AA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D2CBF7-2BF4-B367-61DD-50B7E1F327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95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972C0-0AD9-866B-7A15-73C81D263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812E42-B0B6-E2A6-0126-55B7DD102D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8C7FC9-D8D8-F4FA-EC16-0AEEF99889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079BB8-F981-3623-4C76-07007FB6FB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3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08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8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1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3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6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6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9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F2DE1-AF1A-4C4C-9A2C-8AAFB4CC1784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9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pn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27DC239-7C19-F5CA-6C90-36FB8ADA50D8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9ABCD7-8EC5-4AC4-B89E-DAEB1468F6EF}"/>
              </a:ext>
            </a:extLst>
          </p:cNvPr>
          <p:cNvSpPr txBox="1"/>
          <p:nvPr/>
        </p:nvSpPr>
        <p:spPr>
          <a:xfrm>
            <a:off x="658346" y="528159"/>
            <a:ext cx="7507459" cy="233910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Segoe UI"/>
                <a:cs typeface="Segoe UI"/>
              </a:rPr>
              <a:t>Welsh Ambulance Services NHS Trust</a:t>
            </a:r>
          </a:p>
          <a:p>
            <a:endParaRPr lang="en-GB" sz="2400" b="1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6600" b="1" dirty="0">
                <a:solidFill>
                  <a:schemeClr val="bg1"/>
                </a:solidFill>
                <a:latin typeface="Segoe UI"/>
                <a:cs typeface="Segoe UI"/>
              </a:rPr>
              <a:t>Alice Walls</a:t>
            </a:r>
          </a:p>
          <a:p>
            <a:r>
              <a:rPr lang="en-GB" sz="3200" b="1" dirty="0">
                <a:solidFill>
                  <a:schemeClr val="bg1"/>
                </a:solidFill>
                <a:latin typeface="Segoe UI"/>
                <a:ea typeface="Calibri" panose="020F0502020204030204"/>
                <a:cs typeface="Segoe UI"/>
              </a:rPr>
              <a:t>Pembrokeshire Locality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30F1229-8F2E-4AC5-A71D-0910975C4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4211" y="4999442"/>
            <a:ext cx="3944680" cy="2036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Segoe UI"/>
                <a:cs typeface="Arial"/>
              </a:rPr>
              <a:t>______________________________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Segoe UI"/>
                <a:cs typeface="Arial"/>
              </a:rPr>
              <a:t>Alice Walls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Segoe UI"/>
                <a:cs typeface="Arial"/>
              </a:rPr>
              <a:t>Student No. 2242575</a:t>
            </a:r>
            <a:endParaRPr lang="en-GB" sz="1200" dirty="0">
              <a:solidFill>
                <a:schemeClr val="bg1"/>
              </a:solidFill>
              <a:latin typeface="Segoe UI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Segoe UI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Segoe UI"/>
                <a:cs typeface="Arial"/>
              </a:rPr>
              <a:t>Senior Paramedic</a:t>
            </a:r>
            <a:endParaRPr lang="en-GB" sz="1200" dirty="0">
              <a:solidFill>
                <a:schemeClr val="bg1"/>
              </a:solidFill>
              <a:latin typeface="Segoe UI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Segoe UI"/>
                <a:cs typeface="Arial"/>
              </a:rPr>
              <a:t>______________________________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Segoe UI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200" dirty="0">
                <a:solidFill>
                  <a:schemeClr val="bg1"/>
                </a:solidFill>
                <a:latin typeface="Segoe UI"/>
                <a:ea typeface="Calibri"/>
                <a:cs typeface="Arial"/>
              </a:rPr>
              <a:t>Alice.Walls@wales.nhs.uk</a:t>
            </a:r>
            <a:endParaRPr lang="en-US" sz="1200" dirty="0">
              <a:solidFill>
                <a:schemeClr val="bg1"/>
              </a:solidFill>
              <a:latin typeface="Segoe UI"/>
              <a:ea typeface="Calibri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562238C-EBA5-EAD2-D5F0-9E1B2A27ED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178056"/>
            <a:ext cx="5765749" cy="128296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4EB4889-CC7D-1153-9B8E-CF2259CC1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93" t="32964" r="2809" b="14667"/>
          <a:stretch/>
        </p:blipFill>
        <p:spPr>
          <a:xfrm>
            <a:off x="7304566" y="0"/>
            <a:ext cx="4887433" cy="421049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10EF89-A1B3-7306-F6FB-7724633FD9F1}"/>
              </a:ext>
            </a:extLst>
          </p:cNvPr>
          <p:cNvSpPr txBox="1"/>
          <p:nvPr/>
        </p:nvSpPr>
        <p:spPr>
          <a:xfrm>
            <a:off x="658346" y="3175713"/>
            <a:ext cx="5125640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1D2125"/>
                </a:solidFill>
              </a:rPr>
              <a:t>Leadership and Change (BMPF7023)</a:t>
            </a:r>
            <a:endParaRPr lang="en-US" sz="2400" dirty="0">
              <a:cs typeface="Calibri"/>
            </a:endParaRPr>
          </a:p>
          <a:p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A reflective presentation identifying and critically </a:t>
            </a:r>
            <a:r>
              <a:rPr lang="en-US" sz="1600" dirty="0" err="1">
                <a:solidFill>
                  <a:schemeClr val="bg1"/>
                </a:solidFill>
                <a:latin typeface="Arial"/>
                <a:cs typeface="Arial"/>
              </a:rPr>
              <a:t>analysing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the 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range of strategies</a:t>
            </a:r>
            <a:r>
              <a:rPr lang="en-US" sz="16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you have considered</a:t>
            </a:r>
            <a:r>
              <a:rPr lang="en-US" sz="16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for leading change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in the context of challenges to the </a:t>
            </a:r>
            <a:r>
              <a:rPr lang="en-US" sz="1600" i="1" dirty="0" err="1">
                <a:solidFill>
                  <a:schemeClr val="bg1"/>
                </a:solidFill>
                <a:latin typeface="Arial"/>
                <a:cs typeface="Arial"/>
              </a:rPr>
              <a:t>organisation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 from within your </a:t>
            </a:r>
            <a:r>
              <a:rPr lang="en-US" sz="1600" i="1" dirty="0" err="1">
                <a:solidFill>
                  <a:schemeClr val="bg1"/>
                </a:solidFill>
                <a:latin typeface="Arial"/>
                <a:cs typeface="Arial"/>
              </a:rPr>
              <a:t>organisation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65BC16A-F19E-E60E-89DA-DCCF46F6FB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8846" y="3135702"/>
            <a:ext cx="2505075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35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E4D030-E66A-5F50-24AA-28DD792A4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5B6E36D-C3F1-6AE5-8A4C-301AD9698EB8}"/>
              </a:ext>
            </a:extLst>
          </p:cNvPr>
          <p:cNvSpPr/>
          <p:nvPr/>
        </p:nvSpPr>
        <p:spPr>
          <a:xfrm>
            <a:off x="7449207" y="0"/>
            <a:ext cx="4740822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Introduction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Current Culture and Challenges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Change Proposal – What and Why?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Who is Involved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Identify and Analyse Strategies to Lead this Change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Update on Progress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Reflection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Summary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graphicFrame>
        <p:nvGraphicFramePr>
          <p:cNvPr id="3" name="Diagram 4">
            <a:extLst>
              <a:ext uri="{FF2B5EF4-FFF2-40B4-BE49-F238E27FC236}">
                <a16:creationId xmlns:a16="http://schemas.microsoft.com/office/drawing/2014/main" id="{FE9E3BEF-6B1D-26B8-5481-F269CCC817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982903"/>
              </p:ext>
            </p:extLst>
          </p:nvPr>
        </p:nvGraphicFramePr>
        <p:xfrm>
          <a:off x="1129693" y="1628510"/>
          <a:ext cx="5360275" cy="4130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21" name="Picture 6" descr="A person with arrows pointing to his head&#10;&#10;Description automatically generated">
            <a:extLst>
              <a:ext uri="{FF2B5EF4-FFF2-40B4-BE49-F238E27FC236}">
                <a16:creationId xmlns:a16="http://schemas.microsoft.com/office/drawing/2014/main" id="{A46C3245-D9EE-814E-4829-78F72C54F8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66562" y="5938684"/>
            <a:ext cx="4725437" cy="919316"/>
          </a:xfrm>
          <a:prstGeom prst="rect">
            <a:avLst/>
          </a:prstGeom>
        </p:spPr>
      </p:pic>
      <p:sp>
        <p:nvSpPr>
          <p:cNvPr id="531" name="TextBox 530">
            <a:extLst>
              <a:ext uri="{FF2B5EF4-FFF2-40B4-BE49-F238E27FC236}">
                <a16:creationId xmlns:a16="http://schemas.microsoft.com/office/drawing/2014/main" id="{CB1FAB9E-4083-CC3B-4512-01C473E8886A}"/>
              </a:ext>
            </a:extLst>
          </p:cNvPr>
          <p:cNvSpPr txBox="1"/>
          <p:nvPr/>
        </p:nvSpPr>
        <p:spPr>
          <a:xfrm>
            <a:off x="298118" y="71020"/>
            <a:ext cx="686270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>
                <a:latin typeface="Segoe UI"/>
                <a:ea typeface="Calibri"/>
                <a:cs typeface="Calibri"/>
              </a:rPr>
              <a:t>Scope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3959971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2BAC108-23A8-24CC-9F75-CCECA7DDF748}"/>
              </a:ext>
            </a:extLst>
          </p:cNvPr>
          <p:cNvSpPr/>
          <p:nvPr/>
        </p:nvSpPr>
        <p:spPr>
          <a:xfrm>
            <a:off x="1476963" y="-9408"/>
            <a:ext cx="6390687" cy="6867407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cs typeface="Calibri"/>
              </a:rPr>
              <a:t>Me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9AA3B50-9356-B685-153F-87B161AD0BDA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2EFA39-4495-2E4A-95DA-1160BAF63434}"/>
              </a:ext>
            </a:extLst>
          </p:cNvPr>
          <p:cNvSpPr txBox="1"/>
          <p:nvPr/>
        </p:nvSpPr>
        <p:spPr>
          <a:xfrm rot="16200000">
            <a:off x="-2789296" y="3119020"/>
            <a:ext cx="686270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>
                <a:latin typeface="Segoe UI"/>
                <a:ea typeface="Calibri"/>
                <a:cs typeface="Calibri"/>
              </a:rPr>
              <a:t>Introduction</a:t>
            </a:r>
          </a:p>
        </p:txBody>
      </p:sp>
      <p:pic>
        <p:nvPicPr>
          <p:cNvPr id="2" name="Picture 1" descr="Castle Martin.JPG">
            <a:extLst>
              <a:ext uri="{FF2B5EF4-FFF2-40B4-BE49-F238E27FC236}">
                <a16:creationId xmlns:a16="http://schemas.microsoft.com/office/drawing/2014/main" id="{45551462-0782-61A3-46ED-259F172DAC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963" y="0"/>
            <a:ext cx="8009972" cy="400974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F044E986-6B60-71D7-11F8-6D2D252FF74D}"/>
              </a:ext>
            </a:extLst>
          </p:cNvPr>
          <p:cNvSpPr txBox="1"/>
          <p:nvPr/>
        </p:nvSpPr>
        <p:spPr>
          <a:xfrm>
            <a:off x="1926760" y="4122051"/>
            <a:ext cx="4169240" cy="258532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cs typeface="Segoe UI"/>
              </a:rPr>
              <a:t>Experience</a:t>
            </a:r>
          </a:p>
          <a:p>
            <a:endParaRPr lang="en-US" b="1" dirty="0">
              <a:cs typeface="Segoe U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/>
              </a:rPr>
              <a:t>Senior Paramedic 2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Segoe U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/>
              </a:rPr>
              <a:t>Clinical Team Leader/Duty Operations Manager 3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Segoe U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/>
              </a:rPr>
              <a:t>Junior Non Commissioned Officer 5 Years 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EBAAF508-5417-363D-BF85-E9D3E782EAE0}"/>
              </a:ext>
            </a:extLst>
          </p:cNvPr>
          <p:cNvSpPr txBox="1"/>
          <p:nvPr/>
        </p:nvSpPr>
        <p:spPr>
          <a:xfrm>
            <a:off x="7939548" y="4122050"/>
            <a:ext cx="4252452" cy="258532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cs typeface="Segoe UI" panose="020B0502040204020203" pitchFamily="34" charset="0"/>
              </a:rPr>
              <a:t>Qualifications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 panose="020B0502040204020203" pitchFamily="34" charset="0"/>
              </a:rPr>
              <a:t>ILM Level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 panose="020B0502040204020203" pitchFamily="34" charset="0"/>
              </a:rPr>
              <a:t>Level 6 Leadership &amp; Change Module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 panose="020B0502040204020203" pitchFamily="34" charset="0"/>
              </a:rPr>
              <a:t>Bronze IQT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Segoe UI" panose="020B0502040204020203" pitchFamily="34" charset="0"/>
              </a:rPr>
              <a:t>JNCO Cadre’s</a:t>
            </a:r>
          </a:p>
        </p:txBody>
      </p:sp>
    </p:spTree>
    <p:extLst>
      <p:ext uri="{BB962C8B-B14F-4D97-AF65-F5344CB8AC3E}">
        <p14:creationId xmlns:p14="http://schemas.microsoft.com/office/powerpoint/2010/main" val="1469134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22385D35-028A-1797-DE99-169B919439F8}"/>
              </a:ext>
            </a:extLst>
          </p:cNvPr>
          <p:cNvGrpSpPr/>
          <p:nvPr/>
        </p:nvGrpSpPr>
        <p:grpSpPr>
          <a:xfrm>
            <a:off x="1" y="1"/>
            <a:ext cx="12192000" cy="5684114"/>
            <a:chOff x="1" y="1"/>
            <a:chExt cx="12192000" cy="568411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5F4DA9B-E4B0-F2F4-67A9-6EAC5956FEA7}"/>
                </a:ext>
              </a:extLst>
            </p:cNvPr>
            <p:cNvSpPr/>
            <p:nvPr/>
          </p:nvSpPr>
          <p:spPr>
            <a:xfrm>
              <a:off x="1" y="1"/>
              <a:ext cx="12192000" cy="568411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8160FA80-CE76-0DCD-38A8-AA9E9CA8B37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7337" y="2113395"/>
              <a:ext cx="1457325" cy="1457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15CF6905-0721-C627-B6A2-B49D9C30379A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7" name="Picture 7" descr="A diagram of a team&#10;&#10;Description automatically generated">
            <a:extLst>
              <a:ext uri="{FF2B5EF4-FFF2-40B4-BE49-F238E27FC236}">
                <a16:creationId xmlns:a16="http://schemas.microsoft.com/office/drawing/2014/main" id="{DCB906BF-CA89-B0EB-D7E6-AB90C92E35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9" y="2003"/>
            <a:ext cx="12184563" cy="568311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C2DED3C-8C68-9E5E-1832-3432A8A818A4}"/>
              </a:ext>
            </a:extLst>
          </p:cNvPr>
          <p:cNvSpPr/>
          <p:nvPr/>
        </p:nvSpPr>
        <p:spPr>
          <a:xfrm>
            <a:off x="5768" y="5687121"/>
            <a:ext cx="12184261" cy="1156502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5EE980-734C-51EB-FDCA-25024E496F92}"/>
              </a:ext>
            </a:extLst>
          </p:cNvPr>
          <p:cNvSpPr txBox="1"/>
          <p:nvPr/>
        </p:nvSpPr>
        <p:spPr>
          <a:xfrm>
            <a:off x="111512" y="5919439"/>
            <a:ext cx="1125343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cs typeface="Calibri"/>
              </a:rPr>
              <a:t>Our People and Culture Plan – WAST 2023-2026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2" name="Picture 2" descr="A yellow circle with black circles and dots&#10;&#10;Description automatically generated">
            <a:extLst>
              <a:ext uri="{FF2B5EF4-FFF2-40B4-BE49-F238E27FC236}">
                <a16:creationId xmlns:a16="http://schemas.microsoft.com/office/drawing/2014/main" id="{323CD307-285C-A9A0-8D71-CE2E3BA78B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777" y="5687976"/>
            <a:ext cx="5949350" cy="1161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060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6D42BF-FCD8-6C6A-5335-91E569AE3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406C39A-A410-6009-5834-B1223CA42A6F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C726C376-2143-1321-083C-2D92A3CCC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E5AB9AB-72F2-4162-8CDE-F2EEF62E2280}"/>
              </a:ext>
            </a:extLst>
          </p:cNvPr>
          <p:cNvSpPr txBox="1"/>
          <p:nvPr/>
        </p:nvSpPr>
        <p:spPr>
          <a:xfrm rot="16200000">
            <a:off x="-1741106" y="2504981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Clinical Leadership Competency Framework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4EEDC12-E38C-5C3E-A318-1DBCEF1B639E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3" descr="A yellow circle with arrows and a blue and black logo&#10;&#10;Description automatically generated">
            <a:extLst>
              <a:ext uri="{FF2B5EF4-FFF2-40B4-BE49-F238E27FC236}">
                <a16:creationId xmlns:a16="http://schemas.microsoft.com/office/drawing/2014/main" id="{8ED4B555-4413-B7E7-F46B-1A48B3DCE6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3501" y="5707338"/>
            <a:ext cx="5287249" cy="1150662"/>
          </a:xfrm>
          <a:prstGeom prst="rect">
            <a:avLst/>
          </a:prstGeom>
        </p:spPr>
      </p:pic>
      <p:pic>
        <p:nvPicPr>
          <p:cNvPr id="4" name="Picture 6" descr="A yellow circle with a hand and a tick in it&#10;&#10;Description automatically generated">
            <a:extLst>
              <a:ext uri="{FF2B5EF4-FFF2-40B4-BE49-F238E27FC236}">
                <a16:creationId xmlns:a16="http://schemas.microsoft.com/office/drawing/2014/main" id="{B3C882E0-615D-F519-3BDC-3600FA1F55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172" y="5700750"/>
            <a:ext cx="5225933" cy="11506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A0AB43C-4D38-9576-58D9-E894C9F356E1}"/>
              </a:ext>
            </a:extLst>
          </p:cNvPr>
          <p:cNvSpPr txBox="1"/>
          <p:nvPr/>
        </p:nvSpPr>
        <p:spPr>
          <a:xfrm>
            <a:off x="7385507" y="5279713"/>
            <a:ext cx="480649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Clinical Leadership Competency Framework: Self-assessment Tool (2012)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A083E7-435C-530C-F94F-E823F308A8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0633" y="44023"/>
            <a:ext cx="3762397" cy="4956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873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5FE1A-AC08-E66D-F0EB-745FDE18A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86D6206-12D9-ED9B-80A2-3D1B7D40FDE3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9107B135-CE0D-63F4-6642-CB0FBAC971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47F216E-8203-8F4B-6882-EE19DB29F96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Reality!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7CB00EC-5157-B7CA-0694-0BA520D14D62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5122" name="Picture 2" descr="Ambulance Service Delays leading to Unnecessary Injury and Death - by  Andrea Ribchester-Hodgson | Clear Law">
            <a:extLst>
              <a:ext uri="{FF2B5EF4-FFF2-40B4-BE49-F238E27FC236}">
                <a16:creationId xmlns:a16="http://schemas.microsoft.com/office/drawing/2014/main" id="{DFFDB037-735E-5A8D-8D61-3305D7563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543" y="2076314"/>
            <a:ext cx="3431458" cy="1879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Ambulance delays left almost 40,000 at risk last month">
            <a:extLst>
              <a:ext uri="{FF2B5EF4-FFF2-40B4-BE49-F238E27FC236}">
                <a16:creationId xmlns:a16="http://schemas.microsoft.com/office/drawing/2014/main" id="{EB418F08-DD0E-2D3F-E2ED-2926E9FF62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542" y="0"/>
            <a:ext cx="3431458" cy="213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The scale of ambulance delays in the South West - and what's causing them |  ITV News West Country">
            <a:extLst>
              <a:ext uri="{FF2B5EF4-FFF2-40B4-BE49-F238E27FC236}">
                <a16:creationId xmlns:a16="http://schemas.microsoft.com/office/drawing/2014/main" id="{36C02639-DF90-66E2-A3D4-0B39ECEA9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547" y="4907531"/>
            <a:ext cx="3482980" cy="195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oronavirus: Warning of 'apocalyptic' surge in non Covid-19 waiting lists-  Headline the Irish Times May">
            <a:extLst>
              <a:ext uri="{FF2B5EF4-FFF2-40B4-BE49-F238E27FC236}">
                <a16:creationId xmlns:a16="http://schemas.microsoft.com/office/drawing/2014/main" id="{3E016377-A3BD-97CA-58F1-1477936E1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454" y="3956255"/>
            <a:ext cx="4360546" cy="290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Beds run out at Beijing hospital as COVID-19 spreads – The Denver Post">
            <a:extLst>
              <a:ext uri="{FF2B5EF4-FFF2-40B4-BE49-F238E27FC236}">
                <a16:creationId xmlns:a16="http://schemas.microsoft.com/office/drawing/2014/main" id="{C33E1896-3037-55C6-AB7F-E8BDFD0B5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649" y="0"/>
            <a:ext cx="4925931" cy="327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mbulances unable to attend 1 in 6 call-outs due to handover delays - with  crews... - LBC">
            <a:extLst>
              <a:ext uri="{FF2B5EF4-FFF2-40B4-BE49-F238E27FC236}">
                <a16:creationId xmlns:a16="http://schemas.microsoft.com/office/drawing/2014/main" id="{4FB1FDB7-966D-44D9-DFD7-FCE9650AF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207" y="2733418"/>
            <a:ext cx="3235722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380F90-D6D3-09C6-58FB-5DC0D5BDD5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33102" y="3295624"/>
            <a:ext cx="3996930" cy="3599988"/>
          </a:xfrm>
          <a:prstGeom prst="rect">
            <a:avLst/>
          </a:prstGeom>
        </p:spPr>
      </p:pic>
      <p:pic>
        <p:nvPicPr>
          <p:cNvPr id="5134" name="Picture 14" descr="Image result for welsh ambulance service trust">
            <a:extLst>
              <a:ext uri="{FF2B5EF4-FFF2-40B4-BE49-F238E27FC236}">
                <a16:creationId xmlns:a16="http://schemas.microsoft.com/office/drawing/2014/main" id="{BEE86AD3-A28C-A27B-0E41-859BC0E99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125" y="504568"/>
            <a:ext cx="2162175" cy="22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701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FFC0444-F25B-E784-7225-292309147A99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latin typeface="Segoe UI"/>
              <a:cs typeface="Segoe UI"/>
            </a:endParaRPr>
          </a:p>
        </p:txBody>
      </p:sp>
      <p:pic>
        <p:nvPicPr>
          <p:cNvPr id="13" name="Picture 12" descr="A picture containing clipart&#10;&#10;Description automatically generated">
            <a:extLst>
              <a:ext uri="{FF2B5EF4-FFF2-40B4-BE49-F238E27FC236}">
                <a16:creationId xmlns:a16="http://schemas.microsoft.com/office/drawing/2014/main" id="{80319901-40C0-AF13-F038-D08D41DE03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212CFAA-A864-2C8E-CB86-F81E9CD6D8DB}"/>
              </a:ext>
            </a:extLst>
          </p:cNvPr>
          <p:cNvSpPr txBox="1"/>
          <p:nvPr/>
        </p:nvSpPr>
        <p:spPr>
          <a:xfrm rot="16200000">
            <a:off x="-1741106" y="2504981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/>
                <a:cs typeface="Calibri" panose="020F0502020204030204"/>
              </a:rPr>
              <a:t>What and Why? </a:t>
            </a:r>
          </a:p>
          <a:p>
            <a:pPr algn="ctr"/>
            <a:r>
              <a:rPr lang="en-US" sz="3200" dirty="0">
                <a:solidFill>
                  <a:schemeClr val="bg1"/>
                </a:solidFill>
                <a:latin typeface="Segoe UI"/>
                <a:cs typeface="Calibri" panose="020F0502020204030204"/>
              </a:rPr>
              <a:t> Change Proposal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21BB4E-869E-FC78-0E03-1EA12FF4C7ED}"/>
              </a:ext>
            </a:extLst>
          </p:cNvPr>
          <p:cNvSpPr txBox="1"/>
          <p:nvPr/>
        </p:nvSpPr>
        <p:spPr>
          <a:xfrm>
            <a:off x="1747024" y="9292"/>
            <a:ext cx="1040780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‘Create and Introduce a Pre-Alert Triage Tool in line with National Guidance’</a:t>
            </a:r>
            <a:r>
              <a:rPr lang="en-GB" sz="1800" b="1" dirty="0"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 </a:t>
            </a:r>
            <a:endParaRPr lang="en-GB" sz="1800" dirty="0">
              <a:effectLst/>
              <a:latin typeface="Segoe UI" panose="020B0502040204020203" pitchFamily="34" charset="0"/>
              <a:ea typeface="Times New Roman" panose="02020603050405020304" pitchFamily="18" charset="0"/>
              <a:cs typeface="Segoe UI" panose="020B0502040204020203" pitchFamily="34" charset="0"/>
            </a:endParaRPr>
          </a:p>
          <a:p>
            <a:pPr algn="ctr"/>
            <a:endParaRPr lang="en-GB" b="1" u="sng" dirty="0">
              <a:latin typeface="Segoe UI"/>
              <a:cs typeface="Calibri" panose="020F0502020204030204"/>
            </a:endParaRPr>
          </a:p>
        </p:txBody>
      </p:sp>
      <p:sp>
        <p:nvSpPr>
          <p:cNvPr id="50" name="AutoShape 48">
            <a:extLst>
              <a:ext uri="{FF2B5EF4-FFF2-40B4-BE49-F238E27FC236}">
                <a16:creationId xmlns:a16="http://schemas.microsoft.com/office/drawing/2014/main" id="{AA2414F8-727D-BDF5-3F6C-0DA312843F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4907" y="3268816"/>
            <a:ext cx="2033587" cy="1244600"/>
          </a:xfrm>
          <a:prstGeom prst="flowChartDelay">
            <a:avLst/>
          </a:prstGeom>
          <a:solidFill>
            <a:srgbClr val="FFF3CC"/>
          </a:solidFill>
          <a:ln w="31750" algn="ctr">
            <a:solidFill>
              <a:srgbClr val="FFC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Why is there poor compliance in conducting pre-alert calls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073" name="AutoShape 49">
            <a:extLst>
              <a:ext uri="{FF2B5EF4-FFF2-40B4-BE49-F238E27FC236}">
                <a16:creationId xmlns:a16="http://schemas.microsoft.com/office/drawing/2014/main" id="{5807BEDD-3D39-7EE8-E2C0-9183761C6CC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238857" y="3899053"/>
            <a:ext cx="6480175" cy="0"/>
          </a:xfrm>
          <a:prstGeom prst="straightConnector1">
            <a:avLst/>
          </a:prstGeom>
          <a:noFill/>
          <a:ln w="25400">
            <a:solidFill>
              <a:srgbClr val="FFC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cxnSp>
        <p:nvCxnSpPr>
          <p:cNvPr id="1074" name="AutoShape 50">
            <a:extLst>
              <a:ext uri="{FF2B5EF4-FFF2-40B4-BE49-F238E27FC236}">
                <a16:creationId xmlns:a16="http://schemas.microsoft.com/office/drawing/2014/main" id="{C68DA7E7-0338-9AC8-8D37-10F0C0FB010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916719" y="2132166"/>
            <a:ext cx="661988" cy="1766887"/>
          </a:xfrm>
          <a:prstGeom prst="straightConnector1">
            <a:avLst/>
          </a:prstGeom>
          <a:noFill/>
          <a:ln w="25400">
            <a:solidFill>
              <a:srgbClr val="FFC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cxnSp>
        <p:nvCxnSpPr>
          <p:cNvPr id="1075" name="AutoShape 51">
            <a:extLst>
              <a:ext uri="{FF2B5EF4-FFF2-40B4-BE49-F238E27FC236}">
                <a16:creationId xmlns:a16="http://schemas.microsoft.com/office/drawing/2014/main" id="{320E5672-F4BA-257B-6215-53EE89BCE350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923319" y="2152803"/>
            <a:ext cx="661988" cy="1765300"/>
          </a:xfrm>
          <a:prstGeom prst="straightConnector1">
            <a:avLst/>
          </a:prstGeom>
          <a:noFill/>
          <a:ln w="25400" algn="ctr">
            <a:solidFill>
              <a:srgbClr val="FFC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cxnSp>
        <p:nvCxnSpPr>
          <p:cNvPr id="1076" name="AutoShape 52">
            <a:extLst>
              <a:ext uri="{FF2B5EF4-FFF2-40B4-BE49-F238E27FC236}">
                <a16:creationId xmlns:a16="http://schemas.microsoft.com/office/drawing/2014/main" id="{769E6263-5B82-AED8-C92F-23A68568E18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975957" y="2152803"/>
            <a:ext cx="661987" cy="1765300"/>
          </a:xfrm>
          <a:prstGeom prst="straightConnector1">
            <a:avLst/>
          </a:prstGeom>
          <a:noFill/>
          <a:ln w="25400" algn="ctr">
            <a:solidFill>
              <a:srgbClr val="FFC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cxnSp>
        <p:nvCxnSpPr>
          <p:cNvPr id="1077" name="AutoShape 53">
            <a:extLst>
              <a:ext uri="{FF2B5EF4-FFF2-40B4-BE49-F238E27FC236}">
                <a16:creationId xmlns:a16="http://schemas.microsoft.com/office/drawing/2014/main" id="{1C7B16E3-B38E-F7A4-7C93-2021F73BF4F2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4354869" y="3878416"/>
            <a:ext cx="798513" cy="2076450"/>
          </a:xfrm>
          <a:prstGeom prst="straightConnector1">
            <a:avLst/>
          </a:prstGeom>
          <a:noFill/>
          <a:ln w="25400" algn="ctr">
            <a:solidFill>
              <a:srgbClr val="FFC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cxnSp>
        <p:nvCxnSpPr>
          <p:cNvPr id="1078" name="AutoShape 54">
            <a:extLst>
              <a:ext uri="{FF2B5EF4-FFF2-40B4-BE49-F238E27FC236}">
                <a16:creationId xmlns:a16="http://schemas.microsoft.com/office/drawing/2014/main" id="{8DF297F6-6EF5-A623-8659-07D7A2661D26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399569" y="3918103"/>
            <a:ext cx="661988" cy="1765300"/>
          </a:xfrm>
          <a:prstGeom prst="straightConnector1">
            <a:avLst/>
          </a:prstGeom>
          <a:noFill/>
          <a:ln w="25400" algn="ctr">
            <a:solidFill>
              <a:srgbClr val="FFC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sp>
        <p:nvSpPr>
          <p:cNvPr id="51" name="AutoShape 55">
            <a:extLst>
              <a:ext uri="{FF2B5EF4-FFF2-40B4-BE49-F238E27FC236}">
                <a16:creationId xmlns:a16="http://schemas.microsoft.com/office/drawing/2014/main" id="{4D267C30-C392-D0C6-79C8-915501C8A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857" y="1801966"/>
            <a:ext cx="1292225" cy="330200"/>
          </a:xfrm>
          <a:prstGeom prst="roundRect">
            <a:avLst>
              <a:gd name="adj" fmla="val 16667"/>
            </a:avLst>
          </a:prstGeom>
          <a:solidFill>
            <a:srgbClr val="FFF3CC"/>
          </a:solidFill>
          <a:ln w="31750" algn="ctr">
            <a:solidFill>
              <a:srgbClr val="FFC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HOSPITAL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2" name="AutoShape 56">
            <a:extLst>
              <a:ext uri="{FF2B5EF4-FFF2-40B4-BE49-F238E27FC236}">
                <a16:creationId xmlns:a16="http://schemas.microsoft.com/office/drawing/2014/main" id="{4928C30C-EEE6-CF40-450B-2889D4DB58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7207" y="1821016"/>
            <a:ext cx="1292225" cy="331787"/>
          </a:xfrm>
          <a:prstGeom prst="roundRect">
            <a:avLst>
              <a:gd name="adj" fmla="val 16667"/>
            </a:avLst>
          </a:prstGeom>
          <a:solidFill>
            <a:srgbClr val="FFF3CC"/>
          </a:solidFill>
          <a:ln w="31750" algn="ctr">
            <a:solidFill>
              <a:srgbClr val="FFC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WAST STAFF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AutoShape 57">
            <a:extLst>
              <a:ext uri="{FF2B5EF4-FFF2-40B4-BE49-F238E27FC236}">
                <a16:creationId xmlns:a16="http://schemas.microsoft.com/office/drawing/2014/main" id="{A5EE3318-D356-993B-23DA-27760954A0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8094" y="1801966"/>
            <a:ext cx="1293813" cy="330200"/>
          </a:xfrm>
          <a:prstGeom prst="roundRect">
            <a:avLst>
              <a:gd name="adj" fmla="val 16667"/>
            </a:avLst>
          </a:prstGeom>
          <a:solidFill>
            <a:srgbClr val="FFF3CC"/>
          </a:solidFill>
          <a:ln w="31750" algn="ctr">
            <a:solidFill>
              <a:srgbClr val="FFC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CONSISTENCY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4" name="AutoShape 58">
            <a:extLst>
              <a:ext uri="{FF2B5EF4-FFF2-40B4-BE49-F238E27FC236}">
                <a16:creationId xmlns:a16="http://schemas.microsoft.com/office/drawing/2014/main" id="{9B43D131-B4F3-5429-99EB-0544E32F9C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5282" y="5664353"/>
            <a:ext cx="1293812" cy="331788"/>
          </a:xfrm>
          <a:prstGeom prst="roundRect">
            <a:avLst>
              <a:gd name="adj" fmla="val 16667"/>
            </a:avLst>
          </a:prstGeom>
          <a:solidFill>
            <a:srgbClr val="FFF3CC"/>
          </a:solidFill>
          <a:ln w="31750" algn="ctr">
            <a:solidFill>
              <a:srgbClr val="FFC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AUDIT</a:t>
            </a: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5" name="AutoShape 59">
            <a:extLst>
              <a:ext uri="{FF2B5EF4-FFF2-40B4-BE49-F238E27FC236}">
                <a16:creationId xmlns:a16="http://schemas.microsoft.com/office/drawing/2014/main" id="{8F424270-4230-107E-C1A8-AC9AF18C00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2194" y="5704041"/>
            <a:ext cx="1293813" cy="330200"/>
          </a:xfrm>
          <a:prstGeom prst="roundRect">
            <a:avLst>
              <a:gd name="adj" fmla="val 16667"/>
            </a:avLst>
          </a:prstGeom>
          <a:solidFill>
            <a:srgbClr val="FFF3CC"/>
          </a:solidFill>
          <a:ln w="31750" algn="ctr">
            <a:solidFill>
              <a:srgbClr val="FFC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GUIDELINES</a:t>
            </a: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6" name="Text Box 60">
            <a:extLst>
              <a:ext uri="{FF2B5EF4-FFF2-40B4-BE49-F238E27FC236}">
                <a16:creationId xmlns:a16="http://schemas.microsoft.com/office/drawing/2014/main" id="{B84B7257-849E-F455-38A4-6371284EFA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07069" y="2368703"/>
            <a:ext cx="1009650" cy="28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Expectation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Text Box 61">
            <a:extLst>
              <a:ext uri="{FF2B5EF4-FFF2-40B4-BE49-F238E27FC236}">
                <a16:creationId xmlns:a16="http://schemas.microsoft.com/office/drawing/2014/main" id="{D6A32DEE-4BB4-FBD7-DDDB-0EC4506B5D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1369" y="2689378"/>
            <a:ext cx="1009650" cy="28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Staff Training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8" name="Text Box 62">
            <a:extLst>
              <a:ext uri="{FF2B5EF4-FFF2-40B4-BE49-F238E27FC236}">
                <a16:creationId xmlns:a16="http://schemas.microsoft.com/office/drawing/2014/main" id="{43EDFC80-83F0-DBC9-BEAC-CD35D17CC8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5669" y="2984653"/>
            <a:ext cx="1009650" cy="28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Assumption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9" name="Text Box 63">
            <a:extLst>
              <a:ext uri="{FF2B5EF4-FFF2-40B4-BE49-F238E27FC236}">
                <a16:creationId xmlns:a16="http://schemas.microsoft.com/office/drawing/2014/main" id="{FCFC4EBC-1805-3489-108E-793F0440F7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49969" y="3268816"/>
            <a:ext cx="1009650" cy="28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Level of Risk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0" name="Text Box 64">
            <a:extLst>
              <a:ext uri="{FF2B5EF4-FFF2-40B4-BE49-F238E27FC236}">
                <a16:creationId xmlns:a16="http://schemas.microsoft.com/office/drawing/2014/main" id="{0FE024DC-D00A-0302-317B-13D5726730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857" y="3535516"/>
            <a:ext cx="1135062" cy="29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Communication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1" name="Text Box 65">
            <a:extLst>
              <a:ext uri="{FF2B5EF4-FFF2-40B4-BE49-F238E27FC236}">
                <a16:creationId xmlns:a16="http://schemas.microsoft.com/office/drawing/2014/main" id="{E4F35DCF-C649-5B66-AB4F-442B87FE6F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5669" y="2402041"/>
            <a:ext cx="1008063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Experience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2" name="Text Box 66">
            <a:extLst>
              <a:ext uri="{FF2B5EF4-FFF2-40B4-BE49-F238E27FC236}">
                <a16:creationId xmlns:a16="http://schemas.microsoft.com/office/drawing/2014/main" id="{48C5C6AE-13B5-CEAA-B51A-E24632E8F8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9969" y="2686203"/>
            <a:ext cx="1008063" cy="28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Knowledge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3" name="Text Box 67">
            <a:extLst>
              <a:ext uri="{FF2B5EF4-FFF2-40B4-BE49-F238E27FC236}">
                <a16:creationId xmlns:a16="http://schemas.microsoft.com/office/drawing/2014/main" id="{C8E91E4B-DDA4-1140-3B1D-D432E4FEE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8082" y="2981478"/>
            <a:ext cx="1008062" cy="28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Culture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24" name="Text Box 68">
            <a:extLst>
              <a:ext uri="{FF2B5EF4-FFF2-40B4-BE49-F238E27FC236}">
                <a16:creationId xmlns:a16="http://schemas.microsoft.com/office/drawing/2014/main" id="{A1723F4E-247F-B687-E8B5-A4462A574D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9682" y="3535516"/>
            <a:ext cx="1919287" cy="331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Confidence v Competence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25" name="Text Box 69">
            <a:extLst>
              <a:ext uri="{FF2B5EF4-FFF2-40B4-BE49-F238E27FC236}">
                <a16:creationId xmlns:a16="http://schemas.microsoft.com/office/drawing/2014/main" id="{449D4510-56F3-BEFF-42D6-21BCDEF309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0369" y="2367116"/>
            <a:ext cx="1328738" cy="31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Ambulance Staff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26" name="Text Box 70">
            <a:extLst>
              <a:ext uri="{FF2B5EF4-FFF2-40B4-BE49-F238E27FC236}">
                <a16:creationId xmlns:a16="http://schemas.microsoft.com/office/drawing/2014/main" id="{269E119D-4BC6-31E7-18BD-405A915B1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1182" y="2686203"/>
            <a:ext cx="1008062" cy="28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Nursing Staff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3" name="Text Box 71">
            <a:extLst>
              <a:ext uri="{FF2B5EF4-FFF2-40B4-BE49-F238E27FC236}">
                <a16:creationId xmlns:a16="http://schemas.microsoft.com/office/drawing/2014/main" id="{A52DECD3-3A90-7FC5-F805-A79B0942A7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25007" y="2984653"/>
            <a:ext cx="1009650" cy="28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Staff Grades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4" name="Text Box 72">
            <a:extLst>
              <a:ext uri="{FF2B5EF4-FFF2-40B4-BE49-F238E27FC236}">
                <a16:creationId xmlns:a16="http://schemas.microsoft.com/office/drawing/2014/main" id="{A3B01A65-A7E0-0070-1E60-A9C76CBAE2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69457" y="3281516"/>
            <a:ext cx="1506537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Individual Compliance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5" name="Text Box 73">
            <a:extLst>
              <a:ext uri="{FF2B5EF4-FFF2-40B4-BE49-F238E27FC236}">
                <a16:creationId xmlns:a16="http://schemas.microsoft.com/office/drawing/2014/main" id="{BCB38220-E6E7-7A71-6B2A-9A5F00608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1369" y="4362603"/>
            <a:ext cx="253047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No Ambulance  Audit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6" name="Text Box 74">
            <a:extLst>
              <a:ext uri="{FF2B5EF4-FFF2-40B4-BE49-F238E27FC236}">
                <a16:creationId xmlns:a16="http://schemas.microsoft.com/office/drawing/2014/main" id="{04AAB2A2-5B88-59C0-F7A3-E4F87C0979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6444" y="4649941"/>
            <a:ext cx="1493838" cy="303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No Specific Measures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7" name="Text Box 75">
            <a:extLst>
              <a:ext uri="{FF2B5EF4-FFF2-40B4-BE49-F238E27FC236}">
                <a16:creationId xmlns:a16="http://schemas.microsoft.com/office/drawing/2014/main" id="{02DC1E00-D8AF-4F29-16B5-4831F8A4DD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07069" y="4964266"/>
            <a:ext cx="1554163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No Feedback to staff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8" name="Text Box 76">
            <a:extLst>
              <a:ext uri="{FF2B5EF4-FFF2-40B4-BE49-F238E27FC236}">
                <a16:creationId xmlns:a16="http://schemas.microsoft.com/office/drawing/2014/main" id="{2D7C81F2-B4BC-94AC-C438-2E3B2BA70C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6432" y="5275416"/>
            <a:ext cx="164465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No Hospital Audit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9" name="Text Box 77">
            <a:extLst>
              <a:ext uri="{FF2B5EF4-FFF2-40B4-BE49-F238E27FC236}">
                <a16:creationId xmlns:a16="http://schemas.microsoft.com/office/drawing/2014/main" id="{6B1AC54E-4437-7BF2-9165-A1A1E094F3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40794" y="4056216"/>
            <a:ext cx="1560513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National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0" name="Text Box 78">
            <a:extLst>
              <a:ext uri="{FF2B5EF4-FFF2-40B4-BE49-F238E27FC236}">
                <a16:creationId xmlns:a16="http://schemas.microsoft.com/office/drawing/2014/main" id="{D9443129-A857-9085-C62B-095FFDC94A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3732" y="4559453"/>
            <a:ext cx="1333500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Local Guidelines</a:t>
            </a:r>
            <a:r>
              <a:rPr kumimoji="0" lang="en-GB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1" name="Text Box 79">
            <a:extLst>
              <a:ext uri="{FF2B5EF4-FFF2-40B4-BE49-F238E27FC236}">
                <a16:creationId xmlns:a16="http://schemas.microsoft.com/office/drawing/2014/main" id="{FCC6E49D-314E-7964-51CA-A29A61D223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67669" y="4800753"/>
            <a:ext cx="1454150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Hospital Expectation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2" name="Text Box 80">
            <a:extLst>
              <a:ext uri="{FF2B5EF4-FFF2-40B4-BE49-F238E27FC236}">
                <a16:creationId xmlns:a16="http://schemas.microsoft.com/office/drawing/2014/main" id="{AA3B5561-1F20-8B2C-9E0B-B3298F67D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4794" y="5061103"/>
            <a:ext cx="1744663" cy="280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Old WAST Guidance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105" name="AutoShape 81">
            <a:extLst>
              <a:ext uri="{FF2B5EF4-FFF2-40B4-BE49-F238E27FC236}">
                <a16:creationId xmlns:a16="http://schemas.microsoft.com/office/drawing/2014/main" id="{549F9862-C4B8-2DF3-F7DC-DAFACBA3AFB4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8244244" y="3918103"/>
            <a:ext cx="661988" cy="1765300"/>
          </a:xfrm>
          <a:prstGeom prst="straightConnector1">
            <a:avLst/>
          </a:prstGeom>
          <a:noFill/>
          <a:ln w="25400" algn="ctr">
            <a:solidFill>
              <a:srgbClr val="FFC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cxnSp>
      <p:sp>
        <p:nvSpPr>
          <p:cNvPr id="1043" name="AutoShape 82">
            <a:extLst>
              <a:ext uri="{FF2B5EF4-FFF2-40B4-BE49-F238E27FC236}">
                <a16:creationId xmlns:a16="http://schemas.microsoft.com/office/drawing/2014/main" id="{556F7143-592E-79E6-75C5-5B6CCB830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56869" y="5704041"/>
            <a:ext cx="1293813" cy="330200"/>
          </a:xfrm>
          <a:prstGeom prst="roundRect">
            <a:avLst>
              <a:gd name="adj" fmla="val 16667"/>
            </a:avLst>
          </a:prstGeom>
          <a:solidFill>
            <a:srgbClr val="FFF3CC"/>
          </a:solidFill>
          <a:ln w="31750" algn="ctr">
            <a:solidFill>
              <a:srgbClr val="FFC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68686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ENVIRONMENT</a:t>
            </a: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4" name="Text Box 83">
            <a:extLst>
              <a:ext uri="{FF2B5EF4-FFF2-40B4-BE49-F238E27FC236}">
                <a16:creationId xmlns:a16="http://schemas.microsoft.com/office/drawing/2014/main" id="{BF319A49-C06B-1F17-3BDC-52B2964CE6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69457" y="5300816"/>
            <a:ext cx="1370012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Other CPD Priorities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5" name="Text Box 84">
            <a:extLst>
              <a:ext uri="{FF2B5EF4-FFF2-40B4-BE49-F238E27FC236}">
                <a16:creationId xmlns:a16="http://schemas.microsoft.com/office/drawing/2014/main" id="{5AEDFD80-23B6-A902-7758-6427369EA4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1232" y="5043641"/>
            <a:ext cx="1243012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Autonomy of Staff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6" name="Text Box 85">
            <a:extLst>
              <a:ext uri="{FF2B5EF4-FFF2-40B4-BE49-F238E27FC236}">
                <a16:creationId xmlns:a16="http://schemas.microsoft.com/office/drawing/2014/main" id="{D92C05DB-62E5-95DD-4B80-94AA5B49F8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56869" y="4522941"/>
            <a:ext cx="879475" cy="25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Workload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7" name="Text Box 86">
            <a:extLst>
              <a:ext uri="{FF2B5EF4-FFF2-40B4-BE49-F238E27FC236}">
                <a16:creationId xmlns:a16="http://schemas.microsoft.com/office/drawing/2014/main" id="{54216D15-96B9-2795-2400-01CCFD68D2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74269" y="4778528"/>
            <a:ext cx="1203325" cy="28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Pre-alert Fatigue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8" name="Text Box 87">
            <a:extLst>
              <a:ext uri="{FF2B5EF4-FFF2-40B4-BE49-F238E27FC236}">
                <a16:creationId xmlns:a16="http://schemas.microsoft.com/office/drawing/2014/main" id="{DC5CD956-1E1F-2385-A342-FC5A3C3304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9744" y="4097491"/>
            <a:ext cx="2016125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Management of performance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49" name="Text Box 88">
            <a:extLst>
              <a:ext uri="{FF2B5EF4-FFF2-40B4-BE49-F238E27FC236}">
                <a16:creationId xmlns:a16="http://schemas.microsoft.com/office/drawing/2014/main" id="{4B01E46E-E353-65C6-3887-1988DEF9EB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1632" y="5300816"/>
            <a:ext cx="1277937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Staff Knowledge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50" name="Text Box 89">
            <a:extLst>
              <a:ext uri="{FF2B5EF4-FFF2-40B4-BE49-F238E27FC236}">
                <a16:creationId xmlns:a16="http://schemas.microsoft.com/office/drawing/2014/main" id="{637E554A-986E-0466-B497-76C86C5785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2857" y="4326091"/>
            <a:ext cx="1009650" cy="233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JRCALC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51" name="Text Box 90">
            <a:extLst>
              <a:ext uri="{FF2B5EF4-FFF2-40B4-BE49-F238E27FC236}">
                <a16:creationId xmlns:a16="http://schemas.microsoft.com/office/drawing/2014/main" id="{75503951-30FB-A6C9-F7AB-D5799AA3E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5869" y="3252941"/>
            <a:ext cx="1214438" cy="28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Communication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52" name="Text Box 91">
            <a:extLst>
              <a:ext uri="{FF2B5EF4-FFF2-40B4-BE49-F238E27FC236}">
                <a16:creationId xmlns:a16="http://schemas.microsoft.com/office/drawing/2014/main" id="{E9ED2964-B92B-77D1-AAEC-D24A978253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91694" y="3565678"/>
            <a:ext cx="1328738" cy="319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Hospitals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53" name="Text Box 92">
            <a:extLst>
              <a:ext uri="{FF2B5EF4-FFF2-40B4-BE49-F238E27FC236}">
                <a16:creationId xmlns:a16="http://schemas.microsoft.com/office/drawing/2014/main" id="{A25E2F4A-324D-9D5E-497D-8DDD760E3E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9244" y="4056216"/>
            <a:ext cx="1101725" cy="28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Hospital Delays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54" name="Text Box 93">
            <a:extLst>
              <a:ext uri="{FF2B5EF4-FFF2-40B4-BE49-F238E27FC236}">
                <a16:creationId xmlns:a16="http://schemas.microsoft.com/office/drawing/2014/main" id="{F7D85A32-424A-9988-4983-657C645FD5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0132" y="4291166"/>
            <a:ext cx="1427162" cy="300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Increase in 999 Calls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57" name="TextBox 1056">
            <a:extLst>
              <a:ext uri="{FF2B5EF4-FFF2-40B4-BE49-F238E27FC236}">
                <a16:creationId xmlns:a16="http://schemas.microsoft.com/office/drawing/2014/main" id="{176C9FA0-D546-4AC4-FC41-DE932CF62213}"/>
              </a:ext>
            </a:extLst>
          </p:cNvPr>
          <p:cNvSpPr txBox="1"/>
          <p:nvPr/>
        </p:nvSpPr>
        <p:spPr>
          <a:xfrm>
            <a:off x="8769252" y="6462866"/>
            <a:ext cx="33855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Improvement Cymru Academy Toolkit Guide (2022)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75447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6611F3-1FE9-D4EC-CFF9-DFE91AD62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FC704E0-3B4D-478F-02B8-BB737D5D225E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3919069D-086E-1D18-9F11-5BD02E8180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11A72B04-626E-54C3-B46A-916A247331FF}"/>
              </a:ext>
            </a:extLst>
          </p:cNvPr>
          <p:cNvSpPr txBox="1"/>
          <p:nvPr/>
        </p:nvSpPr>
        <p:spPr>
          <a:xfrm rot="16200000">
            <a:off x="-1741106" y="2504981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Clinical Leadership Competency Framework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E629063-35AB-A163-5AEC-CA40426BD1BF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3" descr="A yellow circle with arrows and a blue and black logo&#10;&#10;Description automatically generated">
            <a:extLst>
              <a:ext uri="{FF2B5EF4-FFF2-40B4-BE49-F238E27FC236}">
                <a16:creationId xmlns:a16="http://schemas.microsoft.com/office/drawing/2014/main" id="{0E5907BF-4395-FE84-93EF-6D4708E1F6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844" y="5705016"/>
            <a:ext cx="5235579" cy="1139417"/>
          </a:xfrm>
          <a:prstGeom prst="rect">
            <a:avLst/>
          </a:prstGeom>
        </p:spPr>
      </p:pic>
      <p:pic>
        <p:nvPicPr>
          <p:cNvPr id="4" name="Picture 6" descr="A yellow circle with a hand and a tick in it&#10;&#10;Description automatically generated">
            <a:extLst>
              <a:ext uri="{FF2B5EF4-FFF2-40B4-BE49-F238E27FC236}">
                <a16:creationId xmlns:a16="http://schemas.microsoft.com/office/drawing/2014/main" id="{DBF59C16-6037-2F66-3355-75BC7DE77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172" y="5700750"/>
            <a:ext cx="5225933" cy="11506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1F3425D-E8EA-4CC9-FE4C-6BB93F4A264C}"/>
              </a:ext>
            </a:extLst>
          </p:cNvPr>
          <p:cNvSpPr txBox="1"/>
          <p:nvPr/>
        </p:nvSpPr>
        <p:spPr>
          <a:xfrm>
            <a:off x="7434669" y="5279713"/>
            <a:ext cx="47573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Clinical Leadership Competency Framework: Self-assessment Tool (2012)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CA4749-8370-2A06-6A52-7E973FB12B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42039" y="98543"/>
            <a:ext cx="3770991" cy="490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806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756446C-13D2-CE1B-B04F-9682E6D2D65A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latin typeface="Segoe UI"/>
              <a:cs typeface="Segoe UI"/>
            </a:endParaRPr>
          </a:p>
        </p:txBody>
      </p:sp>
      <p:pic>
        <p:nvPicPr>
          <p:cNvPr id="18" name="Picture 17" descr="A picture containing clipart&#10;&#10;Description automatically generated">
            <a:extLst>
              <a:ext uri="{FF2B5EF4-FFF2-40B4-BE49-F238E27FC236}">
                <a16:creationId xmlns:a16="http://schemas.microsoft.com/office/drawing/2014/main" id="{A8984B03-9E00-1772-51D0-BD8DDF4980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3310F68-C096-93FD-6ED1-8FD9F06C8373}"/>
              </a:ext>
            </a:extLst>
          </p:cNvPr>
          <p:cNvSpPr txBox="1"/>
          <p:nvPr/>
        </p:nvSpPr>
        <p:spPr>
          <a:xfrm rot="16200000">
            <a:off x="-1741106" y="2504981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Segoe UI"/>
                <a:cs typeface="Segoe UI"/>
              </a:rPr>
              <a:t>Who?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  <a:latin typeface="Segoe UI"/>
                <a:cs typeface="Segoe UI"/>
              </a:rPr>
              <a:t> Stakeholder Mapping </a:t>
            </a:r>
            <a:endParaRPr lang="en-GB" sz="32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DBD88DF-9F5F-4D31-ABDF-A0EA5A2BA8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01" y="1264778"/>
            <a:ext cx="6209524" cy="4552381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0289A41B-4A73-E88B-D60F-6774342731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9700528"/>
              </p:ext>
            </p:extLst>
          </p:nvPr>
        </p:nvGraphicFramePr>
        <p:xfrm>
          <a:off x="7983827" y="1018737"/>
          <a:ext cx="3880232" cy="2239136"/>
        </p:xfrm>
        <a:graphic>
          <a:graphicData uri="http://schemas.openxmlformats.org/drawingml/2006/table">
            <a:tbl>
              <a:tblPr/>
              <a:tblGrid>
                <a:gridCol w="554209">
                  <a:extLst>
                    <a:ext uri="{9D8B030D-6E8A-4147-A177-3AD203B41FA5}">
                      <a16:colId xmlns:a16="http://schemas.microsoft.com/office/drawing/2014/main" val="2733531"/>
                    </a:ext>
                  </a:extLst>
                </a:gridCol>
                <a:gridCol w="3326023">
                  <a:extLst>
                    <a:ext uri="{9D8B030D-6E8A-4147-A177-3AD203B41FA5}">
                      <a16:colId xmlns:a16="http://schemas.microsoft.com/office/drawing/2014/main" val="1983678934"/>
                    </a:ext>
                  </a:extLst>
                </a:gridCol>
              </a:tblGrid>
              <a:tr h="247472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WAG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Welsh Assembly Government 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2846650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EASC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Emergency Ambulance Services Committee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460799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Chief Executive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9533938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LHB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Local Health Board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4718732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LM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Locality Manager / Line Manger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2923701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DOM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Duty Operations Managers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4162375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TU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Trade Union Partners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3179951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PTS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Ambulance Patient’s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9513962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CAPG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Clinical Advisory Pathway Group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445217"/>
                  </a:ext>
                </a:extLst>
              </a:tr>
            </a:tbl>
          </a:graphicData>
        </a:graphic>
      </p:graphicFrame>
      <p:sp>
        <p:nvSpPr>
          <p:cNvPr id="14" name="Control 1">
            <a:extLst>
              <a:ext uri="{FF2B5EF4-FFF2-40B4-BE49-F238E27FC236}">
                <a16:creationId xmlns:a16="http://schemas.microsoft.com/office/drawing/2014/main" id="{B7D8EB8F-A6F2-87B1-7613-D3686790F8D6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5021263" y="9926638"/>
            <a:ext cx="3100387" cy="2238375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F57FED6-4220-D489-F021-5F9AE5D07A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87582"/>
              </p:ext>
            </p:extLst>
          </p:nvPr>
        </p:nvGraphicFramePr>
        <p:xfrm>
          <a:off x="7983827" y="3257873"/>
          <a:ext cx="1860043" cy="2242133"/>
        </p:xfrm>
        <a:graphic>
          <a:graphicData uri="http://schemas.openxmlformats.org/drawingml/2006/table">
            <a:tbl>
              <a:tblPr/>
              <a:tblGrid>
                <a:gridCol w="372006">
                  <a:extLst>
                    <a:ext uri="{9D8B030D-6E8A-4147-A177-3AD203B41FA5}">
                      <a16:colId xmlns:a16="http://schemas.microsoft.com/office/drawing/2014/main" val="1666045386"/>
                    </a:ext>
                  </a:extLst>
                </a:gridCol>
                <a:gridCol w="1488037">
                  <a:extLst>
                    <a:ext uri="{9D8B030D-6E8A-4147-A177-3AD203B41FA5}">
                      <a16:colId xmlns:a16="http://schemas.microsoft.com/office/drawing/2014/main" val="42950016"/>
                    </a:ext>
                  </a:extLst>
                </a:gridCol>
              </a:tblGrid>
              <a:tr h="25046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NS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Nursing Staff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685612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NIC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Nurse in Charge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1702386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Hospital Consultants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559891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BM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Bed Managers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786424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Ambulance Staff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6695611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SP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Senior Paramedics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0569563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Advanced Paramedics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4992924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CP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Consultant Paramedic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4764953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HBCL 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Health Board Clinical Lead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0251835"/>
                  </a:ext>
                </a:extLst>
              </a:tr>
            </a:tbl>
          </a:graphicData>
        </a:graphic>
      </p:graphicFrame>
      <p:sp>
        <p:nvSpPr>
          <p:cNvPr id="16" name="Control 2">
            <a:extLst>
              <a:ext uri="{FF2B5EF4-FFF2-40B4-BE49-F238E27FC236}">
                <a16:creationId xmlns:a16="http://schemas.microsoft.com/office/drawing/2014/main" id="{1AF9241A-2BA6-EBB6-F655-3AF249B9E622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1363794" y="9567913"/>
            <a:ext cx="1860550" cy="2241550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F78EDFE1-1593-661C-B43E-10C16E1B2E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155054"/>
              </p:ext>
            </p:extLst>
          </p:nvPr>
        </p:nvGraphicFramePr>
        <p:xfrm>
          <a:off x="9843870" y="3254876"/>
          <a:ext cx="2020189" cy="2242133"/>
        </p:xfrm>
        <a:graphic>
          <a:graphicData uri="http://schemas.openxmlformats.org/drawingml/2006/table">
            <a:tbl>
              <a:tblPr/>
              <a:tblGrid>
                <a:gridCol w="442798">
                  <a:extLst>
                    <a:ext uri="{9D8B030D-6E8A-4147-A177-3AD203B41FA5}">
                      <a16:colId xmlns:a16="http://schemas.microsoft.com/office/drawing/2014/main" val="2495932277"/>
                    </a:ext>
                  </a:extLst>
                </a:gridCol>
                <a:gridCol w="1577391">
                  <a:extLst>
                    <a:ext uri="{9D8B030D-6E8A-4147-A177-3AD203B41FA5}">
                      <a16:colId xmlns:a16="http://schemas.microsoft.com/office/drawing/2014/main" val="2146204647"/>
                    </a:ext>
                  </a:extLst>
                </a:gridCol>
              </a:tblGrid>
              <a:tr h="25046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MD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Medical Director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448722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AMD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 Medical Director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5248659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APG</a:t>
                      </a:r>
                      <a:endParaRPr lang="en-GB" sz="10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Ambulance Practice Group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491689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Improvement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563954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Communications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879771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Research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7471403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ICT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ICT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4155765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Clinical Audit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2118522"/>
                  </a:ext>
                </a:extLst>
              </a:tr>
              <a:tr h="24895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b="1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PST</a:t>
                      </a:r>
                      <a:endParaRPr lang="en-GB" sz="10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0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Patient Safety Team</a:t>
                      </a:r>
                    </a:p>
                  </a:txBody>
                  <a:tcPr marL="36576" marR="36576" marT="36576" marB="36576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5323026"/>
                  </a:ext>
                </a:extLst>
              </a:tr>
            </a:tbl>
          </a:graphicData>
        </a:graphic>
      </p:graphicFrame>
      <p:sp>
        <p:nvSpPr>
          <p:cNvPr id="22" name="Control 3">
            <a:extLst>
              <a:ext uri="{FF2B5EF4-FFF2-40B4-BE49-F238E27FC236}">
                <a16:creationId xmlns:a16="http://schemas.microsoft.com/office/drawing/2014/main" id="{5084B3C9-8F3F-68BA-F286-FEA16EB0AA12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5107019" y="9716895"/>
            <a:ext cx="2020888" cy="2241550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983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93A6A2-85DD-0CAE-6A07-A9C4165CE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17C00C3-E544-ED9E-DF4E-48629307C4B3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156EFD07-D21E-6A74-74B3-4FF8A4F1A8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8A2DA92-60DB-D77D-A0D2-9103C95C3403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Leadership Style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49B9EBC-7716-8646-2734-6477D3159A44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3" descr="A yellow circle with arrows and a blue and black logo&#10;&#10;Description automatically generated">
            <a:extLst>
              <a:ext uri="{FF2B5EF4-FFF2-40B4-BE49-F238E27FC236}">
                <a16:creationId xmlns:a16="http://schemas.microsoft.com/office/drawing/2014/main" id="{52C85613-0B71-A823-5653-3F746419B7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844" y="5705016"/>
            <a:ext cx="5235579" cy="1139417"/>
          </a:xfrm>
          <a:prstGeom prst="rect">
            <a:avLst/>
          </a:prstGeom>
        </p:spPr>
      </p:pic>
      <p:pic>
        <p:nvPicPr>
          <p:cNvPr id="4" name="Picture 6" descr="A yellow circle with a hand and a tick in it&#10;&#10;Description automatically generated">
            <a:extLst>
              <a:ext uri="{FF2B5EF4-FFF2-40B4-BE49-F238E27FC236}">
                <a16:creationId xmlns:a16="http://schemas.microsoft.com/office/drawing/2014/main" id="{B4F873E9-1F51-E746-2375-CFF8ADCB6F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172" y="5700750"/>
            <a:ext cx="5225933" cy="11506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04D38EB-B72A-3290-6862-CDA287804BD8}"/>
              </a:ext>
            </a:extLst>
          </p:cNvPr>
          <p:cNvSpPr txBox="1"/>
          <p:nvPr/>
        </p:nvSpPr>
        <p:spPr>
          <a:xfrm>
            <a:off x="7413611" y="5279713"/>
            <a:ext cx="477449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Clinical Leadership Competency Framework: Self-assessment Tool (2012)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A1EBA8-BEAC-E18F-222E-EF1CBC086C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0889" y="231170"/>
            <a:ext cx="3809912" cy="47696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539F29-22C6-04FB-D25A-240D67C668AE}"/>
              </a:ext>
            </a:extLst>
          </p:cNvPr>
          <p:cNvSpPr txBox="1"/>
          <p:nvPr/>
        </p:nvSpPr>
        <p:spPr>
          <a:xfrm>
            <a:off x="2678549" y="1159081"/>
            <a:ext cx="295533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Emotional Intelligence Theory – Goleman 1998</a:t>
            </a:r>
          </a:p>
          <a:p>
            <a:endParaRPr lang="en-GB" dirty="0"/>
          </a:p>
          <a:p>
            <a:r>
              <a:rPr lang="en-GB" dirty="0"/>
              <a:t>Authentic Leadership – George 2003</a:t>
            </a:r>
          </a:p>
        </p:txBody>
      </p:sp>
    </p:spTree>
    <p:extLst>
      <p:ext uri="{BB962C8B-B14F-4D97-AF65-F5344CB8AC3E}">
        <p14:creationId xmlns:p14="http://schemas.microsoft.com/office/powerpoint/2010/main" val="2829005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F2C43-1239-D408-293C-24859E35F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F1B619C-5B76-FC82-B077-E591E16147F5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0474C6C6-937E-A6D8-8D4D-8D462522CD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AD16F53-8C49-6598-5751-AE538849ABE5}"/>
              </a:ext>
            </a:extLst>
          </p:cNvPr>
          <p:cNvSpPr txBox="1"/>
          <p:nvPr/>
        </p:nvSpPr>
        <p:spPr>
          <a:xfrm rot="16200000">
            <a:off x="-1741106" y="2504981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Clinical Leadership Competency Framework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5B1878F-1E04-8BD6-00E0-E34BB62ABAD7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3" descr="A yellow circle with arrows and a blue and black logo&#10;&#10;Description automatically generated">
            <a:extLst>
              <a:ext uri="{FF2B5EF4-FFF2-40B4-BE49-F238E27FC236}">
                <a16:creationId xmlns:a16="http://schemas.microsoft.com/office/drawing/2014/main" id="{EBCD2E3A-3DDA-BD70-92B1-5539DBBC7E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844" y="5705016"/>
            <a:ext cx="5235579" cy="1139417"/>
          </a:xfrm>
          <a:prstGeom prst="rect">
            <a:avLst/>
          </a:prstGeom>
        </p:spPr>
      </p:pic>
      <p:pic>
        <p:nvPicPr>
          <p:cNvPr id="4" name="Picture 6" descr="A yellow circle with a hand and a tick in it&#10;&#10;Description automatically generated">
            <a:extLst>
              <a:ext uri="{FF2B5EF4-FFF2-40B4-BE49-F238E27FC236}">
                <a16:creationId xmlns:a16="http://schemas.microsoft.com/office/drawing/2014/main" id="{BDDC0A86-1973-C806-013F-A83846B20D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172" y="5700750"/>
            <a:ext cx="5225933" cy="11506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803331-DEDB-C04F-EB2C-57CDF00877E8}"/>
              </a:ext>
            </a:extLst>
          </p:cNvPr>
          <p:cNvSpPr txBox="1"/>
          <p:nvPr/>
        </p:nvSpPr>
        <p:spPr>
          <a:xfrm>
            <a:off x="7441869" y="5279713"/>
            <a:ext cx="473766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Clinical Leadership Competency Framework: Self-assessment Tool (2012)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E769BF-9F16-BB02-1101-A5FFE99461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4934" y="548505"/>
            <a:ext cx="3271397" cy="42647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6C5B54-6999-C8CF-4C0B-DC255EFE4C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5062" y="442959"/>
            <a:ext cx="3271397" cy="455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761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6F0F7-57CA-983C-F6AD-FDEC69F10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606F9C9-A77D-2883-1892-16C189E1D34B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F2B59EEC-CCA0-3B92-F981-DDA6FE5208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BAA31A-B256-748D-31E7-847B0A73036D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Delivering the Strategy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7E687D-43D8-B6FE-CCED-260EBE4D00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1521" y="68517"/>
            <a:ext cx="9208301" cy="65124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926B0FE-0CB1-97BB-580C-1857587B538C}"/>
              </a:ext>
            </a:extLst>
          </p:cNvPr>
          <p:cNvSpPr txBox="1"/>
          <p:nvPr/>
        </p:nvSpPr>
        <p:spPr>
          <a:xfrm>
            <a:off x="7086524" y="6512484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Kotter, J.P. (2023) </a:t>
            </a:r>
            <a:r>
              <a:rPr lang="en-GB" sz="1200" i="1" dirty="0">
                <a:effectLst/>
              </a:rPr>
              <a:t>Kotter’s 8 step change model - easy walkthrough</a:t>
            </a:r>
            <a:r>
              <a:rPr lang="en-GB" sz="1200" dirty="0">
                <a:effectLst/>
              </a:rPr>
              <a:t>, </a:t>
            </a:r>
            <a:r>
              <a:rPr lang="en-GB" sz="1200" i="1" dirty="0" err="1">
                <a:effectLst/>
              </a:rPr>
              <a:t>Mutomorro</a:t>
            </a:r>
            <a:r>
              <a:rPr lang="en-GB" sz="1200" i="1" dirty="0">
                <a:effectLst/>
              </a:rPr>
              <a:t>.</a:t>
            </a:r>
            <a:endParaRPr lang="en-GB" sz="1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55545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234CD-FA1A-0D0D-6992-CA0B068BD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D512B0A-A3A1-3140-909E-1BE5277C670B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D2072972-9F58-9B48-F5E2-14493EFD91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5EBF902-92DC-650E-1CC7-70AE9737D6D4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Alternative Models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6CE165F-06D2-DEA7-7316-1AD1E6A7A9CF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3" descr="A yellow circle with arrows and a blue and black logo&#10;&#10;Description automatically generated">
            <a:extLst>
              <a:ext uri="{FF2B5EF4-FFF2-40B4-BE49-F238E27FC236}">
                <a16:creationId xmlns:a16="http://schemas.microsoft.com/office/drawing/2014/main" id="{7CCD2659-21D4-748B-6AA7-CADF65F438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844" y="5705016"/>
            <a:ext cx="5235579" cy="1139417"/>
          </a:xfrm>
          <a:prstGeom prst="rect">
            <a:avLst/>
          </a:prstGeom>
        </p:spPr>
      </p:pic>
      <p:pic>
        <p:nvPicPr>
          <p:cNvPr id="4" name="Picture 6" descr="A yellow circle with a hand and a tick in it&#10;&#10;Description automatically generated">
            <a:extLst>
              <a:ext uri="{FF2B5EF4-FFF2-40B4-BE49-F238E27FC236}">
                <a16:creationId xmlns:a16="http://schemas.microsoft.com/office/drawing/2014/main" id="{B9EA6080-0872-B55B-F0A5-19C0CD41A1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172" y="5700750"/>
            <a:ext cx="5225933" cy="11506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4D796A-CACD-BA75-B950-26FCC08DCB07}"/>
              </a:ext>
            </a:extLst>
          </p:cNvPr>
          <p:cNvSpPr txBox="1"/>
          <p:nvPr/>
        </p:nvSpPr>
        <p:spPr>
          <a:xfrm>
            <a:off x="3044689" y="235457"/>
            <a:ext cx="4997291" cy="1295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>
                <a:cs typeface="Calibri"/>
              </a:rPr>
              <a:t>Lewin’s 3 Stage Model</a:t>
            </a:r>
          </a:p>
          <a:p>
            <a:pPr algn="l">
              <a:lnSpc>
                <a:spcPct val="150000"/>
              </a:lnSpc>
            </a:pPr>
            <a:endParaRPr lang="en-US" dirty="0">
              <a:cs typeface="Calibri"/>
            </a:endParaRPr>
          </a:p>
          <a:p>
            <a:pPr algn="l">
              <a:lnSpc>
                <a:spcPct val="150000"/>
              </a:lnSpc>
            </a:pPr>
            <a:endParaRPr lang="en-US" b="1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93EB43-FB49-72B0-0CFD-A422C2BC61D8}"/>
              </a:ext>
            </a:extLst>
          </p:cNvPr>
          <p:cNvSpPr txBox="1"/>
          <p:nvPr/>
        </p:nvSpPr>
        <p:spPr>
          <a:xfrm>
            <a:off x="8041980" y="248431"/>
            <a:ext cx="3144717" cy="8803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>
                <a:cs typeface="Calibri"/>
              </a:rPr>
              <a:t>NHS Change Model</a:t>
            </a:r>
          </a:p>
          <a:p>
            <a:pPr algn="l">
              <a:lnSpc>
                <a:spcPct val="150000"/>
              </a:lnSpc>
            </a:pPr>
            <a:endParaRPr lang="en-US" b="1" dirty="0"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2094D8-FFDB-3C47-70BD-76249F072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0320" y="574116"/>
            <a:ext cx="3813982" cy="49825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62B2F67-95E3-C80E-E10E-91C856869447}"/>
              </a:ext>
            </a:extLst>
          </p:cNvPr>
          <p:cNvSpPr txBox="1"/>
          <p:nvPr/>
        </p:nvSpPr>
        <p:spPr>
          <a:xfrm>
            <a:off x="6843252" y="5261377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NHS England - Shared Improvement Team (2018) </a:t>
            </a:r>
            <a:r>
              <a:rPr lang="en-GB" sz="1200" i="1" dirty="0">
                <a:effectLst/>
              </a:rPr>
              <a:t>The Change Model Guide.</a:t>
            </a:r>
            <a:endParaRPr lang="en-GB" sz="1200" dirty="0"/>
          </a:p>
        </p:txBody>
      </p:sp>
      <p:pic>
        <p:nvPicPr>
          <p:cNvPr id="6146" name="Picture 2" descr="Lewin's 3-Stage Model | Lewins Change Model Template">
            <a:extLst>
              <a:ext uri="{FF2B5EF4-FFF2-40B4-BE49-F238E27FC236}">
                <a16:creationId xmlns:a16="http://schemas.microsoft.com/office/drawing/2014/main" id="{FB3EDB06-50DC-4DF1-0DE7-F94CC6067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175" y="1624519"/>
            <a:ext cx="4513314" cy="256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A8EB0C8-BB64-F6CA-ECD0-75B6716E4159}"/>
              </a:ext>
            </a:extLst>
          </p:cNvPr>
          <p:cNvSpPr txBox="1"/>
          <p:nvPr/>
        </p:nvSpPr>
        <p:spPr>
          <a:xfrm>
            <a:off x="2654944" y="5095047"/>
            <a:ext cx="41883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Visual Paradigm Online (2024) </a:t>
            </a:r>
            <a:r>
              <a:rPr lang="en-GB" sz="1200" i="1" dirty="0">
                <a:effectLst/>
              </a:rPr>
              <a:t>Lewin’s 3-stage model</a:t>
            </a:r>
            <a:r>
              <a:rPr lang="en-GB" sz="1200" dirty="0">
                <a:effectLst/>
              </a:rPr>
              <a:t> </a:t>
            </a:r>
            <a:r>
              <a:rPr lang="en-GB" sz="1200" i="1" dirty="0">
                <a:effectLst/>
              </a:rPr>
              <a:t>| </a:t>
            </a:r>
          </a:p>
          <a:p>
            <a:r>
              <a:rPr lang="en-GB" sz="1200" i="1" dirty="0" err="1">
                <a:effectLst/>
              </a:rPr>
              <a:t>Lewins</a:t>
            </a:r>
            <a:r>
              <a:rPr lang="en-GB" sz="1200" i="1" dirty="0">
                <a:effectLst/>
              </a:rPr>
              <a:t> Change Model Template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16089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13DA7-8AF7-E53D-B009-DBE4397CB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1685AB8-D7CC-D5AE-F9F1-9B223DF93D93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303C5140-9304-58D0-FE2D-DA9DA22A02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E3FC872-0B08-F6C2-A01C-734C67014727}"/>
              </a:ext>
            </a:extLst>
          </p:cNvPr>
          <p:cNvSpPr txBox="1"/>
          <p:nvPr/>
        </p:nvSpPr>
        <p:spPr>
          <a:xfrm rot="16200000">
            <a:off x="-1741106" y="2504981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Challenges – Present and Expected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37C287C-C232-DDAF-C5C8-76345453F792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3" descr="A yellow circle with arrows and a blue and black logo&#10;&#10;Description automatically generated">
            <a:extLst>
              <a:ext uri="{FF2B5EF4-FFF2-40B4-BE49-F238E27FC236}">
                <a16:creationId xmlns:a16="http://schemas.microsoft.com/office/drawing/2014/main" id="{4C358551-4203-5888-9AE8-12C7C175AE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103" y="5700750"/>
            <a:ext cx="5287249" cy="1150662"/>
          </a:xfrm>
          <a:prstGeom prst="rect">
            <a:avLst/>
          </a:prstGeom>
        </p:spPr>
      </p:pic>
      <p:pic>
        <p:nvPicPr>
          <p:cNvPr id="4" name="Picture 6" descr="A yellow circle with a hand and a tick in it&#10;&#10;Description automatically generated">
            <a:extLst>
              <a:ext uri="{FF2B5EF4-FFF2-40B4-BE49-F238E27FC236}">
                <a16:creationId xmlns:a16="http://schemas.microsoft.com/office/drawing/2014/main" id="{0573B5E6-E6C4-754D-0D94-E4598794C5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2172" y="5700750"/>
            <a:ext cx="5225933" cy="1150662"/>
          </a:xfrm>
          <a:prstGeom prst="rect">
            <a:avLst/>
          </a:prstGeom>
        </p:spPr>
      </p:pic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EBDD9C8F-7905-8543-97EA-B4D0209E92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7459363"/>
              </p:ext>
            </p:extLst>
          </p:nvPr>
        </p:nvGraphicFramePr>
        <p:xfrm>
          <a:off x="1850637" y="121212"/>
          <a:ext cx="4923789" cy="2962656"/>
        </p:xfrm>
        <a:graphic>
          <a:graphicData uri="http://schemas.openxmlformats.org/drawingml/2006/table">
            <a:tbl>
              <a:tblPr firstRow="1" firstCol="1" bandRow="1">
                <a:tableStyleId>{16D9F66E-5EB9-4882-86FB-DCBF35E3C3E4}</a:tableStyleId>
              </a:tblPr>
              <a:tblGrid>
                <a:gridCol w="1641081">
                  <a:extLst>
                    <a:ext uri="{9D8B030D-6E8A-4147-A177-3AD203B41FA5}">
                      <a16:colId xmlns:a16="http://schemas.microsoft.com/office/drawing/2014/main" val="870848655"/>
                    </a:ext>
                  </a:extLst>
                </a:gridCol>
                <a:gridCol w="1641081">
                  <a:extLst>
                    <a:ext uri="{9D8B030D-6E8A-4147-A177-3AD203B41FA5}">
                      <a16:colId xmlns:a16="http://schemas.microsoft.com/office/drawing/2014/main" val="1582446428"/>
                    </a:ext>
                  </a:extLst>
                </a:gridCol>
                <a:gridCol w="1641627">
                  <a:extLst>
                    <a:ext uri="{9D8B030D-6E8A-4147-A177-3AD203B41FA5}">
                      <a16:colId xmlns:a16="http://schemas.microsoft.com/office/drawing/2014/main" val="16206699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STRENGTHS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10924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Staff empowered and supported to make change – IQT and WIIN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Highly skilled, autonomous and educated workforce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Direct regular support and opportunities to spread awareness and information with SP role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72682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Development of middle management role in Leadership Skills– ILM and PGCert 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Good working relationship with WGH and Ambulance Staff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Support to make change due to implementation of PGCert by Senior Clinical Directorate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53002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New EPCR system to easily audit and review progress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Strong Internal communication systems 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Staff motivation to improve patient care and experience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616864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Change culture being embedded within WAST – ‘Behaviours’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Personal IT equipment to access information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Incentives such as paid hours by Trust for employees to conduct CPD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6400598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B018F62A-F4A9-339B-6CA8-BA8198640D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060531"/>
              </p:ext>
            </p:extLst>
          </p:nvPr>
        </p:nvGraphicFramePr>
        <p:xfrm>
          <a:off x="1850636" y="3256859"/>
          <a:ext cx="4923789" cy="2237569"/>
        </p:xfrm>
        <a:graphic>
          <a:graphicData uri="http://schemas.openxmlformats.org/drawingml/2006/table">
            <a:tbl>
              <a:tblPr firstRow="1" firstCol="1" bandRow="1">
                <a:tableStyleId>{8A107856-5554-42FB-B03E-39F5DBC370BA}</a:tableStyleId>
              </a:tblPr>
              <a:tblGrid>
                <a:gridCol w="1641081">
                  <a:extLst>
                    <a:ext uri="{9D8B030D-6E8A-4147-A177-3AD203B41FA5}">
                      <a16:colId xmlns:a16="http://schemas.microsoft.com/office/drawing/2014/main" val="1967014530"/>
                    </a:ext>
                  </a:extLst>
                </a:gridCol>
                <a:gridCol w="1641081">
                  <a:extLst>
                    <a:ext uri="{9D8B030D-6E8A-4147-A177-3AD203B41FA5}">
                      <a16:colId xmlns:a16="http://schemas.microsoft.com/office/drawing/2014/main" val="1969049542"/>
                    </a:ext>
                  </a:extLst>
                </a:gridCol>
                <a:gridCol w="1641627">
                  <a:extLst>
                    <a:ext uri="{9D8B030D-6E8A-4147-A177-3AD203B41FA5}">
                      <a16:colId xmlns:a16="http://schemas.microsoft.com/office/drawing/2014/main" val="3536659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WEAKNESSES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6257857"/>
                  </a:ext>
                </a:extLst>
              </a:tr>
              <a:tr h="524593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Change Fatigue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External cohesive support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Limited face to face training available due to operational pressures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6476445"/>
                  </a:ext>
                </a:extLst>
              </a:tr>
              <a:tr h="6994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Poor compliance with CPD, updates, guidelines and changes in practice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Increase in demand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CPD mandated by training school and individual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68717656"/>
                  </a:ext>
                </a:extLst>
              </a:tr>
              <a:tr h="524593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Sickness absence rates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Recession and recovery from Pandemic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Limited control over training in Hospital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24587725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E7E9BE70-4B27-6F0C-3D18-AB5CC52E45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967632"/>
              </p:ext>
            </p:extLst>
          </p:nvPr>
        </p:nvGraphicFramePr>
        <p:xfrm>
          <a:off x="6841079" y="141686"/>
          <a:ext cx="5223102" cy="2464121"/>
        </p:xfrm>
        <a:graphic>
          <a:graphicData uri="http://schemas.openxmlformats.org/drawingml/2006/table">
            <a:tbl>
              <a:tblPr firstRow="1" firstCol="1" bandRow="1">
                <a:tableStyleId>{C4B1156A-380E-4F78-BDF5-A606A8083BF9}</a:tableStyleId>
              </a:tblPr>
              <a:tblGrid>
                <a:gridCol w="1740841">
                  <a:extLst>
                    <a:ext uri="{9D8B030D-6E8A-4147-A177-3AD203B41FA5}">
                      <a16:colId xmlns:a16="http://schemas.microsoft.com/office/drawing/2014/main" val="3451148799"/>
                    </a:ext>
                  </a:extLst>
                </a:gridCol>
                <a:gridCol w="1740841">
                  <a:extLst>
                    <a:ext uri="{9D8B030D-6E8A-4147-A177-3AD203B41FA5}">
                      <a16:colId xmlns:a16="http://schemas.microsoft.com/office/drawing/2014/main" val="3211237627"/>
                    </a:ext>
                  </a:extLst>
                </a:gridCol>
                <a:gridCol w="1741420">
                  <a:extLst>
                    <a:ext uri="{9D8B030D-6E8A-4147-A177-3AD203B41FA5}">
                      <a16:colId xmlns:a16="http://schemas.microsoft.com/office/drawing/2014/main" val="1439661766"/>
                    </a:ext>
                  </a:extLst>
                </a:gridCol>
              </a:tblGrid>
              <a:tr h="203687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OPPORTUNITIES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9814797"/>
                  </a:ext>
                </a:extLst>
              </a:tr>
              <a:tr h="3946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Collaboration with WGH to better align services 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Standard created to be able to audit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Trail blaze for the rest of the UK Ambulance Services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43876613"/>
                  </a:ext>
                </a:extLst>
              </a:tr>
              <a:tr h="509217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Reduce hand over delays for the sickest patients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Complete and use audits to continually improve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Better communication between other HCPs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8691598"/>
                  </a:ext>
                </a:extLst>
              </a:tr>
              <a:tr h="678956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Increase knowledge and confidence with guidelines 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Complete and use audits to provide feedback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Reduced pre-alert fatigue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1318932"/>
                  </a:ext>
                </a:extLst>
              </a:tr>
              <a:tr h="339478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Fair, systematic system for everyone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Complete and use audits to show success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Funding for research, innovation, and development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109527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59DB5AA5-B8BD-2BFF-1D31-442FD3BEF8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1716316"/>
              </p:ext>
            </p:extLst>
          </p:nvPr>
        </p:nvGraphicFramePr>
        <p:xfrm>
          <a:off x="6891956" y="2845299"/>
          <a:ext cx="5172225" cy="2506726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1723884">
                  <a:extLst>
                    <a:ext uri="{9D8B030D-6E8A-4147-A177-3AD203B41FA5}">
                      <a16:colId xmlns:a16="http://schemas.microsoft.com/office/drawing/2014/main" val="4188112165"/>
                    </a:ext>
                  </a:extLst>
                </a:gridCol>
                <a:gridCol w="1723884">
                  <a:extLst>
                    <a:ext uri="{9D8B030D-6E8A-4147-A177-3AD203B41FA5}">
                      <a16:colId xmlns:a16="http://schemas.microsoft.com/office/drawing/2014/main" val="3037692049"/>
                    </a:ext>
                  </a:extLst>
                </a:gridCol>
                <a:gridCol w="1724457">
                  <a:extLst>
                    <a:ext uri="{9D8B030D-6E8A-4147-A177-3AD203B41FA5}">
                      <a16:colId xmlns:a16="http://schemas.microsoft.com/office/drawing/2014/main" val="522200214"/>
                    </a:ext>
                  </a:extLst>
                </a:gridCol>
              </a:tblGrid>
              <a:tr h="192869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THREATS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3468187"/>
                  </a:ext>
                </a:extLst>
              </a:tr>
              <a:tr h="6135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Retention of internally developed and qualified staff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Increase operational demand and workload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Top-Down Leadership Culture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0045398"/>
                  </a:ext>
                </a:extLst>
              </a:tr>
              <a:tr h="6135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Political uncertainty – Privatisation, future funding 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No funding to increase resources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Differing benefits for Stakeholders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24399701"/>
                  </a:ext>
                </a:extLst>
              </a:tr>
              <a:tr h="263875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Staff Absence 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Budget cuts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WAG Objectives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5939968"/>
                  </a:ext>
                </a:extLst>
              </a:tr>
              <a:tr h="263875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Changing priorities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External stakeholder training not in line with change objective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Individual interpretation and opinion 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02364819"/>
                  </a:ext>
                </a:extLst>
              </a:tr>
              <a:tr h="263875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dirty="0">
                          <a:effectLst/>
                        </a:rPr>
                        <a:t>External/Internal Stakeholder group buy in </a:t>
                      </a:r>
                      <a:endParaRPr lang="en-GB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Staff buy in to change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Time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0292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3067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C5C0349-9520-C96E-2424-33CC87EFE6D7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F9CBF-17CF-64FF-D0F0-A090C779BE49}"/>
              </a:ext>
            </a:extLst>
          </p:cNvPr>
          <p:cNvSpPr txBox="1"/>
          <p:nvPr/>
        </p:nvSpPr>
        <p:spPr>
          <a:xfrm rot="16200000">
            <a:off x="-2553425" y="3139391"/>
            <a:ext cx="6854332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Segoe UI"/>
                <a:cs typeface="Segoe UI"/>
              </a:rPr>
              <a:t>Progress</a:t>
            </a:r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B1E0438-7FAF-E2C0-F9E2-BF26C23759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693970"/>
              </p:ext>
            </p:extLst>
          </p:nvPr>
        </p:nvGraphicFramePr>
        <p:xfrm>
          <a:off x="1892702" y="749851"/>
          <a:ext cx="10073148" cy="5513294"/>
        </p:xfrm>
        <a:graphic>
          <a:graphicData uri="http://schemas.openxmlformats.org/drawingml/2006/table">
            <a:tbl>
              <a:tblPr/>
              <a:tblGrid>
                <a:gridCol w="3525868">
                  <a:extLst>
                    <a:ext uri="{9D8B030D-6E8A-4147-A177-3AD203B41FA5}">
                      <a16:colId xmlns:a16="http://schemas.microsoft.com/office/drawing/2014/main" val="691905751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379166701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947230527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3792094781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71741609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764722206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570751662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768637903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242536878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355710418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895341211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159827770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531845142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685594353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896622669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383964613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470183285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974453311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952321536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829502057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499951143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957942044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467469052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3266318027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3763573753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637612018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213172949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52694311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205624636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275193553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986602199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027671605"/>
                    </a:ext>
                  </a:extLst>
                </a:gridCol>
                <a:gridCol w="131254">
                  <a:extLst>
                    <a:ext uri="{9D8B030D-6E8A-4147-A177-3AD203B41FA5}">
                      <a16:colId xmlns:a16="http://schemas.microsoft.com/office/drawing/2014/main" val="1796275478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940049665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157103222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11847313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406721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959130864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3119100518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3126569891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212811638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1932569605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4078008032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70924102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584466100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1515178847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3551757395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2860192819"/>
                    </a:ext>
                  </a:extLst>
                </a:gridCol>
                <a:gridCol w="146697">
                  <a:extLst>
                    <a:ext uri="{9D8B030D-6E8A-4147-A177-3AD203B41FA5}">
                      <a16:colId xmlns:a16="http://schemas.microsoft.com/office/drawing/2014/main" val="639064891"/>
                    </a:ext>
                  </a:extLst>
                </a:gridCol>
              </a:tblGrid>
              <a:tr h="155746"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Year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2023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2024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313747"/>
                  </a:ext>
                </a:extLst>
              </a:tr>
              <a:tr h="141405">
                <a:tc>
                  <a:txBody>
                    <a:bodyPr/>
                    <a:lstStyle/>
                    <a:p>
                      <a:pPr algn="r" fontAlgn="b"/>
                      <a:r>
                        <a:rPr lang="en-GB" sz="7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Month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December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January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February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March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April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May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June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July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August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September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October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November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3037010"/>
                  </a:ext>
                </a:extLst>
              </a:tr>
              <a:tr h="141405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Task                                                                                              Week</a:t>
                      </a:r>
                    </a:p>
                  </a:txBody>
                  <a:tcPr marL="5131" marR="5131" marT="5131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7902681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1) Literature Review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8770041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2) Research National Guidelines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2872393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3) Fishbone Diagram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FF66CC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FF66CC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1981602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4) Identify Key Stakeholders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FF66CC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FF66CC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8555164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5) Discuss Idea with Uni Group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3596210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6) Present to Management Meeting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0471841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7) Present to NIC and Consultant WGH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969417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8) Present to CP and HBCL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1421731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9)  Engage informally with Ambulance Staff 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2729332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10) Identify SWOT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0911013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11) Create Working Pre-alert Triage Tool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290091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12) Create Presentation for Stakeholders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902638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13) Present to HBCL and CP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3339890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14) Take Feedback and Adapt Tool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5156072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15) Engage with High Power/High Interest stakeholders the working Tool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000602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16) Take feedback and Adapt Tool 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593920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17) Present to  Senior Clinical Directorate 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0776144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18) Present to Clinical Advisory Pathway Group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6475939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19) Present to Ambulance Practice Group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0113565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20) Finalise Tool for Publication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117728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21) Create Guidance, SOP and measurable targets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232305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22) Communicate with Staff of Change 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497101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23) Gain formal feedback from Ambulance Staff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8641475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24) Implement and Deliver Training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780694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25) Gain formal feedback from Ambulance Staff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414241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26) Go 'Live' Date Announce to all Stakeholders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916842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27) Go 'Live'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7570259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28) Gain Qualitative Feedback from Stakeholders involved 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0058894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29) Complete 1 Month Quantative Audit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964810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30)  Review findings with High Power/High Interest Stakeholders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0470218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31) Complete 3 Month Audit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3359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32) Final review with Stakeholders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0962906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33) Create and Publish findings to all Stakeholders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96822"/>
                  </a:ext>
                </a:extLst>
              </a:tr>
              <a:tr h="149257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34) Personal Reflection on Project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131" marR="5131" marT="513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4874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2637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36C87-5B9D-9051-5979-5EB248C58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4534B41-157D-952D-5743-EB1DB8BC9CE8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2EF05-8D58-585F-ACFE-FF67E9D9FB7D}"/>
              </a:ext>
            </a:extLst>
          </p:cNvPr>
          <p:cNvSpPr txBox="1"/>
          <p:nvPr/>
        </p:nvSpPr>
        <p:spPr>
          <a:xfrm rot="16200000">
            <a:off x="-2553425" y="3139391"/>
            <a:ext cx="6854332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Segoe UI"/>
                <a:cs typeface="Segoe UI"/>
              </a:rPr>
              <a:t>Progress</a:t>
            </a:r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 - Working Triage Tool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C16A39-9CDF-1CCF-5D5D-3097074B137A}"/>
              </a:ext>
            </a:extLst>
          </p:cNvPr>
          <p:cNvSpPr/>
          <p:nvPr/>
        </p:nvSpPr>
        <p:spPr>
          <a:xfrm>
            <a:off x="1895339" y="353961"/>
            <a:ext cx="4493342" cy="26055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RED Standby:</a:t>
            </a:r>
          </a:p>
          <a:p>
            <a:r>
              <a:rPr lang="en-GB" sz="2000" dirty="0"/>
              <a:t>Cardiac Arrest </a:t>
            </a:r>
          </a:p>
          <a:p>
            <a:r>
              <a:rPr lang="en-GB" sz="2000" dirty="0"/>
              <a:t>Peri Arrest </a:t>
            </a:r>
          </a:p>
          <a:p>
            <a:r>
              <a:rPr lang="en-GB" sz="2000" dirty="0"/>
              <a:t>Catastrophic Haemorrhage(uncontrolled)</a:t>
            </a:r>
          </a:p>
          <a:p>
            <a:r>
              <a:rPr lang="en-GB" sz="2000" dirty="0"/>
              <a:t>Airway Compromise (Unmanageable)</a:t>
            </a:r>
          </a:p>
          <a:p>
            <a:r>
              <a:rPr lang="en-GB" sz="2000" dirty="0"/>
              <a:t>Responsiveness – P/U</a:t>
            </a:r>
          </a:p>
          <a:p>
            <a:r>
              <a:rPr lang="en-GB" sz="2000" dirty="0"/>
              <a:t>Life Threatening Asthma</a:t>
            </a:r>
          </a:p>
          <a:p>
            <a:r>
              <a:rPr lang="en-GB" sz="2000" dirty="0"/>
              <a:t>POPS Score of ≥8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894A20-AD71-BD4A-DF6D-799BAE81A131}"/>
              </a:ext>
            </a:extLst>
          </p:cNvPr>
          <p:cNvSpPr/>
          <p:nvPr/>
        </p:nvSpPr>
        <p:spPr>
          <a:xfrm>
            <a:off x="6388681" y="353960"/>
            <a:ext cx="5006906" cy="153383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Courtesy Call:</a:t>
            </a:r>
          </a:p>
          <a:p>
            <a:r>
              <a:rPr lang="en-GB" sz="2000" dirty="0"/>
              <a:t>NEWS 5-8</a:t>
            </a:r>
          </a:p>
          <a:p>
            <a:r>
              <a:rPr lang="en-GB" sz="2000" dirty="0"/>
              <a:t>Suspect ACS related Chest Pain without ST elevation</a:t>
            </a:r>
          </a:p>
          <a:p>
            <a:r>
              <a:rPr lang="en-GB" sz="2000" dirty="0"/>
              <a:t>Any Other clinical concern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DEE802-CEFD-7853-40C7-1D226361106C}"/>
              </a:ext>
            </a:extLst>
          </p:cNvPr>
          <p:cNvSpPr/>
          <p:nvPr/>
        </p:nvSpPr>
        <p:spPr>
          <a:xfrm>
            <a:off x="1895339" y="2959510"/>
            <a:ext cx="4493342" cy="354453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AMBER Standby:</a:t>
            </a:r>
          </a:p>
          <a:p>
            <a:r>
              <a:rPr lang="en-GB" sz="2000" dirty="0"/>
              <a:t>NEWS 8 and above</a:t>
            </a:r>
          </a:p>
          <a:p>
            <a:r>
              <a:rPr lang="en-GB" sz="2000" dirty="0"/>
              <a:t>Respiratory Rate ≤8 or ≥25 (no </a:t>
            </a:r>
            <a:r>
              <a:rPr lang="en-GB" sz="2000" dirty="0" err="1"/>
              <a:t>resp</a:t>
            </a:r>
            <a:r>
              <a:rPr lang="en-GB" sz="2000" dirty="0"/>
              <a:t> </a:t>
            </a:r>
            <a:r>
              <a:rPr lang="en-GB" sz="2000" dirty="0" err="1"/>
              <a:t>hx</a:t>
            </a:r>
            <a:r>
              <a:rPr lang="en-GB" sz="2000" dirty="0"/>
              <a:t>)</a:t>
            </a:r>
          </a:p>
          <a:p>
            <a:r>
              <a:rPr lang="en-GB" sz="2000" dirty="0"/>
              <a:t>O2 saturations on oxygen below 92% (no </a:t>
            </a:r>
            <a:r>
              <a:rPr lang="en-GB" sz="2000" dirty="0" err="1"/>
              <a:t>resp</a:t>
            </a:r>
            <a:r>
              <a:rPr lang="en-GB" sz="2000" dirty="0"/>
              <a:t> </a:t>
            </a:r>
            <a:r>
              <a:rPr lang="en-GB" sz="2000" dirty="0" err="1"/>
              <a:t>hx</a:t>
            </a:r>
            <a:r>
              <a:rPr lang="en-GB" sz="2000" dirty="0"/>
              <a:t>)</a:t>
            </a:r>
          </a:p>
          <a:p>
            <a:r>
              <a:rPr lang="en-GB" sz="2000" dirty="0"/>
              <a:t>Systolic &lt;</a:t>
            </a:r>
            <a:r>
              <a:rPr lang="en-GB" sz="2000"/>
              <a:t>90mmHg and </a:t>
            </a:r>
            <a:r>
              <a:rPr lang="en-GB" sz="2000" dirty="0"/>
              <a:t>symptomatic</a:t>
            </a:r>
          </a:p>
          <a:p>
            <a:r>
              <a:rPr lang="en-GB" sz="2000" dirty="0"/>
              <a:t>Tachycardia ≥131 </a:t>
            </a:r>
          </a:p>
          <a:p>
            <a:r>
              <a:rPr lang="en-GB" sz="2000" dirty="0"/>
              <a:t>Uncontrolled seizure (still fitting)</a:t>
            </a:r>
          </a:p>
          <a:p>
            <a:r>
              <a:rPr lang="en-GB" sz="2000" dirty="0"/>
              <a:t>Unstable vascular emergencies with clinical shock</a:t>
            </a:r>
          </a:p>
          <a:p>
            <a:r>
              <a:rPr lang="en-GB" sz="2000" dirty="0"/>
              <a:t>POPS score 4-7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5BF844-FFC2-D51C-EB86-F2356FF4F01C}"/>
              </a:ext>
            </a:extLst>
          </p:cNvPr>
          <p:cNvSpPr/>
          <p:nvPr/>
        </p:nvSpPr>
        <p:spPr>
          <a:xfrm>
            <a:off x="6388681" y="1887793"/>
            <a:ext cx="5006906" cy="46162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Excluded from Pre-Alert Triage Tool:</a:t>
            </a:r>
          </a:p>
          <a:p>
            <a:r>
              <a:rPr lang="en-GB" dirty="0">
                <a:solidFill>
                  <a:schemeClr val="tx1"/>
                </a:solidFill>
              </a:rPr>
              <a:t>Obstetric Emergencies</a:t>
            </a:r>
          </a:p>
          <a:p>
            <a:r>
              <a:rPr lang="en-GB" dirty="0">
                <a:solidFill>
                  <a:schemeClr val="tx1"/>
                </a:solidFill>
              </a:rPr>
              <a:t>MI/STEMI Patients</a:t>
            </a:r>
          </a:p>
          <a:p>
            <a:r>
              <a:rPr lang="en-GB" dirty="0">
                <a:solidFill>
                  <a:schemeClr val="tx1"/>
                </a:solidFill>
              </a:rPr>
              <a:t>Major Trauma Positive Patients</a:t>
            </a:r>
          </a:p>
          <a:p>
            <a:r>
              <a:rPr lang="en-GB" dirty="0">
                <a:solidFill>
                  <a:schemeClr val="tx1"/>
                </a:solidFill>
              </a:rPr>
              <a:t>Silver Trauma Positive Patients</a:t>
            </a:r>
          </a:p>
          <a:p>
            <a:r>
              <a:rPr lang="en-GB" sz="1800" dirty="0">
                <a:solidFill>
                  <a:schemeClr val="tx1"/>
                </a:solidFill>
              </a:rPr>
              <a:t>FAST-positive stroke within timeframe for thrombolysis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Please use local and WAST guidance for these patients.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sz="18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RCEM. A Position Statement:</a:t>
            </a:r>
            <a:r>
              <a:rPr lang="en-GB" sz="1200" i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NHS Ambulance Services pre-alert guideline for the deteriorating adult patient (2020)/JRCALC </a:t>
            </a: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857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C5C0349-9520-C96E-2424-33CC87EFE6D7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F9CBF-17CF-64FF-D0F0-A090C779BE49}"/>
              </a:ext>
            </a:extLst>
          </p:cNvPr>
          <p:cNvSpPr txBox="1"/>
          <p:nvPr/>
        </p:nvSpPr>
        <p:spPr>
          <a:xfrm rot="16200000">
            <a:off x="-2553425" y="3139391"/>
            <a:ext cx="6854332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Segoe UI"/>
                <a:cs typeface="Segoe UI"/>
              </a:rPr>
              <a:t>Reflection </a:t>
            </a:r>
          </a:p>
        </p:txBody>
      </p:sp>
      <p:graphicFrame>
        <p:nvGraphicFramePr>
          <p:cNvPr id="9" name="Diagram 4">
            <a:extLst>
              <a:ext uri="{FF2B5EF4-FFF2-40B4-BE49-F238E27FC236}">
                <a16:creationId xmlns:a16="http://schemas.microsoft.com/office/drawing/2014/main" id="{F3471376-6ED1-2875-8352-C5744B3DCA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5522270"/>
              </p:ext>
            </p:extLst>
          </p:nvPr>
        </p:nvGraphicFramePr>
        <p:xfrm>
          <a:off x="3898865" y="1010748"/>
          <a:ext cx="5144615" cy="3886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DD7B83C-57B2-B0AA-0E73-6298078FD349}"/>
              </a:ext>
            </a:extLst>
          </p:cNvPr>
          <p:cNvSpPr txBox="1"/>
          <p:nvPr/>
        </p:nvSpPr>
        <p:spPr>
          <a:xfrm>
            <a:off x="5024284" y="6450413"/>
            <a:ext cx="72955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Rolfe, G., Freshwater, D., Jasper, M. (2001) Critical reflection in nursing and the helping professions: a user’s guide. </a:t>
            </a:r>
          </a:p>
        </p:txBody>
      </p:sp>
    </p:spTree>
    <p:extLst>
      <p:ext uri="{BB962C8B-B14F-4D97-AF65-F5344CB8AC3E}">
        <p14:creationId xmlns:p14="http://schemas.microsoft.com/office/powerpoint/2010/main" val="35281943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C5178D-570A-3E8F-8EC5-D747A8DA3AB0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FF8E6-D780-7626-1887-7AFF942EA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4060"/>
            <a:ext cx="10515600" cy="51977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Summary</a:t>
            </a: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lang="en-GB" sz="36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4945F3-E740-5988-4858-6C0F33568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79220"/>
            <a:ext cx="5311107" cy="118180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9E566C0-2BD1-A1EF-A332-36C806782B69}"/>
              </a:ext>
            </a:extLst>
          </p:cNvPr>
          <p:cNvCxnSpPr>
            <a:cxnSpLocks/>
          </p:cNvCxnSpPr>
          <p:nvPr/>
        </p:nvCxnSpPr>
        <p:spPr>
          <a:xfrm>
            <a:off x="5886450" y="57340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4D0890B4-E348-CB78-A230-02BD77E2E61C}"/>
              </a:ext>
            </a:extLst>
          </p:cNvPr>
          <p:cNvSpPr/>
          <p:nvPr/>
        </p:nvSpPr>
        <p:spPr>
          <a:xfrm>
            <a:off x="3014857" y="1709209"/>
            <a:ext cx="6345451" cy="324464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Current Culture and Challenges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Change Proposal – What and Why?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Who is Involved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Identify and Analyse Strategies to Lead this Change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Update on Progress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Reflection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240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DD31B9-68F2-F76D-05E6-744F3F224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79A335-0421-FAD4-A55D-B32B99FB7151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B179D-ACEA-3284-1371-26B752742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4060"/>
            <a:ext cx="10515600" cy="51977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References</a:t>
            </a: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lang="en-GB" sz="36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4C20CC-AB9F-C170-806B-47D696F8DE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79220"/>
            <a:ext cx="5311107" cy="118180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794E81E-AA03-303C-29A0-0BBD48920529}"/>
              </a:ext>
            </a:extLst>
          </p:cNvPr>
          <p:cNvCxnSpPr>
            <a:cxnSpLocks/>
          </p:cNvCxnSpPr>
          <p:nvPr/>
        </p:nvCxnSpPr>
        <p:spPr>
          <a:xfrm>
            <a:off x="5886450" y="57340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35CC102E-0AFD-94C2-ED00-51F815F5DA12}"/>
              </a:ext>
            </a:extLst>
          </p:cNvPr>
          <p:cNvSpPr/>
          <p:nvPr/>
        </p:nvSpPr>
        <p:spPr>
          <a:xfrm>
            <a:off x="857864" y="1713277"/>
            <a:ext cx="10685205" cy="3635469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/>
          </a:p>
          <a:p>
            <a:endParaRPr lang="en-GB" sz="1200" dirty="0"/>
          </a:p>
          <a:p>
            <a:r>
              <a:rPr lang="en-GB" sz="1200" dirty="0" err="1"/>
              <a:t>Blaber</a:t>
            </a:r>
            <a:r>
              <a:rPr lang="en-GB" sz="1200" dirty="0"/>
              <a:t>, A., Harris, G. (2014) Clinical Leadership for Paramedics – Managing and leading change. Maidenhead: Open University Press </a:t>
            </a:r>
          </a:p>
          <a:p>
            <a:endParaRPr lang="en-GB" sz="1200" dirty="0"/>
          </a:p>
          <a:p>
            <a:r>
              <a:rPr lang="en-GB" sz="1200" dirty="0">
                <a:effectLst/>
              </a:rPr>
              <a:t>Burnes, B. (2019) ‘The origins of </a:t>
            </a:r>
            <a:r>
              <a:rPr lang="en-GB" sz="1200" dirty="0" err="1">
                <a:effectLst/>
              </a:rPr>
              <a:t>lewin’s</a:t>
            </a:r>
            <a:r>
              <a:rPr lang="en-GB" sz="1200" dirty="0">
                <a:effectLst/>
              </a:rPr>
              <a:t> three-step model of change’, </a:t>
            </a:r>
            <a:r>
              <a:rPr lang="en-GB" sz="1200" i="1" dirty="0">
                <a:effectLst/>
              </a:rPr>
              <a:t>The Journal of Applied </a:t>
            </a:r>
            <a:r>
              <a:rPr lang="en-GB" sz="1200" i="1" dirty="0" err="1">
                <a:effectLst/>
              </a:rPr>
              <a:t>Behavioral</a:t>
            </a:r>
            <a:r>
              <a:rPr lang="en-GB" sz="1200" i="1" dirty="0">
                <a:effectLst/>
              </a:rPr>
              <a:t> Science</a:t>
            </a:r>
            <a:r>
              <a:rPr lang="en-GB" sz="1200" dirty="0">
                <a:effectLst/>
              </a:rPr>
              <a:t>, 56(1), pp. 32–59. doi:10.1177/0021886319892685. </a:t>
            </a:r>
          </a:p>
          <a:p>
            <a:endParaRPr lang="en-GB" sz="1200" dirty="0"/>
          </a:p>
          <a:p>
            <a:r>
              <a:rPr lang="en-GB" sz="1200" i="0" dirty="0">
                <a:solidFill>
                  <a:schemeClr val="bg1"/>
                </a:solidFill>
                <a:effectLst/>
              </a:rPr>
              <a:t>George, B. (2003). Authentic </a:t>
            </a:r>
            <a:r>
              <a:rPr lang="en-GB" sz="1200" b="0" i="0" dirty="0">
                <a:solidFill>
                  <a:schemeClr val="bg1"/>
                </a:solidFill>
                <a:effectLst/>
              </a:rPr>
              <a:t>Leadership Rediscovering the Secrets to Creating Lasting Value. San Francisco, CA Jossey-Bass.</a:t>
            </a:r>
            <a:endParaRPr lang="en-GB" sz="1200" dirty="0">
              <a:solidFill>
                <a:schemeClr val="bg1"/>
              </a:solidFill>
              <a:effectLst/>
            </a:endParaRPr>
          </a:p>
          <a:p>
            <a:endParaRPr lang="en-GB" sz="1200" dirty="0"/>
          </a:p>
          <a:p>
            <a:r>
              <a:rPr lang="en-GB" sz="1200" dirty="0"/>
              <a:t>Goleman, D. (1998) Working with Emotional Intelligence. New York: Bantam Books. </a:t>
            </a:r>
          </a:p>
          <a:p>
            <a:endParaRPr lang="en-GB" sz="1200" i="1" dirty="0"/>
          </a:p>
          <a:p>
            <a:r>
              <a:rPr lang="en-GB" sz="1200" dirty="0">
                <a:effectLst/>
              </a:rPr>
              <a:t>Improvement Cymru Academy Toolkit Guide (2022) </a:t>
            </a:r>
            <a:r>
              <a:rPr lang="en-GB" sz="1200" i="1" dirty="0">
                <a:effectLst/>
              </a:rPr>
              <a:t>Fishbone Diagram</a:t>
            </a:r>
            <a:r>
              <a:rPr lang="en-GB" sz="1200" dirty="0">
                <a:effectLst/>
              </a:rPr>
              <a:t>. Available at: https://phw.nhs.wales/services-and-teams/improvement-cymru/improvement-cymru-academy/resource-library/academy-toolkit-guides/fishbone-toolkit-guide/ (Accessed: 26 February 2024). </a:t>
            </a:r>
          </a:p>
          <a:p>
            <a:endParaRPr lang="en-GB" sz="1200" dirty="0"/>
          </a:p>
          <a:p>
            <a:r>
              <a:rPr lang="en-GB" sz="1200" dirty="0">
                <a:effectLst/>
              </a:rPr>
              <a:t>Kotter, J.P. (2023) </a:t>
            </a:r>
            <a:r>
              <a:rPr lang="en-GB" sz="1200" i="1" dirty="0">
                <a:effectLst/>
              </a:rPr>
              <a:t>Kotter’s 8 step change model - easy walkthrough</a:t>
            </a:r>
            <a:r>
              <a:rPr lang="en-GB" sz="1200" dirty="0">
                <a:effectLst/>
              </a:rPr>
              <a:t>, </a:t>
            </a:r>
            <a:r>
              <a:rPr lang="en-GB" sz="1200" i="1" dirty="0" err="1">
                <a:effectLst/>
              </a:rPr>
              <a:t>Mutomorro</a:t>
            </a:r>
            <a:r>
              <a:rPr lang="en-GB" sz="1200" dirty="0">
                <a:effectLst/>
              </a:rPr>
              <a:t>. Available at: https://mutomorro.com/kotters-8-step-change-model/ (Accessed: 26 February 2024). </a:t>
            </a:r>
          </a:p>
          <a:p>
            <a:endParaRPr lang="en-GB" sz="1200" dirty="0"/>
          </a:p>
          <a:p>
            <a:r>
              <a:rPr lang="en-GB" sz="1200" dirty="0">
                <a:effectLst/>
              </a:rPr>
              <a:t>Listening to workers - A speak up review of Ambulance (2023) </a:t>
            </a:r>
            <a:r>
              <a:rPr lang="en-GB" sz="1200" i="1" dirty="0">
                <a:effectLst/>
              </a:rPr>
              <a:t>National Guardian</a:t>
            </a:r>
            <a:r>
              <a:rPr lang="en-GB" sz="1200" dirty="0">
                <a:effectLst/>
              </a:rPr>
              <a:t>. Available at: https://nationalguardian.org.uk/wp-content/uploads/2023/02/Listening-to-Workers-Speak-Up-Review-of-Ambulance-Trusts.pdf (Accessed: 26 February 2024). </a:t>
            </a:r>
          </a:p>
          <a:p>
            <a:endParaRPr lang="en-GB" sz="1200" dirty="0"/>
          </a:p>
          <a:p>
            <a:r>
              <a:rPr lang="en-GB" sz="1200" dirty="0">
                <a:effectLst/>
              </a:rPr>
              <a:t>Martin, G.P. </a:t>
            </a:r>
            <a:r>
              <a:rPr lang="en-GB" sz="1200" i="0" dirty="0">
                <a:solidFill>
                  <a:schemeClr val="bg1"/>
                </a:solidFill>
                <a:effectLst/>
                <a:ea typeface="Source Sans Pro" panose="020B0503030403020204" pitchFamily="34" charset="0"/>
              </a:rPr>
              <a:t>Sutton, E., </a:t>
            </a:r>
            <a:r>
              <a:rPr lang="en-GB" sz="1200" i="0" dirty="0" err="1">
                <a:solidFill>
                  <a:schemeClr val="bg1"/>
                </a:solidFill>
                <a:effectLst/>
                <a:ea typeface="Source Sans Pro" panose="020B0503030403020204" pitchFamily="34" charset="0"/>
              </a:rPr>
              <a:t>Willars</a:t>
            </a:r>
            <a:r>
              <a:rPr lang="en-GB" sz="1200" i="0" dirty="0">
                <a:solidFill>
                  <a:schemeClr val="bg1"/>
                </a:solidFill>
                <a:effectLst/>
                <a:ea typeface="Source Sans Pro" panose="020B0503030403020204" pitchFamily="34" charset="0"/>
              </a:rPr>
              <a:t>, J., Dixon-Woods, M</a:t>
            </a:r>
            <a:r>
              <a:rPr lang="en-GB" sz="1200" i="1" dirty="0">
                <a:effectLst/>
              </a:rPr>
              <a:t>.</a:t>
            </a:r>
            <a:r>
              <a:rPr lang="en-GB" sz="1200" dirty="0">
                <a:effectLst/>
              </a:rPr>
              <a:t> (2013) ‘Frameworks for change in healthcare organisations: A formative evaluation of the NHS change model’, </a:t>
            </a:r>
            <a:r>
              <a:rPr lang="en-GB" sz="1200" i="1" dirty="0">
                <a:effectLst/>
              </a:rPr>
              <a:t>Health Services Management Research</a:t>
            </a:r>
            <a:r>
              <a:rPr lang="en-GB" sz="1200" dirty="0">
                <a:effectLst/>
              </a:rPr>
              <a:t>, 26(2–3), pp. 65–75. doi:10.1177/0951484813511233. </a:t>
            </a:r>
          </a:p>
          <a:p>
            <a:endParaRPr lang="en-GB" sz="1200" i="0" dirty="0">
              <a:solidFill>
                <a:schemeClr val="bg1"/>
              </a:solidFill>
              <a:effectLst/>
              <a:ea typeface="Source Sans Pro" panose="020B0503030403020204" pitchFamily="34" charset="0"/>
            </a:endParaRPr>
          </a:p>
          <a:p>
            <a:r>
              <a:rPr lang="en-GB" sz="1200" i="1" dirty="0">
                <a:effectLst/>
              </a:rPr>
              <a:t>MindTools </a:t>
            </a:r>
            <a:r>
              <a:rPr lang="en-GB" sz="1200" dirty="0">
                <a:effectLst/>
              </a:rPr>
              <a:t>(no date)</a:t>
            </a:r>
            <a:r>
              <a:rPr lang="en-GB" sz="1200" i="1" dirty="0">
                <a:effectLst/>
              </a:rPr>
              <a:t> Lewin’s Change Management Model</a:t>
            </a:r>
            <a:r>
              <a:rPr lang="en-GB" sz="1200" dirty="0">
                <a:effectLst/>
              </a:rPr>
              <a:t>. Available at: https://www.mindtools.com/ajm9l1e/lewins-change-management-model (Accessed: 27 February 2024). </a:t>
            </a:r>
          </a:p>
          <a:p>
            <a:endParaRPr lang="en-GB" sz="1200" dirty="0"/>
          </a:p>
          <a:p>
            <a:endParaRPr lang="en-GB" sz="1200" dirty="0">
              <a:solidFill>
                <a:schemeClr val="bg1"/>
              </a:solidFill>
              <a:cs typeface="Calibri"/>
            </a:endParaRPr>
          </a:p>
          <a:p>
            <a:endParaRPr lang="en-GB" sz="1200" dirty="0"/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463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AA50C-DDE0-A2A7-AD7A-1586E625B0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40C6D67-7B3B-CD92-588A-3F2EA93CF071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C1A586-962A-E3E9-4FDF-570F09706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4060"/>
            <a:ext cx="10515600" cy="519778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References</a:t>
            </a: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endParaRPr lang="en-GB" sz="36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10117E-5EDD-B4B0-410C-CF0C695535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79220"/>
            <a:ext cx="5311107" cy="118180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48416-E6EF-7C57-8F7E-745A4F9C0E86}"/>
              </a:ext>
            </a:extLst>
          </p:cNvPr>
          <p:cNvCxnSpPr>
            <a:cxnSpLocks/>
          </p:cNvCxnSpPr>
          <p:nvPr/>
        </p:nvCxnSpPr>
        <p:spPr>
          <a:xfrm>
            <a:off x="5886450" y="57340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60FD654D-C2B6-7630-70ED-F9C8BF0FC9D6}"/>
              </a:ext>
            </a:extLst>
          </p:cNvPr>
          <p:cNvSpPr/>
          <p:nvPr/>
        </p:nvSpPr>
        <p:spPr>
          <a:xfrm>
            <a:off x="838200" y="1713277"/>
            <a:ext cx="10685205" cy="3635469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effectLst/>
              </a:rPr>
              <a:t>NHS England - Shared Improvement Team (2018) </a:t>
            </a:r>
            <a:r>
              <a:rPr lang="en-GB" sz="1200" i="1" dirty="0">
                <a:effectLst/>
              </a:rPr>
              <a:t>The Change Model Guide. </a:t>
            </a:r>
            <a:r>
              <a:rPr lang="en-GB" sz="1200" dirty="0">
                <a:effectLst/>
              </a:rPr>
              <a:t>Available at: https://www.england.nhs.uk/wp-content/uploads/2018/04/change-model-guide-v5.pdf (Accessed: 27 February 2024). </a:t>
            </a:r>
          </a:p>
          <a:p>
            <a:endParaRPr lang="en-GB" sz="1200" dirty="0">
              <a:solidFill>
                <a:schemeClr val="bg1"/>
              </a:solidFill>
              <a:cs typeface="Calibri"/>
            </a:endParaRPr>
          </a:p>
          <a:p>
            <a:r>
              <a:rPr lang="en-GB" sz="1200" dirty="0">
                <a:solidFill>
                  <a:schemeClr val="bg1"/>
                </a:solidFill>
                <a:cs typeface="Calibri"/>
              </a:rPr>
              <a:t>Our People and Culture Plan 2023-2026 (2023) </a:t>
            </a:r>
            <a:r>
              <a:rPr lang="en-GB" sz="1200" i="1" dirty="0">
                <a:solidFill>
                  <a:schemeClr val="bg1"/>
                </a:solidFill>
                <a:cs typeface="Calibri"/>
              </a:rPr>
              <a:t>Welsh Ambulance Service Trus</a:t>
            </a:r>
            <a:r>
              <a:rPr lang="en-GB" sz="1200" dirty="0">
                <a:solidFill>
                  <a:schemeClr val="bg1"/>
                </a:solidFill>
                <a:cs typeface="Calibri"/>
              </a:rPr>
              <a:t>t. Available at: </a:t>
            </a:r>
            <a:r>
              <a:rPr lang="en-GB" sz="1200" dirty="0">
                <a:solidFill>
                  <a:schemeClr val="bg1"/>
                </a:solidFill>
              </a:rPr>
              <a:t>People Services Hub, People and Culture - People and Culture Plan 2023-26.pdf - All Documents (sharepoint.com) (Accessed: 26 February 2024)</a:t>
            </a:r>
          </a:p>
          <a:p>
            <a:endParaRPr lang="en-GB" sz="1200" b="0" i="0" dirty="0">
              <a:solidFill>
                <a:schemeClr val="bg1"/>
              </a:solidFill>
              <a:effectLst/>
            </a:endParaRPr>
          </a:p>
          <a:p>
            <a:r>
              <a:rPr lang="en-GB" sz="1200" b="0" i="0" dirty="0" err="1">
                <a:solidFill>
                  <a:schemeClr val="bg1"/>
                </a:solidFill>
                <a:effectLst/>
              </a:rPr>
              <a:t>Reissner</a:t>
            </a:r>
            <a:r>
              <a:rPr lang="en-GB" sz="1200" b="0" i="0" dirty="0">
                <a:solidFill>
                  <a:schemeClr val="bg1"/>
                </a:solidFill>
                <a:effectLst/>
              </a:rPr>
              <a:t> SC, Pagan V, Smith C. Our iceberg is melting: story, metaphor and the management of organisational change. </a:t>
            </a:r>
            <a:r>
              <a:rPr lang="en-GB" sz="1200" b="1" i="0" dirty="0">
                <a:solidFill>
                  <a:schemeClr val="bg1"/>
                </a:solidFill>
                <a:effectLst/>
              </a:rPr>
              <a:t>Culture and Organization</a:t>
            </a:r>
            <a:r>
              <a:rPr lang="en-GB" sz="1200" b="0" i="0" dirty="0">
                <a:solidFill>
                  <a:schemeClr val="bg1"/>
                </a:solidFill>
                <a:effectLst/>
              </a:rPr>
              <a:t>. 2011; 17(5): 417–433.</a:t>
            </a:r>
          </a:p>
          <a:p>
            <a:endParaRPr lang="en-GB" sz="1200" dirty="0"/>
          </a:p>
          <a:p>
            <a:r>
              <a:rPr lang="en-GB" sz="1200" dirty="0"/>
              <a:t>Rolfe, G., Freshwater, D., Jasper, M. (2001) Critical reflection in nursing and the helping professions: a user’s guide. Basingstoke: Palgrave Macmillan</a:t>
            </a:r>
            <a:endParaRPr lang="en-GB" sz="1200" dirty="0">
              <a:effectLst/>
            </a:endParaRPr>
          </a:p>
          <a:p>
            <a:endParaRPr lang="en-GB" sz="1200" dirty="0">
              <a:effectLst/>
            </a:endParaRPr>
          </a:p>
          <a:p>
            <a:r>
              <a:rPr lang="en-GB" sz="1200" dirty="0">
                <a:effectLst/>
              </a:rPr>
              <a:t>Self-assessment Tool (2012) </a:t>
            </a:r>
            <a:r>
              <a:rPr lang="en-GB" sz="1200" i="1" dirty="0">
                <a:effectLst/>
              </a:rPr>
              <a:t>Clinical Leadership Competency Framework</a:t>
            </a:r>
            <a:r>
              <a:rPr lang="en-GB" sz="1200" dirty="0">
                <a:effectLst/>
              </a:rPr>
              <a:t>. Available at: https://www.leadershipacademy.nhs.uk/wp-content/uploads/2012/11/NHSLeadership-Framework-CLCFSelfAssessmentTool.pdf (Accessed: 26 February 2024). </a:t>
            </a:r>
          </a:p>
          <a:p>
            <a:endParaRPr lang="en-GB" sz="1200" dirty="0"/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Shaw, S.(2007) Nursing leadership. Oxford: Blackwell Publishing</a:t>
            </a:r>
            <a:endParaRPr lang="en-GB" sz="1200" dirty="0">
              <a:effectLst/>
            </a:endParaRPr>
          </a:p>
          <a:p>
            <a:endParaRPr lang="en-GB" sz="1200" dirty="0"/>
          </a:p>
          <a:p>
            <a:r>
              <a:rPr lang="en-GB" sz="1200" dirty="0">
                <a:effectLst/>
              </a:rPr>
              <a:t>Visual Paradigm Online (2024) </a:t>
            </a:r>
            <a:r>
              <a:rPr lang="en-GB" sz="1200" i="1" dirty="0">
                <a:effectLst/>
              </a:rPr>
              <a:t>Lewin’s 3-stage model</a:t>
            </a:r>
            <a:r>
              <a:rPr lang="en-GB" sz="1200" dirty="0">
                <a:effectLst/>
              </a:rPr>
              <a:t> </a:t>
            </a:r>
            <a:r>
              <a:rPr lang="en-GB" sz="1200" i="1" dirty="0">
                <a:effectLst/>
              </a:rPr>
              <a:t>| </a:t>
            </a:r>
            <a:r>
              <a:rPr lang="en-GB" sz="1200" i="1" dirty="0" err="1">
                <a:effectLst/>
              </a:rPr>
              <a:t>Lewins</a:t>
            </a:r>
            <a:r>
              <a:rPr lang="en-GB" sz="1200" i="1" dirty="0">
                <a:effectLst/>
              </a:rPr>
              <a:t> Change Model Template</a:t>
            </a:r>
            <a:r>
              <a:rPr lang="en-GB" sz="1200" dirty="0">
                <a:effectLst/>
              </a:rPr>
              <a:t>. Available at: https://online.visual-paradigm.com/diagrams/templates/lewins-change-model/lewins-3-stage-model/ (Accessed: 27 February 2024). </a:t>
            </a:r>
          </a:p>
          <a:p>
            <a:endParaRPr lang="en-GB" sz="1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63059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5CF59-FF36-111E-4E7D-522D014FD8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B84ACDE-B482-2AD2-8B35-AD914E82B993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C82CA6-B559-5666-E4D1-9D267CC1B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790147"/>
          </a:xfrm>
        </p:spPr>
        <p:txBody>
          <a:bodyPr>
            <a:normAutofit/>
          </a:bodyPr>
          <a:lstStyle/>
          <a:p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Thank You for Listening</a:t>
            </a: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Q&amp;A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44BFB5-68AC-3A99-A858-31526E89C9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79220"/>
            <a:ext cx="5311107" cy="118180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6B8D4F-72D2-49A3-9D60-81389E0A7742}"/>
              </a:ext>
            </a:extLst>
          </p:cNvPr>
          <p:cNvCxnSpPr>
            <a:cxnSpLocks/>
          </p:cNvCxnSpPr>
          <p:nvPr/>
        </p:nvCxnSpPr>
        <p:spPr>
          <a:xfrm>
            <a:off x="5886450" y="57340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7998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C1702F2CCFDC46B065C957FEF75E43" ma:contentTypeVersion="2" ma:contentTypeDescription="Create a new document." ma:contentTypeScope="" ma:versionID="24ba5e2b408badd55d25061354b8dd81">
  <xsd:schema xmlns:xsd="http://www.w3.org/2001/XMLSchema" xmlns:xs="http://www.w3.org/2001/XMLSchema" xmlns:p="http://schemas.microsoft.com/office/2006/metadata/properties" xmlns:ns2="5ea7ef88-140e-4c0a-bc63-5d52712c3d66" targetNamespace="http://schemas.microsoft.com/office/2006/metadata/properties" ma:root="true" ma:fieldsID="606bf872cff9be99a338017e4edd32d2" ns2:_="">
    <xsd:import namespace="5ea7ef88-140e-4c0a-bc63-5d52712c3d6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a7ef88-140e-4c0a-bc63-5d52712c3d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ACFD0B9-7BC0-4544-97CF-DC6354A94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F00543D-6602-4738-B573-04C00AA90314}">
  <ds:schemaRefs>
    <ds:schemaRef ds:uri="http://schemas.microsoft.com/office/2006/metadata/properties"/>
    <ds:schemaRef ds:uri="http://schemas.microsoft.com/office/infopath/2007/PartnerControl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59730969-1EDC-44A9-94F4-1AB9991067BA}">
  <ds:schemaRefs>
    <ds:schemaRef ds:uri="5ea7ef88-140e-4c0a-bc63-5d52712c3d6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2970</TotalTime>
  <Words>3646</Words>
  <Application>Microsoft Office PowerPoint</Application>
  <PresentationFormat>Widescreen</PresentationFormat>
  <Paragraphs>2114</Paragraphs>
  <Slides>21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Bahnschrift Light</vt:lpstr>
      <vt:lpstr>Calibri</vt:lpstr>
      <vt:lpstr>Calibri Light</vt:lpstr>
      <vt:lpstr>Segoe UI</vt:lpstr>
      <vt:lpstr>Source Sans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  </vt:lpstr>
      <vt:lpstr>References  </vt:lpstr>
      <vt:lpstr>References  </vt:lpstr>
      <vt:lpstr> Thank You for Listening    Q&amp;A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Watling (Welsh Ambulance Service NHS Trust - Head of Communications- 020)</dc:creator>
  <cp:lastModifiedBy>Alice Walls</cp:lastModifiedBy>
  <cp:revision>44</cp:revision>
  <dcterms:created xsi:type="dcterms:W3CDTF">2021-04-16T07:42:33Z</dcterms:created>
  <dcterms:modified xsi:type="dcterms:W3CDTF">2024-03-01T07:34:16Z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0x01010023C1702F2CCFDC46B065C957FEF75E43</vt:lpwstr>
  </property>
</Properties>
</file>