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1" r:id="rId1"/>
  </p:sldMasterIdLst>
  <p:notesMasterIdLst>
    <p:notesMasterId r:id="rId20"/>
  </p:notesMasterIdLst>
  <p:sldIdLst>
    <p:sldId id="256" r:id="rId2"/>
    <p:sldId id="274" r:id="rId3"/>
    <p:sldId id="277" r:id="rId4"/>
    <p:sldId id="276" r:id="rId5"/>
    <p:sldId id="271" r:id="rId6"/>
    <p:sldId id="282" r:id="rId7"/>
    <p:sldId id="279" r:id="rId8"/>
    <p:sldId id="284" r:id="rId9"/>
    <p:sldId id="259" r:id="rId10"/>
    <p:sldId id="257" r:id="rId11"/>
    <p:sldId id="272" r:id="rId12"/>
    <p:sldId id="261" r:id="rId13"/>
    <p:sldId id="262" r:id="rId14"/>
    <p:sldId id="260" r:id="rId15"/>
    <p:sldId id="273" r:id="rId16"/>
    <p:sldId id="268" r:id="rId17"/>
    <p:sldId id="269" r:id="rId18"/>
    <p:sldId id="27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736711-3F93-2D4B-862B-608A85377A5F}" v="1030" dt="2021-11-11T23:10:58.7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50"/>
  </p:normalViewPr>
  <p:slideViewPr>
    <p:cSldViewPr snapToGrid="0" snapToObjects="1">
      <p:cViewPr>
        <p:scale>
          <a:sx n="100" d="100"/>
          <a:sy n="100" d="100"/>
        </p:scale>
        <p:origin x="144"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lnaz Begum (1907551)" userId="a02594e5-a28b-45b0-96a3-1c234e262d01" providerId="ADAL" clId="{E1736711-3F93-2D4B-862B-608A85377A5F}"/>
    <pc:docChg chg="undo redo custSel addSld delSld modSld sldOrd">
      <pc:chgData name="Gulnaz Begum (1907551)" userId="a02594e5-a28b-45b0-96a3-1c234e262d01" providerId="ADAL" clId="{E1736711-3F93-2D4B-862B-608A85377A5F}" dt="2021-11-11T23:11:41.058" v="7492" actId="2710"/>
      <pc:docMkLst>
        <pc:docMk/>
      </pc:docMkLst>
      <pc:sldChg chg="addSp delSp modSp mod modTransition setBg modAnim setClrOvrMap delDesignElem">
        <pc:chgData name="Gulnaz Begum (1907551)" userId="a02594e5-a28b-45b0-96a3-1c234e262d01" providerId="ADAL" clId="{E1736711-3F93-2D4B-862B-608A85377A5F}" dt="2021-11-10T23:42:38.350" v="1947" actId="122"/>
        <pc:sldMkLst>
          <pc:docMk/>
          <pc:sldMk cId="4206209890" sldId="256"/>
        </pc:sldMkLst>
        <pc:spChg chg="mod ord">
          <ac:chgData name="Gulnaz Begum (1907551)" userId="a02594e5-a28b-45b0-96a3-1c234e262d01" providerId="ADAL" clId="{E1736711-3F93-2D4B-862B-608A85377A5F}" dt="2021-11-10T23:42:38.350" v="1947" actId="122"/>
          <ac:spMkLst>
            <pc:docMk/>
            <pc:sldMk cId="4206209890" sldId="256"/>
            <ac:spMk id="2" creationId="{2EEE4C61-739E-0B4B-B0F5-F948D64D18C9}"/>
          </ac:spMkLst>
        </pc:spChg>
        <pc:spChg chg="mod ord">
          <ac:chgData name="Gulnaz Begum (1907551)" userId="a02594e5-a28b-45b0-96a3-1c234e262d01" providerId="ADAL" clId="{E1736711-3F93-2D4B-862B-608A85377A5F}" dt="2021-11-05T18:58:41.356" v="898"/>
          <ac:spMkLst>
            <pc:docMk/>
            <pc:sldMk cId="4206209890" sldId="256"/>
            <ac:spMk id="3" creationId="{903F03CB-82BC-8244-927F-E8282D3CD8F6}"/>
          </ac:spMkLst>
        </pc:spChg>
        <pc:spChg chg="add del mod">
          <ac:chgData name="Gulnaz Begum (1907551)" userId="a02594e5-a28b-45b0-96a3-1c234e262d01" providerId="ADAL" clId="{E1736711-3F93-2D4B-862B-608A85377A5F}" dt="2021-11-09T19:15:10.103" v="1798"/>
          <ac:spMkLst>
            <pc:docMk/>
            <pc:sldMk cId="4206209890" sldId="256"/>
            <ac:spMk id="4" creationId="{70977CF8-F1F1-EC41-A05D-43B5DFAE666A}"/>
          </ac:spMkLst>
        </pc:spChg>
        <pc:spChg chg="add del">
          <ac:chgData name="Gulnaz Begum (1907551)" userId="a02594e5-a28b-45b0-96a3-1c234e262d01" providerId="ADAL" clId="{E1736711-3F93-2D4B-862B-608A85377A5F}" dt="2021-11-03T18:42:21.961" v="43" actId="26606"/>
          <ac:spMkLst>
            <pc:docMk/>
            <pc:sldMk cId="4206209890" sldId="256"/>
            <ac:spMk id="9" creationId="{C1DD1A8A-57D5-4A81-AD04-532B043C5611}"/>
          </ac:spMkLst>
        </pc:spChg>
        <pc:spChg chg="add del">
          <ac:chgData name="Gulnaz Begum (1907551)" userId="a02594e5-a28b-45b0-96a3-1c234e262d01" providerId="ADAL" clId="{E1736711-3F93-2D4B-862B-608A85377A5F}" dt="2021-11-03T18:42:21.961" v="43" actId="26606"/>
          <ac:spMkLst>
            <pc:docMk/>
            <pc:sldMk cId="4206209890" sldId="256"/>
            <ac:spMk id="11" creationId="{007891EC-4501-44ED-A8C8-B11B6DB767AB}"/>
          </ac:spMkLst>
        </pc:spChg>
        <pc:spChg chg="add del">
          <ac:chgData name="Gulnaz Begum (1907551)" userId="a02594e5-a28b-45b0-96a3-1c234e262d01" providerId="ADAL" clId="{E1736711-3F93-2D4B-862B-608A85377A5F}" dt="2021-11-03T18:46:36.971" v="103" actId="26606"/>
          <ac:spMkLst>
            <pc:docMk/>
            <pc:sldMk cId="4206209890" sldId="256"/>
            <ac:spMk id="13" creationId="{362810D9-2C5A-477D-949C-C191895477F3}"/>
          </ac:spMkLst>
        </pc:spChg>
        <pc:spChg chg="add del">
          <ac:chgData name="Gulnaz Begum (1907551)" userId="a02594e5-a28b-45b0-96a3-1c234e262d01" providerId="ADAL" clId="{E1736711-3F93-2D4B-862B-608A85377A5F}" dt="2021-11-03T18:46:36.971" v="103" actId="26606"/>
          <ac:spMkLst>
            <pc:docMk/>
            <pc:sldMk cId="4206209890" sldId="256"/>
            <ac:spMk id="14" creationId="{081E4A58-353D-44AE-B2FC-2A74E2E400F7}"/>
          </ac:spMkLst>
        </pc:spChg>
        <pc:spChg chg="add del">
          <ac:chgData name="Gulnaz Begum (1907551)" userId="a02594e5-a28b-45b0-96a3-1c234e262d01" providerId="ADAL" clId="{E1736711-3F93-2D4B-862B-608A85377A5F}" dt="2021-11-03T18:43:17.053" v="53" actId="26606"/>
          <ac:spMkLst>
            <pc:docMk/>
            <pc:sldMk cId="4206209890" sldId="256"/>
            <ac:spMk id="37" creationId="{743B7055-9A8D-477E-8387-8F563DFD54A2}"/>
          </ac:spMkLst>
        </pc:spChg>
        <pc:spChg chg="del">
          <ac:chgData name="Gulnaz Begum (1907551)" userId="a02594e5-a28b-45b0-96a3-1c234e262d01" providerId="ADAL" clId="{E1736711-3F93-2D4B-862B-608A85377A5F}" dt="2021-11-03T18:41:42.110" v="38" actId="26606"/>
          <ac:spMkLst>
            <pc:docMk/>
            <pc:sldMk cId="4206209890" sldId="256"/>
            <ac:spMk id="56" creationId="{CD62DB5A-5AA0-4E7E-94AB-AD20F02CA8DF}"/>
          </ac:spMkLst>
        </pc:spChg>
        <pc:spChg chg="del">
          <ac:chgData name="Gulnaz Begum (1907551)" userId="a02594e5-a28b-45b0-96a3-1c234e262d01" providerId="ADAL" clId="{E1736711-3F93-2D4B-862B-608A85377A5F}" dt="2021-11-03T18:41:42.110" v="38" actId="26606"/>
          <ac:spMkLst>
            <pc:docMk/>
            <pc:sldMk cId="4206209890" sldId="256"/>
            <ac:spMk id="58" creationId="{0F086ECE-EF43-4B07-9DD0-59679471A067}"/>
          </ac:spMkLst>
        </pc:spChg>
        <pc:spChg chg="del">
          <ac:chgData name="Gulnaz Begum (1907551)" userId="a02594e5-a28b-45b0-96a3-1c234e262d01" providerId="ADAL" clId="{E1736711-3F93-2D4B-862B-608A85377A5F}" dt="2021-11-03T18:41:42.110" v="38" actId="26606"/>
          <ac:spMkLst>
            <pc:docMk/>
            <pc:sldMk cId="4206209890" sldId="256"/>
            <ac:spMk id="60" creationId="{5DB84597-3185-4C7A-A2CB-6413E167EE86}"/>
          </ac:spMkLst>
        </pc:spChg>
        <pc:spChg chg="del">
          <ac:chgData name="Gulnaz Begum (1907551)" userId="a02594e5-a28b-45b0-96a3-1c234e262d01" providerId="ADAL" clId="{E1736711-3F93-2D4B-862B-608A85377A5F}" dt="2021-11-03T18:41:42.110" v="38" actId="26606"/>
          <ac:spMkLst>
            <pc:docMk/>
            <pc:sldMk cId="4206209890" sldId="256"/>
            <ac:spMk id="62" creationId="{A80A97F9-87C9-4710-B480-406EA55C9EC8}"/>
          </ac:spMkLst>
        </pc:spChg>
        <pc:spChg chg="add del">
          <ac:chgData name="Gulnaz Begum (1907551)" userId="a02594e5-a28b-45b0-96a3-1c234e262d01" providerId="ADAL" clId="{E1736711-3F93-2D4B-862B-608A85377A5F}" dt="2021-11-03T18:43:17.053" v="53" actId="26606"/>
          <ac:spMkLst>
            <pc:docMk/>
            <pc:sldMk cId="4206209890" sldId="256"/>
            <ac:spMk id="63" creationId="{55A13755-D49C-4F89-B398-B1599F593130}"/>
          </ac:spMkLst>
        </pc:spChg>
        <pc:spChg chg="del">
          <ac:chgData name="Gulnaz Begum (1907551)" userId="a02594e5-a28b-45b0-96a3-1c234e262d01" providerId="ADAL" clId="{E1736711-3F93-2D4B-862B-608A85377A5F}" dt="2021-11-03T18:41:42.110" v="38" actId="26606"/>
          <ac:spMkLst>
            <pc:docMk/>
            <pc:sldMk cId="4206209890" sldId="256"/>
            <ac:spMk id="64" creationId="{6D6F0AC2-F229-46DE-A0A2-5CB386CE9014}"/>
          </ac:spMkLst>
        </pc:spChg>
        <pc:spChg chg="del">
          <ac:chgData name="Gulnaz Begum (1907551)" userId="a02594e5-a28b-45b0-96a3-1c234e262d01" providerId="ADAL" clId="{E1736711-3F93-2D4B-862B-608A85377A5F}" dt="2021-11-03T18:41:42.110" v="38" actId="26606"/>
          <ac:spMkLst>
            <pc:docMk/>
            <pc:sldMk cId="4206209890" sldId="256"/>
            <ac:spMk id="66" creationId="{B561DE1A-F39F-46D4-BA9A-9DAB77A486BD}"/>
          </ac:spMkLst>
        </pc:spChg>
        <pc:spChg chg="del">
          <ac:chgData name="Gulnaz Begum (1907551)" userId="a02594e5-a28b-45b0-96a3-1c234e262d01" providerId="ADAL" clId="{E1736711-3F93-2D4B-862B-608A85377A5F}" dt="2021-11-03T18:41:42.110" v="38" actId="26606"/>
          <ac:spMkLst>
            <pc:docMk/>
            <pc:sldMk cId="4206209890" sldId="256"/>
            <ac:spMk id="68" creationId="{C6105A24-81C0-4B45-99A5-311F3B74A78E}"/>
          </ac:spMkLst>
        </pc:spChg>
        <pc:spChg chg="add del">
          <ac:chgData name="Gulnaz Begum (1907551)" userId="a02594e5-a28b-45b0-96a3-1c234e262d01" providerId="ADAL" clId="{E1736711-3F93-2D4B-862B-608A85377A5F}" dt="2021-11-03T18:44:45.915" v="66"/>
          <ac:spMkLst>
            <pc:docMk/>
            <pc:sldMk cId="4206209890" sldId="256"/>
            <ac:spMk id="71" creationId="{24747089-0322-4B03-B224-817DD4C8B708}"/>
          </ac:spMkLst>
        </pc:spChg>
        <pc:spChg chg="del">
          <ac:chgData name="Gulnaz Begum (1907551)" userId="a02594e5-a28b-45b0-96a3-1c234e262d01" providerId="ADAL" clId="{E1736711-3F93-2D4B-862B-608A85377A5F}" dt="2021-11-03T18:41:42.110" v="38" actId="26606"/>
          <ac:spMkLst>
            <pc:docMk/>
            <pc:sldMk cId="4206209890" sldId="256"/>
            <ac:spMk id="72" creationId="{C3B21356-601F-4761-B3FB-16E3D4A5C072}"/>
          </ac:spMkLst>
        </pc:spChg>
        <pc:spChg chg="add del">
          <ac:chgData name="Gulnaz Begum (1907551)" userId="a02594e5-a28b-45b0-96a3-1c234e262d01" providerId="ADAL" clId="{E1736711-3F93-2D4B-862B-608A85377A5F}" dt="2021-11-03T18:44:45.915" v="66"/>
          <ac:spMkLst>
            <pc:docMk/>
            <pc:sldMk cId="4206209890" sldId="256"/>
            <ac:spMk id="73" creationId="{7228512D-3055-4911-A4D1-4A084C9C4201}"/>
          </ac:spMkLst>
        </pc:spChg>
        <pc:spChg chg="add del">
          <ac:chgData name="Gulnaz Begum (1907551)" userId="a02594e5-a28b-45b0-96a3-1c234e262d01" providerId="ADAL" clId="{E1736711-3F93-2D4B-862B-608A85377A5F}" dt="2021-11-03T18:44:45.915" v="66"/>
          <ac:spMkLst>
            <pc:docMk/>
            <pc:sldMk cId="4206209890" sldId="256"/>
            <ac:spMk id="75" creationId="{3C98C7BF-70D9-4D19-BD2D-D808991FDF60}"/>
          </ac:spMkLst>
        </pc:spChg>
        <pc:spChg chg="add del">
          <ac:chgData name="Gulnaz Begum (1907551)" userId="a02594e5-a28b-45b0-96a3-1c234e262d01" providerId="ADAL" clId="{E1736711-3F93-2D4B-862B-608A85377A5F}" dt="2021-11-03T18:46:58.098" v="106" actId="26606"/>
          <ac:spMkLst>
            <pc:docMk/>
            <pc:sldMk cId="4206209890" sldId="256"/>
            <ac:spMk id="76" creationId="{0671A8AE-40A1-4631-A6B8-581AFF065482}"/>
          </ac:spMkLst>
        </pc:spChg>
        <pc:spChg chg="add del">
          <ac:chgData name="Gulnaz Begum (1907551)" userId="a02594e5-a28b-45b0-96a3-1c234e262d01" providerId="ADAL" clId="{E1736711-3F93-2D4B-862B-608A85377A5F}" dt="2021-11-03T18:44:45.915" v="66"/>
          <ac:spMkLst>
            <pc:docMk/>
            <pc:sldMk cId="4206209890" sldId="256"/>
            <ac:spMk id="77" creationId="{B497CCB5-5FC2-473C-AFCC-2430CEF1DF71}"/>
          </ac:spMkLst>
        </pc:spChg>
        <pc:spChg chg="add del">
          <ac:chgData name="Gulnaz Begum (1907551)" userId="a02594e5-a28b-45b0-96a3-1c234e262d01" providerId="ADAL" clId="{E1736711-3F93-2D4B-862B-608A85377A5F}" dt="2021-11-03T18:46:58.098" v="106" actId="26606"/>
          <ac:spMkLst>
            <pc:docMk/>
            <pc:sldMk cId="4206209890" sldId="256"/>
            <ac:spMk id="78" creationId="{AB58EF07-17C2-48CF-ABB0-EEF1F17CB8F0}"/>
          </ac:spMkLst>
        </pc:spChg>
        <pc:spChg chg="add del">
          <ac:chgData name="Gulnaz Begum (1907551)" userId="a02594e5-a28b-45b0-96a3-1c234e262d01" providerId="ADAL" clId="{E1736711-3F93-2D4B-862B-608A85377A5F}" dt="2021-11-03T18:42:13.169" v="40"/>
          <ac:spMkLst>
            <pc:docMk/>
            <pc:sldMk cId="4206209890" sldId="256"/>
            <ac:spMk id="79" creationId="{CD62DB5A-5AA0-4E7E-94AB-AD20F02CA8DF}"/>
          </ac:spMkLst>
        </pc:spChg>
        <pc:spChg chg="add del">
          <ac:chgData name="Gulnaz Begum (1907551)" userId="a02594e5-a28b-45b0-96a3-1c234e262d01" providerId="ADAL" clId="{E1736711-3F93-2D4B-862B-608A85377A5F}" dt="2021-11-03T18:46:58.098" v="106" actId="26606"/>
          <ac:spMkLst>
            <pc:docMk/>
            <pc:sldMk cId="4206209890" sldId="256"/>
            <ac:spMk id="80" creationId="{AF2F604E-43BE-4DC3-B983-E071523364F8}"/>
          </ac:spMkLst>
        </pc:spChg>
        <pc:spChg chg="add del">
          <ac:chgData name="Gulnaz Begum (1907551)" userId="a02594e5-a28b-45b0-96a3-1c234e262d01" providerId="ADAL" clId="{E1736711-3F93-2D4B-862B-608A85377A5F}" dt="2021-11-03T18:42:13.169" v="40"/>
          <ac:spMkLst>
            <pc:docMk/>
            <pc:sldMk cId="4206209890" sldId="256"/>
            <ac:spMk id="81" creationId="{0F086ECE-EF43-4B07-9DD0-59679471A067}"/>
          </ac:spMkLst>
        </pc:spChg>
        <pc:spChg chg="add del">
          <ac:chgData name="Gulnaz Begum (1907551)" userId="a02594e5-a28b-45b0-96a3-1c234e262d01" providerId="ADAL" clId="{E1736711-3F93-2D4B-862B-608A85377A5F}" dt="2021-11-03T18:46:58.098" v="106" actId="26606"/>
          <ac:spMkLst>
            <pc:docMk/>
            <pc:sldMk cId="4206209890" sldId="256"/>
            <ac:spMk id="82" creationId="{08C9B587-E65E-4B52-B37C-ABEBB6E87928}"/>
          </ac:spMkLst>
        </pc:spChg>
        <pc:spChg chg="add del">
          <ac:chgData name="Gulnaz Begum (1907551)" userId="a02594e5-a28b-45b0-96a3-1c234e262d01" providerId="ADAL" clId="{E1736711-3F93-2D4B-862B-608A85377A5F}" dt="2021-11-03T18:42:13.169" v="40"/>
          <ac:spMkLst>
            <pc:docMk/>
            <pc:sldMk cId="4206209890" sldId="256"/>
            <ac:spMk id="83" creationId="{5DB84597-3185-4C7A-A2CB-6413E167EE86}"/>
          </ac:spMkLst>
        </pc:spChg>
        <pc:spChg chg="add del">
          <ac:chgData name="Gulnaz Begum (1907551)" userId="a02594e5-a28b-45b0-96a3-1c234e262d01" providerId="ADAL" clId="{E1736711-3F93-2D4B-862B-608A85377A5F}" dt="2021-11-03T18:49:13.589" v="147" actId="26606"/>
          <ac:spMkLst>
            <pc:docMk/>
            <pc:sldMk cId="4206209890" sldId="256"/>
            <ac:spMk id="84" creationId="{A88B2AAA-B805-498E-A9E6-98B885855498}"/>
          </ac:spMkLst>
        </pc:spChg>
        <pc:spChg chg="add del">
          <ac:chgData name="Gulnaz Begum (1907551)" userId="a02594e5-a28b-45b0-96a3-1c234e262d01" providerId="ADAL" clId="{E1736711-3F93-2D4B-862B-608A85377A5F}" dt="2021-11-03T18:42:13.169" v="40"/>
          <ac:spMkLst>
            <pc:docMk/>
            <pc:sldMk cId="4206209890" sldId="256"/>
            <ac:spMk id="85" creationId="{A80A97F9-87C9-4710-B480-406EA55C9EC8}"/>
          </ac:spMkLst>
        </pc:spChg>
        <pc:spChg chg="add del">
          <ac:chgData name="Gulnaz Begum (1907551)" userId="a02594e5-a28b-45b0-96a3-1c234e262d01" providerId="ADAL" clId="{E1736711-3F93-2D4B-862B-608A85377A5F}" dt="2021-11-03T18:49:13.589" v="147" actId="26606"/>
          <ac:spMkLst>
            <pc:docMk/>
            <pc:sldMk cId="4206209890" sldId="256"/>
            <ac:spMk id="86" creationId="{9B8051E0-19D7-43E1-BFD9-E6DBFEB3A3F1}"/>
          </ac:spMkLst>
        </pc:spChg>
        <pc:spChg chg="add del">
          <ac:chgData name="Gulnaz Begum (1907551)" userId="a02594e5-a28b-45b0-96a3-1c234e262d01" providerId="ADAL" clId="{E1736711-3F93-2D4B-862B-608A85377A5F}" dt="2021-11-03T18:42:13.169" v="40"/>
          <ac:spMkLst>
            <pc:docMk/>
            <pc:sldMk cId="4206209890" sldId="256"/>
            <ac:spMk id="87" creationId="{6D6F0AC2-F229-46DE-A0A2-5CB386CE9014}"/>
          </ac:spMkLst>
        </pc:spChg>
        <pc:spChg chg="add del">
          <ac:chgData name="Gulnaz Begum (1907551)" userId="a02594e5-a28b-45b0-96a3-1c234e262d01" providerId="ADAL" clId="{E1736711-3F93-2D4B-862B-608A85377A5F}" dt="2021-11-03T18:49:13.589" v="147" actId="26606"/>
          <ac:spMkLst>
            <pc:docMk/>
            <pc:sldMk cId="4206209890" sldId="256"/>
            <ac:spMk id="88" creationId="{4EDB2B02-86A2-46F5-A4BE-B7D9B10411D6}"/>
          </ac:spMkLst>
        </pc:spChg>
        <pc:spChg chg="add del">
          <ac:chgData name="Gulnaz Begum (1907551)" userId="a02594e5-a28b-45b0-96a3-1c234e262d01" providerId="ADAL" clId="{E1736711-3F93-2D4B-862B-608A85377A5F}" dt="2021-11-03T18:42:13.169" v="40"/>
          <ac:spMkLst>
            <pc:docMk/>
            <pc:sldMk cId="4206209890" sldId="256"/>
            <ac:spMk id="89" creationId="{B561DE1A-F39F-46D4-BA9A-9DAB77A486BD}"/>
          </ac:spMkLst>
        </pc:spChg>
        <pc:spChg chg="add del">
          <ac:chgData name="Gulnaz Begum (1907551)" userId="a02594e5-a28b-45b0-96a3-1c234e262d01" providerId="ADAL" clId="{E1736711-3F93-2D4B-862B-608A85377A5F}" dt="2021-11-03T18:49:13.589" v="147" actId="26606"/>
          <ac:spMkLst>
            <pc:docMk/>
            <pc:sldMk cId="4206209890" sldId="256"/>
            <ac:spMk id="90" creationId="{43954639-FB5D-41F4-9560-6F6DFE778425}"/>
          </ac:spMkLst>
        </pc:spChg>
        <pc:spChg chg="add del">
          <ac:chgData name="Gulnaz Begum (1907551)" userId="a02594e5-a28b-45b0-96a3-1c234e262d01" providerId="ADAL" clId="{E1736711-3F93-2D4B-862B-608A85377A5F}" dt="2021-11-03T18:42:13.169" v="40"/>
          <ac:spMkLst>
            <pc:docMk/>
            <pc:sldMk cId="4206209890" sldId="256"/>
            <ac:spMk id="91" creationId="{570263F1-450D-4A49-A435-B58A96D19240}"/>
          </ac:spMkLst>
        </pc:spChg>
        <pc:spChg chg="add del">
          <ac:chgData name="Gulnaz Begum (1907551)" userId="a02594e5-a28b-45b0-96a3-1c234e262d01" providerId="ADAL" clId="{E1736711-3F93-2D4B-862B-608A85377A5F}" dt="2021-11-03T18:49:13.589" v="147" actId="26606"/>
          <ac:spMkLst>
            <pc:docMk/>
            <pc:sldMk cId="4206209890" sldId="256"/>
            <ac:spMk id="92" creationId="{E898931C-0323-41FA-A036-20F818B1FF81}"/>
          </ac:spMkLst>
        </pc:spChg>
        <pc:spChg chg="add del">
          <ac:chgData name="Gulnaz Begum (1907551)" userId="a02594e5-a28b-45b0-96a3-1c234e262d01" providerId="ADAL" clId="{E1736711-3F93-2D4B-862B-608A85377A5F}" dt="2021-11-03T18:49:13.589" v="147" actId="26606"/>
          <ac:spMkLst>
            <pc:docMk/>
            <pc:sldMk cId="4206209890" sldId="256"/>
            <ac:spMk id="94" creationId="{89AFE9DD-0792-4B98-B4EB-97ACA17E6AA8}"/>
          </ac:spMkLst>
        </pc:spChg>
        <pc:spChg chg="add del">
          <ac:chgData name="Gulnaz Begum (1907551)" userId="a02594e5-a28b-45b0-96a3-1c234e262d01" providerId="ADAL" clId="{E1736711-3F93-2D4B-862B-608A85377A5F}" dt="2021-11-03T18:49:13.589" v="147" actId="26606"/>
          <ac:spMkLst>
            <pc:docMk/>
            <pc:sldMk cId="4206209890" sldId="256"/>
            <ac:spMk id="96" creationId="{3981F5C4-9AE1-404E-AF44-A4E6DB374F9D}"/>
          </ac:spMkLst>
        </pc:spChg>
        <pc:spChg chg="add del">
          <ac:chgData name="Gulnaz Begum (1907551)" userId="a02594e5-a28b-45b0-96a3-1c234e262d01" providerId="ADAL" clId="{E1736711-3F93-2D4B-862B-608A85377A5F}" dt="2021-11-03T18:42:13.169" v="40"/>
          <ac:spMkLst>
            <pc:docMk/>
            <pc:sldMk cId="4206209890" sldId="256"/>
            <ac:spMk id="97" creationId="{C6105A24-81C0-4B45-99A5-311F3B74A78E}"/>
          </ac:spMkLst>
        </pc:spChg>
        <pc:spChg chg="add del">
          <ac:chgData name="Gulnaz Begum (1907551)" userId="a02594e5-a28b-45b0-96a3-1c234e262d01" providerId="ADAL" clId="{E1736711-3F93-2D4B-862B-608A85377A5F}" dt="2021-11-03T18:49:13.589" v="147" actId="26606"/>
          <ac:spMkLst>
            <pc:docMk/>
            <pc:sldMk cId="4206209890" sldId="256"/>
            <ac:spMk id="98" creationId="{763C1781-8726-4FAC-8C45-FF40376BE409}"/>
          </ac:spMkLst>
        </pc:spChg>
        <pc:spChg chg="add del">
          <ac:chgData name="Gulnaz Begum (1907551)" userId="a02594e5-a28b-45b0-96a3-1c234e262d01" providerId="ADAL" clId="{E1736711-3F93-2D4B-862B-608A85377A5F}" dt="2021-11-03T18:42:13.169" v="40"/>
          <ac:spMkLst>
            <pc:docMk/>
            <pc:sldMk cId="4206209890" sldId="256"/>
            <ac:spMk id="99" creationId="{C3B21356-601F-4761-B3FB-16E3D4A5C072}"/>
          </ac:spMkLst>
        </pc:spChg>
        <pc:spChg chg="add del">
          <ac:chgData name="Gulnaz Begum (1907551)" userId="a02594e5-a28b-45b0-96a3-1c234e262d01" providerId="ADAL" clId="{E1736711-3F93-2D4B-862B-608A85377A5F}" dt="2021-11-03T18:49:13.589" v="147" actId="26606"/>
          <ac:spMkLst>
            <pc:docMk/>
            <pc:sldMk cId="4206209890" sldId="256"/>
            <ac:spMk id="100" creationId="{301491B5-56C7-43DC-A3D9-861EECCA056A}"/>
          </ac:spMkLst>
        </pc:spChg>
        <pc:spChg chg="add del">
          <ac:chgData name="Gulnaz Begum (1907551)" userId="a02594e5-a28b-45b0-96a3-1c234e262d01" providerId="ADAL" clId="{E1736711-3F93-2D4B-862B-608A85377A5F}" dt="2021-11-03T18:49:13.589" v="147" actId="26606"/>
          <ac:spMkLst>
            <pc:docMk/>
            <pc:sldMk cId="4206209890" sldId="256"/>
            <ac:spMk id="102" creationId="{237E2353-22DF-46E0-A200-FB30F8F394E2}"/>
          </ac:spMkLst>
        </pc:spChg>
        <pc:spChg chg="add del">
          <ac:chgData name="Gulnaz Begum (1907551)" userId="a02594e5-a28b-45b0-96a3-1c234e262d01" providerId="ADAL" clId="{E1736711-3F93-2D4B-862B-608A85377A5F}" dt="2021-11-03T18:49:13.589" v="147" actId="26606"/>
          <ac:spMkLst>
            <pc:docMk/>
            <pc:sldMk cId="4206209890" sldId="256"/>
            <ac:spMk id="104" creationId="{DD6138DB-057B-45F7-A5F4-E7BFDA20D02C}"/>
          </ac:spMkLst>
        </pc:spChg>
        <pc:spChg chg="add del">
          <ac:chgData name="Gulnaz Begum (1907551)" userId="a02594e5-a28b-45b0-96a3-1c234e262d01" providerId="ADAL" clId="{E1736711-3F93-2D4B-862B-608A85377A5F}" dt="2021-11-03T18:49:13.589" v="147" actId="26606"/>
          <ac:spMkLst>
            <pc:docMk/>
            <pc:sldMk cId="4206209890" sldId="256"/>
            <ac:spMk id="106" creationId="{79A54AB1-B64F-4843-BFAB-81CB74E66B65}"/>
          </ac:spMkLst>
        </pc:spChg>
        <pc:spChg chg="add del">
          <ac:chgData name="Gulnaz Begum (1907551)" userId="a02594e5-a28b-45b0-96a3-1c234e262d01" providerId="ADAL" clId="{E1736711-3F93-2D4B-862B-608A85377A5F}" dt="2021-11-05T18:58:41.356" v="898"/>
          <ac:spMkLst>
            <pc:docMk/>
            <pc:sldMk cId="4206209890" sldId="256"/>
            <ac:spMk id="108" creationId="{7DB3C429-F8DA-49B9-AF84-21996FCF78B5}"/>
          </ac:spMkLst>
        </pc:spChg>
        <pc:spChg chg="add del">
          <ac:chgData name="Gulnaz Begum (1907551)" userId="a02594e5-a28b-45b0-96a3-1c234e262d01" providerId="ADAL" clId="{E1736711-3F93-2D4B-862B-608A85377A5F}" dt="2021-11-03T18:44:45.915" v="66"/>
          <ac:spMkLst>
            <pc:docMk/>
            <pc:sldMk cId="4206209890" sldId="256"/>
            <ac:spMk id="1028" creationId="{599C8C75-BFDF-44E7-A028-EEB5EDD58817}"/>
          </ac:spMkLst>
        </pc:spChg>
        <pc:spChg chg="add del">
          <ac:chgData name="Gulnaz Begum (1907551)" userId="a02594e5-a28b-45b0-96a3-1c234e262d01" providerId="ADAL" clId="{E1736711-3F93-2D4B-862B-608A85377A5F}" dt="2021-11-03T18:44:45.915" v="66"/>
          <ac:spMkLst>
            <pc:docMk/>
            <pc:sldMk cId="4206209890" sldId="256"/>
            <ac:spMk id="1029" creationId="{FFD685C2-1A84-41DE-BFA0-0A068F83D2D2}"/>
          </ac:spMkLst>
        </pc:spChg>
        <pc:spChg chg="add del">
          <ac:chgData name="Gulnaz Begum (1907551)" userId="a02594e5-a28b-45b0-96a3-1c234e262d01" providerId="ADAL" clId="{E1736711-3F93-2D4B-862B-608A85377A5F}" dt="2021-11-03T18:46:58.111" v="107" actId="26606"/>
          <ac:spMkLst>
            <pc:docMk/>
            <pc:sldMk cId="4206209890" sldId="256"/>
            <ac:spMk id="1030" creationId="{8F23F8A3-8FD7-4779-8323-FDC26BE99889}"/>
          </ac:spMkLst>
        </pc:spChg>
        <pc:spChg chg="add del">
          <ac:chgData name="Gulnaz Begum (1907551)" userId="a02594e5-a28b-45b0-96a3-1c234e262d01" providerId="ADAL" clId="{E1736711-3F93-2D4B-862B-608A85377A5F}" dt="2021-11-03T18:46:58.111" v="107" actId="26606"/>
          <ac:spMkLst>
            <pc:docMk/>
            <pc:sldMk cId="4206209890" sldId="256"/>
            <ac:spMk id="1031" creationId="{F605C4CC-A25C-416F-8333-7CB7DC97D870}"/>
          </ac:spMkLst>
        </pc:spChg>
        <pc:spChg chg="add del">
          <ac:chgData name="Gulnaz Begum (1907551)" userId="a02594e5-a28b-45b0-96a3-1c234e262d01" providerId="ADAL" clId="{E1736711-3F93-2D4B-862B-608A85377A5F}" dt="2021-11-05T17:11:59.671" v="453" actId="26606"/>
          <ac:spMkLst>
            <pc:docMk/>
            <pc:sldMk cId="4206209890" sldId="256"/>
            <ac:spMk id="1033" creationId="{3AFE8227-C443-417B-BA91-520EB1EF4559}"/>
          </ac:spMkLst>
        </pc:spChg>
        <pc:spChg chg="add del">
          <ac:chgData name="Gulnaz Begum (1907551)" userId="a02594e5-a28b-45b0-96a3-1c234e262d01" providerId="ADAL" clId="{E1736711-3F93-2D4B-862B-608A85377A5F}" dt="2021-11-05T17:11:59.671" v="453" actId="26606"/>
          <ac:spMkLst>
            <pc:docMk/>
            <pc:sldMk cId="4206209890" sldId="256"/>
            <ac:spMk id="1034" creationId="{907741FC-B544-4A6E-B831-6789D042333D}"/>
          </ac:spMkLst>
        </pc:spChg>
        <pc:spChg chg="add del">
          <ac:chgData name="Gulnaz Begum (1907551)" userId="a02594e5-a28b-45b0-96a3-1c234e262d01" providerId="ADAL" clId="{E1736711-3F93-2D4B-862B-608A85377A5F}" dt="2021-11-05T17:11:59.671" v="453" actId="26606"/>
          <ac:spMkLst>
            <pc:docMk/>
            <pc:sldMk cId="4206209890" sldId="256"/>
            <ac:spMk id="1035" creationId="{3F0BE7ED-7814-4273-B18A-F26CC0380380}"/>
          </ac:spMkLst>
        </pc:spChg>
        <pc:spChg chg="add del">
          <ac:chgData name="Gulnaz Begum (1907551)" userId="a02594e5-a28b-45b0-96a3-1c234e262d01" providerId="ADAL" clId="{E1736711-3F93-2D4B-862B-608A85377A5F}" dt="2021-11-03T18:49:13.589" v="147" actId="26606"/>
          <ac:spMkLst>
            <pc:docMk/>
            <pc:sldMk cId="4206209890" sldId="256"/>
            <ac:spMk id="1037" creationId="{07322A9E-F1EC-405E-8971-BA906EFFCCB8}"/>
          </ac:spMkLst>
        </pc:spChg>
        <pc:spChg chg="add del">
          <ac:chgData name="Gulnaz Begum (1907551)" userId="a02594e5-a28b-45b0-96a3-1c234e262d01" providerId="ADAL" clId="{E1736711-3F93-2D4B-862B-608A85377A5F}" dt="2021-11-03T18:49:13.589" v="147" actId="26606"/>
          <ac:spMkLst>
            <pc:docMk/>
            <pc:sldMk cId="4206209890" sldId="256"/>
            <ac:spMk id="1038" creationId="{A5704422-1118-4FD1-95AD-29A064EB80D9}"/>
          </ac:spMkLst>
        </pc:spChg>
        <pc:spChg chg="add del">
          <ac:chgData name="Gulnaz Begum (1907551)" userId="a02594e5-a28b-45b0-96a3-1c234e262d01" providerId="ADAL" clId="{E1736711-3F93-2D4B-862B-608A85377A5F}" dt="2021-11-05T15:07:38.315" v="391" actId="26606"/>
          <ac:spMkLst>
            <pc:docMk/>
            <pc:sldMk cId="4206209890" sldId="256"/>
            <ac:spMk id="1039" creationId="{2E614F1C-2D93-42D0-B229-768199449923}"/>
          </ac:spMkLst>
        </pc:spChg>
        <pc:spChg chg="add del">
          <ac:chgData name="Gulnaz Begum (1907551)" userId="a02594e5-a28b-45b0-96a3-1c234e262d01" providerId="ADAL" clId="{E1736711-3F93-2D4B-862B-608A85377A5F}" dt="2021-11-05T17:13:25.876" v="482" actId="26606"/>
          <ac:spMkLst>
            <pc:docMk/>
            <pc:sldMk cId="4206209890" sldId="256"/>
            <ac:spMk id="1040" creationId="{B9D7E975-9161-4F2D-AC53-69E1912F6B5D}"/>
          </ac:spMkLst>
        </pc:spChg>
        <pc:spChg chg="add del">
          <ac:chgData name="Gulnaz Begum (1907551)" userId="a02594e5-a28b-45b0-96a3-1c234e262d01" providerId="ADAL" clId="{E1736711-3F93-2D4B-862B-608A85377A5F}" dt="2021-11-05T15:07:42.056" v="393" actId="26606"/>
          <ac:spMkLst>
            <pc:docMk/>
            <pc:sldMk cId="4206209890" sldId="256"/>
            <ac:spMk id="1041" creationId="{8537B233-9CDD-4A90-AABB-A8963DEE4FBC}"/>
          </ac:spMkLst>
        </pc:spChg>
        <pc:spChg chg="add del">
          <ac:chgData name="Gulnaz Begum (1907551)" userId="a02594e5-a28b-45b0-96a3-1c234e262d01" providerId="ADAL" clId="{E1736711-3F93-2D4B-862B-608A85377A5F}" dt="2021-11-05T17:13:25.876" v="482" actId="26606"/>
          <ac:spMkLst>
            <pc:docMk/>
            <pc:sldMk cId="4206209890" sldId="256"/>
            <ac:spMk id="1043" creationId="{827DC2C4-B485-428A-BF4A-472D2967F47F}"/>
          </ac:spMkLst>
        </pc:spChg>
        <pc:spChg chg="add del">
          <ac:chgData name="Gulnaz Begum (1907551)" userId="a02594e5-a28b-45b0-96a3-1c234e262d01" providerId="ADAL" clId="{E1736711-3F93-2D4B-862B-608A85377A5F}" dt="2021-11-05T17:13:25.876" v="482" actId="26606"/>
          <ac:spMkLst>
            <pc:docMk/>
            <pc:sldMk cId="4206209890" sldId="256"/>
            <ac:spMk id="1044" creationId="{463E6235-1649-4B47-9862-4026FC473B6F}"/>
          </ac:spMkLst>
        </pc:spChg>
        <pc:spChg chg="add del">
          <ac:chgData name="Gulnaz Begum (1907551)" userId="a02594e5-a28b-45b0-96a3-1c234e262d01" providerId="ADAL" clId="{E1736711-3F93-2D4B-862B-608A85377A5F}" dt="2021-11-05T17:13:16.925" v="479" actId="26606"/>
          <ac:spMkLst>
            <pc:docMk/>
            <pc:sldMk cId="4206209890" sldId="256"/>
            <ac:spMk id="1046" creationId="{17CDB40A-75BB-4498-A20B-59C3984A3A94}"/>
          </ac:spMkLst>
        </pc:spChg>
        <pc:spChg chg="add del">
          <ac:chgData name="Gulnaz Begum (1907551)" userId="a02594e5-a28b-45b0-96a3-1c234e262d01" providerId="ADAL" clId="{E1736711-3F93-2D4B-862B-608A85377A5F}" dt="2021-11-05T17:13:25.863" v="481" actId="26606"/>
          <ac:spMkLst>
            <pc:docMk/>
            <pc:sldMk cId="4206209890" sldId="256"/>
            <ac:spMk id="1048" creationId="{C1DD1A8A-57D5-4A81-AD04-532B043C5611}"/>
          </ac:spMkLst>
        </pc:spChg>
        <pc:spChg chg="add del">
          <ac:chgData name="Gulnaz Begum (1907551)" userId="a02594e5-a28b-45b0-96a3-1c234e262d01" providerId="ADAL" clId="{E1736711-3F93-2D4B-862B-608A85377A5F}" dt="2021-11-05T17:13:25.863" v="481" actId="26606"/>
          <ac:spMkLst>
            <pc:docMk/>
            <pc:sldMk cId="4206209890" sldId="256"/>
            <ac:spMk id="1049" creationId="{007891EC-4501-44ED-A8C8-B11B6DB767AB}"/>
          </ac:spMkLst>
        </pc:spChg>
        <pc:spChg chg="add del">
          <ac:chgData name="Gulnaz Begum (1907551)" userId="a02594e5-a28b-45b0-96a3-1c234e262d01" providerId="ADAL" clId="{E1736711-3F93-2D4B-862B-608A85377A5F}" dt="2021-11-05T17:13:36.321" v="483" actId="26606"/>
          <ac:spMkLst>
            <pc:docMk/>
            <pc:sldMk cId="4206209890" sldId="256"/>
            <ac:spMk id="1051" creationId="{3AFE8227-C443-417B-BA91-520EB1EF4559}"/>
          </ac:spMkLst>
        </pc:spChg>
        <pc:spChg chg="add del">
          <ac:chgData name="Gulnaz Begum (1907551)" userId="a02594e5-a28b-45b0-96a3-1c234e262d01" providerId="ADAL" clId="{E1736711-3F93-2D4B-862B-608A85377A5F}" dt="2021-11-05T17:13:36.321" v="483" actId="26606"/>
          <ac:spMkLst>
            <pc:docMk/>
            <pc:sldMk cId="4206209890" sldId="256"/>
            <ac:spMk id="1052" creationId="{907741FC-B544-4A6E-B831-6789D042333D}"/>
          </ac:spMkLst>
        </pc:spChg>
        <pc:spChg chg="add del">
          <ac:chgData name="Gulnaz Begum (1907551)" userId="a02594e5-a28b-45b0-96a3-1c234e262d01" providerId="ADAL" clId="{E1736711-3F93-2D4B-862B-608A85377A5F}" dt="2021-11-05T17:13:36.321" v="483" actId="26606"/>
          <ac:spMkLst>
            <pc:docMk/>
            <pc:sldMk cId="4206209890" sldId="256"/>
            <ac:spMk id="1053" creationId="{3F0BE7ED-7814-4273-B18A-F26CC0380380}"/>
          </ac:spMkLst>
        </pc:spChg>
        <pc:spChg chg="add del">
          <ac:chgData name="Gulnaz Begum (1907551)" userId="a02594e5-a28b-45b0-96a3-1c234e262d01" providerId="ADAL" clId="{E1736711-3F93-2D4B-862B-608A85377A5F}" dt="2021-11-05T17:14:15.948" v="488" actId="26606"/>
          <ac:spMkLst>
            <pc:docMk/>
            <pc:sldMk cId="4206209890" sldId="256"/>
            <ac:spMk id="1055" creationId="{F1611BA9-268A-49A6-84F8-FC91536686E4}"/>
          </ac:spMkLst>
        </pc:spChg>
        <pc:spChg chg="add del">
          <ac:chgData name="Gulnaz Begum (1907551)" userId="a02594e5-a28b-45b0-96a3-1c234e262d01" providerId="ADAL" clId="{E1736711-3F93-2D4B-862B-608A85377A5F}" dt="2021-11-05T17:14:15.948" v="488" actId="26606"/>
          <ac:spMkLst>
            <pc:docMk/>
            <pc:sldMk cId="4206209890" sldId="256"/>
            <ac:spMk id="1056" creationId="{E20EB187-900F-4AF5-813B-101456D9FD39}"/>
          </ac:spMkLst>
        </pc:spChg>
        <pc:spChg chg="add del">
          <ac:chgData name="Gulnaz Begum (1907551)" userId="a02594e5-a28b-45b0-96a3-1c234e262d01" providerId="ADAL" clId="{E1736711-3F93-2D4B-862B-608A85377A5F}" dt="2021-11-05T17:14:15.948" v="488" actId="26606"/>
          <ac:spMkLst>
            <pc:docMk/>
            <pc:sldMk cId="4206209890" sldId="256"/>
            <ac:spMk id="1057" creationId="{1825D5AF-D278-4D9A-A4F5-A1A1D3507636}"/>
          </ac:spMkLst>
        </pc:spChg>
        <pc:spChg chg="add del">
          <ac:chgData name="Gulnaz Begum (1907551)" userId="a02594e5-a28b-45b0-96a3-1c234e262d01" providerId="ADAL" clId="{E1736711-3F93-2D4B-862B-608A85377A5F}" dt="2021-11-05T17:14:07.953" v="485" actId="26606"/>
          <ac:spMkLst>
            <pc:docMk/>
            <pc:sldMk cId="4206209890" sldId="256"/>
            <ac:spMk id="1059" creationId="{19D32F93-50AC-4C46-A5DB-291C60DDB7BD}"/>
          </ac:spMkLst>
        </pc:spChg>
        <pc:spChg chg="add del">
          <ac:chgData name="Gulnaz Begum (1907551)" userId="a02594e5-a28b-45b0-96a3-1c234e262d01" providerId="ADAL" clId="{E1736711-3F93-2D4B-862B-608A85377A5F}" dt="2021-11-05T17:14:07.953" v="485" actId="26606"/>
          <ac:spMkLst>
            <pc:docMk/>
            <pc:sldMk cId="4206209890" sldId="256"/>
            <ac:spMk id="1060" creationId="{827DC2C4-B485-428A-BF4A-472D2967F47F}"/>
          </ac:spMkLst>
        </pc:spChg>
        <pc:spChg chg="add del">
          <ac:chgData name="Gulnaz Begum (1907551)" userId="a02594e5-a28b-45b0-96a3-1c234e262d01" providerId="ADAL" clId="{E1736711-3F93-2D4B-862B-608A85377A5F}" dt="2021-11-05T17:14:07.953" v="485" actId="26606"/>
          <ac:spMkLst>
            <pc:docMk/>
            <pc:sldMk cId="4206209890" sldId="256"/>
            <ac:spMk id="1061" creationId="{EE04B5EB-F158-4507-90DD-BD23620C7CC9}"/>
          </ac:spMkLst>
        </pc:spChg>
        <pc:spChg chg="add del">
          <ac:chgData name="Gulnaz Begum (1907551)" userId="a02594e5-a28b-45b0-96a3-1c234e262d01" providerId="ADAL" clId="{E1736711-3F93-2D4B-862B-608A85377A5F}" dt="2021-11-05T17:14:15.859" v="487" actId="26606"/>
          <ac:spMkLst>
            <pc:docMk/>
            <pc:sldMk cId="4206209890" sldId="256"/>
            <ac:spMk id="1063" creationId="{89C1B8B3-9FDD-4D8C-9C4D-2FD7CFA2F85A}"/>
          </ac:spMkLst>
        </pc:spChg>
        <pc:spChg chg="add del">
          <ac:chgData name="Gulnaz Begum (1907551)" userId="a02594e5-a28b-45b0-96a3-1c234e262d01" providerId="ADAL" clId="{E1736711-3F93-2D4B-862B-608A85377A5F}" dt="2021-11-05T17:14:15.859" v="487" actId="26606"/>
          <ac:spMkLst>
            <pc:docMk/>
            <pc:sldMk cId="4206209890" sldId="256"/>
            <ac:spMk id="1064" creationId="{E20EB187-900F-4AF5-813B-101456D9FD39}"/>
          </ac:spMkLst>
        </pc:spChg>
        <pc:spChg chg="add del">
          <ac:chgData name="Gulnaz Begum (1907551)" userId="a02594e5-a28b-45b0-96a3-1c234e262d01" providerId="ADAL" clId="{E1736711-3F93-2D4B-862B-608A85377A5F}" dt="2021-11-05T17:14:15.859" v="487" actId="26606"/>
          <ac:spMkLst>
            <pc:docMk/>
            <pc:sldMk cId="4206209890" sldId="256"/>
            <ac:spMk id="1065" creationId="{93A9CEA1-EFF3-40F6-AB36-E232925E7CE7}"/>
          </ac:spMkLst>
        </pc:spChg>
        <pc:spChg chg="add del">
          <ac:chgData name="Gulnaz Begum (1907551)" userId="a02594e5-a28b-45b0-96a3-1c234e262d01" providerId="ADAL" clId="{E1736711-3F93-2D4B-862B-608A85377A5F}" dt="2021-11-05T18:58:41.356" v="898"/>
          <ac:spMkLst>
            <pc:docMk/>
            <pc:sldMk cId="4206209890" sldId="256"/>
            <ac:spMk id="1067" creationId="{8D0D6D3E-D7F9-4591-9CA9-DDF4DB1F73DA}"/>
          </ac:spMkLst>
        </pc:spChg>
        <pc:spChg chg="add del">
          <ac:chgData name="Gulnaz Begum (1907551)" userId="a02594e5-a28b-45b0-96a3-1c234e262d01" providerId="ADAL" clId="{E1736711-3F93-2D4B-862B-608A85377A5F}" dt="2021-11-05T18:58:41.356" v="898"/>
          <ac:spMkLst>
            <pc:docMk/>
            <pc:sldMk cId="4206209890" sldId="256"/>
            <ac:spMk id="1068" creationId="{C4C9F2B0-1044-46EB-8AEB-C3BFFDE6C2CC}"/>
          </ac:spMkLst>
        </pc:spChg>
        <pc:spChg chg="add del">
          <ac:chgData name="Gulnaz Begum (1907551)" userId="a02594e5-a28b-45b0-96a3-1c234e262d01" providerId="ADAL" clId="{E1736711-3F93-2D4B-862B-608A85377A5F}" dt="2021-11-05T18:58:41.356" v="898"/>
          <ac:spMkLst>
            <pc:docMk/>
            <pc:sldMk cId="4206209890" sldId="256"/>
            <ac:spMk id="1069" creationId="{D28B54C3-B57B-472A-B96E-1FCB67093DC2}"/>
          </ac:spMkLst>
        </pc:spChg>
        <pc:spChg chg="add del">
          <ac:chgData name="Gulnaz Begum (1907551)" userId="a02594e5-a28b-45b0-96a3-1c234e262d01" providerId="ADAL" clId="{E1736711-3F93-2D4B-862B-608A85377A5F}" dt="2021-11-05T18:58:14.431" v="870" actId="26606"/>
          <ac:spMkLst>
            <pc:docMk/>
            <pc:sldMk cId="4206209890" sldId="256"/>
            <ac:spMk id="1087" creationId="{A3BAF07C-C39E-42EB-BB22-8D46691D9735}"/>
          </ac:spMkLst>
        </pc:spChg>
        <pc:grpChg chg="add del">
          <ac:chgData name="Gulnaz Begum (1907551)" userId="a02594e5-a28b-45b0-96a3-1c234e262d01" providerId="ADAL" clId="{E1736711-3F93-2D4B-862B-608A85377A5F}" dt="2021-11-03T18:43:17.053" v="53" actId="26606"/>
          <ac:grpSpMkLst>
            <pc:docMk/>
            <pc:sldMk cId="4206209890" sldId="256"/>
            <ac:grpSpMk id="6" creationId="{AE19E2D2-078B-459F-A431-2037B063FDF3}"/>
          </ac:grpSpMkLst>
        </pc:grpChg>
        <pc:grpChg chg="add del">
          <ac:chgData name="Gulnaz Begum (1907551)" userId="a02594e5-a28b-45b0-96a3-1c234e262d01" providerId="ADAL" clId="{E1736711-3F93-2D4B-862B-608A85377A5F}" dt="2021-11-03T18:43:17.053" v="53" actId="26606"/>
          <ac:grpSpMkLst>
            <pc:docMk/>
            <pc:sldMk cId="4206209890" sldId="256"/>
            <ac:grpSpMk id="32" creationId="{E10C7CFA-FC7F-479C-9026-39109C0B5967}"/>
          </ac:grpSpMkLst>
        </pc:grpChg>
        <pc:grpChg chg="add del">
          <ac:chgData name="Gulnaz Begum (1907551)" userId="a02594e5-a28b-45b0-96a3-1c234e262d01" providerId="ADAL" clId="{E1736711-3F93-2D4B-862B-608A85377A5F}" dt="2021-11-03T18:43:17.053" v="53" actId="26606"/>
          <ac:grpSpMkLst>
            <pc:docMk/>
            <pc:sldMk cId="4206209890" sldId="256"/>
            <ac:grpSpMk id="39" creationId="{87D89695-7D12-471E-84E9-A6FD99FC5EE8}"/>
          </ac:grpSpMkLst>
        </pc:grpChg>
        <pc:grpChg chg="add del">
          <ac:chgData name="Gulnaz Begum (1907551)" userId="a02594e5-a28b-45b0-96a3-1c234e262d01" providerId="ADAL" clId="{E1736711-3F93-2D4B-862B-608A85377A5F}" dt="2021-11-03T18:43:17.053" v="53" actId="26606"/>
          <ac:grpSpMkLst>
            <pc:docMk/>
            <pc:sldMk cId="4206209890" sldId="256"/>
            <ac:grpSpMk id="69" creationId="{CB4F6A07-FD40-430C-9B44-83CB74E7F428}"/>
          </ac:grpSpMkLst>
        </pc:grpChg>
        <pc:grpChg chg="add del">
          <ac:chgData name="Gulnaz Begum (1907551)" userId="a02594e5-a28b-45b0-96a3-1c234e262d01" providerId="ADAL" clId="{E1736711-3F93-2D4B-862B-608A85377A5F}" dt="2021-11-05T18:58:14.431" v="870" actId="26606"/>
          <ac:grpSpMkLst>
            <pc:docMk/>
            <pc:sldMk cId="4206209890" sldId="256"/>
            <ac:grpSpMk id="1032" creationId="{AE19E2D2-078B-459F-A431-2037B063FDF3}"/>
          </ac:grpSpMkLst>
        </pc:grpChg>
        <pc:grpChg chg="add del">
          <ac:chgData name="Gulnaz Begum (1907551)" userId="a02594e5-a28b-45b0-96a3-1c234e262d01" providerId="ADAL" clId="{E1736711-3F93-2D4B-862B-608A85377A5F}" dt="2021-11-05T18:58:14.431" v="870" actId="26606"/>
          <ac:grpSpMkLst>
            <pc:docMk/>
            <pc:sldMk cId="4206209890" sldId="256"/>
            <ac:grpSpMk id="1083" creationId="{E10C7CFA-FC7F-479C-9026-39109C0B5967}"/>
          </ac:grpSpMkLst>
        </pc:grpChg>
        <pc:grpChg chg="add del">
          <ac:chgData name="Gulnaz Begum (1907551)" userId="a02594e5-a28b-45b0-96a3-1c234e262d01" providerId="ADAL" clId="{E1736711-3F93-2D4B-862B-608A85377A5F}" dt="2021-11-05T18:58:14.431" v="870" actId="26606"/>
          <ac:grpSpMkLst>
            <pc:docMk/>
            <pc:sldMk cId="4206209890" sldId="256"/>
            <ac:grpSpMk id="1088" creationId="{D8E9CF54-0466-4261-9E62-0249E60E1886}"/>
          </ac:grpSpMkLst>
        </pc:grpChg>
        <pc:picChg chg="del mod ord">
          <ac:chgData name="Gulnaz Begum (1907551)" userId="a02594e5-a28b-45b0-96a3-1c234e262d01" providerId="ADAL" clId="{E1736711-3F93-2D4B-862B-608A85377A5F}" dt="2021-11-03T18:46:43.995" v="104" actId="478"/>
          <ac:picMkLst>
            <pc:docMk/>
            <pc:sldMk cId="4206209890" sldId="256"/>
            <ac:picMk id="4" creationId="{F65DA489-9824-4126-938A-79538A3CF012}"/>
          </ac:picMkLst>
        </pc:picChg>
        <pc:picChg chg="del">
          <ac:chgData name="Gulnaz Begum (1907551)" userId="a02594e5-a28b-45b0-96a3-1c234e262d01" providerId="ADAL" clId="{E1736711-3F93-2D4B-862B-608A85377A5F}" dt="2021-11-03T18:41:42.110" v="38" actId="26606"/>
          <ac:picMkLst>
            <pc:docMk/>
            <pc:sldMk cId="4206209890" sldId="256"/>
            <ac:picMk id="70" creationId="{3C851273-7FAC-413A-B5CA-083F7AECDF0B}"/>
          </ac:picMkLst>
        </pc:picChg>
        <pc:picChg chg="del">
          <ac:chgData name="Gulnaz Begum (1907551)" userId="a02594e5-a28b-45b0-96a3-1c234e262d01" providerId="ADAL" clId="{E1736711-3F93-2D4B-862B-608A85377A5F}" dt="2021-11-03T18:41:42.110" v="38" actId="26606"/>
          <ac:picMkLst>
            <pc:docMk/>
            <pc:sldMk cId="4206209890" sldId="256"/>
            <ac:picMk id="74" creationId="{004EF464-0C9E-4D7E-B8B3-86528581926F}"/>
          </ac:picMkLst>
        </pc:picChg>
        <pc:picChg chg="add del">
          <ac:chgData name="Gulnaz Begum (1907551)" userId="a02594e5-a28b-45b0-96a3-1c234e262d01" providerId="ADAL" clId="{E1736711-3F93-2D4B-862B-608A85377A5F}" dt="2021-11-03T18:42:13.169" v="40"/>
          <ac:picMkLst>
            <pc:docMk/>
            <pc:sldMk cId="4206209890" sldId="256"/>
            <ac:picMk id="93" creationId="{8F03D7E1-8E81-4C67-A6E3-DECA92FDF211}"/>
          </ac:picMkLst>
        </pc:picChg>
        <pc:picChg chg="add del">
          <ac:chgData name="Gulnaz Begum (1907551)" userId="a02594e5-a28b-45b0-96a3-1c234e262d01" providerId="ADAL" clId="{E1736711-3F93-2D4B-862B-608A85377A5F}" dt="2021-11-03T18:42:13.169" v="40"/>
          <ac:picMkLst>
            <pc:docMk/>
            <pc:sldMk cId="4206209890" sldId="256"/>
            <ac:picMk id="95" creationId="{3C851273-7FAC-413A-B5CA-083F7AECDF0B}"/>
          </ac:picMkLst>
        </pc:picChg>
        <pc:picChg chg="add del">
          <ac:chgData name="Gulnaz Begum (1907551)" userId="a02594e5-a28b-45b0-96a3-1c234e262d01" providerId="ADAL" clId="{E1736711-3F93-2D4B-862B-608A85377A5F}" dt="2021-11-03T18:42:13.169" v="40"/>
          <ac:picMkLst>
            <pc:docMk/>
            <pc:sldMk cId="4206209890" sldId="256"/>
            <ac:picMk id="101" creationId="{004EF464-0C9E-4D7E-B8B3-86528581926F}"/>
          </ac:picMkLst>
        </pc:picChg>
        <pc:picChg chg="add del mod ord">
          <ac:chgData name="Gulnaz Begum (1907551)" userId="a02594e5-a28b-45b0-96a3-1c234e262d01" providerId="ADAL" clId="{E1736711-3F93-2D4B-862B-608A85377A5F}" dt="2021-11-09T19:14:14.780" v="1786" actId="478"/>
          <ac:picMkLst>
            <pc:docMk/>
            <pc:sldMk cId="4206209890" sldId="256"/>
            <ac:picMk id="1026" creationId="{CB1FAE90-0588-DD4D-AEA7-1D318685BBFB}"/>
          </ac:picMkLst>
        </pc:picChg>
        <pc:picChg chg="add del mod">
          <ac:chgData name="Gulnaz Begum (1907551)" userId="a02594e5-a28b-45b0-96a3-1c234e262d01" providerId="ADAL" clId="{E1736711-3F93-2D4B-862B-608A85377A5F}" dt="2021-11-09T19:14:14.780" v="1786" actId="478"/>
          <ac:picMkLst>
            <pc:docMk/>
            <pc:sldMk cId="4206209890" sldId="256"/>
            <ac:picMk id="7170" creationId="{387B0E83-D328-D247-B699-3C401B9A6405}"/>
          </ac:picMkLst>
        </pc:picChg>
        <pc:picChg chg="add del mod">
          <ac:chgData name="Gulnaz Begum (1907551)" userId="a02594e5-a28b-45b0-96a3-1c234e262d01" providerId="ADAL" clId="{E1736711-3F93-2D4B-862B-608A85377A5F}" dt="2021-11-09T19:15:05.162" v="1796" actId="14100"/>
          <ac:picMkLst>
            <pc:docMk/>
            <pc:sldMk cId="4206209890" sldId="256"/>
            <ac:picMk id="7172" creationId="{E105DCBB-E7D2-DD4E-8797-21B9FB1009C1}"/>
          </ac:picMkLst>
        </pc:picChg>
        <pc:cxnChg chg="add del">
          <ac:chgData name="Gulnaz Begum (1907551)" userId="a02594e5-a28b-45b0-96a3-1c234e262d01" providerId="ADAL" clId="{E1736711-3F93-2D4B-862B-608A85377A5F}" dt="2021-11-05T15:07:42.056" v="393" actId="26606"/>
          <ac:cxnSpMkLst>
            <pc:docMk/>
            <pc:sldMk cId="4206209890" sldId="256"/>
            <ac:cxnSpMk id="1042" creationId="{040575EE-C594-4566-BC00-663004E52AB5}"/>
          </ac:cxnSpMkLst>
        </pc:cxnChg>
      </pc:sldChg>
      <pc:sldChg chg="addSp delSp modSp mod setBg delDesignElem">
        <pc:chgData name="Gulnaz Begum (1907551)" userId="a02594e5-a28b-45b0-96a3-1c234e262d01" providerId="ADAL" clId="{E1736711-3F93-2D4B-862B-608A85377A5F}" dt="2021-11-11T23:11:41.058" v="7492" actId="2710"/>
        <pc:sldMkLst>
          <pc:docMk/>
          <pc:sldMk cId="950661127" sldId="257"/>
        </pc:sldMkLst>
        <pc:spChg chg="mod">
          <ac:chgData name="Gulnaz Begum (1907551)" userId="a02594e5-a28b-45b0-96a3-1c234e262d01" providerId="ADAL" clId="{E1736711-3F93-2D4B-862B-608A85377A5F}" dt="2021-11-11T22:39:52.960" v="7377" actId="20577"/>
          <ac:spMkLst>
            <pc:docMk/>
            <pc:sldMk cId="950661127" sldId="257"/>
            <ac:spMk id="2" creationId="{94FF81E3-8176-914B-9084-B281A54F6575}"/>
          </ac:spMkLst>
        </pc:spChg>
        <pc:spChg chg="mod">
          <ac:chgData name="Gulnaz Begum (1907551)" userId="a02594e5-a28b-45b0-96a3-1c234e262d01" providerId="ADAL" clId="{E1736711-3F93-2D4B-862B-608A85377A5F}" dt="2021-11-11T23:11:41.058" v="7492" actId="2710"/>
          <ac:spMkLst>
            <pc:docMk/>
            <pc:sldMk cId="950661127" sldId="257"/>
            <ac:spMk id="3" creationId="{7927EED2-07E2-AC4A-90B0-6DC569EA4CDC}"/>
          </ac:spMkLst>
        </pc:spChg>
        <pc:spChg chg="add del mod">
          <ac:chgData name="Gulnaz Begum (1907551)" userId="a02594e5-a28b-45b0-96a3-1c234e262d01" providerId="ADAL" clId="{E1736711-3F93-2D4B-862B-608A85377A5F}" dt="2021-10-28T21:47:03.212" v="7"/>
          <ac:spMkLst>
            <pc:docMk/>
            <pc:sldMk cId="950661127" sldId="257"/>
            <ac:spMk id="4" creationId="{CE825578-24A4-3243-91FF-5BBBC93C7C71}"/>
          </ac:spMkLst>
        </pc:spChg>
        <pc:spChg chg="add mod">
          <ac:chgData name="Gulnaz Begum (1907551)" userId="a02594e5-a28b-45b0-96a3-1c234e262d01" providerId="ADAL" clId="{E1736711-3F93-2D4B-862B-608A85377A5F}" dt="2021-11-09T01:15:26.360" v="1670" actId="255"/>
          <ac:spMkLst>
            <pc:docMk/>
            <pc:sldMk cId="950661127" sldId="257"/>
            <ac:spMk id="5" creationId="{6BEECC4D-8053-4143-975F-458DA09527D9}"/>
          </ac:spMkLst>
        </pc:spChg>
        <pc:spChg chg="add mod">
          <ac:chgData name="Gulnaz Begum (1907551)" userId="a02594e5-a28b-45b0-96a3-1c234e262d01" providerId="ADAL" clId="{E1736711-3F93-2D4B-862B-608A85377A5F}" dt="2021-11-11T23:11:26.229" v="7489" actId="1076"/>
          <ac:spMkLst>
            <pc:docMk/>
            <pc:sldMk cId="950661127" sldId="257"/>
            <ac:spMk id="6" creationId="{A8B04F32-0DA9-1F40-B444-A443343A64B8}"/>
          </ac:spMkLst>
        </pc:spChg>
        <pc:spChg chg="add del">
          <ac:chgData name="Gulnaz Begum (1907551)" userId="a02594e5-a28b-45b0-96a3-1c234e262d01" providerId="ADAL" clId="{E1736711-3F93-2D4B-862B-608A85377A5F}" dt="2021-11-09T01:13:39.271" v="1642" actId="26606"/>
          <ac:spMkLst>
            <pc:docMk/>
            <pc:sldMk cId="950661127" sldId="257"/>
            <ac:spMk id="9" creationId="{F13C74B1-5B17-4795-BED0-7140497B445A}"/>
          </ac:spMkLst>
        </pc:spChg>
        <pc:spChg chg="add del">
          <ac:chgData name="Gulnaz Begum (1907551)" userId="a02594e5-a28b-45b0-96a3-1c234e262d01" providerId="ADAL" clId="{E1736711-3F93-2D4B-862B-608A85377A5F}" dt="2021-11-09T01:13:39.271" v="1642" actId="26606"/>
          <ac:spMkLst>
            <pc:docMk/>
            <pc:sldMk cId="950661127" sldId="257"/>
            <ac:spMk id="11" creationId="{D4974D33-8DC5-464E-8C6D-BE58F0669C17}"/>
          </ac:spMkLst>
        </pc:spChg>
        <pc:spChg chg="add">
          <ac:chgData name="Gulnaz Begum (1907551)" userId="a02594e5-a28b-45b0-96a3-1c234e262d01" providerId="ADAL" clId="{E1736711-3F93-2D4B-862B-608A85377A5F}" dt="2021-11-09T01:13:39.271" v="1642" actId="26606"/>
          <ac:spMkLst>
            <pc:docMk/>
            <pc:sldMk cId="950661127" sldId="257"/>
            <ac:spMk id="16" creationId="{2B566528-1B12-4246-9431-5C2D7D081168}"/>
          </ac:spMkLst>
        </pc:spChg>
        <pc:grpChg chg="add">
          <ac:chgData name="Gulnaz Begum (1907551)" userId="a02594e5-a28b-45b0-96a3-1c234e262d01" providerId="ADAL" clId="{E1736711-3F93-2D4B-862B-608A85377A5F}" dt="2021-11-09T01:13:39.271" v="1642" actId="26606"/>
          <ac:grpSpMkLst>
            <pc:docMk/>
            <pc:sldMk cId="950661127" sldId="257"/>
            <ac:grpSpMk id="18" creationId="{828A5161-06F1-46CF-8AD7-844680A59E13}"/>
          </ac:grpSpMkLst>
        </pc:grpChg>
        <pc:grpChg chg="add">
          <ac:chgData name="Gulnaz Begum (1907551)" userId="a02594e5-a28b-45b0-96a3-1c234e262d01" providerId="ADAL" clId="{E1736711-3F93-2D4B-862B-608A85377A5F}" dt="2021-11-09T01:13:39.271" v="1642" actId="26606"/>
          <ac:grpSpMkLst>
            <pc:docMk/>
            <pc:sldMk cId="950661127" sldId="257"/>
            <ac:grpSpMk id="22" creationId="{5995D10D-E9C9-47DB-AE7E-801FEF38F5C9}"/>
          </ac:grpSpMkLst>
        </pc:grpChg>
        <pc:picChg chg="add mod">
          <ac:chgData name="Gulnaz Begum (1907551)" userId="a02594e5-a28b-45b0-96a3-1c234e262d01" providerId="ADAL" clId="{E1736711-3F93-2D4B-862B-608A85377A5F}" dt="2021-11-09T19:29:53.148" v="1850" actId="14100"/>
          <ac:picMkLst>
            <pc:docMk/>
            <pc:sldMk cId="950661127" sldId="257"/>
            <ac:picMk id="4" creationId="{2D0C78A2-8A20-574B-9AA6-735B48EC54EA}"/>
          </ac:picMkLst>
        </pc:picChg>
      </pc:sldChg>
      <pc:sldChg chg="addSp delSp modSp new del mod">
        <pc:chgData name="Gulnaz Begum (1907551)" userId="a02594e5-a28b-45b0-96a3-1c234e262d01" providerId="ADAL" clId="{E1736711-3F93-2D4B-862B-608A85377A5F}" dt="2021-11-09T00:52:10.956" v="1497" actId="2696"/>
        <pc:sldMkLst>
          <pc:docMk/>
          <pc:sldMk cId="1580846891" sldId="258"/>
        </pc:sldMkLst>
        <pc:spChg chg="mod">
          <ac:chgData name="Gulnaz Begum (1907551)" userId="a02594e5-a28b-45b0-96a3-1c234e262d01" providerId="ADAL" clId="{E1736711-3F93-2D4B-862B-608A85377A5F}" dt="2021-11-07T02:27:32.065" v="1160" actId="14100"/>
          <ac:spMkLst>
            <pc:docMk/>
            <pc:sldMk cId="1580846891" sldId="258"/>
            <ac:spMk id="2" creationId="{696AB59B-1A7D-AC49-98D7-117F9748D7CD}"/>
          </ac:spMkLst>
        </pc:spChg>
        <pc:spChg chg="mod">
          <ac:chgData name="Gulnaz Begum (1907551)" userId="a02594e5-a28b-45b0-96a3-1c234e262d01" providerId="ADAL" clId="{E1736711-3F93-2D4B-862B-608A85377A5F}" dt="2021-11-09T00:52:08.914" v="1496" actId="20577"/>
          <ac:spMkLst>
            <pc:docMk/>
            <pc:sldMk cId="1580846891" sldId="258"/>
            <ac:spMk id="3" creationId="{E668E830-759E-284C-817E-933B845D025F}"/>
          </ac:spMkLst>
        </pc:spChg>
        <pc:spChg chg="add del mod">
          <ac:chgData name="Gulnaz Begum (1907551)" userId="a02594e5-a28b-45b0-96a3-1c234e262d01" providerId="ADAL" clId="{E1736711-3F93-2D4B-862B-608A85377A5F}" dt="2021-11-07T02:29:46.467" v="1162"/>
          <ac:spMkLst>
            <pc:docMk/>
            <pc:sldMk cId="1580846891" sldId="258"/>
            <ac:spMk id="4" creationId="{53B61FD4-3068-D247-911F-F855F1221BC0}"/>
          </ac:spMkLst>
        </pc:spChg>
      </pc:sldChg>
      <pc:sldChg chg="addSp delSp modSp new mod ord setBg delDesignElem">
        <pc:chgData name="Gulnaz Begum (1907551)" userId="a02594e5-a28b-45b0-96a3-1c234e262d01" providerId="ADAL" clId="{E1736711-3F93-2D4B-862B-608A85377A5F}" dt="2021-11-11T22:39:39.592" v="7371" actId="20577"/>
        <pc:sldMkLst>
          <pc:docMk/>
          <pc:sldMk cId="2571064691" sldId="259"/>
        </pc:sldMkLst>
        <pc:spChg chg="del mod">
          <ac:chgData name="Gulnaz Begum (1907551)" userId="a02594e5-a28b-45b0-96a3-1c234e262d01" providerId="ADAL" clId="{E1736711-3F93-2D4B-862B-608A85377A5F}" dt="2021-11-05T13:08:21.307" v="367" actId="478"/>
          <ac:spMkLst>
            <pc:docMk/>
            <pc:sldMk cId="2571064691" sldId="259"/>
            <ac:spMk id="2" creationId="{06FAF37D-5CE7-0646-A41F-25BE4EDBCFE5}"/>
          </ac:spMkLst>
        </pc:spChg>
        <pc:spChg chg="add del mod">
          <ac:chgData name="Gulnaz Begum (1907551)" userId="a02594e5-a28b-45b0-96a3-1c234e262d01" providerId="ADAL" clId="{E1736711-3F93-2D4B-862B-608A85377A5F}" dt="2021-11-05T15:09:16.515" v="416" actId="26606"/>
          <ac:spMkLst>
            <pc:docMk/>
            <pc:sldMk cId="2571064691" sldId="259"/>
            <ac:spMk id="3" creationId="{30FC8D23-39EF-D648-B6E1-BEC82FF14E77}"/>
          </ac:spMkLst>
        </pc:spChg>
        <pc:spChg chg="add del mod">
          <ac:chgData name="Gulnaz Begum (1907551)" userId="a02594e5-a28b-45b0-96a3-1c234e262d01" providerId="ADAL" clId="{E1736711-3F93-2D4B-862B-608A85377A5F}" dt="2021-11-05T11:29:25.012" v="288" actId="478"/>
          <ac:spMkLst>
            <pc:docMk/>
            <pc:sldMk cId="2571064691" sldId="259"/>
            <ac:spMk id="4" creationId="{7EA0948F-A61A-384C-857E-1F4AB1EB3EE0}"/>
          </ac:spMkLst>
        </pc:spChg>
        <pc:spChg chg="add del mod">
          <ac:chgData name="Gulnaz Begum (1907551)" userId="a02594e5-a28b-45b0-96a3-1c234e262d01" providerId="ADAL" clId="{E1736711-3F93-2D4B-862B-608A85377A5F}" dt="2021-11-05T15:08:52.083" v="411"/>
          <ac:spMkLst>
            <pc:docMk/>
            <pc:sldMk cId="2571064691" sldId="259"/>
            <ac:spMk id="6" creationId="{AA18723F-CA8F-A04D-9E4A-0D6A2AA9CDEC}"/>
          </ac:spMkLst>
        </pc:spChg>
        <pc:spChg chg="add mod">
          <ac:chgData name="Gulnaz Begum (1907551)" userId="a02594e5-a28b-45b0-96a3-1c234e262d01" providerId="ADAL" clId="{E1736711-3F93-2D4B-862B-608A85377A5F}" dt="2021-11-11T22:39:39.592" v="7371" actId="20577"/>
          <ac:spMkLst>
            <pc:docMk/>
            <pc:sldMk cId="2571064691" sldId="259"/>
            <ac:spMk id="7" creationId="{C5CEC297-7AEF-9244-B7AA-CA8A8A995027}"/>
          </ac:spMkLst>
        </pc:spChg>
        <pc:spChg chg="add mod">
          <ac:chgData name="Gulnaz Begum (1907551)" userId="a02594e5-a28b-45b0-96a3-1c234e262d01" providerId="ADAL" clId="{E1736711-3F93-2D4B-862B-608A85377A5F}" dt="2021-11-11T18:24:24.609" v="5629" actId="1076"/>
          <ac:spMkLst>
            <pc:docMk/>
            <pc:sldMk cId="2571064691" sldId="259"/>
            <ac:spMk id="8" creationId="{155FECEC-5E40-8945-A8C4-4BB2A96B2DAD}"/>
          </ac:spMkLst>
        </pc:spChg>
        <pc:spChg chg="add del">
          <ac:chgData name="Gulnaz Begum (1907551)" userId="a02594e5-a28b-45b0-96a3-1c234e262d01" providerId="ADAL" clId="{E1736711-3F93-2D4B-862B-608A85377A5F}" dt="2021-11-05T15:07:04.415" v="389" actId="26606"/>
          <ac:spMkLst>
            <pc:docMk/>
            <pc:sldMk cId="2571064691" sldId="259"/>
            <ac:spMk id="9" creationId="{2B566528-1B12-4246-9431-5C2D7D081168}"/>
          </ac:spMkLst>
        </pc:spChg>
        <pc:spChg chg="add del">
          <ac:chgData name="Gulnaz Begum (1907551)" userId="a02594e5-a28b-45b0-96a3-1c234e262d01" providerId="ADAL" clId="{E1736711-3F93-2D4B-862B-608A85377A5F}" dt="2021-11-11T01:32:59.916" v="3601" actId="26606"/>
          <ac:spMkLst>
            <pc:docMk/>
            <pc:sldMk cId="2571064691" sldId="259"/>
            <ac:spMk id="10" creationId="{2B566528-1B12-4246-9431-5C2D7D081168}"/>
          </ac:spMkLst>
        </pc:spChg>
        <pc:spChg chg="add del">
          <ac:chgData name="Gulnaz Begum (1907551)" userId="a02594e5-a28b-45b0-96a3-1c234e262d01" providerId="ADAL" clId="{E1736711-3F93-2D4B-862B-608A85377A5F}" dt="2021-11-05T15:07:04.415" v="389" actId="26606"/>
          <ac:spMkLst>
            <pc:docMk/>
            <pc:sldMk cId="2571064691" sldId="259"/>
            <ac:spMk id="11" creationId="{2E80C965-DB6D-4F81-9E9E-B027384D0BD6}"/>
          </ac:spMkLst>
        </pc:spChg>
        <pc:spChg chg="add del">
          <ac:chgData name="Gulnaz Begum (1907551)" userId="a02594e5-a28b-45b0-96a3-1c234e262d01" providerId="ADAL" clId="{E1736711-3F93-2D4B-862B-608A85377A5F}" dt="2021-11-11T01:32:59.916" v="3601" actId="26606"/>
          <ac:spMkLst>
            <pc:docMk/>
            <pc:sldMk cId="2571064691" sldId="259"/>
            <ac:spMk id="12" creationId="{2E80C965-DB6D-4F81-9E9E-B027384D0BD6}"/>
          </ac:spMkLst>
        </pc:spChg>
        <pc:spChg chg="add del">
          <ac:chgData name="Gulnaz Begum (1907551)" userId="a02594e5-a28b-45b0-96a3-1c234e262d01" providerId="ADAL" clId="{E1736711-3F93-2D4B-862B-608A85377A5F}" dt="2021-11-05T15:07:04.415" v="389" actId="26606"/>
          <ac:spMkLst>
            <pc:docMk/>
            <pc:sldMk cId="2571064691" sldId="259"/>
            <ac:spMk id="13" creationId="{A580F890-B085-4E95-96AA-55AEBEC5CE6E}"/>
          </ac:spMkLst>
        </pc:spChg>
        <pc:spChg chg="add del">
          <ac:chgData name="Gulnaz Begum (1907551)" userId="a02594e5-a28b-45b0-96a3-1c234e262d01" providerId="ADAL" clId="{E1736711-3F93-2D4B-862B-608A85377A5F}" dt="2021-11-11T01:32:59.916" v="3601" actId="26606"/>
          <ac:spMkLst>
            <pc:docMk/>
            <pc:sldMk cId="2571064691" sldId="259"/>
            <ac:spMk id="14" creationId="{A580F890-B085-4E95-96AA-55AEBEC5CE6E}"/>
          </ac:spMkLst>
        </pc:spChg>
        <pc:spChg chg="add del">
          <ac:chgData name="Gulnaz Begum (1907551)" userId="a02594e5-a28b-45b0-96a3-1c234e262d01" providerId="ADAL" clId="{E1736711-3F93-2D4B-862B-608A85377A5F}" dt="2021-11-05T15:07:04.415" v="389" actId="26606"/>
          <ac:spMkLst>
            <pc:docMk/>
            <pc:sldMk cId="2571064691" sldId="259"/>
            <ac:spMk id="15" creationId="{D3F51FEB-38FB-4F6C-9F7B-2F2AFAB65463}"/>
          </ac:spMkLst>
        </pc:spChg>
        <pc:spChg chg="add del">
          <ac:chgData name="Gulnaz Begum (1907551)" userId="a02594e5-a28b-45b0-96a3-1c234e262d01" providerId="ADAL" clId="{E1736711-3F93-2D4B-862B-608A85377A5F}" dt="2021-11-05T15:07:04.415" v="389" actId="26606"/>
          <ac:spMkLst>
            <pc:docMk/>
            <pc:sldMk cId="2571064691" sldId="259"/>
            <ac:spMk id="17" creationId="{1E547BA6-BAE0-43BB-A7CA-60F69CE252F0}"/>
          </ac:spMkLst>
        </pc:spChg>
        <pc:spChg chg="add del">
          <ac:chgData name="Gulnaz Begum (1907551)" userId="a02594e5-a28b-45b0-96a3-1c234e262d01" providerId="ADAL" clId="{E1736711-3F93-2D4B-862B-608A85377A5F}" dt="2021-11-11T01:32:59.916" v="3601" actId="26606"/>
          <ac:spMkLst>
            <pc:docMk/>
            <pc:sldMk cId="2571064691" sldId="259"/>
            <ac:spMk id="19" creationId="{D3F51FEB-38FB-4F6C-9F7B-2F2AFAB65463}"/>
          </ac:spMkLst>
        </pc:spChg>
        <pc:spChg chg="add del">
          <ac:chgData name="Gulnaz Begum (1907551)" userId="a02594e5-a28b-45b0-96a3-1c234e262d01" providerId="ADAL" clId="{E1736711-3F93-2D4B-862B-608A85377A5F}" dt="2021-11-11T01:32:59.916" v="3601" actId="26606"/>
          <ac:spMkLst>
            <pc:docMk/>
            <pc:sldMk cId="2571064691" sldId="259"/>
            <ac:spMk id="21" creationId="{1E547BA6-BAE0-43BB-A7CA-60F69CE252F0}"/>
          </ac:spMkLst>
        </pc:spChg>
        <pc:spChg chg="add">
          <ac:chgData name="Gulnaz Begum (1907551)" userId="a02594e5-a28b-45b0-96a3-1c234e262d01" providerId="ADAL" clId="{E1736711-3F93-2D4B-862B-608A85377A5F}" dt="2021-11-11T01:32:59.916" v="3601" actId="26606"/>
          <ac:spMkLst>
            <pc:docMk/>
            <pc:sldMk cId="2571064691" sldId="259"/>
            <ac:spMk id="26" creationId="{2B566528-1B12-4246-9431-5C2D7D081168}"/>
          </ac:spMkLst>
        </pc:spChg>
        <pc:spChg chg="add">
          <ac:chgData name="Gulnaz Begum (1907551)" userId="a02594e5-a28b-45b0-96a3-1c234e262d01" providerId="ADAL" clId="{E1736711-3F93-2D4B-862B-608A85377A5F}" dt="2021-11-11T01:32:59.916" v="3601" actId="26606"/>
          <ac:spMkLst>
            <pc:docMk/>
            <pc:sldMk cId="2571064691" sldId="259"/>
            <ac:spMk id="28" creationId="{2E80C965-DB6D-4F81-9E9E-B027384D0BD6}"/>
          </ac:spMkLst>
        </pc:spChg>
        <pc:spChg chg="add">
          <ac:chgData name="Gulnaz Begum (1907551)" userId="a02594e5-a28b-45b0-96a3-1c234e262d01" providerId="ADAL" clId="{E1736711-3F93-2D4B-862B-608A85377A5F}" dt="2021-11-11T01:32:59.916" v="3601" actId="26606"/>
          <ac:spMkLst>
            <pc:docMk/>
            <pc:sldMk cId="2571064691" sldId="259"/>
            <ac:spMk id="30" creationId="{A580F890-B085-4E95-96AA-55AEBEC5CE6E}"/>
          </ac:spMkLst>
        </pc:spChg>
        <pc:spChg chg="add">
          <ac:chgData name="Gulnaz Begum (1907551)" userId="a02594e5-a28b-45b0-96a3-1c234e262d01" providerId="ADAL" clId="{E1736711-3F93-2D4B-862B-608A85377A5F}" dt="2021-11-11T01:32:59.916" v="3601" actId="26606"/>
          <ac:spMkLst>
            <pc:docMk/>
            <pc:sldMk cId="2571064691" sldId="259"/>
            <ac:spMk id="32" creationId="{D3F51FEB-38FB-4F6C-9F7B-2F2AFAB65463}"/>
          </ac:spMkLst>
        </pc:spChg>
        <pc:spChg chg="add">
          <ac:chgData name="Gulnaz Begum (1907551)" userId="a02594e5-a28b-45b0-96a3-1c234e262d01" providerId="ADAL" clId="{E1736711-3F93-2D4B-862B-608A85377A5F}" dt="2021-11-11T01:32:59.916" v="3601" actId="26606"/>
          <ac:spMkLst>
            <pc:docMk/>
            <pc:sldMk cId="2571064691" sldId="259"/>
            <ac:spMk id="34" creationId="{1E547BA6-BAE0-43BB-A7CA-60F69CE252F0}"/>
          </ac:spMkLst>
        </pc:spChg>
        <pc:graphicFrameChg chg="add del mod">
          <ac:chgData name="Gulnaz Begum (1907551)" userId="a02594e5-a28b-45b0-96a3-1c234e262d01" providerId="ADAL" clId="{E1736711-3F93-2D4B-862B-608A85377A5F}" dt="2021-11-05T15:07:04.415" v="389" actId="26606"/>
          <ac:graphicFrameMkLst>
            <pc:docMk/>
            <pc:sldMk cId="2571064691" sldId="259"/>
            <ac:graphicFrameMk id="5" creationId="{4EFD91F9-DEEA-4952-BFD1-0C5BD819069F}"/>
          </ac:graphicFrameMkLst>
        </pc:graphicFrameChg>
        <pc:graphicFrameChg chg="add mod ord modGraphic">
          <ac:chgData name="Gulnaz Begum (1907551)" userId="a02594e5-a28b-45b0-96a3-1c234e262d01" providerId="ADAL" clId="{E1736711-3F93-2D4B-862B-608A85377A5F}" dt="2021-11-11T18:23:23.303" v="5593" actId="26606"/>
          <ac:graphicFrameMkLst>
            <pc:docMk/>
            <pc:sldMk cId="2571064691" sldId="259"/>
            <ac:graphicFrameMk id="16" creationId="{511F85CB-3688-4698-ABAC-7F75C69FB7B5}"/>
          </ac:graphicFrameMkLst>
        </pc:graphicFrameChg>
        <pc:picChg chg="add del mod">
          <ac:chgData name="Gulnaz Begum (1907551)" userId="a02594e5-a28b-45b0-96a3-1c234e262d01" providerId="ADAL" clId="{E1736711-3F93-2D4B-862B-608A85377A5F}" dt="2021-11-05T11:29:27.211" v="289" actId="478"/>
          <ac:picMkLst>
            <pc:docMk/>
            <pc:sldMk cId="2571064691" sldId="259"/>
            <ac:picMk id="1026" creationId="{9A26F89E-65E2-7F4C-A5DE-8C0D11A12C44}"/>
          </ac:picMkLst>
        </pc:picChg>
      </pc:sldChg>
      <pc:sldChg chg="addSp delSp modSp new mod ord setBg">
        <pc:chgData name="Gulnaz Begum (1907551)" userId="a02594e5-a28b-45b0-96a3-1c234e262d01" providerId="ADAL" clId="{E1736711-3F93-2D4B-862B-608A85377A5F}" dt="2021-11-11T22:41:35.339" v="7414" actId="20577"/>
        <pc:sldMkLst>
          <pc:docMk/>
          <pc:sldMk cId="723675454" sldId="260"/>
        </pc:sldMkLst>
        <pc:spChg chg="del mod">
          <ac:chgData name="Gulnaz Begum (1907551)" userId="a02594e5-a28b-45b0-96a3-1c234e262d01" providerId="ADAL" clId="{E1736711-3F93-2D4B-862B-608A85377A5F}" dt="2021-11-05T11:11:37.371" v="225" actId="478"/>
          <ac:spMkLst>
            <pc:docMk/>
            <pc:sldMk cId="723675454" sldId="260"/>
            <ac:spMk id="2" creationId="{56B27A59-2901-C540-95BF-1717AAA82419}"/>
          </ac:spMkLst>
        </pc:spChg>
        <pc:spChg chg="add mod">
          <ac:chgData name="Gulnaz Begum (1907551)" userId="a02594e5-a28b-45b0-96a3-1c234e262d01" providerId="ADAL" clId="{E1736711-3F93-2D4B-862B-608A85377A5F}" dt="2021-11-11T17:23:42.360" v="5460" actId="1076"/>
          <ac:spMkLst>
            <pc:docMk/>
            <pc:sldMk cId="723675454" sldId="260"/>
            <ac:spMk id="2" creationId="{60F43535-EA77-AD4F-85DD-948B76575AB3}"/>
          </ac:spMkLst>
        </pc:spChg>
        <pc:spChg chg="del mod">
          <ac:chgData name="Gulnaz Begum (1907551)" userId="a02594e5-a28b-45b0-96a3-1c234e262d01" providerId="ADAL" clId="{E1736711-3F93-2D4B-862B-608A85377A5F}" dt="2021-11-04T12:52:45.599" v="207"/>
          <ac:spMkLst>
            <pc:docMk/>
            <pc:sldMk cId="723675454" sldId="260"/>
            <ac:spMk id="3" creationId="{0905B38E-8D5E-AA40-AFC9-1DEA7AFD0384}"/>
          </ac:spMkLst>
        </pc:spChg>
        <pc:spChg chg="add del mod">
          <ac:chgData name="Gulnaz Begum (1907551)" userId="a02594e5-a28b-45b0-96a3-1c234e262d01" providerId="ADAL" clId="{E1736711-3F93-2D4B-862B-608A85377A5F}" dt="2021-11-11T22:30:02.569" v="7305" actId="478"/>
          <ac:spMkLst>
            <pc:docMk/>
            <pc:sldMk cId="723675454" sldId="260"/>
            <ac:spMk id="3" creationId="{54D69429-0227-0047-8037-AB64B37D44C6}"/>
          </ac:spMkLst>
        </pc:spChg>
        <pc:spChg chg="add del mod">
          <ac:chgData name="Gulnaz Begum (1907551)" userId="a02594e5-a28b-45b0-96a3-1c234e262d01" providerId="ADAL" clId="{E1736711-3F93-2D4B-862B-608A85377A5F}" dt="2021-11-05T11:11:47.567" v="228"/>
          <ac:spMkLst>
            <pc:docMk/>
            <pc:sldMk cId="723675454" sldId="260"/>
            <ac:spMk id="4" creationId="{572B352F-9FD2-964A-9518-632D4C58BBA9}"/>
          </ac:spMkLst>
        </pc:spChg>
        <pc:spChg chg="add del mod">
          <ac:chgData name="Gulnaz Begum (1907551)" userId="a02594e5-a28b-45b0-96a3-1c234e262d01" providerId="ADAL" clId="{E1736711-3F93-2D4B-862B-608A85377A5F}" dt="2021-11-07T00:45:36.772" v="1035" actId="478"/>
          <ac:spMkLst>
            <pc:docMk/>
            <pc:sldMk cId="723675454" sldId="260"/>
            <ac:spMk id="5" creationId="{598B282F-29A5-2444-804A-038135398595}"/>
          </ac:spMkLst>
        </pc:spChg>
        <pc:spChg chg="add del mod">
          <ac:chgData name="Gulnaz Begum (1907551)" userId="a02594e5-a28b-45b0-96a3-1c234e262d01" providerId="ADAL" clId="{E1736711-3F93-2D4B-862B-608A85377A5F}" dt="2021-11-11T01:35:14.986" v="3618" actId="478"/>
          <ac:spMkLst>
            <pc:docMk/>
            <pc:sldMk cId="723675454" sldId="260"/>
            <ac:spMk id="6" creationId="{E40D3A5E-CBC8-1B41-83F6-305E85721FCF}"/>
          </ac:spMkLst>
        </pc:spChg>
        <pc:spChg chg="add del mod">
          <ac:chgData name="Gulnaz Begum (1907551)" userId="a02594e5-a28b-45b0-96a3-1c234e262d01" providerId="ADAL" clId="{E1736711-3F93-2D4B-862B-608A85377A5F}" dt="2021-11-09T00:56:50.948" v="1518"/>
          <ac:spMkLst>
            <pc:docMk/>
            <pc:sldMk cId="723675454" sldId="260"/>
            <ac:spMk id="7" creationId="{6D713297-512D-1449-A733-C3912C3C30E6}"/>
          </ac:spMkLst>
        </pc:spChg>
        <pc:spChg chg="add del mod">
          <ac:chgData name="Gulnaz Begum (1907551)" userId="a02594e5-a28b-45b0-96a3-1c234e262d01" providerId="ADAL" clId="{E1736711-3F93-2D4B-862B-608A85377A5F}" dt="2021-11-11T00:00:16.464" v="2280"/>
          <ac:spMkLst>
            <pc:docMk/>
            <pc:sldMk cId="723675454" sldId="260"/>
            <ac:spMk id="8" creationId="{BBE16B5C-37C1-4446-98E5-0F7F9618E305}"/>
          </ac:spMkLst>
        </pc:spChg>
        <pc:spChg chg="add del mod">
          <ac:chgData name="Gulnaz Begum (1907551)" userId="a02594e5-a28b-45b0-96a3-1c234e262d01" providerId="ADAL" clId="{E1736711-3F93-2D4B-862B-608A85377A5F}" dt="2021-11-11T01:12:22.023" v="3217" actId="478"/>
          <ac:spMkLst>
            <pc:docMk/>
            <pc:sldMk cId="723675454" sldId="260"/>
            <ac:spMk id="9" creationId="{44803AAA-D40B-7448-AC2A-6C8579DB7923}"/>
          </ac:spMkLst>
        </pc:spChg>
        <pc:spChg chg="add del mod">
          <ac:chgData name="Gulnaz Begum (1907551)" userId="a02594e5-a28b-45b0-96a3-1c234e262d01" providerId="ADAL" clId="{E1736711-3F93-2D4B-862B-608A85377A5F}" dt="2021-11-11T01:09:43.109" v="3009"/>
          <ac:spMkLst>
            <pc:docMk/>
            <pc:sldMk cId="723675454" sldId="260"/>
            <ac:spMk id="10" creationId="{FD9DF7DE-4B44-C647-916E-9D745BEAF93D}"/>
          </ac:spMkLst>
        </pc:spChg>
        <pc:spChg chg="add mod">
          <ac:chgData name="Gulnaz Begum (1907551)" userId="a02594e5-a28b-45b0-96a3-1c234e262d01" providerId="ADAL" clId="{E1736711-3F93-2D4B-862B-608A85377A5F}" dt="2021-11-11T22:41:35.339" v="7414" actId="20577"/>
          <ac:spMkLst>
            <pc:docMk/>
            <pc:sldMk cId="723675454" sldId="260"/>
            <ac:spMk id="11" creationId="{D25A8B1A-6765-B541-857A-51533773E645}"/>
          </ac:spMkLst>
        </pc:spChg>
        <pc:spChg chg="add mod">
          <ac:chgData name="Gulnaz Begum (1907551)" userId="a02594e5-a28b-45b0-96a3-1c234e262d01" providerId="ADAL" clId="{E1736711-3F93-2D4B-862B-608A85377A5F}" dt="2021-11-11T22:30:56.577" v="7318" actId="5793"/>
          <ac:spMkLst>
            <pc:docMk/>
            <pc:sldMk cId="723675454" sldId="260"/>
            <ac:spMk id="13" creationId="{86A093B4-88E7-CA4C-BE2B-76E7FF6936D7}"/>
          </ac:spMkLst>
        </pc:spChg>
        <pc:spChg chg="add del mod ord">
          <ac:chgData name="Gulnaz Begum (1907551)" userId="a02594e5-a28b-45b0-96a3-1c234e262d01" providerId="ADAL" clId="{E1736711-3F93-2D4B-862B-608A85377A5F}" dt="2021-11-11T01:38:38.721" v="3642" actId="767"/>
          <ac:spMkLst>
            <pc:docMk/>
            <pc:sldMk cId="723675454" sldId="260"/>
            <ac:spMk id="14" creationId="{F63C457D-D4DE-BB45-A8FC-F744DFA623FE}"/>
          </ac:spMkLst>
        </pc:spChg>
        <pc:spChg chg="add del mod">
          <ac:chgData name="Gulnaz Begum (1907551)" userId="a02594e5-a28b-45b0-96a3-1c234e262d01" providerId="ADAL" clId="{E1736711-3F93-2D4B-862B-608A85377A5F}" dt="2021-11-11T01:38:34.800" v="3637" actId="767"/>
          <ac:spMkLst>
            <pc:docMk/>
            <pc:sldMk cId="723675454" sldId="260"/>
            <ac:spMk id="15" creationId="{AB47A6AA-4F70-B84B-8E27-B15881261501}"/>
          </ac:spMkLst>
        </pc:spChg>
        <pc:spChg chg="add mod">
          <ac:chgData name="Gulnaz Begum (1907551)" userId="a02594e5-a28b-45b0-96a3-1c234e262d01" providerId="ADAL" clId="{E1736711-3F93-2D4B-862B-608A85377A5F}" dt="2021-11-11T18:50:09.729" v="6140" actId="20577"/>
          <ac:spMkLst>
            <pc:docMk/>
            <pc:sldMk cId="723675454" sldId="260"/>
            <ac:spMk id="16" creationId="{094D8669-ABF2-0A40-A1A7-70DEC9DA45AC}"/>
          </ac:spMkLst>
        </pc:spChg>
        <pc:spChg chg="add del">
          <ac:chgData name="Gulnaz Begum (1907551)" userId="a02594e5-a28b-45b0-96a3-1c234e262d01" providerId="ADAL" clId="{E1736711-3F93-2D4B-862B-608A85377A5F}" dt="2021-11-11T01:38:34.875" v="3639" actId="26606"/>
          <ac:spMkLst>
            <pc:docMk/>
            <pc:sldMk cId="723675454" sldId="260"/>
            <ac:spMk id="18" creationId="{2B566528-1B12-4246-9431-5C2D7D081168}"/>
          </ac:spMkLst>
        </pc:spChg>
        <pc:spChg chg="add del">
          <ac:chgData name="Gulnaz Begum (1907551)" userId="a02594e5-a28b-45b0-96a3-1c234e262d01" providerId="ADAL" clId="{E1736711-3F93-2D4B-862B-608A85377A5F}" dt="2021-11-11T01:38:34.875" v="3639" actId="26606"/>
          <ac:spMkLst>
            <pc:docMk/>
            <pc:sldMk cId="723675454" sldId="260"/>
            <ac:spMk id="20" creationId="{2E80C965-DB6D-4F81-9E9E-B027384D0BD6}"/>
          </ac:spMkLst>
        </pc:spChg>
        <pc:spChg chg="add del">
          <ac:chgData name="Gulnaz Begum (1907551)" userId="a02594e5-a28b-45b0-96a3-1c234e262d01" providerId="ADAL" clId="{E1736711-3F93-2D4B-862B-608A85377A5F}" dt="2021-11-11T01:38:34.875" v="3639" actId="26606"/>
          <ac:spMkLst>
            <pc:docMk/>
            <pc:sldMk cId="723675454" sldId="260"/>
            <ac:spMk id="22" creationId="{A580F890-B085-4E95-96AA-55AEBEC5CE6E}"/>
          </ac:spMkLst>
        </pc:spChg>
        <pc:spChg chg="add del">
          <ac:chgData name="Gulnaz Begum (1907551)" userId="a02594e5-a28b-45b0-96a3-1c234e262d01" providerId="ADAL" clId="{E1736711-3F93-2D4B-862B-608A85377A5F}" dt="2021-11-11T01:38:34.875" v="3639" actId="26606"/>
          <ac:spMkLst>
            <pc:docMk/>
            <pc:sldMk cId="723675454" sldId="260"/>
            <ac:spMk id="24" creationId="{D3F51FEB-38FB-4F6C-9F7B-2F2AFAB65463}"/>
          </ac:spMkLst>
        </pc:spChg>
        <pc:spChg chg="add del">
          <ac:chgData name="Gulnaz Begum (1907551)" userId="a02594e5-a28b-45b0-96a3-1c234e262d01" providerId="ADAL" clId="{E1736711-3F93-2D4B-862B-608A85377A5F}" dt="2021-11-11T01:38:34.875" v="3639" actId="26606"/>
          <ac:spMkLst>
            <pc:docMk/>
            <pc:sldMk cId="723675454" sldId="260"/>
            <ac:spMk id="26" creationId="{1E547BA6-BAE0-43BB-A7CA-60F69CE252F0}"/>
          </ac:spMkLst>
        </pc:spChg>
        <pc:spChg chg="add del">
          <ac:chgData name="Gulnaz Begum (1907551)" userId="a02594e5-a28b-45b0-96a3-1c234e262d01" providerId="ADAL" clId="{E1736711-3F93-2D4B-862B-608A85377A5F}" dt="2021-11-11T01:38:34.875" v="3639" actId="26606"/>
          <ac:spMkLst>
            <pc:docMk/>
            <pc:sldMk cId="723675454" sldId="260"/>
            <ac:spMk id="73" creationId="{2B566528-1B12-4246-9431-5C2D7D081168}"/>
          </ac:spMkLst>
        </pc:spChg>
        <pc:grpChg chg="add del">
          <ac:chgData name="Gulnaz Begum (1907551)" userId="a02594e5-a28b-45b0-96a3-1c234e262d01" providerId="ADAL" clId="{E1736711-3F93-2D4B-862B-608A85377A5F}" dt="2021-11-11T01:38:34.875" v="3639" actId="26606"/>
          <ac:grpSpMkLst>
            <pc:docMk/>
            <pc:sldMk cId="723675454" sldId="260"/>
            <ac:grpSpMk id="75" creationId="{828A5161-06F1-46CF-8AD7-844680A59E13}"/>
          </ac:grpSpMkLst>
        </pc:grpChg>
        <pc:grpChg chg="add del">
          <ac:chgData name="Gulnaz Begum (1907551)" userId="a02594e5-a28b-45b0-96a3-1c234e262d01" providerId="ADAL" clId="{E1736711-3F93-2D4B-862B-608A85377A5F}" dt="2021-11-11T01:38:34.875" v="3639" actId="26606"/>
          <ac:grpSpMkLst>
            <pc:docMk/>
            <pc:sldMk cId="723675454" sldId="260"/>
            <ac:grpSpMk id="79" creationId="{5995D10D-E9C9-47DB-AE7E-801FEF38F5C9}"/>
          </ac:grpSpMkLst>
        </pc:grpChg>
        <pc:picChg chg="add del mod">
          <ac:chgData name="Gulnaz Begum (1907551)" userId="a02594e5-a28b-45b0-96a3-1c234e262d01" providerId="ADAL" clId="{E1736711-3F93-2D4B-862B-608A85377A5F}" dt="2021-11-05T18:59:23.228" v="904" actId="21"/>
          <ac:picMkLst>
            <pc:docMk/>
            <pc:sldMk cId="723675454" sldId="260"/>
            <ac:picMk id="1026" creationId="{F0EC26E8-0255-2847-8C67-1722A00FF08B}"/>
          </ac:picMkLst>
        </pc:picChg>
        <pc:picChg chg="add del mod">
          <ac:chgData name="Gulnaz Begum (1907551)" userId="a02594e5-a28b-45b0-96a3-1c234e262d01" providerId="ADAL" clId="{E1736711-3F93-2D4B-862B-608A85377A5F}" dt="2021-11-11T01:38:36.676" v="3641"/>
          <ac:picMkLst>
            <pc:docMk/>
            <pc:sldMk cId="723675454" sldId="260"/>
            <ac:picMk id="1028" creationId="{D4EAD909-0A86-CF41-881D-031E5589DF94}"/>
          </ac:picMkLst>
        </pc:picChg>
        <pc:picChg chg="add mod">
          <ac:chgData name="Gulnaz Begum (1907551)" userId="a02594e5-a28b-45b0-96a3-1c234e262d01" providerId="ADAL" clId="{E1736711-3F93-2D4B-862B-608A85377A5F}" dt="2021-11-11T11:27:28.711" v="5219" actId="14100"/>
          <ac:picMkLst>
            <pc:docMk/>
            <pc:sldMk cId="723675454" sldId="260"/>
            <ac:picMk id="1030" creationId="{88EE9A51-C0F4-9641-A139-65A11757C325}"/>
          </ac:picMkLst>
        </pc:picChg>
        <pc:picChg chg="add del mod">
          <ac:chgData name="Gulnaz Begum (1907551)" userId="a02594e5-a28b-45b0-96a3-1c234e262d01" providerId="ADAL" clId="{E1736711-3F93-2D4B-862B-608A85377A5F}" dt="2021-11-11T17:24:16.993" v="5464" actId="478"/>
          <ac:picMkLst>
            <pc:docMk/>
            <pc:sldMk cId="723675454" sldId="260"/>
            <ac:picMk id="2049" creationId="{93F96A0B-6940-7540-85FD-DC57A4534577}"/>
          </ac:picMkLst>
        </pc:picChg>
      </pc:sldChg>
      <pc:sldChg chg="addSp delSp modSp new mod setBg">
        <pc:chgData name="Gulnaz Begum (1907551)" userId="a02594e5-a28b-45b0-96a3-1c234e262d01" providerId="ADAL" clId="{E1736711-3F93-2D4B-862B-608A85377A5F}" dt="2021-11-11T22:41:07.783" v="7402" actId="20577"/>
        <pc:sldMkLst>
          <pc:docMk/>
          <pc:sldMk cId="2343369790" sldId="261"/>
        </pc:sldMkLst>
        <pc:spChg chg="mod">
          <ac:chgData name="Gulnaz Begum (1907551)" userId="a02594e5-a28b-45b0-96a3-1c234e262d01" providerId="ADAL" clId="{E1736711-3F93-2D4B-862B-608A85377A5F}" dt="2021-11-11T22:41:07.783" v="7402" actId="20577"/>
          <ac:spMkLst>
            <pc:docMk/>
            <pc:sldMk cId="2343369790" sldId="261"/>
            <ac:spMk id="2" creationId="{15D59EC2-D842-8249-8C93-8D835088EDB6}"/>
          </ac:spMkLst>
        </pc:spChg>
        <pc:spChg chg="del mod">
          <ac:chgData name="Gulnaz Begum (1907551)" userId="a02594e5-a28b-45b0-96a3-1c234e262d01" providerId="ADAL" clId="{E1736711-3F93-2D4B-862B-608A85377A5F}" dt="2021-11-09T01:18:04.522" v="1711" actId="478"/>
          <ac:spMkLst>
            <pc:docMk/>
            <pc:sldMk cId="2343369790" sldId="261"/>
            <ac:spMk id="3" creationId="{E64BB9DA-1796-234E-8E59-04833DA65B17}"/>
          </ac:spMkLst>
        </pc:spChg>
        <pc:spChg chg="add mod">
          <ac:chgData name="Gulnaz Begum (1907551)" userId="a02594e5-a28b-45b0-96a3-1c234e262d01" providerId="ADAL" clId="{E1736711-3F93-2D4B-862B-608A85377A5F}" dt="2021-11-11T22:36:29.824" v="7358" actId="27636"/>
          <ac:spMkLst>
            <pc:docMk/>
            <pc:sldMk cId="2343369790" sldId="261"/>
            <ac:spMk id="5" creationId="{0F978941-174A-784A-8EA3-602C98C8E054}"/>
          </ac:spMkLst>
        </pc:spChg>
        <pc:spChg chg="add del mod">
          <ac:chgData name="Gulnaz Begum (1907551)" userId="a02594e5-a28b-45b0-96a3-1c234e262d01" providerId="ADAL" clId="{E1736711-3F93-2D4B-862B-608A85377A5F}" dt="2021-11-09T01:19:54.443" v="1732" actId="26606"/>
          <ac:spMkLst>
            <pc:docMk/>
            <pc:sldMk cId="2343369790" sldId="261"/>
            <ac:spMk id="6" creationId="{A6CD6B42-B31B-E94D-8A1D-AE3373C0E497}"/>
          </ac:spMkLst>
        </pc:spChg>
        <pc:spChg chg="add mod">
          <ac:chgData name="Gulnaz Begum (1907551)" userId="a02594e5-a28b-45b0-96a3-1c234e262d01" providerId="ADAL" clId="{E1736711-3F93-2D4B-862B-608A85377A5F}" dt="2021-11-09T01:20:12.724" v="1737" actId="14100"/>
          <ac:spMkLst>
            <pc:docMk/>
            <pc:sldMk cId="2343369790" sldId="261"/>
            <ac:spMk id="7" creationId="{12B4A450-9B75-564E-87C5-3F6C8914C52D}"/>
          </ac:spMkLst>
        </pc:spChg>
        <pc:spChg chg="add">
          <ac:chgData name="Gulnaz Begum (1907551)" userId="a02594e5-a28b-45b0-96a3-1c234e262d01" providerId="ADAL" clId="{E1736711-3F93-2D4B-862B-608A85377A5F}" dt="2021-11-09T01:19:54.443" v="1732" actId="26606"/>
          <ac:spMkLst>
            <pc:docMk/>
            <pc:sldMk cId="2343369790" sldId="261"/>
            <ac:spMk id="71" creationId="{2B566528-1B12-4246-9431-5C2D7D081168}"/>
          </ac:spMkLst>
        </pc:spChg>
        <pc:grpChg chg="add">
          <ac:chgData name="Gulnaz Begum (1907551)" userId="a02594e5-a28b-45b0-96a3-1c234e262d01" providerId="ADAL" clId="{E1736711-3F93-2D4B-862B-608A85377A5F}" dt="2021-11-09T01:19:54.443" v="1732" actId="26606"/>
          <ac:grpSpMkLst>
            <pc:docMk/>
            <pc:sldMk cId="2343369790" sldId="261"/>
            <ac:grpSpMk id="73" creationId="{828A5161-06F1-46CF-8AD7-844680A59E13}"/>
          </ac:grpSpMkLst>
        </pc:grpChg>
        <pc:grpChg chg="add">
          <ac:chgData name="Gulnaz Begum (1907551)" userId="a02594e5-a28b-45b0-96a3-1c234e262d01" providerId="ADAL" clId="{E1736711-3F93-2D4B-862B-608A85377A5F}" dt="2021-11-09T01:19:54.443" v="1732" actId="26606"/>
          <ac:grpSpMkLst>
            <pc:docMk/>
            <pc:sldMk cId="2343369790" sldId="261"/>
            <ac:grpSpMk id="77" creationId="{5995D10D-E9C9-47DB-AE7E-801FEF38F5C9}"/>
          </ac:grpSpMkLst>
        </pc:grpChg>
        <pc:picChg chg="add mod ord">
          <ac:chgData name="Gulnaz Begum (1907551)" userId="a02594e5-a28b-45b0-96a3-1c234e262d01" providerId="ADAL" clId="{E1736711-3F93-2D4B-862B-608A85377A5F}" dt="2021-11-11T22:35:23.357" v="7334" actId="14100"/>
          <ac:picMkLst>
            <pc:docMk/>
            <pc:sldMk cId="2343369790" sldId="261"/>
            <ac:picMk id="2050" creationId="{9EFA4C0A-5F74-2240-B06C-5C348B696135}"/>
          </ac:picMkLst>
        </pc:picChg>
      </pc:sldChg>
      <pc:sldChg chg="addSp delSp modSp new mod ord setBg">
        <pc:chgData name="Gulnaz Begum (1907551)" userId="a02594e5-a28b-45b0-96a3-1c234e262d01" providerId="ADAL" clId="{E1736711-3F93-2D4B-862B-608A85377A5F}" dt="2021-11-11T22:41:20.102" v="7408" actId="20577"/>
        <pc:sldMkLst>
          <pc:docMk/>
          <pc:sldMk cId="4080437587" sldId="262"/>
        </pc:sldMkLst>
        <pc:spChg chg="mod">
          <ac:chgData name="Gulnaz Begum (1907551)" userId="a02594e5-a28b-45b0-96a3-1c234e262d01" providerId="ADAL" clId="{E1736711-3F93-2D4B-862B-608A85377A5F}" dt="2021-11-11T22:41:20.102" v="7408" actId="20577"/>
          <ac:spMkLst>
            <pc:docMk/>
            <pc:sldMk cId="4080437587" sldId="262"/>
            <ac:spMk id="2" creationId="{5DE70566-F4B9-A941-9508-8354D3882773}"/>
          </ac:spMkLst>
        </pc:spChg>
        <pc:spChg chg="del mod">
          <ac:chgData name="Gulnaz Begum (1907551)" userId="a02594e5-a28b-45b0-96a3-1c234e262d01" providerId="ADAL" clId="{E1736711-3F93-2D4B-862B-608A85377A5F}" dt="2021-11-09T00:47:16.355" v="1487" actId="478"/>
          <ac:spMkLst>
            <pc:docMk/>
            <pc:sldMk cId="4080437587" sldId="262"/>
            <ac:spMk id="3" creationId="{FBD04FBC-A122-1646-B7FC-AA45CD59374E}"/>
          </ac:spMkLst>
        </pc:spChg>
        <pc:spChg chg="add mod">
          <ac:chgData name="Gulnaz Begum (1907551)" userId="a02594e5-a28b-45b0-96a3-1c234e262d01" providerId="ADAL" clId="{E1736711-3F93-2D4B-862B-608A85377A5F}" dt="2021-11-11T22:27:21.317" v="7282" actId="14100"/>
          <ac:spMkLst>
            <pc:docMk/>
            <pc:sldMk cId="4080437587" sldId="262"/>
            <ac:spMk id="5" creationId="{5A962047-0272-534B-98D4-39625861C39D}"/>
          </ac:spMkLst>
        </pc:spChg>
        <pc:spChg chg="add del mod">
          <ac:chgData name="Gulnaz Begum (1907551)" userId="a02594e5-a28b-45b0-96a3-1c234e262d01" providerId="ADAL" clId="{E1736711-3F93-2D4B-862B-608A85377A5F}" dt="2021-11-09T19:23:35.849" v="1814"/>
          <ac:spMkLst>
            <pc:docMk/>
            <pc:sldMk cId="4080437587" sldId="262"/>
            <ac:spMk id="6" creationId="{93177E6C-465E-814B-A497-75EF99F89D54}"/>
          </ac:spMkLst>
        </pc:spChg>
        <pc:spChg chg="add mod">
          <ac:chgData name="Gulnaz Begum (1907551)" userId="a02594e5-a28b-45b0-96a3-1c234e262d01" providerId="ADAL" clId="{E1736711-3F93-2D4B-862B-608A85377A5F}" dt="2021-11-09T19:24:47.621" v="1827" actId="207"/>
          <ac:spMkLst>
            <pc:docMk/>
            <pc:sldMk cId="4080437587" sldId="262"/>
            <ac:spMk id="7" creationId="{BEE6CE69-B06A-3B49-820D-6FE66B54D1B2}"/>
          </ac:spMkLst>
        </pc:spChg>
        <pc:spChg chg="add">
          <ac:chgData name="Gulnaz Begum (1907551)" userId="a02594e5-a28b-45b0-96a3-1c234e262d01" providerId="ADAL" clId="{E1736711-3F93-2D4B-862B-608A85377A5F}" dt="2021-11-09T19:22:30.168" v="1801" actId="26606"/>
          <ac:spMkLst>
            <pc:docMk/>
            <pc:sldMk cId="4080437587" sldId="262"/>
            <ac:spMk id="10" creationId="{2B566528-1B12-4246-9431-5C2D7D081168}"/>
          </ac:spMkLst>
        </pc:spChg>
        <pc:spChg chg="add">
          <ac:chgData name="Gulnaz Begum (1907551)" userId="a02594e5-a28b-45b0-96a3-1c234e262d01" providerId="ADAL" clId="{E1736711-3F93-2D4B-862B-608A85377A5F}" dt="2021-11-09T19:22:30.168" v="1801" actId="26606"/>
          <ac:spMkLst>
            <pc:docMk/>
            <pc:sldMk cId="4080437587" sldId="262"/>
            <ac:spMk id="12" creationId="{2E80C965-DB6D-4F81-9E9E-B027384D0BD6}"/>
          </ac:spMkLst>
        </pc:spChg>
        <pc:spChg chg="add">
          <ac:chgData name="Gulnaz Begum (1907551)" userId="a02594e5-a28b-45b0-96a3-1c234e262d01" providerId="ADAL" clId="{E1736711-3F93-2D4B-862B-608A85377A5F}" dt="2021-11-09T19:22:30.168" v="1801" actId="26606"/>
          <ac:spMkLst>
            <pc:docMk/>
            <pc:sldMk cId="4080437587" sldId="262"/>
            <ac:spMk id="14" creationId="{A580F890-B085-4E95-96AA-55AEBEC5CE6E}"/>
          </ac:spMkLst>
        </pc:spChg>
        <pc:spChg chg="add">
          <ac:chgData name="Gulnaz Begum (1907551)" userId="a02594e5-a28b-45b0-96a3-1c234e262d01" providerId="ADAL" clId="{E1736711-3F93-2D4B-862B-608A85377A5F}" dt="2021-11-09T19:22:30.168" v="1801" actId="26606"/>
          <ac:spMkLst>
            <pc:docMk/>
            <pc:sldMk cId="4080437587" sldId="262"/>
            <ac:spMk id="16" creationId="{D3F51FEB-38FB-4F6C-9F7B-2F2AFAB65463}"/>
          </ac:spMkLst>
        </pc:spChg>
        <pc:spChg chg="add">
          <ac:chgData name="Gulnaz Begum (1907551)" userId="a02594e5-a28b-45b0-96a3-1c234e262d01" providerId="ADAL" clId="{E1736711-3F93-2D4B-862B-608A85377A5F}" dt="2021-11-09T19:22:30.168" v="1801" actId="26606"/>
          <ac:spMkLst>
            <pc:docMk/>
            <pc:sldMk cId="4080437587" sldId="262"/>
            <ac:spMk id="18" creationId="{1E547BA6-BAE0-43BB-A7CA-60F69CE252F0}"/>
          </ac:spMkLst>
        </pc:spChg>
        <pc:picChg chg="add mod">
          <ac:chgData name="Gulnaz Begum (1907551)" userId="a02594e5-a28b-45b0-96a3-1c234e262d01" providerId="ADAL" clId="{E1736711-3F93-2D4B-862B-608A85377A5F}" dt="2021-11-09T19:24:52.709" v="1828" actId="14100"/>
          <ac:picMkLst>
            <pc:docMk/>
            <pc:sldMk cId="4080437587" sldId="262"/>
            <ac:picMk id="13" creationId="{3C6197C6-0692-5D4B-A539-C8CA5FAC5B29}"/>
          </ac:picMkLst>
        </pc:picChg>
        <pc:picChg chg="add del mod">
          <ac:chgData name="Gulnaz Begum (1907551)" userId="a02594e5-a28b-45b0-96a3-1c234e262d01" providerId="ADAL" clId="{E1736711-3F93-2D4B-862B-608A85377A5F}" dt="2021-11-05T18:16:26.185" v="699" actId="478"/>
          <ac:picMkLst>
            <pc:docMk/>
            <pc:sldMk cId="4080437587" sldId="262"/>
            <ac:picMk id="3074" creationId="{29E5F937-879F-564C-AB67-EA6A1643A695}"/>
          </ac:picMkLst>
        </pc:picChg>
      </pc:sldChg>
      <pc:sldChg chg="addSp delSp modSp new del mod ord setBg setClrOvrMap delDesignElem">
        <pc:chgData name="Gulnaz Begum (1907551)" userId="a02594e5-a28b-45b0-96a3-1c234e262d01" providerId="ADAL" clId="{E1736711-3F93-2D4B-862B-608A85377A5F}" dt="2021-11-11T01:02:46.435" v="2685" actId="2696"/>
        <pc:sldMkLst>
          <pc:docMk/>
          <pc:sldMk cId="1636511978" sldId="263"/>
        </pc:sldMkLst>
        <pc:spChg chg="del mod">
          <ac:chgData name="Gulnaz Begum (1907551)" userId="a02594e5-a28b-45b0-96a3-1c234e262d01" providerId="ADAL" clId="{E1736711-3F93-2D4B-862B-608A85377A5F}" dt="2021-11-11T01:02:31.252" v="2679" actId="478"/>
          <ac:spMkLst>
            <pc:docMk/>
            <pc:sldMk cId="1636511978" sldId="263"/>
            <ac:spMk id="2" creationId="{66644BCD-4800-9C42-AFA6-DB93F6DA3FDF}"/>
          </ac:spMkLst>
        </pc:spChg>
        <pc:spChg chg="add del mod ord">
          <ac:chgData name="Gulnaz Begum (1907551)" userId="a02594e5-a28b-45b0-96a3-1c234e262d01" providerId="ADAL" clId="{E1736711-3F93-2D4B-862B-608A85377A5F}" dt="2021-11-05T18:58:29.876" v="886" actId="26606"/>
          <ac:spMkLst>
            <pc:docMk/>
            <pc:sldMk cId="1636511978" sldId="263"/>
            <ac:spMk id="3" creationId="{956D041E-47C1-5C45-9B94-EDC66A5D5A9C}"/>
          </ac:spMkLst>
        </pc:spChg>
        <pc:spChg chg="add del mod">
          <ac:chgData name="Gulnaz Begum (1907551)" userId="a02594e5-a28b-45b0-96a3-1c234e262d01" providerId="ADAL" clId="{E1736711-3F93-2D4B-862B-608A85377A5F}" dt="2021-11-11T01:02:35.656" v="2682" actId="478"/>
          <ac:spMkLst>
            <pc:docMk/>
            <pc:sldMk cId="1636511978" sldId="263"/>
            <ac:spMk id="4" creationId="{CD7EFCD1-B609-A146-8189-4E15489227EC}"/>
          </ac:spMkLst>
        </pc:spChg>
        <pc:spChg chg="add mod">
          <ac:chgData name="Gulnaz Begum (1907551)" userId="a02594e5-a28b-45b0-96a3-1c234e262d01" providerId="ADAL" clId="{E1736711-3F93-2D4B-862B-608A85377A5F}" dt="2021-11-11T01:02:31.252" v="2679" actId="478"/>
          <ac:spMkLst>
            <pc:docMk/>
            <pc:sldMk cId="1636511978" sldId="263"/>
            <ac:spMk id="6" creationId="{D56E33AE-6ACD-5D4D-80DA-E4A7C3409A36}"/>
          </ac:spMkLst>
        </pc:spChg>
        <pc:spChg chg="add mod">
          <ac:chgData name="Gulnaz Begum (1907551)" userId="a02594e5-a28b-45b0-96a3-1c234e262d01" providerId="ADAL" clId="{E1736711-3F93-2D4B-862B-608A85377A5F}" dt="2021-11-11T01:02:39.986" v="2684" actId="478"/>
          <ac:spMkLst>
            <pc:docMk/>
            <pc:sldMk cId="1636511978" sldId="263"/>
            <ac:spMk id="8" creationId="{014C23E0-C54C-C842-9610-6554F7863D32}"/>
          </ac:spMkLst>
        </pc:spChg>
        <pc:spChg chg="add del">
          <ac:chgData name="Gulnaz Begum (1907551)" userId="a02594e5-a28b-45b0-96a3-1c234e262d01" providerId="ADAL" clId="{E1736711-3F93-2D4B-862B-608A85377A5F}" dt="2021-11-05T18:50:22.657" v="819" actId="26606"/>
          <ac:spMkLst>
            <pc:docMk/>
            <pc:sldMk cId="1636511978" sldId="263"/>
            <ac:spMk id="71" creationId="{357DD0D3-F869-46D0-944C-6EC60E19E351}"/>
          </ac:spMkLst>
        </pc:spChg>
        <pc:spChg chg="add del">
          <ac:chgData name="Gulnaz Begum (1907551)" userId="a02594e5-a28b-45b0-96a3-1c234e262d01" providerId="ADAL" clId="{E1736711-3F93-2D4B-862B-608A85377A5F}" dt="2021-11-05T18:50:25.816" v="821" actId="26606"/>
          <ac:spMkLst>
            <pc:docMk/>
            <pc:sldMk cId="1636511978" sldId="263"/>
            <ac:spMk id="73" creationId="{73ED6512-6858-4552-B699-9A97FE9A4EA2}"/>
          </ac:spMkLst>
        </pc:spChg>
        <pc:spChg chg="add del">
          <ac:chgData name="Gulnaz Begum (1907551)" userId="a02594e5-a28b-45b0-96a3-1c234e262d01" providerId="ADAL" clId="{E1736711-3F93-2D4B-862B-608A85377A5F}" dt="2021-11-05T18:50:42.678" v="825" actId="26606"/>
          <ac:spMkLst>
            <pc:docMk/>
            <pc:sldMk cId="1636511978" sldId="263"/>
            <ac:spMk id="76" creationId="{4038CB10-1F5C-4D54-9DF7-12586DE5B007}"/>
          </ac:spMkLst>
        </pc:spChg>
        <pc:spChg chg="add del">
          <ac:chgData name="Gulnaz Begum (1907551)" userId="a02594e5-a28b-45b0-96a3-1c234e262d01" providerId="ADAL" clId="{E1736711-3F93-2D4B-862B-608A85377A5F}" dt="2021-11-05T18:50:42.678" v="825" actId="26606"/>
          <ac:spMkLst>
            <pc:docMk/>
            <pc:sldMk cId="1636511978" sldId="263"/>
            <ac:spMk id="78" creationId="{73ED6512-6858-4552-B699-9A97FE9A4EA2}"/>
          </ac:spMkLst>
        </pc:spChg>
        <pc:spChg chg="add del">
          <ac:chgData name="Gulnaz Begum (1907551)" userId="a02594e5-a28b-45b0-96a3-1c234e262d01" providerId="ADAL" clId="{E1736711-3F93-2D4B-862B-608A85377A5F}" dt="2021-11-05T18:50:50.805" v="831" actId="26606"/>
          <ac:spMkLst>
            <pc:docMk/>
            <pc:sldMk cId="1636511978" sldId="263"/>
            <ac:spMk id="80" creationId="{A580F890-B085-4E95-96AA-55AEBEC5CE6E}"/>
          </ac:spMkLst>
        </pc:spChg>
        <pc:spChg chg="add del">
          <ac:chgData name="Gulnaz Begum (1907551)" userId="a02594e5-a28b-45b0-96a3-1c234e262d01" providerId="ADAL" clId="{E1736711-3F93-2D4B-862B-608A85377A5F}" dt="2021-11-05T18:50:50.805" v="831" actId="26606"/>
          <ac:spMkLst>
            <pc:docMk/>
            <pc:sldMk cId="1636511978" sldId="263"/>
            <ac:spMk id="82" creationId="{D3F51FEB-38FB-4F6C-9F7B-2F2AFAB65463}"/>
          </ac:spMkLst>
        </pc:spChg>
        <pc:spChg chg="add del">
          <ac:chgData name="Gulnaz Begum (1907551)" userId="a02594e5-a28b-45b0-96a3-1c234e262d01" providerId="ADAL" clId="{E1736711-3F93-2D4B-862B-608A85377A5F}" dt="2021-11-05T18:50:50.805" v="831" actId="26606"/>
          <ac:spMkLst>
            <pc:docMk/>
            <pc:sldMk cId="1636511978" sldId="263"/>
            <ac:spMk id="84" creationId="{1E547BA6-BAE0-43BB-A7CA-60F69CE252F0}"/>
          </ac:spMkLst>
        </pc:spChg>
        <pc:spChg chg="add del">
          <ac:chgData name="Gulnaz Begum (1907551)" userId="a02594e5-a28b-45b0-96a3-1c234e262d01" providerId="ADAL" clId="{E1736711-3F93-2D4B-862B-608A85377A5F}" dt="2021-11-05T18:50:25.816" v="821" actId="26606"/>
          <ac:spMkLst>
            <pc:docMk/>
            <pc:sldMk cId="1636511978" sldId="263"/>
            <ac:spMk id="5124" creationId="{4038CB10-1F5C-4D54-9DF7-12586DE5B007}"/>
          </ac:spMkLst>
        </pc:spChg>
        <pc:spChg chg="add del">
          <ac:chgData name="Gulnaz Begum (1907551)" userId="a02594e5-a28b-45b0-96a3-1c234e262d01" providerId="ADAL" clId="{E1736711-3F93-2D4B-862B-608A85377A5F}" dt="2021-11-05T18:58:29.876" v="886" actId="26606"/>
          <ac:spMkLst>
            <pc:docMk/>
            <pc:sldMk cId="1636511978" sldId="263"/>
            <ac:spMk id="5126" creationId="{45D37F4E-DDB4-456B-97E0-9937730A039F}"/>
          </ac:spMkLst>
        </pc:spChg>
        <pc:spChg chg="add del">
          <ac:chgData name="Gulnaz Begum (1907551)" userId="a02594e5-a28b-45b0-96a3-1c234e262d01" providerId="ADAL" clId="{E1736711-3F93-2D4B-862B-608A85377A5F}" dt="2021-11-05T18:58:29.876" v="886" actId="26606"/>
          <ac:spMkLst>
            <pc:docMk/>
            <pc:sldMk cId="1636511978" sldId="263"/>
            <ac:spMk id="5127" creationId="{B2DD41CD-8F47-4F56-AD12-4E2FF7696987}"/>
          </ac:spMkLst>
        </pc:spChg>
        <pc:spChg chg="add del">
          <ac:chgData name="Gulnaz Begum (1907551)" userId="a02594e5-a28b-45b0-96a3-1c234e262d01" providerId="ADAL" clId="{E1736711-3F93-2D4B-862B-608A85377A5F}" dt="2021-11-05T18:50:45.280" v="827" actId="26606"/>
          <ac:spMkLst>
            <pc:docMk/>
            <pc:sldMk cId="1636511978" sldId="263"/>
            <ac:spMk id="5129" creationId="{637B2035-1FCB-439A-B421-095E136C7E07}"/>
          </ac:spMkLst>
        </pc:spChg>
        <pc:spChg chg="add del">
          <ac:chgData name="Gulnaz Begum (1907551)" userId="a02594e5-a28b-45b0-96a3-1c234e262d01" providerId="ADAL" clId="{E1736711-3F93-2D4B-862B-608A85377A5F}" dt="2021-11-05T18:50:45.280" v="827" actId="26606"/>
          <ac:spMkLst>
            <pc:docMk/>
            <pc:sldMk cId="1636511978" sldId="263"/>
            <ac:spMk id="5130" creationId="{676D6CDF-C512-4739-B158-55EE955EFA39}"/>
          </ac:spMkLst>
        </pc:spChg>
        <pc:spChg chg="add del">
          <ac:chgData name="Gulnaz Begum (1907551)" userId="a02594e5-a28b-45b0-96a3-1c234e262d01" providerId="ADAL" clId="{E1736711-3F93-2D4B-862B-608A85377A5F}" dt="2021-11-05T18:50:46.897" v="829" actId="26606"/>
          <ac:spMkLst>
            <pc:docMk/>
            <pc:sldMk cId="1636511978" sldId="263"/>
            <ac:spMk id="5132" creationId="{A6D37EE4-EA1B-46EE-A54B-5233C63C9695}"/>
          </ac:spMkLst>
        </pc:spChg>
        <pc:spChg chg="add del">
          <ac:chgData name="Gulnaz Begum (1907551)" userId="a02594e5-a28b-45b0-96a3-1c234e262d01" providerId="ADAL" clId="{E1736711-3F93-2D4B-862B-608A85377A5F}" dt="2021-11-05T18:50:46.897" v="829" actId="26606"/>
          <ac:spMkLst>
            <pc:docMk/>
            <pc:sldMk cId="1636511978" sldId="263"/>
            <ac:spMk id="5133" creationId="{927D5270-6648-4CC1-8F78-48BE299CAC25}"/>
          </ac:spMkLst>
        </pc:spChg>
        <pc:spChg chg="add del">
          <ac:chgData name="Gulnaz Begum (1907551)" userId="a02594e5-a28b-45b0-96a3-1c234e262d01" providerId="ADAL" clId="{E1736711-3F93-2D4B-862B-608A85377A5F}" dt="2021-11-05T18:50:50.805" v="831" actId="26606"/>
          <ac:spMkLst>
            <pc:docMk/>
            <pc:sldMk cId="1636511978" sldId="263"/>
            <ac:spMk id="5135" creationId="{2B566528-1B12-4246-9431-5C2D7D081168}"/>
          </ac:spMkLst>
        </pc:spChg>
        <pc:spChg chg="add del">
          <ac:chgData name="Gulnaz Begum (1907551)" userId="a02594e5-a28b-45b0-96a3-1c234e262d01" providerId="ADAL" clId="{E1736711-3F93-2D4B-862B-608A85377A5F}" dt="2021-11-05T18:50:50.805" v="831" actId="26606"/>
          <ac:spMkLst>
            <pc:docMk/>
            <pc:sldMk cId="1636511978" sldId="263"/>
            <ac:spMk id="5136" creationId="{2E80C965-DB6D-4F81-9E9E-B027384D0BD6}"/>
          </ac:spMkLst>
        </pc:spChg>
        <pc:spChg chg="add del">
          <ac:chgData name="Gulnaz Begum (1907551)" userId="a02594e5-a28b-45b0-96a3-1c234e262d01" providerId="ADAL" clId="{E1736711-3F93-2D4B-862B-608A85377A5F}" dt="2021-11-05T18:50:55.563" v="833" actId="26606"/>
          <ac:spMkLst>
            <pc:docMk/>
            <pc:sldMk cId="1636511978" sldId="263"/>
            <ac:spMk id="5138" creationId="{687AFE0E-B37D-4531-AFE8-231C8348EAF1}"/>
          </ac:spMkLst>
        </pc:spChg>
        <pc:spChg chg="add del">
          <ac:chgData name="Gulnaz Begum (1907551)" userId="a02594e5-a28b-45b0-96a3-1c234e262d01" providerId="ADAL" clId="{E1736711-3F93-2D4B-862B-608A85377A5F}" dt="2021-11-05T18:58:41.356" v="898"/>
          <ac:spMkLst>
            <pc:docMk/>
            <pc:sldMk cId="1636511978" sldId="263"/>
            <ac:spMk id="5140" creationId="{45D37F4E-DDB4-456B-97E0-9937730A039F}"/>
          </ac:spMkLst>
        </pc:spChg>
        <pc:spChg chg="add del">
          <ac:chgData name="Gulnaz Begum (1907551)" userId="a02594e5-a28b-45b0-96a3-1c234e262d01" providerId="ADAL" clId="{E1736711-3F93-2D4B-862B-608A85377A5F}" dt="2021-11-05T18:58:41.356" v="898"/>
          <ac:spMkLst>
            <pc:docMk/>
            <pc:sldMk cId="1636511978" sldId="263"/>
            <ac:spMk id="5141" creationId="{B2DD41CD-8F47-4F56-AD12-4E2FF7696987}"/>
          </ac:spMkLst>
        </pc:spChg>
        <pc:graphicFrameChg chg="add del mod">
          <ac:chgData name="Gulnaz Begum (1907551)" userId="a02594e5-a28b-45b0-96a3-1c234e262d01" providerId="ADAL" clId="{E1736711-3F93-2D4B-862B-608A85377A5F}" dt="2021-11-11T01:02:39.986" v="2684" actId="478"/>
          <ac:graphicFrameMkLst>
            <pc:docMk/>
            <pc:sldMk cId="1636511978" sldId="263"/>
            <ac:graphicFrameMk id="5142" creationId="{C3E80300-C8DC-4C0B-8425-306EDF8AC221}"/>
          </ac:graphicFrameMkLst>
        </pc:graphicFrameChg>
        <pc:picChg chg="add del mod">
          <ac:chgData name="Gulnaz Begum (1907551)" userId="a02594e5-a28b-45b0-96a3-1c234e262d01" providerId="ADAL" clId="{E1736711-3F93-2D4B-862B-608A85377A5F}" dt="2021-11-11T01:02:32.663" v="2680" actId="478"/>
          <ac:picMkLst>
            <pc:docMk/>
            <pc:sldMk cId="1636511978" sldId="263"/>
            <ac:picMk id="5122" creationId="{9E498B45-7BC0-CF4B-B883-54C28B901CD0}"/>
          </ac:picMkLst>
        </pc:picChg>
      </pc:sldChg>
      <pc:sldChg chg="addSp delSp modSp new del mod ord">
        <pc:chgData name="Gulnaz Begum (1907551)" userId="a02594e5-a28b-45b0-96a3-1c234e262d01" providerId="ADAL" clId="{E1736711-3F93-2D4B-862B-608A85377A5F}" dt="2021-11-11T19:47:00.467" v="6797" actId="2696"/>
        <pc:sldMkLst>
          <pc:docMk/>
          <pc:sldMk cId="2688722274" sldId="264"/>
        </pc:sldMkLst>
        <pc:spChg chg="mod">
          <ac:chgData name="Gulnaz Begum (1907551)" userId="a02594e5-a28b-45b0-96a3-1c234e262d01" providerId="ADAL" clId="{E1736711-3F93-2D4B-862B-608A85377A5F}" dt="2021-11-05T18:58:41.356" v="898"/>
          <ac:spMkLst>
            <pc:docMk/>
            <pc:sldMk cId="2688722274" sldId="264"/>
            <ac:spMk id="2" creationId="{362C511F-C74F-9344-85E4-B754C4EF6BCF}"/>
          </ac:spMkLst>
        </pc:spChg>
        <pc:spChg chg="mod">
          <ac:chgData name="Gulnaz Begum (1907551)" userId="a02594e5-a28b-45b0-96a3-1c234e262d01" providerId="ADAL" clId="{E1736711-3F93-2D4B-862B-608A85377A5F}" dt="2021-11-11T01:04:57.571" v="2698" actId="20577"/>
          <ac:spMkLst>
            <pc:docMk/>
            <pc:sldMk cId="2688722274" sldId="264"/>
            <ac:spMk id="3" creationId="{F2475A90-8CED-0047-84FF-5D62CDD56EC9}"/>
          </ac:spMkLst>
        </pc:spChg>
        <pc:spChg chg="add del mod">
          <ac:chgData name="Gulnaz Begum (1907551)" userId="a02594e5-a28b-45b0-96a3-1c234e262d01" providerId="ADAL" clId="{E1736711-3F93-2D4B-862B-608A85377A5F}" dt="2021-11-11T01:03:20.811" v="2688"/>
          <ac:spMkLst>
            <pc:docMk/>
            <pc:sldMk cId="2688722274" sldId="264"/>
            <ac:spMk id="4" creationId="{D1F7B638-D378-8642-8899-4BED052138F7}"/>
          </ac:spMkLst>
        </pc:spChg>
      </pc:sldChg>
      <pc:sldChg chg="addSp delSp modSp new del mod setBg setClrOvrMap delDesignElem">
        <pc:chgData name="Gulnaz Begum (1907551)" userId="a02594e5-a28b-45b0-96a3-1c234e262d01" providerId="ADAL" clId="{E1736711-3F93-2D4B-862B-608A85377A5F}" dt="2021-11-11T22:24:24.773" v="7253" actId="2696"/>
        <pc:sldMkLst>
          <pc:docMk/>
          <pc:sldMk cId="3797348635" sldId="265"/>
        </pc:sldMkLst>
        <pc:spChg chg="mod">
          <ac:chgData name="Gulnaz Begum (1907551)" userId="a02594e5-a28b-45b0-96a3-1c234e262d01" providerId="ADAL" clId="{E1736711-3F93-2D4B-862B-608A85377A5F}" dt="2021-11-11T19:13:19.686" v="6490" actId="27636"/>
          <ac:spMkLst>
            <pc:docMk/>
            <pc:sldMk cId="3797348635" sldId="265"/>
            <ac:spMk id="2" creationId="{ACAD5B72-70E0-9B42-835D-AD422083CBF1}"/>
          </ac:spMkLst>
        </pc:spChg>
        <pc:spChg chg="add del mod">
          <ac:chgData name="Gulnaz Begum (1907551)" userId="a02594e5-a28b-45b0-96a3-1c234e262d01" providerId="ADAL" clId="{E1736711-3F93-2D4B-862B-608A85377A5F}" dt="2021-11-11T22:23:53.992" v="7248" actId="20577"/>
          <ac:spMkLst>
            <pc:docMk/>
            <pc:sldMk cId="3797348635" sldId="265"/>
            <ac:spMk id="3" creationId="{17EA6303-6240-E740-8725-7DDB10DFB6CD}"/>
          </ac:spMkLst>
        </pc:spChg>
        <pc:spChg chg="add del">
          <ac:chgData name="Gulnaz Begum (1907551)" userId="a02594e5-a28b-45b0-96a3-1c234e262d01" providerId="ADAL" clId="{E1736711-3F93-2D4B-862B-608A85377A5F}" dt="2021-11-05T19:14:47.441" v="1009" actId="26606"/>
          <ac:spMkLst>
            <pc:docMk/>
            <pc:sldMk cId="3797348635" sldId="265"/>
            <ac:spMk id="7" creationId="{AC17DE74-01C9-4859-B65A-85CF999E8580}"/>
          </ac:spMkLst>
        </pc:spChg>
        <pc:spChg chg="add del">
          <ac:chgData name="Gulnaz Begum (1907551)" userId="a02594e5-a28b-45b0-96a3-1c234e262d01" providerId="ADAL" clId="{E1736711-3F93-2D4B-862B-608A85377A5F}" dt="2021-11-05T18:56:44.263" v="845" actId="26606"/>
          <ac:spMkLst>
            <pc:docMk/>
            <pc:sldMk cId="3797348635" sldId="265"/>
            <ac:spMk id="8" creationId="{7CB4857B-ED7C-444D-9F04-2F885114A1C2}"/>
          </ac:spMkLst>
        </pc:spChg>
        <pc:spChg chg="add del">
          <ac:chgData name="Gulnaz Begum (1907551)" userId="a02594e5-a28b-45b0-96a3-1c234e262d01" providerId="ADAL" clId="{E1736711-3F93-2D4B-862B-608A85377A5F}" dt="2021-11-05T19:14:47.441" v="1009" actId="26606"/>
          <ac:spMkLst>
            <pc:docMk/>
            <pc:sldMk cId="3797348635" sldId="265"/>
            <ac:spMk id="9" creationId="{068C0432-0E90-4CC1-8CD3-D44A90DF07EF}"/>
          </ac:spMkLst>
        </pc:spChg>
        <pc:spChg chg="add del">
          <ac:chgData name="Gulnaz Begum (1907551)" userId="a02594e5-a28b-45b0-96a3-1c234e262d01" providerId="ADAL" clId="{E1736711-3F93-2D4B-862B-608A85377A5F}" dt="2021-11-05T18:56:43.208" v="843" actId="26606"/>
          <ac:spMkLst>
            <pc:docMk/>
            <pc:sldMk cId="3797348635" sldId="265"/>
            <ac:spMk id="10" creationId="{9228552E-C8B1-4A80-8448-0787CE0FC704}"/>
          </ac:spMkLst>
        </pc:spChg>
        <pc:spChg chg="add del">
          <ac:chgData name="Gulnaz Begum (1907551)" userId="a02594e5-a28b-45b0-96a3-1c234e262d01" providerId="ADAL" clId="{E1736711-3F93-2D4B-862B-608A85377A5F}" dt="2021-11-11T19:12:22.399" v="6478" actId="26606"/>
          <ac:spMkLst>
            <pc:docMk/>
            <pc:sldMk cId="3797348635" sldId="265"/>
            <ac:spMk id="11" creationId="{2B566528-1B12-4246-9431-5C2D7D081168}"/>
          </ac:spMkLst>
        </pc:spChg>
        <pc:spChg chg="add del">
          <ac:chgData name="Gulnaz Begum (1907551)" userId="a02594e5-a28b-45b0-96a3-1c234e262d01" providerId="ADAL" clId="{E1736711-3F93-2D4B-862B-608A85377A5F}" dt="2021-11-05T18:56:44.263" v="845" actId="26606"/>
          <ac:spMkLst>
            <pc:docMk/>
            <pc:sldMk cId="3797348635" sldId="265"/>
            <ac:spMk id="12" creationId="{479F5F2B-8B58-4140-AE6A-51F6C67B18D9}"/>
          </ac:spMkLst>
        </pc:spChg>
        <pc:spChg chg="add del">
          <ac:chgData name="Gulnaz Begum (1907551)" userId="a02594e5-a28b-45b0-96a3-1c234e262d01" providerId="ADAL" clId="{E1736711-3F93-2D4B-862B-608A85377A5F}" dt="2021-11-05T18:56:44.263" v="845" actId="26606"/>
          <ac:spMkLst>
            <pc:docMk/>
            <pc:sldMk cId="3797348635" sldId="265"/>
            <ac:spMk id="13" creationId="{D18046FB-44EA-4FD8-A585-EA09A319B2D0}"/>
          </ac:spMkLst>
        </pc:spChg>
        <pc:spChg chg="add del">
          <ac:chgData name="Gulnaz Begum (1907551)" userId="a02594e5-a28b-45b0-96a3-1c234e262d01" providerId="ADAL" clId="{E1736711-3F93-2D4B-862B-608A85377A5F}" dt="2021-11-05T18:56:44.263" v="845" actId="26606"/>
          <ac:spMkLst>
            <pc:docMk/>
            <pc:sldMk cId="3797348635" sldId="265"/>
            <ac:spMk id="14" creationId="{17EA6303-6240-E740-8725-7DDB10DFB6CD}"/>
          </ac:spMkLst>
        </pc:spChg>
        <pc:spChg chg="add del">
          <ac:chgData name="Gulnaz Begum (1907551)" userId="a02594e5-a28b-45b0-96a3-1c234e262d01" providerId="ADAL" clId="{E1736711-3F93-2D4B-862B-608A85377A5F}" dt="2021-11-11T19:12:22.399" v="6478" actId="26606"/>
          <ac:spMkLst>
            <pc:docMk/>
            <pc:sldMk cId="3797348635" sldId="265"/>
            <ac:spMk id="15" creationId="{2E80C965-DB6D-4F81-9E9E-B027384D0BD6}"/>
          </ac:spMkLst>
        </pc:spChg>
        <pc:spChg chg="add del">
          <ac:chgData name="Gulnaz Begum (1907551)" userId="a02594e5-a28b-45b0-96a3-1c234e262d01" providerId="ADAL" clId="{E1736711-3F93-2D4B-862B-608A85377A5F}" dt="2021-11-05T18:58:42.363" v="899" actId="26606"/>
          <ac:spMkLst>
            <pc:docMk/>
            <pc:sldMk cId="3797348635" sldId="265"/>
            <ac:spMk id="16" creationId="{9228552E-C8B1-4A80-8448-0787CE0FC704}"/>
          </ac:spMkLst>
        </pc:spChg>
        <pc:spChg chg="add del">
          <ac:chgData name="Gulnaz Begum (1907551)" userId="a02594e5-a28b-45b0-96a3-1c234e262d01" providerId="ADAL" clId="{E1736711-3F93-2D4B-862B-608A85377A5F}" dt="2021-11-11T19:12:22.399" v="6478" actId="26606"/>
          <ac:spMkLst>
            <pc:docMk/>
            <pc:sldMk cId="3797348635" sldId="265"/>
            <ac:spMk id="19" creationId="{A580F890-B085-4E95-96AA-55AEBEC5CE6E}"/>
          </ac:spMkLst>
        </pc:spChg>
        <pc:spChg chg="add del">
          <ac:chgData name="Gulnaz Begum (1907551)" userId="a02594e5-a28b-45b0-96a3-1c234e262d01" providerId="ADAL" clId="{E1736711-3F93-2D4B-862B-608A85377A5F}" dt="2021-11-11T19:12:22.399" v="6478" actId="26606"/>
          <ac:spMkLst>
            <pc:docMk/>
            <pc:sldMk cId="3797348635" sldId="265"/>
            <ac:spMk id="20" creationId="{D3F51FEB-38FB-4F6C-9F7B-2F2AFAB65463}"/>
          </ac:spMkLst>
        </pc:spChg>
        <pc:spChg chg="add del">
          <ac:chgData name="Gulnaz Begum (1907551)" userId="a02594e5-a28b-45b0-96a3-1c234e262d01" providerId="ADAL" clId="{E1736711-3F93-2D4B-862B-608A85377A5F}" dt="2021-11-11T19:12:22.399" v="6478" actId="26606"/>
          <ac:spMkLst>
            <pc:docMk/>
            <pc:sldMk cId="3797348635" sldId="265"/>
            <ac:spMk id="21" creationId="{1E547BA6-BAE0-43BB-A7CA-60F69CE252F0}"/>
          </ac:spMkLst>
        </pc:spChg>
        <pc:spChg chg="add">
          <ac:chgData name="Gulnaz Begum (1907551)" userId="a02594e5-a28b-45b0-96a3-1c234e262d01" providerId="ADAL" clId="{E1736711-3F93-2D4B-862B-608A85377A5F}" dt="2021-11-11T19:12:22.399" v="6478" actId="26606"/>
          <ac:spMkLst>
            <pc:docMk/>
            <pc:sldMk cId="3797348635" sldId="265"/>
            <ac:spMk id="26" creationId="{46D6306C-ED4F-4AAE-B4A5-EEA6AFAD726E}"/>
          </ac:spMkLst>
        </pc:spChg>
        <pc:spChg chg="add">
          <ac:chgData name="Gulnaz Begum (1907551)" userId="a02594e5-a28b-45b0-96a3-1c234e262d01" providerId="ADAL" clId="{E1736711-3F93-2D4B-862B-608A85377A5F}" dt="2021-11-11T19:12:22.399" v="6478" actId="26606"/>
          <ac:spMkLst>
            <pc:docMk/>
            <pc:sldMk cId="3797348635" sldId="265"/>
            <ac:spMk id="28" creationId="{0EC5361D-F897-4856-B945-0455A365EB24}"/>
          </ac:spMkLst>
        </pc:spChg>
        <pc:spChg chg="add">
          <ac:chgData name="Gulnaz Begum (1907551)" userId="a02594e5-a28b-45b0-96a3-1c234e262d01" providerId="ADAL" clId="{E1736711-3F93-2D4B-862B-608A85377A5F}" dt="2021-11-11T19:12:22.399" v="6478" actId="26606"/>
          <ac:spMkLst>
            <pc:docMk/>
            <pc:sldMk cId="3797348635" sldId="265"/>
            <ac:spMk id="30" creationId="{4508C0C5-2268-42B5-B3C8-4D0899E05F8C}"/>
          </ac:spMkLst>
        </pc:spChg>
        <pc:spChg chg="add">
          <ac:chgData name="Gulnaz Begum (1907551)" userId="a02594e5-a28b-45b0-96a3-1c234e262d01" providerId="ADAL" clId="{E1736711-3F93-2D4B-862B-608A85377A5F}" dt="2021-11-11T19:12:22.399" v="6478" actId="26606"/>
          <ac:spMkLst>
            <pc:docMk/>
            <pc:sldMk cId="3797348635" sldId="265"/>
            <ac:spMk id="32" creationId="{141ACBDB-38F8-4B34-8183-BD95B4E55A62}"/>
          </ac:spMkLst>
        </pc:spChg>
        <pc:spChg chg="add">
          <ac:chgData name="Gulnaz Begum (1907551)" userId="a02594e5-a28b-45b0-96a3-1c234e262d01" providerId="ADAL" clId="{E1736711-3F93-2D4B-862B-608A85377A5F}" dt="2021-11-11T19:12:22.399" v="6478" actId="26606"/>
          <ac:spMkLst>
            <pc:docMk/>
            <pc:sldMk cId="3797348635" sldId="265"/>
            <ac:spMk id="34" creationId="{DE00DB52-3455-4E2F-867B-A6D0516E175B}"/>
          </ac:spMkLst>
        </pc:spChg>
        <pc:spChg chg="add">
          <ac:chgData name="Gulnaz Begum (1907551)" userId="a02594e5-a28b-45b0-96a3-1c234e262d01" providerId="ADAL" clId="{E1736711-3F93-2D4B-862B-608A85377A5F}" dt="2021-11-11T19:12:22.399" v="6478" actId="26606"/>
          <ac:spMkLst>
            <pc:docMk/>
            <pc:sldMk cId="3797348635" sldId="265"/>
            <ac:spMk id="36" creationId="{9E914C83-E0D8-4953-92D5-169D28CB43AE}"/>
          </ac:spMkLst>
        </pc:spChg>
        <pc:spChg chg="add">
          <ac:chgData name="Gulnaz Begum (1907551)" userId="a02594e5-a28b-45b0-96a3-1c234e262d01" providerId="ADAL" clId="{E1736711-3F93-2D4B-862B-608A85377A5F}" dt="2021-11-11T19:12:22.399" v="6478" actId="26606"/>
          <ac:spMkLst>
            <pc:docMk/>
            <pc:sldMk cId="3797348635" sldId="265"/>
            <ac:spMk id="38" creationId="{3512E083-F550-46AF-8490-767ECFD00CB7}"/>
          </ac:spMkLst>
        </pc:spChg>
        <pc:graphicFrameChg chg="add del">
          <ac:chgData name="Gulnaz Begum (1907551)" userId="a02594e5-a28b-45b0-96a3-1c234e262d01" providerId="ADAL" clId="{E1736711-3F93-2D4B-862B-608A85377A5F}" dt="2021-11-05T18:56:43.208" v="843" actId="26606"/>
          <ac:graphicFrameMkLst>
            <pc:docMk/>
            <pc:sldMk cId="3797348635" sldId="265"/>
            <ac:graphicFrameMk id="5" creationId="{1CFEC404-3ADB-441A-BF0F-0A3F8BD65808}"/>
          </ac:graphicFrameMkLst>
        </pc:graphicFrameChg>
        <pc:graphicFrameChg chg="add del mod">
          <ac:chgData name="Gulnaz Begum (1907551)" userId="a02594e5-a28b-45b0-96a3-1c234e262d01" providerId="ADAL" clId="{E1736711-3F93-2D4B-862B-608A85377A5F}" dt="2021-11-05T18:58:42.363" v="899" actId="26606"/>
          <ac:graphicFrameMkLst>
            <pc:docMk/>
            <pc:sldMk cId="3797348635" sldId="265"/>
            <ac:graphicFrameMk id="18" creationId="{1CFEC404-3ADB-441A-BF0F-0A3F8BD65808}"/>
          </ac:graphicFrameMkLst>
        </pc:graphicFrameChg>
        <pc:picChg chg="add del">
          <ac:chgData name="Gulnaz Begum (1907551)" userId="a02594e5-a28b-45b0-96a3-1c234e262d01" providerId="ADAL" clId="{E1736711-3F93-2D4B-862B-608A85377A5F}" dt="2021-11-05T18:56:43.208" v="843" actId="26606"/>
          <ac:picMkLst>
            <pc:docMk/>
            <pc:sldMk cId="3797348635" sldId="265"/>
            <ac:picMk id="6" creationId="{01252B95-56DE-4E55-8316-4531A8FC5032}"/>
          </ac:picMkLst>
        </pc:picChg>
        <pc:picChg chg="add del">
          <ac:chgData name="Gulnaz Begum (1907551)" userId="a02594e5-a28b-45b0-96a3-1c234e262d01" providerId="ADAL" clId="{E1736711-3F93-2D4B-862B-608A85377A5F}" dt="2021-11-05T18:58:42.363" v="899" actId="26606"/>
          <ac:picMkLst>
            <pc:docMk/>
            <pc:sldMk cId="3797348635" sldId="265"/>
            <ac:picMk id="17" creationId="{01252B95-56DE-4E55-8316-4531A8FC5032}"/>
          </ac:picMkLst>
        </pc:picChg>
      </pc:sldChg>
      <pc:sldChg chg="modSp new del">
        <pc:chgData name="Gulnaz Begum (1907551)" userId="a02594e5-a28b-45b0-96a3-1c234e262d01" providerId="ADAL" clId="{E1736711-3F93-2D4B-862B-608A85377A5F}" dt="2021-11-05T18:07:51.113" v="668" actId="2696"/>
        <pc:sldMkLst>
          <pc:docMk/>
          <pc:sldMk cId="767546055" sldId="266"/>
        </pc:sldMkLst>
        <pc:spChg chg="mod">
          <ac:chgData name="Gulnaz Begum (1907551)" userId="a02594e5-a28b-45b0-96a3-1c234e262d01" providerId="ADAL" clId="{E1736711-3F93-2D4B-862B-608A85377A5F}" dt="2021-11-03T18:43:17.934" v="55"/>
          <ac:spMkLst>
            <pc:docMk/>
            <pc:sldMk cId="767546055" sldId="266"/>
            <ac:spMk id="2" creationId="{08F2C607-DCB9-FE4E-BF48-F15427DF68CF}"/>
          </ac:spMkLst>
        </pc:spChg>
        <pc:spChg chg="mod">
          <ac:chgData name="Gulnaz Begum (1907551)" userId="a02594e5-a28b-45b0-96a3-1c234e262d01" providerId="ADAL" clId="{E1736711-3F93-2D4B-862B-608A85377A5F}" dt="2021-11-03T18:43:17.934" v="55"/>
          <ac:spMkLst>
            <pc:docMk/>
            <pc:sldMk cId="767546055" sldId="266"/>
            <ac:spMk id="3" creationId="{1478A7A5-7F80-5A41-9458-F1FC22E162D6}"/>
          </ac:spMkLst>
        </pc:spChg>
      </pc:sldChg>
      <pc:sldChg chg="modSp new del">
        <pc:chgData name="Gulnaz Begum (1907551)" userId="a02594e5-a28b-45b0-96a3-1c234e262d01" providerId="ADAL" clId="{E1736711-3F93-2D4B-862B-608A85377A5F}" dt="2021-11-05T18:07:56.410" v="669" actId="2696"/>
        <pc:sldMkLst>
          <pc:docMk/>
          <pc:sldMk cId="3931869997" sldId="267"/>
        </pc:sldMkLst>
        <pc:spChg chg="mod">
          <ac:chgData name="Gulnaz Begum (1907551)" userId="a02594e5-a28b-45b0-96a3-1c234e262d01" providerId="ADAL" clId="{E1736711-3F93-2D4B-862B-608A85377A5F}" dt="2021-11-03T18:43:17.934" v="55"/>
          <ac:spMkLst>
            <pc:docMk/>
            <pc:sldMk cId="3931869997" sldId="267"/>
            <ac:spMk id="2" creationId="{670E3333-7069-8446-9DC8-31103812CAD5}"/>
          </ac:spMkLst>
        </pc:spChg>
        <pc:spChg chg="mod">
          <ac:chgData name="Gulnaz Begum (1907551)" userId="a02594e5-a28b-45b0-96a3-1c234e262d01" providerId="ADAL" clId="{E1736711-3F93-2D4B-862B-608A85377A5F}" dt="2021-11-03T18:43:17.934" v="55"/>
          <ac:spMkLst>
            <pc:docMk/>
            <pc:sldMk cId="3931869997" sldId="267"/>
            <ac:spMk id="3" creationId="{3D00995E-9DFD-BE42-B1CB-20CDB3DD6818}"/>
          </ac:spMkLst>
        </pc:spChg>
      </pc:sldChg>
      <pc:sldChg chg="addSp modSp new mod setBg">
        <pc:chgData name="Gulnaz Begum (1907551)" userId="a02594e5-a28b-45b0-96a3-1c234e262d01" providerId="ADAL" clId="{E1736711-3F93-2D4B-862B-608A85377A5F}" dt="2021-11-11T22:19:43.577" v="7218" actId="20577"/>
        <pc:sldMkLst>
          <pc:docMk/>
          <pc:sldMk cId="4114249077" sldId="268"/>
        </pc:sldMkLst>
        <pc:spChg chg="mod">
          <ac:chgData name="Gulnaz Begum (1907551)" userId="a02594e5-a28b-45b0-96a3-1c234e262d01" providerId="ADAL" clId="{E1736711-3F93-2D4B-862B-608A85377A5F}" dt="2021-11-11T18:46:56.375" v="6068" actId="2711"/>
          <ac:spMkLst>
            <pc:docMk/>
            <pc:sldMk cId="4114249077" sldId="268"/>
            <ac:spMk id="2" creationId="{07B6B979-83FB-5C4A-9891-92CE63F1B74C}"/>
          </ac:spMkLst>
        </pc:spChg>
        <pc:spChg chg="mod">
          <ac:chgData name="Gulnaz Begum (1907551)" userId="a02594e5-a28b-45b0-96a3-1c234e262d01" providerId="ADAL" clId="{E1736711-3F93-2D4B-862B-608A85377A5F}" dt="2021-11-11T22:19:43.577" v="7218" actId="20577"/>
          <ac:spMkLst>
            <pc:docMk/>
            <pc:sldMk cId="4114249077" sldId="268"/>
            <ac:spMk id="3" creationId="{1E56A5CF-28BA-194F-9C4B-C20AF7A896EC}"/>
          </ac:spMkLst>
        </pc:spChg>
        <pc:spChg chg="add">
          <ac:chgData name="Gulnaz Begum (1907551)" userId="a02594e5-a28b-45b0-96a3-1c234e262d01" providerId="ADAL" clId="{E1736711-3F93-2D4B-862B-608A85377A5F}" dt="2021-11-09T00:43:06.307" v="1437" actId="26606"/>
          <ac:spMkLst>
            <pc:docMk/>
            <pc:sldMk cId="4114249077" sldId="268"/>
            <ac:spMk id="8" creationId="{2B566528-1B12-4246-9431-5C2D7D081168}"/>
          </ac:spMkLst>
        </pc:spChg>
        <pc:spChg chg="add">
          <ac:chgData name="Gulnaz Begum (1907551)" userId="a02594e5-a28b-45b0-96a3-1c234e262d01" providerId="ADAL" clId="{E1736711-3F93-2D4B-862B-608A85377A5F}" dt="2021-11-09T00:43:06.307" v="1437" actId="26606"/>
          <ac:spMkLst>
            <pc:docMk/>
            <pc:sldMk cId="4114249077" sldId="268"/>
            <ac:spMk id="10" creationId="{2E80C965-DB6D-4F81-9E9E-B027384D0BD6}"/>
          </ac:spMkLst>
        </pc:spChg>
        <pc:spChg chg="add">
          <ac:chgData name="Gulnaz Begum (1907551)" userId="a02594e5-a28b-45b0-96a3-1c234e262d01" providerId="ADAL" clId="{E1736711-3F93-2D4B-862B-608A85377A5F}" dt="2021-11-09T00:43:06.307" v="1437" actId="26606"/>
          <ac:spMkLst>
            <pc:docMk/>
            <pc:sldMk cId="4114249077" sldId="268"/>
            <ac:spMk id="12" creationId="{A580F890-B085-4E95-96AA-55AEBEC5CE6E}"/>
          </ac:spMkLst>
        </pc:spChg>
        <pc:spChg chg="add">
          <ac:chgData name="Gulnaz Begum (1907551)" userId="a02594e5-a28b-45b0-96a3-1c234e262d01" providerId="ADAL" clId="{E1736711-3F93-2D4B-862B-608A85377A5F}" dt="2021-11-09T00:43:06.307" v="1437" actId="26606"/>
          <ac:spMkLst>
            <pc:docMk/>
            <pc:sldMk cId="4114249077" sldId="268"/>
            <ac:spMk id="14" creationId="{D3F51FEB-38FB-4F6C-9F7B-2F2AFAB65463}"/>
          </ac:spMkLst>
        </pc:spChg>
        <pc:spChg chg="add">
          <ac:chgData name="Gulnaz Begum (1907551)" userId="a02594e5-a28b-45b0-96a3-1c234e262d01" providerId="ADAL" clId="{E1736711-3F93-2D4B-862B-608A85377A5F}" dt="2021-11-09T00:43:06.307" v="1437" actId="26606"/>
          <ac:spMkLst>
            <pc:docMk/>
            <pc:sldMk cId="4114249077" sldId="268"/>
            <ac:spMk id="16" creationId="{1E547BA6-BAE0-43BB-A7CA-60F69CE252F0}"/>
          </ac:spMkLst>
        </pc:spChg>
      </pc:sldChg>
      <pc:sldChg chg="addSp delSp modSp new mod setBg">
        <pc:chgData name="Gulnaz Begum (1907551)" userId="a02594e5-a28b-45b0-96a3-1c234e262d01" providerId="ADAL" clId="{E1736711-3F93-2D4B-862B-608A85377A5F}" dt="2021-11-11T22:20:38.802" v="7224" actId="20577"/>
        <pc:sldMkLst>
          <pc:docMk/>
          <pc:sldMk cId="2077685668" sldId="269"/>
        </pc:sldMkLst>
        <pc:spChg chg="del mod">
          <ac:chgData name="Gulnaz Begum (1907551)" userId="a02594e5-a28b-45b0-96a3-1c234e262d01" providerId="ADAL" clId="{E1736711-3F93-2D4B-862B-608A85377A5F}" dt="2021-11-05T12:38:20.254" v="294" actId="478"/>
          <ac:spMkLst>
            <pc:docMk/>
            <pc:sldMk cId="2077685668" sldId="269"/>
            <ac:spMk id="2" creationId="{4D56206C-B710-9946-8725-155782935D2C}"/>
          </ac:spMkLst>
        </pc:spChg>
        <pc:spChg chg="mod">
          <ac:chgData name="Gulnaz Begum (1907551)" userId="a02594e5-a28b-45b0-96a3-1c234e262d01" providerId="ADAL" clId="{E1736711-3F93-2D4B-862B-608A85377A5F}" dt="2021-11-11T22:20:38.802" v="7224" actId="20577"/>
          <ac:spMkLst>
            <pc:docMk/>
            <pc:sldMk cId="2077685668" sldId="269"/>
            <ac:spMk id="3" creationId="{CCDB0626-DB11-F948-87DE-0982727EB072}"/>
          </ac:spMkLst>
        </pc:spChg>
        <pc:spChg chg="add del mod">
          <ac:chgData name="Gulnaz Begum (1907551)" userId="a02594e5-a28b-45b0-96a3-1c234e262d01" providerId="ADAL" clId="{E1736711-3F93-2D4B-862B-608A85377A5F}" dt="2021-11-09T00:42:39.235" v="1434" actId="478"/>
          <ac:spMkLst>
            <pc:docMk/>
            <pc:sldMk cId="2077685668" sldId="269"/>
            <ac:spMk id="4" creationId="{3FF850CC-B8E5-9240-97E8-5FE84BF57DEF}"/>
          </ac:spMkLst>
        </pc:spChg>
        <pc:spChg chg="add del mod">
          <ac:chgData name="Gulnaz Begum (1907551)" userId="a02594e5-a28b-45b0-96a3-1c234e262d01" providerId="ADAL" clId="{E1736711-3F93-2D4B-862B-608A85377A5F}" dt="2021-11-09T00:35:58.265" v="1348"/>
          <ac:spMkLst>
            <pc:docMk/>
            <pc:sldMk cId="2077685668" sldId="269"/>
            <ac:spMk id="5" creationId="{38379DEA-1B33-7C42-AA9D-9A098A42ED36}"/>
          </ac:spMkLst>
        </pc:spChg>
        <pc:spChg chg="add">
          <ac:chgData name="Gulnaz Begum (1907551)" userId="a02594e5-a28b-45b0-96a3-1c234e262d01" providerId="ADAL" clId="{E1736711-3F93-2D4B-862B-608A85377A5F}" dt="2021-11-09T00:42:53.661" v="1436" actId="26606"/>
          <ac:spMkLst>
            <pc:docMk/>
            <pc:sldMk cId="2077685668" sldId="269"/>
            <ac:spMk id="8" creationId="{2B566528-1B12-4246-9431-5C2D7D081168}"/>
          </ac:spMkLst>
        </pc:spChg>
        <pc:spChg chg="add">
          <ac:chgData name="Gulnaz Begum (1907551)" userId="a02594e5-a28b-45b0-96a3-1c234e262d01" providerId="ADAL" clId="{E1736711-3F93-2D4B-862B-608A85377A5F}" dt="2021-11-09T00:42:53.661" v="1436" actId="26606"/>
          <ac:spMkLst>
            <pc:docMk/>
            <pc:sldMk cId="2077685668" sldId="269"/>
            <ac:spMk id="10" creationId="{2E80C965-DB6D-4F81-9E9E-B027384D0BD6}"/>
          </ac:spMkLst>
        </pc:spChg>
        <pc:spChg chg="add">
          <ac:chgData name="Gulnaz Begum (1907551)" userId="a02594e5-a28b-45b0-96a3-1c234e262d01" providerId="ADAL" clId="{E1736711-3F93-2D4B-862B-608A85377A5F}" dt="2021-11-09T00:42:53.661" v="1436" actId="26606"/>
          <ac:spMkLst>
            <pc:docMk/>
            <pc:sldMk cId="2077685668" sldId="269"/>
            <ac:spMk id="12" creationId="{A580F890-B085-4E95-96AA-55AEBEC5CE6E}"/>
          </ac:spMkLst>
        </pc:spChg>
        <pc:spChg chg="add">
          <ac:chgData name="Gulnaz Begum (1907551)" userId="a02594e5-a28b-45b0-96a3-1c234e262d01" providerId="ADAL" clId="{E1736711-3F93-2D4B-862B-608A85377A5F}" dt="2021-11-09T00:42:53.661" v="1436" actId="26606"/>
          <ac:spMkLst>
            <pc:docMk/>
            <pc:sldMk cId="2077685668" sldId="269"/>
            <ac:spMk id="14" creationId="{D3F51FEB-38FB-4F6C-9F7B-2F2AFAB65463}"/>
          </ac:spMkLst>
        </pc:spChg>
        <pc:spChg chg="add">
          <ac:chgData name="Gulnaz Begum (1907551)" userId="a02594e5-a28b-45b0-96a3-1c234e262d01" providerId="ADAL" clId="{E1736711-3F93-2D4B-862B-608A85377A5F}" dt="2021-11-09T00:42:53.661" v="1436" actId="26606"/>
          <ac:spMkLst>
            <pc:docMk/>
            <pc:sldMk cId="2077685668" sldId="269"/>
            <ac:spMk id="16" creationId="{1E547BA6-BAE0-43BB-A7CA-60F69CE252F0}"/>
          </ac:spMkLst>
        </pc:spChg>
      </pc:sldChg>
      <pc:sldChg chg="addSp delSp modSp new del mod">
        <pc:chgData name="Gulnaz Begum (1907551)" userId="a02594e5-a28b-45b0-96a3-1c234e262d01" providerId="ADAL" clId="{E1736711-3F93-2D4B-862B-608A85377A5F}" dt="2021-11-09T00:35:37.389" v="1344" actId="2696"/>
        <pc:sldMkLst>
          <pc:docMk/>
          <pc:sldMk cId="375124757" sldId="270"/>
        </pc:sldMkLst>
        <pc:spChg chg="del mod">
          <ac:chgData name="Gulnaz Begum (1907551)" userId="a02594e5-a28b-45b0-96a3-1c234e262d01" providerId="ADAL" clId="{E1736711-3F93-2D4B-862B-608A85377A5F}" dt="2021-11-05T12:49:19.810" v="329" actId="478"/>
          <ac:spMkLst>
            <pc:docMk/>
            <pc:sldMk cId="375124757" sldId="270"/>
            <ac:spMk id="2" creationId="{592FB49C-59E8-3543-8733-0000EED2EC1B}"/>
          </ac:spMkLst>
        </pc:spChg>
        <pc:spChg chg="del mod">
          <ac:chgData name="Gulnaz Begum (1907551)" userId="a02594e5-a28b-45b0-96a3-1c234e262d01" providerId="ADAL" clId="{E1736711-3F93-2D4B-862B-608A85377A5F}" dt="2021-11-05T18:37:51.907" v="761" actId="478"/>
          <ac:spMkLst>
            <pc:docMk/>
            <pc:sldMk cId="375124757" sldId="270"/>
            <ac:spMk id="3" creationId="{A337349E-E804-0143-AE83-07501A412A7A}"/>
          </ac:spMkLst>
        </pc:spChg>
        <pc:spChg chg="add mod">
          <ac:chgData name="Gulnaz Begum (1907551)" userId="a02594e5-a28b-45b0-96a3-1c234e262d01" providerId="ADAL" clId="{E1736711-3F93-2D4B-862B-608A85377A5F}" dt="2021-11-09T00:34:48.548" v="1330" actId="20577"/>
          <ac:spMkLst>
            <pc:docMk/>
            <pc:sldMk cId="375124757" sldId="270"/>
            <ac:spMk id="4" creationId="{743C168C-C936-A14C-AE4B-D82F3D859A65}"/>
          </ac:spMkLst>
        </pc:spChg>
      </pc:sldChg>
      <pc:sldChg chg="new del">
        <pc:chgData name="Gulnaz Begum (1907551)" userId="a02594e5-a28b-45b0-96a3-1c234e262d01" providerId="ADAL" clId="{E1736711-3F93-2D4B-862B-608A85377A5F}" dt="2021-11-05T18:26:59.005" v="722" actId="680"/>
        <pc:sldMkLst>
          <pc:docMk/>
          <pc:sldMk cId="2791697870" sldId="271"/>
        </pc:sldMkLst>
      </pc:sldChg>
      <pc:sldChg chg="addSp delSp modSp new mod ord setBg">
        <pc:chgData name="Gulnaz Begum (1907551)" userId="a02594e5-a28b-45b0-96a3-1c234e262d01" providerId="ADAL" clId="{E1736711-3F93-2D4B-862B-608A85377A5F}" dt="2021-11-11T22:07:34.456" v="7064" actId="14100"/>
        <pc:sldMkLst>
          <pc:docMk/>
          <pc:sldMk cId="2869495451" sldId="271"/>
        </pc:sldMkLst>
        <pc:spChg chg="del mod">
          <ac:chgData name="Gulnaz Begum (1907551)" userId="a02594e5-a28b-45b0-96a3-1c234e262d01" providerId="ADAL" clId="{E1736711-3F93-2D4B-862B-608A85377A5F}" dt="2021-11-05T19:00:46.448" v="926" actId="478"/>
          <ac:spMkLst>
            <pc:docMk/>
            <pc:sldMk cId="2869495451" sldId="271"/>
            <ac:spMk id="2" creationId="{3E011CDE-3AC0-5748-938D-E34A324E21CD}"/>
          </ac:spMkLst>
        </pc:spChg>
        <pc:spChg chg="add mod">
          <ac:chgData name="Gulnaz Begum (1907551)" userId="a02594e5-a28b-45b0-96a3-1c234e262d01" providerId="ADAL" clId="{E1736711-3F93-2D4B-862B-608A85377A5F}" dt="2021-11-11T22:07:34.456" v="7064" actId="14100"/>
          <ac:spMkLst>
            <pc:docMk/>
            <pc:sldMk cId="2869495451" sldId="271"/>
            <ac:spMk id="2" creationId="{6B04EA6B-7B68-ED45-B1DB-B08326D32D9C}"/>
          </ac:spMkLst>
        </pc:spChg>
        <pc:spChg chg="mod">
          <ac:chgData name="Gulnaz Begum (1907551)" userId="a02594e5-a28b-45b0-96a3-1c234e262d01" providerId="ADAL" clId="{E1736711-3F93-2D4B-862B-608A85377A5F}" dt="2021-11-11T22:06:04.032" v="7044" actId="14100"/>
          <ac:spMkLst>
            <pc:docMk/>
            <pc:sldMk cId="2869495451" sldId="271"/>
            <ac:spMk id="3" creationId="{F54BACF2-D9F4-6046-87C2-24390ECC4074}"/>
          </ac:spMkLst>
        </pc:spChg>
        <pc:spChg chg="add del mod">
          <ac:chgData name="Gulnaz Begum (1907551)" userId="a02594e5-a28b-45b0-96a3-1c234e262d01" providerId="ADAL" clId="{E1736711-3F93-2D4B-862B-608A85377A5F}" dt="2021-11-11T22:07:13.596" v="7058" actId="478"/>
          <ac:spMkLst>
            <pc:docMk/>
            <pc:sldMk cId="2869495451" sldId="271"/>
            <ac:spMk id="5" creationId="{3F377F14-04B4-8840-AEC8-1D0CC4918638}"/>
          </ac:spMkLst>
        </pc:spChg>
        <pc:spChg chg="add">
          <ac:chgData name="Gulnaz Begum (1907551)" userId="a02594e5-a28b-45b0-96a3-1c234e262d01" providerId="ADAL" clId="{E1736711-3F93-2D4B-862B-608A85377A5F}" dt="2021-11-11T22:05:22.356" v="7031" actId="26606"/>
          <ac:spMkLst>
            <pc:docMk/>
            <pc:sldMk cId="2869495451" sldId="271"/>
            <ac:spMk id="10" creationId="{2B566528-1B12-4246-9431-5C2D7D081168}"/>
          </ac:spMkLst>
        </pc:spChg>
        <pc:grpChg chg="add">
          <ac:chgData name="Gulnaz Begum (1907551)" userId="a02594e5-a28b-45b0-96a3-1c234e262d01" providerId="ADAL" clId="{E1736711-3F93-2D4B-862B-608A85377A5F}" dt="2021-11-11T22:05:22.356" v="7031" actId="26606"/>
          <ac:grpSpMkLst>
            <pc:docMk/>
            <pc:sldMk cId="2869495451" sldId="271"/>
            <ac:grpSpMk id="12" creationId="{828A5161-06F1-46CF-8AD7-844680A59E13}"/>
          </ac:grpSpMkLst>
        </pc:grpChg>
        <pc:grpChg chg="add">
          <ac:chgData name="Gulnaz Begum (1907551)" userId="a02594e5-a28b-45b0-96a3-1c234e262d01" providerId="ADAL" clId="{E1736711-3F93-2D4B-862B-608A85377A5F}" dt="2021-11-11T22:05:22.356" v="7031" actId="26606"/>
          <ac:grpSpMkLst>
            <pc:docMk/>
            <pc:sldMk cId="2869495451" sldId="271"/>
            <ac:grpSpMk id="16" creationId="{5995D10D-E9C9-47DB-AE7E-801FEF38F5C9}"/>
          </ac:grpSpMkLst>
        </pc:grpChg>
        <pc:picChg chg="add mod">
          <ac:chgData name="Gulnaz Begum (1907551)" userId="a02594e5-a28b-45b0-96a3-1c234e262d01" providerId="ADAL" clId="{E1736711-3F93-2D4B-862B-608A85377A5F}" dt="2021-11-11T22:06:26.887" v="7050" actId="14100"/>
          <ac:picMkLst>
            <pc:docMk/>
            <pc:sldMk cId="2869495451" sldId="271"/>
            <ac:picMk id="4" creationId="{A6927916-5CCC-854B-891E-92A7E49BFC78}"/>
          </ac:picMkLst>
        </pc:picChg>
      </pc:sldChg>
      <pc:sldChg chg="addSp delSp modSp new mod setBg">
        <pc:chgData name="Gulnaz Begum (1907551)" userId="a02594e5-a28b-45b0-96a3-1c234e262d01" providerId="ADAL" clId="{E1736711-3F93-2D4B-862B-608A85377A5F}" dt="2021-11-11T22:40:47.133" v="7396" actId="14100"/>
        <pc:sldMkLst>
          <pc:docMk/>
          <pc:sldMk cId="2601036878" sldId="272"/>
        </pc:sldMkLst>
        <pc:spChg chg="mod">
          <ac:chgData name="Gulnaz Begum (1907551)" userId="a02594e5-a28b-45b0-96a3-1c234e262d01" providerId="ADAL" clId="{E1736711-3F93-2D4B-862B-608A85377A5F}" dt="2021-11-09T01:23:26.318" v="1772" actId="255"/>
          <ac:spMkLst>
            <pc:docMk/>
            <pc:sldMk cId="2601036878" sldId="272"/>
            <ac:spMk id="2" creationId="{BE0A4E05-93B3-7640-A979-93AF28D1293F}"/>
          </ac:spMkLst>
        </pc:spChg>
        <pc:spChg chg="mod">
          <ac:chgData name="Gulnaz Begum (1907551)" userId="a02594e5-a28b-45b0-96a3-1c234e262d01" providerId="ADAL" clId="{E1736711-3F93-2D4B-862B-608A85377A5F}" dt="2021-11-11T22:40:47.133" v="7396" actId="14100"/>
          <ac:spMkLst>
            <pc:docMk/>
            <pc:sldMk cId="2601036878" sldId="272"/>
            <ac:spMk id="3" creationId="{7F9CE7B2-F014-304C-919A-9AA88E57016B}"/>
          </ac:spMkLst>
        </pc:spChg>
        <pc:spChg chg="add mod">
          <ac:chgData name="Gulnaz Begum (1907551)" userId="a02594e5-a28b-45b0-96a3-1c234e262d01" providerId="ADAL" clId="{E1736711-3F93-2D4B-862B-608A85377A5F}" dt="2021-11-11T01:01:46.226" v="2677" actId="207"/>
          <ac:spMkLst>
            <pc:docMk/>
            <pc:sldMk cId="2601036878" sldId="272"/>
            <ac:spMk id="5" creationId="{8142371C-F950-1448-A351-20108BDCE2C5}"/>
          </ac:spMkLst>
        </pc:spChg>
        <pc:spChg chg="add del">
          <ac:chgData name="Gulnaz Begum (1907551)" userId="a02594e5-a28b-45b0-96a3-1c234e262d01" providerId="ADAL" clId="{E1736711-3F93-2D4B-862B-608A85377A5F}" dt="2021-11-08T13:24:17.788" v="1193" actId="26606"/>
          <ac:spMkLst>
            <pc:docMk/>
            <pc:sldMk cId="2601036878" sldId="272"/>
            <ac:spMk id="9" creationId="{5A0118C5-4F8D-4CF4-BADD-53FEACC6C42A}"/>
          </ac:spMkLst>
        </pc:spChg>
        <pc:spChg chg="add del">
          <ac:chgData name="Gulnaz Begum (1907551)" userId="a02594e5-a28b-45b0-96a3-1c234e262d01" providerId="ADAL" clId="{E1736711-3F93-2D4B-862B-608A85377A5F}" dt="2021-11-08T13:24:17.788" v="1193" actId="26606"/>
          <ac:spMkLst>
            <pc:docMk/>
            <pc:sldMk cId="2601036878" sldId="272"/>
            <ac:spMk id="11" creationId="{F98F79A4-A6C7-4101-B1E9-27E05CB7CFA0}"/>
          </ac:spMkLst>
        </pc:spChg>
        <pc:spChg chg="add del">
          <ac:chgData name="Gulnaz Begum (1907551)" userId="a02594e5-a28b-45b0-96a3-1c234e262d01" providerId="ADAL" clId="{E1736711-3F93-2D4B-862B-608A85377A5F}" dt="2021-11-08T13:24:17.788" v="1193" actId="26606"/>
          <ac:spMkLst>
            <pc:docMk/>
            <pc:sldMk cId="2601036878" sldId="272"/>
            <ac:spMk id="13" creationId="{79AFCB35-9C04-4524-A0B1-57FF6865D013}"/>
          </ac:spMkLst>
        </pc:spChg>
        <pc:spChg chg="add del">
          <ac:chgData name="Gulnaz Begum (1907551)" userId="a02594e5-a28b-45b0-96a3-1c234e262d01" providerId="ADAL" clId="{E1736711-3F93-2D4B-862B-608A85377A5F}" dt="2021-11-08T13:24:17.788" v="1193" actId="26606"/>
          <ac:spMkLst>
            <pc:docMk/>
            <pc:sldMk cId="2601036878" sldId="272"/>
            <ac:spMk id="15" creationId="{D11AD2AD-0BA0-4DD3-8EEA-84686A0E718C}"/>
          </ac:spMkLst>
        </pc:spChg>
        <pc:spChg chg="add del">
          <ac:chgData name="Gulnaz Begum (1907551)" userId="a02594e5-a28b-45b0-96a3-1c234e262d01" providerId="ADAL" clId="{E1736711-3F93-2D4B-862B-608A85377A5F}" dt="2021-11-08T13:24:17.788" v="1193" actId="26606"/>
          <ac:spMkLst>
            <pc:docMk/>
            <pc:sldMk cId="2601036878" sldId="272"/>
            <ac:spMk id="17" creationId="{83C8019B-3985-409B-9B87-494B974EE9A2}"/>
          </ac:spMkLst>
        </pc:spChg>
        <pc:spChg chg="add del">
          <ac:chgData name="Gulnaz Begum (1907551)" userId="a02594e5-a28b-45b0-96a3-1c234e262d01" providerId="ADAL" clId="{E1736711-3F93-2D4B-862B-608A85377A5F}" dt="2021-11-08T13:24:17.788" v="1193" actId="26606"/>
          <ac:spMkLst>
            <pc:docMk/>
            <pc:sldMk cId="2601036878" sldId="272"/>
            <ac:spMk id="19" creationId="{9E5C5460-229E-46C8-A712-CC317985420F}"/>
          </ac:spMkLst>
        </pc:spChg>
        <pc:spChg chg="add del">
          <ac:chgData name="Gulnaz Begum (1907551)" userId="a02594e5-a28b-45b0-96a3-1c234e262d01" providerId="ADAL" clId="{E1736711-3F93-2D4B-862B-608A85377A5F}" dt="2021-11-08T13:24:17.788" v="1193" actId="26606"/>
          <ac:spMkLst>
            <pc:docMk/>
            <pc:sldMk cId="2601036878" sldId="272"/>
            <ac:spMk id="21" creationId="{B85A4DB3-61AA-49A1-85A9-B3397CD519AB}"/>
          </ac:spMkLst>
        </pc:spChg>
        <pc:spChg chg="add del">
          <ac:chgData name="Gulnaz Begum (1907551)" userId="a02594e5-a28b-45b0-96a3-1c234e262d01" providerId="ADAL" clId="{E1736711-3F93-2D4B-862B-608A85377A5F}" dt="2021-11-08T13:25:11.741" v="1206" actId="26606"/>
          <ac:spMkLst>
            <pc:docMk/>
            <pc:sldMk cId="2601036878" sldId="272"/>
            <ac:spMk id="30" creationId="{4F7EBAE4-9945-4473-9E34-B2C66EA0F03D}"/>
          </ac:spMkLst>
        </pc:spChg>
        <pc:spChg chg="add del">
          <ac:chgData name="Gulnaz Begum (1907551)" userId="a02594e5-a28b-45b0-96a3-1c234e262d01" providerId="ADAL" clId="{E1736711-3F93-2D4B-862B-608A85377A5F}" dt="2021-11-08T13:25:11.741" v="1206" actId="26606"/>
          <ac:spMkLst>
            <pc:docMk/>
            <pc:sldMk cId="2601036878" sldId="272"/>
            <ac:spMk id="31" creationId="{70BEB1E7-2F88-40BC-B73D-42E5B6F80BFC}"/>
          </ac:spMkLst>
        </pc:spChg>
        <pc:spChg chg="add del">
          <ac:chgData name="Gulnaz Begum (1907551)" userId="a02594e5-a28b-45b0-96a3-1c234e262d01" providerId="ADAL" clId="{E1736711-3F93-2D4B-862B-608A85377A5F}" dt="2021-11-08T13:25:11.741" v="1206" actId="26606"/>
          <ac:spMkLst>
            <pc:docMk/>
            <pc:sldMk cId="2601036878" sldId="272"/>
            <ac:spMk id="32" creationId="{A7B99495-F43F-4D80-A44F-2CB4764EB90B}"/>
          </ac:spMkLst>
        </pc:spChg>
        <pc:spChg chg="add del">
          <ac:chgData name="Gulnaz Begum (1907551)" userId="a02594e5-a28b-45b0-96a3-1c234e262d01" providerId="ADAL" clId="{E1736711-3F93-2D4B-862B-608A85377A5F}" dt="2021-11-08T13:25:11.731" v="1205" actId="26606"/>
          <ac:spMkLst>
            <pc:docMk/>
            <pc:sldMk cId="2601036878" sldId="272"/>
            <ac:spMk id="37" creationId="{04812C46-200A-4DEB-A05E-3ED6C68C2387}"/>
          </ac:spMkLst>
        </pc:spChg>
        <pc:spChg chg="add del">
          <ac:chgData name="Gulnaz Begum (1907551)" userId="a02594e5-a28b-45b0-96a3-1c234e262d01" providerId="ADAL" clId="{E1736711-3F93-2D4B-862B-608A85377A5F}" dt="2021-11-08T13:25:11.731" v="1205" actId="26606"/>
          <ac:spMkLst>
            <pc:docMk/>
            <pc:sldMk cId="2601036878" sldId="272"/>
            <ac:spMk id="39" creationId="{D1EA859B-E555-4109-94F3-6700E046E008}"/>
          </ac:spMkLst>
        </pc:spChg>
        <pc:spChg chg="add del">
          <ac:chgData name="Gulnaz Begum (1907551)" userId="a02594e5-a28b-45b0-96a3-1c234e262d01" providerId="ADAL" clId="{E1736711-3F93-2D4B-862B-608A85377A5F}" dt="2021-11-09T01:21:12.385" v="1749" actId="26606"/>
          <ac:spMkLst>
            <pc:docMk/>
            <pc:sldMk cId="2601036878" sldId="272"/>
            <ac:spMk id="41" creationId="{D009D6D5-DAC2-4A8B-A17A-E206B9012D09}"/>
          </ac:spMkLst>
        </pc:spChg>
        <pc:spChg chg="add">
          <ac:chgData name="Gulnaz Begum (1907551)" userId="a02594e5-a28b-45b0-96a3-1c234e262d01" providerId="ADAL" clId="{E1736711-3F93-2D4B-862B-608A85377A5F}" dt="2021-11-09T01:21:12.385" v="1749" actId="26606"/>
          <ac:spMkLst>
            <pc:docMk/>
            <pc:sldMk cId="2601036878" sldId="272"/>
            <ac:spMk id="46" creationId="{2B566528-1B12-4246-9431-5C2D7D081168}"/>
          </ac:spMkLst>
        </pc:spChg>
        <pc:spChg chg="add">
          <ac:chgData name="Gulnaz Begum (1907551)" userId="a02594e5-a28b-45b0-96a3-1c234e262d01" providerId="ADAL" clId="{E1736711-3F93-2D4B-862B-608A85377A5F}" dt="2021-11-09T01:21:12.385" v="1749" actId="26606"/>
          <ac:spMkLst>
            <pc:docMk/>
            <pc:sldMk cId="2601036878" sldId="272"/>
            <ac:spMk id="48" creationId="{D3F51FEB-38FB-4F6C-9F7B-2F2AFAB65463}"/>
          </ac:spMkLst>
        </pc:spChg>
        <pc:spChg chg="add">
          <ac:chgData name="Gulnaz Begum (1907551)" userId="a02594e5-a28b-45b0-96a3-1c234e262d01" providerId="ADAL" clId="{E1736711-3F93-2D4B-862B-608A85377A5F}" dt="2021-11-09T01:21:12.385" v="1749" actId="26606"/>
          <ac:spMkLst>
            <pc:docMk/>
            <pc:sldMk cId="2601036878" sldId="272"/>
            <ac:spMk id="50" creationId="{1E547BA6-BAE0-43BB-A7CA-60F69CE252F0}"/>
          </ac:spMkLst>
        </pc:spChg>
        <pc:grpChg chg="add del">
          <ac:chgData name="Gulnaz Begum (1907551)" userId="a02594e5-a28b-45b0-96a3-1c234e262d01" providerId="ADAL" clId="{E1736711-3F93-2D4B-862B-608A85377A5F}" dt="2021-11-08T13:24:17.788" v="1193" actId="26606"/>
          <ac:grpSpMkLst>
            <pc:docMk/>
            <pc:sldMk cId="2601036878" sldId="272"/>
            <ac:grpSpMk id="23" creationId="{0C156BF8-7FF7-440F-BE2B-417DFFE8BFA5}"/>
          </ac:grpSpMkLst>
        </pc:grpChg>
        <pc:grpChg chg="add">
          <ac:chgData name="Gulnaz Begum (1907551)" userId="a02594e5-a28b-45b0-96a3-1c234e262d01" providerId="ADAL" clId="{E1736711-3F93-2D4B-862B-608A85377A5F}" dt="2021-11-09T01:21:12.385" v="1749" actId="26606"/>
          <ac:grpSpMkLst>
            <pc:docMk/>
            <pc:sldMk cId="2601036878" sldId="272"/>
            <ac:grpSpMk id="52" creationId="{15CBE6EC-46EF-45D9-8E16-DCDC5917CA31}"/>
          </ac:grpSpMkLst>
        </pc:grpChg>
        <pc:picChg chg="add mod ord">
          <ac:chgData name="Gulnaz Begum (1907551)" userId="a02594e5-a28b-45b0-96a3-1c234e262d01" providerId="ADAL" clId="{E1736711-3F93-2D4B-862B-608A85377A5F}" dt="2021-11-09T01:22:51.550" v="1769" actId="14100"/>
          <ac:picMkLst>
            <pc:docMk/>
            <pc:sldMk cId="2601036878" sldId="272"/>
            <ac:picMk id="4" creationId="{212CC8A2-7080-AB46-AEE8-F8E34B759AA4}"/>
          </ac:picMkLst>
        </pc:picChg>
      </pc:sldChg>
      <pc:sldChg chg="addSp delSp modSp add mod ord">
        <pc:chgData name="Gulnaz Begum (1907551)" userId="a02594e5-a28b-45b0-96a3-1c234e262d01" providerId="ADAL" clId="{E1736711-3F93-2D4B-862B-608A85377A5F}" dt="2021-11-11T22:24:45.678" v="7254" actId="20577"/>
        <pc:sldMkLst>
          <pc:docMk/>
          <pc:sldMk cId="1808262362" sldId="273"/>
        </pc:sldMkLst>
        <pc:spChg chg="mod">
          <ac:chgData name="Gulnaz Begum (1907551)" userId="a02594e5-a28b-45b0-96a3-1c234e262d01" providerId="ADAL" clId="{E1736711-3F93-2D4B-862B-608A85377A5F}" dt="2021-11-11T19:12:48.301" v="6481" actId="2711"/>
          <ac:spMkLst>
            <pc:docMk/>
            <pc:sldMk cId="1808262362" sldId="273"/>
            <ac:spMk id="2" creationId="{ACAD5B72-70E0-9B42-835D-AD422083CBF1}"/>
          </ac:spMkLst>
        </pc:spChg>
        <pc:spChg chg="mod">
          <ac:chgData name="Gulnaz Begum (1907551)" userId="a02594e5-a28b-45b0-96a3-1c234e262d01" providerId="ADAL" clId="{E1736711-3F93-2D4B-862B-608A85377A5F}" dt="2021-11-11T22:24:45.678" v="7254" actId="20577"/>
          <ac:spMkLst>
            <pc:docMk/>
            <pc:sldMk cId="1808262362" sldId="273"/>
            <ac:spMk id="3" creationId="{17EA6303-6240-E740-8725-7DDB10DFB6CD}"/>
          </ac:spMkLst>
        </pc:spChg>
        <pc:spChg chg="del">
          <ac:chgData name="Gulnaz Begum (1907551)" userId="a02594e5-a28b-45b0-96a3-1c234e262d01" providerId="ADAL" clId="{E1736711-3F93-2D4B-862B-608A85377A5F}" dt="2021-11-11T01:50:16.898" v="3948" actId="26606"/>
          <ac:spMkLst>
            <pc:docMk/>
            <pc:sldMk cId="1808262362" sldId="273"/>
            <ac:spMk id="11" creationId="{2B566528-1B12-4246-9431-5C2D7D081168}"/>
          </ac:spMkLst>
        </pc:spChg>
        <pc:spChg chg="del">
          <ac:chgData name="Gulnaz Begum (1907551)" userId="a02594e5-a28b-45b0-96a3-1c234e262d01" providerId="ADAL" clId="{E1736711-3F93-2D4B-862B-608A85377A5F}" dt="2021-11-11T01:50:16.898" v="3948" actId="26606"/>
          <ac:spMkLst>
            <pc:docMk/>
            <pc:sldMk cId="1808262362" sldId="273"/>
            <ac:spMk id="15" creationId="{2E80C965-DB6D-4F81-9E9E-B027384D0BD6}"/>
          </ac:spMkLst>
        </pc:spChg>
        <pc:spChg chg="del">
          <ac:chgData name="Gulnaz Begum (1907551)" userId="a02594e5-a28b-45b0-96a3-1c234e262d01" providerId="ADAL" clId="{E1736711-3F93-2D4B-862B-608A85377A5F}" dt="2021-11-11T01:50:16.898" v="3948" actId="26606"/>
          <ac:spMkLst>
            <pc:docMk/>
            <pc:sldMk cId="1808262362" sldId="273"/>
            <ac:spMk id="19" creationId="{A580F890-B085-4E95-96AA-55AEBEC5CE6E}"/>
          </ac:spMkLst>
        </pc:spChg>
        <pc:spChg chg="del">
          <ac:chgData name="Gulnaz Begum (1907551)" userId="a02594e5-a28b-45b0-96a3-1c234e262d01" providerId="ADAL" clId="{E1736711-3F93-2D4B-862B-608A85377A5F}" dt="2021-11-11T01:50:16.898" v="3948" actId="26606"/>
          <ac:spMkLst>
            <pc:docMk/>
            <pc:sldMk cId="1808262362" sldId="273"/>
            <ac:spMk id="20" creationId="{D3F51FEB-38FB-4F6C-9F7B-2F2AFAB65463}"/>
          </ac:spMkLst>
        </pc:spChg>
        <pc:spChg chg="del">
          <ac:chgData name="Gulnaz Begum (1907551)" userId="a02594e5-a28b-45b0-96a3-1c234e262d01" providerId="ADAL" clId="{E1736711-3F93-2D4B-862B-608A85377A5F}" dt="2021-11-11T01:50:16.898" v="3948" actId="26606"/>
          <ac:spMkLst>
            <pc:docMk/>
            <pc:sldMk cId="1808262362" sldId="273"/>
            <ac:spMk id="21" creationId="{1E547BA6-BAE0-43BB-A7CA-60F69CE252F0}"/>
          </ac:spMkLst>
        </pc:spChg>
        <pc:spChg chg="add del">
          <ac:chgData name="Gulnaz Begum (1907551)" userId="a02594e5-a28b-45b0-96a3-1c234e262d01" providerId="ADAL" clId="{E1736711-3F93-2D4B-862B-608A85377A5F}" dt="2021-11-11T11:45:20.654" v="5392" actId="26606"/>
          <ac:spMkLst>
            <pc:docMk/>
            <pc:sldMk cId="1808262362" sldId="273"/>
            <ac:spMk id="26" creationId="{9A297797-5C89-4791-8204-AB071FA1FBCA}"/>
          </ac:spMkLst>
        </pc:spChg>
        <pc:spChg chg="add del">
          <ac:chgData name="Gulnaz Begum (1907551)" userId="a02594e5-a28b-45b0-96a3-1c234e262d01" providerId="ADAL" clId="{E1736711-3F93-2D4B-862B-608A85377A5F}" dt="2021-11-11T11:45:20.654" v="5392" actId="26606"/>
          <ac:spMkLst>
            <pc:docMk/>
            <pc:sldMk cId="1808262362" sldId="273"/>
            <ac:spMk id="28" creationId="{569BBA9B-8F4E-4D2B-BEFA-41A475443377}"/>
          </ac:spMkLst>
        </pc:spChg>
        <pc:spChg chg="add del">
          <ac:chgData name="Gulnaz Begum (1907551)" userId="a02594e5-a28b-45b0-96a3-1c234e262d01" providerId="ADAL" clId="{E1736711-3F93-2D4B-862B-608A85377A5F}" dt="2021-11-11T11:45:20.654" v="5392" actId="26606"/>
          <ac:spMkLst>
            <pc:docMk/>
            <pc:sldMk cId="1808262362" sldId="273"/>
            <ac:spMk id="30" creationId="{851012D1-8033-40B1-9EC0-91390FFC7403}"/>
          </ac:spMkLst>
        </pc:spChg>
        <pc:spChg chg="add del">
          <ac:chgData name="Gulnaz Begum (1907551)" userId="a02594e5-a28b-45b0-96a3-1c234e262d01" providerId="ADAL" clId="{E1736711-3F93-2D4B-862B-608A85377A5F}" dt="2021-11-11T11:45:20.654" v="5392" actId="26606"/>
          <ac:spMkLst>
            <pc:docMk/>
            <pc:sldMk cId="1808262362" sldId="273"/>
            <ac:spMk id="32" creationId="{2E80C965-DB6D-4F81-9E9E-B027384D0BD6}"/>
          </ac:spMkLst>
        </pc:spChg>
        <pc:spChg chg="add del">
          <ac:chgData name="Gulnaz Begum (1907551)" userId="a02594e5-a28b-45b0-96a3-1c234e262d01" providerId="ADAL" clId="{E1736711-3F93-2D4B-862B-608A85377A5F}" dt="2021-11-11T11:45:20.654" v="5392" actId="26606"/>
          <ac:spMkLst>
            <pc:docMk/>
            <pc:sldMk cId="1808262362" sldId="273"/>
            <ac:spMk id="34" creationId="{D291F021-C45C-4D44-A2B8-A789E386CC42}"/>
          </ac:spMkLst>
        </pc:spChg>
        <pc:spChg chg="add del">
          <ac:chgData name="Gulnaz Begum (1907551)" userId="a02594e5-a28b-45b0-96a3-1c234e262d01" providerId="ADAL" clId="{E1736711-3F93-2D4B-862B-608A85377A5F}" dt="2021-11-11T11:45:20.635" v="5391" actId="26606"/>
          <ac:spMkLst>
            <pc:docMk/>
            <pc:sldMk cId="1808262362" sldId="273"/>
            <ac:spMk id="39" creationId="{46D6306C-ED4F-4AAE-B4A5-EEA6AFAD726E}"/>
          </ac:spMkLst>
        </pc:spChg>
        <pc:spChg chg="add del">
          <ac:chgData name="Gulnaz Begum (1907551)" userId="a02594e5-a28b-45b0-96a3-1c234e262d01" providerId="ADAL" clId="{E1736711-3F93-2D4B-862B-608A85377A5F}" dt="2021-11-11T11:45:20.635" v="5391" actId="26606"/>
          <ac:spMkLst>
            <pc:docMk/>
            <pc:sldMk cId="1808262362" sldId="273"/>
            <ac:spMk id="41" creationId="{0EC5361D-F897-4856-B945-0455A365EB24}"/>
          </ac:spMkLst>
        </pc:spChg>
        <pc:spChg chg="add del">
          <ac:chgData name="Gulnaz Begum (1907551)" userId="a02594e5-a28b-45b0-96a3-1c234e262d01" providerId="ADAL" clId="{E1736711-3F93-2D4B-862B-608A85377A5F}" dt="2021-11-11T11:45:20.635" v="5391" actId="26606"/>
          <ac:spMkLst>
            <pc:docMk/>
            <pc:sldMk cId="1808262362" sldId="273"/>
            <ac:spMk id="43" creationId="{4508C0C5-2268-42B5-B3C8-4D0899E05F8C}"/>
          </ac:spMkLst>
        </pc:spChg>
        <pc:spChg chg="add del">
          <ac:chgData name="Gulnaz Begum (1907551)" userId="a02594e5-a28b-45b0-96a3-1c234e262d01" providerId="ADAL" clId="{E1736711-3F93-2D4B-862B-608A85377A5F}" dt="2021-11-11T11:45:20.635" v="5391" actId="26606"/>
          <ac:spMkLst>
            <pc:docMk/>
            <pc:sldMk cId="1808262362" sldId="273"/>
            <ac:spMk id="45" creationId="{141ACBDB-38F8-4B34-8183-BD95B4E55A62}"/>
          </ac:spMkLst>
        </pc:spChg>
        <pc:spChg chg="add del">
          <ac:chgData name="Gulnaz Begum (1907551)" userId="a02594e5-a28b-45b0-96a3-1c234e262d01" providerId="ADAL" clId="{E1736711-3F93-2D4B-862B-608A85377A5F}" dt="2021-11-11T11:45:20.635" v="5391" actId="26606"/>
          <ac:spMkLst>
            <pc:docMk/>
            <pc:sldMk cId="1808262362" sldId="273"/>
            <ac:spMk id="47" creationId="{DE00DB52-3455-4E2F-867B-A6D0516E175B}"/>
          </ac:spMkLst>
        </pc:spChg>
        <pc:spChg chg="add del">
          <ac:chgData name="Gulnaz Begum (1907551)" userId="a02594e5-a28b-45b0-96a3-1c234e262d01" providerId="ADAL" clId="{E1736711-3F93-2D4B-862B-608A85377A5F}" dt="2021-11-11T11:45:20.635" v="5391" actId="26606"/>
          <ac:spMkLst>
            <pc:docMk/>
            <pc:sldMk cId="1808262362" sldId="273"/>
            <ac:spMk id="49" creationId="{9E914C83-E0D8-4953-92D5-169D28CB43AE}"/>
          </ac:spMkLst>
        </pc:spChg>
        <pc:spChg chg="add del">
          <ac:chgData name="Gulnaz Begum (1907551)" userId="a02594e5-a28b-45b0-96a3-1c234e262d01" providerId="ADAL" clId="{E1736711-3F93-2D4B-862B-608A85377A5F}" dt="2021-11-11T11:45:20.635" v="5391" actId="26606"/>
          <ac:spMkLst>
            <pc:docMk/>
            <pc:sldMk cId="1808262362" sldId="273"/>
            <ac:spMk id="51" creationId="{3512E083-F550-46AF-8490-767ECFD00CB7}"/>
          </ac:spMkLst>
        </pc:spChg>
        <pc:spChg chg="add">
          <ac:chgData name="Gulnaz Begum (1907551)" userId="a02594e5-a28b-45b0-96a3-1c234e262d01" providerId="ADAL" clId="{E1736711-3F93-2D4B-862B-608A85377A5F}" dt="2021-11-11T11:45:20.654" v="5392" actId="26606"/>
          <ac:spMkLst>
            <pc:docMk/>
            <pc:sldMk cId="1808262362" sldId="273"/>
            <ac:spMk id="53" creationId="{12FB12AE-71D1-47FD-9AC3-EE2C07424534}"/>
          </ac:spMkLst>
        </pc:spChg>
        <pc:spChg chg="add">
          <ac:chgData name="Gulnaz Begum (1907551)" userId="a02594e5-a28b-45b0-96a3-1c234e262d01" providerId="ADAL" clId="{E1736711-3F93-2D4B-862B-608A85377A5F}" dt="2021-11-11T11:45:20.654" v="5392" actId="26606"/>
          <ac:spMkLst>
            <pc:docMk/>
            <pc:sldMk cId="1808262362" sldId="273"/>
            <ac:spMk id="54" creationId="{64853C7E-3CBA-4464-865F-6044D94B1BE9}"/>
          </ac:spMkLst>
        </pc:spChg>
        <pc:spChg chg="add">
          <ac:chgData name="Gulnaz Begum (1907551)" userId="a02594e5-a28b-45b0-96a3-1c234e262d01" providerId="ADAL" clId="{E1736711-3F93-2D4B-862B-608A85377A5F}" dt="2021-11-11T11:45:20.654" v="5392" actId="26606"/>
          <ac:spMkLst>
            <pc:docMk/>
            <pc:sldMk cId="1808262362" sldId="273"/>
            <ac:spMk id="55" creationId="{55EFEC59-B929-4851-9DEF-9106F27979A9}"/>
          </ac:spMkLst>
        </pc:spChg>
        <pc:spChg chg="add">
          <ac:chgData name="Gulnaz Begum (1907551)" userId="a02594e5-a28b-45b0-96a3-1c234e262d01" providerId="ADAL" clId="{E1736711-3F93-2D4B-862B-608A85377A5F}" dt="2021-11-11T11:45:20.654" v="5392" actId="26606"/>
          <ac:spMkLst>
            <pc:docMk/>
            <pc:sldMk cId="1808262362" sldId="273"/>
            <ac:spMk id="56" creationId="{6C132392-D5FF-4588-8FA1-5BAD77BF6464}"/>
          </ac:spMkLst>
        </pc:spChg>
        <pc:spChg chg="add">
          <ac:chgData name="Gulnaz Begum (1907551)" userId="a02594e5-a28b-45b0-96a3-1c234e262d01" providerId="ADAL" clId="{E1736711-3F93-2D4B-862B-608A85377A5F}" dt="2021-11-11T11:45:20.654" v="5392" actId="26606"/>
          <ac:spMkLst>
            <pc:docMk/>
            <pc:sldMk cId="1808262362" sldId="273"/>
            <ac:spMk id="57" creationId="{C7EAC045-695C-4E73-9B7C-AFD6FB22DA20}"/>
          </ac:spMkLst>
        </pc:spChg>
        <pc:spChg chg="add">
          <ac:chgData name="Gulnaz Begum (1907551)" userId="a02594e5-a28b-45b0-96a3-1c234e262d01" providerId="ADAL" clId="{E1736711-3F93-2D4B-862B-608A85377A5F}" dt="2021-11-11T11:45:20.654" v="5392" actId="26606"/>
          <ac:spMkLst>
            <pc:docMk/>
            <pc:sldMk cId="1808262362" sldId="273"/>
            <ac:spMk id="58" creationId="{404A7A3A-BEAE-4BC6-A163-5D0E5F8C4669}"/>
          </ac:spMkLst>
        </pc:spChg>
        <pc:spChg chg="add">
          <ac:chgData name="Gulnaz Begum (1907551)" userId="a02594e5-a28b-45b0-96a3-1c234e262d01" providerId="ADAL" clId="{E1736711-3F93-2D4B-862B-608A85377A5F}" dt="2021-11-11T11:45:20.654" v="5392" actId="26606"/>
          <ac:spMkLst>
            <pc:docMk/>
            <pc:sldMk cId="1808262362" sldId="273"/>
            <ac:spMk id="59" creationId="{12ED3B7D-405D-4DFA-8608-B6DE7467183E}"/>
          </ac:spMkLst>
        </pc:spChg>
      </pc:sldChg>
      <pc:sldChg chg="new del">
        <pc:chgData name="Gulnaz Begum (1907551)" userId="a02594e5-a28b-45b0-96a3-1c234e262d01" providerId="ADAL" clId="{E1736711-3F93-2D4B-862B-608A85377A5F}" dt="2021-11-09T00:55:34.436" v="1509" actId="680"/>
        <pc:sldMkLst>
          <pc:docMk/>
          <pc:sldMk cId="3350064599" sldId="273"/>
        </pc:sldMkLst>
      </pc:sldChg>
      <pc:sldChg chg="addSp delSp modSp new mod setBg">
        <pc:chgData name="Gulnaz Begum (1907551)" userId="a02594e5-a28b-45b0-96a3-1c234e262d01" providerId="ADAL" clId="{E1736711-3F93-2D4B-862B-608A85377A5F}" dt="2021-11-11T22:00:07.136" v="7006" actId="14100"/>
        <pc:sldMkLst>
          <pc:docMk/>
          <pc:sldMk cId="3364527908" sldId="274"/>
        </pc:sldMkLst>
        <pc:spChg chg="mod">
          <ac:chgData name="Gulnaz Begum (1907551)" userId="a02594e5-a28b-45b0-96a3-1c234e262d01" providerId="ADAL" clId="{E1736711-3F93-2D4B-862B-608A85377A5F}" dt="2021-11-11T20:31:10.776" v="6829" actId="2711"/>
          <ac:spMkLst>
            <pc:docMk/>
            <pc:sldMk cId="3364527908" sldId="274"/>
            <ac:spMk id="2" creationId="{655828B6-8A24-5347-B7BE-75FD06E3E5F5}"/>
          </ac:spMkLst>
        </pc:spChg>
        <pc:spChg chg="add del mod">
          <ac:chgData name="Gulnaz Begum (1907551)" userId="a02594e5-a28b-45b0-96a3-1c234e262d01" providerId="ADAL" clId="{E1736711-3F93-2D4B-862B-608A85377A5F}" dt="2021-11-10T23:41:50.833" v="1943" actId="26606"/>
          <ac:spMkLst>
            <pc:docMk/>
            <pc:sldMk cId="3364527908" sldId="274"/>
            <ac:spMk id="3" creationId="{A8BED176-0916-2F4F-BC56-1494E04DD7A4}"/>
          </ac:spMkLst>
        </pc:spChg>
        <pc:spChg chg="add del mod">
          <ac:chgData name="Gulnaz Begum (1907551)" userId="a02594e5-a28b-45b0-96a3-1c234e262d01" providerId="ADAL" clId="{E1736711-3F93-2D4B-862B-608A85377A5F}" dt="2021-11-11T00:01:04.336" v="2292"/>
          <ac:spMkLst>
            <pc:docMk/>
            <pc:sldMk cId="3364527908" sldId="274"/>
            <ac:spMk id="4" creationId="{3D22C856-7F4E-2F46-BA39-5BBA7735564F}"/>
          </ac:spMkLst>
        </pc:spChg>
        <pc:spChg chg="add">
          <ac:chgData name="Gulnaz Begum (1907551)" userId="a02594e5-a28b-45b0-96a3-1c234e262d01" providerId="ADAL" clId="{E1736711-3F93-2D4B-862B-608A85377A5F}" dt="2021-11-10T23:41:50.833" v="1943" actId="26606"/>
          <ac:spMkLst>
            <pc:docMk/>
            <pc:sldMk cId="3364527908" sldId="274"/>
            <ac:spMk id="8" creationId="{2B566528-1B12-4246-9431-5C2D7D081168}"/>
          </ac:spMkLst>
        </pc:spChg>
        <pc:spChg chg="add mod">
          <ac:chgData name="Gulnaz Begum (1907551)" userId="a02594e5-a28b-45b0-96a3-1c234e262d01" providerId="ADAL" clId="{E1736711-3F93-2D4B-862B-608A85377A5F}" dt="2021-11-11T21:59:55.998" v="7003" actId="14100"/>
          <ac:spMkLst>
            <pc:docMk/>
            <pc:sldMk cId="3364527908" sldId="274"/>
            <ac:spMk id="9" creationId="{A8BED176-0916-2F4F-BC56-1494E04DD7A4}"/>
          </ac:spMkLst>
        </pc:spChg>
        <pc:spChg chg="add">
          <ac:chgData name="Gulnaz Begum (1907551)" userId="a02594e5-a28b-45b0-96a3-1c234e262d01" providerId="ADAL" clId="{E1736711-3F93-2D4B-862B-608A85377A5F}" dt="2021-11-10T23:41:50.833" v="1943" actId="26606"/>
          <ac:spMkLst>
            <pc:docMk/>
            <pc:sldMk cId="3364527908" sldId="274"/>
            <ac:spMk id="10" creationId="{2E80C965-DB6D-4F81-9E9E-B027384D0BD6}"/>
          </ac:spMkLst>
        </pc:spChg>
        <pc:spChg chg="add">
          <ac:chgData name="Gulnaz Begum (1907551)" userId="a02594e5-a28b-45b0-96a3-1c234e262d01" providerId="ADAL" clId="{E1736711-3F93-2D4B-862B-608A85377A5F}" dt="2021-11-10T23:41:50.833" v="1943" actId="26606"/>
          <ac:spMkLst>
            <pc:docMk/>
            <pc:sldMk cId="3364527908" sldId="274"/>
            <ac:spMk id="12" creationId="{A580F890-B085-4E95-96AA-55AEBEC5CE6E}"/>
          </ac:spMkLst>
        </pc:spChg>
        <pc:spChg chg="add">
          <ac:chgData name="Gulnaz Begum (1907551)" userId="a02594e5-a28b-45b0-96a3-1c234e262d01" providerId="ADAL" clId="{E1736711-3F93-2D4B-862B-608A85377A5F}" dt="2021-11-10T23:41:50.833" v="1943" actId="26606"/>
          <ac:spMkLst>
            <pc:docMk/>
            <pc:sldMk cId="3364527908" sldId="274"/>
            <ac:spMk id="14" creationId="{D3F51FEB-38FB-4F6C-9F7B-2F2AFAB65463}"/>
          </ac:spMkLst>
        </pc:spChg>
        <pc:spChg chg="add">
          <ac:chgData name="Gulnaz Begum (1907551)" userId="a02594e5-a28b-45b0-96a3-1c234e262d01" providerId="ADAL" clId="{E1736711-3F93-2D4B-862B-608A85377A5F}" dt="2021-11-10T23:41:50.833" v="1943" actId="26606"/>
          <ac:spMkLst>
            <pc:docMk/>
            <pc:sldMk cId="3364527908" sldId="274"/>
            <ac:spMk id="16" creationId="{1E547BA6-BAE0-43BB-A7CA-60F69CE252F0}"/>
          </ac:spMkLst>
        </pc:spChg>
        <pc:graphicFrameChg chg="add del">
          <ac:chgData name="Gulnaz Begum (1907551)" userId="a02594e5-a28b-45b0-96a3-1c234e262d01" providerId="ADAL" clId="{E1736711-3F93-2D4B-862B-608A85377A5F}" dt="2021-11-10T23:41:50.816" v="1942" actId="26606"/>
          <ac:graphicFrameMkLst>
            <pc:docMk/>
            <pc:sldMk cId="3364527908" sldId="274"/>
            <ac:graphicFrameMk id="5" creationId="{691411B7-56DE-4166-8527-32FF36090C84}"/>
          </ac:graphicFrameMkLst>
        </pc:graphicFrameChg>
        <pc:picChg chg="add del">
          <ac:chgData name="Gulnaz Begum (1907551)" userId="a02594e5-a28b-45b0-96a3-1c234e262d01" providerId="ADAL" clId="{E1736711-3F93-2D4B-862B-608A85377A5F}" dt="2021-11-10T23:41:50.816" v="1942" actId="26606"/>
          <ac:picMkLst>
            <pc:docMk/>
            <pc:sldMk cId="3364527908" sldId="274"/>
            <ac:picMk id="6" creationId="{18703EAC-79D3-48DC-A2A1-9D01197C04FF}"/>
          </ac:picMkLst>
        </pc:picChg>
        <pc:picChg chg="add mod">
          <ac:chgData name="Gulnaz Begum (1907551)" userId="a02594e5-a28b-45b0-96a3-1c234e262d01" providerId="ADAL" clId="{E1736711-3F93-2D4B-862B-608A85377A5F}" dt="2021-11-11T22:00:07.136" v="7006" actId="14100"/>
          <ac:picMkLst>
            <pc:docMk/>
            <pc:sldMk cId="3364527908" sldId="274"/>
            <ac:picMk id="8194" creationId="{2C214EFA-3FCC-7E42-8037-F45AB74760F1}"/>
          </ac:picMkLst>
        </pc:picChg>
      </pc:sldChg>
      <pc:sldChg chg="addSp delSp modSp new del mod setBg setClrOvrMap">
        <pc:chgData name="Gulnaz Begum (1907551)" userId="a02594e5-a28b-45b0-96a3-1c234e262d01" providerId="ADAL" clId="{E1736711-3F93-2D4B-862B-608A85377A5F}" dt="2021-11-11T19:06:38.687" v="6279" actId="2696"/>
        <pc:sldMkLst>
          <pc:docMk/>
          <pc:sldMk cId="3071137053" sldId="275"/>
        </pc:sldMkLst>
        <pc:spChg chg="mod">
          <ac:chgData name="Gulnaz Begum (1907551)" userId="a02594e5-a28b-45b0-96a3-1c234e262d01" providerId="ADAL" clId="{E1736711-3F93-2D4B-862B-608A85377A5F}" dt="2021-11-11T19:03:17.172" v="6241" actId="20577"/>
          <ac:spMkLst>
            <pc:docMk/>
            <pc:sldMk cId="3071137053" sldId="275"/>
            <ac:spMk id="2" creationId="{EB9B1413-3902-C243-A341-6FD7C25811E0}"/>
          </ac:spMkLst>
        </pc:spChg>
        <pc:spChg chg="del mod">
          <ac:chgData name="Gulnaz Begum (1907551)" userId="a02594e5-a28b-45b0-96a3-1c234e262d01" providerId="ADAL" clId="{E1736711-3F93-2D4B-862B-608A85377A5F}" dt="2021-11-11T19:00:25.192" v="6222" actId="26606"/>
          <ac:spMkLst>
            <pc:docMk/>
            <pc:sldMk cId="3071137053" sldId="275"/>
            <ac:spMk id="3" creationId="{E7838940-EE57-6C4E-86C1-FEC9251BC31F}"/>
          </ac:spMkLst>
        </pc:spChg>
        <pc:spChg chg="add del">
          <ac:chgData name="Gulnaz Begum (1907551)" userId="a02594e5-a28b-45b0-96a3-1c234e262d01" providerId="ADAL" clId="{E1736711-3F93-2D4B-862B-608A85377A5F}" dt="2021-11-11T11:31:31.051" v="5299" actId="26606"/>
          <ac:spMkLst>
            <pc:docMk/>
            <pc:sldMk cId="3071137053" sldId="275"/>
            <ac:spMk id="8" creationId="{46D6306C-ED4F-4AAE-B4A5-EEA6AFAD726E}"/>
          </ac:spMkLst>
        </pc:spChg>
        <pc:spChg chg="add del">
          <ac:chgData name="Gulnaz Begum (1907551)" userId="a02594e5-a28b-45b0-96a3-1c234e262d01" providerId="ADAL" clId="{E1736711-3F93-2D4B-862B-608A85377A5F}" dt="2021-11-11T11:31:31.051" v="5299" actId="26606"/>
          <ac:spMkLst>
            <pc:docMk/>
            <pc:sldMk cId="3071137053" sldId="275"/>
            <ac:spMk id="10" creationId="{0EC5361D-F897-4856-B945-0455A365EB24}"/>
          </ac:spMkLst>
        </pc:spChg>
        <pc:spChg chg="add del">
          <ac:chgData name="Gulnaz Begum (1907551)" userId="a02594e5-a28b-45b0-96a3-1c234e262d01" providerId="ADAL" clId="{E1736711-3F93-2D4B-862B-608A85377A5F}" dt="2021-11-11T11:31:31.051" v="5299" actId="26606"/>
          <ac:spMkLst>
            <pc:docMk/>
            <pc:sldMk cId="3071137053" sldId="275"/>
            <ac:spMk id="12" creationId="{4508C0C5-2268-42B5-B3C8-4D0899E05F8C}"/>
          </ac:spMkLst>
        </pc:spChg>
        <pc:spChg chg="add del">
          <ac:chgData name="Gulnaz Begum (1907551)" userId="a02594e5-a28b-45b0-96a3-1c234e262d01" providerId="ADAL" clId="{E1736711-3F93-2D4B-862B-608A85377A5F}" dt="2021-11-11T11:31:31.051" v="5299" actId="26606"/>
          <ac:spMkLst>
            <pc:docMk/>
            <pc:sldMk cId="3071137053" sldId="275"/>
            <ac:spMk id="14" creationId="{141ACBDB-38F8-4B34-8183-BD95B4E55A62}"/>
          </ac:spMkLst>
        </pc:spChg>
        <pc:spChg chg="add del">
          <ac:chgData name="Gulnaz Begum (1907551)" userId="a02594e5-a28b-45b0-96a3-1c234e262d01" providerId="ADAL" clId="{E1736711-3F93-2D4B-862B-608A85377A5F}" dt="2021-11-11T11:31:31.051" v="5299" actId="26606"/>
          <ac:spMkLst>
            <pc:docMk/>
            <pc:sldMk cId="3071137053" sldId="275"/>
            <ac:spMk id="16" creationId="{DE00DB52-3455-4E2F-867B-A6D0516E175B}"/>
          </ac:spMkLst>
        </pc:spChg>
        <pc:spChg chg="add del">
          <ac:chgData name="Gulnaz Begum (1907551)" userId="a02594e5-a28b-45b0-96a3-1c234e262d01" providerId="ADAL" clId="{E1736711-3F93-2D4B-862B-608A85377A5F}" dt="2021-11-11T11:31:31.051" v="5299" actId="26606"/>
          <ac:spMkLst>
            <pc:docMk/>
            <pc:sldMk cId="3071137053" sldId="275"/>
            <ac:spMk id="18" creationId="{9E914C83-E0D8-4953-92D5-169D28CB43AE}"/>
          </ac:spMkLst>
        </pc:spChg>
        <pc:spChg chg="add del">
          <ac:chgData name="Gulnaz Begum (1907551)" userId="a02594e5-a28b-45b0-96a3-1c234e262d01" providerId="ADAL" clId="{E1736711-3F93-2D4B-862B-608A85377A5F}" dt="2021-11-11T11:31:31.051" v="5299" actId="26606"/>
          <ac:spMkLst>
            <pc:docMk/>
            <pc:sldMk cId="3071137053" sldId="275"/>
            <ac:spMk id="20" creationId="{3512E083-F550-46AF-8490-767ECFD00CB7}"/>
          </ac:spMkLst>
        </pc:spChg>
        <pc:spChg chg="add del">
          <ac:chgData name="Gulnaz Begum (1907551)" userId="a02594e5-a28b-45b0-96a3-1c234e262d01" providerId="ADAL" clId="{E1736711-3F93-2D4B-862B-608A85377A5F}" dt="2021-11-11T11:31:39.278" v="5301" actId="26606"/>
          <ac:spMkLst>
            <pc:docMk/>
            <pc:sldMk cId="3071137053" sldId="275"/>
            <ac:spMk id="22" creationId="{2B566528-1B12-4246-9431-5C2D7D081168}"/>
          </ac:spMkLst>
        </pc:spChg>
        <pc:spChg chg="add del">
          <ac:chgData name="Gulnaz Begum (1907551)" userId="a02594e5-a28b-45b0-96a3-1c234e262d01" providerId="ADAL" clId="{E1736711-3F93-2D4B-862B-608A85377A5F}" dt="2021-11-11T11:31:39.278" v="5301" actId="26606"/>
          <ac:spMkLst>
            <pc:docMk/>
            <pc:sldMk cId="3071137053" sldId="275"/>
            <ac:spMk id="23" creationId="{2E80C965-DB6D-4F81-9E9E-B027384D0BD6}"/>
          </ac:spMkLst>
        </pc:spChg>
        <pc:spChg chg="add del">
          <ac:chgData name="Gulnaz Begum (1907551)" userId="a02594e5-a28b-45b0-96a3-1c234e262d01" providerId="ADAL" clId="{E1736711-3F93-2D4B-862B-608A85377A5F}" dt="2021-11-11T11:31:39.278" v="5301" actId="26606"/>
          <ac:spMkLst>
            <pc:docMk/>
            <pc:sldMk cId="3071137053" sldId="275"/>
            <ac:spMk id="24" creationId="{A580F890-B085-4E95-96AA-55AEBEC5CE6E}"/>
          </ac:spMkLst>
        </pc:spChg>
        <pc:spChg chg="add del">
          <ac:chgData name="Gulnaz Begum (1907551)" userId="a02594e5-a28b-45b0-96a3-1c234e262d01" providerId="ADAL" clId="{E1736711-3F93-2D4B-862B-608A85377A5F}" dt="2021-11-11T11:31:39.278" v="5301" actId="26606"/>
          <ac:spMkLst>
            <pc:docMk/>
            <pc:sldMk cId="3071137053" sldId="275"/>
            <ac:spMk id="25" creationId="{D3F51FEB-38FB-4F6C-9F7B-2F2AFAB65463}"/>
          </ac:spMkLst>
        </pc:spChg>
        <pc:spChg chg="add del">
          <ac:chgData name="Gulnaz Begum (1907551)" userId="a02594e5-a28b-45b0-96a3-1c234e262d01" providerId="ADAL" clId="{E1736711-3F93-2D4B-862B-608A85377A5F}" dt="2021-11-11T11:31:39.278" v="5301" actId="26606"/>
          <ac:spMkLst>
            <pc:docMk/>
            <pc:sldMk cId="3071137053" sldId="275"/>
            <ac:spMk id="26" creationId="{1E547BA6-BAE0-43BB-A7CA-60F69CE252F0}"/>
          </ac:spMkLst>
        </pc:spChg>
        <pc:spChg chg="add del">
          <ac:chgData name="Gulnaz Begum (1907551)" userId="a02594e5-a28b-45b0-96a3-1c234e262d01" providerId="ADAL" clId="{E1736711-3F93-2D4B-862B-608A85377A5F}" dt="2021-11-11T19:01:22.515" v="6229" actId="26606"/>
          <ac:spMkLst>
            <pc:docMk/>
            <pc:sldMk cId="3071137053" sldId="275"/>
            <ac:spMk id="28" creationId="{46D6306C-ED4F-4AAE-B4A5-EEA6AFAD726E}"/>
          </ac:spMkLst>
        </pc:spChg>
        <pc:spChg chg="add del">
          <ac:chgData name="Gulnaz Begum (1907551)" userId="a02594e5-a28b-45b0-96a3-1c234e262d01" providerId="ADAL" clId="{E1736711-3F93-2D4B-862B-608A85377A5F}" dt="2021-11-11T19:01:22.515" v="6229" actId="26606"/>
          <ac:spMkLst>
            <pc:docMk/>
            <pc:sldMk cId="3071137053" sldId="275"/>
            <ac:spMk id="29" creationId="{0EC5361D-F897-4856-B945-0455A365EB24}"/>
          </ac:spMkLst>
        </pc:spChg>
        <pc:spChg chg="add del">
          <ac:chgData name="Gulnaz Begum (1907551)" userId="a02594e5-a28b-45b0-96a3-1c234e262d01" providerId="ADAL" clId="{E1736711-3F93-2D4B-862B-608A85377A5F}" dt="2021-11-11T19:01:22.515" v="6229" actId="26606"/>
          <ac:spMkLst>
            <pc:docMk/>
            <pc:sldMk cId="3071137053" sldId="275"/>
            <ac:spMk id="30" creationId="{4508C0C5-2268-42B5-B3C8-4D0899E05F8C}"/>
          </ac:spMkLst>
        </pc:spChg>
        <pc:spChg chg="add del">
          <ac:chgData name="Gulnaz Begum (1907551)" userId="a02594e5-a28b-45b0-96a3-1c234e262d01" providerId="ADAL" clId="{E1736711-3F93-2D4B-862B-608A85377A5F}" dt="2021-11-11T19:01:22.515" v="6229" actId="26606"/>
          <ac:spMkLst>
            <pc:docMk/>
            <pc:sldMk cId="3071137053" sldId="275"/>
            <ac:spMk id="31" creationId="{141ACBDB-38F8-4B34-8183-BD95B4E55A62}"/>
          </ac:spMkLst>
        </pc:spChg>
        <pc:spChg chg="add del">
          <ac:chgData name="Gulnaz Begum (1907551)" userId="a02594e5-a28b-45b0-96a3-1c234e262d01" providerId="ADAL" clId="{E1736711-3F93-2D4B-862B-608A85377A5F}" dt="2021-11-11T19:01:22.515" v="6229" actId="26606"/>
          <ac:spMkLst>
            <pc:docMk/>
            <pc:sldMk cId="3071137053" sldId="275"/>
            <ac:spMk id="32" creationId="{DE00DB52-3455-4E2F-867B-A6D0516E175B}"/>
          </ac:spMkLst>
        </pc:spChg>
        <pc:spChg chg="add del">
          <ac:chgData name="Gulnaz Begum (1907551)" userId="a02594e5-a28b-45b0-96a3-1c234e262d01" providerId="ADAL" clId="{E1736711-3F93-2D4B-862B-608A85377A5F}" dt="2021-11-11T19:01:22.515" v="6229" actId="26606"/>
          <ac:spMkLst>
            <pc:docMk/>
            <pc:sldMk cId="3071137053" sldId="275"/>
            <ac:spMk id="33" creationId="{9E914C83-E0D8-4953-92D5-169D28CB43AE}"/>
          </ac:spMkLst>
        </pc:spChg>
        <pc:spChg chg="add del">
          <ac:chgData name="Gulnaz Begum (1907551)" userId="a02594e5-a28b-45b0-96a3-1c234e262d01" providerId="ADAL" clId="{E1736711-3F93-2D4B-862B-608A85377A5F}" dt="2021-11-11T19:01:22.515" v="6229" actId="26606"/>
          <ac:spMkLst>
            <pc:docMk/>
            <pc:sldMk cId="3071137053" sldId="275"/>
            <ac:spMk id="34" creationId="{3512E083-F550-46AF-8490-767ECFD00CB7}"/>
          </ac:spMkLst>
        </pc:spChg>
        <pc:spChg chg="add del">
          <ac:chgData name="Gulnaz Begum (1907551)" userId="a02594e5-a28b-45b0-96a3-1c234e262d01" providerId="ADAL" clId="{E1736711-3F93-2D4B-862B-608A85377A5F}" dt="2021-11-11T19:01:05.268" v="6224" actId="26606"/>
          <ac:spMkLst>
            <pc:docMk/>
            <pc:sldMk cId="3071137053" sldId="275"/>
            <ac:spMk id="41" creationId="{257363FD-7E77-4145-9483-331A807ADF0E}"/>
          </ac:spMkLst>
        </pc:spChg>
        <pc:spChg chg="add del">
          <ac:chgData name="Gulnaz Begum (1907551)" userId="a02594e5-a28b-45b0-96a3-1c234e262d01" providerId="ADAL" clId="{E1736711-3F93-2D4B-862B-608A85377A5F}" dt="2021-11-11T19:01:16.553" v="6226" actId="26606"/>
          <ac:spMkLst>
            <pc:docMk/>
            <pc:sldMk cId="3071137053" sldId="275"/>
            <ac:spMk id="43" creationId="{2F36CA75-CFBF-4844-B719-8FE9EBADA9AF}"/>
          </ac:spMkLst>
        </pc:spChg>
        <pc:spChg chg="add del">
          <ac:chgData name="Gulnaz Begum (1907551)" userId="a02594e5-a28b-45b0-96a3-1c234e262d01" providerId="ADAL" clId="{E1736711-3F93-2D4B-862B-608A85377A5F}" dt="2021-11-11T19:01:16.553" v="6226" actId="26606"/>
          <ac:spMkLst>
            <pc:docMk/>
            <pc:sldMk cId="3071137053" sldId="275"/>
            <ac:spMk id="44" creationId="{0D7B6173-1D58-48E2-83CF-37350F315F75}"/>
          </ac:spMkLst>
        </pc:spChg>
        <pc:spChg chg="add del">
          <ac:chgData name="Gulnaz Begum (1907551)" userId="a02594e5-a28b-45b0-96a3-1c234e262d01" providerId="ADAL" clId="{E1736711-3F93-2D4B-862B-608A85377A5F}" dt="2021-11-11T19:01:16.553" v="6226" actId="26606"/>
          <ac:spMkLst>
            <pc:docMk/>
            <pc:sldMk cId="3071137053" sldId="275"/>
            <ac:spMk id="45" creationId="{3D4A84B9-E564-4DD0-97F8-DBF1C460C28A}"/>
          </ac:spMkLst>
        </pc:spChg>
        <pc:spChg chg="add del">
          <ac:chgData name="Gulnaz Begum (1907551)" userId="a02594e5-a28b-45b0-96a3-1c234e262d01" providerId="ADAL" clId="{E1736711-3F93-2D4B-862B-608A85377A5F}" dt="2021-11-11T19:01:16.553" v="6226" actId="26606"/>
          <ac:spMkLst>
            <pc:docMk/>
            <pc:sldMk cId="3071137053" sldId="275"/>
            <ac:spMk id="47" creationId="{102382E0-0A09-46AE-B955-B911CAFE7F00}"/>
          </ac:spMkLst>
        </pc:spChg>
        <pc:spChg chg="add del">
          <ac:chgData name="Gulnaz Begum (1907551)" userId="a02594e5-a28b-45b0-96a3-1c234e262d01" providerId="ADAL" clId="{E1736711-3F93-2D4B-862B-608A85377A5F}" dt="2021-11-11T19:01:16.553" v="6226" actId="26606"/>
          <ac:spMkLst>
            <pc:docMk/>
            <pc:sldMk cId="3071137053" sldId="275"/>
            <ac:spMk id="49" creationId="{7DE75D4A-0965-4973-BE75-DECCAC9A9614}"/>
          </ac:spMkLst>
        </pc:spChg>
        <pc:spChg chg="add del">
          <ac:chgData name="Gulnaz Begum (1907551)" userId="a02594e5-a28b-45b0-96a3-1c234e262d01" providerId="ADAL" clId="{E1736711-3F93-2D4B-862B-608A85377A5F}" dt="2021-11-11T19:01:22.415" v="6228" actId="26606"/>
          <ac:spMkLst>
            <pc:docMk/>
            <pc:sldMk cId="3071137053" sldId="275"/>
            <ac:spMk id="53" creationId="{56C20283-73E0-40EC-8AD8-057F581F64C2}"/>
          </ac:spMkLst>
        </pc:spChg>
        <pc:spChg chg="add del">
          <ac:chgData name="Gulnaz Begum (1907551)" userId="a02594e5-a28b-45b0-96a3-1c234e262d01" providerId="ADAL" clId="{E1736711-3F93-2D4B-862B-608A85377A5F}" dt="2021-11-11T19:01:22.415" v="6228" actId="26606"/>
          <ac:spMkLst>
            <pc:docMk/>
            <pc:sldMk cId="3071137053" sldId="275"/>
            <ac:spMk id="54" creationId="{3FCC729B-E528-40C3-82D3-BA4375575E87}"/>
          </ac:spMkLst>
        </pc:spChg>
        <pc:spChg chg="add del">
          <ac:chgData name="Gulnaz Begum (1907551)" userId="a02594e5-a28b-45b0-96a3-1c234e262d01" providerId="ADAL" clId="{E1736711-3F93-2D4B-862B-608A85377A5F}" dt="2021-11-11T19:01:22.415" v="6228" actId="26606"/>
          <ac:spMkLst>
            <pc:docMk/>
            <pc:sldMk cId="3071137053" sldId="275"/>
            <ac:spMk id="55" creationId="{58F1FB8D-1842-4A04-998D-6CF047AB2790}"/>
          </ac:spMkLst>
        </pc:spChg>
        <pc:spChg chg="add del">
          <ac:chgData name="Gulnaz Begum (1907551)" userId="a02594e5-a28b-45b0-96a3-1c234e262d01" providerId="ADAL" clId="{E1736711-3F93-2D4B-862B-608A85377A5F}" dt="2021-11-11T19:01:36.755" v="6230" actId="26606"/>
          <ac:spMkLst>
            <pc:docMk/>
            <pc:sldMk cId="3071137053" sldId="275"/>
            <ac:spMk id="57" creationId="{5DD103AA-7536-490B-973F-73CA63A7ED09}"/>
          </ac:spMkLst>
        </pc:spChg>
        <pc:spChg chg="add">
          <ac:chgData name="Gulnaz Begum (1907551)" userId="a02594e5-a28b-45b0-96a3-1c234e262d01" providerId="ADAL" clId="{E1736711-3F93-2D4B-862B-608A85377A5F}" dt="2021-11-11T19:01:36.755" v="6230" actId="26606"/>
          <ac:spMkLst>
            <pc:docMk/>
            <pc:sldMk cId="3071137053" sldId="275"/>
            <ac:spMk id="62" creationId="{955A2079-FA98-4876-80F0-72364A7D2EA4}"/>
          </ac:spMkLst>
        </pc:spChg>
        <pc:graphicFrameChg chg="add mod modGraphic">
          <ac:chgData name="Gulnaz Begum (1907551)" userId="a02594e5-a28b-45b0-96a3-1c234e262d01" providerId="ADAL" clId="{E1736711-3F93-2D4B-862B-608A85377A5F}" dt="2021-11-11T19:01:36.755" v="6230" actId="26606"/>
          <ac:graphicFrameMkLst>
            <pc:docMk/>
            <pc:sldMk cId="3071137053" sldId="275"/>
            <ac:graphicFrameMk id="36" creationId="{CE7BCC2D-4BEE-4CD0-8FA1-E82E5C748B9C}"/>
          </ac:graphicFrameMkLst>
        </pc:graphicFrameChg>
        <pc:picChg chg="add del">
          <ac:chgData name="Gulnaz Begum (1907551)" userId="a02594e5-a28b-45b0-96a3-1c234e262d01" providerId="ADAL" clId="{E1736711-3F93-2D4B-862B-608A85377A5F}" dt="2021-11-11T19:01:16.553" v="6226" actId="26606"/>
          <ac:picMkLst>
            <pc:docMk/>
            <pc:sldMk cId="3071137053" sldId="275"/>
            <ac:picMk id="51" creationId="{4A599609-F5C2-4A0B-A992-913F814A631A}"/>
          </ac:picMkLst>
        </pc:picChg>
      </pc:sldChg>
      <pc:sldChg chg="addSp delSp modSp new mod setBg">
        <pc:chgData name="Gulnaz Begum (1907551)" userId="a02594e5-a28b-45b0-96a3-1c234e262d01" providerId="ADAL" clId="{E1736711-3F93-2D4B-862B-608A85377A5F}" dt="2021-11-11T23:01:45.076" v="7439" actId="20577"/>
        <pc:sldMkLst>
          <pc:docMk/>
          <pc:sldMk cId="3253818908" sldId="276"/>
        </pc:sldMkLst>
        <pc:spChg chg="mod">
          <ac:chgData name="Gulnaz Begum (1907551)" userId="a02594e5-a28b-45b0-96a3-1c234e262d01" providerId="ADAL" clId="{E1736711-3F93-2D4B-862B-608A85377A5F}" dt="2021-11-11T20:31:26.672" v="6832" actId="122"/>
          <ac:spMkLst>
            <pc:docMk/>
            <pc:sldMk cId="3253818908" sldId="276"/>
            <ac:spMk id="2" creationId="{6983063A-E3D5-E54D-B653-952D172882D6}"/>
          </ac:spMkLst>
        </pc:spChg>
        <pc:spChg chg="mod">
          <ac:chgData name="Gulnaz Begum (1907551)" userId="a02594e5-a28b-45b0-96a3-1c234e262d01" providerId="ADAL" clId="{E1736711-3F93-2D4B-862B-608A85377A5F}" dt="2021-11-11T23:01:45.076" v="7439" actId="20577"/>
          <ac:spMkLst>
            <pc:docMk/>
            <pc:sldMk cId="3253818908" sldId="276"/>
            <ac:spMk id="3" creationId="{DB2F0AE3-7F8D-6A47-A00E-A4B5B136E9E2}"/>
          </ac:spMkLst>
        </pc:spChg>
        <pc:spChg chg="add del mod">
          <ac:chgData name="Gulnaz Begum (1907551)" userId="a02594e5-a28b-45b0-96a3-1c234e262d01" providerId="ADAL" clId="{E1736711-3F93-2D4B-862B-608A85377A5F}" dt="2021-11-11T00:40:40.798" v="2514"/>
          <ac:spMkLst>
            <pc:docMk/>
            <pc:sldMk cId="3253818908" sldId="276"/>
            <ac:spMk id="4" creationId="{9B605052-F8B0-434B-AA29-9465A83D9260}"/>
          </ac:spMkLst>
        </pc:spChg>
        <pc:spChg chg="add mod">
          <ac:chgData name="Gulnaz Begum (1907551)" userId="a02594e5-a28b-45b0-96a3-1c234e262d01" providerId="ADAL" clId="{E1736711-3F93-2D4B-862B-608A85377A5F}" dt="2021-11-11T00:40:50.276" v="2516" actId="26606"/>
          <ac:spMkLst>
            <pc:docMk/>
            <pc:sldMk cId="3253818908" sldId="276"/>
            <ac:spMk id="5" creationId="{1F4324C9-A7AD-8C48-8957-5CC5A1F21390}"/>
          </ac:spMkLst>
        </pc:spChg>
        <pc:spChg chg="add">
          <ac:chgData name="Gulnaz Begum (1907551)" userId="a02594e5-a28b-45b0-96a3-1c234e262d01" providerId="ADAL" clId="{E1736711-3F93-2D4B-862B-608A85377A5F}" dt="2021-11-11T00:40:50.276" v="2516" actId="26606"/>
          <ac:spMkLst>
            <pc:docMk/>
            <pc:sldMk cId="3253818908" sldId="276"/>
            <ac:spMk id="71" creationId="{2B566528-1B12-4246-9431-5C2D7D081168}"/>
          </ac:spMkLst>
        </pc:spChg>
        <pc:grpChg chg="add">
          <ac:chgData name="Gulnaz Begum (1907551)" userId="a02594e5-a28b-45b0-96a3-1c234e262d01" providerId="ADAL" clId="{E1736711-3F93-2D4B-862B-608A85377A5F}" dt="2021-11-11T00:40:50.276" v="2516" actId="26606"/>
          <ac:grpSpMkLst>
            <pc:docMk/>
            <pc:sldMk cId="3253818908" sldId="276"/>
            <ac:grpSpMk id="73" creationId="{828A5161-06F1-46CF-8AD7-844680A59E13}"/>
          </ac:grpSpMkLst>
        </pc:grpChg>
        <pc:grpChg chg="add">
          <ac:chgData name="Gulnaz Begum (1907551)" userId="a02594e5-a28b-45b0-96a3-1c234e262d01" providerId="ADAL" clId="{E1736711-3F93-2D4B-862B-608A85377A5F}" dt="2021-11-11T00:40:50.276" v="2516" actId="26606"/>
          <ac:grpSpMkLst>
            <pc:docMk/>
            <pc:sldMk cId="3253818908" sldId="276"/>
            <ac:grpSpMk id="77" creationId="{5995D10D-E9C9-47DB-AE7E-801FEF38F5C9}"/>
          </ac:grpSpMkLst>
        </pc:grpChg>
        <pc:picChg chg="add mod">
          <ac:chgData name="Gulnaz Begum (1907551)" userId="a02594e5-a28b-45b0-96a3-1c234e262d01" providerId="ADAL" clId="{E1736711-3F93-2D4B-862B-608A85377A5F}" dt="2021-11-11T00:41:00.972" v="2517" actId="14100"/>
          <ac:picMkLst>
            <pc:docMk/>
            <pc:sldMk cId="3253818908" sldId="276"/>
            <ac:picMk id="9218" creationId="{F267A3DF-1AE7-BB44-A7EE-7CA08E745968}"/>
          </ac:picMkLst>
        </pc:picChg>
      </pc:sldChg>
      <pc:sldChg chg="addSp delSp modSp new mod setBg setClrOvrMap">
        <pc:chgData name="Gulnaz Begum (1907551)" userId="a02594e5-a28b-45b0-96a3-1c234e262d01" providerId="ADAL" clId="{E1736711-3F93-2D4B-862B-608A85377A5F}" dt="2021-11-11T20:44:03.363" v="6875"/>
        <pc:sldMkLst>
          <pc:docMk/>
          <pc:sldMk cId="1785466660" sldId="277"/>
        </pc:sldMkLst>
        <pc:spChg chg="mod">
          <ac:chgData name="Gulnaz Begum (1907551)" userId="a02594e5-a28b-45b0-96a3-1c234e262d01" providerId="ADAL" clId="{E1736711-3F93-2D4B-862B-608A85377A5F}" dt="2021-11-11T01:34:48.790" v="3616" actId="14100"/>
          <ac:spMkLst>
            <pc:docMk/>
            <pc:sldMk cId="1785466660" sldId="277"/>
            <ac:spMk id="2" creationId="{D2A9AAEE-BD83-7D46-83A5-698DBC2E495B}"/>
          </ac:spMkLst>
        </pc:spChg>
        <pc:spChg chg="add del mod">
          <ac:chgData name="Gulnaz Begum (1907551)" userId="a02594e5-a28b-45b0-96a3-1c234e262d01" providerId="ADAL" clId="{E1736711-3F93-2D4B-862B-608A85377A5F}" dt="2021-11-11T01:26:17.955" v="3538" actId="26606"/>
          <ac:spMkLst>
            <pc:docMk/>
            <pc:sldMk cId="1785466660" sldId="277"/>
            <ac:spMk id="3" creationId="{406ECD2B-3343-C340-9DC9-A2F7BE51EC75}"/>
          </ac:spMkLst>
        </pc:spChg>
        <pc:spChg chg="add del">
          <ac:chgData name="Gulnaz Begum (1907551)" userId="a02594e5-a28b-45b0-96a3-1c234e262d01" providerId="ADAL" clId="{E1736711-3F93-2D4B-862B-608A85377A5F}" dt="2021-11-11T01:26:04.229" v="3531" actId="26606"/>
          <ac:spMkLst>
            <pc:docMk/>
            <pc:sldMk cId="1785466660" sldId="277"/>
            <ac:spMk id="8" creationId="{2B566528-1B12-4246-9431-5C2D7D081168}"/>
          </ac:spMkLst>
        </pc:spChg>
        <pc:spChg chg="add del">
          <ac:chgData name="Gulnaz Begum (1907551)" userId="a02594e5-a28b-45b0-96a3-1c234e262d01" providerId="ADAL" clId="{E1736711-3F93-2D4B-862B-608A85377A5F}" dt="2021-11-11T01:25:33.625" v="3527" actId="26606"/>
          <ac:spMkLst>
            <pc:docMk/>
            <pc:sldMk cId="1785466660" sldId="277"/>
            <ac:spMk id="9" creationId="{B819A166-7571-4003-A6B8-B62034C3ED30}"/>
          </ac:spMkLst>
        </pc:spChg>
        <pc:spChg chg="add del">
          <ac:chgData name="Gulnaz Begum (1907551)" userId="a02594e5-a28b-45b0-96a3-1c234e262d01" providerId="ADAL" clId="{E1736711-3F93-2D4B-862B-608A85377A5F}" dt="2021-11-11T01:26:04.229" v="3531" actId="26606"/>
          <ac:spMkLst>
            <pc:docMk/>
            <pc:sldMk cId="1785466660" sldId="277"/>
            <ac:spMk id="10" creationId="{2E80C965-DB6D-4F81-9E9E-B027384D0BD6}"/>
          </ac:spMkLst>
        </pc:spChg>
        <pc:spChg chg="add del">
          <ac:chgData name="Gulnaz Begum (1907551)" userId="a02594e5-a28b-45b0-96a3-1c234e262d01" providerId="ADAL" clId="{E1736711-3F93-2D4B-862B-608A85377A5F}" dt="2021-11-11T01:25:58.115" v="3529" actId="26606"/>
          <ac:spMkLst>
            <pc:docMk/>
            <pc:sldMk cId="1785466660" sldId="277"/>
            <ac:spMk id="11" creationId="{5E107275-3853-46FD-A241-DE4355A42675}"/>
          </ac:spMkLst>
        </pc:spChg>
        <pc:spChg chg="add del">
          <ac:chgData name="Gulnaz Begum (1907551)" userId="a02594e5-a28b-45b0-96a3-1c234e262d01" providerId="ADAL" clId="{E1736711-3F93-2D4B-862B-608A85377A5F}" dt="2021-11-11T01:25:58.115" v="3529" actId="26606"/>
          <ac:spMkLst>
            <pc:docMk/>
            <pc:sldMk cId="1785466660" sldId="277"/>
            <ac:spMk id="12" creationId="{2E442304-DDBD-4F7B-8017-36BCC863FB40}"/>
          </ac:spMkLst>
        </pc:spChg>
        <pc:spChg chg="add del">
          <ac:chgData name="Gulnaz Begum (1907551)" userId="a02594e5-a28b-45b0-96a3-1c234e262d01" providerId="ADAL" clId="{E1736711-3F93-2D4B-862B-608A85377A5F}" dt="2021-11-11T01:26:04.229" v="3531" actId="26606"/>
          <ac:spMkLst>
            <pc:docMk/>
            <pc:sldMk cId="1785466660" sldId="277"/>
            <ac:spMk id="14" creationId="{D3F51FEB-38FB-4F6C-9F7B-2F2AFAB65463}"/>
          </ac:spMkLst>
        </pc:spChg>
        <pc:spChg chg="add del">
          <ac:chgData name="Gulnaz Begum (1907551)" userId="a02594e5-a28b-45b0-96a3-1c234e262d01" providerId="ADAL" clId="{E1736711-3F93-2D4B-862B-608A85377A5F}" dt="2021-11-11T01:26:04.229" v="3531" actId="26606"/>
          <ac:spMkLst>
            <pc:docMk/>
            <pc:sldMk cId="1785466660" sldId="277"/>
            <ac:spMk id="15" creationId="{406ECD2B-3343-C340-9DC9-A2F7BE51EC75}"/>
          </ac:spMkLst>
        </pc:spChg>
        <pc:spChg chg="add del">
          <ac:chgData name="Gulnaz Begum (1907551)" userId="a02594e5-a28b-45b0-96a3-1c234e262d01" providerId="ADAL" clId="{E1736711-3F93-2D4B-862B-608A85377A5F}" dt="2021-11-11T01:26:04.229" v="3531" actId="26606"/>
          <ac:spMkLst>
            <pc:docMk/>
            <pc:sldMk cId="1785466660" sldId="277"/>
            <ac:spMk id="16" creationId="{1E547BA6-BAE0-43BB-A7CA-60F69CE252F0}"/>
          </ac:spMkLst>
        </pc:spChg>
        <pc:spChg chg="add del">
          <ac:chgData name="Gulnaz Begum (1907551)" userId="a02594e5-a28b-45b0-96a3-1c234e262d01" providerId="ADAL" clId="{E1736711-3F93-2D4B-862B-608A85377A5F}" dt="2021-11-11T01:26:04.229" v="3531" actId="26606"/>
          <ac:spMkLst>
            <pc:docMk/>
            <pc:sldMk cId="1785466660" sldId="277"/>
            <ac:spMk id="17" creationId="{A580F890-B085-4E95-96AA-55AEBEC5CE6E}"/>
          </ac:spMkLst>
        </pc:spChg>
        <pc:spChg chg="add del">
          <ac:chgData name="Gulnaz Begum (1907551)" userId="a02594e5-a28b-45b0-96a3-1c234e262d01" providerId="ADAL" clId="{E1736711-3F93-2D4B-862B-608A85377A5F}" dt="2021-11-11T01:26:11.101" v="3533" actId="26606"/>
          <ac:spMkLst>
            <pc:docMk/>
            <pc:sldMk cId="1785466660" sldId="277"/>
            <ac:spMk id="18" creationId="{9E914C83-E0D8-4953-92D5-169D28CB43AE}"/>
          </ac:spMkLst>
        </pc:spChg>
        <pc:spChg chg="add del">
          <ac:chgData name="Gulnaz Begum (1907551)" userId="a02594e5-a28b-45b0-96a3-1c234e262d01" providerId="ADAL" clId="{E1736711-3F93-2D4B-862B-608A85377A5F}" dt="2021-11-11T01:26:11.101" v="3533" actId="26606"/>
          <ac:spMkLst>
            <pc:docMk/>
            <pc:sldMk cId="1785466660" sldId="277"/>
            <ac:spMk id="19" creationId="{46D6306C-ED4F-4AAE-B4A5-EEA6AFAD726E}"/>
          </ac:spMkLst>
        </pc:spChg>
        <pc:spChg chg="add del">
          <ac:chgData name="Gulnaz Begum (1907551)" userId="a02594e5-a28b-45b0-96a3-1c234e262d01" providerId="ADAL" clId="{E1736711-3F93-2D4B-862B-608A85377A5F}" dt="2021-11-11T01:26:11.101" v="3533" actId="26606"/>
          <ac:spMkLst>
            <pc:docMk/>
            <pc:sldMk cId="1785466660" sldId="277"/>
            <ac:spMk id="20" creationId="{3512E083-F550-46AF-8490-767ECFD00CB7}"/>
          </ac:spMkLst>
        </pc:spChg>
        <pc:spChg chg="add del">
          <ac:chgData name="Gulnaz Begum (1907551)" userId="a02594e5-a28b-45b0-96a3-1c234e262d01" providerId="ADAL" clId="{E1736711-3F93-2D4B-862B-608A85377A5F}" dt="2021-11-11T01:26:11.101" v="3533" actId="26606"/>
          <ac:spMkLst>
            <pc:docMk/>
            <pc:sldMk cId="1785466660" sldId="277"/>
            <ac:spMk id="21" creationId="{0EC5361D-F897-4856-B945-0455A365EB24}"/>
          </ac:spMkLst>
        </pc:spChg>
        <pc:spChg chg="add del">
          <ac:chgData name="Gulnaz Begum (1907551)" userId="a02594e5-a28b-45b0-96a3-1c234e262d01" providerId="ADAL" clId="{E1736711-3F93-2D4B-862B-608A85377A5F}" dt="2021-11-11T01:26:11.101" v="3533" actId="26606"/>
          <ac:spMkLst>
            <pc:docMk/>
            <pc:sldMk cId="1785466660" sldId="277"/>
            <ac:spMk id="22" creationId="{4508C0C5-2268-42B5-B3C8-4D0899E05F8C}"/>
          </ac:spMkLst>
        </pc:spChg>
        <pc:spChg chg="add del">
          <ac:chgData name="Gulnaz Begum (1907551)" userId="a02594e5-a28b-45b0-96a3-1c234e262d01" providerId="ADAL" clId="{E1736711-3F93-2D4B-862B-608A85377A5F}" dt="2021-11-11T01:26:11.101" v="3533" actId="26606"/>
          <ac:spMkLst>
            <pc:docMk/>
            <pc:sldMk cId="1785466660" sldId="277"/>
            <ac:spMk id="23" creationId="{141ACBDB-38F8-4B34-8183-BD95B4E55A62}"/>
          </ac:spMkLst>
        </pc:spChg>
        <pc:spChg chg="add del">
          <ac:chgData name="Gulnaz Begum (1907551)" userId="a02594e5-a28b-45b0-96a3-1c234e262d01" providerId="ADAL" clId="{E1736711-3F93-2D4B-862B-608A85377A5F}" dt="2021-11-11T01:26:11.101" v="3533" actId="26606"/>
          <ac:spMkLst>
            <pc:docMk/>
            <pc:sldMk cId="1785466660" sldId="277"/>
            <ac:spMk id="24" creationId="{DE00DB52-3455-4E2F-867B-A6D0516E175B}"/>
          </ac:spMkLst>
        </pc:spChg>
        <pc:spChg chg="add del">
          <ac:chgData name="Gulnaz Begum (1907551)" userId="a02594e5-a28b-45b0-96a3-1c234e262d01" providerId="ADAL" clId="{E1736711-3F93-2D4B-862B-608A85377A5F}" dt="2021-11-11T01:26:11.101" v="3533" actId="26606"/>
          <ac:spMkLst>
            <pc:docMk/>
            <pc:sldMk cId="1785466660" sldId="277"/>
            <ac:spMk id="25" creationId="{406ECD2B-3343-C340-9DC9-A2F7BE51EC75}"/>
          </ac:spMkLst>
        </pc:spChg>
        <pc:spChg chg="add del">
          <ac:chgData name="Gulnaz Begum (1907551)" userId="a02594e5-a28b-45b0-96a3-1c234e262d01" providerId="ADAL" clId="{E1736711-3F93-2D4B-862B-608A85377A5F}" dt="2021-11-11T01:26:16.466" v="3535" actId="26606"/>
          <ac:spMkLst>
            <pc:docMk/>
            <pc:sldMk cId="1785466660" sldId="277"/>
            <ac:spMk id="27" creationId="{B819A166-7571-4003-A6B8-B62034C3ED30}"/>
          </ac:spMkLst>
        </pc:spChg>
        <pc:spChg chg="add del">
          <ac:chgData name="Gulnaz Begum (1907551)" userId="a02594e5-a28b-45b0-96a3-1c234e262d01" providerId="ADAL" clId="{E1736711-3F93-2D4B-862B-608A85377A5F}" dt="2021-11-11T01:26:17.942" v="3537" actId="26606"/>
          <ac:spMkLst>
            <pc:docMk/>
            <pc:sldMk cId="1785466660" sldId="277"/>
            <ac:spMk id="30" creationId="{2E442304-DDBD-4F7B-8017-36BCC863FB40}"/>
          </ac:spMkLst>
        </pc:spChg>
        <pc:spChg chg="add del">
          <ac:chgData name="Gulnaz Begum (1907551)" userId="a02594e5-a28b-45b0-96a3-1c234e262d01" providerId="ADAL" clId="{E1736711-3F93-2D4B-862B-608A85377A5F}" dt="2021-11-11T01:26:17.942" v="3537" actId="26606"/>
          <ac:spMkLst>
            <pc:docMk/>
            <pc:sldMk cId="1785466660" sldId="277"/>
            <ac:spMk id="31" creationId="{5E107275-3853-46FD-A241-DE4355A42675}"/>
          </ac:spMkLst>
        </pc:spChg>
        <pc:spChg chg="add del">
          <ac:chgData name="Gulnaz Begum (1907551)" userId="a02594e5-a28b-45b0-96a3-1c234e262d01" providerId="ADAL" clId="{E1736711-3F93-2D4B-862B-608A85377A5F}" dt="2021-11-11T01:26:58.268" v="3547" actId="26606"/>
          <ac:spMkLst>
            <pc:docMk/>
            <pc:sldMk cId="1785466660" sldId="277"/>
            <ac:spMk id="34" creationId="{907EF6B7-1338-4443-8C46-6A318D952DFD}"/>
          </ac:spMkLst>
        </pc:spChg>
        <pc:spChg chg="add del">
          <ac:chgData name="Gulnaz Begum (1907551)" userId="a02594e5-a28b-45b0-96a3-1c234e262d01" providerId="ADAL" clId="{E1736711-3F93-2D4B-862B-608A85377A5F}" dt="2021-11-11T01:26:58.268" v="3547" actId="26606"/>
          <ac:spMkLst>
            <pc:docMk/>
            <pc:sldMk cId="1785466660" sldId="277"/>
            <ac:spMk id="35" creationId="{DAAE4CDD-124C-4DCF-9584-B6033B545DD5}"/>
          </ac:spMkLst>
        </pc:spChg>
        <pc:spChg chg="add del">
          <ac:chgData name="Gulnaz Begum (1907551)" userId="a02594e5-a28b-45b0-96a3-1c234e262d01" providerId="ADAL" clId="{E1736711-3F93-2D4B-862B-608A85377A5F}" dt="2021-11-11T01:26:58.268" v="3547" actId="26606"/>
          <ac:spMkLst>
            <pc:docMk/>
            <pc:sldMk cId="1785466660" sldId="277"/>
            <ac:spMk id="36" creationId="{081E4A58-353D-44AE-B2FC-2A74E2E400F7}"/>
          </ac:spMkLst>
        </pc:spChg>
        <pc:spChg chg="add del">
          <ac:chgData name="Gulnaz Begum (1907551)" userId="a02594e5-a28b-45b0-96a3-1c234e262d01" providerId="ADAL" clId="{E1736711-3F93-2D4B-862B-608A85377A5F}" dt="2021-11-11T01:26:58.268" v="3547" actId="26606"/>
          <ac:spMkLst>
            <pc:docMk/>
            <pc:sldMk cId="1785466660" sldId="277"/>
            <ac:spMk id="37" creationId="{406ECD2B-3343-C340-9DC9-A2F7BE51EC75}"/>
          </ac:spMkLst>
        </pc:spChg>
        <pc:spChg chg="add del">
          <ac:chgData name="Gulnaz Begum (1907551)" userId="a02594e5-a28b-45b0-96a3-1c234e262d01" providerId="ADAL" clId="{E1736711-3F93-2D4B-862B-608A85377A5F}" dt="2021-11-11T01:26:54.407" v="3544" actId="26606"/>
          <ac:spMkLst>
            <pc:docMk/>
            <pc:sldMk cId="1785466660" sldId="277"/>
            <ac:spMk id="42" creationId="{46D6306C-ED4F-4AAE-B4A5-EEA6AFAD726E}"/>
          </ac:spMkLst>
        </pc:spChg>
        <pc:spChg chg="add del">
          <ac:chgData name="Gulnaz Begum (1907551)" userId="a02594e5-a28b-45b0-96a3-1c234e262d01" providerId="ADAL" clId="{E1736711-3F93-2D4B-862B-608A85377A5F}" dt="2021-11-11T01:26:33.513" v="3540" actId="26606"/>
          <ac:spMkLst>
            <pc:docMk/>
            <pc:sldMk cId="1785466660" sldId="277"/>
            <ac:spMk id="43" creationId="{A3EFF7B1-6CB7-47D1-AD37-B870CA2B2151}"/>
          </ac:spMkLst>
        </pc:spChg>
        <pc:spChg chg="add del">
          <ac:chgData name="Gulnaz Begum (1907551)" userId="a02594e5-a28b-45b0-96a3-1c234e262d01" providerId="ADAL" clId="{E1736711-3F93-2D4B-862B-608A85377A5F}" dt="2021-11-11T01:26:47.841" v="3542" actId="26606"/>
          <ac:spMkLst>
            <pc:docMk/>
            <pc:sldMk cId="1785466660" sldId="277"/>
            <ac:spMk id="44" creationId="{2B566528-1B12-4246-9431-5C2D7D081168}"/>
          </ac:spMkLst>
        </pc:spChg>
        <pc:spChg chg="add del">
          <ac:chgData name="Gulnaz Begum (1907551)" userId="a02594e5-a28b-45b0-96a3-1c234e262d01" providerId="ADAL" clId="{E1736711-3F93-2D4B-862B-608A85377A5F}" dt="2021-11-11T01:26:33.513" v="3540" actId="26606"/>
          <ac:spMkLst>
            <pc:docMk/>
            <pc:sldMk cId="1785466660" sldId="277"/>
            <ac:spMk id="45" creationId="{7FA2962B-21B6-4689-A95D-A8FF6ADE47F1}"/>
          </ac:spMkLst>
        </pc:spChg>
        <pc:spChg chg="add del">
          <ac:chgData name="Gulnaz Begum (1907551)" userId="a02594e5-a28b-45b0-96a3-1c234e262d01" providerId="ADAL" clId="{E1736711-3F93-2D4B-862B-608A85377A5F}" dt="2021-11-11T01:26:58.250" v="3546" actId="26606"/>
          <ac:spMkLst>
            <pc:docMk/>
            <pc:sldMk cId="1785466660" sldId="277"/>
            <ac:spMk id="48" creationId="{BD92035A-AA2F-4CD8-A556-1CE8BDEC75BD}"/>
          </ac:spMkLst>
        </pc:spChg>
        <pc:spChg chg="add del">
          <ac:chgData name="Gulnaz Begum (1907551)" userId="a02594e5-a28b-45b0-96a3-1c234e262d01" providerId="ADAL" clId="{E1736711-3F93-2D4B-862B-608A85377A5F}" dt="2021-11-11T01:26:47.841" v="3542" actId="26606"/>
          <ac:spMkLst>
            <pc:docMk/>
            <pc:sldMk cId="1785466660" sldId="277"/>
            <ac:spMk id="50" creationId="{D3F51FEB-38FB-4F6C-9F7B-2F2AFAB65463}"/>
          </ac:spMkLst>
        </pc:spChg>
        <pc:spChg chg="add del">
          <ac:chgData name="Gulnaz Begum (1907551)" userId="a02594e5-a28b-45b0-96a3-1c234e262d01" providerId="ADAL" clId="{E1736711-3F93-2D4B-862B-608A85377A5F}" dt="2021-11-11T01:26:47.841" v="3542" actId="26606"/>
          <ac:spMkLst>
            <pc:docMk/>
            <pc:sldMk cId="1785466660" sldId="277"/>
            <ac:spMk id="52" creationId="{1E547BA6-BAE0-43BB-A7CA-60F69CE252F0}"/>
          </ac:spMkLst>
        </pc:spChg>
        <pc:spChg chg="add del">
          <ac:chgData name="Gulnaz Begum (1907551)" userId="a02594e5-a28b-45b0-96a3-1c234e262d01" providerId="ADAL" clId="{E1736711-3F93-2D4B-862B-608A85377A5F}" dt="2021-11-11T01:26:54.407" v="3544" actId="26606"/>
          <ac:spMkLst>
            <pc:docMk/>
            <pc:sldMk cId="1785466660" sldId="277"/>
            <ac:spMk id="54" creationId="{3512E083-F550-46AF-8490-767ECFD00CB7}"/>
          </ac:spMkLst>
        </pc:spChg>
        <pc:spChg chg="add del">
          <ac:chgData name="Gulnaz Begum (1907551)" userId="a02594e5-a28b-45b0-96a3-1c234e262d01" providerId="ADAL" clId="{E1736711-3F93-2D4B-862B-608A85377A5F}" dt="2021-11-11T01:26:33.513" v="3540" actId="26606"/>
          <ac:spMkLst>
            <pc:docMk/>
            <pc:sldMk cId="1785466660" sldId="277"/>
            <ac:spMk id="61" creationId="{A00D2CE1-35C1-46E6-BD59-CEE668BD90F4}"/>
          </ac:spMkLst>
        </pc:spChg>
        <pc:spChg chg="add del">
          <ac:chgData name="Gulnaz Begum (1907551)" userId="a02594e5-a28b-45b0-96a3-1c234e262d01" providerId="ADAL" clId="{E1736711-3F93-2D4B-862B-608A85377A5F}" dt="2021-11-11T01:26:33.513" v="3540" actId="26606"/>
          <ac:spMkLst>
            <pc:docMk/>
            <pc:sldMk cId="1785466660" sldId="277"/>
            <ac:spMk id="69" creationId="{E18403B7-F2C7-4C07-8522-21C31910902C}"/>
          </ac:spMkLst>
        </pc:spChg>
        <pc:spChg chg="add del">
          <ac:chgData name="Gulnaz Begum (1907551)" userId="a02594e5-a28b-45b0-96a3-1c234e262d01" providerId="ADAL" clId="{E1736711-3F93-2D4B-862B-608A85377A5F}" dt="2021-11-11T01:26:54.407" v="3544" actId="26606"/>
          <ac:spMkLst>
            <pc:docMk/>
            <pc:sldMk cId="1785466660" sldId="277"/>
            <ac:spMk id="80" creationId="{0EC5361D-F897-4856-B945-0455A365EB24}"/>
          </ac:spMkLst>
        </pc:spChg>
        <pc:spChg chg="add del">
          <ac:chgData name="Gulnaz Begum (1907551)" userId="a02594e5-a28b-45b0-96a3-1c234e262d01" providerId="ADAL" clId="{E1736711-3F93-2D4B-862B-608A85377A5F}" dt="2021-11-11T01:26:54.407" v="3544" actId="26606"/>
          <ac:spMkLst>
            <pc:docMk/>
            <pc:sldMk cId="1785466660" sldId="277"/>
            <ac:spMk id="81" creationId="{4508C0C5-2268-42B5-B3C8-4D0899E05F8C}"/>
          </ac:spMkLst>
        </pc:spChg>
        <pc:spChg chg="add del">
          <ac:chgData name="Gulnaz Begum (1907551)" userId="a02594e5-a28b-45b0-96a3-1c234e262d01" providerId="ADAL" clId="{E1736711-3F93-2D4B-862B-608A85377A5F}" dt="2021-11-11T01:26:54.407" v="3544" actId="26606"/>
          <ac:spMkLst>
            <pc:docMk/>
            <pc:sldMk cId="1785466660" sldId="277"/>
            <ac:spMk id="82" creationId="{141ACBDB-38F8-4B34-8183-BD95B4E55A62}"/>
          </ac:spMkLst>
        </pc:spChg>
        <pc:spChg chg="add del">
          <ac:chgData name="Gulnaz Begum (1907551)" userId="a02594e5-a28b-45b0-96a3-1c234e262d01" providerId="ADAL" clId="{E1736711-3F93-2D4B-862B-608A85377A5F}" dt="2021-11-11T01:26:54.407" v="3544" actId="26606"/>
          <ac:spMkLst>
            <pc:docMk/>
            <pc:sldMk cId="1785466660" sldId="277"/>
            <ac:spMk id="83" creationId="{DE00DB52-3455-4E2F-867B-A6D0516E175B}"/>
          </ac:spMkLst>
        </pc:spChg>
        <pc:spChg chg="add del">
          <ac:chgData name="Gulnaz Begum (1907551)" userId="a02594e5-a28b-45b0-96a3-1c234e262d01" providerId="ADAL" clId="{E1736711-3F93-2D4B-862B-608A85377A5F}" dt="2021-11-11T01:26:54.407" v="3544" actId="26606"/>
          <ac:spMkLst>
            <pc:docMk/>
            <pc:sldMk cId="1785466660" sldId="277"/>
            <ac:spMk id="84" creationId="{406ECD2B-3343-C340-9DC9-A2F7BE51EC75}"/>
          </ac:spMkLst>
        </pc:spChg>
        <pc:spChg chg="add del">
          <ac:chgData name="Gulnaz Begum (1907551)" userId="a02594e5-a28b-45b0-96a3-1c234e262d01" providerId="ADAL" clId="{E1736711-3F93-2D4B-862B-608A85377A5F}" dt="2021-11-11T01:26:54.407" v="3544" actId="26606"/>
          <ac:spMkLst>
            <pc:docMk/>
            <pc:sldMk cId="1785466660" sldId="277"/>
            <ac:spMk id="85" creationId="{9E914C83-E0D8-4953-92D5-169D28CB43AE}"/>
          </ac:spMkLst>
        </pc:spChg>
        <pc:spChg chg="add del">
          <ac:chgData name="Gulnaz Begum (1907551)" userId="a02594e5-a28b-45b0-96a3-1c234e262d01" providerId="ADAL" clId="{E1736711-3F93-2D4B-862B-608A85377A5F}" dt="2021-11-11T01:26:58.250" v="3546" actId="26606"/>
          <ac:spMkLst>
            <pc:docMk/>
            <pc:sldMk cId="1785466660" sldId="277"/>
            <ac:spMk id="87" creationId="{5C8908E2-EE49-44D2-9428-A28D2312A8D5}"/>
          </ac:spMkLst>
        </pc:spChg>
        <pc:spChg chg="add del">
          <ac:chgData name="Gulnaz Begum (1907551)" userId="a02594e5-a28b-45b0-96a3-1c234e262d01" providerId="ADAL" clId="{E1736711-3F93-2D4B-862B-608A85377A5F}" dt="2021-11-11T01:26:58.250" v="3546" actId="26606"/>
          <ac:spMkLst>
            <pc:docMk/>
            <pc:sldMk cId="1785466660" sldId="277"/>
            <ac:spMk id="91" creationId="{ED888B23-07FA-482A-96DF-47E31AF1A603}"/>
          </ac:spMkLst>
        </pc:spChg>
        <pc:spChg chg="add del">
          <ac:chgData name="Gulnaz Begum (1907551)" userId="a02594e5-a28b-45b0-96a3-1c234e262d01" providerId="ADAL" clId="{E1736711-3F93-2D4B-862B-608A85377A5F}" dt="2021-11-11T01:26:58.250" v="3546" actId="26606"/>
          <ac:spMkLst>
            <pc:docMk/>
            <pc:sldMk cId="1785466660" sldId="277"/>
            <ac:spMk id="92" creationId="{406ECD2B-3343-C340-9DC9-A2F7BE51EC75}"/>
          </ac:spMkLst>
        </pc:spChg>
        <pc:spChg chg="add del">
          <ac:chgData name="Gulnaz Begum (1907551)" userId="a02594e5-a28b-45b0-96a3-1c234e262d01" providerId="ADAL" clId="{E1736711-3F93-2D4B-862B-608A85377A5F}" dt="2021-11-11T01:27:25.845" v="3553" actId="26606"/>
          <ac:spMkLst>
            <pc:docMk/>
            <pc:sldMk cId="1785466660" sldId="277"/>
            <ac:spMk id="94" creationId="{46D6306C-ED4F-4AAE-B4A5-EEA6AFAD726E}"/>
          </ac:spMkLst>
        </pc:spChg>
        <pc:spChg chg="add del">
          <ac:chgData name="Gulnaz Begum (1907551)" userId="a02594e5-a28b-45b0-96a3-1c234e262d01" providerId="ADAL" clId="{E1736711-3F93-2D4B-862B-608A85377A5F}" dt="2021-11-11T01:27:25.845" v="3553" actId="26606"/>
          <ac:spMkLst>
            <pc:docMk/>
            <pc:sldMk cId="1785466660" sldId="277"/>
            <ac:spMk id="95" creationId="{0EC5361D-F897-4856-B945-0455A365EB24}"/>
          </ac:spMkLst>
        </pc:spChg>
        <pc:spChg chg="add del">
          <ac:chgData name="Gulnaz Begum (1907551)" userId="a02594e5-a28b-45b0-96a3-1c234e262d01" providerId="ADAL" clId="{E1736711-3F93-2D4B-862B-608A85377A5F}" dt="2021-11-11T01:27:25.845" v="3553" actId="26606"/>
          <ac:spMkLst>
            <pc:docMk/>
            <pc:sldMk cId="1785466660" sldId="277"/>
            <ac:spMk id="96" creationId="{4508C0C5-2268-42B5-B3C8-4D0899E05F8C}"/>
          </ac:spMkLst>
        </pc:spChg>
        <pc:spChg chg="add del">
          <ac:chgData name="Gulnaz Begum (1907551)" userId="a02594e5-a28b-45b0-96a3-1c234e262d01" providerId="ADAL" clId="{E1736711-3F93-2D4B-862B-608A85377A5F}" dt="2021-11-11T01:27:25.845" v="3553" actId="26606"/>
          <ac:spMkLst>
            <pc:docMk/>
            <pc:sldMk cId="1785466660" sldId="277"/>
            <ac:spMk id="97" creationId="{141ACBDB-38F8-4B34-8183-BD95B4E55A62}"/>
          </ac:spMkLst>
        </pc:spChg>
        <pc:spChg chg="add del">
          <ac:chgData name="Gulnaz Begum (1907551)" userId="a02594e5-a28b-45b0-96a3-1c234e262d01" providerId="ADAL" clId="{E1736711-3F93-2D4B-862B-608A85377A5F}" dt="2021-11-11T01:27:25.845" v="3553" actId="26606"/>
          <ac:spMkLst>
            <pc:docMk/>
            <pc:sldMk cId="1785466660" sldId="277"/>
            <ac:spMk id="98" creationId="{DE00DB52-3455-4E2F-867B-A6D0516E175B}"/>
          </ac:spMkLst>
        </pc:spChg>
        <pc:spChg chg="add del">
          <ac:chgData name="Gulnaz Begum (1907551)" userId="a02594e5-a28b-45b0-96a3-1c234e262d01" providerId="ADAL" clId="{E1736711-3F93-2D4B-862B-608A85377A5F}" dt="2021-11-11T01:27:25.845" v="3553" actId="26606"/>
          <ac:spMkLst>
            <pc:docMk/>
            <pc:sldMk cId="1785466660" sldId="277"/>
            <ac:spMk id="99" creationId="{406ECD2B-3343-C340-9DC9-A2F7BE51EC75}"/>
          </ac:spMkLst>
        </pc:spChg>
        <pc:spChg chg="add del">
          <ac:chgData name="Gulnaz Begum (1907551)" userId="a02594e5-a28b-45b0-96a3-1c234e262d01" providerId="ADAL" clId="{E1736711-3F93-2D4B-862B-608A85377A5F}" dt="2021-11-11T01:27:25.845" v="3553" actId="26606"/>
          <ac:spMkLst>
            <pc:docMk/>
            <pc:sldMk cId="1785466660" sldId="277"/>
            <ac:spMk id="100" creationId="{9E914C83-E0D8-4953-92D5-169D28CB43AE}"/>
          </ac:spMkLst>
        </pc:spChg>
        <pc:spChg chg="add del">
          <ac:chgData name="Gulnaz Begum (1907551)" userId="a02594e5-a28b-45b0-96a3-1c234e262d01" providerId="ADAL" clId="{E1736711-3F93-2D4B-862B-608A85377A5F}" dt="2021-11-11T01:27:25.845" v="3553" actId="26606"/>
          <ac:spMkLst>
            <pc:docMk/>
            <pc:sldMk cId="1785466660" sldId="277"/>
            <ac:spMk id="101" creationId="{3512E083-F550-46AF-8490-767ECFD00CB7}"/>
          </ac:spMkLst>
        </pc:spChg>
        <pc:spChg chg="add del">
          <ac:chgData name="Gulnaz Begum (1907551)" userId="a02594e5-a28b-45b0-96a3-1c234e262d01" providerId="ADAL" clId="{E1736711-3F93-2D4B-862B-608A85377A5F}" dt="2021-11-11T01:27:47.400" v="3560" actId="26606"/>
          <ac:spMkLst>
            <pc:docMk/>
            <pc:sldMk cId="1785466660" sldId="277"/>
            <ac:spMk id="106" creationId="{081EA652-8C6A-4E69-BEB9-170809474553}"/>
          </ac:spMkLst>
        </pc:spChg>
        <pc:spChg chg="add del">
          <ac:chgData name="Gulnaz Begum (1907551)" userId="a02594e5-a28b-45b0-96a3-1c234e262d01" providerId="ADAL" clId="{E1736711-3F93-2D4B-862B-608A85377A5F}" dt="2021-11-11T01:27:25.831" v="3552" actId="26606"/>
          <ac:spMkLst>
            <pc:docMk/>
            <pc:sldMk cId="1785466660" sldId="277"/>
            <ac:spMk id="108" creationId="{2B566528-1B12-4246-9431-5C2D7D081168}"/>
          </ac:spMkLst>
        </pc:spChg>
        <pc:spChg chg="add del">
          <ac:chgData name="Gulnaz Begum (1907551)" userId="a02594e5-a28b-45b0-96a3-1c234e262d01" providerId="ADAL" clId="{E1736711-3F93-2D4B-862B-608A85377A5F}" dt="2021-11-11T01:27:25.831" v="3552" actId="26606"/>
          <ac:spMkLst>
            <pc:docMk/>
            <pc:sldMk cId="1785466660" sldId="277"/>
            <ac:spMk id="114" creationId="{D3F51FEB-38FB-4F6C-9F7B-2F2AFAB65463}"/>
          </ac:spMkLst>
        </pc:spChg>
        <pc:spChg chg="add del">
          <ac:chgData name="Gulnaz Begum (1907551)" userId="a02594e5-a28b-45b0-96a3-1c234e262d01" providerId="ADAL" clId="{E1736711-3F93-2D4B-862B-608A85377A5F}" dt="2021-11-11T01:27:25.831" v="3552" actId="26606"/>
          <ac:spMkLst>
            <pc:docMk/>
            <pc:sldMk cId="1785466660" sldId="277"/>
            <ac:spMk id="116" creationId="{1E547BA6-BAE0-43BB-A7CA-60F69CE252F0}"/>
          </ac:spMkLst>
        </pc:spChg>
        <pc:spChg chg="add del">
          <ac:chgData name="Gulnaz Begum (1907551)" userId="a02594e5-a28b-45b0-96a3-1c234e262d01" providerId="ADAL" clId="{E1736711-3F93-2D4B-862B-608A85377A5F}" dt="2021-11-11T01:27:47.400" v="3560" actId="26606"/>
          <ac:spMkLst>
            <pc:docMk/>
            <pc:sldMk cId="1785466660" sldId="277"/>
            <ac:spMk id="118" creationId="{5298780A-33B9-4EA2-8F67-DE68AD62841B}"/>
          </ac:spMkLst>
        </pc:spChg>
        <pc:spChg chg="add del">
          <ac:chgData name="Gulnaz Begum (1907551)" userId="a02594e5-a28b-45b0-96a3-1c234e262d01" providerId="ADAL" clId="{E1736711-3F93-2D4B-862B-608A85377A5F}" dt="2021-11-11T01:27:47.400" v="3560" actId="26606"/>
          <ac:spMkLst>
            <pc:docMk/>
            <pc:sldMk cId="1785466660" sldId="277"/>
            <ac:spMk id="119" creationId="{7F488E8B-4E1E-4402-8935-D4E6C02615C7}"/>
          </ac:spMkLst>
        </pc:spChg>
        <pc:spChg chg="add del mod">
          <ac:chgData name="Gulnaz Begum (1907551)" userId="a02594e5-a28b-45b0-96a3-1c234e262d01" providerId="ADAL" clId="{E1736711-3F93-2D4B-862B-608A85377A5F}" dt="2021-11-11T01:27:47.400" v="3560" actId="26606"/>
          <ac:spMkLst>
            <pc:docMk/>
            <pc:sldMk cId="1785466660" sldId="277"/>
            <ac:spMk id="121" creationId="{406ECD2B-3343-C340-9DC9-A2F7BE51EC75}"/>
          </ac:spMkLst>
        </pc:spChg>
        <pc:spChg chg="add del">
          <ac:chgData name="Gulnaz Begum (1907551)" userId="a02594e5-a28b-45b0-96a3-1c234e262d01" providerId="ADAL" clId="{E1736711-3F93-2D4B-862B-608A85377A5F}" dt="2021-11-11T01:27:47.362" v="3559" actId="26606"/>
          <ac:spMkLst>
            <pc:docMk/>
            <pc:sldMk cId="1785466660" sldId="277"/>
            <ac:spMk id="126" creationId="{46D6306C-ED4F-4AAE-B4A5-EEA6AFAD726E}"/>
          </ac:spMkLst>
        </pc:spChg>
        <pc:spChg chg="add del">
          <ac:chgData name="Gulnaz Begum (1907551)" userId="a02594e5-a28b-45b0-96a3-1c234e262d01" providerId="ADAL" clId="{E1736711-3F93-2D4B-862B-608A85377A5F}" dt="2021-11-11T01:33:59.274" v="3605" actId="26606"/>
          <ac:spMkLst>
            <pc:docMk/>
            <pc:sldMk cId="1785466660" sldId="277"/>
            <ac:spMk id="127" creationId="{081EA652-8C6A-4E69-BEB9-170809474553}"/>
          </ac:spMkLst>
        </pc:spChg>
        <pc:spChg chg="add del">
          <ac:chgData name="Gulnaz Begum (1907551)" userId="a02594e5-a28b-45b0-96a3-1c234e262d01" providerId="ADAL" clId="{E1736711-3F93-2D4B-862B-608A85377A5F}" dt="2021-11-11T01:27:47.362" v="3559" actId="26606"/>
          <ac:spMkLst>
            <pc:docMk/>
            <pc:sldMk cId="1785466660" sldId="277"/>
            <ac:spMk id="128" creationId="{0EC5361D-F897-4856-B945-0455A365EB24}"/>
          </ac:spMkLst>
        </pc:spChg>
        <pc:spChg chg="add del">
          <ac:chgData name="Gulnaz Begum (1907551)" userId="a02594e5-a28b-45b0-96a3-1c234e262d01" providerId="ADAL" clId="{E1736711-3F93-2D4B-862B-608A85377A5F}" dt="2021-11-11T01:33:59.274" v="3605" actId="26606"/>
          <ac:spMkLst>
            <pc:docMk/>
            <pc:sldMk cId="1785466660" sldId="277"/>
            <ac:spMk id="129" creationId="{A4026A73-1F7F-49F2-B319-8CA3B3D53269}"/>
          </ac:spMkLst>
        </pc:spChg>
        <pc:spChg chg="add del">
          <ac:chgData name="Gulnaz Begum (1907551)" userId="a02594e5-a28b-45b0-96a3-1c234e262d01" providerId="ADAL" clId="{E1736711-3F93-2D4B-862B-608A85377A5F}" dt="2021-11-11T01:27:47.362" v="3559" actId="26606"/>
          <ac:spMkLst>
            <pc:docMk/>
            <pc:sldMk cId="1785466660" sldId="277"/>
            <ac:spMk id="130" creationId="{4508C0C5-2268-42B5-B3C8-4D0899E05F8C}"/>
          </ac:spMkLst>
        </pc:spChg>
        <pc:spChg chg="add del">
          <ac:chgData name="Gulnaz Begum (1907551)" userId="a02594e5-a28b-45b0-96a3-1c234e262d01" providerId="ADAL" clId="{E1736711-3F93-2D4B-862B-608A85377A5F}" dt="2021-11-11T01:33:59.274" v="3605" actId="26606"/>
          <ac:spMkLst>
            <pc:docMk/>
            <pc:sldMk cId="1785466660" sldId="277"/>
            <ac:spMk id="131" creationId="{5298780A-33B9-4EA2-8F67-DE68AD62841B}"/>
          </ac:spMkLst>
        </pc:spChg>
        <pc:spChg chg="add del">
          <ac:chgData name="Gulnaz Begum (1907551)" userId="a02594e5-a28b-45b0-96a3-1c234e262d01" providerId="ADAL" clId="{E1736711-3F93-2D4B-862B-608A85377A5F}" dt="2021-11-11T01:27:47.362" v="3559" actId="26606"/>
          <ac:spMkLst>
            <pc:docMk/>
            <pc:sldMk cId="1785466660" sldId="277"/>
            <ac:spMk id="132" creationId="{141ACBDB-38F8-4B34-8183-BD95B4E55A62}"/>
          </ac:spMkLst>
        </pc:spChg>
        <pc:spChg chg="add del">
          <ac:chgData name="Gulnaz Begum (1907551)" userId="a02594e5-a28b-45b0-96a3-1c234e262d01" providerId="ADAL" clId="{E1736711-3F93-2D4B-862B-608A85377A5F}" dt="2021-11-11T01:33:59.274" v="3605" actId="26606"/>
          <ac:spMkLst>
            <pc:docMk/>
            <pc:sldMk cId="1785466660" sldId="277"/>
            <ac:spMk id="133" creationId="{7F488E8B-4E1E-4402-8935-D4E6C02615C7}"/>
          </ac:spMkLst>
        </pc:spChg>
        <pc:spChg chg="add del">
          <ac:chgData name="Gulnaz Begum (1907551)" userId="a02594e5-a28b-45b0-96a3-1c234e262d01" providerId="ADAL" clId="{E1736711-3F93-2D4B-862B-608A85377A5F}" dt="2021-11-11T01:27:47.362" v="3559" actId="26606"/>
          <ac:spMkLst>
            <pc:docMk/>
            <pc:sldMk cId="1785466660" sldId="277"/>
            <ac:spMk id="134" creationId="{DE00DB52-3455-4E2F-867B-A6D0516E175B}"/>
          </ac:spMkLst>
        </pc:spChg>
        <pc:spChg chg="add del">
          <ac:chgData name="Gulnaz Begum (1907551)" userId="a02594e5-a28b-45b0-96a3-1c234e262d01" providerId="ADAL" clId="{E1736711-3F93-2D4B-862B-608A85377A5F}" dt="2021-11-11T01:27:47.362" v="3559" actId="26606"/>
          <ac:spMkLst>
            <pc:docMk/>
            <pc:sldMk cId="1785466660" sldId="277"/>
            <ac:spMk id="136" creationId="{9E914C83-E0D8-4953-92D5-169D28CB43AE}"/>
          </ac:spMkLst>
        </pc:spChg>
        <pc:spChg chg="add del">
          <ac:chgData name="Gulnaz Begum (1907551)" userId="a02594e5-a28b-45b0-96a3-1c234e262d01" providerId="ADAL" clId="{E1736711-3F93-2D4B-862B-608A85377A5F}" dt="2021-11-11T01:27:47.362" v="3559" actId="26606"/>
          <ac:spMkLst>
            <pc:docMk/>
            <pc:sldMk cId="1785466660" sldId="277"/>
            <ac:spMk id="138" creationId="{3512E083-F550-46AF-8490-767ECFD00CB7}"/>
          </ac:spMkLst>
        </pc:spChg>
        <pc:spChg chg="add">
          <ac:chgData name="Gulnaz Begum (1907551)" userId="a02594e5-a28b-45b0-96a3-1c234e262d01" providerId="ADAL" clId="{E1736711-3F93-2D4B-862B-608A85377A5F}" dt="2021-11-11T01:33:59.274" v="3605" actId="26606"/>
          <ac:spMkLst>
            <pc:docMk/>
            <pc:sldMk cId="1785466660" sldId="277"/>
            <ac:spMk id="140" creationId="{2B566528-1B12-4246-9431-5C2D7D081168}"/>
          </ac:spMkLst>
        </pc:spChg>
        <pc:spChg chg="add">
          <ac:chgData name="Gulnaz Begum (1907551)" userId="a02594e5-a28b-45b0-96a3-1c234e262d01" providerId="ADAL" clId="{E1736711-3F93-2D4B-862B-608A85377A5F}" dt="2021-11-11T01:33:59.274" v="3605" actId="26606"/>
          <ac:spMkLst>
            <pc:docMk/>
            <pc:sldMk cId="1785466660" sldId="277"/>
            <ac:spMk id="142" creationId="{D3F51FEB-38FB-4F6C-9F7B-2F2AFAB65463}"/>
          </ac:spMkLst>
        </pc:spChg>
        <pc:spChg chg="add">
          <ac:chgData name="Gulnaz Begum (1907551)" userId="a02594e5-a28b-45b0-96a3-1c234e262d01" providerId="ADAL" clId="{E1736711-3F93-2D4B-862B-608A85377A5F}" dt="2021-11-11T01:33:59.274" v="3605" actId="26606"/>
          <ac:spMkLst>
            <pc:docMk/>
            <pc:sldMk cId="1785466660" sldId="277"/>
            <ac:spMk id="144" creationId="{1E547BA6-BAE0-43BB-A7CA-60F69CE252F0}"/>
          </ac:spMkLst>
        </pc:spChg>
        <pc:grpChg chg="add del">
          <ac:chgData name="Gulnaz Begum (1907551)" userId="a02594e5-a28b-45b0-96a3-1c234e262d01" providerId="ADAL" clId="{E1736711-3F93-2D4B-862B-608A85377A5F}" dt="2021-11-11T01:26:47.841" v="3542" actId="26606"/>
          <ac:grpSpMkLst>
            <pc:docMk/>
            <pc:sldMk cId="1785466660" sldId="277"/>
            <ac:grpSpMk id="46" creationId="{07EAA094-9CF6-4695-958A-33D9BCAA9474}"/>
          </ac:grpSpMkLst>
        </pc:grpChg>
        <pc:grpChg chg="add del">
          <ac:chgData name="Gulnaz Begum (1907551)" userId="a02594e5-a28b-45b0-96a3-1c234e262d01" providerId="ADAL" clId="{E1736711-3F93-2D4B-862B-608A85377A5F}" dt="2021-11-11T01:26:33.513" v="3540" actId="26606"/>
          <ac:grpSpMkLst>
            <pc:docMk/>
            <pc:sldMk cId="1785466660" sldId="277"/>
            <ac:grpSpMk id="47" creationId="{A745280D-ED36-41FE-8EB1-CE597C99CFE8}"/>
          </ac:grpSpMkLst>
        </pc:grpChg>
        <pc:grpChg chg="add del">
          <ac:chgData name="Gulnaz Begum (1907551)" userId="a02594e5-a28b-45b0-96a3-1c234e262d01" providerId="ADAL" clId="{E1736711-3F93-2D4B-862B-608A85377A5F}" dt="2021-11-11T01:26:33.513" v="3540" actId="26606"/>
          <ac:grpSpMkLst>
            <pc:docMk/>
            <pc:sldMk cId="1785466660" sldId="277"/>
            <ac:grpSpMk id="53" creationId="{80E95A5C-1E97-41C3-9DEC-245FF6DEBF1F}"/>
          </ac:grpSpMkLst>
        </pc:grpChg>
        <pc:grpChg chg="add del">
          <ac:chgData name="Gulnaz Begum (1907551)" userId="a02594e5-a28b-45b0-96a3-1c234e262d01" providerId="ADAL" clId="{E1736711-3F93-2D4B-862B-608A85377A5F}" dt="2021-11-11T01:26:33.513" v="3540" actId="26606"/>
          <ac:grpSpMkLst>
            <pc:docMk/>
            <pc:sldMk cId="1785466660" sldId="277"/>
            <ac:grpSpMk id="63" creationId="{A58DCE86-9AE1-46D1-96D6-04B8B3EDF6FA}"/>
          </ac:grpSpMkLst>
        </pc:grpChg>
        <pc:grpChg chg="add del">
          <ac:chgData name="Gulnaz Begum (1907551)" userId="a02594e5-a28b-45b0-96a3-1c234e262d01" providerId="ADAL" clId="{E1736711-3F93-2D4B-862B-608A85377A5F}" dt="2021-11-11T01:26:33.513" v="3540" actId="26606"/>
          <ac:grpSpMkLst>
            <pc:docMk/>
            <pc:sldMk cId="1785466660" sldId="277"/>
            <ac:grpSpMk id="71" creationId="{23B58CC6-A99E-43AF-A467-256F19287FB8}"/>
          </ac:grpSpMkLst>
        </pc:grpChg>
        <pc:grpChg chg="add del">
          <ac:chgData name="Gulnaz Begum (1907551)" userId="a02594e5-a28b-45b0-96a3-1c234e262d01" providerId="ADAL" clId="{E1736711-3F93-2D4B-862B-608A85377A5F}" dt="2021-11-11T01:26:58.250" v="3546" actId="26606"/>
          <ac:grpSpMkLst>
            <pc:docMk/>
            <pc:sldMk cId="1785466660" sldId="277"/>
            <ac:grpSpMk id="88" creationId="{5D1A9D8B-3117-4D9D-BDA4-DD81895098B0}"/>
          </ac:grpSpMkLst>
        </pc:grpChg>
        <pc:grpChg chg="add del">
          <ac:chgData name="Gulnaz Begum (1907551)" userId="a02594e5-a28b-45b0-96a3-1c234e262d01" providerId="ADAL" clId="{E1736711-3F93-2D4B-862B-608A85377A5F}" dt="2021-11-11T01:27:25.831" v="3552" actId="26606"/>
          <ac:grpSpMkLst>
            <pc:docMk/>
            <pc:sldMk cId="1785466660" sldId="277"/>
            <ac:grpSpMk id="110" creationId="{07EAA094-9CF6-4695-958A-33D9BCAA9474}"/>
          </ac:grpSpMkLst>
        </pc:grpChg>
        <pc:grpChg chg="add">
          <ac:chgData name="Gulnaz Begum (1907551)" userId="a02594e5-a28b-45b0-96a3-1c234e262d01" providerId="ADAL" clId="{E1736711-3F93-2D4B-862B-608A85377A5F}" dt="2021-11-11T01:33:59.274" v="3605" actId="26606"/>
          <ac:grpSpMkLst>
            <pc:docMk/>
            <pc:sldMk cId="1785466660" sldId="277"/>
            <ac:grpSpMk id="146" creationId="{07EAA094-9CF6-4695-958A-33D9BCAA9474}"/>
          </ac:grpSpMkLst>
        </pc:grpChg>
        <pc:graphicFrameChg chg="add del">
          <ac:chgData name="Gulnaz Begum (1907551)" userId="a02594e5-a28b-45b0-96a3-1c234e262d01" providerId="ADAL" clId="{E1736711-3F93-2D4B-862B-608A85377A5F}" dt="2021-11-11T01:25:33.625" v="3527" actId="26606"/>
          <ac:graphicFrameMkLst>
            <pc:docMk/>
            <pc:sldMk cId="1785466660" sldId="277"/>
            <ac:graphicFrameMk id="5" creationId="{9268F009-39F8-4ACA-982D-555AF16E9C5A}"/>
          </ac:graphicFrameMkLst>
        </pc:graphicFrameChg>
        <pc:graphicFrameChg chg="add del">
          <ac:chgData name="Gulnaz Begum (1907551)" userId="a02594e5-a28b-45b0-96a3-1c234e262d01" providerId="ADAL" clId="{E1736711-3F93-2D4B-862B-608A85377A5F}" dt="2021-11-11T01:25:58.115" v="3529" actId="26606"/>
          <ac:graphicFrameMkLst>
            <pc:docMk/>
            <pc:sldMk cId="1785466660" sldId="277"/>
            <ac:graphicFrameMk id="13" creationId="{CBC70029-4C8C-47EA-A75F-5A2087A72174}"/>
          </ac:graphicFrameMkLst>
        </pc:graphicFrameChg>
        <pc:graphicFrameChg chg="add del">
          <ac:chgData name="Gulnaz Begum (1907551)" userId="a02594e5-a28b-45b0-96a3-1c234e262d01" providerId="ADAL" clId="{E1736711-3F93-2D4B-862B-608A85377A5F}" dt="2021-11-11T01:26:16.466" v="3535" actId="26606"/>
          <ac:graphicFrameMkLst>
            <pc:docMk/>
            <pc:sldMk cId="1785466660" sldId="277"/>
            <ac:graphicFrameMk id="28" creationId="{9268F009-39F8-4ACA-982D-555AF16E9C5A}"/>
          </ac:graphicFrameMkLst>
        </pc:graphicFrameChg>
        <pc:graphicFrameChg chg="add del">
          <ac:chgData name="Gulnaz Begum (1907551)" userId="a02594e5-a28b-45b0-96a3-1c234e262d01" providerId="ADAL" clId="{E1736711-3F93-2D4B-862B-608A85377A5F}" dt="2021-11-11T01:26:17.942" v="3537" actId="26606"/>
          <ac:graphicFrameMkLst>
            <pc:docMk/>
            <pc:sldMk cId="1785466660" sldId="277"/>
            <ac:graphicFrameMk id="32" creationId="{CBC70029-4C8C-47EA-A75F-5A2087A72174}"/>
          </ac:graphicFrameMkLst>
        </pc:graphicFrameChg>
        <pc:graphicFrameChg chg="add del">
          <ac:chgData name="Gulnaz Begum (1907551)" userId="a02594e5-a28b-45b0-96a3-1c234e262d01" providerId="ADAL" clId="{E1736711-3F93-2D4B-862B-608A85377A5F}" dt="2021-11-11T01:26:33.513" v="3540" actId="26606"/>
          <ac:graphicFrameMkLst>
            <pc:docMk/>
            <pc:sldMk cId="1785466660" sldId="277"/>
            <ac:graphicFrameMk id="39" creationId="{8FB1E9ED-A1E8-4A03-AD65-B9AD013B023F}"/>
          </ac:graphicFrameMkLst>
        </pc:graphicFrameChg>
        <pc:graphicFrameChg chg="add del">
          <ac:chgData name="Gulnaz Begum (1907551)" userId="a02594e5-a28b-45b0-96a3-1c234e262d01" providerId="ADAL" clId="{E1736711-3F93-2D4B-862B-608A85377A5F}" dt="2021-11-11T01:26:47.841" v="3542" actId="26606"/>
          <ac:graphicFrameMkLst>
            <pc:docMk/>
            <pc:sldMk cId="1785466660" sldId="277"/>
            <ac:graphicFrameMk id="78" creationId="{E6AD66B9-BEA1-4C76-9314-607215FDACC7}"/>
          </ac:graphicFrameMkLst>
        </pc:graphicFrameChg>
        <pc:graphicFrameChg chg="add del">
          <ac:chgData name="Gulnaz Begum (1907551)" userId="a02594e5-a28b-45b0-96a3-1c234e262d01" providerId="ADAL" clId="{E1736711-3F93-2D4B-862B-608A85377A5F}" dt="2021-11-11T01:27:25.831" v="3552" actId="26606"/>
          <ac:graphicFrameMkLst>
            <pc:docMk/>
            <pc:sldMk cId="1785466660" sldId="277"/>
            <ac:graphicFrameMk id="103" creationId="{526E8DC1-0D10-4465-9904-E91918E87A2E}"/>
          </ac:graphicFrameMkLst>
        </pc:graphicFrameChg>
        <pc:graphicFrameChg chg="add mod modGraphic">
          <ac:chgData name="Gulnaz Begum (1907551)" userId="a02594e5-a28b-45b0-96a3-1c234e262d01" providerId="ADAL" clId="{E1736711-3F93-2D4B-862B-608A85377A5F}" dt="2021-11-11T20:44:03.363" v="6875"/>
          <ac:graphicFrameMkLst>
            <pc:docMk/>
            <pc:sldMk cId="1785466660" sldId="277"/>
            <ac:graphicFrameMk id="123" creationId="{01149E0E-3061-405E-B27B-A650B8F20A79}"/>
          </ac:graphicFrameMkLst>
        </pc:graphicFrameChg>
        <pc:picChg chg="add del">
          <ac:chgData name="Gulnaz Begum (1907551)" userId="a02594e5-a28b-45b0-96a3-1c234e262d01" providerId="ADAL" clId="{E1736711-3F93-2D4B-862B-608A85377A5F}" dt="2021-11-11T01:26:47.841" v="3542" actId="26606"/>
          <ac:picMkLst>
            <pc:docMk/>
            <pc:sldMk cId="1785466660" sldId="277"/>
            <ac:picMk id="40" creationId="{38412E21-AA8B-4976-9C07-035D83164E10}"/>
          </ac:picMkLst>
        </pc:picChg>
        <pc:picChg chg="add del">
          <ac:chgData name="Gulnaz Begum (1907551)" userId="a02594e5-a28b-45b0-96a3-1c234e262d01" providerId="ADAL" clId="{E1736711-3F93-2D4B-862B-608A85377A5F}" dt="2021-11-11T01:27:25.831" v="3552" actId="26606"/>
          <ac:picMkLst>
            <pc:docMk/>
            <pc:sldMk cId="1785466660" sldId="277"/>
            <ac:picMk id="104" creationId="{33E9E019-0B61-4AB3-8C8B-1E43EC52B404}"/>
          </ac:picMkLst>
        </pc:picChg>
        <pc:cxnChg chg="add del">
          <ac:chgData name="Gulnaz Begum (1907551)" userId="a02594e5-a28b-45b0-96a3-1c234e262d01" providerId="ADAL" clId="{E1736711-3F93-2D4B-862B-608A85377A5F}" dt="2021-11-11T01:27:47.400" v="3560" actId="26606"/>
          <ac:cxnSpMkLst>
            <pc:docMk/>
            <pc:sldMk cId="1785466660" sldId="277"/>
            <ac:cxnSpMk id="120" creationId="{23AAC9B5-8015-485C-ACF9-A750390E9A56}"/>
          </ac:cxnSpMkLst>
        </pc:cxnChg>
        <pc:cxnChg chg="add del">
          <ac:chgData name="Gulnaz Begum (1907551)" userId="a02594e5-a28b-45b0-96a3-1c234e262d01" providerId="ADAL" clId="{E1736711-3F93-2D4B-862B-608A85377A5F}" dt="2021-11-11T01:33:59.274" v="3605" actId="26606"/>
          <ac:cxnSpMkLst>
            <pc:docMk/>
            <pc:sldMk cId="1785466660" sldId="277"/>
            <ac:cxnSpMk id="135" creationId="{23AAC9B5-8015-485C-ACF9-A750390E9A56}"/>
          </ac:cxnSpMkLst>
        </pc:cxnChg>
      </pc:sldChg>
      <pc:sldChg chg="delSp modSp new mod">
        <pc:chgData name="Gulnaz Begum (1907551)" userId="a02594e5-a28b-45b0-96a3-1c234e262d01" providerId="ADAL" clId="{E1736711-3F93-2D4B-862B-608A85377A5F}" dt="2021-11-11T22:20:13.312" v="7220" actId="20577"/>
        <pc:sldMkLst>
          <pc:docMk/>
          <pc:sldMk cId="2270722139" sldId="278"/>
        </pc:sldMkLst>
        <pc:spChg chg="del mod">
          <ac:chgData name="Gulnaz Begum (1907551)" userId="a02594e5-a28b-45b0-96a3-1c234e262d01" providerId="ADAL" clId="{E1736711-3F93-2D4B-862B-608A85377A5F}" dt="2021-11-11T18:46:37.100" v="6066" actId="478"/>
          <ac:spMkLst>
            <pc:docMk/>
            <pc:sldMk cId="2270722139" sldId="278"/>
            <ac:spMk id="2" creationId="{A418A3EE-FD7E-1E49-83CE-C341AD20C222}"/>
          </ac:spMkLst>
        </pc:spChg>
        <pc:spChg chg="mod">
          <ac:chgData name="Gulnaz Begum (1907551)" userId="a02594e5-a28b-45b0-96a3-1c234e262d01" providerId="ADAL" clId="{E1736711-3F93-2D4B-862B-608A85377A5F}" dt="2021-11-11T22:20:13.312" v="7220" actId="20577"/>
          <ac:spMkLst>
            <pc:docMk/>
            <pc:sldMk cId="2270722139" sldId="278"/>
            <ac:spMk id="3" creationId="{80F45F5B-0824-9E41-8DC7-7149BA33373F}"/>
          </ac:spMkLst>
        </pc:spChg>
      </pc:sldChg>
      <pc:sldChg chg="addSp delSp modSp new mod setBg">
        <pc:chgData name="Gulnaz Begum (1907551)" userId="a02594e5-a28b-45b0-96a3-1c234e262d01" providerId="ADAL" clId="{E1736711-3F93-2D4B-862B-608A85377A5F}" dt="2021-11-11T22:39:08.274" v="7365" actId="20577"/>
        <pc:sldMkLst>
          <pc:docMk/>
          <pc:sldMk cId="3486956531" sldId="279"/>
        </pc:sldMkLst>
        <pc:spChg chg="mod">
          <ac:chgData name="Gulnaz Begum (1907551)" userId="a02594e5-a28b-45b0-96a3-1c234e262d01" providerId="ADAL" clId="{E1736711-3F93-2D4B-862B-608A85377A5F}" dt="2021-11-11T22:39:08.274" v="7365" actId="20577"/>
          <ac:spMkLst>
            <pc:docMk/>
            <pc:sldMk cId="3486956531" sldId="279"/>
            <ac:spMk id="2" creationId="{A1A158FF-C3F6-224C-A9F4-65439BB4C4AF}"/>
          </ac:spMkLst>
        </pc:spChg>
        <pc:spChg chg="mod">
          <ac:chgData name="Gulnaz Begum (1907551)" userId="a02594e5-a28b-45b0-96a3-1c234e262d01" providerId="ADAL" clId="{E1736711-3F93-2D4B-862B-608A85377A5F}" dt="2021-11-11T22:10:08.973" v="7090" actId="2710"/>
          <ac:spMkLst>
            <pc:docMk/>
            <pc:sldMk cId="3486956531" sldId="279"/>
            <ac:spMk id="3" creationId="{E514C9F1-2896-5144-AD71-CC071FA59C8C}"/>
          </ac:spMkLst>
        </pc:spChg>
        <pc:spChg chg="add del">
          <ac:chgData name="Gulnaz Begum (1907551)" userId="a02594e5-a28b-45b0-96a3-1c234e262d01" providerId="ADAL" clId="{E1736711-3F93-2D4B-862B-608A85377A5F}" dt="2021-11-11T10:35:54.234" v="4965" actId="26606"/>
          <ac:spMkLst>
            <pc:docMk/>
            <pc:sldMk cId="3486956531" sldId="279"/>
            <ac:spMk id="8" creationId="{2B566528-1B12-4246-9431-5C2D7D081168}"/>
          </ac:spMkLst>
        </pc:spChg>
        <pc:spChg chg="add del">
          <ac:chgData name="Gulnaz Begum (1907551)" userId="a02594e5-a28b-45b0-96a3-1c234e262d01" providerId="ADAL" clId="{E1736711-3F93-2D4B-862B-608A85377A5F}" dt="2021-11-11T10:35:54.234" v="4965" actId="26606"/>
          <ac:spMkLst>
            <pc:docMk/>
            <pc:sldMk cId="3486956531" sldId="279"/>
            <ac:spMk id="10" creationId="{2E80C965-DB6D-4F81-9E9E-B027384D0BD6}"/>
          </ac:spMkLst>
        </pc:spChg>
        <pc:spChg chg="add del">
          <ac:chgData name="Gulnaz Begum (1907551)" userId="a02594e5-a28b-45b0-96a3-1c234e262d01" providerId="ADAL" clId="{E1736711-3F93-2D4B-862B-608A85377A5F}" dt="2021-11-11T10:35:54.234" v="4965" actId="26606"/>
          <ac:spMkLst>
            <pc:docMk/>
            <pc:sldMk cId="3486956531" sldId="279"/>
            <ac:spMk id="12" creationId="{A580F890-B085-4E95-96AA-55AEBEC5CE6E}"/>
          </ac:spMkLst>
        </pc:spChg>
        <pc:spChg chg="add del">
          <ac:chgData name="Gulnaz Begum (1907551)" userId="a02594e5-a28b-45b0-96a3-1c234e262d01" providerId="ADAL" clId="{E1736711-3F93-2D4B-862B-608A85377A5F}" dt="2021-11-11T10:35:54.234" v="4965" actId="26606"/>
          <ac:spMkLst>
            <pc:docMk/>
            <pc:sldMk cId="3486956531" sldId="279"/>
            <ac:spMk id="14" creationId="{D3F51FEB-38FB-4F6C-9F7B-2F2AFAB65463}"/>
          </ac:spMkLst>
        </pc:spChg>
        <pc:spChg chg="add del">
          <ac:chgData name="Gulnaz Begum (1907551)" userId="a02594e5-a28b-45b0-96a3-1c234e262d01" providerId="ADAL" clId="{E1736711-3F93-2D4B-862B-608A85377A5F}" dt="2021-11-11T10:35:54.234" v="4965" actId="26606"/>
          <ac:spMkLst>
            <pc:docMk/>
            <pc:sldMk cId="3486956531" sldId="279"/>
            <ac:spMk id="16" creationId="{1E547BA6-BAE0-43BB-A7CA-60F69CE252F0}"/>
          </ac:spMkLst>
        </pc:spChg>
        <pc:spChg chg="add">
          <ac:chgData name="Gulnaz Begum (1907551)" userId="a02594e5-a28b-45b0-96a3-1c234e262d01" providerId="ADAL" clId="{E1736711-3F93-2D4B-862B-608A85377A5F}" dt="2021-11-11T10:35:54.234" v="4965" actId="26606"/>
          <ac:spMkLst>
            <pc:docMk/>
            <pc:sldMk cId="3486956531" sldId="279"/>
            <ac:spMk id="21" creationId="{46D6306C-ED4F-4AAE-B4A5-EEA6AFAD726E}"/>
          </ac:spMkLst>
        </pc:spChg>
        <pc:spChg chg="add">
          <ac:chgData name="Gulnaz Begum (1907551)" userId="a02594e5-a28b-45b0-96a3-1c234e262d01" providerId="ADAL" clId="{E1736711-3F93-2D4B-862B-608A85377A5F}" dt="2021-11-11T10:35:54.234" v="4965" actId="26606"/>
          <ac:spMkLst>
            <pc:docMk/>
            <pc:sldMk cId="3486956531" sldId="279"/>
            <ac:spMk id="23" creationId="{0EC5361D-F897-4856-B945-0455A365EB24}"/>
          </ac:spMkLst>
        </pc:spChg>
        <pc:spChg chg="add">
          <ac:chgData name="Gulnaz Begum (1907551)" userId="a02594e5-a28b-45b0-96a3-1c234e262d01" providerId="ADAL" clId="{E1736711-3F93-2D4B-862B-608A85377A5F}" dt="2021-11-11T10:35:54.234" v="4965" actId="26606"/>
          <ac:spMkLst>
            <pc:docMk/>
            <pc:sldMk cId="3486956531" sldId="279"/>
            <ac:spMk id="25" creationId="{4508C0C5-2268-42B5-B3C8-4D0899E05F8C}"/>
          </ac:spMkLst>
        </pc:spChg>
        <pc:spChg chg="add">
          <ac:chgData name="Gulnaz Begum (1907551)" userId="a02594e5-a28b-45b0-96a3-1c234e262d01" providerId="ADAL" clId="{E1736711-3F93-2D4B-862B-608A85377A5F}" dt="2021-11-11T10:35:54.234" v="4965" actId="26606"/>
          <ac:spMkLst>
            <pc:docMk/>
            <pc:sldMk cId="3486956531" sldId="279"/>
            <ac:spMk id="27" creationId="{141ACBDB-38F8-4B34-8183-BD95B4E55A62}"/>
          </ac:spMkLst>
        </pc:spChg>
        <pc:spChg chg="add">
          <ac:chgData name="Gulnaz Begum (1907551)" userId="a02594e5-a28b-45b0-96a3-1c234e262d01" providerId="ADAL" clId="{E1736711-3F93-2D4B-862B-608A85377A5F}" dt="2021-11-11T10:35:54.234" v="4965" actId="26606"/>
          <ac:spMkLst>
            <pc:docMk/>
            <pc:sldMk cId="3486956531" sldId="279"/>
            <ac:spMk id="29" creationId="{DE00DB52-3455-4E2F-867B-A6D0516E175B}"/>
          </ac:spMkLst>
        </pc:spChg>
        <pc:spChg chg="add">
          <ac:chgData name="Gulnaz Begum (1907551)" userId="a02594e5-a28b-45b0-96a3-1c234e262d01" providerId="ADAL" clId="{E1736711-3F93-2D4B-862B-608A85377A5F}" dt="2021-11-11T10:35:54.234" v="4965" actId="26606"/>
          <ac:spMkLst>
            <pc:docMk/>
            <pc:sldMk cId="3486956531" sldId="279"/>
            <ac:spMk id="31" creationId="{9E914C83-E0D8-4953-92D5-169D28CB43AE}"/>
          </ac:spMkLst>
        </pc:spChg>
        <pc:spChg chg="add">
          <ac:chgData name="Gulnaz Begum (1907551)" userId="a02594e5-a28b-45b0-96a3-1c234e262d01" providerId="ADAL" clId="{E1736711-3F93-2D4B-862B-608A85377A5F}" dt="2021-11-11T10:35:54.234" v="4965" actId="26606"/>
          <ac:spMkLst>
            <pc:docMk/>
            <pc:sldMk cId="3486956531" sldId="279"/>
            <ac:spMk id="33" creationId="{3512E083-F550-46AF-8490-767ECFD00CB7}"/>
          </ac:spMkLst>
        </pc:spChg>
        <pc:picChg chg="add del mod">
          <ac:chgData name="Gulnaz Begum (1907551)" userId="a02594e5-a28b-45b0-96a3-1c234e262d01" providerId="ADAL" clId="{E1736711-3F93-2D4B-862B-608A85377A5F}" dt="2021-11-11T11:54:47.631" v="5434" actId="478"/>
          <ac:picMkLst>
            <pc:docMk/>
            <pc:sldMk cId="3486956531" sldId="279"/>
            <ac:picMk id="17" creationId="{6CEC1A69-7F9C-DC40-957F-CAD312E1D79A}"/>
          </ac:picMkLst>
        </pc:picChg>
      </pc:sldChg>
      <pc:sldChg chg="addSp delSp modSp new del mod setBg">
        <pc:chgData name="Gulnaz Begum (1907551)" userId="a02594e5-a28b-45b0-96a3-1c234e262d01" providerId="ADAL" clId="{E1736711-3F93-2D4B-862B-608A85377A5F}" dt="2021-11-11T17:33:59.689" v="5525" actId="2696"/>
        <pc:sldMkLst>
          <pc:docMk/>
          <pc:sldMk cId="1932382916" sldId="280"/>
        </pc:sldMkLst>
        <pc:spChg chg="mod">
          <ac:chgData name="Gulnaz Begum (1907551)" userId="a02594e5-a28b-45b0-96a3-1c234e262d01" providerId="ADAL" clId="{E1736711-3F93-2D4B-862B-608A85377A5F}" dt="2021-11-11T17:26:11.066" v="5489" actId="122"/>
          <ac:spMkLst>
            <pc:docMk/>
            <pc:sldMk cId="1932382916" sldId="280"/>
            <ac:spMk id="2" creationId="{787BEA19-43C3-5147-8E43-D6974DBB6F74}"/>
          </ac:spMkLst>
        </pc:spChg>
        <pc:spChg chg="del">
          <ac:chgData name="Gulnaz Begum (1907551)" userId="a02594e5-a28b-45b0-96a3-1c234e262d01" providerId="ADAL" clId="{E1736711-3F93-2D4B-862B-608A85377A5F}" dt="2021-11-11T17:24:22.072" v="5465"/>
          <ac:spMkLst>
            <pc:docMk/>
            <pc:sldMk cId="1932382916" sldId="280"/>
            <ac:spMk id="3" creationId="{FBA7BEBA-121B-D14C-8C4F-6CC109849EC6}"/>
          </ac:spMkLst>
        </pc:spChg>
        <pc:spChg chg="add mod">
          <ac:chgData name="Gulnaz Begum (1907551)" userId="a02594e5-a28b-45b0-96a3-1c234e262d01" providerId="ADAL" clId="{E1736711-3F93-2D4B-862B-608A85377A5F}" dt="2021-11-11T17:26:25.542" v="5492" actId="14100"/>
          <ac:spMkLst>
            <pc:docMk/>
            <pc:sldMk cId="1932382916" sldId="280"/>
            <ac:spMk id="5" creationId="{0D7A1694-E131-4B40-9222-04EA8B5DC9BA}"/>
          </ac:spMkLst>
        </pc:spChg>
        <pc:spChg chg="add mod">
          <ac:chgData name="Gulnaz Begum (1907551)" userId="a02594e5-a28b-45b0-96a3-1c234e262d01" providerId="ADAL" clId="{E1736711-3F93-2D4B-862B-608A85377A5F}" dt="2021-11-11T17:26:43.720" v="5495" actId="1076"/>
          <ac:spMkLst>
            <pc:docMk/>
            <pc:sldMk cId="1932382916" sldId="280"/>
            <ac:spMk id="6" creationId="{DC356F85-97BE-EE40-9595-418F74D3ACAB}"/>
          </ac:spMkLst>
        </pc:spChg>
        <pc:spChg chg="add del">
          <ac:chgData name="Gulnaz Begum (1907551)" userId="a02594e5-a28b-45b0-96a3-1c234e262d01" providerId="ADAL" clId="{E1736711-3F93-2D4B-862B-608A85377A5F}" dt="2021-11-11T17:25:58.156" v="5487" actId="26606"/>
          <ac:spMkLst>
            <pc:docMk/>
            <pc:sldMk cId="1932382916" sldId="280"/>
            <ac:spMk id="10" creationId="{76E651BF-B24D-4127-88B5-3AC618B9BDB6}"/>
          </ac:spMkLst>
        </pc:spChg>
        <pc:spChg chg="add del">
          <ac:chgData name="Gulnaz Begum (1907551)" userId="a02594e5-a28b-45b0-96a3-1c234e262d01" providerId="ADAL" clId="{E1736711-3F93-2D4B-862B-608A85377A5F}" dt="2021-11-11T17:25:58.156" v="5487" actId="26606"/>
          <ac:spMkLst>
            <pc:docMk/>
            <pc:sldMk cId="1932382916" sldId="280"/>
            <ac:spMk id="12" creationId="{6B2C9BB9-7DF9-4D08-B7E0-4CB6680DF943}"/>
          </ac:spMkLst>
        </pc:spChg>
        <pc:spChg chg="add del">
          <ac:chgData name="Gulnaz Begum (1907551)" userId="a02594e5-a28b-45b0-96a3-1c234e262d01" providerId="ADAL" clId="{E1736711-3F93-2D4B-862B-608A85377A5F}" dt="2021-11-11T17:25:58.156" v="5487" actId="26606"/>
          <ac:spMkLst>
            <pc:docMk/>
            <pc:sldMk cId="1932382916" sldId="280"/>
            <ac:spMk id="14" creationId="{53F72633-640B-48E7-9797-C725489AF650}"/>
          </ac:spMkLst>
        </pc:spChg>
        <pc:spChg chg="add">
          <ac:chgData name="Gulnaz Begum (1907551)" userId="a02594e5-a28b-45b0-96a3-1c234e262d01" providerId="ADAL" clId="{E1736711-3F93-2D4B-862B-608A85377A5F}" dt="2021-11-11T17:25:58.176" v="5488" actId="26606"/>
          <ac:spMkLst>
            <pc:docMk/>
            <pc:sldMk cId="1932382916" sldId="280"/>
            <ac:spMk id="16" creationId="{081EA652-8C6A-4E69-BEB9-170809474553}"/>
          </ac:spMkLst>
        </pc:spChg>
        <pc:spChg chg="add">
          <ac:chgData name="Gulnaz Begum (1907551)" userId="a02594e5-a28b-45b0-96a3-1c234e262d01" providerId="ADAL" clId="{E1736711-3F93-2D4B-862B-608A85377A5F}" dt="2021-11-11T17:25:58.176" v="5488" actId="26606"/>
          <ac:spMkLst>
            <pc:docMk/>
            <pc:sldMk cId="1932382916" sldId="280"/>
            <ac:spMk id="17" creationId="{5298780A-33B9-4EA2-8F67-DE68AD62841B}"/>
          </ac:spMkLst>
        </pc:spChg>
        <pc:spChg chg="add">
          <ac:chgData name="Gulnaz Begum (1907551)" userId="a02594e5-a28b-45b0-96a3-1c234e262d01" providerId="ADAL" clId="{E1736711-3F93-2D4B-862B-608A85377A5F}" dt="2021-11-11T17:25:58.176" v="5488" actId="26606"/>
          <ac:spMkLst>
            <pc:docMk/>
            <pc:sldMk cId="1932382916" sldId="280"/>
            <ac:spMk id="18" creationId="{7F488E8B-4E1E-4402-8935-D4E6C02615C7}"/>
          </ac:spMkLst>
        </pc:spChg>
        <pc:picChg chg="add mod">
          <ac:chgData name="Gulnaz Begum (1907551)" userId="a02594e5-a28b-45b0-96a3-1c234e262d01" providerId="ADAL" clId="{E1736711-3F93-2D4B-862B-608A85377A5F}" dt="2021-11-11T17:25:58.176" v="5488" actId="26606"/>
          <ac:picMkLst>
            <pc:docMk/>
            <pc:sldMk cId="1932382916" sldId="280"/>
            <ac:picMk id="4" creationId="{7D68239F-5E25-6346-9D3B-4DB35D75CA6D}"/>
          </ac:picMkLst>
        </pc:picChg>
      </pc:sldChg>
      <pc:sldChg chg="addSp delSp modSp add del mod">
        <pc:chgData name="Gulnaz Begum (1907551)" userId="a02594e5-a28b-45b0-96a3-1c234e262d01" providerId="ADAL" clId="{E1736711-3F93-2D4B-862B-608A85377A5F}" dt="2021-11-11T22:31:52.532" v="7319" actId="2696"/>
        <pc:sldMkLst>
          <pc:docMk/>
          <pc:sldMk cId="169641865" sldId="281"/>
        </pc:sldMkLst>
        <pc:spChg chg="add mod">
          <ac:chgData name="Gulnaz Begum (1907551)" userId="a02594e5-a28b-45b0-96a3-1c234e262d01" providerId="ADAL" clId="{E1736711-3F93-2D4B-862B-608A85377A5F}" dt="2021-11-11T17:29:16.214" v="5511" actId="14100"/>
          <ac:spMkLst>
            <pc:docMk/>
            <pc:sldMk cId="169641865" sldId="281"/>
            <ac:spMk id="3" creationId="{DAE81CF6-0A1D-8449-8D47-BF9D617F2F51}"/>
          </ac:spMkLst>
        </pc:spChg>
        <pc:spChg chg="add del mod">
          <ac:chgData name="Gulnaz Begum (1907551)" userId="a02594e5-a28b-45b0-96a3-1c234e262d01" providerId="ADAL" clId="{E1736711-3F93-2D4B-862B-608A85377A5F}" dt="2021-11-11T17:29:33.741" v="5516"/>
          <ac:spMkLst>
            <pc:docMk/>
            <pc:sldMk cId="169641865" sldId="281"/>
            <ac:spMk id="4" creationId="{EB2560EF-A51D-784F-8B0A-8A58BB633B5B}"/>
          </ac:spMkLst>
        </pc:spChg>
        <pc:spChg chg="mod">
          <ac:chgData name="Gulnaz Begum (1907551)" userId="a02594e5-a28b-45b0-96a3-1c234e262d01" providerId="ADAL" clId="{E1736711-3F93-2D4B-862B-608A85377A5F}" dt="2021-11-11T19:48:15.752" v="6800" actId="2711"/>
          <ac:spMkLst>
            <pc:docMk/>
            <pc:sldMk cId="169641865" sldId="281"/>
            <ac:spMk id="11" creationId="{D25A8B1A-6765-B541-857A-51533773E645}"/>
          </ac:spMkLst>
        </pc:spChg>
        <pc:spChg chg="mod">
          <ac:chgData name="Gulnaz Begum (1907551)" userId="a02594e5-a28b-45b0-96a3-1c234e262d01" providerId="ADAL" clId="{E1736711-3F93-2D4B-862B-608A85377A5F}" dt="2021-11-11T22:29:00.619" v="7295" actId="20577"/>
          <ac:spMkLst>
            <pc:docMk/>
            <pc:sldMk cId="169641865" sldId="281"/>
            <ac:spMk id="13" creationId="{86A093B4-88E7-CA4C-BE2B-76E7FF6936D7}"/>
          </ac:spMkLst>
        </pc:spChg>
        <pc:spChg chg="mod">
          <ac:chgData name="Gulnaz Begum (1907551)" userId="a02594e5-a28b-45b0-96a3-1c234e262d01" providerId="ADAL" clId="{E1736711-3F93-2D4B-862B-608A85377A5F}" dt="2021-11-11T18:50:30.142" v="6141" actId="20577"/>
          <ac:spMkLst>
            <pc:docMk/>
            <pc:sldMk cId="169641865" sldId="281"/>
            <ac:spMk id="16" creationId="{094D8669-ABF2-0A40-A1A7-70DEC9DA45AC}"/>
          </ac:spMkLst>
        </pc:spChg>
        <pc:picChg chg="add mod">
          <ac:chgData name="Gulnaz Begum (1907551)" userId="a02594e5-a28b-45b0-96a3-1c234e262d01" providerId="ADAL" clId="{E1736711-3F93-2D4B-862B-608A85377A5F}" dt="2021-11-11T17:30:09.785" v="5524" actId="14100"/>
          <ac:picMkLst>
            <pc:docMk/>
            <pc:sldMk cId="169641865" sldId="281"/>
            <ac:picMk id="14" creationId="{0D1241A3-D01C-CD41-8FE5-4BA312A6E283}"/>
          </ac:picMkLst>
        </pc:picChg>
        <pc:picChg chg="del mod">
          <ac:chgData name="Gulnaz Begum (1907551)" userId="a02594e5-a28b-45b0-96a3-1c234e262d01" providerId="ADAL" clId="{E1736711-3F93-2D4B-862B-608A85377A5F}" dt="2021-11-11T17:29:46.622" v="5518" actId="478"/>
          <ac:picMkLst>
            <pc:docMk/>
            <pc:sldMk cId="169641865" sldId="281"/>
            <ac:picMk id="1030" creationId="{88EE9A51-C0F4-9641-A139-65A11757C325}"/>
          </ac:picMkLst>
        </pc:picChg>
      </pc:sldChg>
      <pc:sldChg chg="modSp add mod ord">
        <pc:chgData name="Gulnaz Begum (1907551)" userId="a02594e5-a28b-45b0-96a3-1c234e262d01" providerId="ADAL" clId="{E1736711-3F93-2D4B-862B-608A85377A5F}" dt="2021-11-11T23:06:29.760" v="7461" actId="20578"/>
        <pc:sldMkLst>
          <pc:docMk/>
          <pc:sldMk cId="1707221703" sldId="282"/>
        </pc:sldMkLst>
        <pc:spChg chg="mod">
          <ac:chgData name="Gulnaz Begum (1907551)" userId="a02594e5-a28b-45b0-96a3-1c234e262d01" providerId="ADAL" clId="{E1736711-3F93-2D4B-862B-608A85377A5F}" dt="2021-11-11T22:38:40.376" v="7363" actId="20577"/>
          <ac:spMkLst>
            <pc:docMk/>
            <pc:sldMk cId="1707221703" sldId="282"/>
            <ac:spMk id="2" creationId="{D2A9AAEE-BD83-7D46-83A5-698DBC2E495B}"/>
          </ac:spMkLst>
        </pc:spChg>
        <pc:graphicFrameChg chg="mod">
          <ac:chgData name="Gulnaz Begum (1907551)" userId="a02594e5-a28b-45b0-96a3-1c234e262d01" providerId="ADAL" clId="{E1736711-3F93-2D4B-862B-608A85377A5F}" dt="2021-11-11T23:05:18.973" v="7459" actId="313"/>
          <ac:graphicFrameMkLst>
            <pc:docMk/>
            <pc:sldMk cId="1707221703" sldId="282"/>
            <ac:graphicFrameMk id="123" creationId="{01149E0E-3061-405E-B27B-A650B8F20A79}"/>
          </ac:graphicFrameMkLst>
        </pc:graphicFrameChg>
      </pc:sldChg>
      <pc:sldChg chg="addSp delSp modSp new del">
        <pc:chgData name="Gulnaz Begum (1907551)" userId="a02594e5-a28b-45b0-96a3-1c234e262d01" providerId="ADAL" clId="{E1736711-3F93-2D4B-862B-608A85377A5F}" dt="2021-11-11T22:11:26.209" v="7106" actId="2696"/>
        <pc:sldMkLst>
          <pc:docMk/>
          <pc:sldMk cId="2383068823" sldId="283"/>
        </pc:sldMkLst>
        <pc:spChg chg="add del mod">
          <ac:chgData name="Gulnaz Begum (1907551)" userId="a02594e5-a28b-45b0-96a3-1c234e262d01" providerId="ADAL" clId="{E1736711-3F93-2D4B-862B-608A85377A5F}" dt="2021-11-11T22:08:44.173" v="7069"/>
          <ac:spMkLst>
            <pc:docMk/>
            <pc:sldMk cId="2383068823" sldId="283"/>
            <ac:spMk id="4" creationId="{B738D14A-7F8B-6C4A-A942-27A45739C3BA}"/>
          </ac:spMkLst>
        </pc:spChg>
        <pc:spChg chg="add mod">
          <ac:chgData name="Gulnaz Begum (1907551)" userId="a02594e5-a28b-45b0-96a3-1c234e262d01" providerId="ADAL" clId="{E1736711-3F93-2D4B-862B-608A85377A5F}" dt="2021-11-11T22:08:49.236" v="7071"/>
          <ac:spMkLst>
            <pc:docMk/>
            <pc:sldMk cId="2383068823" sldId="283"/>
            <ac:spMk id="5" creationId="{B7FE4639-6FE5-694C-B289-EE85BBEFA1E8}"/>
          </ac:spMkLst>
        </pc:spChg>
      </pc:sldChg>
      <pc:sldChg chg="new del">
        <pc:chgData name="Gulnaz Begum (1907551)" userId="a02594e5-a28b-45b0-96a3-1c234e262d01" providerId="ADAL" clId="{E1736711-3F93-2D4B-862B-608A85377A5F}" dt="2021-11-11T19:06:54.408" v="6282" actId="2696"/>
        <pc:sldMkLst>
          <pc:docMk/>
          <pc:sldMk cId="4101714268" sldId="283"/>
        </pc:sldMkLst>
      </pc:sldChg>
      <pc:sldChg chg="modSp add mod">
        <pc:chgData name="Gulnaz Begum (1907551)" userId="a02594e5-a28b-45b0-96a3-1c234e262d01" providerId="ADAL" clId="{E1736711-3F93-2D4B-862B-608A85377A5F}" dt="2021-11-11T22:52:51.528" v="7437"/>
        <pc:sldMkLst>
          <pc:docMk/>
          <pc:sldMk cId="2377435823" sldId="284"/>
        </pc:sldMkLst>
        <pc:spChg chg="mod">
          <ac:chgData name="Gulnaz Begum (1907551)" userId="a02594e5-a28b-45b0-96a3-1c234e262d01" providerId="ADAL" clId="{E1736711-3F93-2D4B-862B-608A85377A5F}" dt="2021-11-11T22:39:25.503" v="7367" actId="20577"/>
          <ac:spMkLst>
            <pc:docMk/>
            <pc:sldMk cId="2377435823" sldId="284"/>
            <ac:spMk id="2" creationId="{A1A158FF-C3F6-224C-A9F4-65439BB4C4AF}"/>
          </ac:spMkLst>
        </pc:spChg>
        <pc:spChg chg="mod">
          <ac:chgData name="Gulnaz Begum (1907551)" userId="a02594e5-a28b-45b0-96a3-1c234e262d01" providerId="ADAL" clId="{E1736711-3F93-2D4B-862B-608A85377A5F}" dt="2021-11-11T22:52:51.528" v="7437"/>
          <ac:spMkLst>
            <pc:docMk/>
            <pc:sldMk cId="2377435823" sldId="284"/>
            <ac:spMk id="3" creationId="{E514C9F1-2896-5144-AD71-CC071FA59C8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9C874D-148F-4925-AE7B-A5B85A817199}" type="doc">
      <dgm:prSet loTypeId="urn:microsoft.com/office/officeart/2005/8/layout/default" loCatId="list" qsTypeId="urn:microsoft.com/office/officeart/2005/8/quickstyle/simple4" qsCatId="simple" csTypeId="urn:microsoft.com/office/officeart/2005/8/colors/accent3_2" csCatId="accent3" phldr="1"/>
      <dgm:spPr/>
      <dgm:t>
        <a:bodyPr/>
        <a:lstStyle/>
        <a:p>
          <a:endParaRPr lang="en-US"/>
        </a:p>
      </dgm:t>
    </dgm:pt>
    <dgm:pt modelId="{2F5F0226-22D5-4F96-BCE4-4AC8B2CF1955}">
      <dgm:prSet/>
      <dgm:spPr/>
      <dgm:t>
        <a:bodyPr/>
        <a:lstStyle/>
        <a:p>
          <a:r>
            <a:rPr lang="en-GB" dirty="0"/>
            <a:t>To have a better knowledge of what constitutes elder abuse. 
</a:t>
          </a:r>
          <a:endParaRPr lang="en-US" dirty="0"/>
        </a:p>
      </dgm:t>
    </dgm:pt>
    <dgm:pt modelId="{FA8DAC6A-0B31-4869-A176-50F544414653}" type="parTrans" cxnId="{08C85A75-94A8-4F8B-88DD-731627D4D30C}">
      <dgm:prSet/>
      <dgm:spPr/>
      <dgm:t>
        <a:bodyPr/>
        <a:lstStyle/>
        <a:p>
          <a:endParaRPr lang="en-US"/>
        </a:p>
      </dgm:t>
    </dgm:pt>
    <dgm:pt modelId="{A32B1F95-D187-4770-9576-56D13642BD00}" type="sibTrans" cxnId="{08C85A75-94A8-4F8B-88DD-731627D4D30C}">
      <dgm:prSet/>
      <dgm:spPr/>
      <dgm:t>
        <a:bodyPr/>
        <a:lstStyle/>
        <a:p>
          <a:endParaRPr lang="en-US"/>
        </a:p>
      </dgm:t>
    </dgm:pt>
    <dgm:pt modelId="{8CF55132-EBF0-AC4A-BAB6-54AD1463C106}">
      <dgm:prSet/>
      <dgm:spPr/>
      <dgm:t>
        <a:bodyPr/>
        <a:lstStyle/>
        <a:p>
          <a:r>
            <a:rPr lang="en-GB" dirty="0"/>
            <a:t>Recognize the various types of misuse and the risk factors that accompany them.</a:t>
          </a:r>
        </a:p>
      </dgm:t>
    </dgm:pt>
    <dgm:pt modelId="{7694418A-5F19-AB45-B324-BE0E79A86D15}" type="parTrans" cxnId="{24B8BB37-212E-5A4B-9401-18FDDF12D831}">
      <dgm:prSet/>
      <dgm:spPr/>
      <dgm:t>
        <a:bodyPr/>
        <a:lstStyle/>
        <a:p>
          <a:endParaRPr lang="en-GB"/>
        </a:p>
      </dgm:t>
    </dgm:pt>
    <dgm:pt modelId="{DF51CD4F-B6FA-414C-BCA1-55CDBEA2F5D7}" type="sibTrans" cxnId="{24B8BB37-212E-5A4B-9401-18FDDF12D831}">
      <dgm:prSet/>
      <dgm:spPr/>
      <dgm:t>
        <a:bodyPr/>
        <a:lstStyle/>
        <a:p>
          <a:endParaRPr lang="en-GB"/>
        </a:p>
      </dgm:t>
    </dgm:pt>
    <dgm:pt modelId="{3CC5260F-108A-DD49-B0DC-F6B982A57F7C}">
      <dgm:prSet/>
      <dgm:spPr/>
      <dgm:t>
        <a:bodyPr/>
        <a:lstStyle/>
        <a:p>
          <a:r>
            <a:rPr lang="en-GB" dirty="0"/>
            <a:t>What laws exist to protect the elderly 
</a:t>
          </a:r>
        </a:p>
      </dgm:t>
    </dgm:pt>
    <dgm:pt modelId="{9C95B9A4-AB2D-C140-A27B-1884236E8554}" type="parTrans" cxnId="{D52A86B5-831B-1244-B2F8-EDB27B54A382}">
      <dgm:prSet/>
      <dgm:spPr/>
      <dgm:t>
        <a:bodyPr/>
        <a:lstStyle/>
        <a:p>
          <a:endParaRPr lang="en-GB"/>
        </a:p>
      </dgm:t>
    </dgm:pt>
    <dgm:pt modelId="{E2D94273-6AF5-1146-B79D-95993F03E3ED}" type="sibTrans" cxnId="{D52A86B5-831B-1244-B2F8-EDB27B54A382}">
      <dgm:prSet/>
      <dgm:spPr/>
      <dgm:t>
        <a:bodyPr/>
        <a:lstStyle/>
        <a:p>
          <a:endParaRPr lang="en-GB"/>
        </a:p>
      </dgm:t>
    </dgm:pt>
    <dgm:pt modelId="{168A939A-89E6-DF43-B320-C9E02B42AA16}">
      <dgm:prSet/>
      <dgm:spPr/>
      <dgm:t>
        <a:bodyPr/>
        <a:lstStyle/>
        <a:p>
          <a:r>
            <a:rPr lang="en-GB" dirty="0"/>
            <a:t>Learn how to spot the warning signs of elder abuse. 
</a:t>
          </a:r>
        </a:p>
      </dgm:t>
    </dgm:pt>
    <dgm:pt modelId="{A0CB3A35-7458-2A4A-BE73-F536DBFFB500}" type="parTrans" cxnId="{7B6BF21E-5644-A248-BA30-79A44148C79C}">
      <dgm:prSet/>
      <dgm:spPr/>
      <dgm:t>
        <a:bodyPr/>
        <a:lstStyle/>
        <a:p>
          <a:endParaRPr lang="en-GB"/>
        </a:p>
      </dgm:t>
    </dgm:pt>
    <dgm:pt modelId="{E967C808-8AAE-6D40-A344-9548F7A3124E}" type="sibTrans" cxnId="{7B6BF21E-5644-A248-BA30-79A44148C79C}">
      <dgm:prSet/>
      <dgm:spPr/>
      <dgm:t>
        <a:bodyPr/>
        <a:lstStyle/>
        <a:p>
          <a:endParaRPr lang="en-GB"/>
        </a:p>
      </dgm:t>
    </dgm:pt>
    <dgm:pt modelId="{067F479D-1433-2345-8901-90EA0B0B8FE1}">
      <dgm:prSet/>
      <dgm:spPr/>
      <dgm:t>
        <a:bodyPr/>
        <a:lstStyle/>
        <a:p>
          <a:r>
            <a:rPr lang="en-GB"/>
            <a:t>How to report elder abuse and where to report it.</a:t>
          </a:r>
        </a:p>
      </dgm:t>
    </dgm:pt>
    <dgm:pt modelId="{D89933E9-DE4D-544D-9EFA-5CF5BACBEA48}" type="parTrans" cxnId="{3A8B8818-4D4B-7E4B-BBF2-04D78078D266}">
      <dgm:prSet/>
      <dgm:spPr/>
      <dgm:t>
        <a:bodyPr/>
        <a:lstStyle/>
        <a:p>
          <a:endParaRPr lang="en-GB"/>
        </a:p>
      </dgm:t>
    </dgm:pt>
    <dgm:pt modelId="{CA31FB23-5848-2D4D-9C62-AD49CD0D727E}" type="sibTrans" cxnId="{3A8B8818-4D4B-7E4B-BBF2-04D78078D266}">
      <dgm:prSet/>
      <dgm:spPr/>
      <dgm:t>
        <a:bodyPr/>
        <a:lstStyle/>
        <a:p>
          <a:endParaRPr lang="en-GB"/>
        </a:p>
      </dgm:t>
    </dgm:pt>
    <dgm:pt modelId="{659E4B54-A8DE-CF42-A052-856F0AD04AAE}">
      <dgm:prSet/>
      <dgm:spPr/>
      <dgm:t>
        <a:bodyPr/>
        <a:lstStyle/>
        <a:p>
          <a:r>
            <a:rPr lang="en-GB" dirty="0"/>
            <a:t>Speak up for the elder person, due to dementia they might be unaware or their issues not being addressed correctly.</a:t>
          </a:r>
        </a:p>
      </dgm:t>
    </dgm:pt>
    <dgm:pt modelId="{C9B3444F-299A-3046-B45E-642B58ED2A10}" type="parTrans" cxnId="{22E2BB24-3422-9948-8F68-0ED43BAD2D14}">
      <dgm:prSet/>
      <dgm:spPr/>
      <dgm:t>
        <a:bodyPr/>
        <a:lstStyle/>
        <a:p>
          <a:endParaRPr lang="en-GB"/>
        </a:p>
      </dgm:t>
    </dgm:pt>
    <dgm:pt modelId="{F0D46069-E822-CC45-8BF6-3E1629E6AB0D}" type="sibTrans" cxnId="{22E2BB24-3422-9948-8F68-0ED43BAD2D14}">
      <dgm:prSet/>
      <dgm:spPr/>
      <dgm:t>
        <a:bodyPr/>
        <a:lstStyle/>
        <a:p>
          <a:endParaRPr lang="en-GB"/>
        </a:p>
      </dgm:t>
    </dgm:pt>
    <dgm:pt modelId="{6FAF53C9-0525-FC47-8F86-55B199EF0A74}">
      <dgm:prSet/>
      <dgm:spPr/>
      <dgm:t>
        <a:bodyPr/>
        <a:lstStyle/>
        <a:p>
          <a:r>
            <a:rPr lang="en-GB" dirty="0"/>
            <a:t>The types of elder abuse and how they are affected. </a:t>
          </a:r>
        </a:p>
      </dgm:t>
    </dgm:pt>
    <dgm:pt modelId="{B98F6FA3-E62E-BB4F-BD7B-E2866B3F4CC7}" type="parTrans" cxnId="{7B2694B4-68B6-D447-884A-4E84092BA871}">
      <dgm:prSet/>
      <dgm:spPr/>
      <dgm:t>
        <a:bodyPr/>
        <a:lstStyle/>
        <a:p>
          <a:endParaRPr lang="en-GB"/>
        </a:p>
      </dgm:t>
    </dgm:pt>
    <dgm:pt modelId="{E5503EBD-F84D-7348-96C1-27FC52768D29}" type="sibTrans" cxnId="{7B2694B4-68B6-D447-884A-4E84092BA871}">
      <dgm:prSet/>
      <dgm:spPr/>
      <dgm:t>
        <a:bodyPr/>
        <a:lstStyle/>
        <a:p>
          <a:endParaRPr lang="en-GB"/>
        </a:p>
      </dgm:t>
    </dgm:pt>
    <dgm:pt modelId="{5FAFDDFB-48FD-FE4E-B47B-8344ED62E6F3}" type="pres">
      <dgm:prSet presAssocID="{899C874D-148F-4925-AE7B-A5B85A817199}" presName="diagram" presStyleCnt="0">
        <dgm:presLayoutVars>
          <dgm:dir/>
          <dgm:resizeHandles val="exact"/>
        </dgm:presLayoutVars>
      </dgm:prSet>
      <dgm:spPr/>
    </dgm:pt>
    <dgm:pt modelId="{6C44752B-DF43-F247-ADB4-866CA8DDA5F0}" type="pres">
      <dgm:prSet presAssocID="{2F5F0226-22D5-4F96-BCE4-4AC8B2CF1955}" presName="node" presStyleLbl="node1" presStyleIdx="0" presStyleCnt="7">
        <dgm:presLayoutVars>
          <dgm:bulletEnabled val="1"/>
        </dgm:presLayoutVars>
      </dgm:prSet>
      <dgm:spPr/>
    </dgm:pt>
    <dgm:pt modelId="{8BF94ED2-29DA-6649-8D5F-805B60558CFB}" type="pres">
      <dgm:prSet presAssocID="{A32B1F95-D187-4770-9576-56D13642BD00}" presName="sibTrans" presStyleCnt="0"/>
      <dgm:spPr/>
    </dgm:pt>
    <dgm:pt modelId="{0E37AA67-9784-6549-A35D-894A6904F7EF}" type="pres">
      <dgm:prSet presAssocID="{168A939A-89E6-DF43-B320-C9E02B42AA16}" presName="node" presStyleLbl="node1" presStyleIdx="1" presStyleCnt="7">
        <dgm:presLayoutVars>
          <dgm:bulletEnabled val="1"/>
        </dgm:presLayoutVars>
      </dgm:prSet>
      <dgm:spPr/>
    </dgm:pt>
    <dgm:pt modelId="{4D50C207-3342-8441-A921-6770D4B0470E}" type="pres">
      <dgm:prSet presAssocID="{E967C808-8AAE-6D40-A344-9548F7A3124E}" presName="sibTrans" presStyleCnt="0"/>
      <dgm:spPr/>
    </dgm:pt>
    <dgm:pt modelId="{AE9DB2B2-6C6F-054A-BA1D-EF0EA53B6638}" type="pres">
      <dgm:prSet presAssocID="{3CC5260F-108A-DD49-B0DC-F6B982A57F7C}" presName="node" presStyleLbl="node1" presStyleIdx="2" presStyleCnt="7">
        <dgm:presLayoutVars>
          <dgm:bulletEnabled val="1"/>
        </dgm:presLayoutVars>
      </dgm:prSet>
      <dgm:spPr/>
    </dgm:pt>
    <dgm:pt modelId="{AA2F4604-1527-844F-9E8D-2397107016A7}" type="pres">
      <dgm:prSet presAssocID="{E2D94273-6AF5-1146-B79D-95993F03E3ED}" presName="sibTrans" presStyleCnt="0"/>
      <dgm:spPr/>
    </dgm:pt>
    <dgm:pt modelId="{6FAB34F5-81C5-334B-8838-8BEFF72DF6F3}" type="pres">
      <dgm:prSet presAssocID="{067F479D-1433-2345-8901-90EA0B0B8FE1}" presName="node" presStyleLbl="node1" presStyleIdx="3" presStyleCnt="7">
        <dgm:presLayoutVars>
          <dgm:bulletEnabled val="1"/>
        </dgm:presLayoutVars>
      </dgm:prSet>
      <dgm:spPr/>
    </dgm:pt>
    <dgm:pt modelId="{2F737CAC-E728-C54D-B821-D8D18F7E91CD}" type="pres">
      <dgm:prSet presAssocID="{CA31FB23-5848-2D4D-9C62-AD49CD0D727E}" presName="sibTrans" presStyleCnt="0"/>
      <dgm:spPr/>
    </dgm:pt>
    <dgm:pt modelId="{0C743FD9-270F-FD49-A72F-F2D9634D98AD}" type="pres">
      <dgm:prSet presAssocID="{8CF55132-EBF0-AC4A-BAB6-54AD1463C106}" presName="node" presStyleLbl="node1" presStyleIdx="4" presStyleCnt="7">
        <dgm:presLayoutVars>
          <dgm:bulletEnabled val="1"/>
        </dgm:presLayoutVars>
      </dgm:prSet>
      <dgm:spPr/>
    </dgm:pt>
    <dgm:pt modelId="{B0D044EA-4B40-AF47-B2AC-A2AA58CA4694}" type="pres">
      <dgm:prSet presAssocID="{DF51CD4F-B6FA-414C-BCA1-55CDBEA2F5D7}" presName="sibTrans" presStyleCnt="0"/>
      <dgm:spPr/>
    </dgm:pt>
    <dgm:pt modelId="{8D3B87A6-3F70-064E-969C-D9293F214D6F}" type="pres">
      <dgm:prSet presAssocID="{659E4B54-A8DE-CF42-A052-856F0AD04AAE}" presName="node" presStyleLbl="node1" presStyleIdx="5" presStyleCnt="7">
        <dgm:presLayoutVars>
          <dgm:bulletEnabled val="1"/>
        </dgm:presLayoutVars>
      </dgm:prSet>
      <dgm:spPr/>
    </dgm:pt>
    <dgm:pt modelId="{382B8365-115C-9E45-B423-FA254555AA3C}" type="pres">
      <dgm:prSet presAssocID="{F0D46069-E822-CC45-8BF6-3E1629E6AB0D}" presName="sibTrans" presStyleCnt="0"/>
      <dgm:spPr/>
    </dgm:pt>
    <dgm:pt modelId="{56E51050-8557-B24A-91D1-3C651134E4F6}" type="pres">
      <dgm:prSet presAssocID="{6FAF53C9-0525-FC47-8F86-55B199EF0A74}" presName="node" presStyleLbl="node1" presStyleIdx="6" presStyleCnt="7">
        <dgm:presLayoutVars>
          <dgm:bulletEnabled val="1"/>
        </dgm:presLayoutVars>
      </dgm:prSet>
      <dgm:spPr/>
    </dgm:pt>
  </dgm:ptLst>
  <dgm:cxnLst>
    <dgm:cxn modelId="{A76C0609-336A-894F-94DB-D933FAD6E1F9}" type="presOf" srcId="{3CC5260F-108A-DD49-B0DC-F6B982A57F7C}" destId="{AE9DB2B2-6C6F-054A-BA1D-EF0EA53B6638}" srcOrd="0" destOrd="0" presId="urn:microsoft.com/office/officeart/2005/8/layout/default"/>
    <dgm:cxn modelId="{3A8B8818-4D4B-7E4B-BBF2-04D78078D266}" srcId="{899C874D-148F-4925-AE7B-A5B85A817199}" destId="{067F479D-1433-2345-8901-90EA0B0B8FE1}" srcOrd="3" destOrd="0" parTransId="{D89933E9-DE4D-544D-9EFA-5CF5BACBEA48}" sibTransId="{CA31FB23-5848-2D4D-9C62-AD49CD0D727E}"/>
    <dgm:cxn modelId="{8656071D-585C-7B43-8C69-C9E3981B9E10}" type="presOf" srcId="{899C874D-148F-4925-AE7B-A5B85A817199}" destId="{5FAFDDFB-48FD-FE4E-B47B-8344ED62E6F3}" srcOrd="0" destOrd="0" presId="urn:microsoft.com/office/officeart/2005/8/layout/default"/>
    <dgm:cxn modelId="{1A339B1E-597B-2948-A033-F54B86D637BB}" type="presOf" srcId="{168A939A-89E6-DF43-B320-C9E02B42AA16}" destId="{0E37AA67-9784-6549-A35D-894A6904F7EF}" srcOrd="0" destOrd="0" presId="urn:microsoft.com/office/officeart/2005/8/layout/default"/>
    <dgm:cxn modelId="{7B6BF21E-5644-A248-BA30-79A44148C79C}" srcId="{899C874D-148F-4925-AE7B-A5B85A817199}" destId="{168A939A-89E6-DF43-B320-C9E02B42AA16}" srcOrd="1" destOrd="0" parTransId="{A0CB3A35-7458-2A4A-BE73-F536DBFFB500}" sibTransId="{E967C808-8AAE-6D40-A344-9548F7A3124E}"/>
    <dgm:cxn modelId="{22E2BB24-3422-9948-8F68-0ED43BAD2D14}" srcId="{899C874D-148F-4925-AE7B-A5B85A817199}" destId="{659E4B54-A8DE-CF42-A052-856F0AD04AAE}" srcOrd="5" destOrd="0" parTransId="{C9B3444F-299A-3046-B45E-642B58ED2A10}" sibTransId="{F0D46069-E822-CC45-8BF6-3E1629E6AB0D}"/>
    <dgm:cxn modelId="{F473BB37-E67A-9540-ACC6-284B887EBF16}" type="presOf" srcId="{2F5F0226-22D5-4F96-BCE4-4AC8B2CF1955}" destId="{6C44752B-DF43-F247-ADB4-866CA8DDA5F0}" srcOrd="0" destOrd="0" presId="urn:microsoft.com/office/officeart/2005/8/layout/default"/>
    <dgm:cxn modelId="{24B8BB37-212E-5A4B-9401-18FDDF12D831}" srcId="{899C874D-148F-4925-AE7B-A5B85A817199}" destId="{8CF55132-EBF0-AC4A-BAB6-54AD1463C106}" srcOrd="4" destOrd="0" parTransId="{7694418A-5F19-AB45-B324-BE0E79A86D15}" sibTransId="{DF51CD4F-B6FA-414C-BCA1-55CDBEA2F5D7}"/>
    <dgm:cxn modelId="{F192186F-FACF-954F-860D-07398E8D6F2E}" type="presOf" srcId="{6FAF53C9-0525-FC47-8F86-55B199EF0A74}" destId="{56E51050-8557-B24A-91D1-3C651134E4F6}" srcOrd="0" destOrd="0" presId="urn:microsoft.com/office/officeart/2005/8/layout/default"/>
    <dgm:cxn modelId="{08C85A75-94A8-4F8B-88DD-731627D4D30C}" srcId="{899C874D-148F-4925-AE7B-A5B85A817199}" destId="{2F5F0226-22D5-4F96-BCE4-4AC8B2CF1955}" srcOrd="0" destOrd="0" parTransId="{FA8DAC6A-0B31-4869-A176-50F544414653}" sibTransId="{A32B1F95-D187-4770-9576-56D13642BD00}"/>
    <dgm:cxn modelId="{AC0D2A7F-37A9-3C48-A53C-5AED1FE9D033}" type="presOf" srcId="{659E4B54-A8DE-CF42-A052-856F0AD04AAE}" destId="{8D3B87A6-3F70-064E-969C-D9293F214D6F}" srcOrd="0" destOrd="0" presId="urn:microsoft.com/office/officeart/2005/8/layout/default"/>
    <dgm:cxn modelId="{7B2694B4-68B6-D447-884A-4E84092BA871}" srcId="{899C874D-148F-4925-AE7B-A5B85A817199}" destId="{6FAF53C9-0525-FC47-8F86-55B199EF0A74}" srcOrd="6" destOrd="0" parTransId="{B98F6FA3-E62E-BB4F-BD7B-E2866B3F4CC7}" sibTransId="{E5503EBD-F84D-7348-96C1-27FC52768D29}"/>
    <dgm:cxn modelId="{D52A86B5-831B-1244-B2F8-EDB27B54A382}" srcId="{899C874D-148F-4925-AE7B-A5B85A817199}" destId="{3CC5260F-108A-DD49-B0DC-F6B982A57F7C}" srcOrd="2" destOrd="0" parTransId="{9C95B9A4-AB2D-C140-A27B-1884236E8554}" sibTransId="{E2D94273-6AF5-1146-B79D-95993F03E3ED}"/>
    <dgm:cxn modelId="{7BAB43EC-E145-A84B-A53B-5D9793820D56}" type="presOf" srcId="{067F479D-1433-2345-8901-90EA0B0B8FE1}" destId="{6FAB34F5-81C5-334B-8838-8BEFF72DF6F3}" srcOrd="0" destOrd="0" presId="urn:microsoft.com/office/officeart/2005/8/layout/default"/>
    <dgm:cxn modelId="{48893DF4-B904-CC4E-B420-D9E90FA293A6}" type="presOf" srcId="{8CF55132-EBF0-AC4A-BAB6-54AD1463C106}" destId="{0C743FD9-270F-FD49-A72F-F2D9634D98AD}" srcOrd="0" destOrd="0" presId="urn:microsoft.com/office/officeart/2005/8/layout/default"/>
    <dgm:cxn modelId="{50FBEC51-8495-5F43-887E-EC3B62C2D847}" type="presParOf" srcId="{5FAFDDFB-48FD-FE4E-B47B-8344ED62E6F3}" destId="{6C44752B-DF43-F247-ADB4-866CA8DDA5F0}" srcOrd="0" destOrd="0" presId="urn:microsoft.com/office/officeart/2005/8/layout/default"/>
    <dgm:cxn modelId="{2F69E5E9-4274-D141-8604-A664D2654925}" type="presParOf" srcId="{5FAFDDFB-48FD-FE4E-B47B-8344ED62E6F3}" destId="{8BF94ED2-29DA-6649-8D5F-805B60558CFB}" srcOrd="1" destOrd="0" presId="urn:microsoft.com/office/officeart/2005/8/layout/default"/>
    <dgm:cxn modelId="{E0D4A380-5EDD-2948-966B-07AA6982760C}" type="presParOf" srcId="{5FAFDDFB-48FD-FE4E-B47B-8344ED62E6F3}" destId="{0E37AA67-9784-6549-A35D-894A6904F7EF}" srcOrd="2" destOrd="0" presId="urn:microsoft.com/office/officeart/2005/8/layout/default"/>
    <dgm:cxn modelId="{5D3224DA-C373-B94C-B18A-DB102EB0596D}" type="presParOf" srcId="{5FAFDDFB-48FD-FE4E-B47B-8344ED62E6F3}" destId="{4D50C207-3342-8441-A921-6770D4B0470E}" srcOrd="3" destOrd="0" presId="urn:microsoft.com/office/officeart/2005/8/layout/default"/>
    <dgm:cxn modelId="{A772B52E-D11A-1845-820D-F7477416B604}" type="presParOf" srcId="{5FAFDDFB-48FD-FE4E-B47B-8344ED62E6F3}" destId="{AE9DB2B2-6C6F-054A-BA1D-EF0EA53B6638}" srcOrd="4" destOrd="0" presId="urn:microsoft.com/office/officeart/2005/8/layout/default"/>
    <dgm:cxn modelId="{E721416A-7FAE-E944-8D22-DA6BBB6AA4FC}" type="presParOf" srcId="{5FAFDDFB-48FD-FE4E-B47B-8344ED62E6F3}" destId="{AA2F4604-1527-844F-9E8D-2397107016A7}" srcOrd="5" destOrd="0" presId="urn:microsoft.com/office/officeart/2005/8/layout/default"/>
    <dgm:cxn modelId="{9FE84DFA-C72D-DC47-AE55-08D46F53F609}" type="presParOf" srcId="{5FAFDDFB-48FD-FE4E-B47B-8344ED62E6F3}" destId="{6FAB34F5-81C5-334B-8838-8BEFF72DF6F3}" srcOrd="6" destOrd="0" presId="urn:microsoft.com/office/officeart/2005/8/layout/default"/>
    <dgm:cxn modelId="{42D5B12F-8B3D-4F4E-BE5A-1C23534E6EA3}" type="presParOf" srcId="{5FAFDDFB-48FD-FE4E-B47B-8344ED62E6F3}" destId="{2F737CAC-E728-C54D-B821-D8D18F7E91CD}" srcOrd="7" destOrd="0" presId="urn:microsoft.com/office/officeart/2005/8/layout/default"/>
    <dgm:cxn modelId="{448311C7-62E4-244D-AC54-55D665C7F164}" type="presParOf" srcId="{5FAFDDFB-48FD-FE4E-B47B-8344ED62E6F3}" destId="{0C743FD9-270F-FD49-A72F-F2D9634D98AD}" srcOrd="8" destOrd="0" presId="urn:microsoft.com/office/officeart/2005/8/layout/default"/>
    <dgm:cxn modelId="{833AB822-35E7-D947-8E46-296C08291EAE}" type="presParOf" srcId="{5FAFDDFB-48FD-FE4E-B47B-8344ED62E6F3}" destId="{B0D044EA-4B40-AF47-B2AC-A2AA58CA4694}" srcOrd="9" destOrd="0" presId="urn:microsoft.com/office/officeart/2005/8/layout/default"/>
    <dgm:cxn modelId="{48FE6DFF-7AF5-FA45-9E55-BB5BB98E6229}" type="presParOf" srcId="{5FAFDDFB-48FD-FE4E-B47B-8344ED62E6F3}" destId="{8D3B87A6-3F70-064E-969C-D9293F214D6F}" srcOrd="10" destOrd="0" presId="urn:microsoft.com/office/officeart/2005/8/layout/default"/>
    <dgm:cxn modelId="{CB5F2AF1-770E-A94E-892B-F73DBA83F080}" type="presParOf" srcId="{5FAFDDFB-48FD-FE4E-B47B-8344ED62E6F3}" destId="{382B8365-115C-9E45-B423-FA254555AA3C}" srcOrd="11" destOrd="0" presId="urn:microsoft.com/office/officeart/2005/8/layout/default"/>
    <dgm:cxn modelId="{41F6AB23-C679-0C4E-B413-22E5A9126096}" type="presParOf" srcId="{5FAFDDFB-48FD-FE4E-B47B-8344ED62E6F3}" destId="{56E51050-8557-B24A-91D1-3C651134E4F6}"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9C874D-148F-4925-AE7B-A5B85A817199}" type="doc">
      <dgm:prSet loTypeId="urn:microsoft.com/office/officeart/2005/8/layout/default" loCatId="list" qsTypeId="urn:microsoft.com/office/officeart/2005/8/quickstyle/simple4" qsCatId="simple" csTypeId="urn:microsoft.com/office/officeart/2005/8/colors/accent3_2" csCatId="accent3" phldr="1"/>
      <dgm:spPr/>
      <dgm:t>
        <a:bodyPr/>
        <a:lstStyle/>
        <a:p>
          <a:endParaRPr lang="en-US"/>
        </a:p>
      </dgm:t>
    </dgm:pt>
    <dgm:pt modelId="{7CF32016-BF80-F842-8488-179A55F278F5}">
      <dgm:prSet/>
      <dgm:spPr/>
      <dgm:t>
        <a:bodyPr/>
        <a:lstStyle/>
        <a:p>
          <a:r>
            <a:rPr lang="en-GB" dirty="0"/>
            <a:t>Residential care is a protected and secure decision for seniors who are lonely or unable to live by themselves. </a:t>
          </a:r>
          <a:endParaRPr lang="en-US" dirty="0"/>
        </a:p>
      </dgm:t>
    </dgm:pt>
    <dgm:pt modelId="{9164546F-C7B5-8D46-892D-DC8E143DD0DE}" type="parTrans" cxnId="{DE9A8CDB-0720-C446-8259-86D2859D9358}">
      <dgm:prSet/>
      <dgm:spPr/>
      <dgm:t>
        <a:bodyPr/>
        <a:lstStyle/>
        <a:p>
          <a:endParaRPr lang="en-GB"/>
        </a:p>
      </dgm:t>
    </dgm:pt>
    <dgm:pt modelId="{2906270C-D88B-2348-A9E7-C8AC0C0F5BDF}" type="sibTrans" cxnId="{DE9A8CDB-0720-C446-8259-86D2859D9358}">
      <dgm:prSet/>
      <dgm:spPr/>
      <dgm:t>
        <a:bodyPr/>
        <a:lstStyle/>
        <a:p>
          <a:endParaRPr lang="en-GB"/>
        </a:p>
      </dgm:t>
    </dgm:pt>
    <dgm:pt modelId="{39C5CE38-0CB7-664E-B4BF-FA2EB04B37D2}">
      <dgm:prSet/>
      <dgm:spPr/>
      <dgm:t>
        <a:bodyPr/>
        <a:lstStyle/>
        <a:p>
          <a:r>
            <a:rPr lang="en-GB"/>
            <a:t>Residential care ensures that all of an individual's fundamental needs are satisfied. </a:t>
          </a:r>
          <a:endParaRPr lang="en-US" dirty="0"/>
        </a:p>
      </dgm:t>
    </dgm:pt>
    <dgm:pt modelId="{DEF34343-745B-734E-8835-6F4A352C3921}" type="parTrans" cxnId="{23A5FEDD-727A-F543-A0F0-ABB09714D8AA}">
      <dgm:prSet/>
      <dgm:spPr/>
      <dgm:t>
        <a:bodyPr/>
        <a:lstStyle/>
        <a:p>
          <a:endParaRPr lang="en-GB"/>
        </a:p>
      </dgm:t>
    </dgm:pt>
    <dgm:pt modelId="{A0113162-662A-C64B-AA92-414A31417383}" type="sibTrans" cxnId="{23A5FEDD-727A-F543-A0F0-ABB09714D8AA}">
      <dgm:prSet/>
      <dgm:spPr/>
      <dgm:t>
        <a:bodyPr/>
        <a:lstStyle/>
        <a:p>
          <a:endParaRPr lang="en-GB"/>
        </a:p>
      </dgm:t>
    </dgm:pt>
    <dgm:pt modelId="{A2D5E30D-8F0A-7E43-B054-E94313FA7B2C}">
      <dgm:prSet/>
      <dgm:spPr/>
      <dgm:t>
        <a:bodyPr/>
        <a:lstStyle/>
        <a:p>
          <a:r>
            <a:rPr lang="en-GB" dirty="0"/>
            <a:t>Personal and medical care is available 24/7 this may be quite advantageous as elderly people are disposed to to falling and who need to take many medicines but frequently fail to do so.</a:t>
          </a:r>
          <a:endParaRPr lang="en-US" dirty="0"/>
        </a:p>
      </dgm:t>
    </dgm:pt>
    <dgm:pt modelId="{DE415720-B8F5-2D41-BCBF-F4025AB93DCE}" type="parTrans" cxnId="{0E05043F-8860-C94D-ADED-BE104821078F}">
      <dgm:prSet/>
      <dgm:spPr/>
      <dgm:t>
        <a:bodyPr/>
        <a:lstStyle/>
        <a:p>
          <a:endParaRPr lang="en-GB"/>
        </a:p>
      </dgm:t>
    </dgm:pt>
    <dgm:pt modelId="{13D19B80-7E9B-DD43-A036-CA3951F9D950}" type="sibTrans" cxnId="{0E05043F-8860-C94D-ADED-BE104821078F}">
      <dgm:prSet/>
      <dgm:spPr/>
      <dgm:t>
        <a:bodyPr/>
        <a:lstStyle/>
        <a:p>
          <a:endParaRPr lang="en-GB"/>
        </a:p>
      </dgm:t>
    </dgm:pt>
    <dgm:pt modelId="{0CEE1AD8-B4F1-714A-9BD5-142D42B48FCE}">
      <dgm:prSet/>
      <dgm:spPr/>
      <dgm:t>
        <a:bodyPr/>
        <a:lstStyle/>
        <a:p>
          <a:r>
            <a:rPr lang="en-GB" dirty="0"/>
            <a:t>It might also be reassuring to always have staff ready to assist the elderly.</a:t>
          </a:r>
          <a:endParaRPr lang="en-US" dirty="0"/>
        </a:p>
      </dgm:t>
    </dgm:pt>
    <dgm:pt modelId="{BD42B1C1-2B7F-6D4C-89C7-850718E5EBFF}" type="parTrans" cxnId="{0C68EFDB-5B0C-9E47-B913-22E7D3DF9B2E}">
      <dgm:prSet/>
      <dgm:spPr/>
      <dgm:t>
        <a:bodyPr/>
        <a:lstStyle/>
        <a:p>
          <a:endParaRPr lang="en-GB"/>
        </a:p>
      </dgm:t>
    </dgm:pt>
    <dgm:pt modelId="{FAB8E400-D88D-9D40-995C-64A7DDDF942A}" type="sibTrans" cxnId="{0C68EFDB-5B0C-9E47-B913-22E7D3DF9B2E}">
      <dgm:prSet/>
      <dgm:spPr/>
      <dgm:t>
        <a:bodyPr/>
        <a:lstStyle/>
        <a:p>
          <a:endParaRPr lang="en-GB"/>
        </a:p>
      </dgm:t>
    </dgm:pt>
    <dgm:pt modelId="{131C9F76-F078-F44A-8E78-438A9776DD7F}">
      <dgm:prSet/>
      <dgm:spPr/>
      <dgm:t>
        <a:bodyPr/>
        <a:lstStyle/>
        <a:p>
          <a:r>
            <a:rPr lang="en-GB"/>
            <a:t>This will free you of the load of housework and food preparation. </a:t>
          </a:r>
          <a:endParaRPr lang="en-US" dirty="0"/>
        </a:p>
      </dgm:t>
    </dgm:pt>
    <dgm:pt modelId="{C41B6902-C5DA-0C41-9709-E14445A585FB}" type="parTrans" cxnId="{0E00CD18-939E-524D-A976-A72B71433E53}">
      <dgm:prSet/>
      <dgm:spPr/>
      <dgm:t>
        <a:bodyPr/>
        <a:lstStyle/>
        <a:p>
          <a:endParaRPr lang="en-GB"/>
        </a:p>
      </dgm:t>
    </dgm:pt>
    <dgm:pt modelId="{58B45517-0163-E14A-BA59-F21CBEE9E5AC}" type="sibTrans" cxnId="{0E00CD18-939E-524D-A976-A72B71433E53}">
      <dgm:prSet/>
      <dgm:spPr/>
      <dgm:t>
        <a:bodyPr/>
        <a:lstStyle/>
        <a:p>
          <a:endParaRPr lang="en-GB"/>
        </a:p>
      </dgm:t>
    </dgm:pt>
    <dgm:pt modelId="{FF5B74C2-1740-AF46-9584-7A14B03CFFA8}">
      <dgm:prSet/>
      <dgm:spPr/>
      <dgm:t>
        <a:bodyPr/>
        <a:lstStyle/>
        <a:p>
          <a:r>
            <a:rPr lang="en-GB"/>
            <a:t>Many residential care institutions allow married couples to remain together. For many people, this is reassuring.</a:t>
          </a:r>
          <a:endParaRPr lang="en-US" dirty="0"/>
        </a:p>
      </dgm:t>
    </dgm:pt>
    <dgm:pt modelId="{611B1725-48B7-3E4E-8F3E-2F140C92A8A3}" type="parTrans" cxnId="{C630EC5C-83CC-B048-A793-2385B89E07D7}">
      <dgm:prSet/>
      <dgm:spPr/>
      <dgm:t>
        <a:bodyPr/>
        <a:lstStyle/>
        <a:p>
          <a:endParaRPr lang="en-GB"/>
        </a:p>
      </dgm:t>
    </dgm:pt>
    <dgm:pt modelId="{22AE0B1E-AFF2-5246-836F-5D3C69A1440C}" type="sibTrans" cxnId="{C630EC5C-83CC-B048-A793-2385B89E07D7}">
      <dgm:prSet/>
      <dgm:spPr/>
      <dgm:t>
        <a:bodyPr/>
        <a:lstStyle/>
        <a:p>
          <a:endParaRPr lang="en-GB"/>
        </a:p>
      </dgm:t>
    </dgm:pt>
    <dgm:pt modelId="{5FAFDDFB-48FD-FE4E-B47B-8344ED62E6F3}" type="pres">
      <dgm:prSet presAssocID="{899C874D-148F-4925-AE7B-A5B85A817199}" presName="diagram" presStyleCnt="0">
        <dgm:presLayoutVars>
          <dgm:dir/>
          <dgm:resizeHandles val="exact"/>
        </dgm:presLayoutVars>
      </dgm:prSet>
      <dgm:spPr/>
    </dgm:pt>
    <dgm:pt modelId="{EFFC278F-ECEF-3745-9116-828519345403}" type="pres">
      <dgm:prSet presAssocID="{131C9F76-F078-F44A-8E78-438A9776DD7F}" presName="node" presStyleLbl="node1" presStyleIdx="0" presStyleCnt="6">
        <dgm:presLayoutVars>
          <dgm:bulletEnabled val="1"/>
        </dgm:presLayoutVars>
      </dgm:prSet>
      <dgm:spPr/>
    </dgm:pt>
    <dgm:pt modelId="{F5DB2ADE-3B37-F04B-9743-0969F5DAA199}" type="pres">
      <dgm:prSet presAssocID="{58B45517-0163-E14A-BA59-F21CBEE9E5AC}" presName="sibTrans" presStyleCnt="0"/>
      <dgm:spPr/>
    </dgm:pt>
    <dgm:pt modelId="{388E9F2C-2BD2-CF4F-AEAA-F808B620D917}" type="pres">
      <dgm:prSet presAssocID="{A2D5E30D-8F0A-7E43-B054-E94313FA7B2C}" presName="node" presStyleLbl="node1" presStyleIdx="1" presStyleCnt="6">
        <dgm:presLayoutVars>
          <dgm:bulletEnabled val="1"/>
        </dgm:presLayoutVars>
      </dgm:prSet>
      <dgm:spPr/>
    </dgm:pt>
    <dgm:pt modelId="{68F4C3AB-C6F0-3642-AD57-58BB2DA01D79}" type="pres">
      <dgm:prSet presAssocID="{13D19B80-7E9B-DD43-A036-CA3951F9D950}" presName="sibTrans" presStyleCnt="0"/>
      <dgm:spPr/>
    </dgm:pt>
    <dgm:pt modelId="{2B1BBFFA-AAA6-E644-B78F-C801D7AB954F}" type="pres">
      <dgm:prSet presAssocID="{39C5CE38-0CB7-664E-B4BF-FA2EB04B37D2}" presName="node" presStyleLbl="node1" presStyleIdx="2" presStyleCnt="6">
        <dgm:presLayoutVars>
          <dgm:bulletEnabled val="1"/>
        </dgm:presLayoutVars>
      </dgm:prSet>
      <dgm:spPr/>
    </dgm:pt>
    <dgm:pt modelId="{CE8F779A-B99D-F34D-BEC5-658696EF5509}" type="pres">
      <dgm:prSet presAssocID="{A0113162-662A-C64B-AA92-414A31417383}" presName="sibTrans" presStyleCnt="0"/>
      <dgm:spPr/>
    </dgm:pt>
    <dgm:pt modelId="{FBF5FE96-C024-E34C-839D-490FBC421C4F}" type="pres">
      <dgm:prSet presAssocID="{7CF32016-BF80-F842-8488-179A55F278F5}" presName="node" presStyleLbl="node1" presStyleIdx="3" presStyleCnt="6">
        <dgm:presLayoutVars>
          <dgm:bulletEnabled val="1"/>
        </dgm:presLayoutVars>
      </dgm:prSet>
      <dgm:spPr/>
    </dgm:pt>
    <dgm:pt modelId="{97B413BE-3B4E-A148-879E-1034CF88D0AE}" type="pres">
      <dgm:prSet presAssocID="{2906270C-D88B-2348-A9E7-C8AC0C0F5BDF}" presName="sibTrans" presStyleCnt="0"/>
      <dgm:spPr/>
    </dgm:pt>
    <dgm:pt modelId="{825534DA-DEB5-7646-8906-6B0FDEAD83A1}" type="pres">
      <dgm:prSet presAssocID="{FF5B74C2-1740-AF46-9584-7A14B03CFFA8}" presName="node" presStyleLbl="node1" presStyleIdx="4" presStyleCnt="6">
        <dgm:presLayoutVars>
          <dgm:bulletEnabled val="1"/>
        </dgm:presLayoutVars>
      </dgm:prSet>
      <dgm:spPr/>
    </dgm:pt>
    <dgm:pt modelId="{5928E54F-2A62-1C41-9240-6F694CF91364}" type="pres">
      <dgm:prSet presAssocID="{22AE0B1E-AFF2-5246-836F-5D3C69A1440C}" presName="sibTrans" presStyleCnt="0"/>
      <dgm:spPr/>
    </dgm:pt>
    <dgm:pt modelId="{D8FEADE6-C902-1145-AEB5-B1B52EB692A1}" type="pres">
      <dgm:prSet presAssocID="{0CEE1AD8-B4F1-714A-9BD5-142D42B48FCE}" presName="node" presStyleLbl="node1" presStyleIdx="5" presStyleCnt="6">
        <dgm:presLayoutVars>
          <dgm:bulletEnabled val="1"/>
        </dgm:presLayoutVars>
      </dgm:prSet>
      <dgm:spPr/>
    </dgm:pt>
  </dgm:ptLst>
  <dgm:cxnLst>
    <dgm:cxn modelId="{0E00CD18-939E-524D-A976-A72B71433E53}" srcId="{899C874D-148F-4925-AE7B-A5B85A817199}" destId="{131C9F76-F078-F44A-8E78-438A9776DD7F}" srcOrd="0" destOrd="0" parTransId="{C41B6902-C5DA-0C41-9709-E14445A585FB}" sibTransId="{58B45517-0163-E14A-BA59-F21CBEE9E5AC}"/>
    <dgm:cxn modelId="{8656071D-585C-7B43-8C69-C9E3981B9E10}" type="presOf" srcId="{899C874D-148F-4925-AE7B-A5B85A817199}" destId="{5FAFDDFB-48FD-FE4E-B47B-8344ED62E6F3}" srcOrd="0" destOrd="0" presId="urn:microsoft.com/office/officeart/2005/8/layout/default"/>
    <dgm:cxn modelId="{0E05043F-8860-C94D-ADED-BE104821078F}" srcId="{899C874D-148F-4925-AE7B-A5B85A817199}" destId="{A2D5E30D-8F0A-7E43-B054-E94313FA7B2C}" srcOrd="1" destOrd="0" parTransId="{DE415720-B8F5-2D41-BCBF-F4025AB93DCE}" sibTransId="{13D19B80-7E9B-DD43-A036-CA3951F9D950}"/>
    <dgm:cxn modelId="{C630EC5C-83CC-B048-A793-2385B89E07D7}" srcId="{899C874D-148F-4925-AE7B-A5B85A817199}" destId="{FF5B74C2-1740-AF46-9584-7A14B03CFFA8}" srcOrd="4" destOrd="0" parTransId="{611B1725-48B7-3E4E-8F3E-2F140C92A8A3}" sibTransId="{22AE0B1E-AFF2-5246-836F-5D3C69A1440C}"/>
    <dgm:cxn modelId="{E0207095-6182-AA4A-9F45-23AB19A5F2B9}" type="presOf" srcId="{7CF32016-BF80-F842-8488-179A55F278F5}" destId="{FBF5FE96-C024-E34C-839D-490FBC421C4F}" srcOrd="0" destOrd="0" presId="urn:microsoft.com/office/officeart/2005/8/layout/default"/>
    <dgm:cxn modelId="{C3BDD2B9-A1B2-714D-A93E-FDCEEE5ED0C5}" type="presOf" srcId="{131C9F76-F078-F44A-8E78-438A9776DD7F}" destId="{EFFC278F-ECEF-3745-9116-828519345403}" srcOrd="0" destOrd="0" presId="urn:microsoft.com/office/officeart/2005/8/layout/default"/>
    <dgm:cxn modelId="{2F7911D2-E1A9-8E41-BC13-4E85B9CFA382}" type="presOf" srcId="{A2D5E30D-8F0A-7E43-B054-E94313FA7B2C}" destId="{388E9F2C-2BD2-CF4F-AEAA-F808B620D917}" srcOrd="0" destOrd="0" presId="urn:microsoft.com/office/officeart/2005/8/layout/default"/>
    <dgm:cxn modelId="{D5A295D8-8B92-6F4B-AAF3-5FC60E12A0EA}" type="presOf" srcId="{0CEE1AD8-B4F1-714A-9BD5-142D42B48FCE}" destId="{D8FEADE6-C902-1145-AEB5-B1B52EB692A1}" srcOrd="0" destOrd="0" presId="urn:microsoft.com/office/officeart/2005/8/layout/default"/>
    <dgm:cxn modelId="{703729DA-4907-F048-8335-4FB652B6D91F}" type="presOf" srcId="{39C5CE38-0CB7-664E-B4BF-FA2EB04B37D2}" destId="{2B1BBFFA-AAA6-E644-B78F-C801D7AB954F}" srcOrd="0" destOrd="0" presId="urn:microsoft.com/office/officeart/2005/8/layout/default"/>
    <dgm:cxn modelId="{DE9A8CDB-0720-C446-8259-86D2859D9358}" srcId="{899C874D-148F-4925-AE7B-A5B85A817199}" destId="{7CF32016-BF80-F842-8488-179A55F278F5}" srcOrd="3" destOrd="0" parTransId="{9164546F-C7B5-8D46-892D-DC8E143DD0DE}" sibTransId="{2906270C-D88B-2348-A9E7-C8AC0C0F5BDF}"/>
    <dgm:cxn modelId="{0C68EFDB-5B0C-9E47-B913-22E7D3DF9B2E}" srcId="{899C874D-148F-4925-AE7B-A5B85A817199}" destId="{0CEE1AD8-B4F1-714A-9BD5-142D42B48FCE}" srcOrd="5" destOrd="0" parTransId="{BD42B1C1-2B7F-6D4C-89C7-850718E5EBFF}" sibTransId="{FAB8E400-D88D-9D40-995C-64A7DDDF942A}"/>
    <dgm:cxn modelId="{23A5FEDD-727A-F543-A0F0-ABB09714D8AA}" srcId="{899C874D-148F-4925-AE7B-A5B85A817199}" destId="{39C5CE38-0CB7-664E-B4BF-FA2EB04B37D2}" srcOrd="2" destOrd="0" parTransId="{DEF34343-745B-734E-8835-6F4A352C3921}" sibTransId="{A0113162-662A-C64B-AA92-414A31417383}"/>
    <dgm:cxn modelId="{E5B0E8EB-637B-704D-BD90-93DD7A137A51}" type="presOf" srcId="{FF5B74C2-1740-AF46-9584-7A14B03CFFA8}" destId="{825534DA-DEB5-7646-8906-6B0FDEAD83A1}" srcOrd="0" destOrd="0" presId="urn:microsoft.com/office/officeart/2005/8/layout/default"/>
    <dgm:cxn modelId="{F8D627B5-1439-CD4B-ABB3-359C2CBEED83}" type="presParOf" srcId="{5FAFDDFB-48FD-FE4E-B47B-8344ED62E6F3}" destId="{EFFC278F-ECEF-3745-9116-828519345403}" srcOrd="0" destOrd="0" presId="urn:microsoft.com/office/officeart/2005/8/layout/default"/>
    <dgm:cxn modelId="{4ED982E1-A064-DB4E-AAFC-5745FFF6E843}" type="presParOf" srcId="{5FAFDDFB-48FD-FE4E-B47B-8344ED62E6F3}" destId="{F5DB2ADE-3B37-F04B-9743-0969F5DAA199}" srcOrd="1" destOrd="0" presId="urn:microsoft.com/office/officeart/2005/8/layout/default"/>
    <dgm:cxn modelId="{786B7EE9-D1AD-BA4D-8D21-89A5D0D0F66E}" type="presParOf" srcId="{5FAFDDFB-48FD-FE4E-B47B-8344ED62E6F3}" destId="{388E9F2C-2BD2-CF4F-AEAA-F808B620D917}" srcOrd="2" destOrd="0" presId="urn:microsoft.com/office/officeart/2005/8/layout/default"/>
    <dgm:cxn modelId="{146FF868-1AFF-5B4D-AD82-B75D5B4E67FA}" type="presParOf" srcId="{5FAFDDFB-48FD-FE4E-B47B-8344ED62E6F3}" destId="{68F4C3AB-C6F0-3642-AD57-58BB2DA01D79}" srcOrd="3" destOrd="0" presId="urn:microsoft.com/office/officeart/2005/8/layout/default"/>
    <dgm:cxn modelId="{906AFE5A-B68E-4C4B-A5EA-7EE646C1DB48}" type="presParOf" srcId="{5FAFDDFB-48FD-FE4E-B47B-8344ED62E6F3}" destId="{2B1BBFFA-AAA6-E644-B78F-C801D7AB954F}" srcOrd="4" destOrd="0" presId="urn:microsoft.com/office/officeart/2005/8/layout/default"/>
    <dgm:cxn modelId="{7796D3BD-5727-D644-A02D-08153AD23CA1}" type="presParOf" srcId="{5FAFDDFB-48FD-FE4E-B47B-8344ED62E6F3}" destId="{CE8F779A-B99D-F34D-BEC5-658696EF5509}" srcOrd="5" destOrd="0" presId="urn:microsoft.com/office/officeart/2005/8/layout/default"/>
    <dgm:cxn modelId="{1DC31AC7-A0E2-4D40-9F9C-F8A7612A15AD}" type="presParOf" srcId="{5FAFDDFB-48FD-FE4E-B47B-8344ED62E6F3}" destId="{FBF5FE96-C024-E34C-839D-490FBC421C4F}" srcOrd="6" destOrd="0" presId="urn:microsoft.com/office/officeart/2005/8/layout/default"/>
    <dgm:cxn modelId="{524E7268-DF72-F84F-92DD-A0B4E824BCAA}" type="presParOf" srcId="{5FAFDDFB-48FD-FE4E-B47B-8344ED62E6F3}" destId="{97B413BE-3B4E-A148-879E-1034CF88D0AE}" srcOrd="7" destOrd="0" presId="urn:microsoft.com/office/officeart/2005/8/layout/default"/>
    <dgm:cxn modelId="{B1589612-EE13-DF4B-A122-74469CD4C860}" type="presParOf" srcId="{5FAFDDFB-48FD-FE4E-B47B-8344ED62E6F3}" destId="{825534DA-DEB5-7646-8906-6B0FDEAD83A1}" srcOrd="8" destOrd="0" presId="urn:microsoft.com/office/officeart/2005/8/layout/default"/>
    <dgm:cxn modelId="{10277787-F451-144B-99E2-D65CB6B736B0}" type="presParOf" srcId="{5FAFDDFB-48FD-FE4E-B47B-8344ED62E6F3}" destId="{5928E54F-2A62-1C41-9240-6F694CF91364}" srcOrd="9" destOrd="0" presId="urn:microsoft.com/office/officeart/2005/8/layout/default"/>
    <dgm:cxn modelId="{9FBB1118-C85F-4B42-A388-DCC0D70C94C7}" type="presParOf" srcId="{5FAFDDFB-48FD-FE4E-B47B-8344ED62E6F3}" destId="{D8FEADE6-C902-1145-AEB5-B1B52EB692A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08F1B3-14F9-4661-8DF7-87828CD68685}" type="doc">
      <dgm:prSet loTypeId="urn:microsoft.com/office/officeart/2005/8/layout/default" loCatId="list" qsTypeId="urn:microsoft.com/office/officeart/2005/8/quickstyle/simple4" qsCatId="simple" csTypeId="urn:microsoft.com/office/officeart/2005/8/colors/accent3_2" csCatId="accent3" phldr="1"/>
      <dgm:spPr/>
      <dgm:t>
        <a:bodyPr/>
        <a:lstStyle/>
        <a:p>
          <a:endParaRPr lang="en-US"/>
        </a:p>
      </dgm:t>
    </dgm:pt>
    <dgm:pt modelId="{B559A467-8A22-4AF9-9778-AC3D3502EC53}">
      <dgm:prSet/>
      <dgm:spPr/>
      <dgm:t>
        <a:bodyPr/>
        <a:lstStyle/>
        <a:p>
          <a:r>
            <a:rPr lang="en-GB"/>
            <a:t>Sexual abuse</a:t>
          </a:r>
          <a:endParaRPr lang="en-US"/>
        </a:p>
      </dgm:t>
    </dgm:pt>
    <dgm:pt modelId="{CFD4FB41-32A0-4607-9BBE-AA15D83A2A2B}" type="parTrans" cxnId="{5FDE1B91-A039-41DA-815C-D0265EC6103D}">
      <dgm:prSet/>
      <dgm:spPr/>
      <dgm:t>
        <a:bodyPr/>
        <a:lstStyle/>
        <a:p>
          <a:endParaRPr lang="en-US"/>
        </a:p>
      </dgm:t>
    </dgm:pt>
    <dgm:pt modelId="{E34E7B44-7A80-4BBD-B89C-0CFD2146F5E8}" type="sibTrans" cxnId="{5FDE1B91-A039-41DA-815C-D0265EC6103D}">
      <dgm:prSet/>
      <dgm:spPr/>
      <dgm:t>
        <a:bodyPr/>
        <a:lstStyle/>
        <a:p>
          <a:endParaRPr lang="en-US"/>
        </a:p>
      </dgm:t>
    </dgm:pt>
    <dgm:pt modelId="{7BB3477E-0AAC-4D41-ABD3-75143CC42611}">
      <dgm:prSet/>
      <dgm:spPr/>
      <dgm:t>
        <a:bodyPr/>
        <a:lstStyle/>
        <a:p>
          <a:r>
            <a:rPr lang="en-GB"/>
            <a:t>Financial abuse</a:t>
          </a:r>
          <a:endParaRPr lang="en-US"/>
        </a:p>
      </dgm:t>
    </dgm:pt>
    <dgm:pt modelId="{EBA7D6BC-BBA8-443C-90E5-9C00F81DCB0F}" type="parTrans" cxnId="{47051533-F9F3-4443-8B2D-9A0FC7C3646D}">
      <dgm:prSet/>
      <dgm:spPr/>
      <dgm:t>
        <a:bodyPr/>
        <a:lstStyle/>
        <a:p>
          <a:endParaRPr lang="en-US"/>
        </a:p>
      </dgm:t>
    </dgm:pt>
    <dgm:pt modelId="{5006B41C-C94A-429C-A2BE-5E854933B6A3}" type="sibTrans" cxnId="{47051533-F9F3-4443-8B2D-9A0FC7C3646D}">
      <dgm:prSet/>
      <dgm:spPr/>
      <dgm:t>
        <a:bodyPr/>
        <a:lstStyle/>
        <a:p>
          <a:endParaRPr lang="en-US"/>
        </a:p>
      </dgm:t>
    </dgm:pt>
    <dgm:pt modelId="{468F094A-9099-4F56-8BD1-227A51A2C940}">
      <dgm:prSet/>
      <dgm:spPr/>
      <dgm:t>
        <a:bodyPr/>
        <a:lstStyle/>
        <a:p>
          <a:r>
            <a:rPr lang="en-GB"/>
            <a:t>Discriminatory abuse</a:t>
          </a:r>
          <a:endParaRPr lang="en-US"/>
        </a:p>
      </dgm:t>
    </dgm:pt>
    <dgm:pt modelId="{FD7A8DC1-EC10-45DD-9C62-0C4245959550}" type="parTrans" cxnId="{8C47A1E4-3719-41DD-A8E5-D4FDB38620E6}">
      <dgm:prSet/>
      <dgm:spPr/>
      <dgm:t>
        <a:bodyPr/>
        <a:lstStyle/>
        <a:p>
          <a:endParaRPr lang="en-US"/>
        </a:p>
      </dgm:t>
    </dgm:pt>
    <dgm:pt modelId="{48F9341D-E224-4843-AAAF-11A97B789057}" type="sibTrans" cxnId="{8C47A1E4-3719-41DD-A8E5-D4FDB38620E6}">
      <dgm:prSet/>
      <dgm:spPr/>
      <dgm:t>
        <a:bodyPr/>
        <a:lstStyle/>
        <a:p>
          <a:endParaRPr lang="en-US"/>
        </a:p>
      </dgm:t>
    </dgm:pt>
    <dgm:pt modelId="{08A4723E-8182-49F0-8423-36702C33F1C0}">
      <dgm:prSet/>
      <dgm:spPr/>
      <dgm:t>
        <a:bodyPr/>
        <a:lstStyle/>
        <a:p>
          <a:r>
            <a:rPr lang="en-GB"/>
            <a:t>Domestic Abuse</a:t>
          </a:r>
          <a:endParaRPr lang="en-US"/>
        </a:p>
      </dgm:t>
    </dgm:pt>
    <dgm:pt modelId="{2F66739D-E627-4122-B992-BA0408AF898C}" type="parTrans" cxnId="{19020850-E63F-4509-9459-5034E5033C62}">
      <dgm:prSet/>
      <dgm:spPr/>
      <dgm:t>
        <a:bodyPr/>
        <a:lstStyle/>
        <a:p>
          <a:endParaRPr lang="en-US"/>
        </a:p>
      </dgm:t>
    </dgm:pt>
    <dgm:pt modelId="{6E747A0C-FA98-499B-B6E0-8EA04D566749}" type="sibTrans" cxnId="{19020850-E63F-4509-9459-5034E5033C62}">
      <dgm:prSet/>
      <dgm:spPr/>
      <dgm:t>
        <a:bodyPr/>
        <a:lstStyle/>
        <a:p>
          <a:endParaRPr lang="en-US"/>
        </a:p>
      </dgm:t>
    </dgm:pt>
    <dgm:pt modelId="{FAB4C61D-6744-48D1-8607-59C346531AF7}">
      <dgm:prSet/>
      <dgm:spPr/>
      <dgm:t>
        <a:bodyPr/>
        <a:lstStyle/>
        <a:p>
          <a:r>
            <a:rPr lang="en-GB"/>
            <a:t>Organisational abuse </a:t>
          </a:r>
          <a:endParaRPr lang="en-US"/>
        </a:p>
      </dgm:t>
    </dgm:pt>
    <dgm:pt modelId="{947EEB95-8232-4EF7-8869-14807F35D554}" type="parTrans" cxnId="{FF42C88D-0FC8-4644-BD0F-483388D02E69}">
      <dgm:prSet/>
      <dgm:spPr/>
      <dgm:t>
        <a:bodyPr/>
        <a:lstStyle/>
        <a:p>
          <a:endParaRPr lang="en-US"/>
        </a:p>
      </dgm:t>
    </dgm:pt>
    <dgm:pt modelId="{48630EF9-32D1-45E9-94A7-64CDC27235E5}" type="sibTrans" cxnId="{FF42C88D-0FC8-4644-BD0F-483388D02E69}">
      <dgm:prSet/>
      <dgm:spPr/>
      <dgm:t>
        <a:bodyPr/>
        <a:lstStyle/>
        <a:p>
          <a:endParaRPr lang="en-US"/>
        </a:p>
      </dgm:t>
    </dgm:pt>
    <dgm:pt modelId="{9542A395-3B66-4D32-BC41-F0918198E189}">
      <dgm:prSet/>
      <dgm:spPr/>
      <dgm:t>
        <a:bodyPr/>
        <a:lstStyle/>
        <a:p>
          <a:r>
            <a:rPr lang="en-GB"/>
            <a:t>Physical abuse</a:t>
          </a:r>
          <a:endParaRPr lang="en-US"/>
        </a:p>
      </dgm:t>
    </dgm:pt>
    <dgm:pt modelId="{EC944622-14DF-4096-8BC4-6E69247F648B}" type="parTrans" cxnId="{E378E259-4F32-4B5A-9C27-57D43A74FDFF}">
      <dgm:prSet/>
      <dgm:spPr/>
      <dgm:t>
        <a:bodyPr/>
        <a:lstStyle/>
        <a:p>
          <a:endParaRPr lang="en-US"/>
        </a:p>
      </dgm:t>
    </dgm:pt>
    <dgm:pt modelId="{8D8971EF-89D0-43BE-ACEB-A332623A8D50}" type="sibTrans" cxnId="{E378E259-4F32-4B5A-9C27-57D43A74FDFF}">
      <dgm:prSet/>
      <dgm:spPr/>
      <dgm:t>
        <a:bodyPr/>
        <a:lstStyle/>
        <a:p>
          <a:endParaRPr lang="en-US"/>
        </a:p>
      </dgm:t>
    </dgm:pt>
    <dgm:pt modelId="{4C340086-930F-4AF4-B2C8-976149D5B7E4}">
      <dgm:prSet/>
      <dgm:spPr/>
      <dgm:t>
        <a:bodyPr/>
        <a:lstStyle/>
        <a:p>
          <a:r>
            <a:rPr lang="en-GB"/>
            <a:t>Psychological abuse</a:t>
          </a:r>
          <a:endParaRPr lang="en-US"/>
        </a:p>
      </dgm:t>
    </dgm:pt>
    <dgm:pt modelId="{BC1A233C-5AEF-410B-B469-48E41CDEDFDA}" type="parTrans" cxnId="{8FAE8964-7A6C-4F4C-BE61-3D2F0941AC09}">
      <dgm:prSet/>
      <dgm:spPr/>
      <dgm:t>
        <a:bodyPr/>
        <a:lstStyle/>
        <a:p>
          <a:endParaRPr lang="en-US"/>
        </a:p>
      </dgm:t>
    </dgm:pt>
    <dgm:pt modelId="{22EF4B6D-0376-4071-8E3E-6CA859E4FB2D}" type="sibTrans" cxnId="{8FAE8964-7A6C-4F4C-BE61-3D2F0941AC09}">
      <dgm:prSet/>
      <dgm:spPr/>
      <dgm:t>
        <a:bodyPr/>
        <a:lstStyle/>
        <a:p>
          <a:endParaRPr lang="en-US"/>
        </a:p>
      </dgm:t>
    </dgm:pt>
    <dgm:pt modelId="{0BE118AA-669A-4680-8603-2100993018C9}">
      <dgm:prSet/>
      <dgm:spPr/>
      <dgm:t>
        <a:bodyPr/>
        <a:lstStyle/>
        <a:p>
          <a:r>
            <a:rPr lang="en-GB"/>
            <a:t>Neglect and self neglect</a:t>
          </a:r>
          <a:endParaRPr lang="en-US"/>
        </a:p>
      </dgm:t>
    </dgm:pt>
    <dgm:pt modelId="{6CA5B543-C411-4CED-A7FD-B8756C28EE65}" type="parTrans" cxnId="{E24C173E-8EDE-4EDB-B602-38C5747B5223}">
      <dgm:prSet/>
      <dgm:spPr/>
      <dgm:t>
        <a:bodyPr/>
        <a:lstStyle/>
        <a:p>
          <a:endParaRPr lang="en-US"/>
        </a:p>
      </dgm:t>
    </dgm:pt>
    <dgm:pt modelId="{DDB4C660-0C48-4B81-B05C-D535B3651F14}" type="sibTrans" cxnId="{E24C173E-8EDE-4EDB-B602-38C5747B5223}">
      <dgm:prSet/>
      <dgm:spPr/>
      <dgm:t>
        <a:bodyPr/>
        <a:lstStyle/>
        <a:p>
          <a:endParaRPr lang="en-US"/>
        </a:p>
      </dgm:t>
    </dgm:pt>
    <dgm:pt modelId="{462BF47B-4B77-47C1-BB45-253070C50B5F}">
      <dgm:prSet/>
      <dgm:spPr/>
      <dgm:t>
        <a:bodyPr/>
        <a:lstStyle/>
        <a:p>
          <a:r>
            <a:rPr lang="en-GB" dirty="0"/>
            <a:t>Institutional abuse</a:t>
          </a:r>
          <a:endParaRPr lang="en-US" dirty="0"/>
        </a:p>
      </dgm:t>
    </dgm:pt>
    <dgm:pt modelId="{A1068A33-E88A-4016-93E7-61B270A94117}" type="parTrans" cxnId="{9554E589-A096-4C90-95B5-6C96C5ADC761}">
      <dgm:prSet/>
      <dgm:spPr/>
      <dgm:t>
        <a:bodyPr/>
        <a:lstStyle/>
        <a:p>
          <a:endParaRPr lang="en-US"/>
        </a:p>
      </dgm:t>
    </dgm:pt>
    <dgm:pt modelId="{C40BACC5-4F64-4A42-8AF5-7760A53861AE}" type="sibTrans" cxnId="{9554E589-A096-4C90-95B5-6C96C5ADC761}">
      <dgm:prSet/>
      <dgm:spPr/>
      <dgm:t>
        <a:bodyPr/>
        <a:lstStyle/>
        <a:p>
          <a:endParaRPr lang="en-US"/>
        </a:p>
      </dgm:t>
    </dgm:pt>
    <dgm:pt modelId="{E9DB3DBC-E91B-F449-A644-65F55A1A16EF}" type="pres">
      <dgm:prSet presAssocID="{8B08F1B3-14F9-4661-8DF7-87828CD68685}" presName="diagram" presStyleCnt="0">
        <dgm:presLayoutVars>
          <dgm:dir/>
          <dgm:resizeHandles val="exact"/>
        </dgm:presLayoutVars>
      </dgm:prSet>
      <dgm:spPr/>
    </dgm:pt>
    <dgm:pt modelId="{33C71119-1F12-824F-B0BF-E50D504E6A2C}" type="pres">
      <dgm:prSet presAssocID="{B559A467-8A22-4AF9-9778-AC3D3502EC53}" presName="node" presStyleLbl="node1" presStyleIdx="0" presStyleCnt="9">
        <dgm:presLayoutVars>
          <dgm:bulletEnabled val="1"/>
        </dgm:presLayoutVars>
      </dgm:prSet>
      <dgm:spPr/>
    </dgm:pt>
    <dgm:pt modelId="{8EBD22E4-7E44-4242-95FC-B064FF07F648}" type="pres">
      <dgm:prSet presAssocID="{E34E7B44-7A80-4BBD-B89C-0CFD2146F5E8}" presName="sibTrans" presStyleCnt="0"/>
      <dgm:spPr/>
    </dgm:pt>
    <dgm:pt modelId="{8957DF15-06FE-0B44-93B2-2BB7FC7FD12D}" type="pres">
      <dgm:prSet presAssocID="{7BB3477E-0AAC-4D41-ABD3-75143CC42611}" presName="node" presStyleLbl="node1" presStyleIdx="1" presStyleCnt="9">
        <dgm:presLayoutVars>
          <dgm:bulletEnabled val="1"/>
        </dgm:presLayoutVars>
      </dgm:prSet>
      <dgm:spPr/>
    </dgm:pt>
    <dgm:pt modelId="{34F42C32-7177-9847-BBA8-0106A752F106}" type="pres">
      <dgm:prSet presAssocID="{5006B41C-C94A-429C-A2BE-5E854933B6A3}" presName="sibTrans" presStyleCnt="0"/>
      <dgm:spPr/>
    </dgm:pt>
    <dgm:pt modelId="{20CC7C55-9FAC-1D4C-952D-C1EFEC282C81}" type="pres">
      <dgm:prSet presAssocID="{468F094A-9099-4F56-8BD1-227A51A2C940}" presName="node" presStyleLbl="node1" presStyleIdx="2" presStyleCnt="9">
        <dgm:presLayoutVars>
          <dgm:bulletEnabled val="1"/>
        </dgm:presLayoutVars>
      </dgm:prSet>
      <dgm:spPr/>
    </dgm:pt>
    <dgm:pt modelId="{3E580283-C59B-9843-8645-AD072E9C213E}" type="pres">
      <dgm:prSet presAssocID="{48F9341D-E224-4843-AAAF-11A97B789057}" presName="sibTrans" presStyleCnt="0"/>
      <dgm:spPr/>
    </dgm:pt>
    <dgm:pt modelId="{B854E9F2-E9EE-AD4E-84D2-85D9B0953C1D}" type="pres">
      <dgm:prSet presAssocID="{08A4723E-8182-49F0-8423-36702C33F1C0}" presName="node" presStyleLbl="node1" presStyleIdx="3" presStyleCnt="9">
        <dgm:presLayoutVars>
          <dgm:bulletEnabled val="1"/>
        </dgm:presLayoutVars>
      </dgm:prSet>
      <dgm:spPr/>
    </dgm:pt>
    <dgm:pt modelId="{DBBA6D92-FAE0-DA48-8B99-23E6BBB6A9F0}" type="pres">
      <dgm:prSet presAssocID="{6E747A0C-FA98-499B-B6E0-8EA04D566749}" presName="sibTrans" presStyleCnt="0"/>
      <dgm:spPr/>
    </dgm:pt>
    <dgm:pt modelId="{A4F5EB38-74B9-BC4F-8EEB-EA4760BBA81C}" type="pres">
      <dgm:prSet presAssocID="{FAB4C61D-6744-48D1-8607-59C346531AF7}" presName="node" presStyleLbl="node1" presStyleIdx="4" presStyleCnt="9">
        <dgm:presLayoutVars>
          <dgm:bulletEnabled val="1"/>
        </dgm:presLayoutVars>
      </dgm:prSet>
      <dgm:spPr/>
    </dgm:pt>
    <dgm:pt modelId="{830D5BD8-493F-A84A-BCCE-66FB6B6D84BB}" type="pres">
      <dgm:prSet presAssocID="{48630EF9-32D1-45E9-94A7-64CDC27235E5}" presName="sibTrans" presStyleCnt="0"/>
      <dgm:spPr/>
    </dgm:pt>
    <dgm:pt modelId="{2E0A55ED-69FD-B740-8435-A89FF892A732}" type="pres">
      <dgm:prSet presAssocID="{9542A395-3B66-4D32-BC41-F0918198E189}" presName="node" presStyleLbl="node1" presStyleIdx="5" presStyleCnt="9">
        <dgm:presLayoutVars>
          <dgm:bulletEnabled val="1"/>
        </dgm:presLayoutVars>
      </dgm:prSet>
      <dgm:spPr/>
    </dgm:pt>
    <dgm:pt modelId="{23A99B76-A6EC-E34D-A44D-868131D43AA6}" type="pres">
      <dgm:prSet presAssocID="{8D8971EF-89D0-43BE-ACEB-A332623A8D50}" presName="sibTrans" presStyleCnt="0"/>
      <dgm:spPr/>
    </dgm:pt>
    <dgm:pt modelId="{964CA4EB-C3AE-904D-88FF-9BC6078BACE7}" type="pres">
      <dgm:prSet presAssocID="{4C340086-930F-4AF4-B2C8-976149D5B7E4}" presName="node" presStyleLbl="node1" presStyleIdx="6" presStyleCnt="9">
        <dgm:presLayoutVars>
          <dgm:bulletEnabled val="1"/>
        </dgm:presLayoutVars>
      </dgm:prSet>
      <dgm:spPr/>
    </dgm:pt>
    <dgm:pt modelId="{A2BC4F55-A203-AD4D-A1CE-4E6D66A47390}" type="pres">
      <dgm:prSet presAssocID="{22EF4B6D-0376-4071-8E3E-6CA859E4FB2D}" presName="sibTrans" presStyleCnt="0"/>
      <dgm:spPr/>
    </dgm:pt>
    <dgm:pt modelId="{515DEFC0-068A-D040-BE46-D39555A5599C}" type="pres">
      <dgm:prSet presAssocID="{0BE118AA-669A-4680-8603-2100993018C9}" presName="node" presStyleLbl="node1" presStyleIdx="7" presStyleCnt="9">
        <dgm:presLayoutVars>
          <dgm:bulletEnabled val="1"/>
        </dgm:presLayoutVars>
      </dgm:prSet>
      <dgm:spPr/>
    </dgm:pt>
    <dgm:pt modelId="{14CF7F81-6D42-6B42-94AE-46384BC5237B}" type="pres">
      <dgm:prSet presAssocID="{DDB4C660-0C48-4B81-B05C-D535B3651F14}" presName="sibTrans" presStyleCnt="0"/>
      <dgm:spPr/>
    </dgm:pt>
    <dgm:pt modelId="{B4CCDBD5-AB1C-C641-9AB4-9872DA36C45E}" type="pres">
      <dgm:prSet presAssocID="{462BF47B-4B77-47C1-BB45-253070C50B5F}" presName="node" presStyleLbl="node1" presStyleIdx="8" presStyleCnt="9">
        <dgm:presLayoutVars>
          <dgm:bulletEnabled val="1"/>
        </dgm:presLayoutVars>
      </dgm:prSet>
      <dgm:spPr/>
    </dgm:pt>
  </dgm:ptLst>
  <dgm:cxnLst>
    <dgm:cxn modelId="{96022421-D3BB-0942-ACF8-3180B1744A16}" type="presOf" srcId="{B559A467-8A22-4AF9-9778-AC3D3502EC53}" destId="{33C71119-1F12-824F-B0BF-E50D504E6A2C}" srcOrd="0" destOrd="0" presId="urn:microsoft.com/office/officeart/2005/8/layout/default"/>
    <dgm:cxn modelId="{2EA0A221-8813-D64E-BEAC-0B27EA3C2C15}" type="presOf" srcId="{462BF47B-4B77-47C1-BB45-253070C50B5F}" destId="{B4CCDBD5-AB1C-C641-9AB4-9872DA36C45E}" srcOrd="0" destOrd="0" presId="urn:microsoft.com/office/officeart/2005/8/layout/default"/>
    <dgm:cxn modelId="{47051533-F9F3-4443-8B2D-9A0FC7C3646D}" srcId="{8B08F1B3-14F9-4661-8DF7-87828CD68685}" destId="{7BB3477E-0AAC-4D41-ABD3-75143CC42611}" srcOrd="1" destOrd="0" parTransId="{EBA7D6BC-BBA8-443C-90E5-9C00F81DCB0F}" sibTransId="{5006B41C-C94A-429C-A2BE-5E854933B6A3}"/>
    <dgm:cxn modelId="{D2163835-D0D0-CA41-8551-2787538EDEE7}" type="presOf" srcId="{7BB3477E-0AAC-4D41-ABD3-75143CC42611}" destId="{8957DF15-06FE-0B44-93B2-2BB7FC7FD12D}" srcOrd="0" destOrd="0" presId="urn:microsoft.com/office/officeart/2005/8/layout/default"/>
    <dgm:cxn modelId="{E24C173E-8EDE-4EDB-B602-38C5747B5223}" srcId="{8B08F1B3-14F9-4661-8DF7-87828CD68685}" destId="{0BE118AA-669A-4680-8603-2100993018C9}" srcOrd="7" destOrd="0" parTransId="{6CA5B543-C411-4CED-A7FD-B8756C28EE65}" sibTransId="{DDB4C660-0C48-4B81-B05C-D535B3651F14}"/>
    <dgm:cxn modelId="{19020850-E63F-4509-9459-5034E5033C62}" srcId="{8B08F1B3-14F9-4661-8DF7-87828CD68685}" destId="{08A4723E-8182-49F0-8423-36702C33F1C0}" srcOrd="3" destOrd="0" parTransId="{2F66739D-E627-4122-B992-BA0408AF898C}" sibTransId="{6E747A0C-FA98-499B-B6E0-8EA04D566749}"/>
    <dgm:cxn modelId="{E378E259-4F32-4B5A-9C27-57D43A74FDFF}" srcId="{8B08F1B3-14F9-4661-8DF7-87828CD68685}" destId="{9542A395-3B66-4D32-BC41-F0918198E189}" srcOrd="5" destOrd="0" parTransId="{EC944622-14DF-4096-8BC4-6E69247F648B}" sibTransId="{8D8971EF-89D0-43BE-ACEB-A332623A8D50}"/>
    <dgm:cxn modelId="{8FAE8964-7A6C-4F4C-BE61-3D2F0941AC09}" srcId="{8B08F1B3-14F9-4661-8DF7-87828CD68685}" destId="{4C340086-930F-4AF4-B2C8-976149D5B7E4}" srcOrd="6" destOrd="0" parTransId="{BC1A233C-5AEF-410B-B469-48E41CDEDFDA}" sibTransId="{22EF4B6D-0376-4071-8E3E-6CA859E4FB2D}"/>
    <dgm:cxn modelId="{91A2BF66-B16F-5F42-9F5E-7CA51A3B19E4}" type="presOf" srcId="{FAB4C61D-6744-48D1-8607-59C346531AF7}" destId="{A4F5EB38-74B9-BC4F-8EEB-EA4760BBA81C}" srcOrd="0" destOrd="0" presId="urn:microsoft.com/office/officeart/2005/8/layout/default"/>
    <dgm:cxn modelId="{9554E589-A096-4C90-95B5-6C96C5ADC761}" srcId="{8B08F1B3-14F9-4661-8DF7-87828CD68685}" destId="{462BF47B-4B77-47C1-BB45-253070C50B5F}" srcOrd="8" destOrd="0" parTransId="{A1068A33-E88A-4016-93E7-61B270A94117}" sibTransId="{C40BACC5-4F64-4A42-8AF5-7760A53861AE}"/>
    <dgm:cxn modelId="{79A29B8B-B79A-9C40-BFA1-5D4264C789D3}" type="presOf" srcId="{0BE118AA-669A-4680-8603-2100993018C9}" destId="{515DEFC0-068A-D040-BE46-D39555A5599C}" srcOrd="0" destOrd="0" presId="urn:microsoft.com/office/officeart/2005/8/layout/default"/>
    <dgm:cxn modelId="{FF42C88D-0FC8-4644-BD0F-483388D02E69}" srcId="{8B08F1B3-14F9-4661-8DF7-87828CD68685}" destId="{FAB4C61D-6744-48D1-8607-59C346531AF7}" srcOrd="4" destOrd="0" parTransId="{947EEB95-8232-4EF7-8869-14807F35D554}" sibTransId="{48630EF9-32D1-45E9-94A7-64CDC27235E5}"/>
    <dgm:cxn modelId="{5FDE1B91-A039-41DA-815C-D0265EC6103D}" srcId="{8B08F1B3-14F9-4661-8DF7-87828CD68685}" destId="{B559A467-8A22-4AF9-9778-AC3D3502EC53}" srcOrd="0" destOrd="0" parTransId="{CFD4FB41-32A0-4607-9BBE-AA15D83A2A2B}" sibTransId="{E34E7B44-7A80-4BBD-B89C-0CFD2146F5E8}"/>
    <dgm:cxn modelId="{491FC2A1-9714-BB44-8FB4-EC141B56C5CB}" type="presOf" srcId="{468F094A-9099-4F56-8BD1-227A51A2C940}" destId="{20CC7C55-9FAC-1D4C-952D-C1EFEC282C81}" srcOrd="0" destOrd="0" presId="urn:microsoft.com/office/officeart/2005/8/layout/default"/>
    <dgm:cxn modelId="{B89614A9-5732-7045-A4F8-6776B34F174E}" type="presOf" srcId="{08A4723E-8182-49F0-8423-36702C33F1C0}" destId="{B854E9F2-E9EE-AD4E-84D2-85D9B0953C1D}" srcOrd="0" destOrd="0" presId="urn:microsoft.com/office/officeart/2005/8/layout/default"/>
    <dgm:cxn modelId="{14E862B6-F1AB-D04E-AB04-F771D17EF922}" type="presOf" srcId="{4C340086-930F-4AF4-B2C8-976149D5B7E4}" destId="{964CA4EB-C3AE-904D-88FF-9BC6078BACE7}" srcOrd="0" destOrd="0" presId="urn:microsoft.com/office/officeart/2005/8/layout/default"/>
    <dgm:cxn modelId="{52D540C0-58E7-5045-8EC3-7CD5998EF5C9}" type="presOf" srcId="{9542A395-3B66-4D32-BC41-F0918198E189}" destId="{2E0A55ED-69FD-B740-8435-A89FF892A732}" srcOrd="0" destOrd="0" presId="urn:microsoft.com/office/officeart/2005/8/layout/default"/>
    <dgm:cxn modelId="{4A4BBCC9-3999-894F-B7FF-8D580270EBD9}" type="presOf" srcId="{8B08F1B3-14F9-4661-8DF7-87828CD68685}" destId="{E9DB3DBC-E91B-F449-A644-65F55A1A16EF}" srcOrd="0" destOrd="0" presId="urn:microsoft.com/office/officeart/2005/8/layout/default"/>
    <dgm:cxn modelId="{8C47A1E4-3719-41DD-A8E5-D4FDB38620E6}" srcId="{8B08F1B3-14F9-4661-8DF7-87828CD68685}" destId="{468F094A-9099-4F56-8BD1-227A51A2C940}" srcOrd="2" destOrd="0" parTransId="{FD7A8DC1-EC10-45DD-9C62-0C4245959550}" sibTransId="{48F9341D-E224-4843-AAAF-11A97B789057}"/>
    <dgm:cxn modelId="{38421551-D66F-A34F-83F7-779CF2FC2470}" type="presParOf" srcId="{E9DB3DBC-E91B-F449-A644-65F55A1A16EF}" destId="{33C71119-1F12-824F-B0BF-E50D504E6A2C}" srcOrd="0" destOrd="0" presId="urn:microsoft.com/office/officeart/2005/8/layout/default"/>
    <dgm:cxn modelId="{E6877B9C-0E18-0343-9DC5-11AF325D6471}" type="presParOf" srcId="{E9DB3DBC-E91B-F449-A644-65F55A1A16EF}" destId="{8EBD22E4-7E44-4242-95FC-B064FF07F648}" srcOrd="1" destOrd="0" presId="urn:microsoft.com/office/officeart/2005/8/layout/default"/>
    <dgm:cxn modelId="{D4600C36-71C6-E744-9F93-2FF59BA8DABA}" type="presParOf" srcId="{E9DB3DBC-E91B-F449-A644-65F55A1A16EF}" destId="{8957DF15-06FE-0B44-93B2-2BB7FC7FD12D}" srcOrd="2" destOrd="0" presId="urn:microsoft.com/office/officeart/2005/8/layout/default"/>
    <dgm:cxn modelId="{4FC564B7-F4C7-844A-B719-F4B65EEA14C1}" type="presParOf" srcId="{E9DB3DBC-E91B-F449-A644-65F55A1A16EF}" destId="{34F42C32-7177-9847-BBA8-0106A752F106}" srcOrd="3" destOrd="0" presId="urn:microsoft.com/office/officeart/2005/8/layout/default"/>
    <dgm:cxn modelId="{DA74DA20-D8CA-AC4B-BD21-6C0E541504DC}" type="presParOf" srcId="{E9DB3DBC-E91B-F449-A644-65F55A1A16EF}" destId="{20CC7C55-9FAC-1D4C-952D-C1EFEC282C81}" srcOrd="4" destOrd="0" presId="urn:microsoft.com/office/officeart/2005/8/layout/default"/>
    <dgm:cxn modelId="{280D18F3-9117-AD4E-B07D-28F5BEF687EA}" type="presParOf" srcId="{E9DB3DBC-E91B-F449-A644-65F55A1A16EF}" destId="{3E580283-C59B-9843-8645-AD072E9C213E}" srcOrd="5" destOrd="0" presId="urn:microsoft.com/office/officeart/2005/8/layout/default"/>
    <dgm:cxn modelId="{142326D6-18CC-5E40-B733-C5355C8CD109}" type="presParOf" srcId="{E9DB3DBC-E91B-F449-A644-65F55A1A16EF}" destId="{B854E9F2-E9EE-AD4E-84D2-85D9B0953C1D}" srcOrd="6" destOrd="0" presId="urn:microsoft.com/office/officeart/2005/8/layout/default"/>
    <dgm:cxn modelId="{770568DA-9D3C-DE47-93AF-A5C5CD7C90A3}" type="presParOf" srcId="{E9DB3DBC-E91B-F449-A644-65F55A1A16EF}" destId="{DBBA6D92-FAE0-DA48-8B99-23E6BBB6A9F0}" srcOrd="7" destOrd="0" presId="urn:microsoft.com/office/officeart/2005/8/layout/default"/>
    <dgm:cxn modelId="{79A4743F-75F5-DC4E-BDEC-07F8FF9F3D43}" type="presParOf" srcId="{E9DB3DBC-E91B-F449-A644-65F55A1A16EF}" destId="{A4F5EB38-74B9-BC4F-8EEB-EA4760BBA81C}" srcOrd="8" destOrd="0" presId="urn:microsoft.com/office/officeart/2005/8/layout/default"/>
    <dgm:cxn modelId="{84E14F9C-4EC8-FD4E-B5BA-5A8D15C11401}" type="presParOf" srcId="{E9DB3DBC-E91B-F449-A644-65F55A1A16EF}" destId="{830D5BD8-493F-A84A-BCCE-66FB6B6D84BB}" srcOrd="9" destOrd="0" presId="urn:microsoft.com/office/officeart/2005/8/layout/default"/>
    <dgm:cxn modelId="{89663E0F-E17E-914B-902B-AF8C62077E0B}" type="presParOf" srcId="{E9DB3DBC-E91B-F449-A644-65F55A1A16EF}" destId="{2E0A55ED-69FD-B740-8435-A89FF892A732}" srcOrd="10" destOrd="0" presId="urn:microsoft.com/office/officeart/2005/8/layout/default"/>
    <dgm:cxn modelId="{C92FDADE-3B05-484E-95AD-BC5942422CD5}" type="presParOf" srcId="{E9DB3DBC-E91B-F449-A644-65F55A1A16EF}" destId="{23A99B76-A6EC-E34D-A44D-868131D43AA6}" srcOrd="11" destOrd="0" presId="urn:microsoft.com/office/officeart/2005/8/layout/default"/>
    <dgm:cxn modelId="{19398DBB-4962-AA4C-B59D-A256DD288777}" type="presParOf" srcId="{E9DB3DBC-E91B-F449-A644-65F55A1A16EF}" destId="{964CA4EB-C3AE-904D-88FF-9BC6078BACE7}" srcOrd="12" destOrd="0" presId="urn:microsoft.com/office/officeart/2005/8/layout/default"/>
    <dgm:cxn modelId="{8CEE391F-85EB-9343-9A4B-6D884B94CF96}" type="presParOf" srcId="{E9DB3DBC-E91B-F449-A644-65F55A1A16EF}" destId="{A2BC4F55-A203-AD4D-A1CE-4E6D66A47390}" srcOrd="13" destOrd="0" presId="urn:microsoft.com/office/officeart/2005/8/layout/default"/>
    <dgm:cxn modelId="{1287AF93-9A42-BE4E-8352-19407D274C56}" type="presParOf" srcId="{E9DB3DBC-E91B-F449-A644-65F55A1A16EF}" destId="{515DEFC0-068A-D040-BE46-D39555A5599C}" srcOrd="14" destOrd="0" presId="urn:microsoft.com/office/officeart/2005/8/layout/default"/>
    <dgm:cxn modelId="{66C13B99-8312-A146-92C5-852FC6F60888}" type="presParOf" srcId="{E9DB3DBC-E91B-F449-A644-65F55A1A16EF}" destId="{14CF7F81-6D42-6B42-94AE-46384BC5237B}" srcOrd="15" destOrd="0" presId="urn:microsoft.com/office/officeart/2005/8/layout/default"/>
    <dgm:cxn modelId="{C78B0200-1900-244E-8829-31270DEF450A}" type="presParOf" srcId="{E9DB3DBC-E91B-F449-A644-65F55A1A16EF}" destId="{B4CCDBD5-AB1C-C641-9AB4-9872DA36C45E}"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4752B-DF43-F247-ADB4-866CA8DDA5F0}">
      <dsp:nvSpPr>
        <dsp:cNvPr id="0" name=""/>
        <dsp:cNvSpPr/>
      </dsp:nvSpPr>
      <dsp:spPr>
        <a:xfrm>
          <a:off x="2830" y="737550"/>
          <a:ext cx="2245292" cy="13471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To have a better knowledge of what constitutes elder abuse. 
</a:t>
          </a:r>
          <a:endParaRPr lang="en-US" sz="1600" kern="1200" dirty="0"/>
        </a:p>
      </dsp:txBody>
      <dsp:txXfrm>
        <a:off x="2830" y="737550"/>
        <a:ext cx="2245292" cy="1347175"/>
      </dsp:txXfrm>
    </dsp:sp>
    <dsp:sp modelId="{0E37AA67-9784-6549-A35D-894A6904F7EF}">
      <dsp:nvSpPr>
        <dsp:cNvPr id="0" name=""/>
        <dsp:cNvSpPr/>
      </dsp:nvSpPr>
      <dsp:spPr>
        <a:xfrm>
          <a:off x="2472652" y="737550"/>
          <a:ext cx="2245292" cy="13471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Learn how to spot the warning signs of elder abuse. 
</a:t>
          </a:r>
        </a:p>
      </dsp:txBody>
      <dsp:txXfrm>
        <a:off x="2472652" y="737550"/>
        <a:ext cx="2245292" cy="1347175"/>
      </dsp:txXfrm>
    </dsp:sp>
    <dsp:sp modelId="{AE9DB2B2-6C6F-054A-BA1D-EF0EA53B6638}">
      <dsp:nvSpPr>
        <dsp:cNvPr id="0" name=""/>
        <dsp:cNvSpPr/>
      </dsp:nvSpPr>
      <dsp:spPr>
        <a:xfrm>
          <a:off x="4942474" y="737550"/>
          <a:ext cx="2245292" cy="13471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What laws exist to protect the elderly 
</a:t>
          </a:r>
        </a:p>
      </dsp:txBody>
      <dsp:txXfrm>
        <a:off x="4942474" y="737550"/>
        <a:ext cx="2245292" cy="1347175"/>
      </dsp:txXfrm>
    </dsp:sp>
    <dsp:sp modelId="{6FAB34F5-81C5-334B-8838-8BEFF72DF6F3}">
      <dsp:nvSpPr>
        <dsp:cNvPr id="0" name=""/>
        <dsp:cNvSpPr/>
      </dsp:nvSpPr>
      <dsp:spPr>
        <a:xfrm>
          <a:off x="7412296" y="737550"/>
          <a:ext cx="2245292" cy="13471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How to report elder abuse and where to report it.</a:t>
          </a:r>
        </a:p>
      </dsp:txBody>
      <dsp:txXfrm>
        <a:off x="7412296" y="737550"/>
        <a:ext cx="2245292" cy="1347175"/>
      </dsp:txXfrm>
    </dsp:sp>
    <dsp:sp modelId="{0C743FD9-270F-FD49-A72F-F2D9634D98AD}">
      <dsp:nvSpPr>
        <dsp:cNvPr id="0" name=""/>
        <dsp:cNvSpPr/>
      </dsp:nvSpPr>
      <dsp:spPr>
        <a:xfrm>
          <a:off x="1237741" y="2309255"/>
          <a:ext cx="2245292" cy="13471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Recognize the various types of misuse and the risk factors that accompany them.</a:t>
          </a:r>
        </a:p>
      </dsp:txBody>
      <dsp:txXfrm>
        <a:off x="1237741" y="2309255"/>
        <a:ext cx="2245292" cy="1347175"/>
      </dsp:txXfrm>
    </dsp:sp>
    <dsp:sp modelId="{8D3B87A6-3F70-064E-969C-D9293F214D6F}">
      <dsp:nvSpPr>
        <dsp:cNvPr id="0" name=""/>
        <dsp:cNvSpPr/>
      </dsp:nvSpPr>
      <dsp:spPr>
        <a:xfrm>
          <a:off x="3707563" y="2309255"/>
          <a:ext cx="2245292" cy="13471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Speak up for the elder person, due to dementia they might be unaware or their issues not being addressed correctly.</a:t>
          </a:r>
        </a:p>
      </dsp:txBody>
      <dsp:txXfrm>
        <a:off x="3707563" y="2309255"/>
        <a:ext cx="2245292" cy="1347175"/>
      </dsp:txXfrm>
    </dsp:sp>
    <dsp:sp modelId="{56E51050-8557-B24A-91D1-3C651134E4F6}">
      <dsp:nvSpPr>
        <dsp:cNvPr id="0" name=""/>
        <dsp:cNvSpPr/>
      </dsp:nvSpPr>
      <dsp:spPr>
        <a:xfrm>
          <a:off x="6177385" y="2309255"/>
          <a:ext cx="2245292" cy="13471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types of elder abuse and how they are affected. </a:t>
          </a:r>
        </a:p>
      </dsp:txBody>
      <dsp:txXfrm>
        <a:off x="6177385" y="2309255"/>
        <a:ext cx="2245292" cy="13471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FC278F-ECEF-3745-9116-828519345403}">
      <dsp:nvSpPr>
        <dsp:cNvPr id="0" name=""/>
        <dsp:cNvSpPr/>
      </dsp:nvSpPr>
      <dsp:spPr>
        <a:xfrm>
          <a:off x="0" y="234718"/>
          <a:ext cx="3018880" cy="181132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This will free you of the load of housework and food preparation. </a:t>
          </a:r>
          <a:endParaRPr lang="en-US" sz="1700" kern="1200" dirty="0"/>
        </a:p>
      </dsp:txBody>
      <dsp:txXfrm>
        <a:off x="0" y="234718"/>
        <a:ext cx="3018880" cy="1811328"/>
      </dsp:txXfrm>
    </dsp:sp>
    <dsp:sp modelId="{388E9F2C-2BD2-CF4F-AEAA-F808B620D917}">
      <dsp:nvSpPr>
        <dsp:cNvPr id="0" name=""/>
        <dsp:cNvSpPr/>
      </dsp:nvSpPr>
      <dsp:spPr>
        <a:xfrm>
          <a:off x="3320769" y="234718"/>
          <a:ext cx="3018880" cy="181132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Personal and medical care is available 24/7 this may be quite advantageous as elderly people are disposed to to falling and who need to take many medicines but frequently fail to do so.</a:t>
          </a:r>
          <a:endParaRPr lang="en-US" sz="1700" kern="1200" dirty="0"/>
        </a:p>
      </dsp:txBody>
      <dsp:txXfrm>
        <a:off x="3320769" y="234718"/>
        <a:ext cx="3018880" cy="1811328"/>
      </dsp:txXfrm>
    </dsp:sp>
    <dsp:sp modelId="{2B1BBFFA-AAA6-E644-B78F-C801D7AB954F}">
      <dsp:nvSpPr>
        <dsp:cNvPr id="0" name=""/>
        <dsp:cNvSpPr/>
      </dsp:nvSpPr>
      <dsp:spPr>
        <a:xfrm>
          <a:off x="6641538" y="234718"/>
          <a:ext cx="3018880" cy="181132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Residential care ensures that all of an individual's fundamental needs are satisfied. </a:t>
          </a:r>
          <a:endParaRPr lang="en-US" sz="1700" kern="1200" dirty="0"/>
        </a:p>
      </dsp:txBody>
      <dsp:txXfrm>
        <a:off x="6641538" y="234718"/>
        <a:ext cx="3018880" cy="1811328"/>
      </dsp:txXfrm>
    </dsp:sp>
    <dsp:sp modelId="{FBF5FE96-C024-E34C-839D-490FBC421C4F}">
      <dsp:nvSpPr>
        <dsp:cNvPr id="0" name=""/>
        <dsp:cNvSpPr/>
      </dsp:nvSpPr>
      <dsp:spPr>
        <a:xfrm>
          <a:off x="0" y="2347935"/>
          <a:ext cx="3018880" cy="181132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Residential care is a protected and secure decision for seniors who are lonely or unable to live by themselves. </a:t>
          </a:r>
          <a:endParaRPr lang="en-US" sz="1700" kern="1200" dirty="0"/>
        </a:p>
      </dsp:txBody>
      <dsp:txXfrm>
        <a:off x="0" y="2347935"/>
        <a:ext cx="3018880" cy="1811328"/>
      </dsp:txXfrm>
    </dsp:sp>
    <dsp:sp modelId="{825534DA-DEB5-7646-8906-6B0FDEAD83A1}">
      <dsp:nvSpPr>
        <dsp:cNvPr id="0" name=""/>
        <dsp:cNvSpPr/>
      </dsp:nvSpPr>
      <dsp:spPr>
        <a:xfrm>
          <a:off x="3320769" y="2347935"/>
          <a:ext cx="3018880" cy="181132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Many residential care institutions allow married couples to remain together. For many people, this is reassuring.</a:t>
          </a:r>
          <a:endParaRPr lang="en-US" sz="1700" kern="1200" dirty="0"/>
        </a:p>
      </dsp:txBody>
      <dsp:txXfrm>
        <a:off x="3320769" y="2347935"/>
        <a:ext cx="3018880" cy="1811328"/>
      </dsp:txXfrm>
    </dsp:sp>
    <dsp:sp modelId="{D8FEADE6-C902-1145-AEB5-B1B52EB692A1}">
      <dsp:nvSpPr>
        <dsp:cNvPr id="0" name=""/>
        <dsp:cNvSpPr/>
      </dsp:nvSpPr>
      <dsp:spPr>
        <a:xfrm>
          <a:off x="6641538" y="2347935"/>
          <a:ext cx="3018880" cy="181132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It might also be reassuring to always have staff ready to assist the elderly.</a:t>
          </a:r>
          <a:endParaRPr lang="en-US" sz="1700" kern="1200" dirty="0"/>
        </a:p>
      </dsp:txBody>
      <dsp:txXfrm>
        <a:off x="6641538" y="2347935"/>
        <a:ext cx="3018880" cy="18113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C71119-1F12-824F-B0BF-E50D504E6A2C}">
      <dsp:nvSpPr>
        <dsp:cNvPr id="0" name=""/>
        <dsp:cNvSpPr/>
      </dsp:nvSpPr>
      <dsp:spPr>
        <a:xfrm>
          <a:off x="730154" y="536"/>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Sexual abuse</a:t>
          </a:r>
          <a:endParaRPr lang="en-US" sz="2600" kern="1200"/>
        </a:p>
      </dsp:txBody>
      <dsp:txXfrm>
        <a:off x="730154" y="536"/>
        <a:ext cx="2196454" cy="1317872"/>
      </dsp:txXfrm>
    </dsp:sp>
    <dsp:sp modelId="{8957DF15-06FE-0B44-93B2-2BB7FC7FD12D}">
      <dsp:nvSpPr>
        <dsp:cNvPr id="0" name=""/>
        <dsp:cNvSpPr/>
      </dsp:nvSpPr>
      <dsp:spPr>
        <a:xfrm>
          <a:off x="3146255" y="536"/>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Financial abuse</a:t>
          </a:r>
          <a:endParaRPr lang="en-US" sz="2600" kern="1200"/>
        </a:p>
      </dsp:txBody>
      <dsp:txXfrm>
        <a:off x="3146255" y="536"/>
        <a:ext cx="2196454" cy="1317872"/>
      </dsp:txXfrm>
    </dsp:sp>
    <dsp:sp modelId="{20CC7C55-9FAC-1D4C-952D-C1EFEC282C81}">
      <dsp:nvSpPr>
        <dsp:cNvPr id="0" name=""/>
        <dsp:cNvSpPr/>
      </dsp:nvSpPr>
      <dsp:spPr>
        <a:xfrm>
          <a:off x="5562355" y="536"/>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Discriminatory abuse</a:t>
          </a:r>
          <a:endParaRPr lang="en-US" sz="2600" kern="1200"/>
        </a:p>
      </dsp:txBody>
      <dsp:txXfrm>
        <a:off x="5562355" y="536"/>
        <a:ext cx="2196454" cy="1317872"/>
      </dsp:txXfrm>
    </dsp:sp>
    <dsp:sp modelId="{B854E9F2-E9EE-AD4E-84D2-85D9B0953C1D}">
      <dsp:nvSpPr>
        <dsp:cNvPr id="0" name=""/>
        <dsp:cNvSpPr/>
      </dsp:nvSpPr>
      <dsp:spPr>
        <a:xfrm>
          <a:off x="7978456" y="536"/>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Domestic Abuse</a:t>
          </a:r>
          <a:endParaRPr lang="en-US" sz="2600" kern="1200"/>
        </a:p>
      </dsp:txBody>
      <dsp:txXfrm>
        <a:off x="7978456" y="536"/>
        <a:ext cx="2196454" cy="1317872"/>
      </dsp:txXfrm>
    </dsp:sp>
    <dsp:sp modelId="{A4F5EB38-74B9-BC4F-8EEB-EA4760BBA81C}">
      <dsp:nvSpPr>
        <dsp:cNvPr id="0" name=""/>
        <dsp:cNvSpPr/>
      </dsp:nvSpPr>
      <dsp:spPr>
        <a:xfrm>
          <a:off x="730154" y="1538054"/>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Organisational abuse </a:t>
          </a:r>
          <a:endParaRPr lang="en-US" sz="2600" kern="1200"/>
        </a:p>
      </dsp:txBody>
      <dsp:txXfrm>
        <a:off x="730154" y="1538054"/>
        <a:ext cx="2196454" cy="1317872"/>
      </dsp:txXfrm>
    </dsp:sp>
    <dsp:sp modelId="{2E0A55ED-69FD-B740-8435-A89FF892A732}">
      <dsp:nvSpPr>
        <dsp:cNvPr id="0" name=""/>
        <dsp:cNvSpPr/>
      </dsp:nvSpPr>
      <dsp:spPr>
        <a:xfrm>
          <a:off x="3146255" y="1538054"/>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Physical abuse</a:t>
          </a:r>
          <a:endParaRPr lang="en-US" sz="2600" kern="1200"/>
        </a:p>
      </dsp:txBody>
      <dsp:txXfrm>
        <a:off x="3146255" y="1538054"/>
        <a:ext cx="2196454" cy="1317872"/>
      </dsp:txXfrm>
    </dsp:sp>
    <dsp:sp modelId="{964CA4EB-C3AE-904D-88FF-9BC6078BACE7}">
      <dsp:nvSpPr>
        <dsp:cNvPr id="0" name=""/>
        <dsp:cNvSpPr/>
      </dsp:nvSpPr>
      <dsp:spPr>
        <a:xfrm>
          <a:off x="5562355" y="1538054"/>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Psychological abuse</a:t>
          </a:r>
          <a:endParaRPr lang="en-US" sz="2600" kern="1200"/>
        </a:p>
      </dsp:txBody>
      <dsp:txXfrm>
        <a:off x="5562355" y="1538054"/>
        <a:ext cx="2196454" cy="1317872"/>
      </dsp:txXfrm>
    </dsp:sp>
    <dsp:sp modelId="{515DEFC0-068A-D040-BE46-D39555A5599C}">
      <dsp:nvSpPr>
        <dsp:cNvPr id="0" name=""/>
        <dsp:cNvSpPr/>
      </dsp:nvSpPr>
      <dsp:spPr>
        <a:xfrm>
          <a:off x="7978456" y="1538054"/>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Neglect and self neglect</a:t>
          </a:r>
          <a:endParaRPr lang="en-US" sz="2600" kern="1200"/>
        </a:p>
      </dsp:txBody>
      <dsp:txXfrm>
        <a:off x="7978456" y="1538054"/>
        <a:ext cx="2196454" cy="1317872"/>
      </dsp:txXfrm>
    </dsp:sp>
    <dsp:sp modelId="{B4CCDBD5-AB1C-C641-9AB4-9872DA36C45E}">
      <dsp:nvSpPr>
        <dsp:cNvPr id="0" name=""/>
        <dsp:cNvSpPr/>
      </dsp:nvSpPr>
      <dsp:spPr>
        <a:xfrm>
          <a:off x="4354305" y="3075572"/>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Institutional abuse</a:t>
          </a:r>
          <a:endParaRPr lang="en-US" sz="2600" kern="1200" dirty="0"/>
        </a:p>
      </dsp:txBody>
      <dsp:txXfrm>
        <a:off x="4354305" y="3075572"/>
        <a:ext cx="2196454" cy="131787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ECE147-01C3-0F47-A9E1-7E6F68E355F4}" type="datetimeFigureOut">
              <a:rPr lang="en-US" smtClean="0"/>
              <a:t>11/11/21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781776-0FD8-B148-9EE4-9C12FC9F1785}" type="slidenum">
              <a:rPr lang="en-US" smtClean="0"/>
              <a:t>‹#›</a:t>
            </a:fld>
            <a:endParaRPr lang="en-US"/>
          </a:p>
        </p:txBody>
      </p:sp>
    </p:spTree>
    <p:extLst>
      <p:ext uri="{BB962C8B-B14F-4D97-AF65-F5344CB8AC3E}">
        <p14:creationId xmlns:p14="http://schemas.microsoft.com/office/powerpoint/2010/main" val="2319809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0B689-0FA8-3F40-AF56-767DE5FA4F4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81A7360-5637-4C43-AA81-4BE2CAB1E2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C891450-D4E4-CF4E-8717-8C45697138BC}"/>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5" name="Footer Placeholder 4">
            <a:extLst>
              <a:ext uri="{FF2B5EF4-FFF2-40B4-BE49-F238E27FC236}">
                <a16:creationId xmlns:a16="http://schemas.microsoft.com/office/drawing/2014/main" id="{27C7DE3D-EA72-474C-9DA6-D6D677A2D6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04F75F-A8D6-764F-A8FE-33D8592F4E78}"/>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625641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DC0D1-8F52-4A45-A469-F47956AA8CD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79F1821-054B-904F-B08D-BDF2A4A4DEF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14D017A-68D8-6F4A-954F-C0C38D8BC6A1}"/>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5" name="Footer Placeholder 4">
            <a:extLst>
              <a:ext uri="{FF2B5EF4-FFF2-40B4-BE49-F238E27FC236}">
                <a16:creationId xmlns:a16="http://schemas.microsoft.com/office/drawing/2014/main" id="{F0E6D62A-4AAC-284B-A533-87CCF37641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1F2402-9F3F-554B-BD8B-9D7872557B9F}"/>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254263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8EB18-AC14-0846-8D77-AAA1E6CA6E5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B68D94B-D95D-184D-B06D-43D0B70EB75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348C556-CC25-6F4F-A3D3-3DB2568830D2}"/>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5" name="Footer Placeholder 4">
            <a:extLst>
              <a:ext uri="{FF2B5EF4-FFF2-40B4-BE49-F238E27FC236}">
                <a16:creationId xmlns:a16="http://schemas.microsoft.com/office/drawing/2014/main" id="{6327CD8F-FD7C-AF49-8088-BE992CC3B8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118CB-FD7A-2041-A3EC-126815FBE43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618251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6AE8C-1300-C34C-B422-4DB626F2BB6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CDD39B9-E383-494B-A50E-EFB122B79C4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33B1FE8-BEBB-EA42-9F5A-00E69371D99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57A0D9A-C495-374E-AE2F-CE9D8F036607}"/>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6" name="Footer Placeholder 5">
            <a:extLst>
              <a:ext uri="{FF2B5EF4-FFF2-40B4-BE49-F238E27FC236}">
                <a16:creationId xmlns:a16="http://schemas.microsoft.com/office/drawing/2014/main" id="{2C205CF8-E31E-4241-9471-E5C4E5CF74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551863-BFF2-ED4E-AAFC-6D22E6B0DA3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429252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74E2B-E0C9-3644-A09A-C6A30591373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6BD2F7F-1712-F84A-A799-683D1C71E7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754D80E-5B1D-A349-AC14-F9644E7D597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9D6738-AD4C-754B-87A5-50711F4E7F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AB525C6-6791-004A-9585-6407A40CF49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718C9DD-9580-454A-A248-1DE4DC0C1617}"/>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8" name="Footer Placeholder 7">
            <a:extLst>
              <a:ext uri="{FF2B5EF4-FFF2-40B4-BE49-F238E27FC236}">
                <a16:creationId xmlns:a16="http://schemas.microsoft.com/office/drawing/2014/main" id="{D4080E44-1A55-2046-BBEB-85FB27EC12D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733F7E7-7099-004D-8B6F-D8137BC5BC6E}"/>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74961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ED2D7-99D7-C44F-B5AD-CA4FBDE23A4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A13FB9B-3524-334E-824D-6CC64F4C3520}"/>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4" name="Footer Placeholder 3">
            <a:extLst>
              <a:ext uri="{FF2B5EF4-FFF2-40B4-BE49-F238E27FC236}">
                <a16:creationId xmlns:a16="http://schemas.microsoft.com/office/drawing/2014/main" id="{A345D349-4D3A-164C-9041-BD20C68029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F83717E-920E-444A-BEF9-A23DB13DB61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247903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BF6C6F-944F-0B4A-8511-97925586D481}"/>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3" name="Footer Placeholder 2">
            <a:extLst>
              <a:ext uri="{FF2B5EF4-FFF2-40B4-BE49-F238E27FC236}">
                <a16:creationId xmlns:a16="http://schemas.microsoft.com/office/drawing/2014/main" id="{CE18D3E2-1604-0747-B138-3729E2A1A19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42614CC-80FF-DA4B-810A-82A92F8EA5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059832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1D82B-E713-DB4D-96F2-7B52E6200D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5005D13-A407-A045-958B-5526C8D62B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53800DB-6888-1F40-B38F-C51F6D9837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40D7DBD-3B6B-9745-9824-6FC6E045B41D}"/>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6" name="Footer Placeholder 5">
            <a:extLst>
              <a:ext uri="{FF2B5EF4-FFF2-40B4-BE49-F238E27FC236}">
                <a16:creationId xmlns:a16="http://schemas.microsoft.com/office/drawing/2014/main" id="{4BF3342B-F2DB-CC45-A5C4-8C22D69324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B1386A-182D-0348-93A5-22E26989589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43318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8F16E-2CAD-514E-A21D-D7AFBB279CC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1CDF608-EA49-354E-9777-3BC410B7AD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34C02AB-FA26-EB4B-AE7E-E92B09C0ED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AB5E70-E515-5746-A612-2E2BCDD0E5FE}"/>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6" name="Footer Placeholder 5">
            <a:extLst>
              <a:ext uri="{FF2B5EF4-FFF2-40B4-BE49-F238E27FC236}">
                <a16:creationId xmlns:a16="http://schemas.microsoft.com/office/drawing/2014/main" id="{C49099A8-051F-1F46-B35F-B963CCA12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24E305-4077-9345-BCFE-70EBF9DC3FD0}"/>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382004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52D7B-13F3-AE45-A094-C8FB2D8C36B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FEAE73D-2260-1847-AF0E-F32FE9EEB24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38A416-DFF1-7149-9B0D-4D9EF030F8E4}"/>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5" name="Footer Placeholder 4">
            <a:extLst>
              <a:ext uri="{FF2B5EF4-FFF2-40B4-BE49-F238E27FC236}">
                <a16:creationId xmlns:a16="http://schemas.microsoft.com/office/drawing/2014/main" id="{F9F66327-9FD1-2049-9E45-5987D241A1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104979-3EE2-CB41-BED5-22A3CDF3A36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298431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F9F2BC-CEA5-8844-B025-30F077413AD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647BBE1-6A9B-CD42-8348-C308887173B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BBB41E-8224-F143-9BEB-A5F22A02617B}"/>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5" name="Footer Placeholder 4">
            <a:extLst>
              <a:ext uri="{FF2B5EF4-FFF2-40B4-BE49-F238E27FC236}">
                <a16:creationId xmlns:a16="http://schemas.microsoft.com/office/drawing/2014/main" id="{A168ECE1-DDFA-BB43-B3C6-99F1033C2B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C96C3B-65EB-7446-8A84-8A1F58667CB8}"/>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795883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5964D1-9BC2-CE48-BE78-3D11C74C62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1F58CF8-B188-8244-9D01-B0F0BBD463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1D33FEF-8397-ED49-A93E-178FD65137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57AA7F-BE72-4467-897E-7A302F46504F}" type="datetimeFigureOut">
              <a:rPr lang="en-US" smtClean="0"/>
              <a:pPr/>
              <a:t>11/11/21</a:t>
            </a:fld>
            <a:endParaRPr lang="en-US" dirty="0"/>
          </a:p>
        </p:txBody>
      </p:sp>
      <p:sp>
        <p:nvSpPr>
          <p:cNvPr id="5" name="Footer Placeholder 4">
            <a:extLst>
              <a:ext uri="{FF2B5EF4-FFF2-40B4-BE49-F238E27FC236}">
                <a16:creationId xmlns:a16="http://schemas.microsoft.com/office/drawing/2014/main" id="{AA4C4246-3709-6940-BEE7-03D1945048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schemeClr val="tx1"/>
              </a:solidFill>
            </a:endParaRPr>
          </a:p>
        </p:txBody>
      </p:sp>
      <p:sp>
        <p:nvSpPr>
          <p:cNvPr id="6" name="Slide Number Placeholder 5">
            <a:extLst>
              <a:ext uri="{FF2B5EF4-FFF2-40B4-BE49-F238E27FC236}">
                <a16:creationId xmlns:a16="http://schemas.microsoft.com/office/drawing/2014/main" id="{27220F5C-02D9-4A4D-9B76-D6A7C982C1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747434-7036-48DB-A148-6B3D8EE75CDA}" type="slidenum">
              <a:rPr lang="en-US" smtClean="0"/>
              <a:pPr/>
              <a:t>‹#›</a:t>
            </a:fld>
            <a:endParaRPr lang="en-US" dirty="0"/>
          </a:p>
        </p:txBody>
      </p:sp>
    </p:spTree>
    <p:extLst>
      <p:ext uri="{BB962C8B-B14F-4D97-AF65-F5344CB8AC3E}">
        <p14:creationId xmlns:p14="http://schemas.microsoft.com/office/powerpoint/2010/main" val="589668790"/>
      </p:ext>
    </p:extLst>
  </p:cSld>
  <p:clrMap bg1="lt1" tx1="dk1" bg2="lt2" tx2="dk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8" r:id="rId7"/>
    <p:sldLayoutId id="2147483909" r:id="rId8"/>
    <p:sldLayoutId id="2147483910" r:id="rId9"/>
    <p:sldLayoutId id="2147483911" r:id="rId10"/>
    <p:sldLayoutId id="21474839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ageuk.org.uk/globalassets/age-uk/documents/reports-and-publications/reports-and-briefings/health--wellbeing/rb_june15_lonelines_in_later_life_evidence_review.pdf" TargetMode="External"/><Relationship Id="rId2" Type="http://schemas.openxmlformats.org/officeDocument/2006/relationships/hyperlink" Target="https://www.ageuk.org.uk/globalassets/age-uk/documents/reports-and-publica" TargetMode="External"/><Relationship Id="rId1" Type="http://schemas.openxmlformats.org/officeDocument/2006/relationships/slideLayout" Target="../slideLayouts/slideLayout2.xml"/><Relationship Id="rId6" Type="http://schemas.openxmlformats.org/officeDocument/2006/relationships/hyperlink" Target="https://link.springer.com/content/pdf/10.1007%2Fs11205-005-7746-y.pdf" TargetMode="External"/><Relationship Id="rId5" Type="http://schemas.openxmlformats.org/officeDocument/2006/relationships/hyperlink" Target="https://www.campaigntoendloneliness.org/blog/connecting-in-care-homes-through-covid/" TargetMode="External"/><Relationship Id="rId4" Type="http://schemas.openxmlformats.org/officeDocument/2006/relationships/hyperlink" Target="https://www.ageuk.org.uk/globalassets/age-uk/documents/reports-and-publications/reports-and-briefings/loneliness/241120_tackling-loneliness-among-older-people-this-covid-winter.pdf"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local.gov.uk/loneliness-social-isolation-and-covid-19"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7" name="Rectangle 101">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EE4C61-739E-0B4B-B0F5-F948D64D18C9}"/>
              </a:ext>
            </a:extLst>
          </p:cNvPr>
          <p:cNvSpPr>
            <a:spLocks noGrp="1"/>
          </p:cNvSpPr>
          <p:nvPr>
            <p:ph type="ctrTitle"/>
          </p:nvPr>
        </p:nvSpPr>
        <p:spPr>
          <a:xfrm>
            <a:off x="982639" y="1012536"/>
            <a:ext cx="4613300" cy="3163224"/>
          </a:xfrm>
        </p:spPr>
        <p:txBody>
          <a:bodyPr vert="horz" lIns="91440" tIns="45720" rIns="91440" bIns="45720" rtlCol="0" anchor="t">
            <a:normAutofit/>
          </a:bodyPr>
          <a:lstStyle/>
          <a:p>
            <a:r>
              <a:rPr lang="en-US" sz="4100" b="1" u="sng" cap="all" spc="120" baseline="0" dirty="0"/>
              <a:t>BSC Health and Social Care</a:t>
            </a:r>
            <a:br>
              <a:rPr lang="en-US" sz="4100" b="1" u="sng" cap="all" spc="120" baseline="0" dirty="0"/>
            </a:br>
            <a:br>
              <a:rPr lang="en-US" sz="4100" b="1" u="sng" cap="all" spc="120" baseline="0" dirty="0"/>
            </a:br>
            <a:r>
              <a:rPr lang="en-US" sz="4100" b="1" u="sng" cap="all" spc="120" baseline="0" dirty="0"/>
              <a:t>Living with care: The Older Person</a:t>
            </a:r>
          </a:p>
        </p:txBody>
      </p:sp>
      <p:sp>
        <p:nvSpPr>
          <p:cNvPr id="3" name="Subtitle 2">
            <a:extLst>
              <a:ext uri="{FF2B5EF4-FFF2-40B4-BE49-F238E27FC236}">
                <a16:creationId xmlns:a16="http://schemas.microsoft.com/office/drawing/2014/main" id="{903F03CB-82BC-8244-927F-E8282D3CD8F6}"/>
              </a:ext>
            </a:extLst>
          </p:cNvPr>
          <p:cNvSpPr>
            <a:spLocks noGrp="1"/>
          </p:cNvSpPr>
          <p:nvPr>
            <p:ph type="subTitle" idx="1"/>
          </p:nvPr>
        </p:nvSpPr>
        <p:spPr>
          <a:xfrm>
            <a:off x="982637" y="4016416"/>
            <a:ext cx="5024623" cy="2141316"/>
          </a:xfrm>
        </p:spPr>
        <p:txBody>
          <a:bodyPr vert="horz" lIns="91440" tIns="45720" rIns="91440" bIns="45720" rtlCol="0" anchor="b">
            <a:normAutofit fontScale="85000" lnSpcReduction="10000"/>
          </a:bodyPr>
          <a:lstStyle/>
          <a:p>
            <a:pPr algn="l"/>
            <a:r>
              <a:rPr lang="en-US" sz="3200" dirty="0"/>
              <a:t>	Module: BMHP6009</a:t>
            </a:r>
          </a:p>
          <a:p>
            <a:pPr indent="-228600" algn="l">
              <a:buFont typeface="Arial" panose="020B0604020202020204" pitchFamily="34" charset="0"/>
              <a:buChar char="•"/>
            </a:pPr>
            <a:r>
              <a:rPr lang="en-US" sz="3200" dirty="0"/>
              <a:t>Lecturer: Joanne Davies</a:t>
            </a:r>
          </a:p>
          <a:p>
            <a:pPr indent="-228600" algn="l">
              <a:buFont typeface="Arial" panose="020B0604020202020204" pitchFamily="34" charset="0"/>
              <a:buChar char="•"/>
            </a:pPr>
            <a:r>
              <a:rPr lang="en-US" sz="3200" dirty="0"/>
              <a:t>Verifier: Dr Mark Gallagher Read</a:t>
            </a:r>
          </a:p>
          <a:p>
            <a:pPr indent="-228600">
              <a:buFont typeface="Arial" panose="020B0604020202020204" pitchFamily="34" charset="0"/>
              <a:buChar char="•"/>
            </a:pPr>
            <a:r>
              <a:rPr lang="en-US" sz="3200" dirty="0"/>
              <a:t>Presented by : Gulnaz Begum 1907551</a:t>
            </a:r>
          </a:p>
        </p:txBody>
      </p:sp>
      <p:sp>
        <p:nvSpPr>
          <p:cNvPr id="1068" name="Rectangle 10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9" name="Rectangle 105">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8" name="Rectangle 107">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Care worker mistreating senior woman at home">
            <a:extLst>
              <a:ext uri="{FF2B5EF4-FFF2-40B4-BE49-F238E27FC236}">
                <a16:creationId xmlns:a16="http://schemas.microsoft.com/office/drawing/2014/main" id="{E105DCBB-E7D2-DD4E-8797-21B9FB1009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59563" y="0"/>
            <a:ext cx="5889101" cy="68579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6209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500"/>
                                  </p:stCondLst>
                                  <p:iterate>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7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5828B6-8A24-5347-B7BE-75FD06E3E5F5}"/>
              </a:ext>
            </a:extLst>
          </p:cNvPr>
          <p:cNvSpPr>
            <a:spLocks noGrp="1"/>
          </p:cNvSpPr>
          <p:nvPr>
            <p:ph type="title"/>
          </p:nvPr>
        </p:nvSpPr>
        <p:spPr>
          <a:xfrm>
            <a:off x="643467" y="531061"/>
            <a:ext cx="5002421" cy="477385"/>
          </a:xfrm>
        </p:spPr>
        <p:txBody>
          <a:bodyPr>
            <a:normAutofit fontScale="90000"/>
          </a:bodyPr>
          <a:lstStyle/>
          <a:p>
            <a:pPr algn="ctr"/>
            <a:r>
              <a:rPr lang="en-US" sz="3600" b="1" dirty="0">
                <a:latin typeface="Arial" panose="020B0604020202020204" pitchFamily="34" charset="0"/>
                <a:cs typeface="Arial" panose="020B0604020202020204" pitchFamily="34" charset="0"/>
              </a:rPr>
              <a:t>INTRODUCTION</a:t>
            </a:r>
          </a:p>
        </p:txBody>
      </p:sp>
      <p:sp>
        <p:nvSpPr>
          <p:cNvPr id="9" name="Content Placeholder 2">
            <a:extLst>
              <a:ext uri="{FF2B5EF4-FFF2-40B4-BE49-F238E27FC236}">
                <a16:creationId xmlns:a16="http://schemas.microsoft.com/office/drawing/2014/main" id="{A8BED176-0916-2F4F-BC56-1494E04DD7A4}"/>
              </a:ext>
            </a:extLst>
          </p:cNvPr>
          <p:cNvSpPr>
            <a:spLocks noGrp="1"/>
          </p:cNvSpPr>
          <p:nvPr>
            <p:ph idx="1"/>
          </p:nvPr>
        </p:nvSpPr>
        <p:spPr>
          <a:xfrm>
            <a:off x="643466" y="1448790"/>
            <a:ext cx="5002422" cy="4777761"/>
          </a:xfrm>
        </p:spPr>
        <p:txBody>
          <a:bodyPr>
            <a:normAutofit fontScale="25000" lnSpcReduction="20000"/>
          </a:bodyPr>
          <a:lstStyle/>
          <a:p>
            <a:pPr marL="0" indent="0">
              <a:lnSpc>
                <a:spcPct val="160000"/>
              </a:lnSpc>
              <a:buNone/>
            </a:pPr>
            <a:endParaRPr lang="en-GB" sz="6400" dirty="0">
              <a:latin typeface="Arial" panose="020B0604020202020204" pitchFamily="34" charset="0"/>
              <a:cs typeface="Arial" panose="020B0604020202020204" pitchFamily="34" charset="0"/>
            </a:endParaRPr>
          </a:p>
          <a:p>
            <a:pPr>
              <a:lnSpc>
                <a:spcPct val="170000"/>
              </a:lnSpc>
              <a:buFont typeface="Wingdings" pitchFamily="2" charset="2"/>
              <a:buChar char="v"/>
            </a:pPr>
            <a:r>
              <a:rPr lang="en-GB" sz="6400" dirty="0">
                <a:latin typeface="Arial" panose="020B0604020202020204" pitchFamily="34" charset="0"/>
                <a:cs typeface="Arial" panose="020B0604020202020204" pitchFamily="34" charset="0"/>
              </a:rPr>
              <a:t>An elder person requires care when they reach a certain age this can be due to not taking daily medications, having difficulty arising from bed to having a fall at night which can be intimidating and wounding to see the elderly struggle. </a:t>
            </a:r>
          </a:p>
          <a:p>
            <a:pPr>
              <a:lnSpc>
                <a:spcPct val="170000"/>
              </a:lnSpc>
              <a:buFont typeface="Wingdings" pitchFamily="2" charset="2"/>
              <a:buChar char="v"/>
            </a:pPr>
            <a:r>
              <a:rPr lang="en-GB" sz="6400" dirty="0">
                <a:latin typeface="Arial" panose="020B0604020202020204" pitchFamily="34" charset="0"/>
                <a:cs typeface="Arial" panose="020B0604020202020204" pitchFamily="34" charset="0"/>
              </a:rPr>
              <a:t>Residential care is for people who are unable to live alone and require only minor additional care </a:t>
            </a:r>
            <a:r>
              <a:rPr lang="en-GB" sz="6400" dirty="0">
                <a:solidFill>
                  <a:srgbClr val="000000"/>
                </a:solidFill>
                <a:latin typeface="Arial" panose="020B0604020202020204" pitchFamily="34" charset="0"/>
                <a:cs typeface="Arial" panose="020B0604020202020204" pitchFamily="34" charset="0"/>
              </a:rPr>
              <a:t>(Yon, Mikton, Gassoumis and Wilber, 2021).</a:t>
            </a:r>
            <a:endParaRPr lang="en-US" sz="64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194" name="Picture 2" descr="What is a Residential Care Home? - carehome.co.uk advice">
            <a:extLst>
              <a:ext uri="{FF2B5EF4-FFF2-40B4-BE49-F238E27FC236}">
                <a16:creationId xmlns:a16="http://schemas.microsoft.com/office/drawing/2014/main" id="{2C214EFA-3FCC-7E42-8037-F45AB74760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46114" y="1008447"/>
            <a:ext cx="4372855" cy="496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4527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0" name="Rectangle 13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A9AAEE-BD83-7D46-83A5-698DBC2E495B}"/>
              </a:ext>
            </a:extLst>
          </p:cNvPr>
          <p:cNvSpPr>
            <a:spLocks noGrp="1"/>
          </p:cNvSpPr>
          <p:nvPr>
            <p:ph type="title"/>
          </p:nvPr>
        </p:nvSpPr>
        <p:spPr>
          <a:xfrm>
            <a:off x="643466" y="321734"/>
            <a:ext cx="10358361" cy="1135737"/>
          </a:xfrm>
        </p:spPr>
        <p:txBody>
          <a:bodyPr>
            <a:normAutofit fontScale="90000"/>
          </a:bodyPr>
          <a:lstStyle/>
          <a:p>
            <a:pPr algn="ctr"/>
            <a:br>
              <a:rPr lang="en-US" sz="2500" dirty="0"/>
            </a:br>
            <a:r>
              <a:rPr lang="en-US" sz="4000" b="1" dirty="0">
                <a:latin typeface="Arial" panose="020B0604020202020204" pitchFamily="34" charset="0"/>
                <a:cs typeface="Arial" panose="020B0604020202020204" pitchFamily="34" charset="0"/>
              </a:rPr>
              <a:t>Learning Outcome </a:t>
            </a:r>
            <a:br>
              <a:rPr lang="en-US" sz="2500" dirty="0"/>
            </a:br>
            <a:endParaRPr lang="en-US" sz="2500" dirty="0"/>
          </a:p>
        </p:txBody>
      </p:sp>
      <p:sp>
        <p:nvSpPr>
          <p:cNvPr id="142" name="Isosceles Triangle 14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Rectangle 14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6" name="Group 145">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47" name="Rectangle 14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Isosceles Triangle 14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123" name="Content Placeholder 2">
            <a:extLst>
              <a:ext uri="{FF2B5EF4-FFF2-40B4-BE49-F238E27FC236}">
                <a16:creationId xmlns:a16="http://schemas.microsoft.com/office/drawing/2014/main" id="{01149E0E-3061-405E-B27B-A650B8F20A79}"/>
              </a:ext>
            </a:extLst>
          </p:cNvPr>
          <p:cNvGraphicFramePr>
            <a:graphicFrameLocks noGrp="1"/>
          </p:cNvGraphicFramePr>
          <p:nvPr>
            <p:ph idx="1"/>
            <p:extLst>
              <p:ext uri="{D42A27DB-BD31-4B8C-83A1-F6EECF244321}">
                <p14:modId xmlns:p14="http://schemas.microsoft.com/office/powerpoint/2010/main" val="1488434225"/>
              </p:ext>
            </p:extLst>
          </p:nvPr>
        </p:nvGraphicFramePr>
        <p:xfrm>
          <a:off x="1341409" y="1782981"/>
          <a:ext cx="9660419" cy="4393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5466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983063A-E3D5-E54D-B653-952D172882D6}"/>
              </a:ext>
            </a:extLst>
          </p:cNvPr>
          <p:cNvSpPr>
            <a:spLocks noGrp="1"/>
          </p:cNvSpPr>
          <p:nvPr>
            <p:ph type="title"/>
          </p:nvPr>
        </p:nvSpPr>
        <p:spPr>
          <a:xfrm>
            <a:off x="643467" y="321734"/>
            <a:ext cx="4324504" cy="1120869"/>
          </a:xfrm>
        </p:spPr>
        <p:txBody>
          <a:bodyPr>
            <a:normAutofit/>
          </a:bodyPr>
          <a:lstStyle/>
          <a:p>
            <a:pPr algn="ctr"/>
            <a:r>
              <a:rPr lang="en-US" sz="3600" b="1" dirty="0">
                <a:latin typeface="Arial" panose="020B0604020202020204" pitchFamily="34" charset="0"/>
                <a:cs typeface="Arial" panose="020B0604020202020204" pitchFamily="34" charset="0"/>
              </a:rPr>
              <a:t>What is elder abuse?</a:t>
            </a:r>
          </a:p>
        </p:txBody>
      </p:sp>
      <p:sp>
        <p:nvSpPr>
          <p:cNvPr id="3" name="Content Placeholder 2">
            <a:extLst>
              <a:ext uri="{FF2B5EF4-FFF2-40B4-BE49-F238E27FC236}">
                <a16:creationId xmlns:a16="http://schemas.microsoft.com/office/drawing/2014/main" id="{DB2F0AE3-7F8D-6A47-A00E-A4B5B136E9E2}"/>
              </a:ext>
            </a:extLst>
          </p:cNvPr>
          <p:cNvSpPr>
            <a:spLocks noGrp="1"/>
          </p:cNvSpPr>
          <p:nvPr>
            <p:ph idx="1"/>
          </p:nvPr>
        </p:nvSpPr>
        <p:spPr>
          <a:xfrm>
            <a:off x="522515" y="1575025"/>
            <a:ext cx="4497472" cy="4297714"/>
          </a:xfrm>
        </p:spPr>
        <p:txBody>
          <a:bodyPr>
            <a:normAutofit/>
          </a:bodyPr>
          <a:lstStyle/>
          <a:p>
            <a:endParaRPr lang="en-US" sz="2000" dirty="0">
              <a:latin typeface="Arial" panose="020B0604020202020204" pitchFamily="34" charset="0"/>
              <a:cs typeface="Arial" panose="020B0604020202020204" pitchFamily="34" charset="0"/>
            </a:endParaRPr>
          </a:p>
          <a:p>
            <a:pPr marL="0" indent="0">
              <a:lnSpc>
                <a:spcPct val="150000"/>
              </a:lnSpc>
              <a:buNone/>
            </a:pPr>
            <a:r>
              <a:rPr lang="en-US" sz="1800" dirty="0">
                <a:latin typeface="Arial" panose="020B0604020202020204" pitchFamily="34" charset="0"/>
                <a:cs typeface="Arial" panose="020B0604020202020204" pitchFamily="34" charset="0"/>
              </a:rPr>
              <a:t>In any connection where trust is expected, elder abuse is identified as a single or recurrent act that causes pain or suffering to an older person </a:t>
            </a:r>
            <a:r>
              <a:rPr lang="en-GB" sz="1800" dirty="0">
                <a:solidFill>
                  <a:srgbClr val="000000"/>
                </a:solidFill>
                <a:latin typeface="Arial" panose="020B0604020202020204" pitchFamily="34" charset="0"/>
                <a:cs typeface="Arial" panose="020B0604020202020204" pitchFamily="34" charset="0"/>
              </a:rPr>
              <a:t>(Yon, Mikton, Gassoumis and Wilber, 2021).</a:t>
            </a:r>
            <a:endParaRPr lang="en-US" sz="1800" dirty="0">
              <a:latin typeface="Arial" panose="020B0604020202020204" pitchFamily="34" charset="0"/>
              <a:cs typeface="Arial" panose="020B0604020202020204" pitchFamily="34" charset="0"/>
            </a:endParaRPr>
          </a:p>
          <a:p>
            <a:endParaRPr lang="en-US" sz="2600" dirty="0">
              <a:latin typeface="Arial" panose="020B0604020202020204" pitchFamily="34" charset="0"/>
              <a:cs typeface="Arial" panose="020B0604020202020204" pitchFamily="34" charset="0"/>
            </a:endParaRPr>
          </a:p>
        </p:txBody>
      </p:sp>
      <p:grpSp>
        <p:nvGrpSpPr>
          <p:cNvPr id="73" name="Group 7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4" name="Isosceles Triangle 7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218" name="Picture 2" descr="Recognize and Report: Elder Abuse - Aware Senior Care">
            <a:extLst>
              <a:ext uri="{FF2B5EF4-FFF2-40B4-BE49-F238E27FC236}">
                <a16:creationId xmlns:a16="http://schemas.microsoft.com/office/drawing/2014/main" id="{F267A3DF-1AE7-BB44-A7EE-7CA08E7459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95320" y="972865"/>
            <a:ext cx="6253212" cy="5071676"/>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78" name="Rectangle 7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Rectangle 4">
            <a:extLst>
              <a:ext uri="{FF2B5EF4-FFF2-40B4-BE49-F238E27FC236}">
                <a16:creationId xmlns:a16="http://schemas.microsoft.com/office/drawing/2014/main" id="{1F4324C9-A7AD-8C48-8957-5CC5A1F21390}"/>
              </a:ext>
            </a:extLst>
          </p:cNvPr>
          <p:cNvSpPr/>
          <p:nvPr/>
        </p:nvSpPr>
        <p:spPr>
          <a:xfrm>
            <a:off x="4572001" y="6176963"/>
            <a:ext cx="7276010" cy="723275"/>
          </a:xfrm>
          <a:prstGeom prst="rect">
            <a:avLst/>
          </a:prstGeom>
        </p:spPr>
        <p:txBody>
          <a:bodyPr wrap="square">
            <a:spAutoFit/>
          </a:bodyPr>
          <a:lstStyle/>
          <a:p>
            <a:pPr>
              <a:spcAft>
                <a:spcPts val="600"/>
              </a:spcAft>
            </a:pPr>
            <a:r>
              <a:rPr lang="en-GB" dirty="0">
                <a:solidFill>
                  <a:srgbClr val="000000"/>
                </a:solidFill>
                <a:latin typeface="Open Sans" panose="020B0606030504020204" pitchFamily="34" charset="0"/>
              </a:rPr>
              <a:t>(Recognize and Report: Elder Abuse - Aware Senior Care, 2021)</a:t>
            </a:r>
            <a:endParaRPr lang="en-GB">
              <a:solidFill>
                <a:srgbClr val="000000"/>
              </a:solidFill>
              <a:latin typeface="Open Sans" panose="020B0606030504020204" pitchFamily="34" charset="0"/>
            </a:endParaRPr>
          </a:p>
          <a:p>
            <a:pPr>
              <a:spcAft>
                <a:spcPts val="600"/>
              </a:spcAft>
            </a:pPr>
            <a:endParaRPr lang="en-US"/>
          </a:p>
        </p:txBody>
      </p:sp>
    </p:spTree>
    <p:extLst>
      <p:ext uri="{BB962C8B-B14F-4D97-AF65-F5344CB8AC3E}">
        <p14:creationId xmlns:p14="http://schemas.microsoft.com/office/powerpoint/2010/main" val="3253818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54BACF2-D9F4-6046-87C2-24390ECC4074}"/>
              </a:ext>
            </a:extLst>
          </p:cNvPr>
          <p:cNvSpPr>
            <a:spLocks noGrp="1"/>
          </p:cNvSpPr>
          <p:nvPr>
            <p:ph idx="1"/>
          </p:nvPr>
        </p:nvSpPr>
        <p:spPr>
          <a:xfrm>
            <a:off x="643468" y="641268"/>
            <a:ext cx="5006985" cy="5535695"/>
          </a:xfrm>
        </p:spPr>
        <p:txBody>
          <a:bodyPr>
            <a:normAutofit/>
          </a:bodyPr>
          <a:lstStyle/>
          <a:p>
            <a:endParaRPr lang="en-GB" sz="1400" dirty="0">
              <a:latin typeface="Arial" panose="020B0604020202020204" pitchFamily="34" charset="0"/>
              <a:cs typeface="Arial" panose="020B0604020202020204" pitchFamily="34" charset="0"/>
            </a:endParaRPr>
          </a:p>
          <a:p>
            <a:pPr>
              <a:lnSpc>
                <a:spcPct val="150000"/>
              </a:lnSpc>
              <a:buFont typeface="Wingdings" pitchFamily="2" charset="2"/>
              <a:buChar char="v"/>
            </a:pPr>
            <a:r>
              <a:rPr lang="en-GB" sz="1400" dirty="0">
                <a:latin typeface="Arial" panose="020B0604020202020204" pitchFamily="34" charset="0"/>
                <a:cs typeface="Arial" panose="020B0604020202020204" pitchFamily="34" charset="0"/>
              </a:rPr>
              <a:t>If someone you know is being mistreated, you need to recognise the warning signs and intervene. Abused or terrified elders may be too sick, frail, or scared to speak up or protect themselves (Pachana, 2016).</a:t>
            </a:r>
          </a:p>
          <a:p>
            <a:pPr>
              <a:lnSpc>
                <a:spcPct val="150000"/>
              </a:lnSpc>
              <a:buFont typeface="Wingdings" pitchFamily="2" charset="2"/>
              <a:buChar char="v"/>
            </a:pPr>
            <a:r>
              <a:rPr lang="en-GB" sz="1400" dirty="0">
                <a:latin typeface="Arial" panose="020B0604020202020204" pitchFamily="34" charset="0"/>
                <a:cs typeface="Arial" panose="020B0604020202020204" pitchFamily="34" charset="0"/>
              </a:rPr>
              <a:t>World Health Organisation (2017) mentioned that one in six adults aged over 60 were subjected to some type of abuse.</a:t>
            </a:r>
          </a:p>
          <a:p>
            <a:pPr>
              <a:lnSpc>
                <a:spcPct val="150000"/>
              </a:lnSpc>
              <a:buFont typeface="Wingdings" pitchFamily="2" charset="2"/>
              <a:buChar char="v"/>
            </a:pPr>
            <a:r>
              <a:rPr lang="en-GB" sz="1400" dirty="0">
                <a:latin typeface="Arial" panose="020B0604020202020204" pitchFamily="34" charset="0"/>
                <a:cs typeface="Arial" panose="020B0604020202020204" pitchFamily="34" charset="0"/>
              </a:rPr>
              <a:t>During the COVID-19 pandemic, rates of elder abuse have risen. </a:t>
            </a:r>
          </a:p>
          <a:p>
            <a:pPr>
              <a:lnSpc>
                <a:spcPct val="150000"/>
              </a:lnSpc>
              <a:buFont typeface="Wingdings" pitchFamily="2" charset="2"/>
              <a:buChar char="v"/>
            </a:pPr>
            <a:r>
              <a:rPr lang="en-GB" sz="1400" dirty="0">
                <a:latin typeface="Arial" panose="020B0604020202020204" pitchFamily="34" charset="0"/>
                <a:cs typeface="Arial" panose="020B0604020202020204" pitchFamily="34" charset="0"/>
              </a:rPr>
              <a:t>Elder abuse may cause substantial bodily injury as well as long-term psychological repercussions. </a:t>
            </a:r>
          </a:p>
          <a:p>
            <a:pPr>
              <a:lnSpc>
                <a:spcPct val="150000"/>
              </a:lnSpc>
              <a:buFont typeface="Wingdings" pitchFamily="2" charset="2"/>
              <a:buChar char="v"/>
            </a:pPr>
            <a:r>
              <a:rPr lang="en-GB" sz="1400" dirty="0">
                <a:latin typeface="Arial" panose="020B0604020202020204" pitchFamily="34" charset="0"/>
                <a:cs typeface="Arial" panose="020B0604020202020204" pitchFamily="34" charset="0"/>
              </a:rPr>
              <a:t>Populations of many countries are rapidly ageing, elder abuse is likely to grow.</a:t>
            </a:r>
            <a:endParaRPr lang="en-GB" sz="1400" b="1" dirty="0"/>
          </a:p>
        </p:txBody>
      </p:sp>
      <p:grpSp>
        <p:nvGrpSpPr>
          <p:cNvPr id="12" name="Group 11">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3" name="Isosceles Triangle 1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2" descr="Spotting the signs of elder abuse infographic. Get full transcript below.">
            <a:extLst>
              <a:ext uri="{FF2B5EF4-FFF2-40B4-BE49-F238E27FC236}">
                <a16:creationId xmlns:a16="http://schemas.microsoft.com/office/drawing/2014/main" id="{A6927916-5CCC-854B-891E-92A7E49BFC7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0" y="737767"/>
            <a:ext cx="4836772" cy="5223291"/>
          </a:xfrm>
          <a:prstGeom prst="rect">
            <a:avLst/>
          </a:prstGeom>
          <a:noFill/>
          <a:extLst>
            <a:ext uri="{909E8E84-426E-40DD-AFC4-6F175D3DCCD1}">
              <a14:hiddenFill xmlns:a14="http://schemas.microsoft.com/office/drawing/2010/main">
                <a:solidFill>
                  <a:srgbClr val="FFFFFF"/>
                </a:solidFill>
              </a14:hiddenFill>
            </a:ext>
          </a:extLst>
        </p:spPr>
      </p:pic>
      <p:grpSp>
        <p:nvGrpSpPr>
          <p:cNvPr id="16" name="Group 15">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7" name="Rectangle 16">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extBox 1">
            <a:extLst>
              <a:ext uri="{FF2B5EF4-FFF2-40B4-BE49-F238E27FC236}">
                <a16:creationId xmlns:a16="http://schemas.microsoft.com/office/drawing/2014/main" id="{6B04EA6B-7B68-ED45-B1DB-B08326D32D9C}"/>
              </a:ext>
            </a:extLst>
          </p:cNvPr>
          <p:cNvSpPr txBox="1"/>
          <p:nvPr/>
        </p:nvSpPr>
        <p:spPr>
          <a:xfrm flipH="1">
            <a:off x="8419604" y="6176963"/>
            <a:ext cx="2513167" cy="369332"/>
          </a:xfrm>
          <a:prstGeom prst="rect">
            <a:avLst/>
          </a:prstGeom>
          <a:noFill/>
        </p:spPr>
        <p:txBody>
          <a:bodyPr wrap="square" rtlCol="0">
            <a:spAutoFit/>
          </a:bodyPr>
          <a:lstStyle/>
          <a:p>
            <a:r>
              <a:rPr lang="en-GB" dirty="0"/>
              <a:t>Elder abuse, 2021)</a:t>
            </a:r>
            <a:endParaRPr lang="en-US" dirty="0"/>
          </a:p>
        </p:txBody>
      </p:sp>
    </p:spTree>
    <p:extLst>
      <p:ext uri="{BB962C8B-B14F-4D97-AF65-F5344CB8AC3E}">
        <p14:creationId xmlns:p14="http://schemas.microsoft.com/office/powerpoint/2010/main" val="28694954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0" name="Rectangle 13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A9AAEE-BD83-7D46-83A5-698DBC2E495B}"/>
              </a:ext>
            </a:extLst>
          </p:cNvPr>
          <p:cNvSpPr>
            <a:spLocks noGrp="1"/>
          </p:cNvSpPr>
          <p:nvPr>
            <p:ph type="title"/>
          </p:nvPr>
        </p:nvSpPr>
        <p:spPr>
          <a:xfrm>
            <a:off x="643466" y="321734"/>
            <a:ext cx="10358361" cy="1135737"/>
          </a:xfrm>
        </p:spPr>
        <p:txBody>
          <a:bodyPr>
            <a:normAutofit fontScale="90000"/>
          </a:bodyPr>
          <a:lstStyle/>
          <a:p>
            <a:pPr algn="ctr"/>
            <a:br>
              <a:rPr lang="en-US" sz="4000" b="1" dirty="0">
                <a:latin typeface="Arial" panose="020B0604020202020204" pitchFamily="34" charset="0"/>
                <a:cs typeface="Arial" panose="020B0604020202020204" pitchFamily="34" charset="0"/>
              </a:rPr>
            </a:br>
            <a:r>
              <a:rPr lang="en-US" sz="4000" b="1" dirty="0">
                <a:latin typeface="Arial" panose="020B0604020202020204" pitchFamily="34" charset="0"/>
                <a:cs typeface="Arial" panose="020B0604020202020204" pitchFamily="34" charset="0"/>
              </a:rPr>
              <a:t>Residential care</a:t>
            </a:r>
            <a:br>
              <a:rPr lang="en-US" sz="4000" dirty="0">
                <a:latin typeface="Arial" panose="020B0604020202020204" pitchFamily="34" charset="0"/>
                <a:cs typeface="Arial" panose="020B0604020202020204" pitchFamily="34" charset="0"/>
              </a:rPr>
            </a:br>
            <a:br>
              <a:rPr lang="en-US" sz="2500" dirty="0"/>
            </a:br>
            <a:endParaRPr lang="en-US" sz="2500" dirty="0"/>
          </a:p>
        </p:txBody>
      </p:sp>
      <p:sp>
        <p:nvSpPr>
          <p:cNvPr id="142" name="Isosceles Triangle 14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Rectangle 14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6" name="Group 145">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47" name="Rectangle 14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Isosceles Triangle 14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123" name="Content Placeholder 2">
            <a:extLst>
              <a:ext uri="{FF2B5EF4-FFF2-40B4-BE49-F238E27FC236}">
                <a16:creationId xmlns:a16="http://schemas.microsoft.com/office/drawing/2014/main" id="{01149E0E-3061-405E-B27B-A650B8F20A79}"/>
              </a:ext>
            </a:extLst>
          </p:cNvPr>
          <p:cNvGraphicFramePr>
            <a:graphicFrameLocks noGrp="1"/>
          </p:cNvGraphicFramePr>
          <p:nvPr>
            <p:ph idx="1"/>
            <p:extLst>
              <p:ext uri="{D42A27DB-BD31-4B8C-83A1-F6EECF244321}">
                <p14:modId xmlns:p14="http://schemas.microsoft.com/office/powerpoint/2010/main" val="1804436969"/>
              </p:ext>
            </p:extLst>
          </p:nvPr>
        </p:nvGraphicFramePr>
        <p:xfrm>
          <a:off x="1341409" y="1782981"/>
          <a:ext cx="9660419" cy="4393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7221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A158FF-C3F6-224C-A9F4-65439BB4C4AF}"/>
              </a:ext>
            </a:extLst>
          </p:cNvPr>
          <p:cNvSpPr>
            <a:spLocks noGrp="1"/>
          </p:cNvSpPr>
          <p:nvPr>
            <p:ph type="title"/>
          </p:nvPr>
        </p:nvSpPr>
        <p:spPr>
          <a:xfrm>
            <a:off x="643467" y="1698170"/>
            <a:ext cx="3962061" cy="4516361"/>
          </a:xfrm>
        </p:spPr>
        <p:txBody>
          <a:bodyPr anchor="t">
            <a:normAutofit fontScale="90000"/>
          </a:bodyPr>
          <a:lstStyle/>
          <a:p>
            <a:pPr algn="ctr"/>
            <a:br>
              <a:rPr lang="en-US" sz="3600" dirty="0"/>
            </a:br>
            <a:r>
              <a:rPr lang="en-US" sz="3200" b="1" dirty="0">
                <a:latin typeface="Arial" panose="020B0604020202020204" pitchFamily="34" charset="0"/>
                <a:cs typeface="Arial" panose="020B0604020202020204" pitchFamily="34" charset="0"/>
              </a:rPr>
              <a:t>Disengagement theory</a:t>
            </a:r>
            <a:br>
              <a:rPr lang="en-US" sz="3200" b="1" dirty="0">
                <a:latin typeface="Arial" panose="020B0604020202020204" pitchFamily="34" charset="0"/>
                <a:cs typeface="Arial" panose="020B0604020202020204" pitchFamily="34" charset="0"/>
              </a:rPr>
            </a:br>
            <a:br>
              <a:rPr lang="en-US" sz="3200" b="1" dirty="0">
                <a:latin typeface="Arial" panose="020B0604020202020204" pitchFamily="34" charset="0"/>
                <a:cs typeface="Arial" panose="020B0604020202020204" pitchFamily="34" charset="0"/>
              </a:rPr>
            </a:br>
            <a:r>
              <a:rPr lang="en-US" sz="3200" b="1" dirty="0">
                <a:latin typeface="Arial" panose="020B0604020202020204" pitchFamily="34" charset="0"/>
                <a:cs typeface="Arial" panose="020B0604020202020204" pitchFamily="34" charset="0"/>
              </a:rPr>
              <a:t>Activity theory</a:t>
            </a:r>
            <a:br>
              <a:rPr lang="en-US" sz="3200" b="1" dirty="0">
                <a:latin typeface="Arial" panose="020B0604020202020204" pitchFamily="34" charset="0"/>
                <a:cs typeface="Arial" panose="020B0604020202020204" pitchFamily="34" charset="0"/>
              </a:rPr>
            </a:br>
            <a:br>
              <a:rPr lang="en-US" sz="3200" b="1"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Symbolic Interaction</a:t>
            </a:r>
            <a:br>
              <a:rPr lang="en-GB" altLang="en-US" sz="3200" b="1" dirty="0">
                <a:latin typeface="Arial" panose="020B0604020202020204" pitchFamily="34" charset="0"/>
                <a:cs typeface="Arial" panose="020B0604020202020204" pitchFamily="34" charset="0"/>
              </a:rPr>
            </a:br>
            <a:br>
              <a:rPr lang="en-GB" altLang="en-US" sz="3200" b="1" dirty="0">
                <a:latin typeface="Arial" panose="020B0604020202020204" pitchFamily="34" charset="0"/>
                <a:cs typeface="Arial" panose="020B0604020202020204" pitchFamily="34" charset="0"/>
              </a:rPr>
            </a:br>
            <a:endParaRPr lang="en-US" sz="3200" b="1" dirty="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514C9F1-2896-5144-AD71-CC071FA59C8C}"/>
              </a:ext>
            </a:extLst>
          </p:cNvPr>
          <p:cNvSpPr>
            <a:spLocks noGrp="1"/>
          </p:cNvSpPr>
          <p:nvPr>
            <p:ph idx="1"/>
          </p:nvPr>
        </p:nvSpPr>
        <p:spPr>
          <a:xfrm>
            <a:off x="4999512" y="1201176"/>
            <a:ext cx="6549021" cy="5013356"/>
          </a:xfrm>
        </p:spPr>
        <p:txBody>
          <a:bodyPr>
            <a:normAutofit/>
          </a:bodyPr>
          <a:lstStyle/>
          <a:p>
            <a:pPr>
              <a:lnSpc>
                <a:spcPct val="150000"/>
              </a:lnSpc>
              <a:spcBef>
                <a:spcPts val="0"/>
              </a:spcBef>
              <a:buFont typeface="Wingdings" pitchFamily="2" charset="2"/>
              <a:buChar char="v"/>
              <a:defRPr/>
            </a:pPr>
            <a:r>
              <a:rPr lang="en-GB" sz="1600" dirty="0">
                <a:latin typeface="Arial" panose="020B0604020202020204" pitchFamily="34" charset="0"/>
                <a:cs typeface="Arial" panose="020B0604020202020204" pitchFamily="34" charset="0"/>
              </a:rPr>
              <a:t>Elderly people progressively retreat from society. </a:t>
            </a:r>
            <a:r>
              <a:rPr lang="en-GB" sz="1600" dirty="0">
                <a:solidFill>
                  <a:schemeClr val="tx1">
                    <a:lumMod val="85000"/>
                    <a:lumOff val="15000"/>
                  </a:schemeClr>
                </a:solidFill>
                <a:latin typeface="Arial" panose="020B0604020202020204" pitchFamily="34" charset="0"/>
                <a:cs typeface="Arial" panose="020B0604020202020204" pitchFamily="34" charset="0"/>
              </a:rPr>
              <a:t>Formulated as a direct response to the disengagement theory (Mauk, 2010).</a:t>
            </a:r>
            <a:endParaRPr lang="en-GB" sz="1600" dirty="0">
              <a:latin typeface="Arial" panose="020B0604020202020204" pitchFamily="34" charset="0"/>
              <a:cs typeface="Arial" panose="020B0604020202020204" pitchFamily="34" charset="0"/>
            </a:endParaRPr>
          </a:p>
          <a:p>
            <a:pPr>
              <a:lnSpc>
                <a:spcPct val="150000"/>
              </a:lnSpc>
              <a:spcBef>
                <a:spcPts val="0"/>
              </a:spcBef>
              <a:buFont typeface="Wingdings" pitchFamily="2" charset="2"/>
              <a:buChar char="v"/>
              <a:defRPr/>
            </a:pPr>
            <a:endParaRPr lang="en-GB" sz="1600" dirty="0">
              <a:latin typeface="Arial" panose="020B0604020202020204" pitchFamily="34" charset="0"/>
              <a:cs typeface="Arial" panose="020B0604020202020204" pitchFamily="34" charset="0"/>
            </a:endParaRPr>
          </a:p>
          <a:p>
            <a:pPr>
              <a:lnSpc>
                <a:spcPct val="150000"/>
              </a:lnSpc>
              <a:spcBef>
                <a:spcPts val="0"/>
              </a:spcBef>
              <a:buFont typeface="Wingdings" pitchFamily="2" charset="2"/>
              <a:buChar char="v"/>
              <a:defRPr/>
            </a:pPr>
            <a:r>
              <a:rPr lang="en-GB" sz="1600" dirty="0">
                <a:latin typeface="Arial" panose="020B0604020202020204" pitchFamily="34" charset="0"/>
                <a:cs typeface="Arial" panose="020B0604020202020204" pitchFamily="34" charset="0"/>
              </a:rPr>
              <a:t>Disengagement is a two-way street in which the aged not only disengage from society, but society also disengages from the elderly. </a:t>
            </a:r>
          </a:p>
          <a:p>
            <a:pPr>
              <a:lnSpc>
                <a:spcPct val="150000"/>
              </a:lnSpc>
              <a:spcBef>
                <a:spcPts val="0"/>
              </a:spcBef>
              <a:buFont typeface="Wingdings" pitchFamily="2" charset="2"/>
              <a:buChar char="v"/>
              <a:defRPr/>
            </a:pPr>
            <a:endParaRPr lang="en-GB" sz="1600" dirty="0">
              <a:latin typeface="Arial" panose="020B0604020202020204" pitchFamily="34" charset="0"/>
              <a:cs typeface="Arial" panose="020B0604020202020204" pitchFamily="34" charset="0"/>
            </a:endParaRPr>
          </a:p>
          <a:p>
            <a:pPr>
              <a:lnSpc>
                <a:spcPct val="150000"/>
              </a:lnSpc>
              <a:spcBef>
                <a:spcPts val="0"/>
              </a:spcBef>
              <a:buFont typeface="Wingdings" pitchFamily="2" charset="2"/>
              <a:buChar char="v"/>
              <a:defRPr/>
            </a:pPr>
            <a:r>
              <a:rPr lang="en-GB" sz="1600" dirty="0">
                <a:latin typeface="Arial" panose="020B0604020202020204" pitchFamily="34" charset="0"/>
                <a:cs typeface="Arial" panose="020B0604020202020204" pitchFamily="34" charset="0"/>
              </a:rPr>
              <a:t>The elderly become more self-centred, create less emotional links with others, and lose interest in social activities. It was anticipated that such social isolation and heightened self-absorption would boost life satisfaction among them (Larkin, 2009).</a:t>
            </a:r>
          </a:p>
          <a:p>
            <a:pPr>
              <a:spcBef>
                <a:spcPts val="0"/>
              </a:spcBef>
              <a:defRPr/>
            </a:pPr>
            <a:endParaRPr lang="en-US" sz="2000" dirty="0"/>
          </a:p>
        </p:txBody>
      </p:sp>
      <p:sp>
        <p:nvSpPr>
          <p:cNvPr id="31" name="Isosceles Triangle 30">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Isosceles Triangle 32">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86956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A158FF-C3F6-224C-A9F4-65439BB4C4AF}"/>
              </a:ext>
            </a:extLst>
          </p:cNvPr>
          <p:cNvSpPr>
            <a:spLocks noGrp="1"/>
          </p:cNvSpPr>
          <p:nvPr>
            <p:ph type="title"/>
          </p:nvPr>
        </p:nvSpPr>
        <p:spPr>
          <a:xfrm>
            <a:off x="643467" y="1698170"/>
            <a:ext cx="3962061" cy="4516361"/>
          </a:xfrm>
        </p:spPr>
        <p:txBody>
          <a:bodyPr anchor="t">
            <a:normAutofit/>
          </a:bodyPr>
          <a:lstStyle/>
          <a:p>
            <a:pPr algn="ctr"/>
            <a:br>
              <a:rPr lang="en-US" sz="3600" dirty="0"/>
            </a:br>
            <a:br>
              <a:rPr lang="en-US" sz="3200" b="1"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Symbolic Interaction</a:t>
            </a:r>
            <a:br>
              <a:rPr lang="en-GB" altLang="en-US" sz="3200" b="1"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theory</a:t>
            </a:r>
            <a:br>
              <a:rPr lang="en-GB" altLang="en-US" sz="3200" b="1" dirty="0">
                <a:latin typeface="Arial" panose="020B0604020202020204" pitchFamily="34" charset="0"/>
                <a:cs typeface="Arial" panose="020B0604020202020204" pitchFamily="34" charset="0"/>
              </a:rPr>
            </a:br>
            <a:endParaRPr lang="en-US" sz="3200" b="1" dirty="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514C9F1-2896-5144-AD71-CC071FA59C8C}"/>
              </a:ext>
            </a:extLst>
          </p:cNvPr>
          <p:cNvSpPr>
            <a:spLocks noGrp="1"/>
          </p:cNvSpPr>
          <p:nvPr>
            <p:ph idx="1"/>
          </p:nvPr>
        </p:nvSpPr>
        <p:spPr>
          <a:xfrm>
            <a:off x="4605528" y="1201176"/>
            <a:ext cx="6943005" cy="4270856"/>
          </a:xfrm>
        </p:spPr>
        <p:txBody>
          <a:bodyPr>
            <a:normAutofit/>
          </a:bodyPr>
          <a:lstStyle/>
          <a:p>
            <a:pPr>
              <a:buFont typeface="Wingdings" pitchFamily="2" charset="2"/>
              <a:buChar char="v"/>
              <a:defRPr/>
            </a:pPr>
            <a:endParaRPr lang="en-GB" sz="2100" dirty="0">
              <a:latin typeface="Arial" panose="020B0604020202020204" pitchFamily="34" charset="0"/>
              <a:cs typeface="Arial" panose="020B0604020202020204" pitchFamily="34" charset="0"/>
            </a:endParaRPr>
          </a:p>
          <a:p>
            <a:pPr>
              <a:buFont typeface="Wingdings" pitchFamily="2" charset="2"/>
              <a:buChar char="v"/>
              <a:defRPr/>
            </a:pPr>
            <a:endParaRPr lang="en-GB" sz="2100" dirty="0">
              <a:latin typeface="Arial" panose="020B0604020202020204" pitchFamily="34" charset="0"/>
              <a:cs typeface="Arial" panose="020B0604020202020204" pitchFamily="34" charset="0"/>
            </a:endParaRPr>
          </a:p>
          <a:p>
            <a:pPr>
              <a:lnSpc>
                <a:spcPct val="150000"/>
              </a:lnSpc>
              <a:buFont typeface="Wingdings" pitchFamily="2" charset="2"/>
              <a:buChar char="v"/>
              <a:defRPr/>
            </a:pPr>
            <a:r>
              <a:rPr lang="en-GB" sz="1900" dirty="0">
                <a:latin typeface="Arial" panose="020B0604020202020204" pitchFamily="34" charset="0"/>
                <a:cs typeface="Arial" panose="020B0604020202020204" pitchFamily="34" charset="0"/>
              </a:rPr>
              <a:t>Culture attaches meanings and certain behaviours to age groups. Ageing is viewed differently in different cultures (Settersten and Angel, 2012; Fung, 2013).</a:t>
            </a:r>
          </a:p>
          <a:p>
            <a:pPr>
              <a:lnSpc>
                <a:spcPct val="150000"/>
              </a:lnSpc>
              <a:buFont typeface="Wingdings" pitchFamily="2" charset="2"/>
              <a:buChar char="v"/>
              <a:defRPr/>
            </a:pPr>
            <a:r>
              <a:rPr lang="en-GB" sz="1900" dirty="0">
                <a:latin typeface="Arial" panose="020B0604020202020204" pitchFamily="34" charset="0"/>
                <a:cs typeface="Arial" panose="020B0604020202020204" pitchFamily="34" charset="0"/>
              </a:rPr>
              <a:t>Fails to recognise that there may be barriers preventing older persons from participating in activities, such as a lack of social or economic resources.</a:t>
            </a:r>
            <a:endParaRPr lang="en-GB" sz="1900" dirty="0">
              <a:solidFill>
                <a:schemeClr val="tx1">
                  <a:lumMod val="85000"/>
                  <a:lumOff val="15000"/>
                </a:schemeClr>
              </a:solidFill>
              <a:latin typeface="Arial" panose="020B0604020202020204" pitchFamily="34" charset="0"/>
              <a:cs typeface="Arial" panose="020B0604020202020204" pitchFamily="34" charset="0"/>
            </a:endParaRPr>
          </a:p>
          <a:p>
            <a:pPr defTabSz="457200">
              <a:spcBef>
                <a:spcPct val="20000"/>
              </a:spcBef>
              <a:spcAft>
                <a:spcPts val="600"/>
              </a:spcAft>
              <a:buClr>
                <a:srgbClr val="D9B247"/>
              </a:buClr>
              <a:buSzPct val="115000"/>
              <a:buFont typeface="Wingdings" pitchFamily="2" charset="2"/>
              <a:buChar char="v"/>
              <a:defRPr/>
            </a:pPr>
            <a:endParaRPr lang="en-GB" sz="2100" dirty="0">
              <a:solidFill>
                <a:schemeClr val="tx1">
                  <a:lumMod val="85000"/>
                  <a:lumOff val="15000"/>
                </a:schemeClr>
              </a:solidFill>
              <a:latin typeface="Arial" panose="020B0604020202020204" pitchFamily="34" charset="0"/>
              <a:cs typeface="Arial" panose="020B0604020202020204" pitchFamily="34" charset="0"/>
            </a:endParaRPr>
          </a:p>
          <a:p>
            <a:pPr>
              <a:spcBef>
                <a:spcPts val="0"/>
              </a:spcBef>
              <a:defRPr/>
            </a:pPr>
            <a:endParaRPr lang="en-US" sz="2000" dirty="0"/>
          </a:p>
        </p:txBody>
      </p:sp>
      <p:sp>
        <p:nvSpPr>
          <p:cNvPr id="31" name="Isosceles Triangle 30">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Isosceles Triangle 32">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77435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C5CEC297-7AEF-9244-B7AA-CA8A8A995027}"/>
              </a:ext>
            </a:extLst>
          </p:cNvPr>
          <p:cNvSpPr txBox="1"/>
          <p:nvPr/>
        </p:nvSpPr>
        <p:spPr>
          <a:xfrm>
            <a:off x="643467" y="321734"/>
            <a:ext cx="10905066" cy="1135737"/>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b="1" dirty="0">
                <a:latin typeface="Arial" panose="020B0604020202020204" pitchFamily="34" charset="0"/>
                <a:ea typeface="+mj-ea"/>
                <a:cs typeface="Arial" panose="020B0604020202020204" pitchFamily="34" charset="0"/>
              </a:rPr>
              <a:t>Types of abuse in </a:t>
            </a:r>
            <a:br>
              <a:rPr lang="en-US" sz="3600" b="1" dirty="0">
                <a:latin typeface="Arial" panose="020B0604020202020204" pitchFamily="34" charset="0"/>
                <a:ea typeface="+mj-ea"/>
                <a:cs typeface="Arial" panose="020B0604020202020204" pitchFamily="34" charset="0"/>
              </a:rPr>
            </a:br>
            <a:r>
              <a:rPr lang="en-US" sz="3600" b="1" dirty="0">
                <a:latin typeface="Arial" panose="020B0604020202020204" pitchFamily="34" charset="0"/>
                <a:ea typeface="+mj-ea"/>
                <a:cs typeface="Arial" panose="020B0604020202020204" pitchFamily="34" charset="0"/>
              </a:rPr>
              <a:t>Residential care homes </a:t>
            </a:r>
          </a:p>
        </p:txBody>
      </p:sp>
      <p:sp>
        <p:nvSpPr>
          <p:cNvPr id="8" name="Rectangle 7">
            <a:extLst>
              <a:ext uri="{FF2B5EF4-FFF2-40B4-BE49-F238E27FC236}">
                <a16:creationId xmlns:a16="http://schemas.microsoft.com/office/drawing/2014/main" id="{155FECEC-5E40-8945-A8C4-4BB2A96B2DAD}"/>
              </a:ext>
            </a:extLst>
          </p:cNvPr>
          <p:cNvSpPr/>
          <p:nvPr/>
        </p:nvSpPr>
        <p:spPr>
          <a:xfrm>
            <a:off x="9264950" y="5443475"/>
            <a:ext cx="1736878" cy="369332"/>
          </a:xfrm>
          <a:prstGeom prst="rect">
            <a:avLst/>
          </a:prstGeom>
        </p:spPr>
        <p:txBody>
          <a:bodyPr wrap="square">
            <a:spAutoFit/>
          </a:bodyPr>
          <a:lstStyle/>
          <a:p>
            <a:pPr lvl="0">
              <a:spcAft>
                <a:spcPts val="600"/>
              </a:spcAft>
            </a:pPr>
            <a:r>
              <a:rPr lang="en-GB" dirty="0"/>
              <a:t>(SCIE,2012)</a:t>
            </a:r>
            <a:endParaRPr lang="en-US" dirty="0"/>
          </a:p>
        </p:txBody>
      </p:sp>
      <p:sp>
        <p:nvSpPr>
          <p:cNvPr id="28" name="Rectangle 2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Isosceles Triangle 29">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3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511F85CB-3688-4698-ABAC-7F75C69FB7B5}"/>
              </a:ext>
            </a:extLst>
          </p:cNvPr>
          <p:cNvGraphicFramePr>
            <a:graphicFrameLocks noGrp="1"/>
          </p:cNvGraphicFramePr>
          <p:nvPr>
            <p:ph idx="1"/>
            <p:extLst>
              <p:ext uri="{D42A27DB-BD31-4B8C-83A1-F6EECF244321}">
                <p14:modId xmlns:p14="http://schemas.microsoft.com/office/powerpoint/2010/main" val="2133931421"/>
              </p:ext>
            </p:extLst>
          </p:nvPr>
        </p:nvGraphicFramePr>
        <p:xfrm>
          <a:off x="643467" y="1782981"/>
          <a:ext cx="10905066" cy="4393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1064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FF81E3-8176-914B-9084-B281A54F6575}"/>
              </a:ext>
            </a:extLst>
          </p:cNvPr>
          <p:cNvSpPr>
            <a:spLocks noGrp="1"/>
          </p:cNvSpPr>
          <p:nvPr>
            <p:ph type="title"/>
          </p:nvPr>
        </p:nvSpPr>
        <p:spPr>
          <a:xfrm>
            <a:off x="643467" y="321734"/>
            <a:ext cx="5452531" cy="1019133"/>
          </a:xfrm>
        </p:spPr>
        <p:txBody>
          <a:bodyPr>
            <a:noAutofit/>
          </a:bodyPr>
          <a:lstStyle/>
          <a:p>
            <a:pPr algn="ctr"/>
            <a:r>
              <a:rPr lang="en-US" sz="3600" b="1" dirty="0">
                <a:latin typeface="Arial" panose="020B0604020202020204" pitchFamily="34" charset="0"/>
                <a:cs typeface="Arial" panose="020B0604020202020204" pitchFamily="34" charset="0"/>
              </a:rPr>
              <a:t>Physical abuse in </a:t>
            </a: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Residential care homes </a:t>
            </a:r>
          </a:p>
        </p:txBody>
      </p:sp>
      <p:sp>
        <p:nvSpPr>
          <p:cNvPr id="3" name="Content Placeholder 2">
            <a:extLst>
              <a:ext uri="{FF2B5EF4-FFF2-40B4-BE49-F238E27FC236}">
                <a16:creationId xmlns:a16="http://schemas.microsoft.com/office/drawing/2014/main" id="{7927EED2-07E2-AC4A-90B0-6DC569EA4CDC}"/>
              </a:ext>
            </a:extLst>
          </p:cNvPr>
          <p:cNvSpPr>
            <a:spLocks noGrp="1"/>
          </p:cNvSpPr>
          <p:nvPr>
            <p:ph idx="1"/>
          </p:nvPr>
        </p:nvSpPr>
        <p:spPr>
          <a:xfrm>
            <a:off x="643468" y="1782981"/>
            <a:ext cx="5452531" cy="4393982"/>
          </a:xfrm>
        </p:spPr>
        <p:txBody>
          <a:bodyPr>
            <a:normAutofit fontScale="85000" lnSpcReduction="10000"/>
          </a:bodyPr>
          <a:lstStyle/>
          <a:p>
            <a:pPr marL="0" indent="0" fontAlgn="base">
              <a:lnSpc>
                <a:spcPct val="150000"/>
              </a:lnSpc>
              <a:buNone/>
            </a:pPr>
            <a:endParaRPr lang="en-GB" sz="2000" dirty="0">
              <a:latin typeface="Arial" panose="020B0604020202020204" pitchFamily="34" charset="0"/>
              <a:cs typeface="Arial" panose="020B0604020202020204" pitchFamily="34" charset="0"/>
            </a:endParaRPr>
          </a:p>
          <a:p>
            <a:pPr fontAlgn="base">
              <a:lnSpc>
                <a:spcPct val="160000"/>
              </a:lnSpc>
              <a:buFont typeface="Wingdings" pitchFamily="2" charset="2"/>
              <a:buChar char="v"/>
            </a:pPr>
            <a:r>
              <a:rPr lang="en-GB" sz="2100" dirty="0">
                <a:latin typeface="Arial" panose="020B0604020202020204" pitchFamily="34" charset="0"/>
                <a:cs typeface="Arial" panose="020B0604020202020204" pitchFamily="34" charset="0"/>
              </a:rPr>
              <a:t>Physical abuse is outlined as the intentional use of force to cause disability, injury, or physical pain. Confinement and forced drug doses.</a:t>
            </a:r>
          </a:p>
          <a:p>
            <a:pPr fontAlgn="base">
              <a:lnSpc>
                <a:spcPct val="160000"/>
              </a:lnSpc>
              <a:buFont typeface="Wingdings" pitchFamily="2" charset="2"/>
              <a:buChar char="v"/>
            </a:pPr>
            <a:r>
              <a:rPr lang="en-GB" sz="2100" dirty="0">
                <a:latin typeface="Arial" panose="020B0604020202020204" pitchFamily="34" charset="0"/>
                <a:cs typeface="Arial" panose="020B0604020202020204" pitchFamily="34" charset="0"/>
              </a:rPr>
              <a:t> • Bruising is a sign of physical abuse. </a:t>
            </a:r>
          </a:p>
          <a:p>
            <a:pPr fontAlgn="base">
              <a:lnSpc>
                <a:spcPct val="160000"/>
              </a:lnSpc>
              <a:buFont typeface="Wingdings" pitchFamily="2" charset="2"/>
              <a:buChar char="v"/>
            </a:pPr>
            <a:r>
              <a:rPr lang="en-GB" sz="2100" dirty="0">
                <a:latin typeface="Arial" panose="020B0604020202020204" pitchFamily="34" charset="0"/>
                <a:cs typeface="Arial" panose="020B0604020202020204" pitchFamily="34" charset="0"/>
              </a:rPr>
              <a:t>Scars, </a:t>
            </a:r>
          </a:p>
          <a:p>
            <a:pPr fontAlgn="base">
              <a:lnSpc>
                <a:spcPct val="160000"/>
              </a:lnSpc>
              <a:buFont typeface="Wingdings" pitchFamily="2" charset="2"/>
              <a:buChar char="v"/>
            </a:pPr>
            <a:r>
              <a:rPr lang="en-GB" sz="2100" dirty="0">
                <a:latin typeface="Arial" panose="020B0604020202020204" pitchFamily="34" charset="0"/>
                <a:cs typeface="Arial" panose="020B0604020202020204" pitchFamily="34" charset="0"/>
              </a:rPr>
              <a:t>sprains</a:t>
            </a:r>
          </a:p>
          <a:p>
            <a:pPr fontAlgn="base">
              <a:lnSpc>
                <a:spcPct val="160000"/>
              </a:lnSpc>
              <a:buFont typeface="Wingdings" pitchFamily="2" charset="2"/>
              <a:buChar char="v"/>
            </a:pPr>
            <a:r>
              <a:rPr lang="en-GB" sz="2100" dirty="0">
                <a:latin typeface="Arial" panose="020B0604020202020204" pitchFamily="34" charset="0"/>
                <a:cs typeface="Arial" panose="020B0604020202020204" pitchFamily="34" charset="0"/>
              </a:rPr>
              <a:t>dislocations, and broken bones are all common injuries.</a:t>
            </a:r>
            <a:endParaRPr lang="en-US" sz="2100" dirty="0"/>
          </a:p>
        </p:txBody>
      </p:sp>
      <p:grpSp>
        <p:nvGrpSpPr>
          <p:cNvPr id="18" name="Group 17">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9" name="Isosceles Triangle 1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2">
            <a:extLst>
              <a:ext uri="{FF2B5EF4-FFF2-40B4-BE49-F238E27FC236}">
                <a16:creationId xmlns:a16="http://schemas.microsoft.com/office/drawing/2014/main" id="{2D0C78A2-8A20-574B-9AA6-735B48EC54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138" r="21445" b="1"/>
          <a:stretch/>
        </p:blipFill>
        <p:spPr bwMode="auto">
          <a:xfrm>
            <a:off x="6412117" y="321734"/>
            <a:ext cx="5292204" cy="6297343"/>
          </a:xfrm>
          <a:prstGeom prst="rect">
            <a:avLst/>
          </a:prstGeom>
          <a:noFill/>
          <a:extLst>
            <a:ext uri="{909E8E84-426E-40DD-AFC4-6F175D3DCCD1}">
              <a14:hiddenFill xmlns:a14="http://schemas.microsoft.com/office/drawing/2010/main">
                <a:solidFill>
                  <a:srgbClr val="FFFFFF"/>
                </a:solidFill>
              </a14:hiddenFill>
            </a:ext>
          </a:extLst>
        </p:spPr>
      </p:pic>
      <p:grpSp>
        <p:nvGrpSpPr>
          <p:cNvPr id="22" name="Group 21">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23" name="Rectangle 22">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23">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Rectangle 4">
            <a:extLst>
              <a:ext uri="{FF2B5EF4-FFF2-40B4-BE49-F238E27FC236}">
                <a16:creationId xmlns:a16="http://schemas.microsoft.com/office/drawing/2014/main" id="{6BEECC4D-8053-4143-975F-458DA09527D9}"/>
              </a:ext>
            </a:extLst>
          </p:cNvPr>
          <p:cNvSpPr/>
          <p:nvPr/>
        </p:nvSpPr>
        <p:spPr>
          <a:xfrm>
            <a:off x="7025620" y="6147503"/>
            <a:ext cx="4375123" cy="436189"/>
          </a:xfrm>
          <a:prstGeom prst="rect">
            <a:avLst/>
          </a:prstGeom>
          <a:solidFill>
            <a:srgbClr val="000000">
              <a:alpha val="50000"/>
            </a:srgbClr>
          </a:solidFill>
          <a:ln>
            <a:noFill/>
          </a:ln>
        </p:spPr>
        <p:txBody>
          <a:bodyPr wrap="square">
            <a:noAutofit/>
          </a:bodyPr>
          <a:lstStyle/>
          <a:p>
            <a:pPr algn="ctr">
              <a:spcAft>
                <a:spcPts val="600"/>
              </a:spcAft>
            </a:pPr>
            <a:r>
              <a:rPr lang="en-GB" sz="1400" dirty="0">
                <a:solidFill>
                  <a:srgbClr val="FFFFFF"/>
                </a:solidFill>
                <a:latin typeface="Arial" panose="020B0604020202020204" pitchFamily="34" charset="0"/>
                <a:cs typeface="Arial" panose="020B0604020202020204" pitchFamily="34" charset="0"/>
              </a:rPr>
              <a:t>(By Space Coast Daily //, 2021)</a:t>
            </a:r>
            <a:endParaRPr lang="en-US" sz="1400"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8B04F32-0DA9-1F40-B444-A443343A64B8}"/>
              </a:ext>
            </a:extLst>
          </p:cNvPr>
          <p:cNvSpPr txBox="1"/>
          <p:nvPr/>
        </p:nvSpPr>
        <p:spPr>
          <a:xfrm>
            <a:off x="4810873" y="6293386"/>
            <a:ext cx="962123" cy="276999"/>
          </a:xfrm>
          <a:prstGeom prst="rect">
            <a:avLst/>
          </a:prstGeom>
          <a:noFill/>
        </p:spPr>
        <p:txBody>
          <a:bodyPr wrap="none" rtlCol="0">
            <a:spAutoFit/>
          </a:bodyPr>
          <a:lstStyle/>
          <a:p>
            <a:r>
              <a:rPr lang="en-US" sz="1200" dirty="0"/>
              <a:t>WHO (2017)</a:t>
            </a:r>
          </a:p>
        </p:txBody>
      </p:sp>
    </p:spTree>
    <p:extLst>
      <p:ext uri="{BB962C8B-B14F-4D97-AF65-F5344CB8AC3E}">
        <p14:creationId xmlns:p14="http://schemas.microsoft.com/office/powerpoint/2010/main" val="950661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0A4E05-93B3-7640-A979-93AF28D1293F}"/>
              </a:ext>
            </a:extLst>
          </p:cNvPr>
          <p:cNvSpPr>
            <a:spLocks noGrp="1"/>
          </p:cNvSpPr>
          <p:nvPr>
            <p:ph type="title"/>
          </p:nvPr>
        </p:nvSpPr>
        <p:spPr>
          <a:xfrm>
            <a:off x="643467" y="321734"/>
            <a:ext cx="5262657" cy="769569"/>
          </a:xfrm>
        </p:spPr>
        <p:txBody>
          <a:bodyPr>
            <a:normAutofit fontScale="90000"/>
          </a:bodyPr>
          <a:lstStyle/>
          <a:p>
            <a:pPr algn="ct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Emotional Abuse</a:t>
            </a:r>
            <a:br>
              <a:rPr lang="en-GB" sz="2500" dirty="0">
                <a:latin typeface="Arial" panose="020B0604020202020204" pitchFamily="34" charset="0"/>
                <a:cs typeface="Arial" panose="020B0604020202020204" pitchFamily="34" charset="0"/>
              </a:rPr>
            </a:br>
            <a:endParaRPr lang="en-US" sz="25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F9CE7B2-F014-304C-919A-9AA88E57016B}"/>
              </a:ext>
            </a:extLst>
          </p:cNvPr>
          <p:cNvSpPr>
            <a:spLocks noGrp="1"/>
          </p:cNvSpPr>
          <p:nvPr>
            <p:ph idx="1"/>
          </p:nvPr>
        </p:nvSpPr>
        <p:spPr>
          <a:xfrm>
            <a:off x="203781" y="1413037"/>
            <a:ext cx="6541791" cy="5028739"/>
          </a:xfrm>
        </p:spPr>
        <p:txBody>
          <a:bodyPr>
            <a:noAutofit/>
          </a:bodyPr>
          <a:lstStyle/>
          <a:p>
            <a:pPr marL="0" indent="0" fontAlgn="base">
              <a:lnSpc>
                <a:spcPct val="150000"/>
              </a:lnSpc>
              <a:buNone/>
            </a:pPr>
            <a:endParaRPr lang="en-GB" sz="2000" dirty="0">
              <a:latin typeface="Arial" panose="020B0604020202020204" pitchFamily="34" charset="0"/>
              <a:cs typeface="Arial" panose="020B0604020202020204" pitchFamily="34" charset="0"/>
            </a:endParaRPr>
          </a:p>
          <a:p>
            <a:pPr fontAlgn="base">
              <a:lnSpc>
                <a:spcPct val="150000"/>
              </a:lnSpc>
              <a:buFont typeface="Wingdings" pitchFamily="2" charset="2"/>
              <a:buChar char="v"/>
            </a:pPr>
            <a:r>
              <a:rPr lang="en-GB" sz="1600" dirty="0">
                <a:latin typeface="Arial" panose="020B0604020202020204" pitchFamily="34" charset="0"/>
                <a:cs typeface="Arial" panose="020B0604020202020204" pitchFamily="34" charset="0"/>
              </a:rPr>
              <a:t>Emotional cruelty is a form of elder abuse that is often disregarded. It includes treating elderly people in a way that causes them psychological or emotional distress. </a:t>
            </a:r>
          </a:p>
          <a:p>
            <a:pPr fontAlgn="base">
              <a:lnSpc>
                <a:spcPct val="150000"/>
              </a:lnSpc>
              <a:buFont typeface="Wingdings" pitchFamily="2" charset="2"/>
              <a:buChar char="v"/>
            </a:pPr>
            <a:r>
              <a:rPr lang="en-GB" sz="1600" dirty="0">
                <a:latin typeface="Arial" panose="020B0604020202020204" pitchFamily="34" charset="0"/>
                <a:cs typeface="Arial" panose="020B0604020202020204" pitchFamily="34" charset="0"/>
              </a:rPr>
              <a:t>The following are some of the warning signs: Embarrassment, mockery, and intimidation by threats or shouts</a:t>
            </a:r>
          </a:p>
          <a:p>
            <a:pPr fontAlgn="base">
              <a:lnSpc>
                <a:spcPct val="150000"/>
              </a:lnSpc>
              <a:buFont typeface="Wingdings" pitchFamily="2" charset="2"/>
              <a:buChar char="v"/>
            </a:pPr>
            <a:r>
              <a:rPr lang="en-GB" sz="1600" dirty="0">
                <a:latin typeface="Arial" panose="020B0604020202020204" pitchFamily="34" charset="0"/>
                <a:cs typeface="Arial" panose="020B0604020202020204" pitchFamily="34" charset="0"/>
              </a:rPr>
              <a:t>It's also possible that the elderly are separated from the rest of society. Emotional abuse includes blaming, scapegoating, and disregarding the older.</a:t>
            </a:r>
            <a:endParaRPr lang="en-US" sz="1600" dirty="0">
              <a:latin typeface="Arial" panose="020B0604020202020204" pitchFamily="34" charset="0"/>
              <a:cs typeface="Arial" panose="020B0604020202020204" pitchFamily="34" charset="0"/>
            </a:endParaRPr>
          </a:p>
        </p:txBody>
      </p:sp>
      <p:sp>
        <p:nvSpPr>
          <p:cNvPr id="48" name="Isosceles Triangle 4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Arbitration Binds Heirs of Elderly Harmed in Nursing Homes">
            <a:extLst>
              <a:ext uri="{FF2B5EF4-FFF2-40B4-BE49-F238E27FC236}">
                <a16:creationId xmlns:a16="http://schemas.microsoft.com/office/drawing/2014/main" id="{212CC8A2-7080-AB46-AEE8-F8E34B759A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550" r="12412" b="-1"/>
          <a:stretch/>
        </p:blipFill>
        <p:spPr bwMode="auto">
          <a:xfrm flipH="1">
            <a:off x="6745573" y="713127"/>
            <a:ext cx="5119077" cy="5431745"/>
          </a:xfrm>
          <a:prstGeom prst="rect">
            <a:avLst/>
          </a:prstGeom>
          <a:noFill/>
          <a:extLst>
            <a:ext uri="{909E8E84-426E-40DD-AFC4-6F175D3DCCD1}">
              <a14:hiddenFill xmlns:a14="http://schemas.microsoft.com/office/drawing/2010/main">
                <a:solidFill>
                  <a:srgbClr val="FFFFFF"/>
                </a:solidFill>
              </a14:hiddenFill>
            </a:ext>
          </a:extLst>
        </p:spPr>
      </p:pic>
      <p:grpSp>
        <p:nvGrpSpPr>
          <p:cNvPr id="52" name="Group 51">
            <a:extLst>
              <a:ext uri="{FF2B5EF4-FFF2-40B4-BE49-F238E27FC236}">
                <a16:creationId xmlns:a16="http://schemas.microsoft.com/office/drawing/2014/main" id="{15CBE6EC-46EF-45D9-8E16-DCDC5917CA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53" name="Isosceles Triangle 52">
              <a:extLst>
                <a:ext uri="{FF2B5EF4-FFF2-40B4-BE49-F238E27FC236}">
                  <a16:creationId xmlns:a16="http://schemas.microsoft.com/office/drawing/2014/main" id="{DEEDCD65-9740-4F34-BDF1-9C068E0532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4B3DA7FD-5CC0-46D1-9DFB-5BAF6BE24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Rectangle 4">
            <a:extLst>
              <a:ext uri="{FF2B5EF4-FFF2-40B4-BE49-F238E27FC236}">
                <a16:creationId xmlns:a16="http://schemas.microsoft.com/office/drawing/2014/main" id="{8142371C-F950-1448-A351-20108BDCE2C5}"/>
              </a:ext>
            </a:extLst>
          </p:cNvPr>
          <p:cNvSpPr/>
          <p:nvPr/>
        </p:nvSpPr>
        <p:spPr>
          <a:xfrm>
            <a:off x="9573624" y="6359510"/>
            <a:ext cx="2403222" cy="307777"/>
          </a:xfrm>
          <a:prstGeom prst="rect">
            <a:avLst/>
          </a:prstGeom>
        </p:spPr>
        <p:txBody>
          <a:bodyPr wrap="none">
            <a:spAutoFit/>
          </a:bodyPr>
          <a:lstStyle/>
          <a:p>
            <a:pPr algn="r">
              <a:spcAft>
                <a:spcPts val="600"/>
              </a:spcAft>
            </a:pPr>
            <a:r>
              <a:rPr lang="en-GB" sz="1400" dirty="0">
                <a:latin typeface="Arial" panose="020B0604020202020204" pitchFamily="34" charset="0"/>
                <a:cs typeface="Arial" panose="020B0604020202020204" pitchFamily="34" charset="0"/>
              </a:rPr>
              <a:t>Hardison &amp; Cochran, 2021).</a:t>
            </a:r>
          </a:p>
        </p:txBody>
      </p:sp>
    </p:spTree>
    <p:extLst>
      <p:ext uri="{BB962C8B-B14F-4D97-AF65-F5344CB8AC3E}">
        <p14:creationId xmlns:p14="http://schemas.microsoft.com/office/powerpoint/2010/main" val="2601036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D59EC2-D842-8249-8C93-8D835088EDB6}"/>
              </a:ext>
            </a:extLst>
          </p:cNvPr>
          <p:cNvSpPr>
            <a:spLocks noGrp="1"/>
          </p:cNvSpPr>
          <p:nvPr>
            <p:ph type="title"/>
          </p:nvPr>
        </p:nvSpPr>
        <p:spPr>
          <a:xfrm>
            <a:off x="327349" y="234811"/>
            <a:ext cx="4967972" cy="1005023"/>
          </a:xfrm>
        </p:spPr>
        <p:txBody>
          <a:bodyPr>
            <a:normAutofit fontScale="90000"/>
          </a:bodyPr>
          <a:lstStyle/>
          <a:p>
            <a:pPr algn="ctr"/>
            <a:r>
              <a:rPr lang="en-US" sz="3600" b="1" dirty="0">
                <a:latin typeface="Arial" panose="020B0604020202020204" pitchFamily="34" charset="0"/>
                <a:cs typeface="Arial" panose="020B0604020202020204" pitchFamily="34" charset="0"/>
              </a:rPr>
              <a:t>Neglect and self neglect</a:t>
            </a:r>
          </a:p>
        </p:txBody>
      </p:sp>
      <p:sp>
        <p:nvSpPr>
          <p:cNvPr id="5" name="Content Placeholder 4">
            <a:extLst>
              <a:ext uri="{FF2B5EF4-FFF2-40B4-BE49-F238E27FC236}">
                <a16:creationId xmlns:a16="http://schemas.microsoft.com/office/drawing/2014/main" id="{0F978941-174A-784A-8EA3-602C98C8E054}"/>
              </a:ext>
            </a:extLst>
          </p:cNvPr>
          <p:cNvSpPr>
            <a:spLocks noGrp="1"/>
          </p:cNvSpPr>
          <p:nvPr>
            <p:ph idx="1"/>
          </p:nvPr>
        </p:nvSpPr>
        <p:spPr>
          <a:xfrm>
            <a:off x="1433369" y="1408328"/>
            <a:ext cx="3760931" cy="5414968"/>
          </a:xfrm>
        </p:spPr>
        <p:txBody>
          <a:bodyPr>
            <a:normAutofit fontScale="92500" lnSpcReduction="20000"/>
          </a:bodyPr>
          <a:lstStyle/>
          <a:p>
            <a:pPr marL="0" lvl="0" indent="0" fontAlgn="base">
              <a:buNone/>
            </a:pPr>
            <a:endParaRPr lang="en-GB" b="1" dirty="0"/>
          </a:p>
          <a:p>
            <a:pPr fontAlgn="base">
              <a:lnSpc>
                <a:spcPct val="150000"/>
              </a:lnSpc>
              <a:buFont typeface="Wingdings" pitchFamily="2" charset="2"/>
              <a:buChar char="v"/>
            </a:pPr>
            <a:r>
              <a:rPr lang="en-GB" sz="2000" b="1" dirty="0">
                <a:latin typeface="Arial" panose="020B0604020202020204" pitchFamily="34" charset="0"/>
                <a:cs typeface="Arial" panose="020B0604020202020204" pitchFamily="34" charset="0"/>
              </a:rPr>
              <a:t>Malnutrition</a:t>
            </a:r>
            <a:endParaRPr lang="en-GB" sz="2000" dirty="0">
              <a:latin typeface="Arial" panose="020B0604020202020204" pitchFamily="34" charset="0"/>
              <a:cs typeface="Arial" panose="020B0604020202020204" pitchFamily="34" charset="0"/>
            </a:endParaRPr>
          </a:p>
          <a:p>
            <a:pPr fontAlgn="base">
              <a:lnSpc>
                <a:spcPct val="150000"/>
              </a:lnSpc>
              <a:buFont typeface="Wingdings" pitchFamily="2" charset="2"/>
              <a:buChar char="v"/>
            </a:pPr>
            <a:r>
              <a:rPr lang="en-GB" sz="2000" b="1" dirty="0">
                <a:latin typeface="Arial" panose="020B0604020202020204" pitchFamily="34" charset="0"/>
                <a:cs typeface="Arial" panose="020B0604020202020204" pitchFamily="34" charset="0"/>
              </a:rPr>
              <a:t>Dehydration</a:t>
            </a:r>
            <a:endParaRPr lang="en-GB" sz="2000" dirty="0">
              <a:latin typeface="Arial" panose="020B0604020202020204" pitchFamily="34" charset="0"/>
              <a:cs typeface="Arial" panose="020B0604020202020204" pitchFamily="34" charset="0"/>
            </a:endParaRPr>
          </a:p>
          <a:p>
            <a:pPr fontAlgn="base">
              <a:lnSpc>
                <a:spcPct val="150000"/>
              </a:lnSpc>
              <a:buFont typeface="Wingdings" pitchFamily="2" charset="2"/>
              <a:buChar char="v"/>
            </a:pPr>
            <a:r>
              <a:rPr lang="en-GB" sz="2000" b="1" dirty="0">
                <a:latin typeface="Arial" panose="020B0604020202020204" pitchFamily="34" charset="0"/>
                <a:cs typeface="Arial" panose="020B0604020202020204" pitchFamily="34" charset="0"/>
              </a:rPr>
              <a:t>Bedsores</a:t>
            </a:r>
            <a:endParaRPr lang="en-GB" sz="2000" dirty="0">
              <a:latin typeface="Arial" panose="020B0604020202020204" pitchFamily="34" charset="0"/>
              <a:cs typeface="Arial" panose="020B0604020202020204" pitchFamily="34" charset="0"/>
            </a:endParaRPr>
          </a:p>
          <a:p>
            <a:pPr fontAlgn="base">
              <a:lnSpc>
                <a:spcPct val="150000"/>
              </a:lnSpc>
              <a:buFont typeface="Wingdings" pitchFamily="2" charset="2"/>
              <a:buChar char="v"/>
            </a:pPr>
            <a:r>
              <a:rPr lang="en-GB" sz="2000" b="1" dirty="0">
                <a:latin typeface="Arial" panose="020B0604020202020204" pitchFamily="34" charset="0"/>
                <a:cs typeface="Arial" panose="020B0604020202020204" pitchFamily="34" charset="0"/>
              </a:rPr>
              <a:t>Infection</a:t>
            </a:r>
            <a:r>
              <a:rPr lang="en-GB" sz="2000" dirty="0">
                <a:latin typeface="Arial" panose="020B0604020202020204" pitchFamily="34" charset="0"/>
                <a:cs typeface="Arial" panose="020B0604020202020204" pitchFamily="34" charset="0"/>
              </a:rPr>
              <a:t>s </a:t>
            </a:r>
          </a:p>
          <a:p>
            <a:pPr fontAlgn="base">
              <a:lnSpc>
                <a:spcPct val="150000"/>
              </a:lnSpc>
              <a:buFont typeface="Wingdings" pitchFamily="2" charset="2"/>
              <a:buChar char="v"/>
            </a:pPr>
            <a:r>
              <a:rPr lang="en-GB" sz="2000" b="1" dirty="0">
                <a:latin typeface="Arial" panose="020B0604020202020204" pitchFamily="34" charset="0"/>
                <a:cs typeface="Arial" panose="020B0604020202020204" pitchFamily="34" charset="0"/>
              </a:rPr>
              <a:t>medicine</a:t>
            </a:r>
            <a:endParaRPr lang="en-GB" sz="2000" dirty="0">
              <a:latin typeface="Arial" panose="020B0604020202020204" pitchFamily="34" charset="0"/>
              <a:cs typeface="Arial" panose="020B0604020202020204" pitchFamily="34" charset="0"/>
            </a:endParaRPr>
          </a:p>
          <a:p>
            <a:pPr fontAlgn="base">
              <a:lnSpc>
                <a:spcPct val="150000"/>
              </a:lnSpc>
              <a:buFont typeface="Wingdings" pitchFamily="2" charset="2"/>
              <a:buChar char="v"/>
            </a:pPr>
            <a:r>
              <a:rPr lang="en-GB" sz="2000" b="1" dirty="0">
                <a:latin typeface="Arial" panose="020B0604020202020204" pitchFamily="34" charset="0"/>
                <a:cs typeface="Arial" panose="020B0604020202020204" pitchFamily="34" charset="0"/>
              </a:rPr>
              <a:t>Personal hygiene </a:t>
            </a:r>
          </a:p>
          <a:p>
            <a:pPr fontAlgn="base"/>
            <a:endParaRPr lang="en-GB" sz="2000" b="1" dirty="0">
              <a:latin typeface="Arial" panose="020B0604020202020204" pitchFamily="34" charset="0"/>
              <a:cs typeface="Arial" panose="020B0604020202020204" pitchFamily="34" charset="0"/>
            </a:endParaRPr>
          </a:p>
          <a:p>
            <a:pPr fontAlgn="base"/>
            <a:endParaRPr lang="en-GB" sz="2000" b="1" dirty="0">
              <a:latin typeface="Arial" panose="020B0604020202020204" pitchFamily="34" charset="0"/>
              <a:cs typeface="Arial" panose="020B0604020202020204" pitchFamily="34" charset="0"/>
            </a:endParaRPr>
          </a:p>
          <a:p>
            <a:pPr fontAlgn="base"/>
            <a:endParaRPr lang="en-GB" sz="2000" b="1" dirty="0">
              <a:latin typeface="Arial" panose="020B0604020202020204" pitchFamily="34" charset="0"/>
              <a:cs typeface="Arial" panose="020B0604020202020204" pitchFamily="34" charset="0"/>
            </a:endParaRPr>
          </a:p>
          <a:p>
            <a:pPr fontAlgn="base"/>
            <a:endParaRPr lang="en-GB" sz="2000" b="1" dirty="0">
              <a:latin typeface="Arial" panose="020B0604020202020204" pitchFamily="34" charset="0"/>
              <a:cs typeface="Arial" panose="020B0604020202020204" pitchFamily="34" charset="0"/>
            </a:endParaRPr>
          </a:p>
          <a:p>
            <a:pPr fontAlgn="base"/>
            <a:endParaRPr lang="en-GB" sz="2000" b="1" dirty="0">
              <a:latin typeface="Arial" panose="020B0604020202020204" pitchFamily="34" charset="0"/>
              <a:cs typeface="Arial" panose="020B0604020202020204" pitchFamily="34" charset="0"/>
            </a:endParaRPr>
          </a:p>
          <a:p>
            <a:pPr algn="r" fontAlgn="base"/>
            <a:r>
              <a:rPr lang="en-GB" sz="2000" dirty="0">
                <a:latin typeface="Arial" panose="020B0604020202020204" pitchFamily="34" charset="0"/>
                <a:cs typeface="Arial" panose="020B0604020202020204" pitchFamily="34" charset="0"/>
              </a:rPr>
              <a:t>(psychology, 2021). </a:t>
            </a:r>
          </a:p>
        </p:txBody>
      </p:sp>
      <p:grpSp>
        <p:nvGrpSpPr>
          <p:cNvPr id="73" name="Group 7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4" name="Isosceles Triangle 7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50" name="Picture 2">
            <a:extLst>
              <a:ext uri="{FF2B5EF4-FFF2-40B4-BE49-F238E27FC236}">
                <a16:creationId xmlns:a16="http://schemas.microsoft.com/office/drawing/2014/main" id="{9EFA4C0A-5F74-2240-B06C-5C348B69613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40117" y="774700"/>
            <a:ext cx="5305784" cy="5880102"/>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78" name="Rectangle 7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 name="TextBox 6">
            <a:extLst>
              <a:ext uri="{FF2B5EF4-FFF2-40B4-BE49-F238E27FC236}">
                <a16:creationId xmlns:a16="http://schemas.microsoft.com/office/drawing/2014/main" id="{12B4A450-9B75-564E-87C5-3F6C8914C52D}"/>
              </a:ext>
            </a:extLst>
          </p:cNvPr>
          <p:cNvSpPr txBox="1"/>
          <p:nvPr/>
        </p:nvSpPr>
        <p:spPr>
          <a:xfrm>
            <a:off x="8874178" y="6176965"/>
            <a:ext cx="3042488"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Hardison &amp; Cochran, 2021).</a:t>
            </a:r>
          </a:p>
          <a:p>
            <a:endParaRPr lang="en-US" dirty="0"/>
          </a:p>
        </p:txBody>
      </p:sp>
    </p:spTree>
    <p:extLst>
      <p:ext uri="{BB962C8B-B14F-4D97-AF65-F5344CB8AC3E}">
        <p14:creationId xmlns:p14="http://schemas.microsoft.com/office/powerpoint/2010/main" val="23433697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E70566-F4B9-A941-9508-8354D3882773}"/>
              </a:ext>
            </a:extLst>
          </p:cNvPr>
          <p:cNvSpPr>
            <a:spLocks noGrp="1"/>
          </p:cNvSpPr>
          <p:nvPr>
            <p:ph type="title"/>
          </p:nvPr>
        </p:nvSpPr>
        <p:spPr>
          <a:xfrm>
            <a:off x="714895" y="0"/>
            <a:ext cx="4771505" cy="1107740"/>
          </a:xfrm>
        </p:spPr>
        <p:txBody>
          <a:bodyPr>
            <a:normAutofit/>
          </a:bodyPr>
          <a:lstStyle/>
          <a:p>
            <a:pPr algn="ctr"/>
            <a:r>
              <a:rPr lang="en-US" sz="3600" b="1" dirty="0">
                <a:latin typeface="Arial" panose="020B0604020202020204" pitchFamily="34" charset="0"/>
                <a:cs typeface="Arial" panose="020B0604020202020204" pitchFamily="34" charset="0"/>
              </a:rPr>
              <a:t>Financial abuse</a:t>
            </a:r>
          </a:p>
        </p:txBody>
      </p:sp>
      <p:sp>
        <p:nvSpPr>
          <p:cNvPr id="5" name="Content Placeholder 4">
            <a:extLst>
              <a:ext uri="{FF2B5EF4-FFF2-40B4-BE49-F238E27FC236}">
                <a16:creationId xmlns:a16="http://schemas.microsoft.com/office/drawing/2014/main" id="{5A962047-0272-534B-98D4-39625861C39D}"/>
              </a:ext>
            </a:extLst>
          </p:cNvPr>
          <p:cNvSpPr>
            <a:spLocks noGrp="1"/>
          </p:cNvSpPr>
          <p:nvPr>
            <p:ph idx="1"/>
          </p:nvPr>
        </p:nvSpPr>
        <p:spPr>
          <a:xfrm>
            <a:off x="1" y="1107741"/>
            <a:ext cx="5740708" cy="3819860"/>
          </a:xfrm>
        </p:spPr>
        <p:txBody>
          <a:bodyPr>
            <a:normAutofit/>
          </a:bodyPr>
          <a:lstStyle/>
          <a:p>
            <a:pPr lvl="0"/>
            <a:endParaRPr lang="en-GB" sz="1900" dirty="0">
              <a:latin typeface="Arial" panose="020B0604020202020204" pitchFamily="34" charset="0"/>
              <a:cs typeface="Arial" panose="020B0604020202020204" pitchFamily="34" charset="0"/>
            </a:endParaRPr>
          </a:p>
          <a:p>
            <a:pPr lvl="0"/>
            <a:endParaRPr lang="en-GB" sz="1900" dirty="0">
              <a:latin typeface="Arial" panose="020B0604020202020204" pitchFamily="34" charset="0"/>
              <a:cs typeface="Arial" panose="020B0604020202020204" pitchFamily="34" charset="0"/>
            </a:endParaRPr>
          </a:p>
          <a:p>
            <a:pPr lvl="0">
              <a:lnSpc>
                <a:spcPct val="150000"/>
              </a:lnSpc>
            </a:pPr>
            <a:endParaRPr lang="en-GB" sz="2000" dirty="0">
              <a:latin typeface="Arial" panose="020B0604020202020204" pitchFamily="34" charset="0"/>
              <a:cs typeface="Arial" panose="020B0604020202020204" pitchFamily="34" charset="0"/>
            </a:endParaRPr>
          </a:p>
          <a:p>
            <a:pPr lvl="1">
              <a:lnSpc>
                <a:spcPct val="150000"/>
              </a:lnSpc>
              <a:buFont typeface="Wingdings" pitchFamily="2" charset="2"/>
              <a:buChar char="v"/>
            </a:pPr>
            <a:r>
              <a:rPr lang="en-GB" sz="2000" dirty="0">
                <a:latin typeface="Arial" panose="020B0604020202020204" pitchFamily="34" charset="0"/>
                <a:cs typeface="Arial" panose="020B0604020202020204" pitchFamily="34" charset="0"/>
              </a:rPr>
              <a:t>Financial abuse against the elderly is most undertaken by family members, spouses, or those in a senior's trust. </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3" name="Picture 2" descr="Protect Against Elder Financial Abuse › Watertown Savings Bank">
            <a:extLst>
              <a:ext uri="{FF2B5EF4-FFF2-40B4-BE49-F238E27FC236}">
                <a16:creationId xmlns:a16="http://schemas.microsoft.com/office/drawing/2014/main" id="{3C6197C6-0692-5D4B-A539-C8CA5FAC5B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606" r="24627" b="-1"/>
          <a:stretch/>
        </p:blipFill>
        <p:spPr bwMode="auto">
          <a:xfrm>
            <a:off x="6302941" y="182880"/>
            <a:ext cx="5740708" cy="646290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EE6CE69-B06A-3B49-820D-6FE66B54D1B2}"/>
              </a:ext>
            </a:extLst>
          </p:cNvPr>
          <p:cNvSpPr txBox="1"/>
          <p:nvPr/>
        </p:nvSpPr>
        <p:spPr>
          <a:xfrm>
            <a:off x="6302940" y="6012429"/>
            <a:ext cx="5528719" cy="923330"/>
          </a:xfrm>
          <a:prstGeom prst="rect">
            <a:avLst/>
          </a:prstGeom>
          <a:noFill/>
        </p:spPr>
        <p:txBody>
          <a:bodyPr wrap="square" rtlCol="0">
            <a:spAutoFit/>
          </a:bodyPr>
          <a:lstStyle/>
          <a:p>
            <a:pPr algn="ctr"/>
            <a:r>
              <a:rPr lang="en-GB" dirty="0">
                <a:solidFill>
                  <a:schemeClr val="bg1"/>
                </a:solidFill>
                <a:latin typeface="Open Sans" panose="020B0606030504020204" pitchFamily="34" charset="0"/>
              </a:rPr>
              <a:t>(FDIC Consumer News: Protecting Seniors from Financial Abuse, 2021)</a:t>
            </a:r>
            <a:endParaRPr lang="en-US" dirty="0">
              <a:solidFill>
                <a:schemeClr val="bg1"/>
              </a:solidFill>
            </a:endParaRPr>
          </a:p>
          <a:p>
            <a:endParaRPr lang="en-US" dirty="0"/>
          </a:p>
        </p:txBody>
      </p:sp>
    </p:spTree>
    <p:extLst>
      <p:ext uri="{BB962C8B-B14F-4D97-AF65-F5344CB8AC3E}">
        <p14:creationId xmlns:p14="http://schemas.microsoft.com/office/powerpoint/2010/main" val="40804375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D25A8B1A-6765-B541-857A-51533773E645}"/>
              </a:ext>
            </a:extLst>
          </p:cNvPr>
          <p:cNvSpPr txBox="1"/>
          <p:nvPr/>
        </p:nvSpPr>
        <p:spPr>
          <a:xfrm>
            <a:off x="803125" y="197216"/>
            <a:ext cx="4218818" cy="1143651"/>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b="1" kern="1200" dirty="0">
                <a:solidFill>
                  <a:schemeClr val="tx1"/>
                </a:solidFill>
                <a:latin typeface="Arial" panose="020B0604020202020204" pitchFamily="34" charset="0"/>
                <a:ea typeface="+mj-ea"/>
                <a:cs typeface="Arial" panose="020B0604020202020204" pitchFamily="34" charset="0"/>
              </a:rPr>
              <a:t>Legislation</a:t>
            </a:r>
          </a:p>
        </p:txBody>
      </p:sp>
      <p:sp>
        <p:nvSpPr>
          <p:cNvPr id="13" name="Content Placeholder 12">
            <a:extLst>
              <a:ext uri="{FF2B5EF4-FFF2-40B4-BE49-F238E27FC236}">
                <a16:creationId xmlns:a16="http://schemas.microsoft.com/office/drawing/2014/main" id="{86A093B4-88E7-CA4C-BE2B-76E7FF6936D7}"/>
              </a:ext>
            </a:extLst>
          </p:cNvPr>
          <p:cNvSpPr>
            <a:spLocks noGrp="1"/>
          </p:cNvSpPr>
          <p:nvPr>
            <p:ph idx="1"/>
          </p:nvPr>
        </p:nvSpPr>
        <p:spPr>
          <a:xfrm>
            <a:off x="643467" y="1212112"/>
            <a:ext cx="6253334" cy="5579092"/>
          </a:xfrm>
        </p:spPr>
        <p:txBody>
          <a:bodyPr vert="horz" lIns="91440" tIns="45720" rIns="91440" bIns="45720" rtlCol="0">
            <a:normAutofit fontScale="32500" lnSpcReduction="20000"/>
          </a:bodyPr>
          <a:lstStyle/>
          <a:p>
            <a:pPr>
              <a:buFont typeface="Wingdings" pitchFamily="2" charset="2"/>
              <a:buChar char="v"/>
            </a:pPr>
            <a:endParaRPr lang="en-US" sz="2600" b="1" dirty="0">
              <a:latin typeface="Arial" panose="020B0604020202020204" pitchFamily="34" charset="0"/>
              <a:cs typeface="Arial" panose="020B0604020202020204" pitchFamily="34" charset="0"/>
            </a:endParaRPr>
          </a:p>
          <a:p>
            <a:pPr marL="114300" indent="-342900">
              <a:spcAft>
                <a:spcPts val="600"/>
              </a:spcAft>
              <a:buFont typeface="Wingdings" pitchFamily="2" charset="2"/>
              <a:buChar char="v"/>
            </a:pPr>
            <a:r>
              <a:rPr lang="en-US" sz="7200" b="1" dirty="0">
                <a:latin typeface="Arial" panose="020B0604020202020204" pitchFamily="34" charset="0"/>
                <a:cs typeface="Arial" panose="020B0604020202020204" pitchFamily="34" charset="0"/>
              </a:rPr>
              <a:t>Human Rights Act 1998</a:t>
            </a:r>
          </a:p>
          <a:p>
            <a:pPr marL="114300" indent="-342900">
              <a:spcAft>
                <a:spcPts val="600"/>
              </a:spcAft>
              <a:buFont typeface="Wingdings" pitchFamily="2" charset="2"/>
              <a:buChar char="v"/>
            </a:pPr>
            <a:r>
              <a:rPr lang="en-US" sz="7200" dirty="0">
                <a:latin typeface="Arial" panose="020B0604020202020204" pitchFamily="34" charset="0"/>
                <a:cs typeface="Arial" panose="020B0604020202020204" pitchFamily="34" charset="0"/>
              </a:rPr>
              <a:t>The right to life and privacy </a:t>
            </a:r>
          </a:p>
          <a:p>
            <a:pPr marL="114300" indent="-342900">
              <a:spcAft>
                <a:spcPts val="600"/>
              </a:spcAft>
              <a:buFont typeface="Wingdings" pitchFamily="2" charset="2"/>
              <a:buChar char="v"/>
            </a:pPr>
            <a:r>
              <a:rPr lang="en-US" sz="7200" dirty="0">
                <a:latin typeface="Arial" panose="020B0604020202020204" pitchFamily="34" charset="0"/>
                <a:cs typeface="Arial" panose="020B0604020202020204" pitchFamily="34" charset="0"/>
              </a:rPr>
              <a:t>Freedom of opinion </a:t>
            </a:r>
          </a:p>
          <a:p>
            <a:pPr marL="114300" indent="-342900">
              <a:spcAft>
                <a:spcPts val="600"/>
              </a:spcAft>
              <a:buFont typeface="Wingdings" pitchFamily="2" charset="2"/>
              <a:buChar char="v"/>
            </a:pPr>
            <a:r>
              <a:rPr lang="en-US" sz="7200" dirty="0">
                <a:latin typeface="Arial" panose="020B0604020202020204" pitchFamily="34" charset="0"/>
                <a:cs typeface="Arial" panose="020B0604020202020204" pitchFamily="34" charset="0"/>
              </a:rPr>
              <a:t>Freedom to practice belief and religion </a:t>
            </a:r>
          </a:p>
          <a:p>
            <a:pPr marL="0" indent="0">
              <a:spcAft>
                <a:spcPts val="600"/>
              </a:spcAft>
              <a:buNone/>
            </a:pPr>
            <a:endParaRPr lang="en-US" sz="7200" dirty="0">
              <a:latin typeface="Arial" panose="020B0604020202020204" pitchFamily="34" charset="0"/>
              <a:cs typeface="Arial" panose="020B0604020202020204" pitchFamily="34" charset="0"/>
            </a:endParaRPr>
          </a:p>
          <a:p>
            <a:pPr marL="114300" indent="-342900">
              <a:spcAft>
                <a:spcPts val="600"/>
              </a:spcAft>
              <a:buFont typeface="Wingdings" pitchFamily="2" charset="2"/>
              <a:buChar char="v"/>
            </a:pPr>
            <a:r>
              <a:rPr lang="en-US" sz="7200" b="1" dirty="0">
                <a:latin typeface="Arial" panose="020B0604020202020204" pitchFamily="34" charset="0"/>
                <a:cs typeface="Arial" panose="020B0604020202020204" pitchFamily="34" charset="0"/>
              </a:rPr>
              <a:t>The care Act 2014 </a:t>
            </a:r>
          </a:p>
          <a:p>
            <a:pPr>
              <a:buFont typeface="Wingdings" pitchFamily="2" charset="2"/>
              <a:buChar char="v"/>
            </a:pPr>
            <a:r>
              <a:rPr lang="en-GB" sz="7200" dirty="0">
                <a:latin typeface="Arial" panose="020B0604020202020204" pitchFamily="34" charset="0"/>
                <a:cs typeface="Arial" panose="020B0604020202020204" pitchFamily="34" charset="0"/>
              </a:rPr>
              <a:t>protection from abuse and neglect;</a:t>
            </a:r>
            <a:endParaRPr lang="en-US" sz="7200" dirty="0">
              <a:latin typeface="Arial" panose="020B0604020202020204" pitchFamily="34" charset="0"/>
              <a:cs typeface="Arial" panose="020B0604020202020204" pitchFamily="34" charset="0"/>
            </a:endParaRPr>
          </a:p>
          <a:p>
            <a:pPr>
              <a:buFont typeface="Wingdings" pitchFamily="2" charset="2"/>
              <a:buChar char="v"/>
            </a:pPr>
            <a:endParaRPr lang="en-US" sz="7200" b="1" dirty="0">
              <a:latin typeface="Arial" panose="020B0604020202020204" pitchFamily="34" charset="0"/>
              <a:cs typeface="Arial" panose="020B0604020202020204" pitchFamily="34" charset="0"/>
            </a:endParaRPr>
          </a:p>
          <a:p>
            <a:pPr>
              <a:buFont typeface="Wingdings" pitchFamily="2" charset="2"/>
              <a:buChar char="v"/>
            </a:pPr>
            <a:r>
              <a:rPr lang="en-US" sz="7200" b="1" dirty="0">
                <a:latin typeface="Arial" panose="020B0604020202020204" pitchFamily="34" charset="0"/>
                <a:cs typeface="Arial" panose="020B0604020202020204" pitchFamily="34" charset="0"/>
              </a:rPr>
              <a:t>Equality Act 2010</a:t>
            </a:r>
          </a:p>
          <a:p>
            <a:pPr>
              <a:buFont typeface="Wingdings" pitchFamily="2" charset="2"/>
              <a:buChar char="v"/>
            </a:pPr>
            <a:r>
              <a:rPr lang="en-GB" sz="7200" dirty="0"/>
              <a:t>Discrimination.</a:t>
            </a:r>
          </a:p>
          <a:p>
            <a:pPr>
              <a:buFont typeface="Wingdings" pitchFamily="2" charset="2"/>
              <a:buChar char="v"/>
            </a:pPr>
            <a:endParaRPr lang="en-GB" sz="7200" dirty="0"/>
          </a:p>
          <a:p>
            <a:pPr>
              <a:buFont typeface="Wingdings" pitchFamily="2" charset="2"/>
              <a:buChar char="v"/>
            </a:pPr>
            <a:r>
              <a:rPr lang="en-US" sz="8000" b="1" dirty="0">
                <a:latin typeface="Arial" panose="020B0604020202020204" pitchFamily="34" charset="0"/>
                <a:cs typeface="Arial" panose="020B0604020202020204" pitchFamily="34" charset="0"/>
              </a:rPr>
              <a:t>Currently no specific regulations for the elderly. </a:t>
            </a:r>
          </a:p>
          <a:p>
            <a:pPr>
              <a:buFont typeface="Wingdings" pitchFamily="2" charset="2"/>
              <a:buChar char="v"/>
            </a:pPr>
            <a:endParaRPr lang="en-GB" sz="7200" dirty="0"/>
          </a:p>
          <a:p>
            <a:pPr>
              <a:buFont typeface="Wingdings" pitchFamily="2" charset="2"/>
              <a:buChar char="v"/>
            </a:pPr>
            <a:endParaRPr lang="en-US" sz="7200" b="1" dirty="0">
              <a:latin typeface="Arial" panose="020B0604020202020204" pitchFamily="34" charset="0"/>
              <a:cs typeface="Arial" panose="020B0604020202020204" pitchFamily="34" charset="0"/>
            </a:endParaRPr>
          </a:p>
          <a:p>
            <a:endParaRPr lang="en-US" sz="2000" dirty="0"/>
          </a:p>
        </p:txBody>
      </p:sp>
      <p:sp>
        <p:nvSpPr>
          <p:cNvPr id="20"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2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2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30" name="Picture 6" descr="Older person and younger person holding hands">
            <a:extLst>
              <a:ext uri="{FF2B5EF4-FFF2-40B4-BE49-F238E27FC236}">
                <a16:creationId xmlns:a16="http://schemas.microsoft.com/office/drawing/2014/main" id="{88EE9A51-C0F4-9641-A139-65A11757C3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7143" y="1532787"/>
            <a:ext cx="4236932" cy="415851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094D8669-ABF2-0A40-A1A7-70DEC9DA45AC}"/>
              </a:ext>
            </a:extLst>
          </p:cNvPr>
          <p:cNvSpPr txBox="1"/>
          <p:nvPr/>
        </p:nvSpPr>
        <p:spPr>
          <a:xfrm>
            <a:off x="7257143" y="6144873"/>
            <a:ext cx="4663864" cy="646331"/>
          </a:xfrm>
          <a:prstGeom prst="rect">
            <a:avLst/>
          </a:prstGeom>
          <a:noFill/>
        </p:spPr>
        <p:txBody>
          <a:bodyPr wrap="square" rtlCol="0">
            <a:spAutoFit/>
          </a:bodyPr>
          <a:lstStyle/>
          <a:p>
            <a:r>
              <a:rPr lang="en-GB" dirty="0"/>
              <a:t>(Equality and Human Rights commission 2021, The care act 2014, 2021)</a:t>
            </a:r>
            <a:endParaRPr lang="en-US" dirty="0"/>
          </a:p>
        </p:txBody>
      </p:sp>
      <p:sp>
        <p:nvSpPr>
          <p:cNvPr id="2" name="Rectangle 2">
            <a:extLst>
              <a:ext uri="{FF2B5EF4-FFF2-40B4-BE49-F238E27FC236}">
                <a16:creationId xmlns:a16="http://schemas.microsoft.com/office/drawing/2014/main" id="{60F43535-EA77-AD4F-85DD-948B76575AB3}"/>
              </a:ext>
            </a:extLst>
          </p:cNvPr>
          <p:cNvSpPr>
            <a:spLocks noChangeArrowheads="1"/>
          </p:cNvSpPr>
          <p:nvPr/>
        </p:nvSpPr>
        <p:spPr bwMode="auto">
          <a:xfrm>
            <a:off x="5357191" y="488830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723675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38">
            <a:extLst>
              <a:ext uri="{FF2B5EF4-FFF2-40B4-BE49-F238E27FC236}">
                <a16:creationId xmlns:a16="http://schemas.microsoft.com/office/drawing/2014/main" id="{12FB12AE-71D1-47FD-9AC3-EE2C074245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AD5B72-70E0-9B42-835D-AD422083CBF1}"/>
              </a:ext>
            </a:extLst>
          </p:cNvPr>
          <p:cNvSpPr>
            <a:spLocks noGrp="1"/>
          </p:cNvSpPr>
          <p:nvPr>
            <p:ph type="title"/>
          </p:nvPr>
        </p:nvSpPr>
        <p:spPr>
          <a:xfrm>
            <a:off x="643468" y="621792"/>
            <a:ext cx="4399951" cy="5413248"/>
          </a:xfrm>
        </p:spPr>
        <p:txBody>
          <a:bodyPr>
            <a:normAutofit/>
          </a:bodyPr>
          <a:lstStyle/>
          <a:p>
            <a:r>
              <a:rPr lang="en-US" sz="3600" b="1" dirty="0">
                <a:latin typeface="Arial" panose="020B0604020202020204" pitchFamily="34" charset="0"/>
                <a:cs typeface="Arial" panose="020B0604020202020204" pitchFamily="34" charset="0"/>
              </a:rPr>
              <a:t>Recommendations for future practice</a:t>
            </a:r>
          </a:p>
        </p:txBody>
      </p:sp>
      <p:sp>
        <p:nvSpPr>
          <p:cNvPr id="54" name="Freeform: Shape 40">
            <a:extLst>
              <a:ext uri="{FF2B5EF4-FFF2-40B4-BE49-F238E27FC236}">
                <a16:creationId xmlns:a16="http://schemas.microsoft.com/office/drawing/2014/main" id="{64853C7E-3CBA-4464-865F-6044D94B1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8487" y="2994212"/>
            <a:ext cx="1345385" cy="668410"/>
          </a:xfrm>
          <a:custGeom>
            <a:avLst/>
            <a:gdLst>
              <a:gd name="connsiteX0" fmla="*/ 0 w 1345385"/>
              <a:gd name="connsiteY0" fmla="*/ 668410 h 668410"/>
              <a:gd name="connsiteX1" fmla="*/ 672692 w 1345385"/>
              <a:gd name="connsiteY1" fmla="*/ 0 h 668410"/>
              <a:gd name="connsiteX2" fmla="*/ 1345385 w 1345385"/>
              <a:gd name="connsiteY2" fmla="*/ 668410 h 668410"/>
            </a:gdLst>
            <a:ahLst/>
            <a:cxnLst>
              <a:cxn ang="0">
                <a:pos x="connsiteX0" y="connsiteY0"/>
              </a:cxn>
              <a:cxn ang="0">
                <a:pos x="connsiteX1" y="connsiteY1"/>
              </a:cxn>
              <a:cxn ang="0">
                <a:pos x="connsiteX2" y="connsiteY2"/>
              </a:cxn>
            </a:cxnLst>
            <a:rect l="l" t="t" r="r" b="b"/>
            <a:pathLst>
              <a:path w="1345385" h="668410">
                <a:moveTo>
                  <a:pt x="0" y="668410"/>
                </a:moveTo>
                <a:lnTo>
                  <a:pt x="672692" y="0"/>
                </a:lnTo>
                <a:lnTo>
                  <a:pt x="1345385" y="668410"/>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Rectangle 42">
            <a:extLst>
              <a:ext uri="{FF2B5EF4-FFF2-40B4-BE49-F238E27FC236}">
                <a16:creationId xmlns:a16="http://schemas.microsoft.com/office/drawing/2014/main" id="{55EFEC59-B929-4851-9DEF-9106F2797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3480" y="2760304"/>
            <a:ext cx="418137" cy="41813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44">
            <a:extLst>
              <a:ext uri="{FF2B5EF4-FFF2-40B4-BE49-F238E27FC236}">
                <a16:creationId xmlns:a16="http://schemas.microsoft.com/office/drawing/2014/main" id="{6C132392-D5FF-4588-8FA1-5BAD77BF6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08836" y="4124955"/>
            <a:ext cx="635336" cy="63533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46">
            <a:extLst>
              <a:ext uri="{FF2B5EF4-FFF2-40B4-BE49-F238E27FC236}">
                <a16:creationId xmlns:a16="http://schemas.microsoft.com/office/drawing/2014/main" id="{C7EAC045-695C-4E73-9B7C-AFD6FB22D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36522" y="4621062"/>
            <a:ext cx="224347" cy="22434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Isosceles Triangle 48">
            <a:extLst>
              <a:ext uri="{FF2B5EF4-FFF2-40B4-BE49-F238E27FC236}">
                <a16:creationId xmlns:a16="http://schemas.microsoft.com/office/drawing/2014/main" id="{404A7A3A-BEAE-4BC6-A163-5D0E5F8C4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10175676" y="5597890"/>
            <a:ext cx="2982940" cy="148197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Rectangle 50">
            <a:extLst>
              <a:ext uri="{FF2B5EF4-FFF2-40B4-BE49-F238E27FC236}">
                <a16:creationId xmlns:a16="http://schemas.microsoft.com/office/drawing/2014/main" id="{12ED3B7D-405D-4DFA-8608-B6DE74671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46240" y="5280494"/>
            <a:ext cx="841505" cy="841505"/>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7EA6303-6240-E740-8725-7DDB10DFB6CD}"/>
              </a:ext>
            </a:extLst>
          </p:cNvPr>
          <p:cNvSpPr>
            <a:spLocks noGrp="1"/>
          </p:cNvSpPr>
          <p:nvPr>
            <p:ph idx="1"/>
          </p:nvPr>
        </p:nvSpPr>
        <p:spPr>
          <a:xfrm>
            <a:off x="5994400" y="416689"/>
            <a:ext cx="5554132" cy="5797843"/>
          </a:xfrm>
          <a:noFill/>
        </p:spPr>
        <p:txBody>
          <a:bodyPr anchor="ctr">
            <a:normAutofit/>
          </a:bodyPr>
          <a:lstStyle/>
          <a:p>
            <a:pPr>
              <a:buFont typeface="Wingdings" pitchFamily="2" charset="2"/>
              <a:buChar char="v"/>
            </a:pPr>
            <a:endParaRPr lang="en-US" sz="2400" dirty="0">
              <a:latin typeface="Arial" panose="020B0604020202020204" pitchFamily="34" charset="0"/>
              <a:cs typeface="Arial" panose="020B0604020202020204" pitchFamily="34" charset="0"/>
            </a:endParaRPr>
          </a:p>
          <a:p>
            <a:pPr>
              <a:buFont typeface="Wingdings" pitchFamily="2" charset="2"/>
              <a:buChar char="v"/>
            </a:pPr>
            <a:r>
              <a:rPr lang="en-US" sz="2400" dirty="0">
                <a:latin typeface="Arial" panose="020B0604020202020204" pitchFamily="34" charset="0"/>
                <a:cs typeface="Arial" panose="020B0604020202020204" pitchFamily="34" charset="0"/>
              </a:rPr>
              <a:t>Cameras </a:t>
            </a:r>
          </a:p>
          <a:p>
            <a:pPr>
              <a:buFont typeface="Wingdings" pitchFamily="2" charset="2"/>
              <a:buChar char="v"/>
            </a:pPr>
            <a:r>
              <a:rPr lang="en-US" sz="2400" dirty="0">
                <a:latin typeface="Arial" panose="020B0604020202020204" pitchFamily="34" charset="0"/>
                <a:cs typeface="Arial" panose="020B0604020202020204" pitchFamily="34" charset="0"/>
              </a:rPr>
              <a:t>ICT </a:t>
            </a:r>
          </a:p>
          <a:p>
            <a:pPr>
              <a:buFont typeface="Wingdings" pitchFamily="2" charset="2"/>
              <a:buChar char="v"/>
            </a:pPr>
            <a:r>
              <a:rPr lang="en-US" sz="2400" dirty="0">
                <a:latin typeface="Arial" panose="020B0604020202020204" pitchFamily="34" charset="0"/>
                <a:cs typeface="Arial" panose="020B0604020202020204" pitchFamily="34" charset="0"/>
              </a:rPr>
              <a:t>Person centred care </a:t>
            </a:r>
          </a:p>
          <a:p>
            <a:pPr>
              <a:buFont typeface="Wingdings" pitchFamily="2" charset="2"/>
              <a:buChar char="v"/>
            </a:pPr>
            <a:r>
              <a:rPr lang="en-US" sz="2400" dirty="0">
                <a:latin typeface="Arial" panose="020B0604020202020204" pitchFamily="34" charset="0"/>
                <a:cs typeface="Arial" panose="020B0604020202020204" pitchFamily="34" charset="0"/>
              </a:rPr>
              <a:t>Regular training for staff-awareness</a:t>
            </a:r>
          </a:p>
          <a:p>
            <a:pPr>
              <a:buFont typeface="Wingdings" pitchFamily="2" charset="2"/>
              <a:buChar char="v"/>
            </a:pPr>
            <a:r>
              <a:rPr lang="en-US" sz="2400" dirty="0">
                <a:latin typeface="Arial" panose="020B0604020202020204" pitchFamily="34" charset="0"/>
                <a:cs typeface="Arial" panose="020B0604020202020204" pitchFamily="34" charset="0"/>
              </a:rPr>
              <a:t>Care plans </a:t>
            </a:r>
          </a:p>
          <a:p>
            <a:pPr>
              <a:buFont typeface="Wingdings" pitchFamily="2" charset="2"/>
              <a:buChar char="v"/>
            </a:pPr>
            <a:r>
              <a:rPr lang="en-US" sz="2400" dirty="0">
                <a:latin typeface="Arial" panose="020B0604020202020204" pitchFamily="34" charset="0"/>
                <a:cs typeface="Arial" panose="020B0604020202020204" pitchFamily="34" charset="0"/>
              </a:rPr>
              <a:t>Mobile apps </a:t>
            </a:r>
          </a:p>
          <a:p>
            <a:pPr>
              <a:buFont typeface="Wingdings" pitchFamily="2" charset="2"/>
              <a:buChar char="v"/>
            </a:pPr>
            <a:r>
              <a:rPr lang="en-US" sz="2400" dirty="0">
                <a:latin typeface="Arial" panose="020B0604020202020204" pitchFamily="34" charset="0"/>
                <a:cs typeface="Arial" panose="020B0604020202020204" pitchFamily="34" charset="0"/>
              </a:rPr>
              <a:t>Regular unexpected visits</a:t>
            </a:r>
            <a:endParaRPr lang="en-GB" sz="1800" dirty="0">
              <a:latin typeface="Arial" panose="020B0604020202020204" pitchFamily="34" charset="0"/>
              <a:cs typeface="Arial" panose="020B0604020202020204" pitchFamily="34" charset="0"/>
            </a:endParaRPr>
          </a:p>
          <a:p>
            <a:pPr>
              <a:buFont typeface="Wingdings" pitchFamily="2" charset="2"/>
              <a:buChar char="v"/>
            </a:pPr>
            <a:r>
              <a:rPr lang="en-GB" sz="2400" dirty="0">
                <a:latin typeface="Arial" panose="020B0604020202020204" pitchFamily="34" charset="0"/>
                <a:cs typeface="Arial" panose="020B0604020202020204" pitchFamily="34" charset="0"/>
              </a:rPr>
              <a:t>promote local understanding</a:t>
            </a:r>
          </a:p>
          <a:p>
            <a:pPr>
              <a:buFont typeface="Wingdings" pitchFamily="2" charset="2"/>
              <a:buChar char="v"/>
            </a:pPr>
            <a:r>
              <a:rPr lang="en-US" sz="2400" dirty="0">
                <a:latin typeface="Arial" panose="020B0604020202020204" pitchFamily="34" charset="0"/>
                <a:cs typeface="Arial" panose="020B0604020202020204" pitchFamily="34" charset="0"/>
              </a:rPr>
              <a:t>Independent Advocacy</a:t>
            </a:r>
            <a:endParaRPr lang="en-GB" sz="2400" dirty="0">
              <a:latin typeface="Arial" panose="020B0604020202020204" pitchFamily="34" charset="0"/>
              <a:cs typeface="Arial" panose="020B0604020202020204" pitchFamily="34" charset="0"/>
            </a:endParaRPr>
          </a:p>
          <a:p>
            <a:pPr>
              <a:buFont typeface="Wingdings" pitchFamily="2" charset="2"/>
              <a:buChar char="v"/>
            </a:pPr>
            <a:r>
              <a:rPr lang="en-US" sz="2400" dirty="0">
                <a:latin typeface="Arial" panose="020B0604020202020204" pitchFamily="34" charset="0"/>
                <a:cs typeface="Arial" panose="020B0604020202020204" pitchFamily="34" charset="0"/>
              </a:rPr>
              <a:t>Better communication</a:t>
            </a:r>
          </a:p>
          <a:p>
            <a:pPr>
              <a:buFont typeface="Wingdings" pitchFamily="2" charset="2"/>
              <a:buChar char="v"/>
            </a:pPr>
            <a:r>
              <a:rPr lang="en-GB" sz="2400" dirty="0">
                <a:latin typeface="Arial" panose="020B0604020202020204" pitchFamily="34" charset="0"/>
                <a:cs typeface="Arial" panose="020B0604020202020204" pitchFamily="34" charset="0"/>
              </a:rPr>
              <a:t>More policies</a:t>
            </a:r>
          </a:p>
          <a:p>
            <a:pPr>
              <a:buFont typeface="Wingdings" pitchFamily="2" charset="2"/>
              <a:buChar char="v"/>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82623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B6B979-83FB-5C4A-9891-92CE63F1B74C}"/>
              </a:ext>
            </a:extLst>
          </p:cNvPr>
          <p:cNvSpPr>
            <a:spLocks noGrp="1"/>
          </p:cNvSpPr>
          <p:nvPr>
            <p:ph type="title"/>
          </p:nvPr>
        </p:nvSpPr>
        <p:spPr>
          <a:xfrm>
            <a:off x="1534510" y="321734"/>
            <a:ext cx="8881242" cy="1019133"/>
          </a:xfrm>
        </p:spPr>
        <p:txBody>
          <a:bodyPr>
            <a:normAutofit/>
          </a:bodyPr>
          <a:lstStyle/>
          <a:p>
            <a:pPr algn="ctr"/>
            <a:r>
              <a:rPr lang="en-US"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1E56A5CF-28BA-194F-9C4B-C20AF7A896EC}"/>
              </a:ext>
            </a:extLst>
          </p:cNvPr>
          <p:cNvSpPr>
            <a:spLocks noGrp="1"/>
          </p:cNvSpPr>
          <p:nvPr>
            <p:ph idx="1"/>
          </p:nvPr>
        </p:nvSpPr>
        <p:spPr>
          <a:xfrm>
            <a:off x="643467" y="1460665"/>
            <a:ext cx="10905066" cy="5158412"/>
          </a:xfrm>
        </p:spPr>
        <p:txBody>
          <a:bodyPr>
            <a:noAutofit/>
          </a:bodyPr>
          <a:lstStyle/>
          <a:p>
            <a:pPr marL="342900" indent="-342900">
              <a:buFont typeface="+mj-lt"/>
              <a:buAutoNum type="arabicParenR"/>
            </a:pPr>
            <a:r>
              <a:rPr lang="en-GB" sz="1400" dirty="0">
                <a:latin typeface="Arial" panose="020B0604020202020204" pitchFamily="34" charset="0"/>
                <a:cs typeface="Arial" panose="020B0604020202020204" pitchFamily="34" charset="0"/>
              </a:rPr>
              <a:t>AgeUK (2015) </a:t>
            </a:r>
            <a:r>
              <a:rPr lang="en-GB" sz="1400" i="1" dirty="0">
                <a:latin typeface="Arial" panose="020B0604020202020204" pitchFamily="34" charset="0"/>
                <a:cs typeface="Arial" panose="020B0604020202020204" pitchFamily="34" charset="0"/>
              </a:rPr>
              <a:t>Evidence Review: Loneliness in Later Life.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https://www.ageuk.org.uk/globalassets/age-uk/documents/reports-and-publica</a:t>
            </a:r>
            <a:r>
              <a:rPr lang="en-GB" sz="14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tions/reports-and-briefings/health--wellbeing/rb_june15_lonelines_in_later_life_evidence_review.pdf</a:t>
            </a:r>
            <a:r>
              <a:rPr lang="en-GB" sz="1400" dirty="0">
                <a:latin typeface="Arial" panose="020B0604020202020204" pitchFamily="34" charset="0"/>
                <a:cs typeface="Arial" panose="020B0604020202020204" pitchFamily="34" charset="0"/>
              </a:rPr>
              <a:t> (Accessed: 21 October  2021).</a:t>
            </a:r>
          </a:p>
          <a:p>
            <a:pPr marL="342900" indent="-342900">
              <a:buFont typeface="+mj-lt"/>
              <a:buAutoNum type="arabicParenR"/>
            </a:pPr>
            <a:r>
              <a:rPr lang="en-GB" sz="1400" dirty="0">
                <a:latin typeface="Arial" panose="020B0604020202020204" pitchFamily="34" charset="0"/>
                <a:cs typeface="Arial" panose="020B0604020202020204" pitchFamily="34" charset="0"/>
              </a:rPr>
              <a:t>AgeUK, (2019) Depression and Anxiety Available at: https://www.ageuk.org.uk/information-advice/health-wellbeing/conditions-illnesses/depression-anxiety/ (Accessed: 20 october 2021).</a:t>
            </a:r>
          </a:p>
          <a:p>
            <a:pPr marL="342900" indent="-342900">
              <a:buFont typeface="+mj-lt"/>
              <a:buAutoNum type="arabicParenR"/>
            </a:pPr>
            <a:r>
              <a:rPr lang="en-GB" sz="1400" dirty="0">
                <a:latin typeface="Arial" panose="020B0604020202020204" pitchFamily="34" charset="0"/>
                <a:cs typeface="Arial" panose="020B0604020202020204" pitchFamily="34" charset="0"/>
              </a:rPr>
              <a:t>AgeUK, (2020) </a:t>
            </a:r>
            <a:r>
              <a:rPr lang="en-GB" sz="1400" i="1" dirty="0">
                <a:latin typeface="Arial" panose="020B0604020202020204" pitchFamily="34" charset="0"/>
                <a:cs typeface="Arial" panose="020B0604020202020204" pitchFamily="34" charset="0"/>
              </a:rPr>
              <a:t>Tackling loneliness among older people this COVID winter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https://www.ageuk.org.uk/globalassets/age-uk/documents/reports-and-publications/reports-and-briefings/loneliness/241120_tackling-loneliness-among-older-people-this-covid-winter.pdf</a:t>
            </a:r>
            <a:r>
              <a:rPr lang="en-GB" sz="1400" dirty="0">
                <a:latin typeface="Arial" panose="020B0604020202020204" pitchFamily="34" charset="0"/>
                <a:cs typeface="Arial" panose="020B0604020202020204" pitchFamily="34" charset="0"/>
              </a:rPr>
              <a:t> (Accessed: 10 October 2021).</a:t>
            </a:r>
          </a:p>
          <a:p>
            <a:pPr marL="342900" indent="-342900">
              <a:buFont typeface="+mj-lt"/>
              <a:buAutoNum type="arabicParenR"/>
            </a:pPr>
            <a:r>
              <a:rPr lang="en-GB" sz="1400" dirty="0">
                <a:latin typeface="Arial" panose="020B0604020202020204" pitchFamily="34" charset="0"/>
                <a:cs typeface="Arial" panose="020B0604020202020204" pitchFamily="34" charset="0"/>
              </a:rPr>
              <a:t>Ageuk.org.uk. (2021). [online] Available at: &lt;https://www.ageuk.org.uk/globalassets/age-UK/documents/reports-and-publications/reports-and-briefings/health--wellbeing/rb_june15_lonelines_in_later_life_evidence_review.pdf&gt; [Accessed 5 November 2021].</a:t>
            </a:r>
          </a:p>
          <a:p>
            <a:pPr marL="342900" indent="-342900">
              <a:buFont typeface="+mj-lt"/>
              <a:buAutoNum type="arabicParenR"/>
            </a:pPr>
            <a:r>
              <a:rPr lang="en-GB" sz="1400" dirty="0">
                <a:latin typeface="Arial" panose="020B0604020202020204" pitchFamily="34" charset="0"/>
                <a:cs typeface="Arial" panose="020B0604020202020204" pitchFamily="34" charset="0"/>
              </a:rPr>
              <a:t>Aware Senior Care. (2021). </a:t>
            </a:r>
            <a:r>
              <a:rPr lang="en-GB" sz="1400" i="1" dirty="0">
                <a:latin typeface="Arial" panose="020B0604020202020204" pitchFamily="34" charset="0"/>
                <a:cs typeface="Arial" panose="020B0604020202020204" pitchFamily="34" charset="0"/>
              </a:rPr>
              <a:t>Recognize and Report: Elder Abuse - Aware Senior Care</a:t>
            </a:r>
            <a:r>
              <a:rPr lang="en-GB" sz="1400" dirty="0">
                <a:latin typeface="Arial" panose="020B0604020202020204" pitchFamily="34" charset="0"/>
                <a:cs typeface="Arial" panose="020B0604020202020204" pitchFamily="34" charset="0"/>
              </a:rPr>
              <a:t>. [online] Available at: &lt;https://awareseniorcare.com/recognize-and-report-elder-abuse/&gt; [Accessed 11 November 2021].By Space Coast Daily //, (2021). What Are the Warning Signs of Elder Abuse?.</a:t>
            </a:r>
          </a:p>
          <a:p>
            <a:pPr marL="342900" indent="-342900">
              <a:buFont typeface="+mj-lt"/>
              <a:buAutoNum type="arabicParenR"/>
            </a:pPr>
            <a:r>
              <a:rPr lang="en-GB" sz="1400" dirty="0">
                <a:latin typeface="Arial" panose="020B0604020202020204" pitchFamily="34" charset="0"/>
                <a:cs typeface="Arial" panose="020B0604020202020204" pitchFamily="34" charset="0"/>
              </a:rPr>
              <a:t>Campaign to End Loneliness, (2020) </a:t>
            </a:r>
            <a:r>
              <a:rPr lang="en-GB" sz="1400" i="1" dirty="0">
                <a:latin typeface="Arial" panose="020B0604020202020204" pitchFamily="34" charset="0"/>
                <a:cs typeface="Arial" panose="020B0604020202020204" pitchFamily="34" charset="0"/>
              </a:rPr>
              <a:t>Connecting in Care Homes through Covid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https://www.campaigntoendloneliness.org/blog/connecting-in-care-homes-through-covid/</a:t>
            </a:r>
            <a:r>
              <a:rPr lang="en-GB" sz="1400" dirty="0">
                <a:latin typeface="Arial" panose="020B0604020202020204" pitchFamily="34" charset="0"/>
                <a:cs typeface="Arial" panose="020B0604020202020204" pitchFamily="34" charset="0"/>
              </a:rPr>
              <a:t> (Accessed: 26 October 2021).</a:t>
            </a:r>
          </a:p>
          <a:p>
            <a:pPr marL="342900" indent="-342900">
              <a:buFont typeface="+mj-lt"/>
              <a:buAutoNum type="arabicParenR"/>
            </a:pPr>
            <a:r>
              <a:rPr lang="en-GB" sz="1400" dirty="0">
                <a:latin typeface="Arial" panose="020B0604020202020204" pitchFamily="34" charset="0"/>
                <a:cs typeface="Arial" panose="020B0604020202020204" pitchFamily="34" charset="0"/>
              </a:rPr>
              <a:t>Encyclopedia Britannica. (2021). </a:t>
            </a:r>
            <a:r>
              <a:rPr lang="en-GB" sz="1400" i="1" dirty="0">
                <a:latin typeface="Arial" panose="020B0604020202020204" pitchFamily="34" charset="0"/>
                <a:cs typeface="Arial" panose="020B0604020202020204" pitchFamily="34" charset="0"/>
              </a:rPr>
              <a:t>loneliness | psychology</a:t>
            </a:r>
            <a:r>
              <a:rPr lang="en-GB" sz="1400" dirty="0">
                <a:latin typeface="Arial" panose="020B0604020202020204" pitchFamily="34" charset="0"/>
                <a:cs typeface="Arial" panose="020B0604020202020204" pitchFamily="34" charset="0"/>
              </a:rPr>
              <a:t>. [online] Available at: &lt;https://www.britannica.com/science/loneliness&gt; [Accessed 5 November 2021].</a:t>
            </a:r>
          </a:p>
          <a:p>
            <a:pPr marL="342900" indent="-342900">
              <a:buFont typeface="+mj-lt"/>
              <a:buAutoNum type="arabicParenR"/>
            </a:pPr>
            <a:r>
              <a:rPr lang="en-GB" sz="1400" dirty="0">
                <a:latin typeface="Arial" panose="020B0604020202020204" pitchFamily="34" charset="0"/>
                <a:cs typeface="Arial" panose="020B0604020202020204" pitchFamily="34" charset="0"/>
              </a:rPr>
              <a:t>Fung, H. (2013) ‘Aging in Culture’ </a:t>
            </a:r>
            <a:r>
              <a:rPr lang="en-GB" sz="1400" i="1" dirty="0">
                <a:latin typeface="Arial" panose="020B0604020202020204" pitchFamily="34" charset="0"/>
                <a:cs typeface="Arial" panose="020B0604020202020204" pitchFamily="34" charset="0"/>
              </a:rPr>
              <a:t>The Gerontologist, </a:t>
            </a:r>
            <a:r>
              <a:rPr lang="en-GB" sz="1400" dirty="0">
                <a:latin typeface="Arial" panose="020B0604020202020204" pitchFamily="34" charset="0"/>
                <a:cs typeface="Arial" panose="020B0604020202020204" pitchFamily="34" charset="0"/>
              </a:rPr>
              <a:t>53(3), pp. 369–377.</a:t>
            </a:r>
            <a:endParaRPr lang="en-GB" altLang="en-US" sz="1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mj-lt"/>
              <a:buAutoNum type="arabicParenR"/>
            </a:pPr>
            <a:r>
              <a:rPr lang="en-GB" sz="1400" dirty="0">
                <a:latin typeface="Arial" panose="020B0604020202020204" pitchFamily="34" charset="0"/>
                <a:cs typeface="Arial" panose="020B0604020202020204" pitchFamily="34" charset="0"/>
              </a:rPr>
              <a:t>Hawthorne, G. (2006) </a:t>
            </a:r>
            <a:r>
              <a:rPr lang="en-GB" sz="1400" i="1" dirty="0">
                <a:latin typeface="Arial" panose="020B0604020202020204" pitchFamily="34" charset="0"/>
                <a:cs typeface="Arial" panose="020B0604020202020204" pitchFamily="34" charset="0"/>
              </a:rPr>
              <a:t>Measuring Social Isolation in Older Adults: Development and Initial Validation of the Friendship Scale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https://link.springer.com/content/pdf/10.1007%2Fs11205-005-7746-y.pdf</a:t>
            </a:r>
            <a:r>
              <a:rPr lang="en-GB" sz="1400" dirty="0">
                <a:latin typeface="Arial" panose="020B0604020202020204" pitchFamily="34" charset="0"/>
                <a:cs typeface="Arial" panose="020B0604020202020204" pitchFamily="34" charset="0"/>
              </a:rPr>
              <a:t>  (Accessed: 9 November 2021).</a:t>
            </a:r>
          </a:p>
          <a:p>
            <a:pPr>
              <a:buFont typeface="Wingdings" pitchFamily="2" charset="2"/>
              <a:buChar char="v"/>
            </a:pPr>
            <a:endParaRPr lang="en-US" sz="14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142490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CDB0626-DB11-F948-87DE-0982727EB072}"/>
              </a:ext>
            </a:extLst>
          </p:cNvPr>
          <p:cNvSpPr>
            <a:spLocks noGrp="1"/>
          </p:cNvSpPr>
          <p:nvPr>
            <p:ph idx="1"/>
          </p:nvPr>
        </p:nvSpPr>
        <p:spPr>
          <a:xfrm>
            <a:off x="651641" y="630621"/>
            <a:ext cx="10896892" cy="5546342"/>
          </a:xfrm>
        </p:spPr>
        <p:txBody>
          <a:bodyPr>
            <a:normAutofit/>
          </a:bodyPr>
          <a:lstStyle/>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10) Hardison &amp; Cochran. (2021). </a:t>
            </a:r>
            <a:r>
              <a:rPr lang="en-GB" sz="1400" i="1" dirty="0">
                <a:latin typeface="Arial" panose="020B0604020202020204" pitchFamily="34" charset="0"/>
                <a:cs typeface="Arial" panose="020B0604020202020204" pitchFamily="34" charset="0"/>
              </a:rPr>
              <a:t>Warning Signs of Nursing Home Abuse and Neglect | Hardison &amp; Cochran</a:t>
            </a:r>
            <a:r>
              <a:rPr lang="en-GB" sz="1400" dirty="0">
                <a:latin typeface="Arial" panose="020B0604020202020204" pitchFamily="34" charset="0"/>
                <a:cs typeface="Arial" panose="020B0604020202020204" pitchFamily="34" charset="0"/>
              </a:rPr>
              <a:t>. [online] Available at: &lt;https://www.lawyernc.com/nursing-home-abuse-lawyer/warning-signs-nursing-home-abuse/&gt; [Accessed 5 November 2021].</a:t>
            </a:r>
            <a:endParaRPr lang="en-US"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11) Legislation.gov.uk. (2021). </a:t>
            </a:r>
            <a:r>
              <a:rPr lang="en-GB" sz="1400" i="1" dirty="0">
                <a:latin typeface="Arial" panose="020B0604020202020204" pitchFamily="34" charset="0"/>
                <a:cs typeface="Arial" panose="020B0604020202020204" pitchFamily="34" charset="0"/>
              </a:rPr>
              <a:t>Care Act 2014</a:t>
            </a:r>
            <a:r>
              <a:rPr lang="en-GB" sz="1400" dirty="0">
                <a:latin typeface="Arial" panose="020B0604020202020204" pitchFamily="34" charset="0"/>
                <a:cs typeface="Arial" panose="020B0604020202020204" pitchFamily="34" charset="0"/>
              </a:rPr>
              <a:t>. [online] Available at: &lt;https://www.legislation.gov.uk/ukpga/2014/23/contents/enacted&gt; [Accessed 11 November 2021].</a:t>
            </a:r>
            <a:endParaRPr lang="en-US"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12) LGA (2020) </a:t>
            </a:r>
            <a:r>
              <a:rPr lang="en-GB" sz="1400" i="1" dirty="0">
                <a:latin typeface="Arial" panose="020B0604020202020204" pitchFamily="34" charset="0"/>
                <a:cs typeface="Arial" panose="020B0604020202020204" pitchFamily="34" charset="0"/>
              </a:rPr>
              <a:t>Loneliness, social isolation and COVID-19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https://local.gov.uk/loneliness-social-isolation-and-covid-19</a:t>
            </a:r>
            <a:r>
              <a:rPr lang="en-GB" sz="1400" dirty="0">
                <a:latin typeface="Arial" panose="020B0604020202020204" pitchFamily="34" charset="0"/>
                <a:cs typeface="Arial" panose="020B0604020202020204" pitchFamily="34" charset="0"/>
              </a:rPr>
              <a:t> (Accessed: 2 November 2021).</a:t>
            </a:r>
            <a:r>
              <a:rPr lang="en-GB" sz="1400" i="1" dirty="0">
                <a:latin typeface="Arial" panose="020B0604020202020204" pitchFamily="34" charset="0"/>
                <a:cs typeface="Arial" panose="020B0604020202020204" pitchFamily="34" charset="0"/>
              </a:rPr>
              <a:t> </a:t>
            </a:r>
          </a:p>
          <a:p>
            <a:pPr marL="0" indent="0">
              <a:buNone/>
            </a:pPr>
            <a:r>
              <a:rPr lang="en-GB" altLang="en-US" sz="1400" dirty="0">
                <a:latin typeface="Arial" panose="020B0604020202020204" pitchFamily="34" charset="0"/>
                <a:ea typeface="Calibri" panose="020F0502020204030204" pitchFamily="34" charset="0"/>
                <a:cs typeface="Arial" panose="020B0604020202020204" pitchFamily="34" charset="0"/>
              </a:rPr>
              <a:t>13) Maulk, K. (2010) </a:t>
            </a:r>
            <a:r>
              <a:rPr lang="en-GB" altLang="en-US" sz="1400" i="1" dirty="0">
                <a:latin typeface="Arial" panose="020B0604020202020204" pitchFamily="34" charset="0"/>
                <a:ea typeface="Calibri" panose="020F0502020204030204" pitchFamily="34" charset="0"/>
                <a:cs typeface="Arial" panose="020B0604020202020204" pitchFamily="34" charset="0"/>
              </a:rPr>
              <a:t>Gerontological Nursing: Competencies for Care 2</a:t>
            </a:r>
            <a:r>
              <a:rPr lang="en-GB" altLang="en-US" sz="1400" i="1" baseline="30000" dirty="0">
                <a:latin typeface="Arial" panose="020B0604020202020204" pitchFamily="34" charset="0"/>
                <a:ea typeface="Calibri" panose="020F0502020204030204" pitchFamily="34" charset="0"/>
                <a:cs typeface="Arial" panose="020B0604020202020204" pitchFamily="34" charset="0"/>
              </a:rPr>
              <a:t>nd</a:t>
            </a:r>
            <a:r>
              <a:rPr lang="en-GB" altLang="en-US" sz="1400" i="1" dirty="0">
                <a:latin typeface="Arial" panose="020B0604020202020204" pitchFamily="34" charset="0"/>
                <a:ea typeface="Calibri" panose="020F0502020204030204" pitchFamily="34" charset="0"/>
                <a:cs typeface="Arial" panose="020B0604020202020204" pitchFamily="34" charset="0"/>
              </a:rPr>
              <a:t> edn.</a:t>
            </a:r>
            <a:r>
              <a:rPr lang="en-GB" altLang="en-US" sz="1400" dirty="0">
                <a:latin typeface="Arial" panose="020B0604020202020204" pitchFamily="34" charset="0"/>
                <a:ea typeface="Calibri" panose="020F0502020204030204" pitchFamily="34" charset="0"/>
                <a:cs typeface="Arial" panose="020B0604020202020204" pitchFamily="34" charset="0"/>
              </a:rPr>
              <a:t> London: Jones and Bartlett Publishers International.</a:t>
            </a:r>
          </a:p>
          <a:p>
            <a:pPr marL="0" indent="0">
              <a:buNone/>
            </a:pPr>
            <a:r>
              <a:rPr lang="en-GB" sz="1400" dirty="0">
                <a:latin typeface="Arial" panose="020B0604020202020204" pitchFamily="34" charset="0"/>
                <a:cs typeface="Arial" panose="020B0604020202020204" pitchFamily="34" charset="0"/>
              </a:rPr>
              <a:t>14) MentalHealth.gov, (2017) What Is Mental Health? Available at: https://www.mentalhealth.gov/basics/what-is-mental-health (Accessed: 20 October 2021).</a:t>
            </a:r>
          </a:p>
          <a:p>
            <a:pPr marL="0" indent="0">
              <a:buNone/>
            </a:pPr>
            <a:r>
              <a:rPr lang="en-GB" sz="1400" dirty="0">
                <a:latin typeface="Arial" panose="020B0604020202020204" pitchFamily="34" charset="0"/>
                <a:cs typeface="Arial" panose="020B0604020202020204" pitchFamily="34" charset="0"/>
              </a:rPr>
              <a:t>15) National Institute on Aging. (2021). </a:t>
            </a:r>
            <a:r>
              <a:rPr lang="en-GB" sz="1400" i="1" dirty="0">
                <a:latin typeface="Arial" panose="020B0604020202020204" pitchFamily="34" charset="0"/>
                <a:cs typeface="Arial" panose="020B0604020202020204" pitchFamily="34" charset="0"/>
              </a:rPr>
              <a:t>Elder abuse</a:t>
            </a:r>
            <a:r>
              <a:rPr lang="en-GB" sz="1400" dirty="0">
                <a:latin typeface="Arial" panose="020B0604020202020204" pitchFamily="34" charset="0"/>
                <a:cs typeface="Arial" panose="020B0604020202020204" pitchFamily="34" charset="0"/>
              </a:rPr>
              <a:t>. [online] Available at: &lt;https://www.nia.nih.gov/health/topics/elder-abuse&gt; [Accessed 4 November 2021].</a:t>
            </a:r>
            <a:endParaRPr lang="en-US"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16) NHS, (2017) Mental Health in Older People A Practice Primer Available at: https://www.england.nhs.uk/wp-content/uploads/2017/09/.pdf (Accessed: 20 October 2021).</a:t>
            </a:r>
          </a:p>
          <a:p>
            <a:pPr marL="0" indent="0">
              <a:buNone/>
            </a:pPr>
            <a:r>
              <a:rPr lang="en-GB" sz="1400" dirty="0">
                <a:latin typeface="Arial" panose="020B0604020202020204" pitchFamily="34" charset="0"/>
                <a:cs typeface="Arial" panose="020B0604020202020204" pitchFamily="34" charset="0"/>
              </a:rPr>
              <a:t>17) NHS England, (2017) Half of Adults Agedpractice-primer 55 and Over have Experienced Common Mental Health Problems, say Age UK Available at: https://www.england.nhs.uk/2017/10/half-of-adults-aged-55-and-over-have-experienced-common-mental-health-problems-say-age-uk/ (Accessed: 2 November 2021).</a:t>
            </a:r>
          </a:p>
          <a:p>
            <a:pPr marL="0" indent="0">
              <a:buNone/>
            </a:pPr>
            <a:r>
              <a:rPr lang="en-GB" sz="1400" dirty="0">
                <a:latin typeface="Arial" panose="020B0604020202020204" pitchFamily="34" charset="0"/>
                <a:cs typeface="Arial" panose="020B0604020202020204" pitchFamily="34" charset="0"/>
              </a:rPr>
              <a:t>18) Ohchr.org. (2021). </a:t>
            </a:r>
            <a:r>
              <a:rPr lang="en-GB" sz="1400" i="1" dirty="0">
                <a:latin typeface="Arial" panose="020B0604020202020204" pitchFamily="34" charset="0"/>
                <a:cs typeface="Arial" panose="020B0604020202020204" pitchFamily="34" charset="0"/>
              </a:rPr>
              <a:t>OHCHR | Human rights of older persons</a:t>
            </a:r>
            <a:r>
              <a:rPr lang="en-GB" sz="1400" dirty="0">
                <a:latin typeface="Arial" panose="020B0604020202020204" pitchFamily="34" charset="0"/>
                <a:cs typeface="Arial" panose="020B0604020202020204" pitchFamily="34" charset="0"/>
              </a:rPr>
              <a:t>. [online] Available at: &lt;https://www.ohchr.org/EN/Issues/OlderPersons/Pages/OlderPersonsIndex.aspx&gt; [Accessed 11 November 2021].</a:t>
            </a:r>
          </a:p>
          <a:p>
            <a:pPr marL="0" indent="0">
              <a:buNone/>
            </a:pPr>
            <a:r>
              <a:rPr lang="en-GB" sz="1400" dirty="0">
                <a:latin typeface="Arial" panose="020B0604020202020204" pitchFamily="34" charset="0"/>
                <a:cs typeface="Arial" panose="020B0604020202020204" pitchFamily="34" charset="0"/>
              </a:rPr>
              <a:t>19) Pachana, N. (2016) Ageing.  A Very Short Introduction Oxford: Oxford University Press.</a:t>
            </a:r>
          </a:p>
          <a:p>
            <a:pPr marL="514350" indent="-514350">
              <a:buFont typeface="+mj-lt"/>
              <a:buAutoNum type="arabicPeriod"/>
            </a:pPr>
            <a:endParaRPr lang="en-GB" sz="14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776856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F45F5B-0824-9E41-8DC7-7149BA33373F}"/>
              </a:ext>
            </a:extLst>
          </p:cNvPr>
          <p:cNvSpPr>
            <a:spLocks noGrp="1"/>
          </p:cNvSpPr>
          <p:nvPr>
            <p:ph idx="1"/>
          </p:nvPr>
        </p:nvSpPr>
        <p:spPr>
          <a:xfrm>
            <a:off x="795647" y="629392"/>
            <a:ext cx="10558153" cy="5547571"/>
          </a:xfrm>
        </p:spPr>
        <p:txBody>
          <a:bodyPr>
            <a:normAutofit/>
          </a:bodyPr>
          <a:lstStyle/>
          <a:p>
            <a:pPr marL="0" indent="0">
              <a:buNone/>
            </a:pPr>
            <a:r>
              <a:rPr lang="en-GB" sz="1400" dirty="0">
                <a:latin typeface="Arial" panose="020B0604020202020204" pitchFamily="34" charset="0"/>
                <a:cs typeface="Arial" panose="020B0604020202020204" pitchFamily="34" charset="0"/>
              </a:rPr>
              <a:t>20) Perlman, D. and L. Anne Peplau. (1981) ‘Toward a social psychology of loneliness.’ </a:t>
            </a:r>
            <a:r>
              <a:rPr lang="en-GB" sz="1400" i="1" dirty="0">
                <a:latin typeface="Arial" panose="020B0604020202020204" pitchFamily="34" charset="0"/>
                <a:cs typeface="Arial" panose="020B0604020202020204" pitchFamily="34" charset="0"/>
              </a:rPr>
              <a:t>Personal relationships </a:t>
            </a:r>
            <a:r>
              <a:rPr lang="en-GB" sz="1400" dirty="0">
                <a:latin typeface="Arial" panose="020B0604020202020204" pitchFamily="34" charset="0"/>
                <a:cs typeface="Arial" panose="020B0604020202020204" pitchFamily="34" charset="0"/>
              </a:rPr>
              <a:t>3 pp. 31-56.</a:t>
            </a:r>
          </a:p>
          <a:p>
            <a:pPr marL="0" indent="0">
              <a:buNone/>
            </a:pPr>
            <a:r>
              <a:rPr lang="en-GB" sz="1400" dirty="0">
                <a:latin typeface="Arial" panose="020B0604020202020204" pitchFamily="34" charset="0"/>
                <a:cs typeface="Arial" panose="020B0604020202020204" pitchFamily="34" charset="0"/>
              </a:rPr>
              <a:t>21) RVS, (2015) Feeling well and overcoming loneliness. Available at: https://www.royalvoluntaryservice.org.uk/our-services/advice-and-support/feeling-well-and-overcoming-loneliness (Accessed: 2 November 2021).</a:t>
            </a:r>
          </a:p>
          <a:p>
            <a:pPr marL="0" indent="0">
              <a:buNone/>
            </a:pPr>
            <a:r>
              <a:rPr lang="en-GB" altLang="en-US" sz="1400" dirty="0">
                <a:latin typeface="Arial" panose="020B0604020202020204" pitchFamily="34" charset="0"/>
                <a:cs typeface="Arial" panose="020B0604020202020204" pitchFamily="34" charset="0"/>
              </a:rPr>
              <a:t>22) Scie, (2018) Tackling Loneliness and Social Isolation: the Role of Commissioners. Available at: https://www.scie.org.uk/prevention/connecting/loneliness-social-isolation?utm_campaign=10193621_scieline%2015%20january%202019&amp;utm_medium=email&amp;utm_source=scie&amp;utm_sfid=003g000002xcjzdiax&amp;utm_role=communications&amp;dm_i=4o5 (Accessed: 11th November 2021).</a:t>
            </a:r>
          </a:p>
          <a:p>
            <a:pPr marL="0" indent="0">
              <a:buNone/>
            </a:pPr>
            <a:r>
              <a:rPr lang="en-GB" sz="1400" dirty="0">
                <a:latin typeface="Arial" panose="020B0604020202020204" pitchFamily="34" charset="0"/>
                <a:cs typeface="Arial" panose="020B0604020202020204" pitchFamily="34" charset="0"/>
              </a:rPr>
              <a:t>23) Seniors Lifestyle Magazine. (2021). </a:t>
            </a:r>
            <a:r>
              <a:rPr lang="en-GB" sz="1400" i="1" dirty="0">
                <a:latin typeface="Arial" panose="020B0604020202020204" pitchFamily="34" charset="0"/>
                <a:cs typeface="Arial" panose="020B0604020202020204" pitchFamily="34" charset="0"/>
              </a:rPr>
              <a:t>Advantages And Disadvantages Of Home Care &amp; Residential Care - Seniors Lifestyle Magazine</a:t>
            </a:r>
            <a:r>
              <a:rPr lang="en-GB" sz="1400" dirty="0">
                <a:latin typeface="Arial" panose="020B0604020202020204" pitchFamily="34" charset="0"/>
                <a:cs typeface="Arial" panose="020B0604020202020204" pitchFamily="34" charset="0"/>
              </a:rPr>
              <a:t>. [online] Available at: &lt;https://.com/care-giving/home-health-care/advantages-and-disadvantages-of-home-care-residential-care/&gt; [Accessed 10 November 2021].</a:t>
            </a:r>
            <a:endParaRPr lang="en-US" sz="1400" dirty="0">
              <a:latin typeface="Arial" panose="020B0604020202020204" pitchFamily="34" charset="0"/>
              <a:cs typeface="Arial" panose="020B0604020202020204" pitchFamily="34" charset="0"/>
            </a:endParaRPr>
          </a:p>
          <a:p>
            <a:pPr marL="0" indent="0">
              <a:buNone/>
            </a:pPr>
            <a:r>
              <a:rPr lang="en-GB" altLang="en-US" sz="1400" dirty="0">
                <a:latin typeface="Arial" panose="020B0604020202020204" pitchFamily="34" charset="0"/>
                <a:cs typeface="Arial" panose="020B0604020202020204" pitchFamily="34" charset="0"/>
              </a:rPr>
              <a:t>24) Settersten, R.A. and Angel, J.L. (eds.) (2012) </a:t>
            </a:r>
            <a:r>
              <a:rPr lang="en-GB" altLang="en-US" sz="1400" i="1" dirty="0">
                <a:latin typeface="Arial" panose="020B0604020202020204" pitchFamily="34" charset="0"/>
                <a:cs typeface="Arial" panose="020B0604020202020204" pitchFamily="34" charset="0"/>
              </a:rPr>
              <a:t>Handbook of Sociology of Aging. </a:t>
            </a:r>
            <a:r>
              <a:rPr lang="en-GB" altLang="en-US" sz="1400" dirty="0">
                <a:latin typeface="Arial" panose="020B0604020202020204" pitchFamily="34" charset="0"/>
                <a:cs typeface="Arial" panose="020B0604020202020204" pitchFamily="34" charset="0"/>
              </a:rPr>
              <a:t>New York: Springer </a:t>
            </a:r>
          </a:p>
          <a:p>
            <a:pPr marL="0" indent="0">
              <a:buNone/>
            </a:pPr>
            <a:r>
              <a:rPr lang="en-GB" sz="1400" dirty="0">
                <a:latin typeface="Arial" panose="020B0604020202020204" pitchFamily="34" charset="0"/>
                <a:cs typeface="Arial" panose="020B0604020202020204" pitchFamily="34" charset="0"/>
              </a:rPr>
              <a:t>25) Team, T., (2021). </a:t>
            </a:r>
            <a:r>
              <a:rPr lang="en-GB" sz="1400" i="1" dirty="0">
                <a:latin typeface="Arial" panose="020B0604020202020204" pitchFamily="34" charset="0"/>
                <a:cs typeface="Arial" panose="020B0604020202020204" pitchFamily="34" charset="0"/>
              </a:rPr>
              <a:t>Financ</a:t>
            </a:r>
            <a:r>
              <a:rPr lang="en-GB" sz="1400" dirty="0">
                <a:latin typeface="Arial" panose="020B0604020202020204" pitchFamily="34" charset="0"/>
                <a:cs typeface="Arial" panose="020B0604020202020204" pitchFamily="34" charset="0"/>
              </a:rPr>
              <a:t>seniorslifestylemag</a:t>
            </a:r>
            <a:r>
              <a:rPr lang="en-GB" sz="1400" i="1" dirty="0">
                <a:latin typeface="Arial" panose="020B0604020202020204" pitchFamily="34" charset="0"/>
                <a:cs typeface="Arial" panose="020B0604020202020204" pitchFamily="34" charset="0"/>
              </a:rPr>
              <a:t>ial Elder Abuse - Signs of Financial Elderly Abuse</a:t>
            </a:r>
            <a:r>
              <a:rPr lang="en-GB" sz="1400" dirty="0">
                <a:latin typeface="Arial" panose="020B0604020202020204" pitchFamily="34" charset="0"/>
                <a:cs typeface="Arial" panose="020B0604020202020204" pitchFamily="34" charset="0"/>
              </a:rPr>
              <a:t>. [online] Nursing Home Abuse Center. Available at: &lt;https://www.nursinghomeabusecenter.com/elder-abuse/types/financial-abuse/&gt; [Accessed 5 November 2021].</a:t>
            </a:r>
          </a:p>
          <a:p>
            <a:pPr marL="0" indent="0">
              <a:buNone/>
            </a:pPr>
            <a:r>
              <a:rPr lang="en-GB" sz="1400" dirty="0">
                <a:latin typeface="Arial" panose="020B0604020202020204" pitchFamily="34" charset="0"/>
                <a:cs typeface="Arial" panose="020B0604020202020204" pitchFamily="34" charset="0"/>
              </a:rPr>
              <a:t>26) World Health Organisation, (2021). </a:t>
            </a:r>
            <a:r>
              <a:rPr lang="en-GB" sz="1400" i="1" dirty="0">
                <a:latin typeface="Arial" panose="020B0604020202020204" pitchFamily="34" charset="0"/>
                <a:cs typeface="Arial" panose="020B0604020202020204" pitchFamily="34" charset="0"/>
              </a:rPr>
              <a:t>Elder abuse</a:t>
            </a:r>
            <a:r>
              <a:rPr lang="en-GB" sz="1400" dirty="0">
                <a:latin typeface="Arial" panose="020B0604020202020204" pitchFamily="34" charset="0"/>
                <a:cs typeface="Arial" panose="020B0604020202020204" pitchFamily="34" charset="0"/>
              </a:rPr>
              <a:t>. [online] Available at: &lt;https://www.who.int/news-room/fact-sheets/detail/elder-abuse&gt; [Accessed 5 November 2021].</a:t>
            </a:r>
          </a:p>
          <a:p>
            <a:pPr marL="0" indent="0">
              <a:buNone/>
            </a:pPr>
            <a:r>
              <a:rPr lang="en-GB" sz="1400" dirty="0">
                <a:latin typeface="Arial" panose="020B0604020202020204" pitchFamily="34" charset="0"/>
                <a:cs typeface="Arial" panose="020B0604020202020204" pitchFamily="34" charset="0"/>
              </a:rPr>
              <a:t>27) World Health Organisation, (2017) Mental Health of Older Adults Available at: https://www.who.int/news-room/fact-sheets/detail/mental-health-of-older-adults (Accessed: 20 October 2021).</a:t>
            </a:r>
          </a:p>
          <a:p>
            <a:pPr marL="0" indent="0">
              <a:buNone/>
            </a:pPr>
            <a:r>
              <a:rPr lang="en-GB" sz="1400" dirty="0">
                <a:latin typeface="Arial" panose="020B0604020202020204" pitchFamily="34" charset="0"/>
                <a:cs typeface="Arial" panose="020B0604020202020204" pitchFamily="34" charset="0"/>
              </a:rPr>
              <a:t>28) Yon, Y., Mikton, C., Gassoumis, Z. and Wilber, K., (2021). </a:t>
            </a:r>
            <a:r>
              <a:rPr lang="en-GB" sz="1400" i="1" dirty="0">
                <a:latin typeface="Arial" panose="020B0604020202020204" pitchFamily="34" charset="0"/>
                <a:cs typeface="Arial" panose="020B0604020202020204" pitchFamily="34" charset="0"/>
              </a:rPr>
              <a:t>Elder abuse prevalence in community settings: a systematic review and meta-analysis</a:t>
            </a:r>
            <a:r>
              <a:rPr lang="en-GB" sz="1400" dirty="0">
                <a:latin typeface="Arial" panose="020B0604020202020204" pitchFamily="34" charset="0"/>
                <a:cs typeface="Arial" panose="020B0604020202020204" pitchFamily="34" charset="0"/>
              </a:rPr>
              <a:t>.</a:t>
            </a: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07221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{173DAB53-8270-EF45-92D1-7FCC9D05D3F9}tf10001070</Template>
  <TotalTime>11313</TotalTime>
  <Words>2171</Words>
  <Application>Microsoft Macintosh PowerPoint</Application>
  <PresentationFormat>Widescreen</PresentationFormat>
  <Paragraphs>152</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Open Sans</vt:lpstr>
      <vt:lpstr>Wingdings</vt:lpstr>
      <vt:lpstr>Office Theme</vt:lpstr>
      <vt:lpstr>BSC Health and Social Care  Living with care: The Older Person</vt:lpstr>
      <vt:lpstr>INTRODUCTION</vt:lpstr>
      <vt:lpstr> Learning Outcome  </vt:lpstr>
      <vt:lpstr>What is elder abuse?</vt:lpstr>
      <vt:lpstr>PowerPoint Presentation</vt:lpstr>
      <vt:lpstr> Residential care  </vt:lpstr>
      <vt:lpstr> Disengagement theory  Activity theory  Symbolic Interaction  </vt:lpstr>
      <vt:lpstr>  Symbolic Interaction theory </vt:lpstr>
      <vt:lpstr>PowerPoint Presentation</vt:lpstr>
      <vt:lpstr>Physical abuse in  Residential care homes </vt:lpstr>
      <vt:lpstr> Emotional Abuse </vt:lpstr>
      <vt:lpstr>Neglect and self neglect</vt:lpstr>
      <vt:lpstr>Financial abuse</vt:lpstr>
      <vt:lpstr>PowerPoint Presentation</vt:lpstr>
      <vt:lpstr>Recommendations for future practice</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Health and Social Care  Living with care: The Older Person</dc:title>
  <dc:creator>Gulnaz Begum (1907551)</dc:creator>
  <cp:lastModifiedBy>Gulnaz Begum (1907551)</cp:lastModifiedBy>
  <cp:revision>1</cp:revision>
  <dcterms:created xsi:type="dcterms:W3CDTF">2021-10-28T10:36:55Z</dcterms:created>
  <dcterms:modified xsi:type="dcterms:W3CDTF">2021-11-11T23:11:59Z</dcterms:modified>
</cp:coreProperties>
</file>