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9036050" cy="144367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F6F662-C9E1-4545-B644-614CA9DD5481}" v="62" dt="2024-04-19T21:37:55.740"/>
    <p1510:client id="{E26EF351-1479-4DED-8EF9-213833704122}" v="8" dt="2024-04-20T19:21:35.4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p:scale>
          <a:sx n="70" d="100"/>
          <a:sy n="70" d="100"/>
        </p:scale>
        <p:origin x="1104" y="-329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man Kadlubiec" userId="2168d0929d60d4ef" providerId="LiveId" clId="{902C869E-DDDA-4E01-B12E-DB284E64E62D}"/>
    <pc:docChg chg="modSld">
      <pc:chgData name="Roman Kadlubiec" userId="2168d0929d60d4ef" providerId="LiveId" clId="{902C869E-DDDA-4E01-B12E-DB284E64E62D}" dt="2024-04-01T17:03:13.786" v="0" actId="20577"/>
      <pc:docMkLst>
        <pc:docMk/>
      </pc:docMkLst>
      <pc:sldChg chg="modSp mod">
        <pc:chgData name="Roman Kadlubiec" userId="2168d0929d60d4ef" providerId="LiveId" clId="{902C869E-DDDA-4E01-B12E-DB284E64E62D}" dt="2024-04-01T17:03:13.786" v="0" actId="20577"/>
        <pc:sldMkLst>
          <pc:docMk/>
          <pc:sldMk cId="4005359678" sldId="256"/>
        </pc:sldMkLst>
        <pc:spChg chg="mod">
          <ac:chgData name="Roman Kadlubiec" userId="2168d0929d60d4ef" providerId="LiveId" clId="{902C869E-DDDA-4E01-B12E-DB284E64E62D}" dt="2024-04-01T17:03:13.786" v="0" actId="20577"/>
          <ac:spMkLst>
            <pc:docMk/>
            <pc:sldMk cId="4005359678" sldId="256"/>
            <ac:spMk id="4" creationId="{1E1663A3-102C-2996-AA5B-74D13FEC6AA6}"/>
          </ac:spMkLst>
        </pc:spChg>
      </pc:sldChg>
    </pc:docChg>
  </pc:docChgLst>
  <pc:docChgLst>
    <pc:chgData name="Roman Kadlubiec" userId="2168d0929d60d4ef" providerId="LiveId" clId="{E26EF351-1479-4DED-8EF9-213833704122}"/>
    <pc:docChg chg="undo custSel modSld">
      <pc:chgData name="Roman Kadlubiec" userId="2168d0929d60d4ef" providerId="LiveId" clId="{E26EF351-1479-4DED-8EF9-213833704122}" dt="2024-04-20T21:08:33.367" v="7668" actId="255"/>
      <pc:docMkLst>
        <pc:docMk/>
      </pc:docMkLst>
      <pc:sldChg chg="addSp modSp mod">
        <pc:chgData name="Roman Kadlubiec" userId="2168d0929d60d4ef" providerId="LiveId" clId="{E26EF351-1479-4DED-8EF9-213833704122}" dt="2024-04-20T21:08:33.367" v="7668" actId="255"/>
        <pc:sldMkLst>
          <pc:docMk/>
          <pc:sldMk cId="4005359678" sldId="256"/>
        </pc:sldMkLst>
        <pc:spChg chg="add">
          <ac:chgData name="Roman Kadlubiec" userId="2168d0929d60d4ef" providerId="LiveId" clId="{E26EF351-1479-4DED-8EF9-213833704122}" dt="2024-04-20T17:52:01.635" v="394"/>
          <ac:spMkLst>
            <pc:docMk/>
            <pc:sldMk cId="4005359678" sldId="256"/>
            <ac:spMk id="2" creationId="{F3E91527-6888-27EE-E709-D42CE581166F}"/>
          </ac:spMkLst>
        </pc:spChg>
        <pc:spChg chg="mod">
          <ac:chgData name="Roman Kadlubiec" userId="2168d0929d60d4ef" providerId="LiveId" clId="{E26EF351-1479-4DED-8EF9-213833704122}" dt="2024-04-20T18:29:16.991" v="2592" actId="255"/>
          <ac:spMkLst>
            <pc:docMk/>
            <pc:sldMk cId="4005359678" sldId="256"/>
            <ac:spMk id="5" creationId="{B1F82093-A3F7-6FFA-FAC5-F6A440A68173}"/>
          </ac:spMkLst>
        </pc:spChg>
        <pc:spChg chg="mod">
          <ac:chgData name="Roman Kadlubiec" userId="2168d0929d60d4ef" providerId="LiveId" clId="{E26EF351-1479-4DED-8EF9-213833704122}" dt="2024-04-20T19:58:13.881" v="7277" actId="255"/>
          <ac:spMkLst>
            <pc:docMk/>
            <pc:sldMk cId="4005359678" sldId="256"/>
            <ac:spMk id="6" creationId="{128B6343-69B7-1B13-B122-BF451A8FD27D}"/>
          </ac:spMkLst>
        </pc:spChg>
        <pc:spChg chg="mod">
          <ac:chgData name="Roman Kadlubiec" userId="2168d0929d60d4ef" providerId="LiveId" clId="{E26EF351-1479-4DED-8EF9-213833704122}" dt="2024-04-20T19:57:01.886" v="7268" actId="255"/>
          <ac:spMkLst>
            <pc:docMk/>
            <pc:sldMk cId="4005359678" sldId="256"/>
            <ac:spMk id="7" creationId="{6C794379-56B8-5DDA-DFF0-D73FF9EA784E}"/>
          </ac:spMkLst>
        </pc:spChg>
        <pc:spChg chg="mod">
          <ac:chgData name="Roman Kadlubiec" userId="2168d0929d60d4ef" providerId="LiveId" clId="{E26EF351-1479-4DED-8EF9-213833704122}" dt="2024-04-20T19:58:02.660" v="7276" actId="255"/>
          <ac:spMkLst>
            <pc:docMk/>
            <pc:sldMk cId="4005359678" sldId="256"/>
            <ac:spMk id="8" creationId="{2F40B231-CB64-D9D7-3E5A-CAE04B1D156A}"/>
          </ac:spMkLst>
        </pc:spChg>
        <pc:spChg chg="mod">
          <ac:chgData name="Roman Kadlubiec" userId="2168d0929d60d4ef" providerId="LiveId" clId="{E26EF351-1479-4DED-8EF9-213833704122}" dt="2024-04-20T20:01:36.155" v="7293"/>
          <ac:spMkLst>
            <pc:docMk/>
            <pc:sldMk cId="4005359678" sldId="256"/>
            <ac:spMk id="9" creationId="{B25C7CE6-394A-9183-9688-C18DDA9A7B8C}"/>
          </ac:spMkLst>
        </pc:spChg>
        <pc:spChg chg="mod">
          <ac:chgData name="Roman Kadlubiec" userId="2168d0929d60d4ef" providerId="LiveId" clId="{E26EF351-1479-4DED-8EF9-213833704122}" dt="2024-04-20T20:09:40.115" v="7666"/>
          <ac:spMkLst>
            <pc:docMk/>
            <pc:sldMk cId="4005359678" sldId="256"/>
            <ac:spMk id="10" creationId="{2CE5AF34-2D7C-5898-86D6-0BDABE363C7A}"/>
          </ac:spMkLst>
        </pc:spChg>
        <pc:spChg chg="mod">
          <ac:chgData name="Roman Kadlubiec" userId="2168d0929d60d4ef" providerId="LiveId" clId="{E26EF351-1479-4DED-8EF9-213833704122}" dt="2024-04-20T21:08:33.367" v="7668" actId="255"/>
          <ac:spMkLst>
            <pc:docMk/>
            <pc:sldMk cId="4005359678" sldId="256"/>
            <ac:spMk id="12" creationId="{288CE5FF-9A90-0A38-3F28-FF4580A35A27}"/>
          </ac:spMkLst>
        </pc:spChg>
        <pc:spChg chg="add">
          <ac:chgData name="Roman Kadlubiec" userId="2168d0929d60d4ef" providerId="LiveId" clId="{E26EF351-1479-4DED-8EF9-213833704122}" dt="2024-04-20T17:58:39.794" v="675"/>
          <ac:spMkLst>
            <pc:docMk/>
            <pc:sldMk cId="4005359678" sldId="256"/>
            <ac:spMk id="15" creationId="{79D059A3-DC79-36D3-077F-148685A1128E}"/>
          </ac:spMkLst>
        </pc:spChg>
        <pc:spChg chg="add">
          <ac:chgData name="Roman Kadlubiec" userId="2168d0929d60d4ef" providerId="LiveId" clId="{E26EF351-1479-4DED-8EF9-213833704122}" dt="2024-04-20T18:40:54.025" v="3780"/>
          <ac:spMkLst>
            <pc:docMk/>
            <pc:sldMk cId="4005359678" sldId="256"/>
            <ac:spMk id="17" creationId="{1160C8E1-0CE9-857D-C164-C678DCDB5D62}"/>
          </ac:spMkLst>
        </pc:spChg>
        <pc:spChg chg="add">
          <ac:chgData name="Roman Kadlubiec" userId="2168d0929d60d4ef" providerId="LiveId" clId="{E26EF351-1479-4DED-8EF9-213833704122}" dt="2024-04-20T19:20:34.882" v="6072"/>
          <ac:spMkLst>
            <pc:docMk/>
            <pc:sldMk cId="4005359678" sldId="256"/>
            <ac:spMk id="18" creationId="{3C6B06FE-1338-8DCF-0370-633BCFFC390B}"/>
          </ac:spMkLst>
        </pc:spChg>
        <pc:spChg chg="mod">
          <ac:chgData name="Roman Kadlubiec" userId="2168d0929d60d4ef" providerId="LiveId" clId="{E26EF351-1479-4DED-8EF9-213833704122}" dt="2024-04-20T19:13:47" v="5006" actId="2711"/>
          <ac:spMkLst>
            <pc:docMk/>
            <pc:sldMk cId="4005359678" sldId="256"/>
            <ac:spMk id="19" creationId="{D55F8946-8279-5971-22B4-7670D4402773}"/>
          </ac:spMkLst>
        </pc:spChg>
      </pc:sldChg>
    </pc:docChg>
  </pc:docChgLst>
  <pc:docChgLst>
    <pc:chgData name="Roman Kadlubiec" userId="2168d0929d60d4ef" providerId="LiveId" clId="{79F6F662-C9E1-4545-B644-614CA9DD5481}"/>
    <pc:docChg chg="undo redo custSel modSld modMainMaster modNotesMaster">
      <pc:chgData name="Roman Kadlubiec" userId="2168d0929d60d4ef" providerId="LiveId" clId="{79F6F662-C9E1-4545-B644-614CA9DD5481}" dt="2024-04-19T21:42:19.143" v="1036" actId="14100"/>
      <pc:docMkLst>
        <pc:docMk/>
      </pc:docMkLst>
      <pc:sldChg chg="addSp delSp modSp mod modNotes">
        <pc:chgData name="Roman Kadlubiec" userId="2168d0929d60d4ef" providerId="LiveId" clId="{79F6F662-C9E1-4545-B644-614CA9DD5481}" dt="2024-04-19T21:42:19.143" v="1036" actId="14100"/>
        <pc:sldMkLst>
          <pc:docMk/>
          <pc:sldMk cId="4005359678" sldId="256"/>
        </pc:sldMkLst>
        <pc:spChg chg="mod">
          <ac:chgData name="Roman Kadlubiec" userId="2168d0929d60d4ef" providerId="LiveId" clId="{79F6F662-C9E1-4545-B644-614CA9DD5481}" dt="2024-04-19T20:24:51.760" v="273" actId="13926"/>
          <ac:spMkLst>
            <pc:docMk/>
            <pc:sldMk cId="4005359678" sldId="256"/>
            <ac:spMk id="4" creationId="{1E1663A3-102C-2996-AA5B-74D13FEC6AA6}"/>
          </ac:spMkLst>
        </pc:spChg>
        <pc:spChg chg="mod">
          <ac:chgData name="Roman Kadlubiec" userId="2168d0929d60d4ef" providerId="LiveId" clId="{79F6F662-C9E1-4545-B644-614CA9DD5481}" dt="2024-04-19T20:40:38.177" v="286" actId="13926"/>
          <ac:spMkLst>
            <pc:docMk/>
            <pc:sldMk cId="4005359678" sldId="256"/>
            <ac:spMk id="5" creationId="{B1F82093-A3F7-6FFA-FAC5-F6A440A68173}"/>
          </ac:spMkLst>
        </pc:spChg>
        <pc:spChg chg="mod">
          <ac:chgData name="Roman Kadlubiec" userId="2168d0929d60d4ef" providerId="LiveId" clId="{79F6F662-C9E1-4545-B644-614CA9DD5481}" dt="2024-04-19T20:41:03.739" v="287" actId="13926"/>
          <ac:spMkLst>
            <pc:docMk/>
            <pc:sldMk cId="4005359678" sldId="256"/>
            <ac:spMk id="6" creationId="{128B6343-69B7-1B13-B122-BF451A8FD27D}"/>
          </ac:spMkLst>
        </pc:spChg>
        <pc:spChg chg="mod">
          <ac:chgData name="Roman Kadlubiec" userId="2168d0929d60d4ef" providerId="LiveId" clId="{79F6F662-C9E1-4545-B644-614CA9DD5481}" dt="2024-04-19T21:42:19.143" v="1036" actId="14100"/>
          <ac:spMkLst>
            <pc:docMk/>
            <pc:sldMk cId="4005359678" sldId="256"/>
            <ac:spMk id="7" creationId="{6C794379-56B8-5DDA-DFF0-D73FF9EA784E}"/>
          </ac:spMkLst>
        </pc:spChg>
        <pc:spChg chg="mod">
          <ac:chgData name="Roman Kadlubiec" userId="2168d0929d60d4ef" providerId="LiveId" clId="{79F6F662-C9E1-4545-B644-614CA9DD5481}" dt="2024-04-19T21:09:14.723" v="300" actId="20577"/>
          <ac:spMkLst>
            <pc:docMk/>
            <pc:sldMk cId="4005359678" sldId="256"/>
            <ac:spMk id="8" creationId="{2F40B231-CB64-D9D7-3E5A-CAE04B1D156A}"/>
          </ac:spMkLst>
        </pc:spChg>
        <pc:spChg chg="mod">
          <ac:chgData name="Roman Kadlubiec" userId="2168d0929d60d4ef" providerId="LiveId" clId="{79F6F662-C9E1-4545-B644-614CA9DD5481}" dt="2024-04-19T20:43:12.417" v="295" actId="255"/>
          <ac:spMkLst>
            <pc:docMk/>
            <pc:sldMk cId="4005359678" sldId="256"/>
            <ac:spMk id="9" creationId="{B25C7CE6-394A-9183-9688-C18DDA9A7B8C}"/>
          </ac:spMkLst>
        </pc:spChg>
        <pc:spChg chg="mod">
          <ac:chgData name="Roman Kadlubiec" userId="2168d0929d60d4ef" providerId="LiveId" clId="{79F6F662-C9E1-4545-B644-614CA9DD5481}" dt="2024-04-19T21:42:00.921" v="1035" actId="20577"/>
          <ac:spMkLst>
            <pc:docMk/>
            <pc:sldMk cId="4005359678" sldId="256"/>
            <ac:spMk id="10" creationId="{2CE5AF34-2D7C-5898-86D6-0BDABE363C7A}"/>
          </ac:spMkLst>
        </pc:spChg>
        <pc:spChg chg="mod">
          <ac:chgData name="Roman Kadlubiec" userId="2168d0929d60d4ef" providerId="LiveId" clId="{79F6F662-C9E1-4545-B644-614CA9DD5481}" dt="2024-04-19T21:35:12.249" v="1024"/>
          <ac:spMkLst>
            <pc:docMk/>
            <pc:sldMk cId="4005359678" sldId="256"/>
            <ac:spMk id="11" creationId="{F4F699EA-D8F1-49F7-3D82-C871E7C2FD58}"/>
          </ac:spMkLst>
        </pc:spChg>
        <pc:spChg chg="mod">
          <ac:chgData name="Roman Kadlubiec" userId="2168d0929d60d4ef" providerId="LiveId" clId="{79F6F662-C9E1-4545-B644-614CA9DD5481}" dt="2024-04-19T21:41:40.215" v="1033" actId="14100"/>
          <ac:spMkLst>
            <pc:docMk/>
            <pc:sldMk cId="4005359678" sldId="256"/>
            <ac:spMk id="12" creationId="{288CE5FF-9A90-0A38-3F28-FF4580A35A27}"/>
          </ac:spMkLst>
        </pc:spChg>
        <pc:spChg chg="add">
          <ac:chgData name="Roman Kadlubiec" userId="2168d0929d60d4ef" providerId="LiveId" clId="{79F6F662-C9E1-4545-B644-614CA9DD5481}" dt="2024-04-19T21:12:26.425" v="909"/>
          <ac:spMkLst>
            <pc:docMk/>
            <pc:sldMk cId="4005359678" sldId="256"/>
            <ac:spMk id="15" creationId="{34FB5859-CE6A-8C2A-73E8-ED4A0DBDCBDA}"/>
          </ac:spMkLst>
        </pc:spChg>
        <pc:spChg chg="add mod">
          <ac:chgData name="Roman Kadlubiec" userId="2168d0929d60d4ef" providerId="LiveId" clId="{79F6F662-C9E1-4545-B644-614CA9DD5481}" dt="2024-04-19T21:26:46.637" v="984" actId="21"/>
          <ac:spMkLst>
            <pc:docMk/>
            <pc:sldMk cId="4005359678" sldId="256"/>
            <ac:spMk id="16" creationId="{7CB36789-5B2A-419C-EB71-20FABF3BC24D}"/>
          </ac:spMkLst>
        </pc:spChg>
        <pc:spChg chg="add mod">
          <ac:chgData name="Roman Kadlubiec" userId="2168d0929d60d4ef" providerId="LiveId" clId="{79F6F662-C9E1-4545-B644-614CA9DD5481}" dt="2024-04-19T21:30:57.817" v="1010" actId="255"/>
          <ac:spMkLst>
            <pc:docMk/>
            <pc:sldMk cId="4005359678" sldId="256"/>
            <ac:spMk id="17" creationId="{E7F2A1AD-F80A-7082-394D-A7FCDF4DFA43}"/>
          </ac:spMkLst>
        </pc:spChg>
        <pc:spChg chg="add mod">
          <ac:chgData name="Roman Kadlubiec" userId="2168d0929d60d4ef" providerId="LiveId" clId="{79F6F662-C9E1-4545-B644-614CA9DD5481}" dt="2024-04-19T21:34:07.382" v="1022" actId="255"/>
          <ac:spMkLst>
            <pc:docMk/>
            <pc:sldMk cId="4005359678" sldId="256"/>
            <ac:spMk id="18" creationId="{2642DFE5-960D-C61E-CCB6-C825022CE0AF}"/>
          </ac:spMkLst>
        </pc:spChg>
        <pc:spChg chg="add mod">
          <ac:chgData name="Roman Kadlubiec" userId="2168d0929d60d4ef" providerId="LiveId" clId="{79F6F662-C9E1-4545-B644-614CA9DD5481}" dt="2024-04-19T21:37:55.724" v="1030" actId="1076"/>
          <ac:spMkLst>
            <pc:docMk/>
            <pc:sldMk cId="4005359678" sldId="256"/>
            <ac:spMk id="19" creationId="{D55F8946-8279-5971-22B4-7670D4402773}"/>
          </ac:spMkLst>
        </pc:spChg>
        <pc:picChg chg="add mod">
          <ac:chgData name="Roman Kadlubiec" userId="2168d0929d60d4ef" providerId="LiveId" clId="{79F6F662-C9E1-4545-B644-614CA9DD5481}" dt="2024-04-19T19:40:51.540" v="70"/>
          <ac:picMkLst>
            <pc:docMk/>
            <pc:sldMk cId="4005359678" sldId="256"/>
            <ac:picMk id="3" creationId="{08400E71-3219-BBF2-BED4-0A2D08D8F8D8}"/>
          </ac:picMkLst>
        </pc:picChg>
        <pc:picChg chg="add mod">
          <ac:chgData name="Roman Kadlubiec" userId="2168d0929d60d4ef" providerId="LiveId" clId="{79F6F662-C9E1-4545-B644-614CA9DD5481}" dt="2024-04-19T19:43:52.910" v="81" actId="14100"/>
          <ac:picMkLst>
            <pc:docMk/>
            <pc:sldMk cId="4005359678" sldId="256"/>
            <ac:picMk id="13" creationId="{D17B58D5-A56A-D533-B861-951763EFB3EF}"/>
          </ac:picMkLst>
        </pc:picChg>
        <pc:picChg chg="add mod">
          <ac:chgData name="Roman Kadlubiec" userId="2168d0929d60d4ef" providerId="LiveId" clId="{79F6F662-C9E1-4545-B644-614CA9DD5481}" dt="2024-04-19T21:32:43.883" v="1015" actId="1076"/>
          <ac:picMkLst>
            <pc:docMk/>
            <pc:sldMk cId="4005359678" sldId="256"/>
            <ac:picMk id="14" creationId="{188E094F-42A7-9619-3CB5-981105B684F8}"/>
          </ac:picMkLst>
        </pc:picChg>
        <pc:picChg chg="mod">
          <ac:chgData name="Roman Kadlubiec" userId="2168d0929d60d4ef" providerId="LiveId" clId="{79F6F662-C9E1-4545-B644-614CA9DD5481}" dt="2024-04-19T19:43:24.722" v="78" actId="14100"/>
          <ac:picMkLst>
            <pc:docMk/>
            <pc:sldMk cId="4005359678" sldId="256"/>
            <ac:picMk id="1026" creationId="{8729BBC9-BD3E-B9AE-43A4-E4642D4F275C}"/>
          </ac:picMkLst>
        </pc:picChg>
        <pc:picChg chg="del">
          <ac:chgData name="Roman Kadlubiec" userId="2168d0929d60d4ef" providerId="LiveId" clId="{79F6F662-C9E1-4545-B644-614CA9DD5481}" dt="2024-04-18T20:58:59.190" v="24" actId="21"/>
          <ac:picMkLst>
            <pc:docMk/>
            <pc:sldMk cId="4005359678" sldId="256"/>
            <ac:picMk id="1028" creationId="{45586661-100B-6338-183F-9FA5337B65C1}"/>
          </ac:picMkLst>
        </pc:picChg>
        <pc:picChg chg="del mod">
          <ac:chgData name="Roman Kadlubiec" userId="2168d0929d60d4ef" providerId="LiveId" clId="{79F6F662-C9E1-4545-B644-614CA9DD5481}" dt="2024-04-19T20:03:28.759" v="92" actId="21"/>
          <ac:picMkLst>
            <pc:docMk/>
            <pc:sldMk cId="4005359678" sldId="256"/>
            <ac:picMk id="1030" creationId="{DAC0367B-3DC4-778A-409E-39F4F6E640A5}"/>
          </ac:picMkLst>
        </pc:picChg>
      </pc:sldChg>
      <pc:sldMasterChg chg="modSp modSldLayout">
        <pc:chgData name="Roman Kadlubiec" userId="2168d0929d60d4ef" providerId="LiveId" clId="{79F6F662-C9E1-4545-B644-614CA9DD5481}" dt="2024-04-19T19:40:51.540" v="70"/>
        <pc:sldMasterMkLst>
          <pc:docMk/>
          <pc:sldMasterMk cId="1366062974" sldId="2147483660"/>
        </pc:sldMasterMkLst>
        <pc:spChg chg="mod">
          <ac:chgData name="Roman Kadlubiec" userId="2168d0929d60d4ef" providerId="LiveId" clId="{79F6F662-C9E1-4545-B644-614CA9DD5481}" dt="2024-04-19T19:40:51.540" v="70"/>
          <ac:spMkLst>
            <pc:docMk/>
            <pc:sldMasterMk cId="1366062974" sldId="2147483660"/>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ac:spMk id="3" creationId="{00000000-0000-0000-0000-000000000000}"/>
          </ac:spMkLst>
        </pc:spChg>
        <pc:spChg chg="mod">
          <ac:chgData name="Roman Kadlubiec" userId="2168d0929d60d4ef" providerId="LiveId" clId="{79F6F662-C9E1-4545-B644-614CA9DD5481}" dt="2024-04-19T19:40:51.540" v="70"/>
          <ac:spMkLst>
            <pc:docMk/>
            <pc:sldMasterMk cId="1366062974" sldId="2147483660"/>
            <ac:spMk id="4" creationId="{00000000-0000-0000-0000-000000000000}"/>
          </ac:spMkLst>
        </pc:spChg>
        <pc:spChg chg="mod">
          <ac:chgData name="Roman Kadlubiec" userId="2168d0929d60d4ef" providerId="LiveId" clId="{79F6F662-C9E1-4545-B644-614CA9DD5481}" dt="2024-04-19T19:40:51.540" v="70"/>
          <ac:spMkLst>
            <pc:docMk/>
            <pc:sldMasterMk cId="1366062974" sldId="2147483660"/>
            <ac:spMk id="5" creationId="{00000000-0000-0000-0000-000000000000}"/>
          </ac:spMkLst>
        </pc:spChg>
        <pc:spChg chg="mod">
          <ac:chgData name="Roman Kadlubiec" userId="2168d0929d60d4ef" providerId="LiveId" clId="{79F6F662-C9E1-4545-B644-614CA9DD5481}" dt="2024-04-19T19:40:51.540" v="70"/>
          <ac:spMkLst>
            <pc:docMk/>
            <pc:sldMasterMk cId="1366062974" sldId="2147483660"/>
            <ac:spMk id="6" creationId="{00000000-0000-0000-0000-000000000000}"/>
          </ac:spMkLst>
        </pc:spChg>
        <pc:sldLayoutChg chg="modSp">
          <pc:chgData name="Roman Kadlubiec" userId="2168d0929d60d4ef" providerId="LiveId" clId="{79F6F662-C9E1-4545-B644-614CA9DD5481}" dt="2024-04-19T19:40:51.540" v="70"/>
          <pc:sldLayoutMkLst>
            <pc:docMk/>
            <pc:sldMasterMk cId="1366062974" sldId="2147483660"/>
            <pc:sldLayoutMk cId="2323355527" sldId="2147483661"/>
          </pc:sldLayoutMkLst>
          <pc:spChg chg="mod">
            <ac:chgData name="Roman Kadlubiec" userId="2168d0929d60d4ef" providerId="LiveId" clId="{79F6F662-C9E1-4545-B644-614CA9DD5481}" dt="2024-04-19T19:40:51.540" v="70"/>
            <ac:spMkLst>
              <pc:docMk/>
              <pc:sldMasterMk cId="1366062974" sldId="2147483660"/>
              <pc:sldLayoutMk cId="2323355527" sldId="2147483661"/>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2323355527" sldId="2147483661"/>
              <ac:spMk id="3" creationId="{00000000-0000-0000-0000-000000000000}"/>
            </ac:spMkLst>
          </pc:spChg>
        </pc:sldLayoutChg>
        <pc:sldLayoutChg chg="modSp">
          <pc:chgData name="Roman Kadlubiec" userId="2168d0929d60d4ef" providerId="LiveId" clId="{79F6F662-C9E1-4545-B644-614CA9DD5481}" dt="2024-04-19T19:40:51.540" v="70"/>
          <pc:sldLayoutMkLst>
            <pc:docMk/>
            <pc:sldMasterMk cId="1366062974" sldId="2147483660"/>
            <pc:sldLayoutMk cId="3209102965" sldId="2147483663"/>
          </pc:sldLayoutMkLst>
          <pc:spChg chg="mod">
            <ac:chgData name="Roman Kadlubiec" userId="2168d0929d60d4ef" providerId="LiveId" clId="{79F6F662-C9E1-4545-B644-614CA9DD5481}" dt="2024-04-19T19:40:51.540" v="70"/>
            <ac:spMkLst>
              <pc:docMk/>
              <pc:sldMasterMk cId="1366062974" sldId="2147483660"/>
              <pc:sldLayoutMk cId="3209102965" sldId="2147483663"/>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3209102965" sldId="2147483663"/>
              <ac:spMk id="3" creationId="{00000000-0000-0000-0000-000000000000}"/>
            </ac:spMkLst>
          </pc:spChg>
        </pc:sldLayoutChg>
        <pc:sldLayoutChg chg="modSp">
          <pc:chgData name="Roman Kadlubiec" userId="2168d0929d60d4ef" providerId="LiveId" clId="{79F6F662-C9E1-4545-B644-614CA9DD5481}" dt="2024-04-19T19:40:51.540" v="70"/>
          <pc:sldLayoutMkLst>
            <pc:docMk/>
            <pc:sldMasterMk cId="1366062974" sldId="2147483660"/>
            <pc:sldLayoutMk cId="67366126" sldId="2147483664"/>
          </pc:sldLayoutMkLst>
          <pc:spChg chg="mod">
            <ac:chgData name="Roman Kadlubiec" userId="2168d0929d60d4ef" providerId="LiveId" clId="{79F6F662-C9E1-4545-B644-614CA9DD5481}" dt="2024-04-19T19:40:51.540" v="70"/>
            <ac:spMkLst>
              <pc:docMk/>
              <pc:sldMasterMk cId="1366062974" sldId="2147483660"/>
              <pc:sldLayoutMk cId="67366126" sldId="2147483664"/>
              <ac:spMk id="3"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67366126" sldId="2147483664"/>
              <ac:spMk id="4" creationId="{00000000-0000-0000-0000-000000000000}"/>
            </ac:spMkLst>
          </pc:spChg>
        </pc:sldLayoutChg>
        <pc:sldLayoutChg chg="modSp">
          <pc:chgData name="Roman Kadlubiec" userId="2168d0929d60d4ef" providerId="LiveId" clId="{79F6F662-C9E1-4545-B644-614CA9DD5481}" dt="2024-04-19T19:40:51.540" v="70"/>
          <pc:sldLayoutMkLst>
            <pc:docMk/>
            <pc:sldMasterMk cId="1366062974" sldId="2147483660"/>
            <pc:sldLayoutMk cId="660884257" sldId="2147483665"/>
          </pc:sldLayoutMkLst>
          <pc:spChg chg="mod">
            <ac:chgData name="Roman Kadlubiec" userId="2168d0929d60d4ef" providerId="LiveId" clId="{79F6F662-C9E1-4545-B644-614CA9DD5481}" dt="2024-04-19T19:40:51.540" v="70"/>
            <ac:spMkLst>
              <pc:docMk/>
              <pc:sldMasterMk cId="1366062974" sldId="2147483660"/>
              <pc:sldLayoutMk cId="660884257" sldId="2147483665"/>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660884257" sldId="2147483665"/>
              <ac:spMk id="3"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660884257" sldId="2147483665"/>
              <ac:spMk id="4"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660884257" sldId="2147483665"/>
              <ac:spMk id="5"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660884257" sldId="2147483665"/>
              <ac:spMk id="6" creationId="{00000000-0000-0000-0000-000000000000}"/>
            </ac:spMkLst>
          </pc:spChg>
        </pc:sldLayoutChg>
        <pc:sldLayoutChg chg="modSp">
          <pc:chgData name="Roman Kadlubiec" userId="2168d0929d60d4ef" providerId="LiveId" clId="{79F6F662-C9E1-4545-B644-614CA9DD5481}" dt="2024-04-19T19:40:51.540" v="70"/>
          <pc:sldLayoutMkLst>
            <pc:docMk/>
            <pc:sldMasterMk cId="1366062974" sldId="2147483660"/>
            <pc:sldLayoutMk cId="2539473522" sldId="2147483668"/>
          </pc:sldLayoutMkLst>
          <pc:spChg chg="mod">
            <ac:chgData name="Roman Kadlubiec" userId="2168d0929d60d4ef" providerId="LiveId" clId="{79F6F662-C9E1-4545-B644-614CA9DD5481}" dt="2024-04-19T19:40:51.540" v="70"/>
            <ac:spMkLst>
              <pc:docMk/>
              <pc:sldMasterMk cId="1366062974" sldId="2147483660"/>
              <pc:sldLayoutMk cId="2539473522" sldId="2147483668"/>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2539473522" sldId="2147483668"/>
              <ac:spMk id="3"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2539473522" sldId="2147483668"/>
              <ac:spMk id="4" creationId="{00000000-0000-0000-0000-000000000000}"/>
            </ac:spMkLst>
          </pc:spChg>
        </pc:sldLayoutChg>
        <pc:sldLayoutChg chg="modSp">
          <pc:chgData name="Roman Kadlubiec" userId="2168d0929d60d4ef" providerId="LiveId" clId="{79F6F662-C9E1-4545-B644-614CA9DD5481}" dt="2024-04-19T19:40:51.540" v="70"/>
          <pc:sldLayoutMkLst>
            <pc:docMk/>
            <pc:sldMasterMk cId="1366062974" sldId="2147483660"/>
            <pc:sldLayoutMk cId="1895637296" sldId="2147483669"/>
          </pc:sldLayoutMkLst>
          <pc:spChg chg="mod">
            <ac:chgData name="Roman Kadlubiec" userId="2168d0929d60d4ef" providerId="LiveId" clId="{79F6F662-C9E1-4545-B644-614CA9DD5481}" dt="2024-04-19T19:40:51.540" v="70"/>
            <ac:spMkLst>
              <pc:docMk/>
              <pc:sldMasterMk cId="1366062974" sldId="2147483660"/>
              <pc:sldLayoutMk cId="1895637296" sldId="2147483669"/>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1895637296" sldId="2147483669"/>
              <ac:spMk id="3"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1895637296" sldId="2147483669"/>
              <ac:spMk id="4" creationId="{00000000-0000-0000-0000-000000000000}"/>
            </ac:spMkLst>
          </pc:spChg>
        </pc:sldLayoutChg>
        <pc:sldLayoutChg chg="modSp">
          <pc:chgData name="Roman Kadlubiec" userId="2168d0929d60d4ef" providerId="LiveId" clId="{79F6F662-C9E1-4545-B644-614CA9DD5481}" dt="2024-04-19T19:40:51.540" v="70"/>
          <pc:sldLayoutMkLst>
            <pc:docMk/>
            <pc:sldMasterMk cId="1366062974" sldId="2147483660"/>
            <pc:sldLayoutMk cId="985448990" sldId="2147483671"/>
          </pc:sldLayoutMkLst>
          <pc:spChg chg="mod">
            <ac:chgData name="Roman Kadlubiec" userId="2168d0929d60d4ef" providerId="LiveId" clId="{79F6F662-C9E1-4545-B644-614CA9DD5481}" dt="2024-04-19T19:40:51.540" v="70"/>
            <ac:spMkLst>
              <pc:docMk/>
              <pc:sldMasterMk cId="1366062974" sldId="2147483660"/>
              <pc:sldLayoutMk cId="985448990" sldId="2147483671"/>
              <ac:spMk id="2" creationId="{00000000-0000-0000-0000-000000000000}"/>
            </ac:spMkLst>
          </pc:spChg>
          <pc:spChg chg="mod">
            <ac:chgData name="Roman Kadlubiec" userId="2168d0929d60d4ef" providerId="LiveId" clId="{79F6F662-C9E1-4545-B644-614CA9DD5481}" dt="2024-04-19T19:40:51.540" v="70"/>
            <ac:spMkLst>
              <pc:docMk/>
              <pc:sldMasterMk cId="1366062974" sldId="2147483660"/>
              <pc:sldLayoutMk cId="985448990" sldId="2147483671"/>
              <ac:spMk id="3" creationId="{00000000-0000-0000-0000-000000000000}"/>
            </ac:spMkLst>
          </pc:spChg>
        </pc:sldLayoutChg>
      </pc:sldMasterChg>
      <pc:sldMasterChg chg="modSp modSldLayout">
        <pc:chgData name="Roman Kadlubiec" userId="2168d0929d60d4ef" providerId="LiveId" clId="{79F6F662-C9E1-4545-B644-614CA9DD5481}" dt="2024-04-19T19:40:50.080" v="69"/>
        <pc:sldMasterMkLst>
          <pc:docMk/>
          <pc:sldMasterMk cId="512345136" sldId="2147483672"/>
        </pc:sldMasterMkLst>
        <pc:spChg chg="mod">
          <ac:chgData name="Roman Kadlubiec" userId="2168d0929d60d4ef" providerId="LiveId" clId="{79F6F662-C9E1-4545-B644-614CA9DD5481}" dt="2024-04-19T19:40:50.080" v="69"/>
          <ac:spMkLst>
            <pc:docMk/>
            <pc:sldMasterMk cId="512345136" sldId="2147483672"/>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ac:spMk id="3" creationId="{00000000-0000-0000-0000-000000000000}"/>
          </ac:spMkLst>
        </pc:spChg>
        <pc:spChg chg="mod">
          <ac:chgData name="Roman Kadlubiec" userId="2168d0929d60d4ef" providerId="LiveId" clId="{79F6F662-C9E1-4545-B644-614CA9DD5481}" dt="2024-04-19T19:40:50.080" v="69"/>
          <ac:spMkLst>
            <pc:docMk/>
            <pc:sldMasterMk cId="512345136" sldId="2147483672"/>
            <ac:spMk id="4" creationId="{00000000-0000-0000-0000-000000000000}"/>
          </ac:spMkLst>
        </pc:spChg>
        <pc:spChg chg="mod">
          <ac:chgData name="Roman Kadlubiec" userId="2168d0929d60d4ef" providerId="LiveId" clId="{79F6F662-C9E1-4545-B644-614CA9DD5481}" dt="2024-04-19T19:40:50.080" v="69"/>
          <ac:spMkLst>
            <pc:docMk/>
            <pc:sldMasterMk cId="512345136" sldId="2147483672"/>
            <ac:spMk id="5" creationId="{00000000-0000-0000-0000-000000000000}"/>
          </ac:spMkLst>
        </pc:spChg>
        <pc:spChg chg="mod">
          <ac:chgData name="Roman Kadlubiec" userId="2168d0929d60d4ef" providerId="LiveId" clId="{79F6F662-C9E1-4545-B644-614CA9DD5481}" dt="2024-04-19T19:40:50.080" v="69"/>
          <ac:spMkLst>
            <pc:docMk/>
            <pc:sldMasterMk cId="512345136" sldId="2147483672"/>
            <ac:spMk id="6" creationId="{00000000-0000-0000-0000-000000000000}"/>
          </ac:spMkLst>
        </pc:spChg>
        <pc:sldLayoutChg chg="modSp">
          <pc:chgData name="Roman Kadlubiec" userId="2168d0929d60d4ef" providerId="LiveId" clId="{79F6F662-C9E1-4545-B644-614CA9DD5481}" dt="2024-04-19T19:40:50.080" v="69"/>
          <pc:sldLayoutMkLst>
            <pc:docMk/>
            <pc:sldMasterMk cId="512345136" sldId="2147483672"/>
            <pc:sldLayoutMk cId="3571428249" sldId="2147483673"/>
          </pc:sldLayoutMkLst>
          <pc:spChg chg="mod">
            <ac:chgData name="Roman Kadlubiec" userId="2168d0929d60d4ef" providerId="LiveId" clId="{79F6F662-C9E1-4545-B644-614CA9DD5481}" dt="2024-04-19T19:40:50.080" v="69"/>
            <ac:spMkLst>
              <pc:docMk/>
              <pc:sldMasterMk cId="512345136" sldId="2147483672"/>
              <pc:sldLayoutMk cId="3571428249" sldId="2147483673"/>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3571428249" sldId="2147483673"/>
              <ac:spMk id="3" creationId="{00000000-0000-0000-0000-000000000000}"/>
            </ac:spMkLst>
          </pc:spChg>
        </pc:sldLayoutChg>
        <pc:sldLayoutChg chg="modSp">
          <pc:chgData name="Roman Kadlubiec" userId="2168d0929d60d4ef" providerId="LiveId" clId="{79F6F662-C9E1-4545-B644-614CA9DD5481}" dt="2024-04-19T19:40:50.080" v="69"/>
          <pc:sldLayoutMkLst>
            <pc:docMk/>
            <pc:sldMasterMk cId="512345136" sldId="2147483672"/>
            <pc:sldLayoutMk cId="988155211" sldId="2147483675"/>
          </pc:sldLayoutMkLst>
          <pc:spChg chg="mod">
            <ac:chgData name="Roman Kadlubiec" userId="2168d0929d60d4ef" providerId="LiveId" clId="{79F6F662-C9E1-4545-B644-614CA9DD5481}" dt="2024-04-19T19:40:50.080" v="69"/>
            <ac:spMkLst>
              <pc:docMk/>
              <pc:sldMasterMk cId="512345136" sldId="2147483672"/>
              <pc:sldLayoutMk cId="988155211" sldId="2147483675"/>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988155211" sldId="2147483675"/>
              <ac:spMk id="3" creationId="{00000000-0000-0000-0000-000000000000}"/>
            </ac:spMkLst>
          </pc:spChg>
        </pc:sldLayoutChg>
        <pc:sldLayoutChg chg="modSp">
          <pc:chgData name="Roman Kadlubiec" userId="2168d0929d60d4ef" providerId="LiveId" clId="{79F6F662-C9E1-4545-B644-614CA9DD5481}" dt="2024-04-19T19:40:50.080" v="69"/>
          <pc:sldLayoutMkLst>
            <pc:docMk/>
            <pc:sldMasterMk cId="512345136" sldId="2147483672"/>
            <pc:sldLayoutMk cId="2708695858" sldId="2147483676"/>
          </pc:sldLayoutMkLst>
          <pc:spChg chg="mod">
            <ac:chgData name="Roman Kadlubiec" userId="2168d0929d60d4ef" providerId="LiveId" clId="{79F6F662-C9E1-4545-B644-614CA9DD5481}" dt="2024-04-19T19:40:50.080" v="69"/>
            <ac:spMkLst>
              <pc:docMk/>
              <pc:sldMasterMk cId="512345136" sldId="2147483672"/>
              <pc:sldLayoutMk cId="2708695858" sldId="2147483676"/>
              <ac:spMk id="3"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2708695858" sldId="2147483676"/>
              <ac:spMk id="4" creationId="{00000000-0000-0000-0000-000000000000}"/>
            </ac:spMkLst>
          </pc:spChg>
        </pc:sldLayoutChg>
        <pc:sldLayoutChg chg="modSp">
          <pc:chgData name="Roman Kadlubiec" userId="2168d0929d60d4ef" providerId="LiveId" clId="{79F6F662-C9E1-4545-B644-614CA9DD5481}" dt="2024-04-19T19:40:50.080" v="69"/>
          <pc:sldLayoutMkLst>
            <pc:docMk/>
            <pc:sldMasterMk cId="512345136" sldId="2147483672"/>
            <pc:sldLayoutMk cId="4075622782" sldId="2147483677"/>
          </pc:sldLayoutMkLst>
          <pc:spChg chg="mod">
            <ac:chgData name="Roman Kadlubiec" userId="2168d0929d60d4ef" providerId="LiveId" clId="{79F6F662-C9E1-4545-B644-614CA9DD5481}" dt="2024-04-19T19:40:50.080" v="69"/>
            <ac:spMkLst>
              <pc:docMk/>
              <pc:sldMasterMk cId="512345136" sldId="2147483672"/>
              <pc:sldLayoutMk cId="4075622782" sldId="2147483677"/>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4075622782" sldId="2147483677"/>
              <ac:spMk id="3"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4075622782" sldId="2147483677"/>
              <ac:spMk id="4"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4075622782" sldId="2147483677"/>
              <ac:spMk id="5"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4075622782" sldId="2147483677"/>
              <ac:spMk id="6" creationId="{00000000-0000-0000-0000-000000000000}"/>
            </ac:spMkLst>
          </pc:spChg>
        </pc:sldLayoutChg>
        <pc:sldLayoutChg chg="modSp">
          <pc:chgData name="Roman Kadlubiec" userId="2168d0929d60d4ef" providerId="LiveId" clId="{79F6F662-C9E1-4545-B644-614CA9DD5481}" dt="2024-04-19T19:40:50.080" v="69"/>
          <pc:sldLayoutMkLst>
            <pc:docMk/>
            <pc:sldMasterMk cId="512345136" sldId="2147483672"/>
            <pc:sldLayoutMk cId="2620680506" sldId="2147483680"/>
          </pc:sldLayoutMkLst>
          <pc:spChg chg="mod">
            <ac:chgData name="Roman Kadlubiec" userId="2168d0929d60d4ef" providerId="LiveId" clId="{79F6F662-C9E1-4545-B644-614CA9DD5481}" dt="2024-04-19T19:40:50.080" v="69"/>
            <ac:spMkLst>
              <pc:docMk/>
              <pc:sldMasterMk cId="512345136" sldId="2147483672"/>
              <pc:sldLayoutMk cId="2620680506" sldId="2147483680"/>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2620680506" sldId="2147483680"/>
              <ac:spMk id="3"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2620680506" sldId="2147483680"/>
              <ac:spMk id="4" creationId="{00000000-0000-0000-0000-000000000000}"/>
            </ac:spMkLst>
          </pc:spChg>
        </pc:sldLayoutChg>
        <pc:sldLayoutChg chg="modSp">
          <pc:chgData name="Roman Kadlubiec" userId="2168d0929d60d4ef" providerId="LiveId" clId="{79F6F662-C9E1-4545-B644-614CA9DD5481}" dt="2024-04-19T19:40:50.080" v="69"/>
          <pc:sldLayoutMkLst>
            <pc:docMk/>
            <pc:sldMasterMk cId="512345136" sldId="2147483672"/>
            <pc:sldLayoutMk cId="108882767" sldId="2147483681"/>
          </pc:sldLayoutMkLst>
          <pc:spChg chg="mod">
            <ac:chgData name="Roman Kadlubiec" userId="2168d0929d60d4ef" providerId="LiveId" clId="{79F6F662-C9E1-4545-B644-614CA9DD5481}" dt="2024-04-19T19:40:50.080" v="69"/>
            <ac:spMkLst>
              <pc:docMk/>
              <pc:sldMasterMk cId="512345136" sldId="2147483672"/>
              <pc:sldLayoutMk cId="108882767" sldId="2147483681"/>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108882767" sldId="2147483681"/>
              <ac:spMk id="3"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108882767" sldId="2147483681"/>
              <ac:spMk id="4" creationId="{00000000-0000-0000-0000-000000000000}"/>
            </ac:spMkLst>
          </pc:spChg>
        </pc:sldLayoutChg>
        <pc:sldLayoutChg chg="modSp">
          <pc:chgData name="Roman Kadlubiec" userId="2168d0929d60d4ef" providerId="LiveId" clId="{79F6F662-C9E1-4545-B644-614CA9DD5481}" dt="2024-04-19T19:40:50.080" v="69"/>
          <pc:sldLayoutMkLst>
            <pc:docMk/>
            <pc:sldMasterMk cId="512345136" sldId="2147483672"/>
            <pc:sldLayoutMk cId="1733166907" sldId="2147483683"/>
          </pc:sldLayoutMkLst>
          <pc:spChg chg="mod">
            <ac:chgData name="Roman Kadlubiec" userId="2168d0929d60d4ef" providerId="LiveId" clId="{79F6F662-C9E1-4545-B644-614CA9DD5481}" dt="2024-04-19T19:40:50.080" v="69"/>
            <ac:spMkLst>
              <pc:docMk/>
              <pc:sldMasterMk cId="512345136" sldId="2147483672"/>
              <pc:sldLayoutMk cId="1733166907" sldId="2147483683"/>
              <ac:spMk id="2" creationId="{00000000-0000-0000-0000-000000000000}"/>
            </ac:spMkLst>
          </pc:spChg>
          <pc:spChg chg="mod">
            <ac:chgData name="Roman Kadlubiec" userId="2168d0929d60d4ef" providerId="LiveId" clId="{79F6F662-C9E1-4545-B644-614CA9DD5481}" dt="2024-04-19T19:40:50.080" v="69"/>
            <ac:spMkLst>
              <pc:docMk/>
              <pc:sldMasterMk cId="512345136" sldId="2147483672"/>
              <pc:sldLayoutMk cId="1733166907" sldId="2147483683"/>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E86BF6-3660-46C4-B881-3DCBA2E8F959}" type="datetimeFigureOut">
              <a:rPr lang="en-GB" smtClean="0"/>
              <a:t>20/04/2024</a:t>
            </a:fld>
            <a:endParaRPr lang="en-GB"/>
          </a:p>
        </p:txBody>
      </p:sp>
      <p:sp>
        <p:nvSpPr>
          <p:cNvPr id="4" name="Slide Image Placeholder 3"/>
          <p:cNvSpPr>
            <a:spLocks noGrp="1" noRot="1" noChangeAspect="1"/>
          </p:cNvSpPr>
          <p:nvPr>
            <p:ph type="sldImg" idx="2"/>
          </p:nvPr>
        </p:nvSpPr>
        <p:spPr>
          <a:xfrm>
            <a:off x="2463800" y="1143000"/>
            <a:ext cx="1930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591DDF-71EA-4C59-B3EA-21385E1B45B8}" type="slidenum">
              <a:rPr lang="en-GB" smtClean="0"/>
              <a:t>‹#›</a:t>
            </a:fld>
            <a:endParaRPr lang="en-GB"/>
          </a:p>
        </p:txBody>
      </p:sp>
    </p:spTree>
    <p:extLst>
      <p:ext uri="{BB962C8B-B14F-4D97-AF65-F5344CB8AC3E}">
        <p14:creationId xmlns:p14="http://schemas.microsoft.com/office/powerpoint/2010/main" val="2564231256"/>
      </p:ext>
    </p:extLst>
  </p:cSld>
  <p:clrMap bg1="lt1" tx1="dk1" bg2="lt2" tx2="dk2" accent1="accent1" accent2="accent2" accent3="accent3" accent4="accent4" accent5="accent5" accent6="accent6" hlink="hlink" folHlink="folHlink"/>
  <p:notesStyle>
    <a:lvl1pPr marL="0" algn="l" defTabSz="1126632" rtl="0" eaLnBrk="1" latinLnBrk="0" hangingPunct="1">
      <a:defRPr sz="1479" kern="1200">
        <a:solidFill>
          <a:schemeClr val="tx1"/>
        </a:solidFill>
        <a:latin typeface="+mn-lt"/>
        <a:ea typeface="+mn-ea"/>
        <a:cs typeface="+mn-cs"/>
      </a:defRPr>
    </a:lvl1pPr>
    <a:lvl2pPr marL="563316" algn="l" defTabSz="1126632" rtl="0" eaLnBrk="1" latinLnBrk="0" hangingPunct="1">
      <a:defRPr sz="1479" kern="1200">
        <a:solidFill>
          <a:schemeClr val="tx1"/>
        </a:solidFill>
        <a:latin typeface="+mn-lt"/>
        <a:ea typeface="+mn-ea"/>
        <a:cs typeface="+mn-cs"/>
      </a:defRPr>
    </a:lvl2pPr>
    <a:lvl3pPr marL="1126632" algn="l" defTabSz="1126632" rtl="0" eaLnBrk="1" latinLnBrk="0" hangingPunct="1">
      <a:defRPr sz="1479" kern="1200">
        <a:solidFill>
          <a:schemeClr val="tx1"/>
        </a:solidFill>
        <a:latin typeface="+mn-lt"/>
        <a:ea typeface="+mn-ea"/>
        <a:cs typeface="+mn-cs"/>
      </a:defRPr>
    </a:lvl3pPr>
    <a:lvl4pPr marL="1689948" algn="l" defTabSz="1126632" rtl="0" eaLnBrk="1" latinLnBrk="0" hangingPunct="1">
      <a:defRPr sz="1479" kern="1200">
        <a:solidFill>
          <a:schemeClr val="tx1"/>
        </a:solidFill>
        <a:latin typeface="+mn-lt"/>
        <a:ea typeface="+mn-ea"/>
        <a:cs typeface="+mn-cs"/>
      </a:defRPr>
    </a:lvl4pPr>
    <a:lvl5pPr marL="2253264" algn="l" defTabSz="1126632" rtl="0" eaLnBrk="1" latinLnBrk="0" hangingPunct="1">
      <a:defRPr sz="1479" kern="1200">
        <a:solidFill>
          <a:schemeClr val="tx1"/>
        </a:solidFill>
        <a:latin typeface="+mn-lt"/>
        <a:ea typeface="+mn-ea"/>
        <a:cs typeface="+mn-cs"/>
      </a:defRPr>
    </a:lvl5pPr>
    <a:lvl6pPr marL="2816581" algn="l" defTabSz="1126632" rtl="0" eaLnBrk="1" latinLnBrk="0" hangingPunct="1">
      <a:defRPr sz="1479" kern="1200">
        <a:solidFill>
          <a:schemeClr val="tx1"/>
        </a:solidFill>
        <a:latin typeface="+mn-lt"/>
        <a:ea typeface="+mn-ea"/>
        <a:cs typeface="+mn-cs"/>
      </a:defRPr>
    </a:lvl6pPr>
    <a:lvl7pPr marL="3379897" algn="l" defTabSz="1126632" rtl="0" eaLnBrk="1" latinLnBrk="0" hangingPunct="1">
      <a:defRPr sz="1479" kern="1200">
        <a:solidFill>
          <a:schemeClr val="tx1"/>
        </a:solidFill>
        <a:latin typeface="+mn-lt"/>
        <a:ea typeface="+mn-ea"/>
        <a:cs typeface="+mn-cs"/>
      </a:defRPr>
    </a:lvl7pPr>
    <a:lvl8pPr marL="3943213" algn="l" defTabSz="1126632" rtl="0" eaLnBrk="1" latinLnBrk="0" hangingPunct="1">
      <a:defRPr sz="1479" kern="1200">
        <a:solidFill>
          <a:schemeClr val="tx1"/>
        </a:solidFill>
        <a:latin typeface="+mn-lt"/>
        <a:ea typeface="+mn-ea"/>
        <a:cs typeface="+mn-cs"/>
      </a:defRPr>
    </a:lvl8pPr>
    <a:lvl9pPr marL="4506529" algn="l" defTabSz="1126632" rtl="0" eaLnBrk="1" latinLnBrk="0" hangingPunct="1">
      <a:defRPr sz="147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63800" y="1143000"/>
            <a:ext cx="1930400" cy="3086100"/>
          </a:xfrm>
        </p:spPr>
      </p:sp>
      <p:sp>
        <p:nvSpPr>
          <p:cNvPr id="3" name="Notes Placeholder 2"/>
          <p:cNvSpPr>
            <a:spLocks noGrp="1"/>
          </p:cNvSpPr>
          <p:nvPr>
            <p:ph type="body" idx="1"/>
          </p:nvPr>
        </p:nvSpPr>
        <p:spPr/>
        <p:txBody>
          <a:bodyPr/>
          <a:lstStyle/>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Introduction</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Because there is so much competition and new ideas all the time in the fashion industry, Zara puts a lot of value on a strong KM system. The purpose of this paper presentation is to show how important knowledge management (KM) is to Zara's business, especially when it comes to the company's ability to come up with new ideas, make smart choices, and stay ahead of the competition. By controlling and using its knowledge assets well, Zara can plan for changes in processes, chances to work together, and changes in the market. Because KM is so important to Zara's growth, this poster will focus on the most important parts regarding the implementation of KM.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Connecting People to Create, Share, and Exploit Knowledge</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In a modern era where speed in business is paramount, effective knowledge production, dissemination and use become key factors for organisational performance. Zara can apply a range of KM tools and technology in order to make this process workable. Collaboration platforms that include portals and forums enable employees to share information, good practices and knowledge by exchanging it with each other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Manesh</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2020). These tools function as virtual spaces in which personnel can give advice and share useful data, as well as work together on projects despite physical location.</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In addition, Zara could introduce an intranet platform that enables employees from various departments to communicate with each other and share information about product development, market tendencies, and consumer feedback. Also, online platforms can be used to conduct conversations regarding a certain topic or issues that employees need solutions for which enables employees to come up with new ideas as they share their thoughts with others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Rizun</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2018). Through this type of collaborative platform, Zara employees gain the power to use collective intelligence and insights to stimulate innovations and decision-making.</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Moreover, these tools allow Zara to acquire tacit knowledge which is the valuable intelligence and expertise held by employees and that is lost when employees leave the company. Through cultivating a culture of knowledge sharing and cooperation, Zara will be able to exploit its collective intelligence to come up with creative solutions to improve consumer engagement and ultimately stay ahead in the fashion sector.</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Connecting People to Information for Knowledge Development</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Knowledge creation is based on the around-the-clock availability of resources and data through various channels. Zara could avail lots of Information management tools and technologies that give employees an opportunity to share valuable knowledge sources.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Brain databases and even knowledge repositories act in a single place that unites information and stores it, for instance, marketing research data, technical specifications, and reviews of consumers (Nisar, 2019). These tools are now the inescapable means through which employees can get a lot of data within a flash of lightning and thus, will expedite the processes of decision-making by 80%.</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Additionally, these types of search engines use sophisticated algorithms making it easier for employees to look up data in the midst of thick sets of documents. This is an instance where simply entering the relevant keywords or queries is enough to retrieve a result that is tailored towards achieving a particular purpose and helping the employees to develop new ways of applying their knowledge in solving certain problems (Antunes, 2020).</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An instance is the provision of a product information management system by Zara where the company, can be able to centralize product data for ease of access by the employees through which they can access detailed product specifications, pricing information and inventory levels in real-time. Under a B2C model, employees can utilize information to make good choices concerning product improvement, price strategies and inventory, consequently increasing efficiency and productivity.</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Notwithstanding that, by facilitating the destination of industry reports, market trends, and competitor analysis, Zara gives their direct staff a platform to be updated on the recent developments in the fashion industry (Tiwari, 2022). With this skill set, marketers can forecast market changes, determine prospects of emerging markets, and utilize innovative strategies to remain ahead of their competitors.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b="1" dirty="0">
                <a:solidFill>
                  <a:srgbClr val="156082"/>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Connecting People to Knowledge Processing Tools</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 most important thing that knowledge processing tools do is turn raw data into useful insights. Zara can help its employees analyse and put together data using different kinds of technology. They can have a say in long-term plans, which helps them make better choices (Hadfield-Hill, 2018).</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A key feature of data analytics software like business intelligence systems and prediction analytics tools is the ability to look through huge amounts of data for patterns and trends. These programs use a lot of difficult math to look through the data for trends, patterns, and correlations (Nisar, 2019). These tell you a lot about how well the company is doing, how the market is doing, and how people really behave.</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With the aid of visualization instruments, like dashboards and data visualization programs, those involved in the work can articulate complex data in a manner that is intuitive and visually pleasing, therefore boosting the adoption rate of these programs. Machines to humans’ conversion of data into charts, graphs and interactive visualisation enable unrestricted expression and unobstructed view of realities transcripts.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Intelligent systems of decision support (DSS) enable staff members to distinguish between appropriate choices based on their current situation through analytics and helpful recommendations (</a:t>
            </a:r>
            <a:r>
              <a:rPr lang="en-GB" sz="1800" dirty="0" err="1">
                <a:effectLst/>
                <a:latin typeface="Times New Roman" panose="02020603050405020304" pitchFamily="18" charset="0"/>
                <a:ea typeface="Times New Roman" panose="02020603050405020304" pitchFamily="18" charset="0"/>
                <a:cs typeface="Vrinda" panose="020B0502040204020203" pitchFamily="34" charset="0"/>
              </a:rPr>
              <a:t>Manesh</a:t>
            </a: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2020). The mentioned systems utilize AI and ML technologies to analyse information, assess dangers, and provide optimal solutions under the pretences of predefined goals and business objectives.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In the same way, Zara can take action using a BI dashboard that tries to collate sales data from stores located in various regions so that they can determine the superb performance indicators, sales trends and eventually resource allocation (Antunes, 2020). Besides, predictive analytics modules will together reduce demand predictions, maintain the sales volumes, and help with price alignment decisions so Zara will operate more efficiently with the highest profitability and excellent results.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Promoting a Knowledge-Sharing Culture</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Establishing a knowledge-sharing environment is an important element for the KM system to reach its aims. Multiple methods can be utilized in order to establish a sense of having a professional and well-respected culture among the employees (Zhang, 2018).</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First, Zara can introduce courses which would educate people on the noble principles and techniques of sound communication. These programs enable employees to master the necessary talents and media which are helpful in expressing their ideas, sharing insights and collaborating with teammates. Students: An Educational Program for the Youth</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Moreover, recognition structures can motivate the knowledge-sharing practices of the staff members and overall encourage them in terms of results for such efforts (Tiwari, 2022). This can be in the form of trophies, appreciation, and awards that go to people who have outstanding performance in knowledge-transfer-related activities.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Through joint projects, staff can also work together, share ideas, and improve each other's skills. Zara could encourage people from different functional areas to work together and share information in order to create a culture of group problem-solving and sharing of information.</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Sharing information with others is a good way for companies to get their employees to work together and be more productive (Antunes, 2020). Being open and honest makes people more creative and encourages them to share their hidden knowledge within the company. As a result, Zara has better business results, higher morale, and happier workers who are happy with their jobs.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Evaluation of the Proposed KM Framework</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The suggested knowledge management framework for Zara could help with teamwork, making smarter choices, and coming up with new ideas. Zara wants to stay ahead of the competition in the fashion industry, and the framework helps them do that by aligning with their goals of being quick to act and flexible (North, 2018). But there are things that can get in the way of implementation, like cultural resistance to sharing information and technical problems. In order to keep up with the changing needs of the business, it's important to be able to handle change well, have the support of upper management, and regularly evaluate and improve the knowledge management system.</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Conclusion</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To sum up, this poster talk has shown why Knowledge Management (KM) is so important to Zara as a business. Zara encourages people to share their knowledge and puts them in touch with useful knowledge resources. This helps people make decisions, come up with new ideas, and work together. Making the suggested knowledge management framework a top goal for Zara is important if the company wants to get the most out of its knowledge assets. Putting in place a knowledge management system that works well and is well-designed will help Zara stay successful and ahead of the competition in the clothing business.</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l">
              <a:lnSpc>
                <a:spcPct val="107000"/>
              </a:lnSpc>
              <a:spcBef>
                <a:spcPts val="0"/>
              </a:spcBef>
              <a:spcAft>
                <a:spcPts val="800"/>
              </a:spcAft>
            </a:pPr>
            <a:br>
              <a:rPr lang="en-GB" sz="1800" kern="0" dirty="0">
                <a:effectLst/>
                <a:latin typeface="Times New Roman" panose="02020603050405020304" pitchFamily="18" charset="0"/>
                <a:ea typeface="Times New Roman" panose="02020603050405020304" pitchFamily="18" charset="0"/>
                <a:cs typeface="Vrinda" panose="020B0502040204020203" pitchFamily="34" charset="0"/>
              </a:rPr>
            </a:b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spcBef>
                <a:spcPts val="1800"/>
              </a:spcBef>
              <a:spcAft>
                <a:spcPts val="600"/>
              </a:spcAft>
            </a:pPr>
            <a:r>
              <a:rPr lang="en-GB" sz="1800" b="1" kern="0" dirty="0">
                <a:solidFill>
                  <a:srgbClr val="156082"/>
                </a:solidFill>
                <a:effectLst/>
                <a:latin typeface="Times New Roman" panose="02020603050405020304" pitchFamily="18" charset="0"/>
                <a:ea typeface="Times New Roman" panose="02020603050405020304" pitchFamily="18" charset="0"/>
              </a:rPr>
              <a:t>References</a:t>
            </a:r>
            <a:endParaRPr lang="en-US" sz="1800" b="1" kern="0" dirty="0">
              <a:solidFill>
                <a:srgbClr val="156082"/>
              </a:solidFill>
              <a:effectLst/>
              <a:latin typeface="Times New Roman" panose="02020603050405020304" pitchFamily="18" charset="0"/>
              <a:ea typeface="Times New Roman" panose="02020603050405020304" pitchFamily="18" charset="0"/>
            </a:endParaRPr>
          </a:p>
          <a:p>
            <a:pPr marL="285750" marR="0" indent="-285750" algn="just">
              <a:lnSpc>
                <a:spcPct val="150000"/>
              </a:lnSpc>
              <a:spcBef>
                <a:spcPts val="0"/>
              </a:spcBef>
              <a:spcAft>
                <a:spcPts val="9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Antunes, H.D.J.G. and Pinheiro, P.G., 2020. Linking knowledge management, organizational learning and memory.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Innovation &amp; Knowledge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 pp.140-149.</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Hadfield-Hill, S. and Zara, C., 2018. Being participatory through the use of app-based research tools.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Being Participatory: Researching with Children and Young People: Co-constructing Knowledge Using Creative Techniques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pp.147-169.</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Manesh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M.F., Pellegrini, M.M.,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Marzi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G.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Dabic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 2020. Knowledge management in the fourth industrial revolution: Mapping the literature and scoping future avenues.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IEEE Transactions on Engineering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68</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 pp.289-300.</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Nisar, T.M., Prabhakar, G.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Strakova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 2019. Social media information benefits, knowledge management and smart organizations.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Business Research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94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pp.264-272.</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North, K.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Kumta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G., 2018.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Knowledge management: Value creation through organizational learning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Springer.</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Rizun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N.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Kucharska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W., 2018. Text mining algorithms for extracting brand knowledge: The fashion industry case.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Available at SSRN 3148476</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Tiwari, S.P., 2022. Covid-19: Knowledge Development, Exchange, and Emerging Technologies.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Social Science Research and Review</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(5), pp.310-314.</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285750" marR="0" indent="-285750" algn="just">
              <a:lnSpc>
                <a:spcPct val="150000"/>
              </a:lnSpc>
              <a:spcBef>
                <a:spcPts val="0"/>
              </a:spcBef>
              <a:spcAft>
                <a:spcPts val="9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Zhang, Z., 2018. Organizational culture and knowledge sharing: design of incentives and business processes.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Business Process Management Journal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(2), pp.384-399.</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Times New Roman" panose="02020603050405020304" pitchFamily="18" charset="0"/>
                <a:ea typeface="Times New Roman" panose="02020603050405020304" pitchFamily="18" charset="0"/>
                <a:cs typeface="Vrinda" panose="020B0502040204020203" pitchFamily="34" charset="0"/>
              </a:rPr>
              <a:t> </a:t>
            </a:r>
            <a:endParaRPr lang="en-US" sz="1800" dirty="0">
              <a:effectLst/>
              <a:latin typeface="Times New Roman" panose="02020603050405020304" pitchFamily="18" charset="0"/>
              <a:ea typeface="Times New Roman" panose="02020603050405020304" pitchFamily="18"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DD591DDF-71EA-4C59-B3EA-21385E1B45B8}" type="slidenum">
              <a:rPr lang="en-GB" smtClean="0"/>
              <a:t>1</a:t>
            </a:fld>
            <a:endParaRPr lang="en-GB"/>
          </a:p>
        </p:txBody>
      </p:sp>
    </p:spTree>
    <p:extLst>
      <p:ext uri="{BB962C8B-B14F-4D97-AF65-F5344CB8AC3E}">
        <p14:creationId xmlns:p14="http://schemas.microsoft.com/office/powerpoint/2010/main" val="1092133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77704" y="2362678"/>
            <a:ext cx="7680643" cy="5026119"/>
          </a:xfrm>
        </p:spPr>
        <p:txBody>
          <a:bodyPr anchor="b"/>
          <a:lstStyle>
            <a:lvl1pPr algn="ctr">
              <a:defRPr sz="5929"/>
            </a:lvl1pPr>
          </a:lstStyle>
          <a:p>
            <a:r>
              <a:rPr lang="en-US"/>
              <a:t>Click to edit Master title style</a:t>
            </a:r>
            <a:endParaRPr lang="en-US" dirty="0"/>
          </a:p>
        </p:txBody>
      </p:sp>
      <p:sp>
        <p:nvSpPr>
          <p:cNvPr id="3" name="Subtitle 2"/>
          <p:cNvSpPr>
            <a:spLocks noGrp="1"/>
          </p:cNvSpPr>
          <p:nvPr>
            <p:ph type="subTitle" idx="1"/>
          </p:nvPr>
        </p:nvSpPr>
        <p:spPr>
          <a:xfrm>
            <a:off x="1129506" y="7582624"/>
            <a:ext cx="6777038" cy="3485532"/>
          </a:xfrm>
        </p:spPr>
        <p:txBody>
          <a:bodyPr/>
          <a:lstStyle>
            <a:lvl1pPr marL="0" indent="0" algn="ctr">
              <a:buNone/>
              <a:defRPr sz="2372"/>
            </a:lvl1pPr>
            <a:lvl2pPr marL="451805" indent="0" algn="ctr">
              <a:buNone/>
              <a:defRPr sz="1976"/>
            </a:lvl2pPr>
            <a:lvl3pPr marL="903610" indent="0" algn="ctr">
              <a:buNone/>
              <a:defRPr sz="1779"/>
            </a:lvl3pPr>
            <a:lvl4pPr marL="1355415" indent="0" algn="ctr">
              <a:buNone/>
              <a:defRPr sz="1581"/>
            </a:lvl4pPr>
            <a:lvl5pPr marL="1807220" indent="0" algn="ctr">
              <a:buNone/>
              <a:defRPr sz="1581"/>
            </a:lvl5pPr>
            <a:lvl6pPr marL="2259025" indent="0" algn="ctr">
              <a:buNone/>
              <a:defRPr sz="1581"/>
            </a:lvl6pPr>
            <a:lvl7pPr marL="2710830" indent="0" algn="ctr">
              <a:buNone/>
              <a:defRPr sz="1581"/>
            </a:lvl7pPr>
            <a:lvl8pPr marL="3162635" indent="0" algn="ctr">
              <a:buNone/>
              <a:defRPr sz="1581"/>
            </a:lvl8pPr>
            <a:lvl9pPr marL="3614440" indent="0" algn="ctr">
              <a:buNone/>
              <a:defRPr sz="158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397374-1299-4724-8B68-45438A911F55}"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718787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397374-1299-4724-8B68-45438A911F55}"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1789664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16523" y="3599160"/>
            <a:ext cx="7793593" cy="6005276"/>
          </a:xfrm>
        </p:spPr>
        <p:txBody>
          <a:bodyPr anchor="b"/>
          <a:lstStyle>
            <a:lvl1pPr>
              <a:defRPr sz="5929"/>
            </a:lvl1pPr>
          </a:lstStyle>
          <a:p>
            <a:r>
              <a:rPr lang="en-US"/>
              <a:t>Click to edit Master title style</a:t>
            </a:r>
            <a:endParaRPr lang="en-US" dirty="0"/>
          </a:p>
        </p:txBody>
      </p:sp>
      <p:sp>
        <p:nvSpPr>
          <p:cNvPr id="3" name="Text Placeholder 2"/>
          <p:cNvSpPr>
            <a:spLocks noGrp="1"/>
          </p:cNvSpPr>
          <p:nvPr>
            <p:ph type="body" idx="1"/>
          </p:nvPr>
        </p:nvSpPr>
        <p:spPr>
          <a:xfrm>
            <a:off x="616523" y="9661247"/>
            <a:ext cx="7793593" cy="3158033"/>
          </a:xfrm>
        </p:spPr>
        <p:txBody>
          <a:bodyPr/>
          <a:lstStyle>
            <a:lvl1pPr marL="0" indent="0">
              <a:buNone/>
              <a:defRPr sz="2372">
                <a:solidFill>
                  <a:schemeClr val="tx1">
                    <a:tint val="82000"/>
                  </a:schemeClr>
                </a:solidFill>
              </a:defRPr>
            </a:lvl1pPr>
            <a:lvl2pPr marL="451805" indent="0">
              <a:buNone/>
              <a:defRPr sz="1976">
                <a:solidFill>
                  <a:schemeClr val="tx1">
                    <a:tint val="82000"/>
                  </a:schemeClr>
                </a:solidFill>
              </a:defRPr>
            </a:lvl2pPr>
            <a:lvl3pPr marL="903610" indent="0">
              <a:buNone/>
              <a:defRPr sz="1779">
                <a:solidFill>
                  <a:schemeClr val="tx1">
                    <a:tint val="82000"/>
                  </a:schemeClr>
                </a:solidFill>
              </a:defRPr>
            </a:lvl3pPr>
            <a:lvl4pPr marL="1355415" indent="0">
              <a:buNone/>
              <a:defRPr sz="1581">
                <a:solidFill>
                  <a:schemeClr val="tx1">
                    <a:tint val="82000"/>
                  </a:schemeClr>
                </a:solidFill>
              </a:defRPr>
            </a:lvl4pPr>
            <a:lvl5pPr marL="1807220" indent="0">
              <a:buNone/>
              <a:defRPr sz="1581">
                <a:solidFill>
                  <a:schemeClr val="tx1">
                    <a:tint val="82000"/>
                  </a:schemeClr>
                </a:solidFill>
              </a:defRPr>
            </a:lvl5pPr>
            <a:lvl6pPr marL="2259025" indent="0">
              <a:buNone/>
              <a:defRPr sz="1581">
                <a:solidFill>
                  <a:schemeClr val="tx1">
                    <a:tint val="82000"/>
                  </a:schemeClr>
                </a:solidFill>
              </a:defRPr>
            </a:lvl6pPr>
            <a:lvl7pPr marL="2710830" indent="0">
              <a:buNone/>
              <a:defRPr sz="1581">
                <a:solidFill>
                  <a:schemeClr val="tx1">
                    <a:tint val="82000"/>
                  </a:schemeClr>
                </a:solidFill>
              </a:defRPr>
            </a:lvl7pPr>
            <a:lvl8pPr marL="3162635" indent="0">
              <a:buNone/>
              <a:defRPr sz="1581">
                <a:solidFill>
                  <a:schemeClr val="tx1">
                    <a:tint val="82000"/>
                  </a:schemeClr>
                </a:solidFill>
              </a:defRPr>
            </a:lvl8pPr>
            <a:lvl9pPr marL="3614440" indent="0">
              <a:buNone/>
              <a:defRPr sz="1581">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397374-1299-4724-8B68-45438A911F55}"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3878559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1229" y="3843110"/>
            <a:ext cx="3840321" cy="9159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574500" y="3843110"/>
            <a:ext cx="3840321" cy="9159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397374-1299-4724-8B68-45438A911F55}"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4050925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2405" y="768625"/>
            <a:ext cx="7793593" cy="279043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2406" y="3539004"/>
            <a:ext cx="3822672" cy="1734411"/>
          </a:xfrm>
        </p:spPr>
        <p:txBody>
          <a:bodyPr anchor="b"/>
          <a:lstStyle>
            <a:lvl1pPr marL="0" indent="0">
              <a:buNone/>
              <a:defRPr sz="2372" b="1"/>
            </a:lvl1pPr>
            <a:lvl2pPr marL="451805" indent="0">
              <a:buNone/>
              <a:defRPr sz="1976" b="1"/>
            </a:lvl2pPr>
            <a:lvl3pPr marL="903610" indent="0">
              <a:buNone/>
              <a:defRPr sz="1779" b="1"/>
            </a:lvl3pPr>
            <a:lvl4pPr marL="1355415" indent="0">
              <a:buNone/>
              <a:defRPr sz="1581" b="1"/>
            </a:lvl4pPr>
            <a:lvl5pPr marL="1807220" indent="0">
              <a:buNone/>
              <a:defRPr sz="1581" b="1"/>
            </a:lvl5pPr>
            <a:lvl6pPr marL="2259025" indent="0">
              <a:buNone/>
              <a:defRPr sz="1581" b="1"/>
            </a:lvl6pPr>
            <a:lvl7pPr marL="2710830" indent="0">
              <a:buNone/>
              <a:defRPr sz="1581" b="1"/>
            </a:lvl7pPr>
            <a:lvl8pPr marL="3162635" indent="0">
              <a:buNone/>
              <a:defRPr sz="1581" b="1"/>
            </a:lvl8pPr>
            <a:lvl9pPr marL="3614440" indent="0">
              <a:buNone/>
              <a:defRPr sz="1581" b="1"/>
            </a:lvl9pPr>
          </a:lstStyle>
          <a:p>
            <a:pPr lvl="0"/>
            <a:r>
              <a:rPr lang="en-US"/>
              <a:t>Click to edit Master text styles</a:t>
            </a:r>
          </a:p>
        </p:txBody>
      </p:sp>
      <p:sp>
        <p:nvSpPr>
          <p:cNvPr id="4" name="Content Placeholder 3"/>
          <p:cNvSpPr>
            <a:spLocks noGrp="1"/>
          </p:cNvSpPr>
          <p:nvPr>
            <p:ph sz="half" idx="2"/>
          </p:nvPr>
        </p:nvSpPr>
        <p:spPr>
          <a:xfrm>
            <a:off x="622406" y="5273415"/>
            <a:ext cx="3822672" cy="77563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4501" y="3539004"/>
            <a:ext cx="3841498" cy="1734411"/>
          </a:xfrm>
        </p:spPr>
        <p:txBody>
          <a:bodyPr anchor="b"/>
          <a:lstStyle>
            <a:lvl1pPr marL="0" indent="0">
              <a:buNone/>
              <a:defRPr sz="2372" b="1"/>
            </a:lvl1pPr>
            <a:lvl2pPr marL="451805" indent="0">
              <a:buNone/>
              <a:defRPr sz="1976" b="1"/>
            </a:lvl2pPr>
            <a:lvl3pPr marL="903610" indent="0">
              <a:buNone/>
              <a:defRPr sz="1779" b="1"/>
            </a:lvl3pPr>
            <a:lvl4pPr marL="1355415" indent="0">
              <a:buNone/>
              <a:defRPr sz="1581" b="1"/>
            </a:lvl4pPr>
            <a:lvl5pPr marL="1807220" indent="0">
              <a:buNone/>
              <a:defRPr sz="1581" b="1"/>
            </a:lvl5pPr>
            <a:lvl6pPr marL="2259025" indent="0">
              <a:buNone/>
              <a:defRPr sz="1581" b="1"/>
            </a:lvl6pPr>
            <a:lvl7pPr marL="2710830" indent="0">
              <a:buNone/>
              <a:defRPr sz="1581" b="1"/>
            </a:lvl7pPr>
            <a:lvl8pPr marL="3162635" indent="0">
              <a:buNone/>
              <a:defRPr sz="1581" b="1"/>
            </a:lvl8pPr>
            <a:lvl9pPr marL="3614440" indent="0">
              <a:buNone/>
              <a:defRPr sz="1581" b="1"/>
            </a:lvl9pPr>
          </a:lstStyle>
          <a:p>
            <a:pPr lvl="0"/>
            <a:r>
              <a:rPr lang="en-US"/>
              <a:t>Click to edit Master text styles</a:t>
            </a:r>
          </a:p>
        </p:txBody>
      </p:sp>
      <p:sp>
        <p:nvSpPr>
          <p:cNvPr id="6" name="Content Placeholder 5"/>
          <p:cNvSpPr>
            <a:spLocks noGrp="1"/>
          </p:cNvSpPr>
          <p:nvPr>
            <p:ph sz="quarter" idx="4"/>
          </p:nvPr>
        </p:nvSpPr>
        <p:spPr>
          <a:xfrm>
            <a:off x="4574501" y="5273415"/>
            <a:ext cx="3841498" cy="77563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397374-1299-4724-8B68-45438A911F55}" type="datetimeFigureOut">
              <a:rPr lang="en-GB" smtClean="0"/>
              <a:t>20/04/2024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2770742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397374-1299-4724-8B68-45438A911F55}" type="datetimeFigureOut">
              <a:rPr lang="en-GB" smtClean="0"/>
              <a:t>20/04/2024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4225142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397374-1299-4724-8B68-45438A911F55}" type="datetimeFigureOut">
              <a:rPr lang="en-GB" smtClean="0"/>
              <a:t>20/04/2024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459161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2406" y="962448"/>
            <a:ext cx="2914361" cy="3368569"/>
          </a:xfrm>
        </p:spPr>
        <p:txBody>
          <a:bodyPr anchor="b"/>
          <a:lstStyle>
            <a:lvl1pPr>
              <a:defRPr sz="3162"/>
            </a:lvl1pPr>
          </a:lstStyle>
          <a:p>
            <a:r>
              <a:rPr lang="en-US"/>
              <a:t>Click to edit Master title style</a:t>
            </a:r>
            <a:endParaRPr lang="en-US" dirty="0"/>
          </a:p>
        </p:txBody>
      </p:sp>
      <p:sp>
        <p:nvSpPr>
          <p:cNvPr id="3" name="Content Placeholder 2"/>
          <p:cNvSpPr>
            <a:spLocks noGrp="1"/>
          </p:cNvSpPr>
          <p:nvPr>
            <p:ph idx="1"/>
          </p:nvPr>
        </p:nvSpPr>
        <p:spPr>
          <a:xfrm>
            <a:off x="3841498" y="2078624"/>
            <a:ext cx="4574500" cy="10259432"/>
          </a:xfrm>
        </p:spPr>
        <p:txBody>
          <a:bodyPr/>
          <a:lstStyle>
            <a:lvl1pPr>
              <a:defRPr sz="3162"/>
            </a:lvl1pPr>
            <a:lvl2pPr>
              <a:defRPr sz="2767"/>
            </a:lvl2pPr>
            <a:lvl3pPr>
              <a:defRPr sz="2372"/>
            </a:lvl3pPr>
            <a:lvl4pPr>
              <a:defRPr sz="1976"/>
            </a:lvl4pPr>
            <a:lvl5pPr>
              <a:defRPr sz="1976"/>
            </a:lvl5pPr>
            <a:lvl6pPr>
              <a:defRPr sz="1976"/>
            </a:lvl6pPr>
            <a:lvl7pPr>
              <a:defRPr sz="1976"/>
            </a:lvl7pPr>
            <a:lvl8pPr>
              <a:defRPr sz="1976"/>
            </a:lvl8pPr>
            <a:lvl9pPr>
              <a:defRPr sz="197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2406" y="4331017"/>
            <a:ext cx="2914361" cy="8023746"/>
          </a:xfrm>
        </p:spPr>
        <p:txBody>
          <a:bodyPr/>
          <a:lstStyle>
            <a:lvl1pPr marL="0" indent="0">
              <a:buNone/>
              <a:defRPr sz="1581"/>
            </a:lvl1pPr>
            <a:lvl2pPr marL="451805" indent="0">
              <a:buNone/>
              <a:defRPr sz="1383"/>
            </a:lvl2pPr>
            <a:lvl3pPr marL="903610" indent="0">
              <a:buNone/>
              <a:defRPr sz="1186"/>
            </a:lvl3pPr>
            <a:lvl4pPr marL="1355415" indent="0">
              <a:buNone/>
              <a:defRPr sz="988"/>
            </a:lvl4pPr>
            <a:lvl5pPr marL="1807220" indent="0">
              <a:buNone/>
              <a:defRPr sz="988"/>
            </a:lvl5pPr>
            <a:lvl6pPr marL="2259025" indent="0">
              <a:buNone/>
              <a:defRPr sz="988"/>
            </a:lvl6pPr>
            <a:lvl7pPr marL="2710830" indent="0">
              <a:buNone/>
              <a:defRPr sz="988"/>
            </a:lvl7pPr>
            <a:lvl8pPr marL="3162635" indent="0">
              <a:buNone/>
              <a:defRPr sz="988"/>
            </a:lvl8pPr>
            <a:lvl9pPr marL="3614440" indent="0">
              <a:buNone/>
              <a:defRPr sz="988"/>
            </a:lvl9pPr>
          </a:lstStyle>
          <a:p>
            <a:pPr lvl="0"/>
            <a:r>
              <a:rPr lang="en-US"/>
              <a:t>Click to edit Master text styles</a:t>
            </a:r>
          </a:p>
        </p:txBody>
      </p:sp>
      <p:sp>
        <p:nvSpPr>
          <p:cNvPr id="5" name="Date Placeholder 4"/>
          <p:cNvSpPr>
            <a:spLocks noGrp="1"/>
          </p:cNvSpPr>
          <p:nvPr>
            <p:ph type="dt" sz="half" idx="10"/>
          </p:nvPr>
        </p:nvSpPr>
        <p:spPr/>
        <p:txBody>
          <a:bodyPr/>
          <a:lstStyle/>
          <a:p>
            <a:fld id="{BD397374-1299-4724-8B68-45438A911F55}"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269992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2406" y="962448"/>
            <a:ext cx="2914361" cy="3368569"/>
          </a:xfrm>
        </p:spPr>
        <p:txBody>
          <a:bodyPr anchor="b"/>
          <a:lstStyle>
            <a:lvl1pPr>
              <a:defRPr sz="3162"/>
            </a:lvl1pPr>
          </a:lstStyle>
          <a:p>
            <a:r>
              <a:rPr lang="en-US"/>
              <a:t>Click to edit Master title style</a:t>
            </a:r>
            <a:endParaRPr lang="en-US" dirty="0"/>
          </a:p>
        </p:txBody>
      </p:sp>
      <p:sp>
        <p:nvSpPr>
          <p:cNvPr id="3" name="Picture Placeholder 2"/>
          <p:cNvSpPr>
            <a:spLocks noGrp="1" noChangeAspect="1"/>
          </p:cNvSpPr>
          <p:nvPr>
            <p:ph type="pic" idx="1"/>
          </p:nvPr>
        </p:nvSpPr>
        <p:spPr>
          <a:xfrm>
            <a:off x="3841498" y="2078624"/>
            <a:ext cx="4574500" cy="10259432"/>
          </a:xfrm>
        </p:spPr>
        <p:txBody>
          <a:bodyPr anchor="t"/>
          <a:lstStyle>
            <a:lvl1pPr marL="0" indent="0">
              <a:buNone/>
              <a:defRPr sz="3162"/>
            </a:lvl1pPr>
            <a:lvl2pPr marL="451805" indent="0">
              <a:buNone/>
              <a:defRPr sz="2767"/>
            </a:lvl2pPr>
            <a:lvl3pPr marL="903610" indent="0">
              <a:buNone/>
              <a:defRPr sz="2372"/>
            </a:lvl3pPr>
            <a:lvl4pPr marL="1355415" indent="0">
              <a:buNone/>
              <a:defRPr sz="1976"/>
            </a:lvl4pPr>
            <a:lvl5pPr marL="1807220" indent="0">
              <a:buNone/>
              <a:defRPr sz="1976"/>
            </a:lvl5pPr>
            <a:lvl6pPr marL="2259025" indent="0">
              <a:buNone/>
              <a:defRPr sz="1976"/>
            </a:lvl6pPr>
            <a:lvl7pPr marL="2710830" indent="0">
              <a:buNone/>
              <a:defRPr sz="1976"/>
            </a:lvl7pPr>
            <a:lvl8pPr marL="3162635" indent="0">
              <a:buNone/>
              <a:defRPr sz="1976"/>
            </a:lvl8pPr>
            <a:lvl9pPr marL="3614440" indent="0">
              <a:buNone/>
              <a:defRPr sz="1976"/>
            </a:lvl9pPr>
          </a:lstStyle>
          <a:p>
            <a:r>
              <a:rPr lang="en-US"/>
              <a:t>Click icon to add picture</a:t>
            </a:r>
            <a:endParaRPr lang="en-US" dirty="0"/>
          </a:p>
        </p:txBody>
      </p:sp>
      <p:sp>
        <p:nvSpPr>
          <p:cNvPr id="4" name="Text Placeholder 3"/>
          <p:cNvSpPr>
            <a:spLocks noGrp="1"/>
          </p:cNvSpPr>
          <p:nvPr>
            <p:ph type="body" sz="half" idx="2"/>
          </p:nvPr>
        </p:nvSpPr>
        <p:spPr>
          <a:xfrm>
            <a:off x="622406" y="4331017"/>
            <a:ext cx="2914361" cy="8023746"/>
          </a:xfrm>
        </p:spPr>
        <p:txBody>
          <a:bodyPr/>
          <a:lstStyle>
            <a:lvl1pPr marL="0" indent="0">
              <a:buNone/>
              <a:defRPr sz="1581"/>
            </a:lvl1pPr>
            <a:lvl2pPr marL="451805" indent="0">
              <a:buNone/>
              <a:defRPr sz="1383"/>
            </a:lvl2pPr>
            <a:lvl3pPr marL="903610" indent="0">
              <a:buNone/>
              <a:defRPr sz="1186"/>
            </a:lvl3pPr>
            <a:lvl4pPr marL="1355415" indent="0">
              <a:buNone/>
              <a:defRPr sz="988"/>
            </a:lvl4pPr>
            <a:lvl5pPr marL="1807220" indent="0">
              <a:buNone/>
              <a:defRPr sz="988"/>
            </a:lvl5pPr>
            <a:lvl6pPr marL="2259025" indent="0">
              <a:buNone/>
              <a:defRPr sz="988"/>
            </a:lvl6pPr>
            <a:lvl7pPr marL="2710830" indent="0">
              <a:buNone/>
              <a:defRPr sz="988"/>
            </a:lvl7pPr>
            <a:lvl8pPr marL="3162635" indent="0">
              <a:buNone/>
              <a:defRPr sz="988"/>
            </a:lvl8pPr>
            <a:lvl9pPr marL="3614440" indent="0">
              <a:buNone/>
              <a:defRPr sz="988"/>
            </a:lvl9pPr>
          </a:lstStyle>
          <a:p>
            <a:pPr lvl="0"/>
            <a:r>
              <a:rPr lang="en-US"/>
              <a:t>Click to edit Master text styles</a:t>
            </a:r>
          </a:p>
        </p:txBody>
      </p:sp>
      <p:sp>
        <p:nvSpPr>
          <p:cNvPr id="5" name="Date Placeholder 4"/>
          <p:cNvSpPr>
            <a:spLocks noGrp="1"/>
          </p:cNvSpPr>
          <p:nvPr>
            <p:ph type="dt" sz="half" idx="10"/>
          </p:nvPr>
        </p:nvSpPr>
        <p:spPr/>
        <p:txBody>
          <a:bodyPr/>
          <a:lstStyle/>
          <a:p>
            <a:fld id="{BD397374-1299-4724-8B68-45438A911F55}"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3027492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397374-1299-4724-8B68-45438A911F55}"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3197322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6424" y="768622"/>
            <a:ext cx="1948398" cy="1223445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1229" y="768622"/>
            <a:ext cx="5732244" cy="122344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397374-1299-4724-8B68-45438A911F55}"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E4361B-D601-418F-BF19-BABAB24A9169}" type="slidenum">
              <a:rPr lang="en-GB" smtClean="0"/>
              <a:t>‹#›</a:t>
            </a:fld>
            <a:endParaRPr lang="en-GB"/>
          </a:p>
        </p:txBody>
      </p:sp>
    </p:spTree>
    <p:extLst>
      <p:ext uri="{BB962C8B-B14F-4D97-AF65-F5344CB8AC3E}">
        <p14:creationId xmlns:p14="http://schemas.microsoft.com/office/powerpoint/2010/main" val="1633229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1229" y="768625"/>
            <a:ext cx="7793593" cy="279043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1229" y="3843110"/>
            <a:ext cx="7793593" cy="915996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1229" y="13380708"/>
            <a:ext cx="2033111" cy="768622"/>
          </a:xfrm>
          <a:prstGeom prst="rect">
            <a:avLst/>
          </a:prstGeom>
        </p:spPr>
        <p:txBody>
          <a:bodyPr vert="horz" lIns="91440" tIns="45720" rIns="91440" bIns="45720" rtlCol="0" anchor="ctr"/>
          <a:lstStyle>
            <a:lvl1pPr algn="l">
              <a:defRPr sz="1186">
                <a:solidFill>
                  <a:schemeClr val="tx1">
                    <a:tint val="82000"/>
                  </a:schemeClr>
                </a:solidFill>
              </a:defRPr>
            </a:lvl1pPr>
          </a:lstStyle>
          <a:p>
            <a:fld id="{BD397374-1299-4724-8B68-45438A911F55}" type="datetimeFigureOut">
              <a:rPr lang="en-GB" smtClean="0"/>
              <a:t>20/04/2024</a:t>
            </a:fld>
            <a:endParaRPr lang="en-GB"/>
          </a:p>
        </p:txBody>
      </p:sp>
      <p:sp>
        <p:nvSpPr>
          <p:cNvPr id="5" name="Footer Placeholder 4"/>
          <p:cNvSpPr>
            <a:spLocks noGrp="1"/>
          </p:cNvSpPr>
          <p:nvPr>
            <p:ph type="ftr" sz="quarter" idx="3"/>
          </p:nvPr>
        </p:nvSpPr>
        <p:spPr>
          <a:xfrm>
            <a:off x="2993192" y="13380708"/>
            <a:ext cx="3049667" cy="768622"/>
          </a:xfrm>
          <a:prstGeom prst="rect">
            <a:avLst/>
          </a:prstGeom>
        </p:spPr>
        <p:txBody>
          <a:bodyPr vert="horz" lIns="91440" tIns="45720" rIns="91440" bIns="45720" rtlCol="0" anchor="ctr"/>
          <a:lstStyle>
            <a:lvl1pPr algn="ctr">
              <a:defRPr sz="118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381710" y="13380708"/>
            <a:ext cx="2033111" cy="768622"/>
          </a:xfrm>
          <a:prstGeom prst="rect">
            <a:avLst/>
          </a:prstGeom>
        </p:spPr>
        <p:txBody>
          <a:bodyPr vert="horz" lIns="91440" tIns="45720" rIns="91440" bIns="45720" rtlCol="0" anchor="ctr"/>
          <a:lstStyle>
            <a:lvl1pPr algn="r">
              <a:defRPr sz="1186">
                <a:solidFill>
                  <a:schemeClr val="tx1">
                    <a:tint val="82000"/>
                  </a:schemeClr>
                </a:solidFill>
              </a:defRPr>
            </a:lvl1pPr>
          </a:lstStyle>
          <a:p>
            <a:fld id="{3DE4361B-D601-418F-BF19-BABAB24A9169}" type="slidenum">
              <a:rPr lang="en-GB" smtClean="0"/>
              <a:t>‹#›</a:t>
            </a:fld>
            <a:endParaRPr lang="en-GB"/>
          </a:p>
        </p:txBody>
      </p:sp>
    </p:spTree>
    <p:extLst>
      <p:ext uri="{BB962C8B-B14F-4D97-AF65-F5344CB8AC3E}">
        <p14:creationId xmlns:p14="http://schemas.microsoft.com/office/powerpoint/2010/main" val="15661713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03610" rtl="0" eaLnBrk="1" latinLnBrk="0" hangingPunct="1">
        <a:lnSpc>
          <a:spcPct val="90000"/>
        </a:lnSpc>
        <a:spcBef>
          <a:spcPct val="0"/>
        </a:spcBef>
        <a:buNone/>
        <a:defRPr sz="4348" kern="1200">
          <a:solidFill>
            <a:schemeClr val="tx1"/>
          </a:solidFill>
          <a:latin typeface="+mj-lt"/>
          <a:ea typeface="+mj-ea"/>
          <a:cs typeface="+mj-cs"/>
        </a:defRPr>
      </a:lvl1pPr>
    </p:titleStyle>
    <p:bodyStyle>
      <a:lvl1pPr marL="225903" indent="-225903" algn="l" defTabSz="903610" rtl="0" eaLnBrk="1" latinLnBrk="0" hangingPunct="1">
        <a:lnSpc>
          <a:spcPct val="90000"/>
        </a:lnSpc>
        <a:spcBef>
          <a:spcPts val="988"/>
        </a:spcBef>
        <a:buFont typeface="Arial" panose="020B0604020202020204" pitchFamily="34" charset="0"/>
        <a:buChar char="•"/>
        <a:defRPr sz="2767" kern="1200">
          <a:solidFill>
            <a:schemeClr val="tx1"/>
          </a:solidFill>
          <a:latin typeface="+mn-lt"/>
          <a:ea typeface="+mn-ea"/>
          <a:cs typeface="+mn-cs"/>
        </a:defRPr>
      </a:lvl1pPr>
      <a:lvl2pPr marL="677708" indent="-225903" algn="l" defTabSz="903610" rtl="0" eaLnBrk="1" latinLnBrk="0" hangingPunct="1">
        <a:lnSpc>
          <a:spcPct val="90000"/>
        </a:lnSpc>
        <a:spcBef>
          <a:spcPts val="494"/>
        </a:spcBef>
        <a:buFont typeface="Arial" panose="020B0604020202020204" pitchFamily="34" charset="0"/>
        <a:buChar char="•"/>
        <a:defRPr sz="2372" kern="1200">
          <a:solidFill>
            <a:schemeClr val="tx1"/>
          </a:solidFill>
          <a:latin typeface="+mn-lt"/>
          <a:ea typeface="+mn-ea"/>
          <a:cs typeface="+mn-cs"/>
        </a:defRPr>
      </a:lvl2pPr>
      <a:lvl3pPr marL="1129513" indent="-225903" algn="l" defTabSz="903610" rtl="0" eaLnBrk="1" latinLnBrk="0" hangingPunct="1">
        <a:lnSpc>
          <a:spcPct val="90000"/>
        </a:lnSpc>
        <a:spcBef>
          <a:spcPts val="494"/>
        </a:spcBef>
        <a:buFont typeface="Arial" panose="020B0604020202020204" pitchFamily="34" charset="0"/>
        <a:buChar char="•"/>
        <a:defRPr sz="1976" kern="1200">
          <a:solidFill>
            <a:schemeClr val="tx1"/>
          </a:solidFill>
          <a:latin typeface="+mn-lt"/>
          <a:ea typeface="+mn-ea"/>
          <a:cs typeface="+mn-cs"/>
        </a:defRPr>
      </a:lvl3pPr>
      <a:lvl4pPr marL="1581318" indent="-225903" algn="l" defTabSz="903610" rtl="0" eaLnBrk="1" latinLnBrk="0" hangingPunct="1">
        <a:lnSpc>
          <a:spcPct val="90000"/>
        </a:lnSpc>
        <a:spcBef>
          <a:spcPts val="494"/>
        </a:spcBef>
        <a:buFont typeface="Arial" panose="020B0604020202020204" pitchFamily="34" charset="0"/>
        <a:buChar char="•"/>
        <a:defRPr sz="1779" kern="1200">
          <a:solidFill>
            <a:schemeClr val="tx1"/>
          </a:solidFill>
          <a:latin typeface="+mn-lt"/>
          <a:ea typeface="+mn-ea"/>
          <a:cs typeface="+mn-cs"/>
        </a:defRPr>
      </a:lvl4pPr>
      <a:lvl5pPr marL="2033123" indent="-225903" algn="l" defTabSz="903610" rtl="0" eaLnBrk="1" latinLnBrk="0" hangingPunct="1">
        <a:lnSpc>
          <a:spcPct val="90000"/>
        </a:lnSpc>
        <a:spcBef>
          <a:spcPts val="494"/>
        </a:spcBef>
        <a:buFont typeface="Arial" panose="020B0604020202020204" pitchFamily="34" charset="0"/>
        <a:buChar char="•"/>
        <a:defRPr sz="1779" kern="1200">
          <a:solidFill>
            <a:schemeClr val="tx1"/>
          </a:solidFill>
          <a:latin typeface="+mn-lt"/>
          <a:ea typeface="+mn-ea"/>
          <a:cs typeface="+mn-cs"/>
        </a:defRPr>
      </a:lvl5pPr>
      <a:lvl6pPr marL="2484928" indent="-225903" algn="l" defTabSz="903610" rtl="0" eaLnBrk="1" latinLnBrk="0" hangingPunct="1">
        <a:lnSpc>
          <a:spcPct val="90000"/>
        </a:lnSpc>
        <a:spcBef>
          <a:spcPts val="494"/>
        </a:spcBef>
        <a:buFont typeface="Arial" panose="020B0604020202020204" pitchFamily="34" charset="0"/>
        <a:buChar char="•"/>
        <a:defRPr sz="1779" kern="1200">
          <a:solidFill>
            <a:schemeClr val="tx1"/>
          </a:solidFill>
          <a:latin typeface="+mn-lt"/>
          <a:ea typeface="+mn-ea"/>
          <a:cs typeface="+mn-cs"/>
        </a:defRPr>
      </a:lvl6pPr>
      <a:lvl7pPr marL="2936733" indent="-225903" algn="l" defTabSz="903610" rtl="0" eaLnBrk="1" latinLnBrk="0" hangingPunct="1">
        <a:lnSpc>
          <a:spcPct val="90000"/>
        </a:lnSpc>
        <a:spcBef>
          <a:spcPts val="494"/>
        </a:spcBef>
        <a:buFont typeface="Arial" panose="020B0604020202020204" pitchFamily="34" charset="0"/>
        <a:buChar char="•"/>
        <a:defRPr sz="1779" kern="1200">
          <a:solidFill>
            <a:schemeClr val="tx1"/>
          </a:solidFill>
          <a:latin typeface="+mn-lt"/>
          <a:ea typeface="+mn-ea"/>
          <a:cs typeface="+mn-cs"/>
        </a:defRPr>
      </a:lvl7pPr>
      <a:lvl8pPr marL="3388538" indent="-225903" algn="l" defTabSz="903610" rtl="0" eaLnBrk="1" latinLnBrk="0" hangingPunct="1">
        <a:lnSpc>
          <a:spcPct val="90000"/>
        </a:lnSpc>
        <a:spcBef>
          <a:spcPts val="494"/>
        </a:spcBef>
        <a:buFont typeface="Arial" panose="020B0604020202020204" pitchFamily="34" charset="0"/>
        <a:buChar char="•"/>
        <a:defRPr sz="1779" kern="1200">
          <a:solidFill>
            <a:schemeClr val="tx1"/>
          </a:solidFill>
          <a:latin typeface="+mn-lt"/>
          <a:ea typeface="+mn-ea"/>
          <a:cs typeface="+mn-cs"/>
        </a:defRPr>
      </a:lvl8pPr>
      <a:lvl9pPr marL="3840343" indent="-225903" algn="l" defTabSz="903610" rtl="0" eaLnBrk="1" latinLnBrk="0" hangingPunct="1">
        <a:lnSpc>
          <a:spcPct val="90000"/>
        </a:lnSpc>
        <a:spcBef>
          <a:spcPts val="494"/>
        </a:spcBef>
        <a:buFont typeface="Arial" panose="020B0604020202020204" pitchFamily="34" charset="0"/>
        <a:buChar char="•"/>
        <a:defRPr sz="1779" kern="1200">
          <a:solidFill>
            <a:schemeClr val="tx1"/>
          </a:solidFill>
          <a:latin typeface="+mn-lt"/>
          <a:ea typeface="+mn-ea"/>
          <a:cs typeface="+mn-cs"/>
        </a:defRPr>
      </a:lvl9pPr>
    </p:bodyStyle>
    <p:otherStyle>
      <a:defPPr>
        <a:defRPr lang="en-US"/>
      </a:defPPr>
      <a:lvl1pPr marL="0" algn="l" defTabSz="903610" rtl="0" eaLnBrk="1" latinLnBrk="0" hangingPunct="1">
        <a:defRPr sz="1779" kern="1200">
          <a:solidFill>
            <a:schemeClr val="tx1"/>
          </a:solidFill>
          <a:latin typeface="+mn-lt"/>
          <a:ea typeface="+mn-ea"/>
          <a:cs typeface="+mn-cs"/>
        </a:defRPr>
      </a:lvl1pPr>
      <a:lvl2pPr marL="451805" algn="l" defTabSz="903610" rtl="0" eaLnBrk="1" latinLnBrk="0" hangingPunct="1">
        <a:defRPr sz="1779" kern="1200">
          <a:solidFill>
            <a:schemeClr val="tx1"/>
          </a:solidFill>
          <a:latin typeface="+mn-lt"/>
          <a:ea typeface="+mn-ea"/>
          <a:cs typeface="+mn-cs"/>
        </a:defRPr>
      </a:lvl2pPr>
      <a:lvl3pPr marL="903610" algn="l" defTabSz="903610" rtl="0" eaLnBrk="1" latinLnBrk="0" hangingPunct="1">
        <a:defRPr sz="1779" kern="1200">
          <a:solidFill>
            <a:schemeClr val="tx1"/>
          </a:solidFill>
          <a:latin typeface="+mn-lt"/>
          <a:ea typeface="+mn-ea"/>
          <a:cs typeface="+mn-cs"/>
        </a:defRPr>
      </a:lvl3pPr>
      <a:lvl4pPr marL="1355415" algn="l" defTabSz="903610" rtl="0" eaLnBrk="1" latinLnBrk="0" hangingPunct="1">
        <a:defRPr sz="1779" kern="1200">
          <a:solidFill>
            <a:schemeClr val="tx1"/>
          </a:solidFill>
          <a:latin typeface="+mn-lt"/>
          <a:ea typeface="+mn-ea"/>
          <a:cs typeface="+mn-cs"/>
        </a:defRPr>
      </a:lvl4pPr>
      <a:lvl5pPr marL="1807220" algn="l" defTabSz="903610" rtl="0" eaLnBrk="1" latinLnBrk="0" hangingPunct="1">
        <a:defRPr sz="1779" kern="1200">
          <a:solidFill>
            <a:schemeClr val="tx1"/>
          </a:solidFill>
          <a:latin typeface="+mn-lt"/>
          <a:ea typeface="+mn-ea"/>
          <a:cs typeface="+mn-cs"/>
        </a:defRPr>
      </a:lvl5pPr>
      <a:lvl6pPr marL="2259025" algn="l" defTabSz="903610" rtl="0" eaLnBrk="1" latinLnBrk="0" hangingPunct="1">
        <a:defRPr sz="1779" kern="1200">
          <a:solidFill>
            <a:schemeClr val="tx1"/>
          </a:solidFill>
          <a:latin typeface="+mn-lt"/>
          <a:ea typeface="+mn-ea"/>
          <a:cs typeface="+mn-cs"/>
        </a:defRPr>
      </a:lvl6pPr>
      <a:lvl7pPr marL="2710830" algn="l" defTabSz="903610" rtl="0" eaLnBrk="1" latinLnBrk="0" hangingPunct="1">
        <a:defRPr sz="1779" kern="1200">
          <a:solidFill>
            <a:schemeClr val="tx1"/>
          </a:solidFill>
          <a:latin typeface="+mn-lt"/>
          <a:ea typeface="+mn-ea"/>
          <a:cs typeface="+mn-cs"/>
        </a:defRPr>
      </a:lvl7pPr>
      <a:lvl8pPr marL="3162635" algn="l" defTabSz="903610" rtl="0" eaLnBrk="1" latinLnBrk="0" hangingPunct="1">
        <a:defRPr sz="1779" kern="1200">
          <a:solidFill>
            <a:schemeClr val="tx1"/>
          </a:solidFill>
          <a:latin typeface="+mn-lt"/>
          <a:ea typeface="+mn-ea"/>
          <a:cs typeface="+mn-cs"/>
        </a:defRPr>
      </a:lvl8pPr>
      <a:lvl9pPr marL="3614440" algn="l" defTabSz="903610" rtl="0" eaLnBrk="1" latinLnBrk="0" hangingPunct="1">
        <a:defRPr sz="177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1663A3-102C-2996-AA5B-74D13FEC6AA6}"/>
              </a:ext>
            </a:extLst>
          </p:cNvPr>
          <p:cNvSpPr/>
          <p:nvPr/>
        </p:nvSpPr>
        <p:spPr>
          <a:xfrm>
            <a:off x="0" y="0"/>
            <a:ext cx="9036050" cy="1775507"/>
          </a:xfrm>
          <a:prstGeom prst="rect">
            <a:avLst/>
          </a:prstGeom>
          <a:blipFill>
            <a:blip r:embed="rId3"/>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Knowledge and Information Management Skills For The Workplace (BMSW5106_LON)</a:t>
            </a:r>
          </a:p>
          <a:p>
            <a:pPr algn="ctr"/>
            <a:r>
              <a:rPr lang="en-US" b="1" dirty="0">
                <a:solidFill>
                  <a:schemeClr val="tx1"/>
                </a:solidFill>
              </a:rPr>
              <a:t>Lecturers: Nadeem Mirza , Student : Roman Kadlubiec 1916730 </a:t>
            </a:r>
          </a:p>
          <a:p>
            <a:pPr algn="ctr"/>
            <a:endParaRPr lang="en-US" b="1" dirty="0">
              <a:solidFill>
                <a:schemeClr val="tx1"/>
              </a:solidFill>
            </a:endParaRPr>
          </a:p>
          <a:p>
            <a:pPr algn="ctr"/>
            <a:r>
              <a:rPr lang="en-US" b="1" dirty="0">
                <a:solidFill>
                  <a:schemeClr val="tx1"/>
                </a:solidFill>
                <a:highlight>
                  <a:srgbClr val="00FFFF"/>
                </a:highlight>
              </a:rPr>
              <a:t>Role &amp; Extent of Knowledge &amp; Information Management in </a:t>
            </a:r>
          </a:p>
          <a:p>
            <a:pPr algn="ctr"/>
            <a:endParaRPr lang="en-GB" b="1" dirty="0">
              <a:solidFill>
                <a:schemeClr val="tx1"/>
              </a:solidFill>
            </a:endParaRPr>
          </a:p>
        </p:txBody>
      </p:sp>
      <p:sp>
        <p:nvSpPr>
          <p:cNvPr id="5" name="Rectangle 4">
            <a:extLst>
              <a:ext uri="{FF2B5EF4-FFF2-40B4-BE49-F238E27FC236}">
                <a16:creationId xmlns:a16="http://schemas.microsoft.com/office/drawing/2014/main" id="{B1F82093-A3F7-6FFA-FAC5-F6A440A68173}"/>
              </a:ext>
            </a:extLst>
          </p:cNvPr>
          <p:cNvSpPr/>
          <p:nvPr/>
        </p:nvSpPr>
        <p:spPr>
          <a:xfrm>
            <a:off x="0" y="1790747"/>
            <a:ext cx="4588124" cy="1160417"/>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highlight>
                  <a:srgbClr val="00FF00"/>
                </a:highlight>
              </a:rPr>
              <a:t>Introduction</a:t>
            </a:r>
          </a:p>
          <a:p>
            <a:pPr marL="171462" indent="-171462" algn="just">
              <a:buFont typeface="Arial" panose="020B0604020202020204" pitchFamily="34" charset="0"/>
              <a:buChar char="•"/>
            </a:pPr>
            <a:r>
              <a:rPr lang="en-US" sz="800" dirty="0">
                <a:solidFill>
                  <a:schemeClr val="tx1"/>
                </a:solidFill>
              </a:rPr>
              <a:t>Zara Importance  of KM system.</a:t>
            </a:r>
          </a:p>
          <a:p>
            <a:pPr marL="171462" indent="-171462" algn="just">
              <a:buFont typeface="Arial" panose="020B0604020202020204" pitchFamily="34" charset="0"/>
              <a:buChar char="•"/>
            </a:pPr>
            <a:r>
              <a:rPr lang="en-US" sz="800" dirty="0">
                <a:solidFill>
                  <a:schemeClr val="tx1"/>
                </a:solidFill>
              </a:rPr>
              <a:t> KM is crucial for Zara’s business , enabling innovative ideas smart decision making , and competitive edge </a:t>
            </a:r>
          </a:p>
          <a:p>
            <a:pPr marL="171462" indent="-171462" algn="just">
              <a:buFont typeface="Arial" panose="020B0604020202020204" pitchFamily="34" charset="0"/>
              <a:buChar char="•"/>
            </a:pPr>
            <a:r>
              <a:rPr lang="en-US" sz="800" dirty="0">
                <a:solidFill>
                  <a:schemeClr val="tx1"/>
                </a:solidFill>
              </a:rPr>
              <a:t> Effective control and utilization of knowledge assets enable planning for process changes, collaboration , opportunities and market changes.</a:t>
            </a:r>
          </a:p>
          <a:p>
            <a:pPr marL="171462" indent="-171462" algn="just">
              <a:buFont typeface="Arial" panose="020B0604020202020204" pitchFamily="34" charset="0"/>
              <a:buChar char="•"/>
            </a:pPr>
            <a:r>
              <a:rPr lang="en-US" sz="800" dirty="0">
                <a:solidFill>
                  <a:schemeClr val="tx1"/>
                </a:solidFill>
              </a:rPr>
              <a:t>The poster focuses on key aspects of KM implementation for Zara’s growth. </a:t>
            </a:r>
          </a:p>
        </p:txBody>
      </p:sp>
      <p:sp>
        <p:nvSpPr>
          <p:cNvPr id="6" name="Rectangle 5">
            <a:extLst>
              <a:ext uri="{FF2B5EF4-FFF2-40B4-BE49-F238E27FC236}">
                <a16:creationId xmlns:a16="http://schemas.microsoft.com/office/drawing/2014/main" id="{128B6343-69B7-1B13-B122-BF451A8FD27D}"/>
              </a:ext>
            </a:extLst>
          </p:cNvPr>
          <p:cNvSpPr/>
          <p:nvPr/>
        </p:nvSpPr>
        <p:spPr>
          <a:xfrm>
            <a:off x="0" y="2966404"/>
            <a:ext cx="4588129" cy="2532888"/>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highlight>
                  <a:srgbClr val="FFFF00"/>
                </a:highlight>
              </a:rPr>
              <a:t>       </a:t>
            </a:r>
          </a:p>
          <a:p>
            <a:pPr algn="ctr"/>
            <a:r>
              <a:rPr lang="en-US" sz="800" dirty="0">
                <a:solidFill>
                  <a:schemeClr val="tx1"/>
                </a:solidFill>
              </a:rPr>
              <a:t>                                                                                                                                                                </a:t>
            </a:r>
          </a:p>
          <a:p>
            <a:pPr algn="ctr"/>
            <a:endParaRPr lang="en-US" sz="800" dirty="0">
              <a:solidFill>
                <a:schemeClr val="tx1"/>
              </a:solidFill>
            </a:endParaRPr>
          </a:p>
          <a:p>
            <a:pPr algn="ctr"/>
            <a:endParaRPr lang="en-US" sz="800" dirty="0">
              <a:solidFill>
                <a:schemeClr val="tx1"/>
              </a:solidFill>
            </a:endParaRPr>
          </a:p>
          <a:p>
            <a:pPr algn="ctr"/>
            <a:r>
              <a:rPr lang="en-US" sz="800" dirty="0">
                <a:solidFill>
                  <a:schemeClr val="tx1"/>
                </a:solidFill>
              </a:rPr>
              <a:t>(</a:t>
            </a:r>
            <a:endParaRPr lang="en-US" sz="1200" b="1" dirty="0">
              <a:solidFill>
                <a:schemeClr val="tx1"/>
              </a:solidFill>
              <a:highlight>
                <a:srgbClr val="FFFF00"/>
              </a:highlight>
            </a:endParaRPr>
          </a:p>
          <a:p>
            <a:pPr algn="ctr"/>
            <a:endParaRPr lang="en-US" sz="1200" b="1" dirty="0">
              <a:solidFill>
                <a:schemeClr val="tx1"/>
              </a:solidFill>
              <a:highlight>
                <a:srgbClr val="FFFF00"/>
              </a:highlight>
            </a:endParaRPr>
          </a:p>
          <a:p>
            <a:pPr algn="ctr"/>
            <a:endParaRPr lang="en-US" sz="1200" b="1" dirty="0">
              <a:solidFill>
                <a:schemeClr val="tx1"/>
              </a:solidFill>
              <a:highlight>
                <a:srgbClr val="FFFF00"/>
              </a:highlight>
            </a:endParaRPr>
          </a:p>
          <a:p>
            <a:pPr algn="ctr"/>
            <a:r>
              <a:rPr lang="en-US" sz="1200" b="1" dirty="0">
                <a:solidFill>
                  <a:schemeClr val="tx1"/>
                </a:solidFill>
                <a:highlight>
                  <a:srgbClr val="FFFF00"/>
                </a:highlight>
              </a:rPr>
              <a:t>Connecting People to Create, Share, and Exploit Knowledge</a:t>
            </a:r>
          </a:p>
          <a:p>
            <a:pPr algn="just"/>
            <a:r>
              <a:rPr lang="en-US" sz="800" b="1" dirty="0">
                <a:solidFill>
                  <a:schemeClr val="tx1"/>
                </a:solidFill>
              </a:rPr>
              <a:t>                                                                      </a:t>
            </a:r>
            <a:r>
              <a:rPr lang="en-US" sz="1000" b="1" dirty="0">
                <a:solidFill>
                  <a:schemeClr val="tx1"/>
                </a:solidFill>
              </a:rPr>
              <a:t>Zara’s Knowledge Management Strategy </a:t>
            </a:r>
          </a:p>
          <a:p>
            <a:pPr marL="171450" indent="-171450" algn="just">
              <a:buFont typeface="Arial" panose="020B0604020202020204" pitchFamily="34" charset="0"/>
              <a:buChar char="•"/>
            </a:pPr>
            <a:r>
              <a:rPr lang="en-US" sz="800" dirty="0">
                <a:solidFill>
                  <a:schemeClr val="tx1"/>
                </a:solidFill>
              </a:rPr>
              <a:t>Implementation of collaboration platforms like portals and forums for information sharing and knowledge exchange.</a:t>
            </a:r>
          </a:p>
          <a:p>
            <a:pPr marL="171450" indent="-171450" algn="just">
              <a:buFont typeface="Arial" panose="020B0604020202020204" pitchFamily="34" charset="0"/>
              <a:buChar char="•"/>
            </a:pPr>
            <a:r>
              <a:rPr lang="en-US" sz="800" dirty="0">
                <a:solidFill>
                  <a:schemeClr val="tx1"/>
                </a:solidFill>
              </a:rPr>
              <a:t>Introduction of intranet platform for communication and sharing of product development , market trends ,and consumer feedback </a:t>
            </a:r>
          </a:p>
          <a:p>
            <a:pPr marL="171450" indent="-171450" algn="just">
              <a:buFont typeface="Arial" panose="020B0604020202020204" pitchFamily="34" charset="0"/>
              <a:buChar char="•"/>
            </a:pPr>
            <a:r>
              <a:rPr lang="en-US" sz="800" dirty="0">
                <a:solidFill>
                  <a:schemeClr val="tx1"/>
                </a:solidFill>
              </a:rPr>
              <a:t>Use of online platforms for discussions on specific topics or issues , fostering new ideas and innovation.</a:t>
            </a:r>
          </a:p>
          <a:p>
            <a:pPr marL="171450" indent="-171450" algn="just">
              <a:buFont typeface="Arial" panose="020B0604020202020204" pitchFamily="34" charset="0"/>
              <a:buChar char="•"/>
            </a:pPr>
            <a:r>
              <a:rPr lang="en-US" sz="800" dirty="0">
                <a:solidFill>
                  <a:schemeClr val="tx1"/>
                </a:solidFill>
              </a:rPr>
              <a:t>Acquisition of tacit knowledge , valuable employee intelligence and expertise lost upon departure.</a:t>
            </a:r>
          </a:p>
          <a:p>
            <a:pPr marL="171450" indent="-171450" algn="just">
              <a:buFont typeface="Arial" panose="020B0604020202020204" pitchFamily="34" charset="0"/>
              <a:buChar char="•"/>
            </a:pPr>
            <a:r>
              <a:rPr lang="en-US" sz="800" dirty="0">
                <a:solidFill>
                  <a:schemeClr val="tx1"/>
                </a:solidFill>
              </a:rPr>
              <a:t>Cultivation of a culture of knowledge sharing and cooperation to exploit collective intelligence for creative solutions and consumer engagement.</a:t>
            </a:r>
          </a:p>
          <a:p>
            <a:pPr marL="171450" indent="-171450" algn="just">
              <a:buFont typeface="Arial" panose="020B0604020202020204" pitchFamily="34" charset="0"/>
              <a:buChar char="•"/>
            </a:pPr>
            <a:endParaRPr lang="en-US" sz="800" dirty="0">
              <a:solidFill>
                <a:schemeClr val="tx1"/>
              </a:solidFill>
            </a:endParaRPr>
          </a:p>
          <a:p>
            <a:pPr algn="just"/>
            <a:r>
              <a:rPr lang="en-US" sz="800" dirty="0">
                <a:solidFill>
                  <a:schemeClr val="tx1"/>
                </a:solidFill>
              </a:rPr>
              <a:t>(</a:t>
            </a:r>
            <a:r>
              <a:rPr lang="en-US" sz="800" dirty="0" err="1">
                <a:solidFill>
                  <a:schemeClr val="tx1"/>
                </a:solidFill>
              </a:rPr>
              <a:t>Manesh</a:t>
            </a:r>
            <a:r>
              <a:rPr lang="en-US" sz="800" dirty="0">
                <a:solidFill>
                  <a:schemeClr val="tx1"/>
                </a:solidFill>
              </a:rPr>
              <a:t>, 2020), (</a:t>
            </a:r>
            <a:r>
              <a:rPr lang="en-US" sz="800" dirty="0" err="1">
                <a:solidFill>
                  <a:schemeClr val="tx1"/>
                </a:solidFill>
              </a:rPr>
              <a:t>Rizun</a:t>
            </a:r>
            <a:r>
              <a:rPr lang="en-US" sz="800" dirty="0">
                <a:solidFill>
                  <a:schemeClr val="tx1"/>
                </a:solidFill>
              </a:rPr>
              <a:t>, 2018). </a:t>
            </a: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a:p>
            <a:pPr algn="just"/>
            <a:endParaRPr lang="en-US" sz="700" dirty="0">
              <a:solidFill>
                <a:schemeClr val="tx1"/>
              </a:solidFill>
            </a:endParaRPr>
          </a:p>
        </p:txBody>
      </p:sp>
      <p:sp>
        <p:nvSpPr>
          <p:cNvPr id="7" name="Rectangle 6">
            <a:extLst>
              <a:ext uri="{FF2B5EF4-FFF2-40B4-BE49-F238E27FC236}">
                <a16:creationId xmlns:a16="http://schemas.microsoft.com/office/drawing/2014/main" id="{6C794379-56B8-5DDA-DFF0-D73FF9EA784E}"/>
              </a:ext>
            </a:extLst>
          </p:cNvPr>
          <p:cNvSpPr/>
          <p:nvPr/>
        </p:nvSpPr>
        <p:spPr>
          <a:xfrm>
            <a:off x="1" y="7180266"/>
            <a:ext cx="4588130" cy="2991610"/>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highlight>
                  <a:srgbClr val="00FF00"/>
                </a:highlight>
              </a:rPr>
              <a:t>Connecting People to Information for Knowledge Development</a:t>
            </a:r>
            <a:endParaRPr lang="en-US" sz="800" b="1" dirty="0">
              <a:solidFill>
                <a:schemeClr val="tx1"/>
              </a:solidFill>
              <a:highlight>
                <a:srgbClr val="00FF00"/>
              </a:highlight>
            </a:endParaRPr>
          </a:p>
          <a:p>
            <a:pPr algn="ctr"/>
            <a:r>
              <a:rPr lang="en-US" sz="1000" b="1" dirty="0">
                <a:solidFill>
                  <a:schemeClr val="tx1"/>
                </a:solidFill>
              </a:rPr>
              <a:t>Zara’s knowledge Creation and Information Management Tools</a:t>
            </a:r>
          </a:p>
          <a:p>
            <a:pPr marL="171450" indent="-171450">
              <a:buFont typeface="Arial" panose="020B0604020202020204" pitchFamily="34" charset="0"/>
              <a:buChar char="•"/>
            </a:pPr>
            <a:r>
              <a:rPr lang="en-US" sz="800" dirty="0">
                <a:solidFill>
                  <a:schemeClr val="tx1"/>
                </a:solidFill>
              </a:rPr>
              <a:t>Zara  utilizes various information management tools and technologies to facilitate knowledge sharing among employees. </a:t>
            </a:r>
          </a:p>
          <a:p>
            <a:pPr marL="171450" indent="-171450">
              <a:buFont typeface="Arial" panose="020B0604020202020204" pitchFamily="34" charset="0"/>
              <a:buChar char="•"/>
            </a:pPr>
            <a:r>
              <a:rPr lang="en-US" sz="800" dirty="0">
                <a:solidFill>
                  <a:schemeClr val="tx1"/>
                </a:solidFill>
              </a:rPr>
              <a:t>Brain databases and knowledge repositories unify and store various information ,accelerating decision – making processes by 80%.</a:t>
            </a:r>
          </a:p>
          <a:p>
            <a:pPr marL="171450" indent="-171450">
              <a:buFont typeface="Arial" panose="020B0604020202020204" pitchFamily="34" charset="0"/>
              <a:buChar char="•"/>
            </a:pPr>
            <a:r>
              <a:rPr lang="en-US" sz="800" dirty="0">
                <a:solidFill>
                  <a:schemeClr val="tx1"/>
                </a:solidFill>
              </a:rPr>
              <a:t>Search engines use sophisticated algorithms to simplify data search ,enabling employees to find relevant results quickly.</a:t>
            </a:r>
          </a:p>
          <a:p>
            <a:pPr marL="171450" indent="-171450">
              <a:buFont typeface="Arial" panose="020B0604020202020204" pitchFamily="34" charset="0"/>
              <a:buChar char="•"/>
            </a:pPr>
            <a:r>
              <a:rPr lang="en-US" sz="800" dirty="0">
                <a:solidFill>
                  <a:schemeClr val="tx1"/>
                </a:solidFill>
              </a:rPr>
              <a:t>Zara’s product information management system centralizes product data for easy access, enabling employees to make informed decisions about product improvement ,pricing strategies and inventory levels.</a:t>
            </a:r>
          </a:p>
          <a:p>
            <a:pPr marL="171450" indent="-171450">
              <a:buFont typeface="Arial" panose="020B0604020202020204" pitchFamily="34" charset="0"/>
              <a:buChar char="•"/>
            </a:pPr>
            <a:r>
              <a:rPr lang="en-US" sz="800" dirty="0">
                <a:solidFill>
                  <a:schemeClr val="tx1"/>
                </a:solidFill>
              </a:rPr>
              <a:t>Zara also provides industry reports ,market trends, and competitor analysis ,providing direct staff with a platform to stay updated on fashion industry developments.</a:t>
            </a:r>
          </a:p>
          <a:p>
            <a:endParaRPr lang="en-US" sz="800" dirty="0">
              <a:solidFill>
                <a:schemeClr val="tx1"/>
              </a:solidFill>
            </a:endParaRPr>
          </a:p>
          <a:p>
            <a:r>
              <a:rPr lang="en-US" sz="800" dirty="0">
                <a:solidFill>
                  <a:schemeClr val="tx1"/>
                </a:solidFill>
              </a:rPr>
              <a:t>(Nisar, 2019), (Antunes, 2020), (Tiwari, 2022)</a:t>
            </a:r>
            <a:endParaRPr lang="en-US" sz="1200" dirty="0">
              <a:solidFill>
                <a:schemeClr val="tx1"/>
              </a:solidFill>
            </a:endParaRPr>
          </a:p>
        </p:txBody>
      </p:sp>
      <p:sp>
        <p:nvSpPr>
          <p:cNvPr id="8" name="Rectangle 7">
            <a:extLst>
              <a:ext uri="{FF2B5EF4-FFF2-40B4-BE49-F238E27FC236}">
                <a16:creationId xmlns:a16="http://schemas.microsoft.com/office/drawing/2014/main" id="{2F40B231-CB64-D9D7-3E5A-CAE04B1D156A}"/>
              </a:ext>
            </a:extLst>
          </p:cNvPr>
          <p:cNvSpPr/>
          <p:nvPr/>
        </p:nvSpPr>
        <p:spPr>
          <a:xfrm>
            <a:off x="4626737" y="3356228"/>
            <a:ext cx="4409312" cy="3194552"/>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highlight>
                  <a:srgbClr val="00FFFF"/>
                </a:highlight>
              </a:rPr>
              <a:t>Connecting People to Knowledge Processing Tools</a:t>
            </a:r>
          </a:p>
          <a:p>
            <a:pPr algn="just"/>
            <a:r>
              <a:rPr kumimoji="0" lang="en-US" altLang="en-US" sz="700" b="0" i="0" u="none" strike="noStrike" cap="none" normalizeH="0" baseline="0" dirty="0">
                <a:ln>
                  <a:noFill/>
                </a:ln>
                <a:solidFill>
                  <a:schemeClr val="tx1"/>
                </a:solidFill>
                <a:effectLst/>
                <a:latin typeface="Arial" panose="020B0604020202020204" pitchFamily="34" charset="0"/>
              </a:rPr>
              <a:t>                                      </a:t>
            </a:r>
            <a:r>
              <a:rPr kumimoji="0" lang="en-US" altLang="en-US" sz="1000" b="1" i="0" u="none" strike="noStrike" cap="none" normalizeH="0" baseline="0" dirty="0">
                <a:ln>
                  <a:noFill/>
                </a:ln>
                <a:solidFill>
                  <a:schemeClr val="tx1"/>
                </a:solidFill>
                <a:effectLst/>
              </a:rPr>
              <a:t>Zara's Data Analysis and Decision Support</a:t>
            </a:r>
          </a:p>
          <a:p>
            <a:r>
              <a:rPr kumimoji="0" lang="en-US" altLang="en-US" sz="800" b="0" i="0" u="none" strike="noStrike" cap="none" normalizeH="0" baseline="0" dirty="0">
                <a:ln>
                  <a:noFill/>
                </a:ln>
                <a:solidFill>
                  <a:schemeClr val="tx1"/>
                </a:solidFill>
                <a:effectLst/>
                <a:latin typeface="+mn-lt"/>
              </a:rPr>
              <a:t>• Knowledge processing tools help transform raw data into useful insights, enabling better decision-making.</a:t>
            </a:r>
            <a:br>
              <a:rPr kumimoji="0" lang="en-US" altLang="en-US" sz="800" b="0" i="0" u="none" strike="noStrike" cap="none" normalizeH="0" baseline="0" dirty="0">
                <a:ln>
                  <a:noFill/>
                </a:ln>
                <a:solidFill>
                  <a:schemeClr val="tx1"/>
                </a:solidFill>
                <a:effectLst/>
                <a:latin typeface="+mn-lt"/>
              </a:rPr>
            </a:br>
            <a:r>
              <a:rPr kumimoji="0" lang="en-US" altLang="en-US" sz="800" b="0" i="0" u="none" strike="noStrike" cap="none" normalizeH="0" baseline="0" dirty="0">
                <a:ln>
                  <a:noFill/>
                </a:ln>
                <a:solidFill>
                  <a:schemeClr val="tx1"/>
                </a:solidFill>
                <a:effectLst/>
                <a:latin typeface="+mn-lt"/>
              </a:rPr>
              <a:t>• Data analytics software, like business intelligence systems and prediction analytics tools, analyze large data sets for patterns and trends.</a:t>
            </a:r>
            <a:br>
              <a:rPr kumimoji="0" lang="en-US" altLang="en-US" sz="800" b="0" i="0" u="none" strike="noStrike" cap="none" normalizeH="0" baseline="0" dirty="0">
                <a:ln>
                  <a:noFill/>
                </a:ln>
                <a:solidFill>
                  <a:schemeClr val="tx1"/>
                </a:solidFill>
                <a:effectLst/>
                <a:latin typeface="+mn-lt"/>
              </a:rPr>
            </a:br>
            <a:r>
              <a:rPr kumimoji="0" lang="en-US" altLang="en-US" sz="800" b="0" i="0" u="none" strike="noStrike" cap="none" normalizeH="0" baseline="0" dirty="0">
                <a:ln>
                  <a:noFill/>
                </a:ln>
                <a:solidFill>
                  <a:schemeClr val="tx1"/>
                </a:solidFill>
                <a:effectLst/>
                <a:latin typeface="+mn-lt"/>
              </a:rPr>
              <a:t>• Visualization tools like dashboards and data visualization programs help visualize complex data, boosting adoption rates.</a:t>
            </a:r>
            <a:br>
              <a:rPr kumimoji="0" lang="en-US" altLang="en-US" sz="800" b="0" i="0" u="none" strike="noStrike" cap="none" normalizeH="0" baseline="0" dirty="0">
                <a:ln>
                  <a:noFill/>
                </a:ln>
                <a:solidFill>
                  <a:schemeClr val="tx1"/>
                </a:solidFill>
                <a:effectLst/>
                <a:latin typeface="+mn-lt"/>
              </a:rPr>
            </a:br>
            <a:r>
              <a:rPr kumimoji="0" lang="en-US" altLang="en-US" sz="800" b="0" i="0" u="none" strike="noStrike" cap="none" normalizeH="0" baseline="0" dirty="0">
                <a:ln>
                  <a:noFill/>
                </a:ln>
                <a:solidFill>
                  <a:schemeClr val="tx1"/>
                </a:solidFill>
                <a:effectLst/>
                <a:latin typeface="+mn-lt"/>
              </a:rPr>
              <a:t>• Intelligent decision support systems (DSS) use AI and ML technologies to analyze data, assess risks, and provide optimal solutions.</a:t>
            </a:r>
            <a:br>
              <a:rPr kumimoji="0" lang="en-US" altLang="en-US" sz="800" b="0" i="0" u="none" strike="noStrike" cap="none" normalizeH="0" baseline="0" dirty="0">
                <a:ln>
                  <a:noFill/>
                </a:ln>
                <a:solidFill>
                  <a:schemeClr val="tx1"/>
                </a:solidFill>
                <a:effectLst/>
                <a:latin typeface="+mn-lt"/>
              </a:rPr>
            </a:br>
            <a:r>
              <a:rPr kumimoji="0" lang="en-US" altLang="en-US" sz="800" b="0" i="0" u="none" strike="noStrike" cap="none" normalizeH="0" baseline="0" dirty="0">
                <a:ln>
                  <a:noFill/>
                </a:ln>
                <a:solidFill>
                  <a:schemeClr val="tx1"/>
                </a:solidFill>
                <a:effectLst/>
                <a:latin typeface="+mn-lt"/>
              </a:rPr>
              <a:t>• Zara uses a BI dashboard to collect sales data from various stores to identify performance indicators, sales trends, and resource allocation.</a:t>
            </a:r>
            <a:br>
              <a:rPr kumimoji="0" lang="en-US" altLang="en-US" sz="800" b="0" i="0" u="none" strike="noStrike" cap="none" normalizeH="0" baseline="0" dirty="0">
                <a:ln>
                  <a:noFill/>
                </a:ln>
                <a:solidFill>
                  <a:schemeClr val="tx1"/>
                </a:solidFill>
                <a:effectLst/>
                <a:latin typeface="+mn-lt"/>
              </a:rPr>
            </a:br>
            <a:r>
              <a:rPr kumimoji="0" lang="en-US" altLang="en-US" sz="800" b="0" i="0" u="none" strike="noStrike" cap="none" normalizeH="0" baseline="0" dirty="0">
                <a:ln>
                  <a:noFill/>
                </a:ln>
                <a:solidFill>
                  <a:schemeClr val="tx1"/>
                </a:solidFill>
                <a:effectLst/>
                <a:latin typeface="+mn-lt"/>
              </a:rPr>
              <a:t>• Predictive analytics modules reduce demand predictions, maintain sales volumes, and assist with price alignment decisions, enhancing efficiency and profitability.</a:t>
            </a:r>
          </a:p>
          <a:p>
            <a:endParaRPr lang="en-US" sz="800" dirty="0">
              <a:solidFill>
                <a:schemeClr val="tx1"/>
              </a:solidFill>
            </a:endParaRPr>
          </a:p>
          <a:p>
            <a:r>
              <a:rPr lang="en-US" sz="800" dirty="0">
                <a:solidFill>
                  <a:schemeClr val="tx1"/>
                </a:solidFill>
              </a:rPr>
              <a:t>(Hadfield-Hill, 2018) , (Nisar, 2019) , (</a:t>
            </a:r>
            <a:r>
              <a:rPr lang="en-US" sz="800" dirty="0" err="1">
                <a:solidFill>
                  <a:schemeClr val="tx1"/>
                </a:solidFill>
              </a:rPr>
              <a:t>Manesh</a:t>
            </a:r>
            <a:r>
              <a:rPr lang="en-US" sz="800" dirty="0">
                <a:solidFill>
                  <a:schemeClr val="tx1"/>
                </a:solidFill>
              </a:rPr>
              <a:t>, 2020) , (Antunes, 2020). </a:t>
            </a:r>
          </a:p>
          <a:p>
            <a:endParaRPr lang="en-US" sz="800" b="1" dirty="0">
              <a:solidFill>
                <a:schemeClr val="tx1"/>
              </a:solidFill>
            </a:endParaRPr>
          </a:p>
        </p:txBody>
      </p:sp>
      <p:sp>
        <p:nvSpPr>
          <p:cNvPr id="9" name="Rectangle 8">
            <a:extLst>
              <a:ext uri="{FF2B5EF4-FFF2-40B4-BE49-F238E27FC236}">
                <a16:creationId xmlns:a16="http://schemas.microsoft.com/office/drawing/2014/main" id="{B25C7CE6-394A-9183-9688-C18DDA9A7B8C}"/>
              </a:ext>
            </a:extLst>
          </p:cNvPr>
          <p:cNvSpPr/>
          <p:nvPr/>
        </p:nvSpPr>
        <p:spPr>
          <a:xfrm>
            <a:off x="4626736" y="6590918"/>
            <a:ext cx="4409313" cy="267722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highlight>
                  <a:srgbClr val="FF0000"/>
                </a:highlight>
              </a:rPr>
              <a:t>Promoting a Knowledge-Sharing Culture</a:t>
            </a:r>
            <a:endParaRPr lang="en-US" sz="700" b="1" dirty="0">
              <a:solidFill>
                <a:schemeClr val="tx1"/>
              </a:solidFill>
              <a:highlight>
                <a:srgbClr val="FF0000"/>
              </a:highlight>
            </a:endParaRPr>
          </a:p>
          <a:p>
            <a:r>
              <a:rPr kumimoji="0" lang="en-US" altLang="en-US" sz="800" b="1" i="0" u="none" strike="noStrike" cap="none" normalizeH="0" baseline="0" dirty="0">
                <a:ln>
                  <a:noFill/>
                </a:ln>
                <a:solidFill>
                  <a:schemeClr val="tx1"/>
                </a:solidFill>
                <a:effectLst/>
                <a:latin typeface="Aptos" panose="020B0004020202020204" pitchFamily="34" charset="0"/>
              </a:rPr>
              <a:t>                                </a:t>
            </a:r>
            <a:r>
              <a:rPr kumimoji="0" lang="en-US" altLang="en-US" sz="1000" b="1" i="0" u="none" strike="noStrike" cap="none" normalizeH="0" baseline="0" dirty="0">
                <a:ln>
                  <a:noFill/>
                </a:ln>
                <a:solidFill>
                  <a:schemeClr val="tx1"/>
                </a:solidFill>
                <a:effectLst/>
                <a:latin typeface="Aptos" panose="020B0004020202020204" pitchFamily="34" charset="0"/>
              </a:rPr>
              <a:t>Knowledge-Sharing Environment in Zara's KM System</a:t>
            </a:r>
            <a:br>
              <a:rPr kumimoji="0" lang="en-US" altLang="en-US" sz="800" b="0" i="0" u="none" strike="noStrike" cap="none" normalizeH="0" baseline="0" dirty="0">
                <a:ln>
                  <a:noFill/>
                </a:ln>
                <a:solidFill>
                  <a:schemeClr val="tx1"/>
                </a:solidFill>
                <a:effectLst/>
                <a:latin typeface="Aptos" panose="020B0004020202020204" pitchFamily="34" charset="0"/>
              </a:rPr>
            </a:br>
            <a:br>
              <a:rPr kumimoji="0" lang="en-US" altLang="en-US" sz="800" b="0" i="0" u="none" strike="noStrike" cap="none" normalizeH="0" baseline="0" dirty="0">
                <a:ln>
                  <a:noFill/>
                </a:ln>
                <a:solidFill>
                  <a:schemeClr val="tx1"/>
                </a:solidFill>
                <a:effectLst/>
                <a:latin typeface="Aptos" panose="020B0004020202020204" pitchFamily="34" charset="0"/>
              </a:rPr>
            </a:br>
            <a:r>
              <a:rPr kumimoji="0" lang="en-US" altLang="en-US" sz="800" b="0" i="0" u="none" strike="noStrike" cap="none" normalizeH="0" baseline="0" dirty="0">
                <a:ln>
                  <a:noFill/>
                </a:ln>
                <a:solidFill>
                  <a:schemeClr val="tx1"/>
                </a:solidFill>
                <a:effectLst/>
                <a:latin typeface="Aptos" panose="020B0004020202020204" pitchFamily="34" charset="0"/>
              </a:rPr>
              <a:t>• Introduction of courses on communication principles and techniques.</a:t>
            </a:r>
            <a:br>
              <a:rPr kumimoji="0" lang="en-US" altLang="en-US" sz="800" b="0" i="0" u="none" strike="noStrike" cap="none" normalizeH="0" baseline="0" dirty="0">
                <a:ln>
                  <a:noFill/>
                </a:ln>
                <a:solidFill>
                  <a:schemeClr val="tx1"/>
                </a:solidFill>
                <a:effectLst/>
                <a:latin typeface="Aptos" panose="020B0004020202020204" pitchFamily="34" charset="0"/>
              </a:rPr>
            </a:br>
            <a:r>
              <a:rPr kumimoji="0" lang="en-US" altLang="en-US" sz="800" b="0" i="0" u="none" strike="noStrike" cap="none" normalizeH="0" baseline="0" dirty="0">
                <a:ln>
                  <a:noFill/>
                </a:ln>
                <a:solidFill>
                  <a:schemeClr val="tx1"/>
                </a:solidFill>
                <a:effectLst/>
                <a:latin typeface="Aptos" panose="020B0004020202020204" pitchFamily="34" charset="0"/>
              </a:rPr>
              <a:t>• Recognition structures in the form of trophies, appreciation, and awards for outstanding performance.</a:t>
            </a:r>
            <a:br>
              <a:rPr kumimoji="0" lang="en-US" altLang="en-US" sz="800" b="0" i="0" u="none" strike="noStrike" cap="none" normalizeH="0" baseline="0" dirty="0">
                <a:ln>
                  <a:noFill/>
                </a:ln>
                <a:solidFill>
                  <a:schemeClr val="tx1"/>
                </a:solidFill>
                <a:effectLst/>
                <a:latin typeface="Aptos" panose="020B0004020202020204" pitchFamily="34" charset="0"/>
              </a:rPr>
            </a:br>
            <a:r>
              <a:rPr kumimoji="0" lang="en-US" altLang="en-US" sz="800" b="0" i="0" u="none" strike="noStrike" cap="none" normalizeH="0" baseline="0" dirty="0">
                <a:ln>
                  <a:noFill/>
                </a:ln>
                <a:solidFill>
                  <a:schemeClr val="tx1"/>
                </a:solidFill>
                <a:effectLst/>
                <a:latin typeface="Aptos" panose="020B0004020202020204" pitchFamily="34" charset="0"/>
              </a:rPr>
              <a:t>• Encouragement of joint projects for idea sharing and skill improvement.</a:t>
            </a:r>
            <a:br>
              <a:rPr kumimoji="0" lang="en-US" altLang="en-US" sz="800" b="0" i="0" u="none" strike="noStrike" cap="none" normalizeH="0" baseline="0" dirty="0">
                <a:ln>
                  <a:noFill/>
                </a:ln>
                <a:solidFill>
                  <a:schemeClr val="tx1"/>
                </a:solidFill>
                <a:effectLst/>
                <a:latin typeface="Aptos" panose="020B0004020202020204" pitchFamily="34" charset="0"/>
              </a:rPr>
            </a:br>
            <a:r>
              <a:rPr kumimoji="0" lang="en-US" altLang="en-US" sz="800" b="0" i="0" u="none" strike="noStrike" cap="none" normalizeH="0" baseline="0" dirty="0">
                <a:ln>
                  <a:noFill/>
                </a:ln>
                <a:solidFill>
                  <a:schemeClr val="tx1"/>
                </a:solidFill>
                <a:effectLst/>
                <a:latin typeface="Aptos" panose="020B0004020202020204" pitchFamily="34" charset="0"/>
              </a:rPr>
              <a:t>• Creation of a culture of group problem-solving and information sharing.</a:t>
            </a:r>
            <a:br>
              <a:rPr kumimoji="0" lang="en-US" altLang="en-US" sz="800" b="0" i="0" u="none" strike="noStrike" cap="none" normalizeH="0" baseline="0" dirty="0">
                <a:ln>
                  <a:noFill/>
                </a:ln>
                <a:solidFill>
                  <a:schemeClr val="tx1"/>
                </a:solidFill>
                <a:effectLst/>
                <a:latin typeface="Aptos" panose="020B0004020202020204" pitchFamily="34" charset="0"/>
              </a:rPr>
            </a:br>
            <a:r>
              <a:rPr kumimoji="0" lang="en-US" altLang="en-US" sz="800" b="0" i="0" u="none" strike="noStrike" cap="none" normalizeH="0" baseline="0" dirty="0">
                <a:ln>
                  <a:noFill/>
                </a:ln>
                <a:solidFill>
                  <a:schemeClr val="tx1"/>
                </a:solidFill>
                <a:effectLst/>
                <a:latin typeface="Aptos" panose="020B0004020202020204" pitchFamily="34" charset="0"/>
              </a:rPr>
              <a:t>• Openness and honesty in sharing information.</a:t>
            </a:r>
            <a:br>
              <a:rPr kumimoji="0" lang="en-US" altLang="en-US" sz="800" b="0" i="0" u="none" strike="noStrike" cap="none" normalizeH="0" baseline="0" dirty="0">
                <a:ln>
                  <a:noFill/>
                </a:ln>
                <a:solidFill>
                  <a:schemeClr val="tx1"/>
                </a:solidFill>
                <a:effectLst/>
                <a:latin typeface="Aptos" panose="020B0004020202020204" pitchFamily="34" charset="0"/>
              </a:rPr>
            </a:br>
            <a:r>
              <a:rPr kumimoji="0" lang="en-US" altLang="en-US" sz="800" b="0" i="0" u="none" strike="noStrike" cap="none" normalizeH="0" baseline="0" dirty="0">
                <a:ln>
                  <a:noFill/>
                </a:ln>
                <a:solidFill>
                  <a:schemeClr val="tx1"/>
                </a:solidFill>
                <a:effectLst/>
                <a:latin typeface="Aptos" panose="020B0004020202020204" pitchFamily="34" charset="0"/>
              </a:rPr>
              <a:t>• Improved business results, higher morale, and happier employees.</a:t>
            </a:r>
          </a:p>
          <a:p>
            <a:endParaRPr lang="en-US" sz="800" dirty="0">
              <a:solidFill>
                <a:schemeClr val="tx1"/>
              </a:solidFill>
              <a:highlight>
                <a:srgbClr val="FF0000"/>
              </a:highlight>
              <a:latin typeface="Aptos" panose="020B0004020202020204" pitchFamily="34" charset="0"/>
            </a:endParaRPr>
          </a:p>
          <a:p>
            <a:r>
              <a:rPr lang="en-US" sz="800" dirty="0">
                <a:solidFill>
                  <a:schemeClr val="tx1"/>
                </a:solidFill>
              </a:rPr>
              <a:t>(Zhang, 2018) , (Tiwari, 2022) , (Antunes, 2020). </a:t>
            </a:r>
          </a:p>
          <a:p>
            <a:endParaRPr lang="en-US" sz="800" b="1" dirty="0">
              <a:solidFill>
                <a:schemeClr val="tx1"/>
              </a:solidFill>
              <a:highlight>
                <a:srgbClr val="FF0000"/>
              </a:highlight>
            </a:endParaRPr>
          </a:p>
        </p:txBody>
      </p:sp>
      <p:sp>
        <p:nvSpPr>
          <p:cNvPr id="10" name="Rectangle 9">
            <a:extLst>
              <a:ext uri="{FF2B5EF4-FFF2-40B4-BE49-F238E27FC236}">
                <a16:creationId xmlns:a16="http://schemas.microsoft.com/office/drawing/2014/main" id="{2CE5AF34-2D7C-5898-86D6-0BDABE363C7A}"/>
              </a:ext>
            </a:extLst>
          </p:cNvPr>
          <p:cNvSpPr/>
          <p:nvPr/>
        </p:nvSpPr>
        <p:spPr>
          <a:xfrm>
            <a:off x="4626738" y="9299644"/>
            <a:ext cx="4409312" cy="1163827"/>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400" b="1" dirty="0">
                <a:solidFill>
                  <a:schemeClr val="tx1"/>
                </a:solidFill>
                <a:highlight>
                  <a:srgbClr val="FF00FF"/>
                </a:highlight>
              </a:rPr>
              <a:t>Evaluation of the Proposed KM Framework</a:t>
            </a:r>
          </a:p>
          <a:p>
            <a:r>
              <a:rPr kumimoji="0" lang="en-US" altLang="en-US" sz="700" b="1" i="0" u="none" strike="noStrike" cap="none" normalizeH="0" baseline="0" dirty="0">
                <a:ln>
                  <a:noFill/>
                </a:ln>
                <a:solidFill>
                  <a:schemeClr val="tx1"/>
                </a:solidFill>
                <a:effectLst/>
                <a:latin typeface="Aptos" panose="020B0004020202020204" pitchFamily="34" charset="0"/>
              </a:rPr>
              <a:t>Zara's Knowledge Management Framework</a:t>
            </a:r>
            <a:br>
              <a:rPr kumimoji="0" lang="en-US" altLang="en-US" sz="700" b="0" i="0" u="none" strike="noStrike" cap="none" normalizeH="0" baseline="0" dirty="0">
                <a:ln>
                  <a:noFill/>
                </a:ln>
                <a:solidFill>
                  <a:schemeClr val="tx1"/>
                </a:solidFill>
                <a:effectLst/>
                <a:latin typeface="Aptos" panose="020B0004020202020204" pitchFamily="34" charset="0"/>
              </a:rPr>
            </a:br>
            <a:r>
              <a:rPr kumimoji="0" lang="en-US" altLang="en-US" sz="700" b="0" i="0" u="none" strike="noStrike" cap="none" normalizeH="0" baseline="0" dirty="0">
                <a:ln>
                  <a:noFill/>
                </a:ln>
                <a:solidFill>
                  <a:schemeClr val="tx1"/>
                </a:solidFill>
                <a:effectLst/>
                <a:latin typeface="Aptos" panose="020B0004020202020204" pitchFamily="34" charset="0"/>
              </a:rPr>
              <a:t>• Enhances teamwork, decision-making, and idea generation.</a:t>
            </a:r>
            <a:br>
              <a:rPr kumimoji="0" lang="en-US" altLang="en-US" sz="700" b="0" i="0" u="none" strike="noStrike" cap="none" normalizeH="0" baseline="0" dirty="0">
                <a:ln>
                  <a:noFill/>
                </a:ln>
                <a:solidFill>
                  <a:schemeClr val="tx1"/>
                </a:solidFill>
                <a:effectLst/>
                <a:latin typeface="Aptos" panose="020B0004020202020204" pitchFamily="34" charset="0"/>
              </a:rPr>
            </a:br>
            <a:r>
              <a:rPr kumimoji="0" lang="en-US" altLang="en-US" sz="700" b="0" i="0" u="none" strike="noStrike" cap="none" normalizeH="0" baseline="0" dirty="0">
                <a:ln>
                  <a:noFill/>
                </a:ln>
                <a:solidFill>
                  <a:schemeClr val="tx1"/>
                </a:solidFill>
                <a:effectLst/>
                <a:latin typeface="Aptos" panose="020B0004020202020204" pitchFamily="34" charset="0"/>
              </a:rPr>
              <a:t>• Aligns with Zara's competitive goals of quick action and flexibility.</a:t>
            </a:r>
            <a:br>
              <a:rPr kumimoji="0" lang="en-US" altLang="en-US" sz="700" b="0" i="0" u="none" strike="noStrike" cap="none" normalizeH="0" baseline="0" dirty="0">
                <a:ln>
                  <a:noFill/>
                </a:ln>
                <a:solidFill>
                  <a:schemeClr val="tx1"/>
                </a:solidFill>
                <a:effectLst/>
                <a:latin typeface="Aptos" panose="020B0004020202020204" pitchFamily="34" charset="0"/>
              </a:rPr>
            </a:br>
            <a:r>
              <a:rPr kumimoji="0" lang="en-US" altLang="en-US" sz="700" b="0" i="0" u="none" strike="noStrike" cap="none" normalizeH="0" baseline="0" dirty="0">
                <a:ln>
                  <a:noFill/>
                </a:ln>
                <a:solidFill>
                  <a:schemeClr val="tx1"/>
                </a:solidFill>
                <a:effectLst/>
                <a:latin typeface="Aptos" panose="020B0004020202020204" pitchFamily="34" charset="0"/>
              </a:rPr>
              <a:t>• Addresses implementation challenges like cultural resistance and technical issues.</a:t>
            </a:r>
            <a:br>
              <a:rPr kumimoji="0" lang="en-US" altLang="en-US" sz="700" b="0" i="0" u="none" strike="noStrike" cap="none" normalizeH="0" baseline="0" dirty="0">
                <a:ln>
                  <a:noFill/>
                </a:ln>
                <a:solidFill>
                  <a:schemeClr val="tx1"/>
                </a:solidFill>
                <a:effectLst/>
                <a:latin typeface="Aptos" panose="020B0004020202020204" pitchFamily="34" charset="0"/>
              </a:rPr>
            </a:br>
            <a:r>
              <a:rPr kumimoji="0" lang="en-US" altLang="en-US" sz="700" b="0" i="0" u="none" strike="noStrike" cap="none" normalizeH="0" baseline="0" dirty="0">
                <a:ln>
                  <a:noFill/>
                </a:ln>
                <a:solidFill>
                  <a:schemeClr val="tx1"/>
                </a:solidFill>
                <a:effectLst/>
                <a:latin typeface="Aptos" panose="020B0004020202020204" pitchFamily="34" charset="0"/>
              </a:rPr>
              <a:t>• Requires effective change management, upper management support, and regular system evaluation and improvement. </a:t>
            </a:r>
            <a:r>
              <a:rPr lang="en-US" sz="700" dirty="0">
                <a:solidFill>
                  <a:schemeClr val="tx1"/>
                </a:solidFill>
              </a:rPr>
              <a:t>(North, 2018)</a:t>
            </a:r>
          </a:p>
        </p:txBody>
      </p:sp>
      <p:sp>
        <p:nvSpPr>
          <p:cNvPr id="11" name="Rectangle 10">
            <a:extLst>
              <a:ext uri="{FF2B5EF4-FFF2-40B4-BE49-F238E27FC236}">
                <a16:creationId xmlns:a16="http://schemas.microsoft.com/office/drawing/2014/main" id="{F4F699EA-D8F1-49F7-3D82-C871E7C2FD58}"/>
              </a:ext>
            </a:extLst>
          </p:cNvPr>
          <p:cNvSpPr/>
          <p:nvPr/>
        </p:nvSpPr>
        <p:spPr>
          <a:xfrm>
            <a:off x="4607428" y="10284503"/>
            <a:ext cx="4409311" cy="1536339"/>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b="1" dirty="0">
                <a:solidFill>
                  <a:schemeClr val="tx1"/>
                </a:solidFill>
                <a:highlight>
                  <a:srgbClr val="FFFF00"/>
                </a:highlight>
              </a:rPr>
              <a:t>Conclusion</a:t>
            </a:r>
          </a:p>
          <a:p>
            <a:pPr algn="ctr"/>
            <a:endParaRPr lang="en-US" sz="1400" b="1" dirty="0">
              <a:solidFill>
                <a:schemeClr val="tx1"/>
              </a:solidFill>
              <a:highlight>
                <a:srgbClr val="FFFF00"/>
              </a:highlight>
            </a:endParaRPr>
          </a:p>
          <a:p>
            <a:pPr algn="ctr"/>
            <a:endParaRPr lang="en-US" sz="1400" b="1" dirty="0">
              <a:solidFill>
                <a:schemeClr val="tx1"/>
              </a:solidFill>
              <a:highlight>
                <a:srgbClr val="FFFF00"/>
              </a:highlight>
            </a:endParaRPr>
          </a:p>
          <a:p>
            <a:pPr algn="ctr"/>
            <a:endParaRPr lang="en-US" sz="1400" b="1" dirty="0">
              <a:solidFill>
                <a:schemeClr val="tx1"/>
              </a:solidFill>
              <a:highlight>
                <a:srgbClr val="FFFF00"/>
              </a:highlight>
            </a:endParaRPr>
          </a:p>
          <a:p>
            <a:pPr algn="ctr"/>
            <a:endParaRPr lang="en-US" sz="1400" b="1" dirty="0">
              <a:solidFill>
                <a:schemeClr val="tx1"/>
              </a:solidFill>
              <a:highlight>
                <a:srgbClr val="FFFF00"/>
              </a:highlight>
            </a:endParaRPr>
          </a:p>
          <a:p>
            <a:pPr algn="ctr"/>
            <a:endParaRPr lang="en-US" sz="1400" b="1" dirty="0">
              <a:solidFill>
                <a:schemeClr val="tx1"/>
              </a:solidFill>
              <a:highlight>
                <a:srgbClr val="FFFF00"/>
              </a:highlight>
            </a:endParaRPr>
          </a:p>
          <a:p>
            <a:pPr algn="just"/>
            <a:endParaRPr lang="en-US" sz="700" dirty="0">
              <a:solidFill>
                <a:schemeClr val="tx1"/>
              </a:solidFill>
            </a:endParaRPr>
          </a:p>
        </p:txBody>
      </p:sp>
      <p:sp>
        <p:nvSpPr>
          <p:cNvPr id="12" name="Rectangle 11">
            <a:extLst>
              <a:ext uri="{FF2B5EF4-FFF2-40B4-BE49-F238E27FC236}">
                <a16:creationId xmlns:a16="http://schemas.microsoft.com/office/drawing/2014/main" id="{288CE5FF-9A90-0A38-3F28-FF4580A35A27}"/>
              </a:ext>
            </a:extLst>
          </p:cNvPr>
          <p:cNvSpPr/>
          <p:nvPr/>
        </p:nvSpPr>
        <p:spPr>
          <a:xfrm>
            <a:off x="-1" y="11727667"/>
            <a:ext cx="9036048" cy="2709058"/>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rPr>
              <a:t>References</a:t>
            </a:r>
          </a:p>
          <a:p>
            <a:pPr marL="171462" indent="-171462">
              <a:buFont typeface="Wingdings" panose="05000000000000000000" pitchFamily="2" charset="2"/>
              <a:buChar char="q"/>
            </a:pPr>
            <a:r>
              <a:rPr lang="en-US" sz="900" dirty="0">
                <a:solidFill>
                  <a:schemeClr val="tx1"/>
                </a:solidFill>
              </a:rPr>
              <a:t>Antunes, H.D.J.G. and Pinheiro, P.G., 2020. Linking knowledge management, organizational learning and memory. Journal of Innovation &amp; Knowledge, 5(2), pp.140-149.</a:t>
            </a:r>
          </a:p>
          <a:p>
            <a:pPr marL="171462" indent="-171462">
              <a:buFont typeface="Wingdings" panose="05000000000000000000" pitchFamily="2" charset="2"/>
              <a:buChar char="q"/>
            </a:pPr>
            <a:r>
              <a:rPr lang="en-US" sz="900" dirty="0">
                <a:solidFill>
                  <a:schemeClr val="tx1"/>
                </a:solidFill>
              </a:rPr>
              <a:t>Hadfield-Hill, S. and Zara, C., 2018. Being participatory through the use of app-based research tools. Being Participatory: Researching with Children and Young People: Co-constructing Knowledge Using Creative Techniques, pp.147-169.</a:t>
            </a:r>
          </a:p>
          <a:p>
            <a:pPr marL="171462" indent="-171462">
              <a:buFont typeface="Wingdings" panose="05000000000000000000" pitchFamily="2" charset="2"/>
              <a:buChar char="q"/>
            </a:pPr>
            <a:r>
              <a:rPr lang="en-US" sz="900" dirty="0" err="1">
                <a:solidFill>
                  <a:schemeClr val="tx1"/>
                </a:solidFill>
              </a:rPr>
              <a:t>Manesh</a:t>
            </a:r>
            <a:r>
              <a:rPr lang="en-US" sz="900" dirty="0">
                <a:solidFill>
                  <a:schemeClr val="tx1"/>
                </a:solidFill>
              </a:rPr>
              <a:t>, M.F., Pellegrini, M.M., </a:t>
            </a:r>
            <a:r>
              <a:rPr lang="en-US" sz="900" dirty="0" err="1">
                <a:solidFill>
                  <a:schemeClr val="tx1"/>
                </a:solidFill>
              </a:rPr>
              <a:t>Marzi</a:t>
            </a:r>
            <a:r>
              <a:rPr lang="en-US" sz="900" dirty="0">
                <a:solidFill>
                  <a:schemeClr val="tx1"/>
                </a:solidFill>
              </a:rPr>
              <a:t>, G. and </a:t>
            </a:r>
            <a:r>
              <a:rPr lang="en-US" sz="900" dirty="0" err="1">
                <a:solidFill>
                  <a:schemeClr val="tx1"/>
                </a:solidFill>
              </a:rPr>
              <a:t>Dabic</a:t>
            </a:r>
            <a:r>
              <a:rPr lang="en-US" sz="900" dirty="0">
                <a:solidFill>
                  <a:schemeClr val="tx1"/>
                </a:solidFill>
              </a:rPr>
              <a:t>, M., 2020. Knowledge management in the fourth industrial revolution: Mapping the literature and scoping future avenues. IEEE Transactions on Engineering Management, 68(1), pp.289-300.</a:t>
            </a:r>
          </a:p>
          <a:p>
            <a:pPr marL="171462" indent="-171462">
              <a:buFont typeface="Wingdings" panose="05000000000000000000" pitchFamily="2" charset="2"/>
              <a:buChar char="q"/>
            </a:pPr>
            <a:r>
              <a:rPr lang="en-US" sz="900" dirty="0">
                <a:solidFill>
                  <a:schemeClr val="tx1"/>
                </a:solidFill>
              </a:rPr>
              <a:t>Nisar, T.M., Prabhakar, G. and </a:t>
            </a:r>
            <a:r>
              <a:rPr lang="en-US" sz="900" dirty="0" err="1">
                <a:solidFill>
                  <a:schemeClr val="tx1"/>
                </a:solidFill>
              </a:rPr>
              <a:t>Strakova</a:t>
            </a:r>
            <a:r>
              <a:rPr lang="en-US" sz="900" dirty="0">
                <a:solidFill>
                  <a:schemeClr val="tx1"/>
                </a:solidFill>
              </a:rPr>
              <a:t>, L., 2019. Social media information benefits, knowledge management and smart organizations. Journal of Business Research, 94, pp.264-272.</a:t>
            </a:r>
          </a:p>
          <a:p>
            <a:pPr marL="171462" indent="-171462">
              <a:buFont typeface="Wingdings" panose="05000000000000000000" pitchFamily="2" charset="2"/>
              <a:buChar char="q"/>
            </a:pPr>
            <a:r>
              <a:rPr lang="en-US" sz="900" dirty="0">
                <a:solidFill>
                  <a:schemeClr val="tx1"/>
                </a:solidFill>
              </a:rPr>
              <a:t>North, K. and </a:t>
            </a:r>
            <a:r>
              <a:rPr lang="en-US" sz="900" dirty="0" err="1">
                <a:solidFill>
                  <a:schemeClr val="tx1"/>
                </a:solidFill>
              </a:rPr>
              <a:t>Kumta</a:t>
            </a:r>
            <a:r>
              <a:rPr lang="en-US" sz="900" dirty="0">
                <a:solidFill>
                  <a:schemeClr val="tx1"/>
                </a:solidFill>
              </a:rPr>
              <a:t>, G., 2018. Knowledge management: Value creation through organizational learning. Springer.</a:t>
            </a:r>
          </a:p>
          <a:p>
            <a:pPr marL="171462" indent="-171462">
              <a:buFont typeface="Wingdings" panose="05000000000000000000" pitchFamily="2" charset="2"/>
              <a:buChar char="q"/>
            </a:pPr>
            <a:r>
              <a:rPr lang="en-US" sz="900" dirty="0" err="1">
                <a:solidFill>
                  <a:schemeClr val="tx1"/>
                </a:solidFill>
              </a:rPr>
              <a:t>Rizun</a:t>
            </a:r>
            <a:r>
              <a:rPr lang="en-US" sz="900" dirty="0">
                <a:solidFill>
                  <a:schemeClr val="tx1"/>
                </a:solidFill>
              </a:rPr>
              <a:t>, N. and </a:t>
            </a:r>
            <a:r>
              <a:rPr lang="en-US" sz="900" dirty="0" err="1">
                <a:solidFill>
                  <a:schemeClr val="tx1"/>
                </a:solidFill>
              </a:rPr>
              <a:t>Kucharska</a:t>
            </a:r>
            <a:r>
              <a:rPr lang="en-US" sz="900" dirty="0">
                <a:solidFill>
                  <a:schemeClr val="tx1"/>
                </a:solidFill>
              </a:rPr>
              <a:t>, W., 2018. Text mining algorithms for extracting brand knowledge: The fashion industry case. Available at SSRN 3148476.</a:t>
            </a:r>
          </a:p>
          <a:p>
            <a:pPr marL="171462" indent="-171462">
              <a:buFont typeface="Wingdings" panose="05000000000000000000" pitchFamily="2" charset="2"/>
              <a:buChar char="q"/>
            </a:pPr>
            <a:r>
              <a:rPr lang="en-US" sz="900" dirty="0">
                <a:solidFill>
                  <a:schemeClr val="tx1"/>
                </a:solidFill>
              </a:rPr>
              <a:t>Tiwari, S.P., 2022. Covid-19: Knowledge Development, Exchange, and Emerging Technologies. International Journal of Social Science Research and Review, 5(5), pp.310-314.</a:t>
            </a:r>
          </a:p>
          <a:p>
            <a:pPr marL="171462" indent="-171462">
              <a:buFont typeface="Wingdings" panose="05000000000000000000" pitchFamily="2" charset="2"/>
              <a:buChar char="q"/>
            </a:pPr>
            <a:r>
              <a:rPr lang="en-US" sz="900" dirty="0">
                <a:solidFill>
                  <a:schemeClr val="tx1"/>
                </a:solidFill>
              </a:rPr>
              <a:t>Zhang, Z., 2018. Organizational culture and knowledge sharing: design of incentives and business processes. Business Process Management Journal, 24(2), pp.384-399.</a:t>
            </a:r>
          </a:p>
        </p:txBody>
      </p:sp>
      <p:pic>
        <p:nvPicPr>
          <p:cNvPr id="1026" name="Picture 2" descr="Knowledge Management Requires Taking Charge | ATD">
            <a:extLst>
              <a:ext uri="{FF2B5EF4-FFF2-40B4-BE49-F238E27FC236}">
                <a16:creationId xmlns:a16="http://schemas.microsoft.com/office/drawing/2014/main" id="{8729BBC9-BD3E-B9AE-43A4-E4642D4F27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5499292"/>
            <a:ext cx="4588129" cy="1650492"/>
          </a:xfrm>
          <a:prstGeom prst="rect">
            <a:avLst/>
          </a:prstGeom>
          <a:noFill/>
          <a:ln w="9525">
            <a:solidFill>
              <a:schemeClr val="tx1"/>
            </a:solidFill>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8400E71-3219-BBF2-BED4-0A2D08D8F8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12362" y="1350964"/>
            <a:ext cx="1428750" cy="312358"/>
          </a:xfrm>
          <a:prstGeom prst="rect">
            <a:avLst/>
          </a:prstGeom>
        </p:spPr>
      </p:pic>
      <p:pic>
        <p:nvPicPr>
          <p:cNvPr id="13" name="Picture 12" descr="A diagram of knowledge management&#10;&#10;Description automatically generated">
            <a:extLst>
              <a:ext uri="{FF2B5EF4-FFF2-40B4-BE49-F238E27FC236}">
                <a16:creationId xmlns:a16="http://schemas.microsoft.com/office/drawing/2014/main" id="{D17B58D5-A56A-D533-B861-951763EFB3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0" y="10171876"/>
            <a:ext cx="4626737" cy="1600200"/>
          </a:xfrm>
          <a:prstGeom prst="rect">
            <a:avLst/>
          </a:prstGeom>
        </p:spPr>
      </p:pic>
      <p:pic>
        <p:nvPicPr>
          <p:cNvPr id="14" name="Picture 13" descr="A close-up of a person's hands&#10;&#10;Description automatically generated">
            <a:extLst>
              <a:ext uri="{FF2B5EF4-FFF2-40B4-BE49-F238E27FC236}">
                <a16:creationId xmlns:a16="http://schemas.microsoft.com/office/drawing/2014/main" id="{188E094F-42A7-9619-3CB5-981105B684F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588123" y="1775507"/>
            <a:ext cx="4447923" cy="1600200"/>
          </a:xfrm>
          <a:prstGeom prst="rect">
            <a:avLst/>
          </a:prstGeom>
        </p:spPr>
      </p:pic>
      <p:sp>
        <p:nvSpPr>
          <p:cNvPr id="16" name="Rectangle 2">
            <a:extLst>
              <a:ext uri="{FF2B5EF4-FFF2-40B4-BE49-F238E27FC236}">
                <a16:creationId xmlns:a16="http://schemas.microsoft.com/office/drawing/2014/main" id="{7CB36789-5B2A-419C-EB71-20FABF3BC24D}"/>
              </a:ext>
            </a:extLst>
          </p:cNvPr>
          <p:cNvSpPr>
            <a:spLocks noChangeArrowheads="1"/>
          </p:cNvSpPr>
          <p:nvPr/>
        </p:nvSpPr>
        <p:spPr bwMode="auto">
          <a:xfrm flipH="1">
            <a:off x="4625819" y="11135146"/>
            <a:ext cx="4409313" cy="21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p:txBody>
      </p:sp>
      <p:sp>
        <p:nvSpPr>
          <p:cNvPr id="19" name="Rectangle 5">
            <a:extLst>
              <a:ext uri="{FF2B5EF4-FFF2-40B4-BE49-F238E27FC236}">
                <a16:creationId xmlns:a16="http://schemas.microsoft.com/office/drawing/2014/main" id="{D55F8946-8279-5971-22B4-7670D4402773}"/>
              </a:ext>
            </a:extLst>
          </p:cNvPr>
          <p:cNvSpPr>
            <a:spLocks noChangeArrowheads="1"/>
          </p:cNvSpPr>
          <p:nvPr/>
        </p:nvSpPr>
        <p:spPr bwMode="auto">
          <a:xfrm>
            <a:off x="4861827" y="10576098"/>
            <a:ext cx="3937296"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rPr>
              <a:t>Zara's Importance of Knowledge Management</a:t>
            </a:r>
            <a:br>
              <a:rPr kumimoji="0" lang="en-US" altLang="en-US" sz="800" b="0" i="0" u="none" strike="noStrike" cap="none" normalizeH="0" baseline="0" dirty="0">
                <a:ln>
                  <a:noFill/>
                </a:ln>
                <a:solidFill>
                  <a:schemeClr val="tx1"/>
                </a:solidFill>
                <a:effectLst/>
              </a:rPr>
            </a:br>
            <a:r>
              <a:rPr kumimoji="0" lang="en-US" altLang="en-US" sz="800" b="0" i="0" u="none" strike="noStrike" cap="none" normalizeH="0" baseline="0" dirty="0">
                <a:ln>
                  <a:noFill/>
                </a:ln>
                <a:solidFill>
                  <a:schemeClr val="tx1"/>
                </a:solidFill>
                <a:effectLst/>
              </a:rPr>
              <a:t>• Encourages knowledge sharing and resource utilization.</a:t>
            </a:r>
            <a:br>
              <a:rPr kumimoji="0" lang="en-US" altLang="en-US" sz="800" b="0" i="0" u="none" strike="noStrike" cap="none" normalizeH="0" baseline="0" dirty="0">
                <a:ln>
                  <a:noFill/>
                </a:ln>
                <a:solidFill>
                  <a:schemeClr val="tx1"/>
                </a:solidFill>
                <a:effectLst/>
              </a:rPr>
            </a:br>
            <a:r>
              <a:rPr kumimoji="0" lang="en-US" altLang="en-US" sz="800" b="0" i="0" u="none" strike="noStrike" cap="none" normalizeH="0" baseline="0" dirty="0">
                <a:ln>
                  <a:noFill/>
                </a:ln>
                <a:solidFill>
                  <a:schemeClr val="tx1"/>
                </a:solidFill>
                <a:effectLst/>
              </a:rPr>
              <a:t>• Facilitates decision-making, idea generation, and collaboration.</a:t>
            </a:r>
            <a:br>
              <a:rPr kumimoji="0" lang="en-US" altLang="en-US" sz="800" b="0" i="0" u="none" strike="noStrike" cap="none" normalizeH="0" baseline="0" dirty="0">
                <a:ln>
                  <a:noFill/>
                </a:ln>
                <a:solidFill>
                  <a:schemeClr val="tx1"/>
                </a:solidFill>
                <a:effectLst/>
              </a:rPr>
            </a:br>
            <a:r>
              <a:rPr kumimoji="0" lang="en-US" altLang="en-US" sz="800" b="0" i="0" u="none" strike="noStrike" cap="none" normalizeH="0" baseline="0" dirty="0">
                <a:ln>
                  <a:noFill/>
                </a:ln>
                <a:solidFill>
                  <a:schemeClr val="tx1"/>
                </a:solidFill>
                <a:effectLst/>
              </a:rPr>
              <a:t>• Top goal: Maximizing knowledge assets.</a:t>
            </a:r>
            <a:br>
              <a:rPr kumimoji="0" lang="en-US" altLang="en-US" sz="800" b="0" i="0" u="none" strike="noStrike" cap="none" normalizeH="0" baseline="0" dirty="0">
                <a:ln>
                  <a:noFill/>
                </a:ln>
                <a:solidFill>
                  <a:schemeClr val="tx1"/>
                </a:solidFill>
                <a:effectLst/>
              </a:rPr>
            </a:br>
            <a:r>
              <a:rPr kumimoji="0" lang="en-US" altLang="en-US" sz="800" b="0" i="0" u="none" strike="noStrike" cap="none" normalizeH="0" baseline="0" dirty="0">
                <a:ln>
                  <a:noFill/>
                </a:ln>
                <a:solidFill>
                  <a:schemeClr val="tx1"/>
                </a:solidFill>
                <a:effectLst/>
              </a:rPr>
              <a:t>• Importance of well-designed knowledge management system for Zara's success.</a:t>
            </a:r>
            <a:br>
              <a:rPr kumimoji="0" lang="en-US" altLang="en-US" sz="800" b="0" i="0" u="none" strike="noStrike" cap="none" normalizeH="0" baseline="0" dirty="0">
                <a:ln>
                  <a:noFill/>
                </a:ln>
                <a:solidFill>
                  <a:schemeClr val="tx1"/>
                </a:solidFill>
                <a:effectLst/>
              </a:rPr>
            </a:br>
            <a:r>
              <a:rPr kumimoji="0" lang="en-US" altLang="en-US" sz="800" b="0" i="0" u="none" strike="noStrike" cap="none" normalizeH="0" baseline="0" dirty="0">
                <a:ln>
                  <a:noFill/>
                </a:ln>
                <a:solidFill>
                  <a:schemeClr val="tx1"/>
                </a:solidFill>
                <a:effectLst/>
              </a:rPr>
              <a:t>• Helps stay competitive in the clothing business.</a:t>
            </a:r>
          </a:p>
        </p:txBody>
      </p:sp>
    </p:spTree>
    <p:extLst>
      <p:ext uri="{BB962C8B-B14F-4D97-AF65-F5344CB8AC3E}">
        <p14:creationId xmlns:p14="http://schemas.microsoft.com/office/powerpoint/2010/main" val="40053596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417</TotalTime>
  <Words>2948</Words>
  <Application>Microsoft Office PowerPoint</Application>
  <PresentationFormat>Custom</PresentationFormat>
  <Paragraphs>133</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Roman Kadlubiec</cp:lastModifiedBy>
  <cp:revision>2</cp:revision>
  <dcterms:created xsi:type="dcterms:W3CDTF">2024-03-01T18:31:43Z</dcterms:created>
  <dcterms:modified xsi:type="dcterms:W3CDTF">2024-04-20T21:08:33Z</dcterms:modified>
</cp:coreProperties>
</file>