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24"/>
  </p:notesMasterIdLst>
  <p:sldIdLst>
    <p:sldId id="256" r:id="rId2"/>
    <p:sldId id="257" r:id="rId3"/>
    <p:sldId id="258" r:id="rId4"/>
    <p:sldId id="259" r:id="rId5"/>
    <p:sldId id="260" r:id="rId6"/>
    <p:sldId id="261" r:id="rId7"/>
    <p:sldId id="262" r:id="rId8"/>
    <p:sldId id="263" r:id="rId9"/>
    <p:sldId id="264" r:id="rId10"/>
    <p:sldId id="265" r:id="rId11"/>
    <p:sldId id="269" r:id="rId12"/>
    <p:sldId id="268" r:id="rId13"/>
    <p:sldId id="266" r:id="rId14"/>
    <p:sldId id="267" r:id="rId15"/>
    <p:sldId id="271" r:id="rId16"/>
    <p:sldId id="270" r:id="rId17"/>
    <p:sldId id="272" r:id="rId18"/>
    <p:sldId id="273" r:id="rId19"/>
    <p:sldId id="274" r:id="rId20"/>
    <p:sldId id="275" r:id="rId21"/>
    <p:sldId id="278" r:id="rId22"/>
    <p:sldId id="276" r:id="rId23"/>
  </p:sldIdLst>
  <p:sldSz cx="12192000" cy="6858000"/>
  <p:notesSz cx="6858000" cy="9144000"/>
  <p:embeddedFontLst>
    <p:embeddedFont>
      <p:font typeface="Garamond" panose="02020404030301010803" pitchFamily="18" charset="0"/>
      <p:regular r:id="rId25"/>
      <p:bold r:id="rId26"/>
      <p:italic r:id="rId27"/>
      <p:boldItalic r:id="rId28"/>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 uri="GoogleSlidesCustomDataVersion2">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31" roundtripDataSignature="AMtx7miCIDbOFc5Fa4xoNTnAe0djdRJ/Bw=="/>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3C11855-2894-456B-8C4F-D75589A9BFEE}" v="32" dt="2026-08-10T14:20:57.243"/>
  </p1510:revLst>
</p1510:revInfo>
</file>

<file path=ppt/tableStyles.xml><?xml version="1.0" encoding="utf-8"?>
<a:tblStyleLst xmlns:a="http://schemas.openxmlformats.org/drawingml/2006/main" def="{79284DDD-DD2D-4A99-A4FC-914DAF45CDA3}">
  <a:tblStyle styleId="{79284DDD-DD2D-4A99-A4FC-914DAF45CDA3}" styleName="Table_0">
    <a:wholeTbl>
      <a:tcTxStyle b="off" i="off">
        <a:font>
          <a:latin typeface="Garamond"/>
          <a:ea typeface="Garamond"/>
          <a:cs typeface="Garamond"/>
        </a:font>
        <a:schemeClr val="dk1"/>
      </a:tcTxStyle>
      <a:tcStyle>
        <a:tcBdr>
          <a:left>
            <a:ln w="12700" cap="flat" cmpd="sng">
              <a:solidFill>
                <a:schemeClr val="lt1"/>
              </a:solidFill>
              <a:prstDash val="solid"/>
              <a:round/>
              <a:headEnd type="none" w="sm" len="sm"/>
              <a:tailEnd type="none" w="sm" len="sm"/>
            </a:ln>
          </a:left>
          <a:right>
            <a:ln w="12700" cap="flat" cmpd="sng">
              <a:solidFill>
                <a:schemeClr val="lt1"/>
              </a:solidFill>
              <a:prstDash val="solid"/>
              <a:round/>
              <a:headEnd type="none" w="sm" len="sm"/>
              <a:tailEnd type="none" w="sm" len="sm"/>
            </a:ln>
          </a:right>
          <a:top>
            <a:ln w="12700" cap="flat" cmpd="sng">
              <a:solidFill>
                <a:schemeClr val="lt1"/>
              </a:solidFill>
              <a:prstDash val="solid"/>
              <a:round/>
              <a:headEnd type="none" w="sm" len="sm"/>
              <a:tailEnd type="none" w="sm" len="sm"/>
            </a:ln>
          </a:top>
          <a:bottom>
            <a:ln w="12700" cap="flat" cmpd="sng">
              <a:solidFill>
                <a:schemeClr val="lt1"/>
              </a:solidFill>
              <a:prstDash val="solid"/>
              <a:round/>
              <a:headEnd type="none" w="sm" len="sm"/>
              <a:tailEnd type="none" w="sm" len="sm"/>
            </a:ln>
          </a:bottom>
          <a:insideH>
            <a:ln w="12700" cap="flat" cmpd="sng">
              <a:solidFill>
                <a:schemeClr val="lt1"/>
              </a:solidFill>
              <a:prstDash val="solid"/>
              <a:round/>
              <a:headEnd type="none" w="sm" len="sm"/>
              <a:tailEnd type="none" w="sm" len="sm"/>
            </a:ln>
          </a:insideH>
          <a:insideV>
            <a:ln w="12700" cap="flat" cmpd="sng">
              <a:solidFill>
                <a:schemeClr val="lt1"/>
              </a:solidFill>
              <a:prstDash val="solid"/>
              <a:round/>
              <a:headEnd type="none" w="sm" len="sm"/>
              <a:tailEnd type="none" w="sm" len="sm"/>
            </a:ln>
          </a:insideV>
        </a:tcBdr>
        <a:fill>
          <a:solidFill>
            <a:srgbClr val="EEEDED"/>
          </a:solidFill>
        </a:fill>
      </a:tcStyle>
    </a:wholeTbl>
    <a:band1H>
      <a:tcTxStyle/>
      <a:tcStyle>
        <a:tcBdr/>
        <a:fill>
          <a:solidFill>
            <a:srgbClr val="DCDADA"/>
          </a:solidFill>
        </a:fill>
      </a:tcStyle>
    </a:band1H>
    <a:band2H>
      <a:tcTxStyle/>
      <a:tcStyle>
        <a:tcBdr/>
      </a:tcStyle>
    </a:band2H>
    <a:band1V>
      <a:tcTxStyle/>
      <a:tcStyle>
        <a:tcBdr/>
        <a:fill>
          <a:solidFill>
            <a:srgbClr val="DCDADA"/>
          </a:solidFill>
        </a:fill>
      </a:tcStyle>
    </a:band1V>
    <a:band2V>
      <a:tcTxStyle/>
      <a:tcStyle>
        <a:tcBdr/>
      </a:tcStyle>
    </a:band2V>
    <a:lastCol>
      <a:tcTxStyle b="on" i="off">
        <a:font>
          <a:latin typeface="Garamond"/>
          <a:ea typeface="Garamond"/>
          <a:cs typeface="Garamond"/>
        </a:font>
        <a:schemeClr val="lt1"/>
      </a:tcTxStyle>
      <a:tcStyle>
        <a:tcBdr/>
        <a:fill>
          <a:solidFill>
            <a:schemeClr val="accent6"/>
          </a:solidFill>
        </a:fill>
      </a:tcStyle>
    </a:lastCol>
    <a:firstCol>
      <a:tcTxStyle b="on" i="off">
        <a:font>
          <a:latin typeface="Garamond"/>
          <a:ea typeface="Garamond"/>
          <a:cs typeface="Garamond"/>
        </a:font>
        <a:schemeClr val="lt1"/>
      </a:tcTxStyle>
      <a:tcStyle>
        <a:tcBdr/>
        <a:fill>
          <a:solidFill>
            <a:schemeClr val="accent6"/>
          </a:solidFill>
        </a:fill>
      </a:tcStyle>
    </a:firstCol>
    <a:lastRow>
      <a:tcTxStyle b="on" i="off">
        <a:font>
          <a:latin typeface="Garamond"/>
          <a:ea typeface="Garamond"/>
          <a:cs typeface="Garamond"/>
        </a:font>
        <a:schemeClr val="lt1"/>
      </a:tcTxStyle>
      <a:tcStyle>
        <a:tcBdr>
          <a:top>
            <a:ln w="38100" cap="flat" cmpd="sng">
              <a:solidFill>
                <a:schemeClr val="lt1"/>
              </a:solidFill>
              <a:prstDash val="solid"/>
              <a:round/>
              <a:headEnd type="none" w="sm" len="sm"/>
              <a:tailEnd type="none" w="sm" len="sm"/>
            </a:ln>
          </a:top>
        </a:tcBdr>
        <a:fill>
          <a:solidFill>
            <a:schemeClr val="accent6"/>
          </a:solidFill>
        </a:fill>
      </a:tcStyle>
    </a:lastRow>
    <a:seCell>
      <a:tcTxStyle/>
      <a:tcStyle>
        <a:tcBdr/>
      </a:tcStyle>
    </a:seCell>
    <a:swCell>
      <a:tcTxStyle/>
      <a:tcStyle>
        <a:tcBdr/>
      </a:tcStyle>
    </a:swCell>
    <a:firstRow>
      <a:tcTxStyle b="on" i="off">
        <a:font>
          <a:latin typeface="Garamond"/>
          <a:ea typeface="Garamond"/>
          <a:cs typeface="Garamond"/>
        </a:font>
        <a:schemeClr val="lt1"/>
      </a:tcTxStyle>
      <a:tcStyle>
        <a:tcBdr>
          <a:bottom>
            <a:ln w="38100" cap="flat" cmpd="sng">
              <a:solidFill>
                <a:schemeClr val="lt1"/>
              </a:solidFill>
              <a:prstDash val="solid"/>
              <a:round/>
              <a:headEnd type="none" w="sm" len="sm"/>
              <a:tailEnd type="none" w="sm" len="sm"/>
            </a:ln>
          </a:bottom>
        </a:tcBdr>
        <a:fill>
          <a:solidFill>
            <a:schemeClr val="accent6"/>
          </a:solidFill>
        </a:fill>
      </a:tcStyle>
    </a:firstRow>
    <a:neCell>
      <a:tcTxStyle/>
      <a:tcStyle>
        <a:tcBdr/>
      </a:tcStyle>
    </a:neCell>
    <a:nwCell>
      <a:tcTxStyle/>
      <a:tcStyle>
        <a:tcBdr/>
      </a:tcStyle>
    </a:nwCell>
  </a:tblStyle>
  <a:tblStyle styleId="{F551323B-C35E-46AA-AA2D-8354DBD22CDD}" styleName="Table_1">
    <a:wholeTbl>
      <a:tcTxStyle b="off" i="off">
        <a:font>
          <a:latin typeface="Garamond"/>
          <a:ea typeface="Garamond"/>
          <a:cs typeface="Garamond"/>
        </a:font>
        <a:schemeClr val="dk1"/>
      </a:tcTxStyle>
      <a:tcStyle>
        <a:tcBdr>
          <a:left>
            <a:ln w="12700" cap="flat" cmpd="sng">
              <a:solidFill>
                <a:schemeClr val="lt1"/>
              </a:solidFill>
              <a:prstDash val="solid"/>
              <a:round/>
              <a:headEnd type="none" w="sm" len="sm"/>
              <a:tailEnd type="none" w="sm" len="sm"/>
            </a:ln>
          </a:left>
          <a:right>
            <a:ln w="12700" cap="flat" cmpd="sng">
              <a:solidFill>
                <a:schemeClr val="lt1"/>
              </a:solidFill>
              <a:prstDash val="solid"/>
              <a:round/>
              <a:headEnd type="none" w="sm" len="sm"/>
              <a:tailEnd type="none" w="sm" len="sm"/>
            </a:ln>
          </a:right>
          <a:top>
            <a:ln w="12700" cap="flat" cmpd="sng">
              <a:solidFill>
                <a:schemeClr val="lt1"/>
              </a:solidFill>
              <a:prstDash val="solid"/>
              <a:round/>
              <a:headEnd type="none" w="sm" len="sm"/>
              <a:tailEnd type="none" w="sm" len="sm"/>
            </a:ln>
          </a:top>
          <a:bottom>
            <a:ln w="12700" cap="flat" cmpd="sng">
              <a:solidFill>
                <a:schemeClr val="lt1"/>
              </a:solidFill>
              <a:prstDash val="solid"/>
              <a:round/>
              <a:headEnd type="none" w="sm" len="sm"/>
              <a:tailEnd type="none" w="sm" len="sm"/>
            </a:ln>
          </a:bottom>
          <a:insideH>
            <a:ln w="12700" cap="flat" cmpd="sng">
              <a:solidFill>
                <a:schemeClr val="lt1"/>
              </a:solidFill>
              <a:prstDash val="solid"/>
              <a:round/>
              <a:headEnd type="none" w="sm" len="sm"/>
              <a:tailEnd type="none" w="sm" len="sm"/>
            </a:ln>
          </a:insideH>
          <a:insideV>
            <a:ln w="12700" cap="flat" cmpd="sng">
              <a:solidFill>
                <a:schemeClr val="lt1"/>
              </a:solidFill>
              <a:prstDash val="solid"/>
              <a:round/>
              <a:headEnd type="none" w="sm" len="sm"/>
              <a:tailEnd type="none" w="sm" len="sm"/>
            </a:ln>
          </a:insideV>
        </a:tcBdr>
        <a:fill>
          <a:solidFill>
            <a:srgbClr val="FAECE8"/>
          </a:solidFill>
        </a:fill>
      </a:tcStyle>
    </a:wholeTbl>
    <a:band1H>
      <a:tcTxStyle/>
      <a:tcStyle>
        <a:tcBdr/>
        <a:fill>
          <a:solidFill>
            <a:srgbClr val="F4D6CD"/>
          </a:solidFill>
        </a:fill>
      </a:tcStyle>
    </a:band1H>
    <a:band2H>
      <a:tcTxStyle/>
      <a:tcStyle>
        <a:tcBdr/>
      </a:tcStyle>
    </a:band2H>
    <a:band1V>
      <a:tcTxStyle/>
      <a:tcStyle>
        <a:tcBdr/>
        <a:fill>
          <a:solidFill>
            <a:srgbClr val="F4D6CD"/>
          </a:solidFill>
        </a:fill>
      </a:tcStyle>
    </a:band1V>
    <a:band2V>
      <a:tcTxStyle/>
      <a:tcStyle>
        <a:tcBdr/>
      </a:tcStyle>
    </a:band2V>
    <a:lastCol>
      <a:tcTxStyle b="on" i="off">
        <a:font>
          <a:latin typeface="Garamond"/>
          <a:ea typeface="Garamond"/>
          <a:cs typeface="Garamond"/>
        </a:font>
        <a:schemeClr val="lt1"/>
      </a:tcTxStyle>
      <a:tcStyle>
        <a:tcBdr/>
        <a:fill>
          <a:solidFill>
            <a:schemeClr val="accent2"/>
          </a:solidFill>
        </a:fill>
      </a:tcStyle>
    </a:lastCol>
    <a:firstCol>
      <a:tcTxStyle b="on" i="off">
        <a:font>
          <a:latin typeface="Garamond"/>
          <a:ea typeface="Garamond"/>
          <a:cs typeface="Garamond"/>
        </a:font>
        <a:schemeClr val="lt1"/>
      </a:tcTxStyle>
      <a:tcStyle>
        <a:tcBdr/>
        <a:fill>
          <a:solidFill>
            <a:schemeClr val="accent2"/>
          </a:solidFill>
        </a:fill>
      </a:tcStyle>
    </a:firstCol>
    <a:lastRow>
      <a:tcTxStyle b="on" i="off">
        <a:font>
          <a:latin typeface="Garamond"/>
          <a:ea typeface="Garamond"/>
          <a:cs typeface="Garamond"/>
        </a:font>
        <a:schemeClr val="lt1"/>
      </a:tcTxStyle>
      <a:tcStyle>
        <a:tcBdr>
          <a:top>
            <a:ln w="38100" cap="flat" cmpd="sng">
              <a:solidFill>
                <a:schemeClr val="lt1"/>
              </a:solidFill>
              <a:prstDash val="solid"/>
              <a:round/>
              <a:headEnd type="none" w="sm" len="sm"/>
              <a:tailEnd type="none" w="sm" len="sm"/>
            </a:ln>
          </a:top>
        </a:tcBdr>
        <a:fill>
          <a:solidFill>
            <a:schemeClr val="accent2"/>
          </a:solidFill>
        </a:fill>
      </a:tcStyle>
    </a:lastRow>
    <a:seCell>
      <a:tcTxStyle/>
      <a:tcStyle>
        <a:tcBdr/>
      </a:tcStyle>
    </a:seCell>
    <a:swCell>
      <a:tcTxStyle/>
      <a:tcStyle>
        <a:tcBdr/>
      </a:tcStyle>
    </a:swCell>
    <a:firstRow>
      <a:tcTxStyle b="on" i="off">
        <a:font>
          <a:latin typeface="Garamond"/>
          <a:ea typeface="Garamond"/>
          <a:cs typeface="Garamond"/>
        </a:font>
        <a:schemeClr val="lt1"/>
      </a:tcTxStyle>
      <a:tcStyle>
        <a:tcBdr>
          <a:bottom>
            <a:ln w="38100" cap="flat" cmpd="sng">
              <a:solidFill>
                <a:schemeClr val="lt1"/>
              </a:solidFill>
              <a:prstDash val="solid"/>
              <a:round/>
              <a:headEnd type="none" w="sm" len="sm"/>
              <a:tailEnd type="none" w="sm" len="sm"/>
            </a:ln>
          </a:bottom>
        </a:tcBdr>
        <a:fill>
          <a:solidFill>
            <a:schemeClr val="accent2"/>
          </a:solidFill>
        </a:fill>
      </a:tcStyle>
    </a:firstRow>
    <a:neCell>
      <a:tcTxStyle/>
      <a:tcStyle>
        <a:tcBdr/>
      </a:tcStyle>
    </a:neCell>
    <a:nwCell>
      <a:tcTxStyle/>
      <a:tcStyle>
        <a:tcBdr/>
      </a:tcStyle>
    </a:nwCell>
  </a:tblStyle>
  <a:tblStyle styleId="{8D327242-91B8-4DC6-9221-4C2190A6E110}" styleName="Table_2">
    <a:wholeTbl>
      <a:tcTxStyle b="off" i="off">
        <a:font>
          <a:latin typeface="Garamond"/>
          <a:ea typeface="Garamond"/>
          <a:cs typeface="Garamond"/>
        </a:font>
        <a:schemeClr val="dk1"/>
      </a:tcTxStyle>
      <a:tcStyle>
        <a:tcBdr>
          <a:left>
            <a:ln w="12700" cap="flat" cmpd="sng">
              <a:solidFill>
                <a:schemeClr val="lt1"/>
              </a:solidFill>
              <a:prstDash val="solid"/>
              <a:round/>
              <a:headEnd type="none" w="sm" len="sm"/>
              <a:tailEnd type="none" w="sm" len="sm"/>
            </a:ln>
          </a:left>
          <a:right>
            <a:ln w="12700" cap="flat" cmpd="sng">
              <a:solidFill>
                <a:schemeClr val="lt1"/>
              </a:solidFill>
              <a:prstDash val="solid"/>
              <a:round/>
              <a:headEnd type="none" w="sm" len="sm"/>
              <a:tailEnd type="none" w="sm" len="sm"/>
            </a:ln>
          </a:right>
          <a:top>
            <a:ln w="12700" cap="flat" cmpd="sng">
              <a:solidFill>
                <a:schemeClr val="lt1"/>
              </a:solidFill>
              <a:prstDash val="solid"/>
              <a:round/>
              <a:headEnd type="none" w="sm" len="sm"/>
              <a:tailEnd type="none" w="sm" len="sm"/>
            </a:ln>
          </a:top>
          <a:bottom>
            <a:ln w="12700" cap="flat" cmpd="sng">
              <a:solidFill>
                <a:schemeClr val="lt1"/>
              </a:solidFill>
              <a:prstDash val="solid"/>
              <a:round/>
              <a:headEnd type="none" w="sm" len="sm"/>
              <a:tailEnd type="none" w="sm" len="sm"/>
            </a:ln>
          </a:bottom>
          <a:insideH>
            <a:ln w="12700" cap="flat" cmpd="sng">
              <a:solidFill>
                <a:schemeClr val="lt1"/>
              </a:solidFill>
              <a:prstDash val="solid"/>
              <a:round/>
              <a:headEnd type="none" w="sm" len="sm"/>
              <a:tailEnd type="none" w="sm" len="sm"/>
            </a:ln>
          </a:insideH>
          <a:insideV>
            <a:ln w="12700" cap="flat" cmpd="sng">
              <a:solidFill>
                <a:schemeClr val="lt1"/>
              </a:solidFill>
              <a:prstDash val="solid"/>
              <a:round/>
              <a:headEnd type="none" w="sm" len="sm"/>
              <a:tailEnd type="none" w="sm" len="sm"/>
            </a:ln>
          </a:insideV>
        </a:tcBdr>
        <a:fill>
          <a:solidFill>
            <a:srgbClr val="EEF2F5"/>
          </a:solidFill>
        </a:fill>
      </a:tcStyle>
    </a:wholeTbl>
    <a:band1H>
      <a:tcTxStyle/>
      <a:tcStyle>
        <a:tcBdr/>
        <a:fill>
          <a:solidFill>
            <a:srgbClr val="DBE3EB"/>
          </a:solidFill>
        </a:fill>
      </a:tcStyle>
    </a:band1H>
    <a:band2H>
      <a:tcTxStyle/>
      <a:tcStyle>
        <a:tcBdr/>
      </a:tcStyle>
    </a:band2H>
    <a:band1V>
      <a:tcTxStyle/>
      <a:tcStyle>
        <a:tcBdr/>
        <a:fill>
          <a:solidFill>
            <a:srgbClr val="DBE3EB"/>
          </a:solidFill>
        </a:fill>
      </a:tcStyle>
    </a:band1V>
    <a:band2V>
      <a:tcTxStyle/>
      <a:tcStyle>
        <a:tcBdr/>
      </a:tcStyle>
    </a:band2V>
    <a:lastCol>
      <a:tcTxStyle b="on" i="off">
        <a:font>
          <a:latin typeface="Garamond"/>
          <a:ea typeface="Garamond"/>
          <a:cs typeface="Garamond"/>
        </a:font>
        <a:schemeClr val="lt1"/>
      </a:tcTxStyle>
      <a:tcStyle>
        <a:tcBdr/>
        <a:fill>
          <a:solidFill>
            <a:schemeClr val="accent1"/>
          </a:solidFill>
        </a:fill>
      </a:tcStyle>
    </a:lastCol>
    <a:firstCol>
      <a:tcTxStyle b="on" i="off">
        <a:font>
          <a:latin typeface="Garamond"/>
          <a:ea typeface="Garamond"/>
          <a:cs typeface="Garamond"/>
        </a:font>
        <a:schemeClr val="lt1"/>
      </a:tcTxStyle>
      <a:tcStyle>
        <a:tcBdr/>
        <a:fill>
          <a:solidFill>
            <a:schemeClr val="accent1"/>
          </a:solidFill>
        </a:fill>
      </a:tcStyle>
    </a:firstCol>
    <a:lastRow>
      <a:tcTxStyle b="on" i="off">
        <a:font>
          <a:latin typeface="Garamond"/>
          <a:ea typeface="Garamond"/>
          <a:cs typeface="Garamond"/>
        </a:font>
        <a:schemeClr val="lt1"/>
      </a:tcTxStyle>
      <a:tcStyle>
        <a:tcBdr>
          <a:top>
            <a:ln w="38100" cap="flat" cmpd="sng">
              <a:solidFill>
                <a:schemeClr val="lt1"/>
              </a:solidFill>
              <a:prstDash val="solid"/>
              <a:round/>
              <a:headEnd type="none" w="sm" len="sm"/>
              <a:tailEnd type="none" w="sm" len="sm"/>
            </a:ln>
          </a:top>
        </a:tcBdr>
        <a:fill>
          <a:solidFill>
            <a:schemeClr val="accent1"/>
          </a:solidFill>
        </a:fill>
      </a:tcStyle>
    </a:lastRow>
    <a:seCell>
      <a:tcTxStyle/>
      <a:tcStyle>
        <a:tcBdr/>
      </a:tcStyle>
    </a:seCell>
    <a:swCell>
      <a:tcTxStyle/>
      <a:tcStyle>
        <a:tcBdr/>
      </a:tcStyle>
    </a:swCell>
    <a:firstRow>
      <a:tcTxStyle b="on" i="off">
        <a:font>
          <a:latin typeface="Garamond"/>
          <a:ea typeface="Garamond"/>
          <a:cs typeface="Garamond"/>
        </a:font>
        <a:schemeClr val="lt1"/>
      </a:tcTxStyle>
      <a:tcStyle>
        <a:tcBdr>
          <a:bottom>
            <a:ln w="38100" cap="flat" cmpd="sng">
              <a:solidFill>
                <a:schemeClr val="lt1"/>
              </a:solidFill>
              <a:prstDash val="solid"/>
              <a:round/>
              <a:headEnd type="none" w="sm" len="sm"/>
              <a:tailEnd type="none" w="sm" len="sm"/>
            </a:ln>
          </a:bottom>
        </a:tcBdr>
        <a:fill>
          <a:solidFill>
            <a:schemeClr val="accent1"/>
          </a:solidFill>
        </a:fill>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9" d="100"/>
          <a:sy n="89" d="100"/>
        </p:scale>
        <p:origin x="437" y="82"/>
      </p:cViewPr>
      <p:guideLst/>
    </p:cSldViewPr>
  </p:slideViewPr>
  <p:notesTextViewPr>
    <p:cViewPr>
      <p:scale>
        <a:sx n="1" d="1"/>
        <a:sy n="1" d="1"/>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2.fntdata"/><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1.fntdata"/><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font" Target="fonts/font4.fntdata"/><Relationship Id="rId36"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customschemas.google.com/relationships/presentationmetadata" Target="meta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font" Target="fonts/font3.fntdata"/><Relationship Id="rId35" Type="http://schemas.openxmlformats.org/officeDocument/2006/relationships/tableStyles" Target="tableStyles.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hruvidesai05@outlook.com" userId="6d29938f1ac5e6c8" providerId="LiveId" clId="{EF52AC8E-229F-470A-8660-E372EACBB892}"/>
    <pc:docChg chg="mod modSld">
      <pc:chgData name="dhruvidesai05@outlook.com" userId="6d29938f1ac5e6c8" providerId="LiveId" clId="{EF52AC8E-229F-470A-8660-E372EACBB892}" dt="2026-08-10T20:54:36.590" v="3" actId="27107"/>
      <pc:docMkLst>
        <pc:docMk/>
      </pc:docMkLst>
      <pc:sldChg chg="modSp mod">
        <pc:chgData name="dhruvidesai05@outlook.com" userId="6d29938f1ac5e6c8" providerId="LiveId" clId="{EF52AC8E-229F-470A-8660-E372EACBB892}" dt="2026-08-10T16:19:29.845" v="1" actId="27107"/>
        <pc:sldMkLst>
          <pc:docMk/>
          <pc:sldMk cId="0" sldId="260"/>
        </pc:sldMkLst>
        <pc:spChg chg="mod">
          <ac:chgData name="dhruvidesai05@outlook.com" userId="6d29938f1ac5e6c8" providerId="LiveId" clId="{EF52AC8E-229F-470A-8660-E372EACBB892}" dt="2026-08-10T16:19:29.845" v="1" actId="27107"/>
          <ac:spMkLst>
            <pc:docMk/>
            <pc:sldMk cId="0" sldId="260"/>
            <ac:spMk id="145" creationId="{00000000-0000-0000-0000-000000000000}"/>
          </ac:spMkLst>
        </pc:spChg>
      </pc:sldChg>
      <pc:sldChg chg="modSp mod">
        <pc:chgData name="dhruvidesai05@outlook.com" userId="6d29938f1ac5e6c8" providerId="LiveId" clId="{EF52AC8E-229F-470A-8660-E372EACBB892}" dt="2026-08-10T20:54:36.590" v="3" actId="27107"/>
        <pc:sldMkLst>
          <pc:docMk/>
          <pc:sldMk cId="1804754612" sldId="278"/>
        </pc:sldMkLst>
        <pc:spChg chg="mod">
          <ac:chgData name="dhruvidesai05@outlook.com" userId="6d29938f1ac5e6c8" providerId="LiveId" clId="{EF52AC8E-229F-470A-8660-E372EACBB892}" dt="2026-08-10T20:54:36.590" v="3" actId="27107"/>
          <ac:spMkLst>
            <pc:docMk/>
            <pc:sldMk cId="1804754612" sldId="278"/>
            <ac:spMk id="299" creationId="{8F788852-3EF6-7C6E-BFCE-48A9C36AAF9E}"/>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Arial"/>
                <a:ea typeface="Arial"/>
                <a:cs typeface="Arial"/>
                <a:sym typeface="Arial"/>
              </a:defRPr>
            </a:lvl1pPr>
            <a:lvl2pPr marR="0" lvl="1" algn="l" rtl="0">
              <a:spcBef>
                <a:spcPts val="0"/>
              </a:spcBef>
              <a:spcAft>
                <a:spcPts val="0"/>
              </a:spcAft>
              <a:buSzPts val="1400"/>
              <a:buNone/>
              <a:defRPr sz="1800" b="0" i="0" u="none" strike="noStrike" cap="none">
                <a:solidFill>
                  <a:schemeClr val="dk1"/>
                </a:solidFill>
                <a:latin typeface="Arial"/>
                <a:ea typeface="Arial"/>
                <a:cs typeface="Arial"/>
                <a:sym typeface="Arial"/>
              </a:defRPr>
            </a:lvl2pPr>
            <a:lvl3pPr marR="0" lvl="2" algn="l" rtl="0">
              <a:spcBef>
                <a:spcPts val="0"/>
              </a:spcBef>
              <a:spcAft>
                <a:spcPts val="0"/>
              </a:spcAft>
              <a:buSzPts val="1400"/>
              <a:buNone/>
              <a:defRPr sz="1800" b="0" i="0" u="none" strike="noStrike" cap="none">
                <a:solidFill>
                  <a:schemeClr val="dk1"/>
                </a:solidFill>
                <a:latin typeface="Arial"/>
                <a:ea typeface="Arial"/>
                <a:cs typeface="Arial"/>
                <a:sym typeface="Arial"/>
              </a:defRPr>
            </a:lvl3pPr>
            <a:lvl4pPr marR="0" lvl="3" algn="l" rtl="0">
              <a:spcBef>
                <a:spcPts val="0"/>
              </a:spcBef>
              <a:spcAft>
                <a:spcPts val="0"/>
              </a:spcAft>
              <a:buSzPts val="1400"/>
              <a:buNone/>
              <a:defRPr sz="1800" b="0" i="0" u="none" strike="noStrike" cap="none">
                <a:solidFill>
                  <a:schemeClr val="dk1"/>
                </a:solidFill>
                <a:latin typeface="Arial"/>
                <a:ea typeface="Arial"/>
                <a:cs typeface="Arial"/>
                <a:sym typeface="Arial"/>
              </a:defRPr>
            </a:lvl4pPr>
            <a:lvl5pPr marR="0" lvl="4" algn="l" rtl="0">
              <a:spcBef>
                <a:spcPts val="0"/>
              </a:spcBef>
              <a:spcAft>
                <a:spcPts val="0"/>
              </a:spcAft>
              <a:buSzPts val="1400"/>
              <a:buNone/>
              <a:defRPr sz="1800" b="0" i="0" u="none" strike="noStrike" cap="none">
                <a:solidFill>
                  <a:schemeClr val="dk1"/>
                </a:solidFill>
                <a:latin typeface="Arial"/>
                <a:ea typeface="Arial"/>
                <a:cs typeface="Arial"/>
                <a:sym typeface="Arial"/>
              </a:defRPr>
            </a:lvl5pPr>
            <a:lvl6pPr marR="0" lvl="5" algn="l" rtl="0">
              <a:spcBef>
                <a:spcPts val="0"/>
              </a:spcBef>
              <a:spcAft>
                <a:spcPts val="0"/>
              </a:spcAft>
              <a:buSzPts val="1400"/>
              <a:buNone/>
              <a:defRPr sz="1800" b="0" i="0" u="none" strike="noStrike" cap="none">
                <a:solidFill>
                  <a:schemeClr val="dk1"/>
                </a:solidFill>
                <a:latin typeface="Arial"/>
                <a:ea typeface="Arial"/>
                <a:cs typeface="Arial"/>
                <a:sym typeface="Arial"/>
              </a:defRPr>
            </a:lvl6pPr>
            <a:lvl7pPr marR="0" lvl="6" algn="l" rtl="0">
              <a:spcBef>
                <a:spcPts val="0"/>
              </a:spcBef>
              <a:spcAft>
                <a:spcPts val="0"/>
              </a:spcAft>
              <a:buSzPts val="1400"/>
              <a:buNone/>
              <a:defRPr sz="1800" b="0" i="0" u="none" strike="noStrike" cap="none">
                <a:solidFill>
                  <a:schemeClr val="dk1"/>
                </a:solidFill>
                <a:latin typeface="Arial"/>
                <a:ea typeface="Arial"/>
                <a:cs typeface="Arial"/>
                <a:sym typeface="Arial"/>
              </a:defRPr>
            </a:lvl7pPr>
            <a:lvl8pPr marR="0" lvl="7" algn="l" rtl="0">
              <a:spcBef>
                <a:spcPts val="0"/>
              </a:spcBef>
              <a:spcAft>
                <a:spcPts val="0"/>
              </a:spcAft>
              <a:buSzPts val="1400"/>
              <a:buNone/>
              <a:defRPr sz="1800" b="0" i="0" u="none" strike="noStrike" cap="none">
                <a:solidFill>
                  <a:schemeClr val="dk1"/>
                </a:solidFill>
                <a:latin typeface="Arial"/>
                <a:ea typeface="Arial"/>
                <a:cs typeface="Arial"/>
                <a:sym typeface="Arial"/>
              </a:defRPr>
            </a:lvl8pPr>
            <a:lvl9pPr marR="0" lvl="8" algn="l" rtl="0">
              <a:spcBef>
                <a:spcPts val="0"/>
              </a:spcBef>
              <a:spcAft>
                <a:spcPts val="0"/>
              </a:spcAft>
              <a:buSzPts val="1400"/>
              <a:buNone/>
              <a:defRPr sz="1800" b="0" i="0" u="none" strike="noStrike" cap="none">
                <a:solidFill>
                  <a:schemeClr val="dk1"/>
                </a:solidFill>
                <a:latin typeface="Arial"/>
                <a:ea typeface="Arial"/>
                <a:cs typeface="Arial"/>
                <a:sym typeface="Arial"/>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Arial"/>
                <a:ea typeface="Arial"/>
                <a:cs typeface="Arial"/>
                <a:sym typeface="Arial"/>
              </a:defRPr>
            </a:lvl1pPr>
            <a:lvl2pPr marR="0" lvl="1" algn="l" rtl="0">
              <a:spcBef>
                <a:spcPts val="0"/>
              </a:spcBef>
              <a:spcAft>
                <a:spcPts val="0"/>
              </a:spcAft>
              <a:buSzPts val="1400"/>
              <a:buNone/>
              <a:defRPr sz="1800" b="0" i="0" u="none" strike="noStrike" cap="none">
                <a:solidFill>
                  <a:schemeClr val="dk1"/>
                </a:solidFill>
                <a:latin typeface="Arial"/>
                <a:ea typeface="Arial"/>
                <a:cs typeface="Arial"/>
                <a:sym typeface="Arial"/>
              </a:defRPr>
            </a:lvl2pPr>
            <a:lvl3pPr marR="0" lvl="2" algn="l" rtl="0">
              <a:spcBef>
                <a:spcPts val="0"/>
              </a:spcBef>
              <a:spcAft>
                <a:spcPts val="0"/>
              </a:spcAft>
              <a:buSzPts val="1400"/>
              <a:buNone/>
              <a:defRPr sz="1800" b="0" i="0" u="none" strike="noStrike" cap="none">
                <a:solidFill>
                  <a:schemeClr val="dk1"/>
                </a:solidFill>
                <a:latin typeface="Arial"/>
                <a:ea typeface="Arial"/>
                <a:cs typeface="Arial"/>
                <a:sym typeface="Arial"/>
              </a:defRPr>
            </a:lvl3pPr>
            <a:lvl4pPr marR="0" lvl="3" algn="l" rtl="0">
              <a:spcBef>
                <a:spcPts val="0"/>
              </a:spcBef>
              <a:spcAft>
                <a:spcPts val="0"/>
              </a:spcAft>
              <a:buSzPts val="1400"/>
              <a:buNone/>
              <a:defRPr sz="1800" b="0" i="0" u="none" strike="noStrike" cap="none">
                <a:solidFill>
                  <a:schemeClr val="dk1"/>
                </a:solidFill>
                <a:latin typeface="Arial"/>
                <a:ea typeface="Arial"/>
                <a:cs typeface="Arial"/>
                <a:sym typeface="Arial"/>
              </a:defRPr>
            </a:lvl4pPr>
            <a:lvl5pPr marR="0" lvl="4" algn="l" rtl="0">
              <a:spcBef>
                <a:spcPts val="0"/>
              </a:spcBef>
              <a:spcAft>
                <a:spcPts val="0"/>
              </a:spcAft>
              <a:buSzPts val="1400"/>
              <a:buNone/>
              <a:defRPr sz="1800" b="0" i="0" u="none" strike="noStrike" cap="none">
                <a:solidFill>
                  <a:schemeClr val="dk1"/>
                </a:solidFill>
                <a:latin typeface="Arial"/>
                <a:ea typeface="Arial"/>
                <a:cs typeface="Arial"/>
                <a:sym typeface="Arial"/>
              </a:defRPr>
            </a:lvl5pPr>
            <a:lvl6pPr marR="0" lvl="5" algn="l" rtl="0">
              <a:spcBef>
                <a:spcPts val="0"/>
              </a:spcBef>
              <a:spcAft>
                <a:spcPts val="0"/>
              </a:spcAft>
              <a:buSzPts val="1400"/>
              <a:buNone/>
              <a:defRPr sz="1800" b="0" i="0" u="none" strike="noStrike" cap="none">
                <a:solidFill>
                  <a:schemeClr val="dk1"/>
                </a:solidFill>
                <a:latin typeface="Arial"/>
                <a:ea typeface="Arial"/>
                <a:cs typeface="Arial"/>
                <a:sym typeface="Arial"/>
              </a:defRPr>
            </a:lvl6pPr>
            <a:lvl7pPr marR="0" lvl="6" algn="l" rtl="0">
              <a:spcBef>
                <a:spcPts val="0"/>
              </a:spcBef>
              <a:spcAft>
                <a:spcPts val="0"/>
              </a:spcAft>
              <a:buSzPts val="1400"/>
              <a:buNone/>
              <a:defRPr sz="1800" b="0" i="0" u="none" strike="noStrike" cap="none">
                <a:solidFill>
                  <a:schemeClr val="dk1"/>
                </a:solidFill>
                <a:latin typeface="Arial"/>
                <a:ea typeface="Arial"/>
                <a:cs typeface="Arial"/>
                <a:sym typeface="Arial"/>
              </a:defRPr>
            </a:lvl7pPr>
            <a:lvl8pPr marR="0" lvl="7" algn="l" rtl="0">
              <a:spcBef>
                <a:spcPts val="0"/>
              </a:spcBef>
              <a:spcAft>
                <a:spcPts val="0"/>
              </a:spcAft>
              <a:buSzPts val="1400"/>
              <a:buNone/>
              <a:defRPr sz="1800" b="0" i="0" u="none" strike="noStrike" cap="none">
                <a:solidFill>
                  <a:schemeClr val="dk1"/>
                </a:solidFill>
                <a:latin typeface="Arial"/>
                <a:ea typeface="Arial"/>
                <a:cs typeface="Arial"/>
                <a:sym typeface="Arial"/>
              </a:defRPr>
            </a:lvl8pPr>
            <a:lvl9pPr marR="0" lvl="8" algn="l" rtl="0">
              <a:spcBef>
                <a:spcPts val="0"/>
              </a:spcBef>
              <a:spcAft>
                <a:spcPts val="0"/>
              </a:spcAft>
              <a:buSzPts val="1400"/>
              <a:buNone/>
              <a:defRPr sz="1800" b="0" i="0" u="none" strike="noStrike" cap="none">
                <a:solidFill>
                  <a:schemeClr val="dk1"/>
                </a:solidFill>
                <a:latin typeface="Arial"/>
                <a:ea typeface="Arial"/>
                <a:cs typeface="Arial"/>
                <a:sym typeface="Arial"/>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txBody>
          <a:bodyPr/>
          <a:lstStyle/>
          <a:p>
            <a:endParaRPr lang="en-IN"/>
          </a:p>
        </p:txBody>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Arial"/>
                <a:ea typeface="Arial"/>
                <a:cs typeface="Arial"/>
                <a:sym typeface="Arial"/>
              </a:defRPr>
            </a:lvl1pPr>
            <a:lvl2pPr marL="914400" marR="0" lvl="1" indent="-228600" algn="l" rtl="0">
              <a:spcBef>
                <a:spcPts val="0"/>
              </a:spcBef>
              <a:spcAft>
                <a:spcPts val="0"/>
              </a:spcAft>
              <a:buSzPts val="1400"/>
              <a:buNone/>
              <a:defRPr sz="1200" b="0" i="0" u="none" strike="noStrike" cap="none">
                <a:solidFill>
                  <a:schemeClr val="dk1"/>
                </a:solidFill>
                <a:latin typeface="Arial"/>
                <a:ea typeface="Arial"/>
                <a:cs typeface="Arial"/>
                <a:sym typeface="Arial"/>
              </a:defRPr>
            </a:lvl2pPr>
            <a:lvl3pPr marL="1371600" marR="0" lvl="2" indent="-228600" algn="l" rtl="0">
              <a:spcBef>
                <a:spcPts val="0"/>
              </a:spcBef>
              <a:spcAft>
                <a:spcPts val="0"/>
              </a:spcAft>
              <a:buSzPts val="1400"/>
              <a:buNone/>
              <a:defRPr sz="1200" b="0" i="0" u="none" strike="noStrike" cap="none">
                <a:solidFill>
                  <a:schemeClr val="dk1"/>
                </a:solidFill>
                <a:latin typeface="Arial"/>
                <a:ea typeface="Arial"/>
                <a:cs typeface="Arial"/>
                <a:sym typeface="Arial"/>
              </a:defRPr>
            </a:lvl3pPr>
            <a:lvl4pPr marL="1828800" marR="0" lvl="3" indent="-228600" algn="l" rtl="0">
              <a:spcBef>
                <a:spcPts val="0"/>
              </a:spcBef>
              <a:spcAft>
                <a:spcPts val="0"/>
              </a:spcAft>
              <a:buSzPts val="1400"/>
              <a:buNone/>
              <a:defRPr sz="1200" b="0" i="0" u="none" strike="noStrike" cap="none">
                <a:solidFill>
                  <a:schemeClr val="dk1"/>
                </a:solidFill>
                <a:latin typeface="Arial"/>
                <a:ea typeface="Arial"/>
                <a:cs typeface="Arial"/>
                <a:sym typeface="Arial"/>
              </a:defRPr>
            </a:lvl4pPr>
            <a:lvl5pPr marL="2286000" marR="0" lvl="4" indent="-228600" algn="l" rtl="0">
              <a:spcBef>
                <a:spcPts val="0"/>
              </a:spcBef>
              <a:spcAft>
                <a:spcPts val="0"/>
              </a:spcAft>
              <a:buSzPts val="1400"/>
              <a:buNone/>
              <a:defRPr sz="1200" b="0" i="0" u="none" strike="noStrike" cap="none">
                <a:solidFill>
                  <a:schemeClr val="dk1"/>
                </a:solidFill>
                <a:latin typeface="Arial"/>
                <a:ea typeface="Arial"/>
                <a:cs typeface="Arial"/>
                <a:sym typeface="Arial"/>
              </a:defRPr>
            </a:lvl5pPr>
            <a:lvl6pPr marL="2743200" marR="0" lvl="5" indent="-228600" algn="l" rtl="0">
              <a:spcBef>
                <a:spcPts val="0"/>
              </a:spcBef>
              <a:spcAft>
                <a:spcPts val="0"/>
              </a:spcAft>
              <a:buSzPts val="1400"/>
              <a:buNone/>
              <a:defRPr sz="1200" b="0" i="0" u="none" strike="noStrike" cap="none">
                <a:solidFill>
                  <a:schemeClr val="dk1"/>
                </a:solidFill>
                <a:latin typeface="Arial"/>
                <a:ea typeface="Arial"/>
                <a:cs typeface="Arial"/>
                <a:sym typeface="Arial"/>
              </a:defRPr>
            </a:lvl6pPr>
            <a:lvl7pPr marL="3200400" marR="0" lvl="6" indent="-228600" algn="l" rtl="0">
              <a:spcBef>
                <a:spcPts val="0"/>
              </a:spcBef>
              <a:spcAft>
                <a:spcPts val="0"/>
              </a:spcAft>
              <a:buSzPts val="1400"/>
              <a:buNone/>
              <a:defRPr sz="1200" b="0" i="0" u="none" strike="noStrike" cap="none">
                <a:solidFill>
                  <a:schemeClr val="dk1"/>
                </a:solidFill>
                <a:latin typeface="Arial"/>
                <a:ea typeface="Arial"/>
                <a:cs typeface="Arial"/>
                <a:sym typeface="Arial"/>
              </a:defRPr>
            </a:lvl7pPr>
            <a:lvl8pPr marL="3657600" marR="0" lvl="7" indent="-228600" algn="l" rtl="0">
              <a:spcBef>
                <a:spcPts val="0"/>
              </a:spcBef>
              <a:spcAft>
                <a:spcPts val="0"/>
              </a:spcAft>
              <a:buSzPts val="1400"/>
              <a:buNone/>
              <a:defRPr sz="1200" b="0" i="0" u="none" strike="noStrike" cap="none">
                <a:solidFill>
                  <a:schemeClr val="dk1"/>
                </a:solidFill>
                <a:latin typeface="Arial"/>
                <a:ea typeface="Arial"/>
                <a:cs typeface="Arial"/>
                <a:sym typeface="Arial"/>
              </a:defRPr>
            </a:lvl8pPr>
            <a:lvl9pPr marL="4114800" marR="0" lvl="8" indent="-228600" algn="l" rtl="0">
              <a:spcBef>
                <a:spcPts val="0"/>
              </a:spcBef>
              <a:spcAft>
                <a:spcPts val="0"/>
              </a:spcAft>
              <a:buSzPts val="1400"/>
              <a:buNone/>
              <a:defRPr sz="1200" b="0" i="0" u="none" strike="noStrike" cap="none">
                <a:solidFill>
                  <a:schemeClr val="dk1"/>
                </a:solidFill>
                <a:latin typeface="Arial"/>
                <a:ea typeface="Arial"/>
                <a:cs typeface="Arial"/>
                <a:sym typeface="Arial"/>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Arial"/>
                <a:ea typeface="Arial"/>
                <a:cs typeface="Arial"/>
                <a:sym typeface="Arial"/>
              </a:defRPr>
            </a:lvl1pPr>
            <a:lvl2pPr marR="0" lvl="1" algn="l" rtl="0">
              <a:spcBef>
                <a:spcPts val="0"/>
              </a:spcBef>
              <a:spcAft>
                <a:spcPts val="0"/>
              </a:spcAft>
              <a:buSzPts val="1400"/>
              <a:buNone/>
              <a:defRPr sz="1800" b="0" i="0" u="none" strike="noStrike" cap="none">
                <a:solidFill>
                  <a:schemeClr val="dk1"/>
                </a:solidFill>
                <a:latin typeface="Arial"/>
                <a:ea typeface="Arial"/>
                <a:cs typeface="Arial"/>
                <a:sym typeface="Arial"/>
              </a:defRPr>
            </a:lvl2pPr>
            <a:lvl3pPr marR="0" lvl="2" algn="l" rtl="0">
              <a:spcBef>
                <a:spcPts val="0"/>
              </a:spcBef>
              <a:spcAft>
                <a:spcPts val="0"/>
              </a:spcAft>
              <a:buSzPts val="1400"/>
              <a:buNone/>
              <a:defRPr sz="1800" b="0" i="0" u="none" strike="noStrike" cap="none">
                <a:solidFill>
                  <a:schemeClr val="dk1"/>
                </a:solidFill>
                <a:latin typeface="Arial"/>
                <a:ea typeface="Arial"/>
                <a:cs typeface="Arial"/>
                <a:sym typeface="Arial"/>
              </a:defRPr>
            </a:lvl3pPr>
            <a:lvl4pPr marR="0" lvl="3" algn="l" rtl="0">
              <a:spcBef>
                <a:spcPts val="0"/>
              </a:spcBef>
              <a:spcAft>
                <a:spcPts val="0"/>
              </a:spcAft>
              <a:buSzPts val="1400"/>
              <a:buNone/>
              <a:defRPr sz="1800" b="0" i="0" u="none" strike="noStrike" cap="none">
                <a:solidFill>
                  <a:schemeClr val="dk1"/>
                </a:solidFill>
                <a:latin typeface="Arial"/>
                <a:ea typeface="Arial"/>
                <a:cs typeface="Arial"/>
                <a:sym typeface="Arial"/>
              </a:defRPr>
            </a:lvl4pPr>
            <a:lvl5pPr marR="0" lvl="4" algn="l" rtl="0">
              <a:spcBef>
                <a:spcPts val="0"/>
              </a:spcBef>
              <a:spcAft>
                <a:spcPts val="0"/>
              </a:spcAft>
              <a:buSzPts val="1400"/>
              <a:buNone/>
              <a:defRPr sz="1800" b="0" i="0" u="none" strike="noStrike" cap="none">
                <a:solidFill>
                  <a:schemeClr val="dk1"/>
                </a:solidFill>
                <a:latin typeface="Arial"/>
                <a:ea typeface="Arial"/>
                <a:cs typeface="Arial"/>
                <a:sym typeface="Arial"/>
              </a:defRPr>
            </a:lvl5pPr>
            <a:lvl6pPr marR="0" lvl="5" algn="l" rtl="0">
              <a:spcBef>
                <a:spcPts val="0"/>
              </a:spcBef>
              <a:spcAft>
                <a:spcPts val="0"/>
              </a:spcAft>
              <a:buSzPts val="1400"/>
              <a:buNone/>
              <a:defRPr sz="1800" b="0" i="0" u="none" strike="noStrike" cap="none">
                <a:solidFill>
                  <a:schemeClr val="dk1"/>
                </a:solidFill>
                <a:latin typeface="Arial"/>
                <a:ea typeface="Arial"/>
                <a:cs typeface="Arial"/>
                <a:sym typeface="Arial"/>
              </a:defRPr>
            </a:lvl6pPr>
            <a:lvl7pPr marR="0" lvl="6" algn="l" rtl="0">
              <a:spcBef>
                <a:spcPts val="0"/>
              </a:spcBef>
              <a:spcAft>
                <a:spcPts val="0"/>
              </a:spcAft>
              <a:buSzPts val="1400"/>
              <a:buNone/>
              <a:defRPr sz="1800" b="0" i="0" u="none" strike="noStrike" cap="none">
                <a:solidFill>
                  <a:schemeClr val="dk1"/>
                </a:solidFill>
                <a:latin typeface="Arial"/>
                <a:ea typeface="Arial"/>
                <a:cs typeface="Arial"/>
                <a:sym typeface="Arial"/>
              </a:defRPr>
            </a:lvl7pPr>
            <a:lvl8pPr marR="0" lvl="7" algn="l" rtl="0">
              <a:spcBef>
                <a:spcPts val="0"/>
              </a:spcBef>
              <a:spcAft>
                <a:spcPts val="0"/>
              </a:spcAft>
              <a:buSzPts val="1400"/>
              <a:buNone/>
              <a:defRPr sz="1800" b="0" i="0" u="none" strike="noStrike" cap="none">
                <a:solidFill>
                  <a:schemeClr val="dk1"/>
                </a:solidFill>
                <a:latin typeface="Arial"/>
                <a:ea typeface="Arial"/>
                <a:cs typeface="Arial"/>
                <a:sym typeface="Arial"/>
              </a:defRPr>
            </a:lvl8pPr>
            <a:lvl9pPr marR="0" lvl="8" algn="l" rtl="0">
              <a:spcBef>
                <a:spcPts val="0"/>
              </a:spcBef>
              <a:spcAft>
                <a:spcPts val="0"/>
              </a:spcAft>
              <a:buSzPts val="1400"/>
              <a:buNone/>
              <a:defRPr sz="1800" b="0" i="0" u="none" strike="noStrike" cap="none">
                <a:solidFill>
                  <a:schemeClr val="dk1"/>
                </a:solidFill>
                <a:latin typeface="Arial"/>
                <a:ea typeface="Arial"/>
                <a:cs typeface="Arial"/>
                <a:sym typeface="Arial"/>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b="0" i="0" u="none" strike="noStrike" cap="none">
                <a:solidFill>
                  <a:schemeClr val="dk1"/>
                </a:solidFill>
                <a:latin typeface="Arial"/>
                <a:ea typeface="Arial"/>
                <a:cs typeface="Arial"/>
                <a:sym typeface="Arial"/>
              </a:rPr>
              <a:t>‹#›</a:t>
            </a:fld>
            <a:endParaRPr sz="1200" b="0" i="0" u="none" strike="noStrike" cap="none">
              <a:solidFill>
                <a:schemeClr val="dk1"/>
              </a:solidFill>
              <a:latin typeface="Arial"/>
              <a:ea typeface="Arial"/>
              <a:cs typeface="Arial"/>
              <a:sym typeface="Arial"/>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6"/>
        <p:cNvGrpSpPr/>
        <p:nvPr/>
      </p:nvGrpSpPr>
      <p:grpSpPr>
        <a:xfrm>
          <a:off x="0" y="0"/>
          <a:ext cx="0" cy="0"/>
          <a:chOff x="0" y="0"/>
          <a:chExt cx="0" cy="0"/>
        </a:xfrm>
      </p:grpSpPr>
      <p:sp>
        <p:nvSpPr>
          <p:cNvPr id="107" name="Google Shape;107;p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08" name="Google Shape;108;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IN"/>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2"/>
        <p:cNvGrpSpPr/>
        <p:nvPr/>
      </p:nvGrpSpPr>
      <p:grpSpPr>
        <a:xfrm>
          <a:off x="0" y="0"/>
          <a:ext cx="0" cy="0"/>
          <a:chOff x="0" y="0"/>
          <a:chExt cx="0" cy="0"/>
        </a:xfrm>
      </p:grpSpPr>
      <p:sp>
        <p:nvSpPr>
          <p:cNvPr id="113" name="Google Shape;113;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txBody>
          <a:bodyPr/>
          <a:lstStyle/>
          <a:p>
            <a:endParaRPr lang="en-IN"/>
          </a:p>
        </p:txBody>
      </p:sp>
      <p:sp>
        <p:nvSpPr>
          <p:cNvPr id="114" name="Google Shape;114;p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sz="1200">
                <a:solidFill>
                  <a:schemeClr val="dk1"/>
                </a:solidFill>
                <a:latin typeface="Arial"/>
                <a:ea typeface="Arial"/>
                <a:cs typeface="Arial"/>
                <a:sym typeface="Arial"/>
              </a:rPr>
              <a:t>COPD is a common, treatable, but incurable lung disease characterized by persistent respiratory symptoms such as breathlessness, cough, and sputum production, alongside progressive airflow obstruction. The World Health Organisation also refers to it as emphysema or chronic bronchitis. Globally, the burden is profound, with an estimated 214.6 million cases and 3.4 million deaths recorded in 2023 (Oh, 2026). For UK community nurses, understanding this heterogeneous condition is vital, as you are at the forefront of managing these chronic, persistent symptoms in primary care.</a:t>
            </a:r>
            <a:endParaRPr/>
          </a:p>
        </p:txBody>
      </p:sp>
      <p:sp>
        <p:nvSpPr>
          <p:cNvPr id="115" name="Google Shape;115;p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2</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1"/>
        <p:cNvGrpSpPr/>
        <p:nvPr/>
      </p:nvGrpSpPr>
      <p:grpSpPr>
        <a:xfrm>
          <a:off x="0" y="0"/>
          <a:ext cx="0" cy="0"/>
          <a:chOff x="0" y="0"/>
          <a:chExt cx="0" cy="0"/>
        </a:xfrm>
      </p:grpSpPr>
      <p:sp>
        <p:nvSpPr>
          <p:cNvPr id="122" name="Google Shape;122;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txBody>
          <a:bodyPr/>
          <a:lstStyle/>
          <a:p>
            <a:endParaRPr lang="en-IN"/>
          </a:p>
        </p:txBody>
      </p:sp>
      <p:sp>
        <p:nvSpPr>
          <p:cNvPr id="123" name="Google Shape;123;p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sz="1200">
                <a:solidFill>
                  <a:schemeClr val="dk1"/>
                </a:solidFill>
                <a:latin typeface="Arial"/>
                <a:ea typeface="Arial"/>
                <a:cs typeface="Arial"/>
                <a:sym typeface="Arial"/>
              </a:rPr>
              <a:t>The physical symptoms of COPD include dyspnoea (shortness of breath), chronic cough, wheezing, and a severe reduction in exercise tolerance. Psychologically, patients face a significantly higher risk of depression and anxiety due to the heavy symptom burden. Socially, as breathlessness worsens, it restricts daily activities, independence, and work productivity. Furthermore, sudden exacerbations—or 'flare-ups'—accelerate these symptoms, requiring immediate community nursing interventions and heavily impacting the patient's overall quality of life.</a:t>
            </a:r>
            <a:endParaRPr/>
          </a:p>
        </p:txBody>
      </p:sp>
      <p:sp>
        <p:nvSpPr>
          <p:cNvPr id="124" name="Google Shape;124;p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0"/>
        <p:cNvGrpSpPr/>
        <p:nvPr/>
      </p:nvGrpSpPr>
      <p:grpSpPr>
        <a:xfrm>
          <a:off x="0" y="0"/>
          <a:ext cx="0" cy="0"/>
          <a:chOff x="0" y="0"/>
          <a:chExt cx="0" cy="0"/>
        </a:xfrm>
      </p:grpSpPr>
      <p:sp>
        <p:nvSpPr>
          <p:cNvPr id="131" name="Google Shape;131;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txBody>
          <a:bodyPr/>
          <a:lstStyle/>
          <a:p>
            <a:endParaRPr lang="en-IN"/>
          </a:p>
        </p:txBody>
      </p:sp>
      <p:sp>
        <p:nvSpPr>
          <p:cNvPr id="132" name="Google Shape;132;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sz="1200">
                <a:solidFill>
                  <a:schemeClr val="dk1"/>
                </a:solidFill>
                <a:latin typeface="Arial"/>
                <a:ea typeface="Arial"/>
                <a:cs typeface="Arial"/>
                <a:sym typeface="Arial"/>
              </a:rPr>
              <a:t>In high-income countries, smoking, both active and passive, is the primary lifestyle risk and is associated with over 70% of the cases, as per the World Health Organisation (2024). Environmental causes are household and environmental air pollution, biomass fuels, and occupational dusts and fumes, which are important risk factors in LMICs. A rare cause of early-onset COPD is when there is a defect in the genes that makes alpha-1 antitrypsin, a natural inhibitor of elastase. Many other factors play a role in lung development, including prematurity, childhood infections, and asthma.</a:t>
            </a:r>
            <a:endParaRPr/>
          </a:p>
        </p:txBody>
      </p:sp>
      <p:sp>
        <p:nvSpPr>
          <p:cNvPr id="133" name="Google Shape;133;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9"/>
        <p:cNvGrpSpPr/>
        <p:nvPr/>
      </p:nvGrpSpPr>
      <p:grpSpPr>
        <a:xfrm>
          <a:off x="0" y="0"/>
          <a:ext cx="0" cy="0"/>
          <a:chOff x="0" y="0"/>
          <a:chExt cx="0" cy="0"/>
        </a:xfrm>
      </p:grpSpPr>
      <p:sp>
        <p:nvSpPr>
          <p:cNvPr id="140" name="Google Shape;140;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txBody>
          <a:bodyPr/>
          <a:lstStyle/>
          <a:p>
            <a:endParaRPr lang="en-IN"/>
          </a:p>
        </p:txBody>
      </p:sp>
      <p:sp>
        <p:nvSpPr>
          <p:cNvPr id="141" name="Google Shape;141;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sz="1200">
                <a:solidFill>
                  <a:schemeClr val="dk1"/>
                </a:solidFill>
                <a:latin typeface="Arial"/>
                <a:ea typeface="Arial"/>
                <a:cs typeface="Arial"/>
                <a:sym typeface="Arial"/>
              </a:rPr>
              <a:t>According to Fingertips.phe.org.uk (2026), the prevalence of COPD in QOF 2024/25 is 1.9%, equating to 1,207,974 people on GP registers in England. Emergency hospital admissions for COPD reached 118,975 in 2024/25, with a rate of 201 per 100,000, as reported by Gov.uk (2026). It is estimated by HSE (2025) that approximately 2 million people (including those who are undiagnosed) have COPD in Great Britain. There is a higher prevalence in the Northeast and Yorkshire and significant 'underdiagnosis’.</a:t>
            </a:r>
            <a:endParaRPr/>
          </a:p>
        </p:txBody>
      </p:sp>
      <p:sp>
        <p:nvSpPr>
          <p:cNvPr id="142" name="Google Shape;142;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5</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8"/>
        <p:cNvGrpSpPr/>
        <p:nvPr/>
      </p:nvGrpSpPr>
      <p:grpSpPr>
        <a:xfrm>
          <a:off x="0" y="0"/>
          <a:ext cx="0" cy="0"/>
          <a:chOff x="0" y="0"/>
          <a:chExt cx="0" cy="0"/>
        </a:xfrm>
      </p:grpSpPr>
      <p:sp>
        <p:nvSpPr>
          <p:cNvPr id="149" name="Google Shape;149;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txBody>
          <a:bodyPr/>
          <a:lstStyle/>
          <a:p>
            <a:endParaRPr lang="en-IN"/>
          </a:p>
        </p:txBody>
      </p:sp>
      <p:sp>
        <p:nvSpPr>
          <p:cNvPr id="150" name="Google Shape;150;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sz="1200">
                <a:solidFill>
                  <a:schemeClr val="dk1"/>
                </a:solidFill>
                <a:latin typeface="Arial"/>
                <a:ea typeface="Arial"/>
                <a:cs typeface="Arial"/>
                <a:sym typeface="Arial"/>
              </a:rPr>
              <a:t>According to Fingertips.phe.org.uk (2026), there are 1.21 million people (1.9%) with diagnosed COPD in England in QOF 2024/25, as indicated in the table. In 2023, the global number of cases was 214.6 million, with an age-standardized incidence rate of approximately 2,373 per 100,000. The World Health Organisation (2024) has estimated that there were 3.4 million deaths due to COPD in 2023, and it is the third leading cause of death in the world. The main lesson is that while age-standardized rates are decreasing in 132 high-income countries, absolute cases are continuing to increase in LMICs as a result of population aging and air pollution.</a:t>
            </a:r>
            <a:endParaRPr/>
          </a:p>
        </p:txBody>
      </p:sp>
      <p:sp>
        <p:nvSpPr>
          <p:cNvPr id="151" name="Google Shape;151;p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6</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9"/>
        <p:cNvGrpSpPr/>
        <p:nvPr/>
      </p:nvGrpSpPr>
      <p:grpSpPr>
        <a:xfrm>
          <a:off x="0" y="0"/>
          <a:ext cx="0" cy="0"/>
          <a:chOff x="0" y="0"/>
          <a:chExt cx="0" cy="0"/>
        </a:xfrm>
      </p:grpSpPr>
      <p:sp>
        <p:nvSpPr>
          <p:cNvPr id="160" name="Google Shape;160;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txBody>
          <a:bodyPr/>
          <a:lstStyle/>
          <a:p>
            <a:endParaRPr lang="en-IN"/>
          </a:p>
        </p:txBody>
      </p:sp>
      <p:sp>
        <p:nvSpPr>
          <p:cNvPr id="161" name="Google Shape;161;p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a:t>According to NHS England (2026), COPD costs the NHS approximately £2 billion a year, with 45% of that amount spent on exacerbations. In addition, there are also losses in productivity due to absenteeism, presenteeism, and premature retirement due to breathlessness and disability. Global direct costs are estimated to be $3.89 trillion in 2025 and $24.35 trillion by 2050 (Boers et al. 2025).</a:t>
            </a:r>
            <a:endParaRPr/>
          </a:p>
        </p:txBody>
      </p:sp>
      <p:sp>
        <p:nvSpPr>
          <p:cNvPr id="162" name="Google Shape;162;p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7</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8"/>
        <p:cNvGrpSpPr/>
        <p:nvPr/>
      </p:nvGrpSpPr>
      <p:grpSpPr>
        <a:xfrm>
          <a:off x="0" y="0"/>
          <a:ext cx="0" cy="0"/>
          <a:chOff x="0" y="0"/>
          <a:chExt cx="0" cy="0"/>
        </a:xfrm>
      </p:grpSpPr>
      <p:sp>
        <p:nvSpPr>
          <p:cNvPr id="169" name="Google Shape;169;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txBody>
          <a:bodyPr/>
          <a:lstStyle/>
          <a:p>
            <a:endParaRPr lang="en-IN"/>
          </a:p>
        </p:txBody>
      </p:sp>
      <p:sp>
        <p:nvSpPr>
          <p:cNvPr id="170" name="Google Shape;170;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sz="1200">
                <a:solidFill>
                  <a:schemeClr val="dk1"/>
                </a:solidFill>
                <a:latin typeface="Arial"/>
                <a:ea typeface="Arial"/>
                <a:cs typeface="Arial"/>
                <a:sym typeface="Arial"/>
              </a:rPr>
              <a:t>The social burden of COPD is immense. As progressive breathlessness restricts everyday activities, patients often face severe social isolation and loneliness. Many patients express feeling like a burden to their families. This places a tremendous strain on family caregivers, putting them at high risk for emotional distress, anxiety, and caregiver burnout. Where a patient has complex multimorbidities, this isolation is exacerbated, highlighting the need for community nurses to coordinate whole-person support for both the patient and their family.</a:t>
            </a:r>
            <a:endParaRPr/>
          </a:p>
        </p:txBody>
      </p:sp>
      <p:sp>
        <p:nvSpPr>
          <p:cNvPr id="171" name="Google Shape;171;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8</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7"/>
        <p:cNvGrpSpPr/>
        <p:nvPr/>
      </p:nvGrpSpPr>
      <p:grpSpPr>
        <a:xfrm>
          <a:off x="0" y="0"/>
          <a:ext cx="0" cy="0"/>
          <a:chOff x="0" y="0"/>
          <a:chExt cx="0" cy="0"/>
        </a:xfrm>
      </p:grpSpPr>
      <p:sp>
        <p:nvSpPr>
          <p:cNvPr id="178" name="Google Shape;178;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txBody>
          <a:bodyPr/>
          <a:lstStyle/>
          <a:p>
            <a:endParaRPr lang="en-IN"/>
          </a:p>
        </p:txBody>
      </p:sp>
      <p:sp>
        <p:nvSpPr>
          <p:cNvPr id="179" name="Google Shape;179;p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sz="1200" dirty="0">
                <a:solidFill>
                  <a:schemeClr val="dk1"/>
                </a:solidFill>
                <a:latin typeface="Arial"/>
                <a:ea typeface="Arial"/>
                <a:cs typeface="Arial"/>
                <a:sym typeface="Arial"/>
              </a:rPr>
              <a:t>According to Goldcopd.org (2025), the diagnosis of COPD should be considered in individuals over 35 years of age who have risk factors for COPD, including smoking or exposure, as well as persistent dyspnea, chronic cough, sputum, and recurrent infections. Post-bronchodilator spirometry, in which the FEV1/FVC ratio &lt; 0.7 indicates persistent airflow obstruction, is used to confirm the diagnosis. First, pre-bronchodilator (PD) spirometry is done to rule out obstruction. The American Lung Association (2026) says that all the other tests, like the chest X-ray, blood tests, and complete lung function tests, help to rule out other conditions and determine the severity.</a:t>
            </a:r>
            <a:endParaRPr dirty="0"/>
          </a:p>
        </p:txBody>
      </p:sp>
      <p:sp>
        <p:nvSpPr>
          <p:cNvPr id="180" name="Google Shape;180;p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9</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6"/>
        <p:cNvGrpSpPr/>
        <p:nvPr/>
      </p:nvGrpSpPr>
      <p:grpSpPr>
        <a:xfrm>
          <a:off x="0" y="0"/>
          <a:ext cx="0" cy="0"/>
          <a:chOff x="0" y="0"/>
          <a:chExt cx="0" cy="0"/>
        </a:xfrm>
      </p:grpSpPr>
      <p:sp>
        <p:nvSpPr>
          <p:cNvPr id="187" name="Google Shape;187;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txBody>
          <a:bodyPr/>
          <a:lstStyle/>
          <a:p>
            <a:endParaRPr lang="en-IN"/>
          </a:p>
        </p:txBody>
      </p:sp>
      <p:sp>
        <p:nvSpPr>
          <p:cNvPr id="188" name="Google Shape;188;p1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sz="1200" dirty="0">
                <a:solidFill>
                  <a:schemeClr val="dk1"/>
                </a:solidFill>
                <a:latin typeface="Arial"/>
                <a:ea typeface="Arial"/>
                <a:cs typeface="Arial"/>
                <a:sym typeface="Arial"/>
              </a:rPr>
              <a:t>In line with the information provided by AstraZeneca (2026), post-bronchodilator spirometry, the mMRC dyspnea scale, the COPD Assessment Test, and exacerbation history are the key assessment tools for assigning GOLD groups A/B/E. The validated tools and their ability to guide individual therapy are uneven, as mentioned by </a:t>
            </a:r>
            <a:r>
              <a:rPr lang="en-GB" sz="1200" dirty="0" err="1">
                <a:solidFill>
                  <a:schemeClr val="dk1"/>
                </a:solidFill>
                <a:latin typeface="Arial"/>
                <a:ea typeface="Arial"/>
                <a:cs typeface="Arial"/>
                <a:sym typeface="Arial"/>
              </a:rPr>
              <a:t>Pro.campus.sanofi</a:t>
            </a:r>
            <a:r>
              <a:rPr lang="en-GB" sz="1200" dirty="0">
                <a:solidFill>
                  <a:schemeClr val="dk1"/>
                </a:solidFill>
                <a:latin typeface="Arial"/>
                <a:ea typeface="Arial"/>
                <a:cs typeface="Arial"/>
                <a:sym typeface="Arial"/>
              </a:rPr>
              <a:t> (2025). There is not uniform access to spirometry, and some ICBs have no funded primary care services, leading to delayed diagnoses. The underdiagnosis is largely due to the fact that early assessment is of importance in order to provide timely interventions and achieve better outcomes.</a:t>
            </a:r>
            <a:endParaRPr dirty="0"/>
          </a:p>
        </p:txBody>
      </p:sp>
      <p:sp>
        <p:nvSpPr>
          <p:cNvPr id="189" name="Google Shape;189;p1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10</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2"/>
        <p:cNvGrpSpPr/>
        <p:nvPr/>
      </p:nvGrpSpPr>
      <p:grpSpPr>
        <a:xfrm>
          <a:off x="0" y="0"/>
          <a:ext cx="0" cy="0"/>
          <a:chOff x="0" y="0"/>
          <a:chExt cx="0" cy="0"/>
        </a:xfrm>
      </p:grpSpPr>
      <p:sp>
        <p:nvSpPr>
          <p:cNvPr id="223" name="Google Shape;223;p1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txBody>
          <a:bodyPr/>
          <a:lstStyle/>
          <a:p>
            <a:endParaRPr lang="en-IN"/>
          </a:p>
        </p:txBody>
      </p:sp>
      <p:sp>
        <p:nvSpPr>
          <p:cNvPr id="224" name="Google Shape;224;p1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sz="1200">
                <a:solidFill>
                  <a:schemeClr val="dk1"/>
                </a:solidFill>
                <a:latin typeface="Arial"/>
                <a:ea typeface="Arial"/>
                <a:cs typeface="Arial"/>
                <a:sym typeface="Arial"/>
              </a:rPr>
              <a:t>In the United Kingdom, the practice of the Chronic Care Model (CCM) (Wagner) involves action plans for supporting a person's own care, proactive follow-up, and support from multiple professionals (Act-center.org, 2024). Person-centered and biopsychosocial models are emerging in greater use as they seek to take care of all physical, psychological, and social aspects. NHS England (2026) promotes integration and neighborhood teams/PCL for COPD. In practice, this is equivalent to shared decision-making, referral to pulmonary rehabilitation services, mental health support, and caregiver involvement to enhance outcomes.</a:t>
            </a:r>
            <a:endParaRPr/>
          </a:p>
        </p:txBody>
      </p:sp>
      <p:sp>
        <p:nvSpPr>
          <p:cNvPr id="225" name="Google Shape;225;p1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11</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3"/>
        <p:cNvGrpSpPr/>
        <p:nvPr/>
      </p:nvGrpSpPr>
      <p:grpSpPr>
        <a:xfrm>
          <a:off x="0" y="0"/>
          <a:ext cx="0" cy="0"/>
          <a:chOff x="0" y="0"/>
          <a:chExt cx="0" cy="0"/>
        </a:xfrm>
      </p:grpSpPr>
      <p:sp>
        <p:nvSpPr>
          <p:cNvPr id="214" name="Google Shape;214;p1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txBody>
          <a:bodyPr/>
          <a:lstStyle/>
          <a:p>
            <a:endParaRPr lang="en-IN"/>
          </a:p>
        </p:txBody>
      </p:sp>
      <p:sp>
        <p:nvSpPr>
          <p:cNvPr id="215" name="Google Shape;215;p1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Arial"/>
              <a:buNone/>
            </a:pPr>
            <a:r>
              <a:rPr lang="en-GB" sz="1200" dirty="0">
                <a:solidFill>
                  <a:schemeClr val="dk1"/>
                </a:solidFill>
                <a:latin typeface="Arial"/>
                <a:ea typeface="Arial"/>
                <a:cs typeface="Arial"/>
                <a:sym typeface="Arial"/>
              </a:rPr>
              <a:t>Although the most effective intervention is to quit smoking, and this offers good long-term benefits, the likelihood of relapse is high, and sustained support is required, as per THOMAS et al. (2026). Pulmonary rehab can help boost exercise performance and quality of life, but they are not available to everyone, and access is sparse. Dual LAMA/LABA is first-line for the symptomatic patient (Garvey, 2023) and offers good symptom control with a low side-effect profile. Triple therapy (ICS/LAMA/LABA) leads to a reduction in exacerbations in frequent exacerbators with high eosinophils, but risk of pneumonia increases, Wu et al. (2024). Influenza, pneumococcal disease, and RSV vaccines are inexpensive and have little downside to preventing exacerbations.</a:t>
            </a:r>
            <a:endParaRPr sz="1200" dirty="0">
              <a:solidFill>
                <a:schemeClr val="dk1"/>
              </a:solidFill>
              <a:latin typeface="Arial"/>
              <a:ea typeface="Arial"/>
              <a:cs typeface="Arial"/>
              <a:sym typeface="Arial"/>
            </a:endParaRPr>
          </a:p>
          <a:p>
            <a:pPr marL="0" lvl="0" indent="0" algn="l" rtl="0">
              <a:spcBef>
                <a:spcPts val="0"/>
              </a:spcBef>
              <a:spcAft>
                <a:spcPts val="0"/>
              </a:spcAft>
              <a:buNone/>
            </a:pPr>
            <a:endParaRPr dirty="0"/>
          </a:p>
        </p:txBody>
      </p:sp>
      <p:sp>
        <p:nvSpPr>
          <p:cNvPr id="216" name="Google Shape;216;p1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12</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5"/>
        <p:cNvGrpSpPr/>
        <p:nvPr/>
      </p:nvGrpSpPr>
      <p:grpSpPr>
        <a:xfrm>
          <a:off x="0" y="0"/>
          <a:ext cx="0" cy="0"/>
          <a:chOff x="0" y="0"/>
          <a:chExt cx="0" cy="0"/>
        </a:xfrm>
      </p:grpSpPr>
      <p:sp>
        <p:nvSpPr>
          <p:cNvPr id="196" name="Google Shape;196;p1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txBody>
          <a:bodyPr/>
          <a:lstStyle/>
          <a:p>
            <a:endParaRPr lang="en-IN"/>
          </a:p>
        </p:txBody>
      </p:sp>
      <p:sp>
        <p:nvSpPr>
          <p:cNvPr id="197" name="Google Shape;197;p1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sz="1200">
                <a:solidFill>
                  <a:schemeClr val="dk1"/>
                </a:solidFill>
                <a:latin typeface="Arial"/>
                <a:ea typeface="Arial"/>
                <a:cs typeface="Arial"/>
                <a:sym typeface="Arial"/>
              </a:rPr>
              <a:t>According to Guidelinecentral.com (2025), there is frequently also the presence of cardiovascular disease, such as hypertension, ischemic heart disease, and heart failure; these also carry a mortality risk in their own right. In addition, Emjreviews.com (2026) found that depression and anxiety are quite prevalent and underdiagnosed and are associated with increased severity, exacerbations, and reduced quality of life. Some of the other common complications are osteoporosis, lung cancer, skeletal muscle dysfunction, and metabolic syndrome. Multimorbidity should be actively recognized and managed since it impacts health status and outcomes (not just the impact on airflow limitation).</a:t>
            </a:r>
            <a:endParaRPr/>
          </a:p>
        </p:txBody>
      </p:sp>
      <p:sp>
        <p:nvSpPr>
          <p:cNvPr id="198" name="Google Shape;198;p1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13</a:t>
            </a:fld>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4"/>
        <p:cNvGrpSpPr/>
        <p:nvPr/>
      </p:nvGrpSpPr>
      <p:grpSpPr>
        <a:xfrm>
          <a:off x="0" y="0"/>
          <a:ext cx="0" cy="0"/>
          <a:chOff x="0" y="0"/>
          <a:chExt cx="0" cy="0"/>
        </a:xfrm>
      </p:grpSpPr>
      <p:sp>
        <p:nvSpPr>
          <p:cNvPr id="205" name="Google Shape;205;p1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txBody>
          <a:bodyPr/>
          <a:lstStyle/>
          <a:p>
            <a:endParaRPr lang="en-IN"/>
          </a:p>
        </p:txBody>
      </p:sp>
      <p:sp>
        <p:nvSpPr>
          <p:cNvPr id="206" name="Google Shape;206;p1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Arial"/>
              <a:buNone/>
            </a:pPr>
            <a:r>
              <a:rPr lang="en-GB" sz="1200">
                <a:solidFill>
                  <a:schemeClr val="dk1"/>
                </a:solidFill>
                <a:latin typeface="Arial"/>
                <a:ea typeface="Arial"/>
                <a:cs typeface="Arial"/>
                <a:sym typeface="Arial"/>
              </a:rPr>
              <a:t>Primary prevention would involve preventing the disease from ever occurring through the elimination of tobacco use and by minimizing indoor, outdoor, and occupational pollutant exposures. Secondary prevention involves timely detection of disease (by spirometry in high-risk groups) and provision of immediate smoking cessation support to reduce the progression of the disease. Tertiary Prevention: Pulmonary rehabilitation and optimized therapy with a goal to decrease exacerbations and disability, including influenza, pneumococcal, and RSV vaccinations. According to the World Health Organisation (2024), smoking cessation is the best intervention at every stage.</a:t>
            </a:r>
            <a:endParaRPr sz="1200">
              <a:solidFill>
                <a:schemeClr val="dk1"/>
              </a:solidFill>
              <a:latin typeface="Arial"/>
              <a:ea typeface="Arial"/>
              <a:cs typeface="Arial"/>
              <a:sym typeface="Arial"/>
            </a:endParaRPr>
          </a:p>
          <a:p>
            <a:pPr marL="0" lvl="0" indent="0" algn="l" rtl="0">
              <a:spcBef>
                <a:spcPts val="0"/>
              </a:spcBef>
              <a:spcAft>
                <a:spcPts val="0"/>
              </a:spcAft>
              <a:buNone/>
            </a:pPr>
            <a:endParaRPr/>
          </a:p>
        </p:txBody>
      </p:sp>
      <p:sp>
        <p:nvSpPr>
          <p:cNvPr id="207" name="Google Shape;207;p1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14</a:t>
            </a:fld>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9"/>
        <p:cNvGrpSpPr/>
        <p:nvPr/>
      </p:nvGrpSpPr>
      <p:grpSpPr>
        <a:xfrm>
          <a:off x="0" y="0"/>
          <a:ext cx="0" cy="0"/>
          <a:chOff x="0" y="0"/>
          <a:chExt cx="0" cy="0"/>
        </a:xfrm>
      </p:grpSpPr>
      <p:sp>
        <p:nvSpPr>
          <p:cNvPr id="250" name="Google Shape;250;p1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txBody>
          <a:bodyPr/>
          <a:lstStyle/>
          <a:p>
            <a:endParaRPr lang="en-IN"/>
          </a:p>
        </p:txBody>
      </p:sp>
      <p:sp>
        <p:nvSpPr>
          <p:cNvPr id="251" name="Google Shape;251;p1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Arial"/>
              <a:buNone/>
            </a:pPr>
            <a:r>
              <a:rPr lang="en-GB" sz="1200">
                <a:solidFill>
                  <a:schemeClr val="dk1"/>
                </a:solidFill>
                <a:latin typeface="Arial"/>
                <a:ea typeface="Arial"/>
                <a:cs typeface="Arial"/>
                <a:sym typeface="Arial"/>
              </a:rPr>
              <a:t>Such efforts must involve time and be curious, and active listening is paramount to understanding lived experience, not checklist approaches (Mehrad 2005). Empathy and respect are fundamental principles for establishing trust, and co-production without them ends up being surface deep and tokenistic (Mahamud et al., 2025). Jeremias (2025) suggests that while shared decision-making skills can help patients consider and voice their preferences, training and system support are required. Equal partnership is supported through nonhierarchical behaviors, including using plain language, inviting questions, and paying attention to the patient's expertise, including cultural competence to acknowledge the uniqueness of various patient needs and health inequalities.</a:t>
            </a:r>
            <a:endParaRPr sz="1200">
              <a:solidFill>
                <a:schemeClr val="dk1"/>
              </a:solidFill>
              <a:latin typeface="Arial"/>
              <a:ea typeface="Arial"/>
              <a:cs typeface="Arial"/>
              <a:sym typeface="Arial"/>
            </a:endParaRPr>
          </a:p>
          <a:p>
            <a:pPr marL="0" lvl="0" indent="0" algn="l" rtl="0">
              <a:spcBef>
                <a:spcPts val="0"/>
              </a:spcBef>
              <a:spcAft>
                <a:spcPts val="0"/>
              </a:spcAft>
              <a:buNone/>
            </a:pPr>
            <a:endParaRPr/>
          </a:p>
        </p:txBody>
      </p:sp>
      <p:sp>
        <p:nvSpPr>
          <p:cNvPr id="252" name="Google Shape;252;p1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15</a:t>
            </a:fld>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0"/>
        <p:cNvGrpSpPr/>
        <p:nvPr/>
      </p:nvGrpSpPr>
      <p:grpSpPr>
        <a:xfrm>
          <a:off x="0" y="0"/>
          <a:ext cx="0" cy="0"/>
          <a:chOff x="0" y="0"/>
          <a:chExt cx="0" cy="0"/>
        </a:xfrm>
      </p:grpSpPr>
      <p:sp>
        <p:nvSpPr>
          <p:cNvPr id="241" name="Google Shape;241;p1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txBody>
          <a:bodyPr/>
          <a:lstStyle/>
          <a:p>
            <a:endParaRPr lang="en-IN"/>
          </a:p>
        </p:txBody>
      </p:sp>
      <p:sp>
        <p:nvSpPr>
          <p:cNvPr id="242" name="Google Shape;242;p1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sz="1200">
                <a:solidFill>
                  <a:schemeClr val="dk1"/>
                </a:solidFill>
                <a:latin typeface="Arial"/>
                <a:ea typeface="Arial"/>
                <a:cs typeface="Arial"/>
                <a:sym typeface="Arial"/>
              </a:rPr>
              <a:t>An adventure theory by McGeown et al. (2023) describes co-productive care as co-creating services with patients and professionals as equal partners, putting value on patients' experiences alongside the clinical expertise they bring to the table, and evaluating services together. It is a move from "doctor knows best" to a shared decision-making, mutual respect relationship. NHS England (2026) makes clear the need to engage patients and carers to design their services with people who have lived through them. This method helps to enhance the relevance, compliance, and effectiveness of care programs, as the care plans will contain items that are most important to those living with COPD.</a:t>
            </a:r>
            <a:endParaRPr/>
          </a:p>
        </p:txBody>
      </p:sp>
      <p:sp>
        <p:nvSpPr>
          <p:cNvPr id="243" name="Google Shape;243;p1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16</a:t>
            </a:fld>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0"/>
        <p:cNvGrpSpPr/>
        <p:nvPr/>
      </p:nvGrpSpPr>
      <p:grpSpPr>
        <a:xfrm>
          <a:off x="0" y="0"/>
          <a:ext cx="0" cy="0"/>
          <a:chOff x="0" y="0"/>
          <a:chExt cx="0" cy="0"/>
        </a:xfrm>
      </p:grpSpPr>
      <p:sp>
        <p:nvSpPr>
          <p:cNvPr id="271" name="Google Shape;271;p1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txBody>
          <a:bodyPr/>
          <a:lstStyle/>
          <a:p>
            <a:endParaRPr lang="en-IN"/>
          </a:p>
        </p:txBody>
      </p:sp>
      <p:sp>
        <p:nvSpPr>
          <p:cNvPr id="272" name="Google Shape;272;p1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Arial"/>
              <a:buNone/>
            </a:pPr>
            <a:r>
              <a:rPr lang="en-GB" sz="1200">
                <a:solidFill>
                  <a:schemeClr val="dk1"/>
                </a:solidFill>
                <a:latin typeface="Arial"/>
                <a:ea typeface="Arial"/>
                <a:cs typeface="Arial"/>
                <a:sym typeface="Arial"/>
              </a:rPr>
              <a:t>Shared decision-making involves a dialogue between the clinicians and patients in which they consider costs and benefits, along with options, together to make a treatment decision that aligns with the patients' priorities, as described by Marion et al. (2024). Personalized care and support planning facilitates constructive discussions to establish one path for achieving goals, self-management, and support needs. Enabling choice is when patients are given choices about treatments, services, and settings they prefer, demonstrating their ability to make expert, self-reliant decisions, such as using digital tools or deciding where to do pulmonary rehabilitation. These all contribute to shifting the focus of care from passive instruction to active partnership and enhancing adherence and outcomes.</a:t>
            </a:r>
            <a:endParaRPr sz="1200">
              <a:solidFill>
                <a:schemeClr val="dk1"/>
              </a:solidFill>
              <a:latin typeface="Arial"/>
              <a:ea typeface="Arial"/>
              <a:cs typeface="Arial"/>
              <a:sym typeface="Arial"/>
            </a:endParaRPr>
          </a:p>
          <a:p>
            <a:pPr marL="0" lvl="0" indent="0" algn="l" rtl="0">
              <a:spcBef>
                <a:spcPts val="0"/>
              </a:spcBef>
              <a:spcAft>
                <a:spcPts val="0"/>
              </a:spcAft>
              <a:buNone/>
            </a:pPr>
            <a:endParaRPr/>
          </a:p>
        </p:txBody>
      </p:sp>
      <p:sp>
        <p:nvSpPr>
          <p:cNvPr id="273" name="Google Shape;273;p1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17</a:t>
            </a:fld>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9"/>
        <p:cNvGrpSpPr/>
        <p:nvPr/>
      </p:nvGrpSpPr>
      <p:grpSpPr>
        <a:xfrm>
          <a:off x="0" y="0"/>
          <a:ext cx="0" cy="0"/>
          <a:chOff x="0" y="0"/>
          <a:chExt cx="0" cy="0"/>
        </a:xfrm>
      </p:grpSpPr>
      <p:sp>
        <p:nvSpPr>
          <p:cNvPr id="280" name="Google Shape;280;p1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txBody>
          <a:bodyPr/>
          <a:lstStyle/>
          <a:p>
            <a:endParaRPr lang="en-IN"/>
          </a:p>
        </p:txBody>
      </p:sp>
      <p:sp>
        <p:nvSpPr>
          <p:cNvPr id="281" name="Google Shape;281;p1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sz="1200">
                <a:solidFill>
                  <a:schemeClr val="dk1"/>
                </a:solidFill>
                <a:latin typeface="Arial"/>
                <a:ea typeface="Arial"/>
                <a:cs typeface="Arial"/>
                <a:sym typeface="Arial"/>
              </a:rPr>
              <a:t>Social prescribing can link individuals with COPD to local activity groups, peer groups, and welfare advice via link workers, tackling issues of isolation and wider determinants. Supported self-management encompasses education, digital applications, written action plans, and inhaler technique instruction to enable patients to manage their symptoms and exacerbations, as detailed by Binda et al. (2024). NHS (2025) states that personal health budgets help and support individuals to choose the care that they wish to receive, as this is directly paid to the individual or through a notional budget for equipment, therapy, or transport. These steps aim to reduce and make more flexible and person-centered the provision of care.</a:t>
            </a:r>
            <a:endParaRPr/>
          </a:p>
        </p:txBody>
      </p:sp>
      <p:sp>
        <p:nvSpPr>
          <p:cNvPr id="282" name="Google Shape;282;p1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18</a:t>
            </a:fld>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6"/>
        <p:cNvGrpSpPr/>
        <p:nvPr/>
      </p:nvGrpSpPr>
      <p:grpSpPr>
        <a:xfrm>
          <a:off x="0" y="0"/>
          <a:ext cx="0" cy="0"/>
          <a:chOff x="0" y="0"/>
          <a:chExt cx="0" cy="0"/>
        </a:xfrm>
      </p:grpSpPr>
      <p:sp>
        <p:nvSpPr>
          <p:cNvPr id="287" name="Google Shape;287;p1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txBody>
          <a:bodyPr/>
          <a:lstStyle/>
          <a:p>
            <a:endParaRPr lang="en-IN"/>
          </a:p>
        </p:txBody>
      </p:sp>
      <p:sp>
        <p:nvSpPr>
          <p:cNvPr id="288" name="Google Shape;288;p1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sz="1200">
                <a:solidFill>
                  <a:schemeClr val="dk1"/>
                </a:solidFill>
                <a:latin typeface="Arial"/>
                <a:ea typeface="Arial"/>
                <a:cs typeface="Arial"/>
                <a:sym typeface="Arial"/>
              </a:rPr>
              <a:t>Despite the high costs, underdiagnosis, and high physical, psychological, and social burden, COPD is a large health burden in the UK and across the world (Cao et al., 2026). Quick and precise diagnosis by good-quality assured spirometry and early disease management of comorbidity conditions are imperative. These evidence-based actions can cut down exacerbations, enhance quality of life, and take the strain off the NHS. A focus on increasing the availability of quality-assured spirometry, improved smoking cessation and pulmonary rehabilitation, co-productive personalized care in integrated neighborhood teams, and active identification and management of comorbidity are recommended.</a:t>
            </a:r>
            <a:endParaRPr/>
          </a:p>
        </p:txBody>
      </p:sp>
      <p:sp>
        <p:nvSpPr>
          <p:cNvPr id="289" name="Google Shape;289;p1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19</a:t>
            </a:fld>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4"/>
        <p:cNvGrpSpPr/>
        <p:nvPr/>
      </p:nvGrpSpPr>
      <p:grpSpPr>
        <a:xfrm>
          <a:off x="0" y="0"/>
          <a:ext cx="0" cy="0"/>
          <a:chOff x="0" y="0"/>
          <a:chExt cx="0" cy="0"/>
        </a:xfrm>
      </p:grpSpPr>
      <p:sp>
        <p:nvSpPr>
          <p:cNvPr id="295" name="Google Shape;295;p20: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96" name="Google Shape;296;p2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IN"/>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4">
          <a:extLst>
            <a:ext uri="{FF2B5EF4-FFF2-40B4-BE49-F238E27FC236}">
              <a16:creationId xmlns:a16="http://schemas.microsoft.com/office/drawing/2014/main" id="{E0440E04-5887-AAB8-04ED-0E47246665EF}"/>
            </a:ext>
          </a:extLst>
        </p:cNvPr>
        <p:cNvGrpSpPr/>
        <p:nvPr/>
      </p:nvGrpSpPr>
      <p:grpSpPr>
        <a:xfrm>
          <a:off x="0" y="0"/>
          <a:ext cx="0" cy="0"/>
          <a:chOff x="0" y="0"/>
          <a:chExt cx="0" cy="0"/>
        </a:xfrm>
      </p:grpSpPr>
      <p:sp>
        <p:nvSpPr>
          <p:cNvPr id="295" name="Google Shape;295;p20:notes">
            <a:extLst>
              <a:ext uri="{FF2B5EF4-FFF2-40B4-BE49-F238E27FC236}">
                <a16:creationId xmlns:a16="http://schemas.microsoft.com/office/drawing/2014/main" id="{6F88B741-7532-6EB4-D545-5EECB32F8672}"/>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296" name="Google Shape;296;p20:notes">
            <a:extLst>
              <a:ext uri="{FF2B5EF4-FFF2-40B4-BE49-F238E27FC236}">
                <a16:creationId xmlns:a16="http://schemas.microsoft.com/office/drawing/2014/main" id="{AE34CA44-6383-2A13-F98D-7B243B96CC74}"/>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IN"/>
          </a:p>
        </p:txBody>
      </p:sp>
    </p:spTree>
    <p:extLst>
      <p:ext uri="{BB962C8B-B14F-4D97-AF65-F5344CB8AC3E}">
        <p14:creationId xmlns:p14="http://schemas.microsoft.com/office/powerpoint/2010/main" val="326143196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0"/>
        <p:cNvGrpSpPr/>
        <p:nvPr/>
      </p:nvGrpSpPr>
      <p:grpSpPr>
        <a:xfrm>
          <a:off x="0" y="0"/>
          <a:ext cx="0" cy="0"/>
          <a:chOff x="0" y="0"/>
          <a:chExt cx="0" cy="0"/>
        </a:xfrm>
      </p:grpSpPr>
      <p:sp>
        <p:nvSpPr>
          <p:cNvPr id="301" name="Google Shape;301;p2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02" name="Google Shape;302;p2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IN"/>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matchingName="Title Slide" type="title">
  <p:cSld name="TITLE">
    <p:bg>
      <p:bgPr>
        <a:solidFill>
          <a:schemeClr val="lt2"/>
        </a:solidFill>
        <a:effectLst/>
      </p:bgPr>
    </p:bg>
    <p:spTree>
      <p:nvGrpSpPr>
        <p:cNvPr id="1" name="Shape 17"/>
        <p:cNvGrpSpPr/>
        <p:nvPr/>
      </p:nvGrpSpPr>
      <p:grpSpPr>
        <a:xfrm>
          <a:off x="0" y="0"/>
          <a:ext cx="0" cy="0"/>
          <a:chOff x="0" y="0"/>
          <a:chExt cx="0" cy="0"/>
        </a:xfrm>
      </p:grpSpPr>
      <p:sp>
        <p:nvSpPr>
          <p:cNvPr id="18" name="Google Shape;18;p23"/>
          <p:cNvSpPr/>
          <p:nvPr/>
        </p:nvSpPr>
        <p:spPr>
          <a:xfrm>
            <a:off x="1" y="0"/>
            <a:ext cx="12192000" cy="6858000"/>
          </a:xfrm>
          <a:prstGeom prst="rect">
            <a:avLst/>
          </a:prstGeom>
          <a:blipFill rotWithShape="1">
            <a:blip r:embed="rId2">
              <a:alphaModFix amt="40000"/>
            </a:blip>
            <a:tile tx="-133350" ty="330200" sx="85000" sy="85000" flip="xy" algn="tl"/>
          </a:bli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19;p23"/>
          <p:cNvSpPr/>
          <p:nvPr/>
        </p:nvSpPr>
        <p:spPr>
          <a:xfrm>
            <a:off x="1307870" y="1267730"/>
            <a:ext cx="9576262" cy="4307950"/>
          </a:xfrm>
          <a:prstGeom prst="rect">
            <a:avLst/>
          </a:prstGeom>
          <a:solidFill>
            <a:schemeClr val="lt1"/>
          </a:solidFill>
          <a:ln>
            <a:noFill/>
          </a:ln>
          <a:effectLst>
            <a:outerShdw blurRad="50800" algn="ctr" rotWithShape="0">
              <a:srgbClr val="000000">
                <a:alpha val="65882"/>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23"/>
          <p:cNvSpPr/>
          <p:nvPr/>
        </p:nvSpPr>
        <p:spPr>
          <a:xfrm>
            <a:off x="1447801" y="1411615"/>
            <a:ext cx="9296400" cy="4034770"/>
          </a:xfrm>
          <a:prstGeom prst="rect">
            <a:avLst/>
          </a:prstGeom>
          <a:noFill/>
          <a:ln w="9525" cap="sq" cmpd="sng">
            <a:solidFill>
              <a:srgbClr val="3F3F3F"/>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23"/>
          <p:cNvSpPr/>
          <p:nvPr/>
        </p:nvSpPr>
        <p:spPr>
          <a:xfrm>
            <a:off x="5135880" y="1267730"/>
            <a:ext cx="1920240" cy="73152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2" name="Google Shape;22;p23"/>
          <p:cNvGrpSpPr/>
          <p:nvPr/>
        </p:nvGrpSpPr>
        <p:grpSpPr>
          <a:xfrm>
            <a:off x="5250180" y="1267730"/>
            <a:ext cx="1691640" cy="645295"/>
            <a:chOff x="5318306" y="1386268"/>
            <a:chExt cx="1567331" cy="645295"/>
          </a:xfrm>
        </p:grpSpPr>
        <p:cxnSp>
          <p:nvCxnSpPr>
            <p:cNvPr id="23" name="Google Shape;23;p23"/>
            <p:cNvCxnSpPr/>
            <p:nvPr/>
          </p:nvCxnSpPr>
          <p:spPr>
            <a:xfrm>
              <a:off x="5318306" y="1386268"/>
              <a:ext cx="0" cy="640080"/>
            </a:xfrm>
            <a:prstGeom prst="straightConnector1">
              <a:avLst/>
            </a:prstGeom>
            <a:solidFill>
              <a:srgbClr val="262626"/>
            </a:solidFill>
            <a:ln w="9525" cap="flat" cmpd="sng">
              <a:solidFill>
                <a:srgbClr val="262626"/>
              </a:solidFill>
              <a:prstDash val="solid"/>
              <a:miter lim="8000"/>
              <a:headEnd type="none" w="sm" len="sm"/>
              <a:tailEnd type="none" w="sm" len="sm"/>
            </a:ln>
          </p:spPr>
        </p:cxnSp>
        <p:cxnSp>
          <p:nvCxnSpPr>
            <p:cNvPr id="24" name="Google Shape;24;p23"/>
            <p:cNvCxnSpPr/>
            <p:nvPr/>
          </p:nvCxnSpPr>
          <p:spPr>
            <a:xfrm>
              <a:off x="6885637" y="1386268"/>
              <a:ext cx="0" cy="640080"/>
            </a:xfrm>
            <a:prstGeom prst="straightConnector1">
              <a:avLst/>
            </a:prstGeom>
            <a:solidFill>
              <a:srgbClr val="262626"/>
            </a:solidFill>
            <a:ln w="9525" cap="flat" cmpd="sng">
              <a:solidFill>
                <a:srgbClr val="262626"/>
              </a:solidFill>
              <a:prstDash val="solid"/>
              <a:miter lim="8000"/>
              <a:headEnd type="none" w="sm" len="sm"/>
              <a:tailEnd type="none" w="sm" len="sm"/>
            </a:ln>
          </p:spPr>
        </p:cxnSp>
        <p:cxnSp>
          <p:nvCxnSpPr>
            <p:cNvPr id="25" name="Google Shape;25;p23"/>
            <p:cNvCxnSpPr/>
            <p:nvPr/>
          </p:nvCxnSpPr>
          <p:spPr>
            <a:xfrm>
              <a:off x="5318306" y="2031563"/>
              <a:ext cx="1567331" cy="0"/>
            </a:xfrm>
            <a:prstGeom prst="straightConnector1">
              <a:avLst/>
            </a:prstGeom>
            <a:solidFill>
              <a:srgbClr val="262626"/>
            </a:solidFill>
            <a:ln w="9525" cap="flat" cmpd="sng">
              <a:solidFill>
                <a:srgbClr val="262626"/>
              </a:solidFill>
              <a:prstDash val="solid"/>
              <a:miter lim="8000"/>
              <a:headEnd type="none" w="sm" len="sm"/>
              <a:tailEnd type="none" w="sm" len="sm"/>
            </a:ln>
          </p:spPr>
        </p:cxnSp>
      </p:grpSp>
      <p:sp>
        <p:nvSpPr>
          <p:cNvPr id="26" name="Google Shape;26;p23"/>
          <p:cNvSpPr txBox="1">
            <a:spLocks noGrp="1"/>
          </p:cNvSpPr>
          <p:nvPr>
            <p:ph type="ctrTitle"/>
          </p:nvPr>
        </p:nvSpPr>
        <p:spPr>
          <a:xfrm>
            <a:off x="1561708" y="2091263"/>
            <a:ext cx="9068586" cy="2590800"/>
          </a:xfrm>
          <a:prstGeom prst="rect">
            <a:avLst/>
          </a:prstGeom>
          <a:noFill/>
          <a:ln>
            <a:noFill/>
          </a:ln>
        </p:spPr>
        <p:txBody>
          <a:bodyPr spcFirstLastPara="1" wrap="square" lIns="91425" tIns="45700" rIns="91425" bIns="45700" anchor="ctr" anchorCtr="0">
            <a:noAutofit/>
          </a:bodyPr>
          <a:lstStyle>
            <a:lvl1pPr lvl="0" algn="ctr">
              <a:lnSpc>
                <a:spcPct val="83000"/>
              </a:lnSpc>
              <a:spcBef>
                <a:spcPts val="0"/>
              </a:spcBef>
              <a:spcAft>
                <a:spcPts val="0"/>
              </a:spcAft>
              <a:buClr>
                <a:srgbClr val="262626"/>
              </a:buClr>
              <a:buSzPts val="7200"/>
              <a:buFont typeface="Garamond"/>
              <a:buNone/>
              <a:defRPr sz="7200" b="0" cap="none">
                <a:solidFill>
                  <a:srgbClr val="262626"/>
                </a:solidFill>
                <a:latin typeface="Garamond"/>
                <a:ea typeface="Garamond"/>
                <a:cs typeface="Garamond"/>
                <a:sym typeface="Garamond"/>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7" name="Google Shape;27;p23"/>
          <p:cNvSpPr txBox="1">
            <a:spLocks noGrp="1"/>
          </p:cNvSpPr>
          <p:nvPr>
            <p:ph type="subTitle" idx="1"/>
          </p:nvPr>
        </p:nvSpPr>
        <p:spPr>
          <a:xfrm>
            <a:off x="1562100" y="4682062"/>
            <a:ext cx="9070848" cy="457201"/>
          </a:xfrm>
          <a:prstGeom prst="rect">
            <a:avLst/>
          </a:prstGeom>
          <a:noFill/>
          <a:ln>
            <a:noFill/>
          </a:ln>
        </p:spPr>
        <p:txBody>
          <a:bodyPr spcFirstLastPara="1" wrap="square" lIns="91425" tIns="45700" rIns="91425" bIns="45700" anchor="t" anchorCtr="0">
            <a:normAutofit/>
          </a:bodyPr>
          <a:lstStyle>
            <a:lvl1pPr lvl="0" algn="ctr">
              <a:lnSpc>
                <a:spcPct val="100000"/>
              </a:lnSpc>
              <a:spcBef>
                <a:spcPts val="0"/>
              </a:spcBef>
              <a:spcAft>
                <a:spcPts val="0"/>
              </a:spcAft>
              <a:buSzPts val="1600"/>
              <a:buNone/>
              <a:defRPr sz="1600">
                <a:solidFill>
                  <a:srgbClr val="564842"/>
                </a:solidFill>
              </a:defRPr>
            </a:lvl1pPr>
            <a:lvl2pPr lvl="1" algn="ctr">
              <a:lnSpc>
                <a:spcPct val="100000"/>
              </a:lnSpc>
              <a:spcBef>
                <a:spcPts val="500"/>
              </a:spcBef>
              <a:spcAft>
                <a:spcPts val="0"/>
              </a:spcAft>
              <a:buSzPts val="1600"/>
              <a:buNone/>
              <a:defRPr sz="1600"/>
            </a:lvl2pPr>
            <a:lvl3pPr lvl="2" algn="ctr">
              <a:lnSpc>
                <a:spcPct val="100000"/>
              </a:lnSpc>
              <a:spcBef>
                <a:spcPts val="500"/>
              </a:spcBef>
              <a:spcAft>
                <a:spcPts val="0"/>
              </a:spcAft>
              <a:buSzPts val="1600"/>
              <a:buNone/>
              <a:defRPr sz="1600"/>
            </a:lvl3pPr>
            <a:lvl4pPr lvl="3" algn="ctr">
              <a:lnSpc>
                <a:spcPct val="100000"/>
              </a:lnSpc>
              <a:spcBef>
                <a:spcPts val="500"/>
              </a:spcBef>
              <a:spcAft>
                <a:spcPts val="0"/>
              </a:spcAft>
              <a:buSzPts val="1600"/>
              <a:buNone/>
              <a:defRPr sz="1600"/>
            </a:lvl4pPr>
            <a:lvl5pPr lvl="4" algn="ctr">
              <a:lnSpc>
                <a:spcPct val="100000"/>
              </a:lnSpc>
              <a:spcBef>
                <a:spcPts val="500"/>
              </a:spcBef>
              <a:spcAft>
                <a:spcPts val="0"/>
              </a:spcAft>
              <a:buSzPts val="1600"/>
              <a:buNone/>
              <a:defRPr sz="1600"/>
            </a:lvl5pPr>
            <a:lvl6pPr lvl="5" algn="ctr">
              <a:lnSpc>
                <a:spcPct val="100000"/>
              </a:lnSpc>
              <a:spcBef>
                <a:spcPts val="500"/>
              </a:spcBef>
              <a:spcAft>
                <a:spcPts val="0"/>
              </a:spcAft>
              <a:buSzPts val="1600"/>
              <a:buNone/>
              <a:defRPr sz="1600"/>
            </a:lvl6pPr>
            <a:lvl7pPr lvl="6" algn="ctr">
              <a:lnSpc>
                <a:spcPct val="100000"/>
              </a:lnSpc>
              <a:spcBef>
                <a:spcPts val="500"/>
              </a:spcBef>
              <a:spcAft>
                <a:spcPts val="0"/>
              </a:spcAft>
              <a:buSzPts val="1600"/>
              <a:buNone/>
              <a:defRPr sz="1600"/>
            </a:lvl7pPr>
            <a:lvl8pPr lvl="7" algn="ctr">
              <a:lnSpc>
                <a:spcPct val="100000"/>
              </a:lnSpc>
              <a:spcBef>
                <a:spcPts val="500"/>
              </a:spcBef>
              <a:spcAft>
                <a:spcPts val="0"/>
              </a:spcAft>
              <a:buSzPts val="1600"/>
              <a:buNone/>
              <a:defRPr sz="1600"/>
            </a:lvl8pPr>
            <a:lvl9pPr lvl="8" algn="ctr">
              <a:lnSpc>
                <a:spcPct val="100000"/>
              </a:lnSpc>
              <a:spcBef>
                <a:spcPts val="500"/>
              </a:spcBef>
              <a:spcAft>
                <a:spcPts val="0"/>
              </a:spcAft>
              <a:buSzPts val="1600"/>
              <a:buNone/>
              <a:defRPr sz="1600"/>
            </a:lvl9pPr>
          </a:lstStyle>
          <a:p>
            <a:endParaRPr/>
          </a:p>
        </p:txBody>
      </p:sp>
      <p:sp>
        <p:nvSpPr>
          <p:cNvPr id="28" name="Google Shape;28;p23"/>
          <p:cNvSpPr txBox="1">
            <a:spLocks noGrp="1"/>
          </p:cNvSpPr>
          <p:nvPr>
            <p:ph type="dt" idx="10"/>
          </p:nvPr>
        </p:nvSpPr>
        <p:spPr>
          <a:xfrm>
            <a:off x="5318760" y="1341255"/>
            <a:ext cx="1554480" cy="527213"/>
          </a:xfrm>
          <a:prstGeom prst="rect">
            <a:avLst/>
          </a:prstGeom>
          <a:noFill/>
          <a:ln>
            <a:noFill/>
          </a:ln>
        </p:spPr>
        <p:txBody>
          <a:bodyPr spcFirstLastPara="1" wrap="square" lIns="91425" tIns="45700" rIns="91425" bIns="45700" anchor="b" anchorCtr="0">
            <a:noAutofit/>
          </a:bodyPr>
          <a:lstStyle>
            <a:lvl1pPr lvl="0" algn="ctr">
              <a:spcBef>
                <a:spcPts val="0"/>
              </a:spcBef>
              <a:spcAft>
                <a:spcPts val="0"/>
              </a:spcAft>
              <a:buSzPts val="1400"/>
              <a:buNone/>
              <a:defRPr sz="1300">
                <a:solidFill>
                  <a:srgbClr val="FFFFFF"/>
                </a:solidFill>
                <a:latin typeface="Garamond"/>
                <a:ea typeface="Garamond"/>
                <a:cs typeface="Garamond"/>
                <a:sym typeface="Garamond"/>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9" name="Google Shape;29;p23"/>
          <p:cNvSpPr txBox="1">
            <a:spLocks noGrp="1"/>
          </p:cNvSpPr>
          <p:nvPr>
            <p:ph type="ftr" idx="11"/>
          </p:nvPr>
        </p:nvSpPr>
        <p:spPr>
          <a:xfrm>
            <a:off x="1453896" y="5212080"/>
            <a:ext cx="5905500" cy="228600"/>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solidFill>
                  <a:srgbClr val="3F3F3F"/>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0" name="Google Shape;30;p23"/>
          <p:cNvSpPr txBox="1">
            <a:spLocks noGrp="1"/>
          </p:cNvSpPr>
          <p:nvPr>
            <p:ph type="sldNum" idx="12"/>
          </p:nvPr>
        </p:nvSpPr>
        <p:spPr>
          <a:xfrm>
            <a:off x="8606919" y="5212080"/>
            <a:ext cx="2111881" cy="228600"/>
          </a:xfrm>
          <a:prstGeom prst="rect">
            <a:avLst/>
          </a:prstGeom>
          <a:noFill/>
          <a:ln>
            <a:noFill/>
          </a:ln>
        </p:spPr>
        <p:txBody>
          <a:bodyPr spcFirstLastPara="1" wrap="square" lIns="91425" tIns="45700" rIns="91425" bIns="45700" anchor="b" anchorCtr="0">
            <a:noAutofit/>
          </a:bodyPr>
          <a:lstStyle>
            <a:lvl1pPr marL="0" lvl="0" indent="0" algn="r">
              <a:spcBef>
                <a:spcPts val="0"/>
              </a:spcBef>
              <a:buNone/>
              <a:defRPr sz="1000" b="0" i="0" u="none" strike="noStrike" cap="none">
                <a:solidFill>
                  <a:srgbClr val="3F3F3F"/>
                </a:solidFill>
                <a:latin typeface="Garamond"/>
                <a:ea typeface="Garamond"/>
                <a:cs typeface="Garamond"/>
                <a:sym typeface="Garamond"/>
              </a:defRPr>
            </a:lvl1pPr>
            <a:lvl2pPr marL="0" lvl="1" indent="0" algn="r">
              <a:spcBef>
                <a:spcPts val="0"/>
              </a:spcBef>
              <a:buNone/>
              <a:defRPr sz="1000" b="0" i="0" u="none" strike="noStrike" cap="none">
                <a:solidFill>
                  <a:srgbClr val="3F3F3F"/>
                </a:solidFill>
                <a:latin typeface="Garamond"/>
                <a:ea typeface="Garamond"/>
                <a:cs typeface="Garamond"/>
                <a:sym typeface="Garamond"/>
              </a:defRPr>
            </a:lvl2pPr>
            <a:lvl3pPr marL="0" lvl="2" indent="0" algn="r">
              <a:spcBef>
                <a:spcPts val="0"/>
              </a:spcBef>
              <a:buNone/>
              <a:defRPr sz="1000" b="0" i="0" u="none" strike="noStrike" cap="none">
                <a:solidFill>
                  <a:srgbClr val="3F3F3F"/>
                </a:solidFill>
                <a:latin typeface="Garamond"/>
                <a:ea typeface="Garamond"/>
                <a:cs typeface="Garamond"/>
                <a:sym typeface="Garamond"/>
              </a:defRPr>
            </a:lvl3pPr>
            <a:lvl4pPr marL="0" lvl="3" indent="0" algn="r">
              <a:spcBef>
                <a:spcPts val="0"/>
              </a:spcBef>
              <a:buNone/>
              <a:defRPr sz="1000" b="0" i="0" u="none" strike="noStrike" cap="none">
                <a:solidFill>
                  <a:srgbClr val="3F3F3F"/>
                </a:solidFill>
                <a:latin typeface="Garamond"/>
                <a:ea typeface="Garamond"/>
                <a:cs typeface="Garamond"/>
                <a:sym typeface="Garamond"/>
              </a:defRPr>
            </a:lvl4pPr>
            <a:lvl5pPr marL="0" lvl="4" indent="0" algn="r">
              <a:spcBef>
                <a:spcPts val="0"/>
              </a:spcBef>
              <a:buNone/>
              <a:defRPr sz="1000" b="0" i="0" u="none" strike="noStrike" cap="none">
                <a:solidFill>
                  <a:srgbClr val="3F3F3F"/>
                </a:solidFill>
                <a:latin typeface="Garamond"/>
                <a:ea typeface="Garamond"/>
                <a:cs typeface="Garamond"/>
                <a:sym typeface="Garamond"/>
              </a:defRPr>
            </a:lvl5pPr>
            <a:lvl6pPr marL="0" lvl="5" indent="0" algn="r">
              <a:spcBef>
                <a:spcPts val="0"/>
              </a:spcBef>
              <a:buNone/>
              <a:defRPr sz="1000" b="0" i="0" u="none" strike="noStrike" cap="none">
                <a:solidFill>
                  <a:srgbClr val="3F3F3F"/>
                </a:solidFill>
                <a:latin typeface="Garamond"/>
                <a:ea typeface="Garamond"/>
                <a:cs typeface="Garamond"/>
                <a:sym typeface="Garamond"/>
              </a:defRPr>
            </a:lvl6pPr>
            <a:lvl7pPr marL="0" lvl="6" indent="0" algn="r">
              <a:spcBef>
                <a:spcPts val="0"/>
              </a:spcBef>
              <a:buNone/>
              <a:defRPr sz="1000" b="0" i="0" u="none" strike="noStrike" cap="none">
                <a:solidFill>
                  <a:srgbClr val="3F3F3F"/>
                </a:solidFill>
                <a:latin typeface="Garamond"/>
                <a:ea typeface="Garamond"/>
                <a:cs typeface="Garamond"/>
                <a:sym typeface="Garamond"/>
              </a:defRPr>
            </a:lvl7pPr>
            <a:lvl8pPr marL="0" lvl="7" indent="0" algn="r">
              <a:spcBef>
                <a:spcPts val="0"/>
              </a:spcBef>
              <a:buNone/>
              <a:defRPr sz="1000" b="0" i="0" u="none" strike="noStrike" cap="none">
                <a:solidFill>
                  <a:srgbClr val="3F3F3F"/>
                </a:solidFill>
                <a:latin typeface="Garamond"/>
                <a:ea typeface="Garamond"/>
                <a:cs typeface="Garamond"/>
                <a:sym typeface="Garamond"/>
              </a:defRPr>
            </a:lvl8pPr>
            <a:lvl9pPr marL="0" lvl="8" indent="0" algn="r">
              <a:spcBef>
                <a:spcPts val="0"/>
              </a:spcBef>
              <a:buNone/>
              <a:defRPr sz="1000" b="0" i="0" u="none" strike="noStrike" cap="none">
                <a:solidFill>
                  <a:srgbClr val="3F3F3F"/>
                </a:solidFill>
                <a:latin typeface="Garamond"/>
                <a:ea typeface="Garamond"/>
                <a:cs typeface="Garamond"/>
                <a:sym typeface="Garamond"/>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31"/>
        <p:cNvGrpSpPr/>
        <p:nvPr/>
      </p:nvGrpSpPr>
      <p:grpSpPr>
        <a:xfrm>
          <a:off x="0" y="0"/>
          <a:ext cx="0" cy="0"/>
          <a:chOff x="0" y="0"/>
          <a:chExt cx="0" cy="0"/>
        </a:xfrm>
      </p:grpSpPr>
      <p:sp>
        <p:nvSpPr>
          <p:cNvPr id="32" name="Google Shape;32;p24"/>
          <p:cNvSpPr txBox="1">
            <a:spLocks noGrp="1"/>
          </p:cNvSpPr>
          <p:nvPr>
            <p:ph type="title"/>
          </p:nvPr>
        </p:nvSpPr>
        <p:spPr>
          <a:xfrm>
            <a:off x="1066800" y="642594"/>
            <a:ext cx="10058400" cy="13716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rgbClr val="262626"/>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3" name="Google Shape;33;p24"/>
          <p:cNvSpPr txBox="1">
            <a:spLocks noGrp="1"/>
          </p:cNvSpPr>
          <p:nvPr>
            <p:ph type="body" idx="1"/>
          </p:nvPr>
        </p:nvSpPr>
        <p:spPr>
          <a:xfrm>
            <a:off x="1066800" y="2103120"/>
            <a:ext cx="10058400" cy="3931920"/>
          </a:xfrm>
          <a:prstGeom prst="rect">
            <a:avLst/>
          </a:prstGeom>
          <a:noFill/>
          <a:ln>
            <a:noFill/>
          </a:ln>
        </p:spPr>
        <p:txBody>
          <a:bodyPr spcFirstLastPara="1" wrap="square" lIns="91425" tIns="45700" rIns="91425" bIns="45700" anchor="t" anchorCtr="0">
            <a:normAutofit/>
          </a:bodyPr>
          <a:lstStyle>
            <a:lvl1pPr marL="457200" lvl="0" indent="-342900" algn="l">
              <a:lnSpc>
                <a:spcPct val="100000"/>
              </a:lnSpc>
              <a:spcBef>
                <a:spcPts val="900"/>
              </a:spcBef>
              <a:spcAft>
                <a:spcPts val="0"/>
              </a:spcAft>
              <a:buSzPts val="1800"/>
              <a:buChar char="◦"/>
              <a:defRPr/>
            </a:lvl1pPr>
            <a:lvl2pPr marL="914400" lvl="1" indent="-342900" algn="l">
              <a:lnSpc>
                <a:spcPct val="100000"/>
              </a:lnSpc>
              <a:spcBef>
                <a:spcPts val="500"/>
              </a:spcBef>
              <a:spcAft>
                <a:spcPts val="0"/>
              </a:spcAft>
              <a:buSzPts val="1800"/>
              <a:buChar char="◦"/>
              <a:defRPr/>
            </a:lvl2pPr>
            <a:lvl3pPr marL="1371600" lvl="2" indent="-342900" algn="l">
              <a:lnSpc>
                <a:spcPct val="100000"/>
              </a:lnSpc>
              <a:spcBef>
                <a:spcPts val="500"/>
              </a:spcBef>
              <a:spcAft>
                <a:spcPts val="0"/>
              </a:spcAft>
              <a:buSzPts val="1800"/>
              <a:buChar char="◦"/>
              <a:defRPr/>
            </a:lvl3pPr>
            <a:lvl4pPr marL="1828800" lvl="3" indent="-342900" algn="l">
              <a:lnSpc>
                <a:spcPct val="100000"/>
              </a:lnSpc>
              <a:spcBef>
                <a:spcPts val="500"/>
              </a:spcBef>
              <a:spcAft>
                <a:spcPts val="0"/>
              </a:spcAft>
              <a:buSzPts val="1800"/>
              <a:buChar char="◦"/>
              <a:defRPr/>
            </a:lvl4pPr>
            <a:lvl5pPr marL="2286000" lvl="4" indent="-342900" algn="l">
              <a:lnSpc>
                <a:spcPct val="100000"/>
              </a:lnSpc>
              <a:spcBef>
                <a:spcPts val="500"/>
              </a:spcBef>
              <a:spcAft>
                <a:spcPts val="0"/>
              </a:spcAft>
              <a:buSzPts val="1800"/>
              <a:buChar char="◦"/>
              <a:defRPr/>
            </a:lvl5pPr>
            <a:lvl6pPr marL="2743200" lvl="5" indent="-342900" algn="l">
              <a:lnSpc>
                <a:spcPct val="100000"/>
              </a:lnSpc>
              <a:spcBef>
                <a:spcPts val="500"/>
              </a:spcBef>
              <a:spcAft>
                <a:spcPts val="0"/>
              </a:spcAft>
              <a:buSzPts val="1800"/>
              <a:buChar char="◦"/>
              <a:defRPr/>
            </a:lvl6pPr>
            <a:lvl7pPr marL="3200400" lvl="6" indent="-342900" algn="l">
              <a:lnSpc>
                <a:spcPct val="100000"/>
              </a:lnSpc>
              <a:spcBef>
                <a:spcPts val="500"/>
              </a:spcBef>
              <a:spcAft>
                <a:spcPts val="0"/>
              </a:spcAft>
              <a:buSzPts val="1800"/>
              <a:buChar char="◦"/>
              <a:defRPr/>
            </a:lvl7pPr>
            <a:lvl8pPr marL="3657600" lvl="7" indent="-342900" algn="l">
              <a:lnSpc>
                <a:spcPct val="100000"/>
              </a:lnSpc>
              <a:spcBef>
                <a:spcPts val="500"/>
              </a:spcBef>
              <a:spcAft>
                <a:spcPts val="0"/>
              </a:spcAft>
              <a:buSzPts val="1800"/>
              <a:buChar char="◦"/>
              <a:defRPr/>
            </a:lvl8pPr>
            <a:lvl9pPr marL="4114800" lvl="8" indent="-342900" algn="l">
              <a:lnSpc>
                <a:spcPct val="100000"/>
              </a:lnSpc>
              <a:spcBef>
                <a:spcPts val="500"/>
              </a:spcBef>
              <a:spcAft>
                <a:spcPts val="0"/>
              </a:spcAft>
              <a:buSzPts val="1800"/>
              <a:buChar char="◦"/>
              <a:defRPr/>
            </a:lvl9pPr>
          </a:lstStyle>
          <a:p>
            <a:endParaRPr/>
          </a:p>
        </p:txBody>
      </p:sp>
      <p:sp>
        <p:nvSpPr>
          <p:cNvPr id="34" name="Google Shape;34;p24"/>
          <p:cNvSpPr txBox="1">
            <a:spLocks noGrp="1"/>
          </p:cNvSpPr>
          <p:nvPr>
            <p:ph type="dt" idx="10"/>
          </p:nvPr>
        </p:nvSpPr>
        <p:spPr>
          <a:xfrm>
            <a:off x="389464" y="6214535"/>
            <a:ext cx="2743200" cy="256032"/>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5" name="Google Shape;35;p24"/>
          <p:cNvSpPr txBox="1">
            <a:spLocks noGrp="1"/>
          </p:cNvSpPr>
          <p:nvPr>
            <p:ph type="ftr" idx="11"/>
          </p:nvPr>
        </p:nvSpPr>
        <p:spPr>
          <a:xfrm>
            <a:off x="3489960" y="6214535"/>
            <a:ext cx="5212080" cy="256032"/>
          </a:xfrm>
          <a:prstGeom prst="rect">
            <a:avLst/>
          </a:prstGeom>
          <a:noFill/>
          <a:ln>
            <a:noFill/>
          </a:ln>
        </p:spPr>
        <p:txBody>
          <a:bodyPr spcFirstLastPara="1" wrap="square" lIns="91425" tIns="45700" rIns="91425" bIns="45700" anchor="b"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6" name="Google Shape;36;p24"/>
          <p:cNvSpPr txBox="1">
            <a:spLocks noGrp="1"/>
          </p:cNvSpPr>
          <p:nvPr>
            <p:ph type="sldNum" idx="12"/>
          </p:nvPr>
        </p:nvSpPr>
        <p:spPr>
          <a:xfrm>
            <a:off x="10348535" y="6214535"/>
            <a:ext cx="1463040" cy="256032"/>
          </a:xfrm>
          <a:prstGeom prst="rect">
            <a:avLst/>
          </a:prstGeom>
          <a:noFill/>
          <a:ln>
            <a:noFill/>
          </a:ln>
        </p:spPr>
        <p:txBody>
          <a:bodyPr spcFirstLastPara="1" wrap="square" lIns="91425" tIns="45700" rIns="91425" bIns="45700" anchor="b"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7"/>
        <p:cNvGrpSpPr/>
        <p:nvPr/>
      </p:nvGrpSpPr>
      <p:grpSpPr>
        <a:xfrm>
          <a:off x="0" y="0"/>
          <a:ext cx="0" cy="0"/>
          <a:chOff x="0" y="0"/>
          <a:chExt cx="0" cy="0"/>
        </a:xfrm>
      </p:grpSpPr>
      <p:sp>
        <p:nvSpPr>
          <p:cNvPr id="38" name="Google Shape;38;p25"/>
          <p:cNvSpPr txBox="1">
            <a:spLocks noGrp="1"/>
          </p:cNvSpPr>
          <p:nvPr>
            <p:ph type="title"/>
          </p:nvPr>
        </p:nvSpPr>
        <p:spPr>
          <a:xfrm>
            <a:off x="1066800" y="642594"/>
            <a:ext cx="10058400" cy="13716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rgbClr val="262626"/>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9" name="Google Shape;39;p25"/>
          <p:cNvSpPr txBox="1">
            <a:spLocks noGrp="1"/>
          </p:cNvSpPr>
          <p:nvPr>
            <p:ph type="body" idx="1"/>
          </p:nvPr>
        </p:nvSpPr>
        <p:spPr>
          <a:xfrm>
            <a:off x="1066800" y="2103120"/>
            <a:ext cx="4754880" cy="3749040"/>
          </a:xfrm>
          <a:prstGeom prst="rect">
            <a:avLst/>
          </a:prstGeom>
          <a:noFill/>
          <a:ln>
            <a:noFill/>
          </a:ln>
        </p:spPr>
        <p:txBody>
          <a:bodyPr spcFirstLastPara="1" wrap="square" lIns="91425" tIns="45700" rIns="91425" bIns="45700" anchor="t" anchorCtr="0">
            <a:normAutofit/>
          </a:bodyPr>
          <a:lstStyle>
            <a:lvl1pPr marL="457200" lvl="0" indent="-342900" algn="l">
              <a:lnSpc>
                <a:spcPct val="100000"/>
              </a:lnSpc>
              <a:spcBef>
                <a:spcPts val="900"/>
              </a:spcBef>
              <a:spcAft>
                <a:spcPts val="0"/>
              </a:spcAft>
              <a:buSzPts val="1800"/>
              <a:buChar char="◦"/>
              <a:defRPr sz="1800"/>
            </a:lvl1pPr>
            <a:lvl2pPr marL="914400" lvl="1" indent="-330200" algn="l">
              <a:lnSpc>
                <a:spcPct val="100000"/>
              </a:lnSpc>
              <a:spcBef>
                <a:spcPts val="500"/>
              </a:spcBef>
              <a:spcAft>
                <a:spcPts val="0"/>
              </a:spcAft>
              <a:buSzPts val="1600"/>
              <a:buChar char="◦"/>
              <a:defRPr sz="1600"/>
            </a:lvl2pPr>
            <a:lvl3pPr marL="1371600" lvl="2" indent="-317500" algn="l">
              <a:lnSpc>
                <a:spcPct val="100000"/>
              </a:lnSpc>
              <a:spcBef>
                <a:spcPts val="500"/>
              </a:spcBef>
              <a:spcAft>
                <a:spcPts val="0"/>
              </a:spcAft>
              <a:buSzPts val="1400"/>
              <a:buChar char="◦"/>
              <a:defRPr sz="1400"/>
            </a:lvl3pPr>
            <a:lvl4pPr marL="1828800" lvl="3" indent="-317500" algn="l">
              <a:lnSpc>
                <a:spcPct val="100000"/>
              </a:lnSpc>
              <a:spcBef>
                <a:spcPts val="500"/>
              </a:spcBef>
              <a:spcAft>
                <a:spcPts val="0"/>
              </a:spcAft>
              <a:buSzPts val="1400"/>
              <a:buChar char="◦"/>
              <a:defRPr sz="1400"/>
            </a:lvl4pPr>
            <a:lvl5pPr marL="2286000" lvl="4" indent="-317500" algn="l">
              <a:lnSpc>
                <a:spcPct val="100000"/>
              </a:lnSpc>
              <a:spcBef>
                <a:spcPts val="500"/>
              </a:spcBef>
              <a:spcAft>
                <a:spcPts val="0"/>
              </a:spcAft>
              <a:buSzPts val="1400"/>
              <a:buChar char="◦"/>
              <a:defRPr sz="1400"/>
            </a:lvl5pPr>
            <a:lvl6pPr marL="2743200" lvl="5" indent="-317500" algn="l">
              <a:lnSpc>
                <a:spcPct val="100000"/>
              </a:lnSpc>
              <a:spcBef>
                <a:spcPts val="500"/>
              </a:spcBef>
              <a:spcAft>
                <a:spcPts val="0"/>
              </a:spcAft>
              <a:buSzPts val="1400"/>
              <a:buChar char="◦"/>
              <a:defRPr sz="1400"/>
            </a:lvl6pPr>
            <a:lvl7pPr marL="3200400" lvl="6" indent="-317500" algn="l">
              <a:lnSpc>
                <a:spcPct val="100000"/>
              </a:lnSpc>
              <a:spcBef>
                <a:spcPts val="500"/>
              </a:spcBef>
              <a:spcAft>
                <a:spcPts val="0"/>
              </a:spcAft>
              <a:buSzPts val="1400"/>
              <a:buChar char="◦"/>
              <a:defRPr sz="1400"/>
            </a:lvl7pPr>
            <a:lvl8pPr marL="3657600" lvl="7" indent="-317500" algn="l">
              <a:lnSpc>
                <a:spcPct val="100000"/>
              </a:lnSpc>
              <a:spcBef>
                <a:spcPts val="500"/>
              </a:spcBef>
              <a:spcAft>
                <a:spcPts val="0"/>
              </a:spcAft>
              <a:buSzPts val="1400"/>
              <a:buChar char="◦"/>
              <a:defRPr sz="1400"/>
            </a:lvl8pPr>
            <a:lvl9pPr marL="4114800" lvl="8" indent="-317500" algn="l">
              <a:lnSpc>
                <a:spcPct val="100000"/>
              </a:lnSpc>
              <a:spcBef>
                <a:spcPts val="500"/>
              </a:spcBef>
              <a:spcAft>
                <a:spcPts val="0"/>
              </a:spcAft>
              <a:buSzPts val="1400"/>
              <a:buChar char="◦"/>
              <a:defRPr sz="1400"/>
            </a:lvl9pPr>
          </a:lstStyle>
          <a:p>
            <a:endParaRPr/>
          </a:p>
        </p:txBody>
      </p:sp>
      <p:sp>
        <p:nvSpPr>
          <p:cNvPr id="40" name="Google Shape;40;p25"/>
          <p:cNvSpPr txBox="1">
            <a:spLocks noGrp="1"/>
          </p:cNvSpPr>
          <p:nvPr>
            <p:ph type="body" idx="2"/>
          </p:nvPr>
        </p:nvSpPr>
        <p:spPr>
          <a:xfrm>
            <a:off x="6370320" y="2103120"/>
            <a:ext cx="4754880" cy="3749040"/>
          </a:xfrm>
          <a:prstGeom prst="rect">
            <a:avLst/>
          </a:prstGeom>
          <a:noFill/>
          <a:ln>
            <a:noFill/>
          </a:ln>
        </p:spPr>
        <p:txBody>
          <a:bodyPr spcFirstLastPara="1" wrap="square" lIns="91425" tIns="45700" rIns="91425" bIns="45700" anchor="t" anchorCtr="0">
            <a:normAutofit/>
          </a:bodyPr>
          <a:lstStyle>
            <a:lvl1pPr marL="457200" lvl="0" indent="-342900" algn="l">
              <a:lnSpc>
                <a:spcPct val="100000"/>
              </a:lnSpc>
              <a:spcBef>
                <a:spcPts val="900"/>
              </a:spcBef>
              <a:spcAft>
                <a:spcPts val="0"/>
              </a:spcAft>
              <a:buSzPts val="1800"/>
              <a:buChar char="◦"/>
              <a:defRPr sz="1800"/>
            </a:lvl1pPr>
            <a:lvl2pPr marL="914400" lvl="1" indent="-330200" algn="l">
              <a:lnSpc>
                <a:spcPct val="100000"/>
              </a:lnSpc>
              <a:spcBef>
                <a:spcPts val="500"/>
              </a:spcBef>
              <a:spcAft>
                <a:spcPts val="0"/>
              </a:spcAft>
              <a:buSzPts val="1600"/>
              <a:buChar char="◦"/>
              <a:defRPr sz="1600"/>
            </a:lvl2pPr>
            <a:lvl3pPr marL="1371600" lvl="2" indent="-317500" algn="l">
              <a:lnSpc>
                <a:spcPct val="100000"/>
              </a:lnSpc>
              <a:spcBef>
                <a:spcPts val="500"/>
              </a:spcBef>
              <a:spcAft>
                <a:spcPts val="0"/>
              </a:spcAft>
              <a:buSzPts val="1400"/>
              <a:buChar char="◦"/>
              <a:defRPr sz="1400"/>
            </a:lvl3pPr>
            <a:lvl4pPr marL="1828800" lvl="3" indent="-317500" algn="l">
              <a:lnSpc>
                <a:spcPct val="100000"/>
              </a:lnSpc>
              <a:spcBef>
                <a:spcPts val="500"/>
              </a:spcBef>
              <a:spcAft>
                <a:spcPts val="0"/>
              </a:spcAft>
              <a:buSzPts val="1400"/>
              <a:buChar char="◦"/>
              <a:defRPr sz="1400"/>
            </a:lvl4pPr>
            <a:lvl5pPr marL="2286000" lvl="4" indent="-317500" algn="l">
              <a:lnSpc>
                <a:spcPct val="100000"/>
              </a:lnSpc>
              <a:spcBef>
                <a:spcPts val="500"/>
              </a:spcBef>
              <a:spcAft>
                <a:spcPts val="0"/>
              </a:spcAft>
              <a:buSzPts val="1400"/>
              <a:buChar char="◦"/>
              <a:defRPr sz="1400"/>
            </a:lvl5pPr>
            <a:lvl6pPr marL="2743200" lvl="5" indent="-317500" algn="l">
              <a:lnSpc>
                <a:spcPct val="100000"/>
              </a:lnSpc>
              <a:spcBef>
                <a:spcPts val="500"/>
              </a:spcBef>
              <a:spcAft>
                <a:spcPts val="0"/>
              </a:spcAft>
              <a:buSzPts val="1400"/>
              <a:buChar char="◦"/>
              <a:defRPr sz="1400"/>
            </a:lvl6pPr>
            <a:lvl7pPr marL="3200400" lvl="6" indent="-317500" algn="l">
              <a:lnSpc>
                <a:spcPct val="100000"/>
              </a:lnSpc>
              <a:spcBef>
                <a:spcPts val="500"/>
              </a:spcBef>
              <a:spcAft>
                <a:spcPts val="0"/>
              </a:spcAft>
              <a:buSzPts val="1400"/>
              <a:buChar char="◦"/>
              <a:defRPr sz="1400"/>
            </a:lvl7pPr>
            <a:lvl8pPr marL="3657600" lvl="7" indent="-317500" algn="l">
              <a:lnSpc>
                <a:spcPct val="100000"/>
              </a:lnSpc>
              <a:spcBef>
                <a:spcPts val="500"/>
              </a:spcBef>
              <a:spcAft>
                <a:spcPts val="0"/>
              </a:spcAft>
              <a:buSzPts val="1400"/>
              <a:buChar char="◦"/>
              <a:defRPr sz="1400"/>
            </a:lvl8pPr>
            <a:lvl9pPr marL="4114800" lvl="8" indent="-317500" algn="l">
              <a:lnSpc>
                <a:spcPct val="100000"/>
              </a:lnSpc>
              <a:spcBef>
                <a:spcPts val="500"/>
              </a:spcBef>
              <a:spcAft>
                <a:spcPts val="0"/>
              </a:spcAft>
              <a:buSzPts val="1400"/>
              <a:buChar char="◦"/>
              <a:defRPr sz="1400"/>
            </a:lvl9pPr>
          </a:lstStyle>
          <a:p>
            <a:endParaRPr/>
          </a:p>
        </p:txBody>
      </p:sp>
      <p:sp>
        <p:nvSpPr>
          <p:cNvPr id="41" name="Google Shape;41;p25"/>
          <p:cNvSpPr txBox="1">
            <a:spLocks noGrp="1"/>
          </p:cNvSpPr>
          <p:nvPr>
            <p:ph type="dt" idx="10"/>
          </p:nvPr>
        </p:nvSpPr>
        <p:spPr>
          <a:xfrm>
            <a:off x="389464" y="6214535"/>
            <a:ext cx="2743200" cy="256032"/>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2" name="Google Shape;42;p25"/>
          <p:cNvSpPr txBox="1">
            <a:spLocks noGrp="1"/>
          </p:cNvSpPr>
          <p:nvPr>
            <p:ph type="ftr" idx="11"/>
          </p:nvPr>
        </p:nvSpPr>
        <p:spPr>
          <a:xfrm>
            <a:off x="3489960" y="6214535"/>
            <a:ext cx="5212080" cy="256032"/>
          </a:xfrm>
          <a:prstGeom prst="rect">
            <a:avLst/>
          </a:prstGeom>
          <a:noFill/>
          <a:ln>
            <a:noFill/>
          </a:ln>
        </p:spPr>
        <p:txBody>
          <a:bodyPr spcFirstLastPara="1" wrap="square" lIns="91425" tIns="45700" rIns="91425" bIns="45700" anchor="b"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3" name="Google Shape;43;p25"/>
          <p:cNvSpPr txBox="1">
            <a:spLocks noGrp="1"/>
          </p:cNvSpPr>
          <p:nvPr>
            <p:ph type="sldNum" idx="12"/>
          </p:nvPr>
        </p:nvSpPr>
        <p:spPr>
          <a:xfrm>
            <a:off x="10348535" y="6214535"/>
            <a:ext cx="1463040" cy="256032"/>
          </a:xfrm>
          <a:prstGeom prst="rect">
            <a:avLst/>
          </a:prstGeom>
          <a:noFill/>
          <a:ln>
            <a:noFill/>
          </a:ln>
        </p:spPr>
        <p:txBody>
          <a:bodyPr spcFirstLastPara="1" wrap="square" lIns="91425" tIns="45700" rIns="91425" bIns="45700" anchor="b"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matchingName="Section Header" type="secHead">
  <p:cSld name="SECTION_HEADER">
    <p:bg>
      <p:bgPr>
        <a:solidFill>
          <a:schemeClr val="lt2"/>
        </a:solidFill>
        <a:effectLst/>
      </p:bgPr>
    </p:bg>
    <p:spTree>
      <p:nvGrpSpPr>
        <p:cNvPr id="1" name="Shape 44"/>
        <p:cNvGrpSpPr/>
        <p:nvPr/>
      </p:nvGrpSpPr>
      <p:grpSpPr>
        <a:xfrm>
          <a:off x="0" y="0"/>
          <a:ext cx="0" cy="0"/>
          <a:chOff x="0" y="0"/>
          <a:chExt cx="0" cy="0"/>
        </a:xfrm>
      </p:grpSpPr>
      <p:sp>
        <p:nvSpPr>
          <p:cNvPr id="45" name="Google Shape;45;p26"/>
          <p:cNvSpPr/>
          <p:nvPr/>
        </p:nvSpPr>
        <p:spPr>
          <a:xfrm>
            <a:off x="11784" y="0"/>
            <a:ext cx="12192000" cy="6858000"/>
          </a:xfrm>
          <a:prstGeom prst="rect">
            <a:avLst/>
          </a:prstGeom>
          <a:blipFill rotWithShape="1">
            <a:blip r:embed="rId2">
              <a:alphaModFix amt="40000"/>
            </a:blip>
            <a:tile tx="-133350" ty="330200" sx="85000" sy="85000" flip="xy" algn="tl"/>
          </a:bli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46;p26"/>
          <p:cNvSpPr/>
          <p:nvPr/>
        </p:nvSpPr>
        <p:spPr>
          <a:xfrm>
            <a:off x="1307870" y="1267730"/>
            <a:ext cx="9576262" cy="4307950"/>
          </a:xfrm>
          <a:prstGeom prst="rect">
            <a:avLst/>
          </a:prstGeom>
          <a:solidFill>
            <a:schemeClr val="lt1"/>
          </a:solidFill>
          <a:ln>
            <a:noFill/>
          </a:ln>
          <a:effectLst>
            <a:outerShdw blurRad="50800" algn="ctr" rotWithShape="0">
              <a:srgbClr val="000000">
                <a:alpha val="65882"/>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 name="Google Shape;47;p26"/>
          <p:cNvSpPr/>
          <p:nvPr/>
        </p:nvSpPr>
        <p:spPr>
          <a:xfrm>
            <a:off x="1447801" y="1411615"/>
            <a:ext cx="9296400" cy="4034770"/>
          </a:xfrm>
          <a:prstGeom prst="rect">
            <a:avLst/>
          </a:prstGeom>
          <a:noFill/>
          <a:ln w="9525" cap="sq" cmpd="sng">
            <a:solidFill>
              <a:srgbClr val="3F3F3F"/>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 name="Google Shape;48;p26"/>
          <p:cNvSpPr/>
          <p:nvPr/>
        </p:nvSpPr>
        <p:spPr>
          <a:xfrm>
            <a:off x="5135880" y="1267730"/>
            <a:ext cx="1920240" cy="73152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9" name="Google Shape;49;p26"/>
          <p:cNvGrpSpPr/>
          <p:nvPr/>
        </p:nvGrpSpPr>
        <p:grpSpPr>
          <a:xfrm>
            <a:off x="5250180" y="1267730"/>
            <a:ext cx="1691640" cy="645295"/>
            <a:chOff x="5318306" y="1386268"/>
            <a:chExt cx="1567331" cy="645295"/>
          </a:xfrm>
        </p:grpSpPr>
        <p:cxnSp>
          <p:nvCxnSpPr>
            <p:cNvPr id="50" name="Google Shape;50;p26"/>
            <p:cNvCxnSpPr/>
            <p:nvPr/>
          </p:nvCxnSpPr>
          <p:spPr>
            <a:xfrm>
              <a:off x="5318306" y="1386268"/>
              <a:ext cx="0" cy="640080"/>
            </a:xfrm>
            <a:prstGeom prst="straightConnector1">
              <a:avLst/>
            </a:prstGeom>
            <a:solidFill>
              <a:srgbClr val="262626"/>
            </a:solidFill>
            <a:ln w="9525" cap="flat" cmpd="sng">
              <a:solidFill>
                <a:srgbClr val="7D3B12"/>
              </a:solidFill>
              <a:prstDash val="solid"/>
              <a:miter lim="8000"/>
              <a:headEnd type="none" w="sm" len="sm"/>
              <a:tailEnd type="none" w="sm" len="sm"/>
            </a:ln>
          </p:spPr>
        </p:cxnSp>
        <p:cxnSp>
          <p:nvCxnSpPr>
            <p:cNvPr id="51" name="Google Shape;51;p26"/>
            <p:cNvCxnSpPr/>
            <p:nvPr/>
          </p:nvCxnSpPr>
          <p:spPr>
            <a:xfrm>
              <a:off x="6885637" y="1386268"/>
              <a:ext cx="0" cy="640080"/>
            </a:xfrm>
            <a:prstGeom prst="straightConnector1">
              <a:avLst/>
            </a:prstGeom>
            <a:solidFill>
              <a:srgbClr val="262626"/>
            </a:solidFill>
            <a:ln w="9525" cap="flat" cmpd="sng">
              <a:solidFill>
                <a:srgbClr val="7D3B12"/>
              </a:solidFill>
              <a:prstDash val="solid"/>
              <a:miter lim="8000"/>
              <a:headEnd type="none" w="sm" len="sm"/>
              <a:tailEnd type="none" w="sm" len="sm"/>
            </a:ln>
          </p:spPr>
        </p:cxnSp>
        <p:cxnSp>
          <p:nvCxnSpPr>
            <p:cNvPr id="52" name="Google Shape;52;p26"/>
            <p:cNvCxnSpPr/>
            <p:nvPr/>
          </p:nvCxnSpPr>
          <p:spPr>
            <a:xfrm>
              <a:off x="5318306" y="2031563"/>
              <a:ext cx="1567331" cy="0"/>
            </a:xfrm>
            <a:prstGeom prst="straightConnector1">
              <a:avLst/>
            </a:prstGeom>
            <a:solidFill>
              <a:srgbClr val="262626"/>
            </a:solidFill>
            <a:ln w="9525" cap="flat" cmpd="sng">
              <a:solidFill>
                <a:srgbClr val="7D3B12"/>
              </a:solidFill>
              <a:prstDash val="solid"/>
              <a:miter lim="8000"/>
              <a:headEnd type="none" w="sm" len="sm"/>
              <a:tailEnd type="none" w="sm" len="sm"/>
            </a:ln>
          </p:spPr>
        </p:cxnSp>
      </p:grpSp>
      <p:sp>
        <p:nvSpPr>
          <p:cNvPr id="53" name="Google Shape;53;p26"/>
          <p:cNvSpPr txBox="1">
            <a:spLocks noGrp="1"/>
          </p:cNvSpPr>
          <p:nvPr>
            <p:ph type="title"/>
          </p:nvPr>
        </p:nvSpPr>
        <p:spPr>
          <a:xfrm>
            <a:off x="1563623" y="2094309"/>
            <a:ext cx="9070848" cy="2587752"/>
          </a:xfrm>
          <a:prstGeom prst="rect">
            <a:avLst/>
          </a:prstGeom>
          <a:noFill/>
          <a:ln>
            <a:noFill/>
          </a:ln>
        </p:spPr>
        <p:txBody>
          <a:bodyPr spcFirstLastPara="1" wrap="square" lIns="91425" tIns="45700" rIns="91425" bIns="45700" anchor="ctr" anchorCtr="0">
            <a:noAutofit/>
          </a:bodyPr>
          <a:lstStyle>
            <a:lvl1pPr lvl="0" algn="ctr">
              <a:lnSpc>
                <a:spcPct val="83000"/>
              </a:lnSpc>
              <a:spcBef>
                <a:spcPts val="0"/>
              </a:spcBef>
              <a:spcAft>
                <a:spcPts val="0"/>
              </a:spcAft>
              <a:buClr>
                <a:srgbClr val="262626"/>
              </a:buClr>
              <a:buSzPts val="7200"/>
              <a:buFont typeface="Garamond"/>
              <a:buNone/>
              <a:defRPr sz="7200" cap="none">
                <a:solidFill>
                  <a:srgbClr val="262626"/>
                </a:solidFill>
                <a:latin typeface="Garamond"/>
                <a:ea typeface="Garamond"/>
                <a:cs typeface="Garamond"/>
                <a:sym typeface="Garamond"/>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4" name="Google Shape;54;p26"/>
          <p:cNvSpPr txBox="1">
            <a:spLocks noGrp="1"/>
          </p:cNvSpPr>
          <p:nvPr>
            <p:ph type="body" idx="1"/>
          </p:nvPr>
        </p:nvSpPr>
        <p:spPr>
          <a:xfrm>
            <a:off x="1563624" y="4682062"/>
            <a:ext cx="9070848" cy="457200"/>
          </a:xfrm>
          <a:prstGeom prst="rect">
            <a:avLst/>
          </a:prstGeom>
          <a:noFill/>
          <a:ln>
            <a:noFill/>
          </a:ln>
        </p:spPr>
        <p:txBody>
          <a:bodyPr spcFirstLastPara="1" wrap="square" lIns="91425" tIns="45700" rIns="91425" bIns="45700" anchor="t" anchorCtr="0">
            <a:normAutofit/>
          </a:bodyPr>
          <a:lstStyle>
            <a:lvl1pPr marL="457200" lvl="0" indent="-228600" algn="ctr">
              <a:lnSpc>
                <a:spcPct val="100000"/>
              </a:lnSpc>
              <a:spcBef>
                <a:spcPts val="900"/>
              </a:spcBef>
              <a:spcAft>
                <a:spcPts val="0"/>
              </a:spcAft>
              <a:buSzPts val="1600"/>
              <a:buNone/>
              <a:defRPr sz="1600">
                <a:solidFill>
                  <a:schemeClr val="dk2"/>
                </a:solidFill>
              </a:defRPr>
            </a:lvl1pPr>
            <a:lvl2pPr marL="914400" lvl="1" indent="-228600" algn="l">
              <a:lnSpc>
                <a:spcPct val="100000"/>
              </a:lnSpc>
              <a:spcBef>
                <a:spcPts val="500"/>
              </a:spcBef>
              <a:spcAft>
                <a:spcPts val="0"/>
              </a:spcAft>
              <a:buSzPts val="1600"/>
              <a:buNone/>
              <a:defRPr sz="1600">
                <a:solidFill>
                  <a:srgbClr val="888888"/>
                </a:solidFill>
              </a:defRPr>
            </a:lvl2pPr>
            <a:lvl3pPr marL="1371600" lvl="2" indent="-228600" algn="l">
              <a:lnSpc>
                <a:spcPct val="100000"/>
              </a:lnSpc>
              <a:spcBef>
                <a:spcPts val="500"/>
              </a:spcBef>
              <a:spcAft>
                <a:spcPts val="0"/>
              </a:spcAft>
              <a:buSzPts val="1600"/>
              <a:buNone/>
              <a:defRPr sz="1600">
                <a:solidFill>
                  <a:srgbClr val="888888"/>
                </a:solidFill>
              </a:defRPr>
            </a:lvl3pPr>
            <a:lvl4pPr marL="1828800" lvl="3" indent="-228600" algn="l">
              <a:lnSpc>
                <a:spcPct val="100000"/>
              </a:lnSpc>
              <a:spcBef>
                <a:spcPts val="500"/>
              </a:spcBef>
              <a:spcAft>
                <a:spcPts val="0"/>
              </a:spcAft>
              <a:buSzPts val="1400"/>
              <a:buNone/>
              <a:defRPr sz="1400">
                <a:solidFill>
                  <a:srgbClr val="888888"/>
                </a:solidFill>
              </a:defRPr>
            </a:lvl4pPr>
            <a:lvl5pPr marL="2286000" lvl="4" indent="-228600" algn="l">
              <a:lnSpc>
                <a:spcPct val="100000"/>
              </a:lnSpc>
              <a:spcBef>
                <a:spcPts val="500"/>
              </a:spcBef>
              <a:spcAft>
                <a:spcPts val="0"/>
              </a:spcAft>
              <a:buSzPts val="1400"/>
              <a:buNone/>
              <a:defRPr sz="1400">
                <a:solidFill>
                  <a:srgbClr val="888888"/>
                </a:solidFill>
              </a:defRPr>
            </a:lvl5pPr>
            <a:lvl6pPr marL="2743200" lvl="5" indent="-228600" algn="l">
              <a:lnSpc>
                <a:spcPct val="100000"/>
              </a:lnSpc>
              <a:spcBef>
                <a:spcPts val="500"/>
              </a:spcBef>
              <a:spcAft>
                <a:spcPts val="0"/>
              </a:spcAft>
              <a:buSzPts val="1400"/>
              <a:buNone/>
              <a:defRPr sz="1400">
                <a:solidFill>
                  <a:srgbClr val="888888"/>
                </a:solidFill>
              </a:defRPr>
            </a:lvl6pPr>
            <a:lvl7pPr marL="3200400" lvl="6" indent="-228600" algn="l">
              <a:lnSpc>
                <a:spcPct val="100000"/>
              </a:lnSpc>
              <a:spcBef>
                <a:spcPts val="500"/>
              </a:spcBef>
              <a:spcAft>
                <a:spcPts val="0"/>
              </a:spcAft>
              <a:buSzPts val="1400"/>
              <a:buNone/>
              <a:defRPr sz="1400">
                <a:solidFill>
                  <a:srgbClr val="888888"/>
                </a:solidFill>
              </a:defRPr>
            </a:lvl7pPr>
            <a:lvl8pPr marL="3657600" lvl="7" indent="-228600" algn="l">
              <a:lnSpc>
                <a:spcPct val="100000"/>
              </a:lnSpc>
              <a:spcBef>
                <a:spcPts val="500"/>
              </a:spcBef>
              <a:spcAft>
                <a:spcPts val="0"/>
              </a:spcAft>
              <a:buSzPts val="1400"/>
              <a:buNone/>
              <a:defRPr sz="1400">
                <a:solidFill>
                  <a:srgbClr val="888888"/>
                </a:solidFill>
              </a:defRPr>
            </a:lvl8pPr>
            <a:lvl9pPr marL="4114800" lvl="8" indent="-228600" algn="l">
              <a:lnSpc>
                <a:spcPct val="100000"/>
              </a:lnSpc>
              <a:spcBef>
                <a:spcPts val="500"/>
              </a:spcBef>
              <a:spcAft>
                <a:spcPts val="0"/>
              </a:spcAft>
              <a:buSzPts val="1400"/>
              <a:buNone/>
              <a:defRPr sz="1400">
                <a:solidFill>
                  <a:srgbClr val="888888"/>
                </a:solidFill>
              </a:defRPr>
            </a:lvl9pPr>
          </a:lstStyle>
          <a:p>
            <a:endParaRPr/>
          </a:p>
        </p:txBody>
      </p:sp>
      <p:sp>
        <p:nvSpPr>
          <p:cNvPr id="55" name="Google Shape;55;p26"/>
          <p:cNvSpPr txBox="1">
            <a:spLocks noGrp="1"/>
          </p:cNvSpPr>
          <p:nvPr>
            <p:ph type="dt" idx="10"/>
          </p:nvPr>
        </p:nvSpPr>
        <p:spPr>
          <a:xfrm>
            <a:off x="5321808" y="1344502"/>
            <a:ext cx="1554480" cy="530352"/>
          </a:xfrm>
          <a:prstGeom prst="rect">
            <a:avLst/>
          </a:prstGeom>
          <a:noFill/>
          <a:ln>
            <a:noFill/>
          </a:ln>
        </p:spPr>
        <p:txBody>
          <a:bodyPr spcFirstLastPara="1" wrap="square" lIns="91425" tIns="45700" rIns="91425" bIns="45700" anchor="b" anchorCtr="0">
            <a:noAutofit/>
          </a:bodyPr>
          <a:lstStyle>
            <a:lvl1pPr lvl="0" algn="ctr">
              <a:spcBef>
                <a:spcPts val="0"/>
              </a:spcBef>
              <a:spcAft>
                <a:spcPts val="0"/>
              </a:spcAft>
              <a:buSzPts val="1400"/>
              <a:buNone/>
              <a:defRPr sz="1300">
                <a:solidFill>
                  <a:srgbClr val="FFFFFF"/>
                </a:solidFill>
                <a:latin typeface="Garamond"/>
                <a:ea typeface="Garamond"/>
                <a:cs typeface="Garamond"/>
                <a:sym typeface="Garamond"/>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6" name="Google Shape;56;p26"/>
          <p:cNvSpPr txBox="1">
            <a:spLocks noGrp="1"/>
          </p:cNvSpPr>
          <p:nvPr>
            <p:ph type="ftr" idx="11"/>
          </p:nvPr>
        </p:nvSpPr>
        <p:spPr>
          <a:xfrm>
            <a:off x="1453896" y="5212080"/>
            <a:ext cx="5907024" cy="228600"/>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7" name="Google Shape;57;p26"/>
          <p:cNvSpPr txBox="1">
            <a:spLocks noGrp="1"/>
          </p:cNvSpPr>
          <p:nvPr>
            <p:ph type="sldNum" idx="12"/>
          </p:nvPr>
        </p:nvSpPr>
        <p:spPr>
          <a:xfrm>
            <a:off x="8604504" y="5212080"/>
            <a:ext cx="2112264" cy="228600"/>
          </a:xfrm>
          <a:prstGeom prst="rect">
            <a:avLst/>
          </a:prstGeom>
          <a:noFill/>
          <a:ln>
            <a:noFill/>
          </a:ln>
        </p:spPr>
        <p:txBody>
          <a:bodyPr spcFirstLastPara="1" wrap="square" lIns="91425" tIns="45700" rIns="91425" bIns="45700" anchor="b"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58"/>
        <p:cNvGrpSpPr/>
        <p:nvPr/>
      </p:nvGrpSpPr>
      <p:grpSpPr>
        <a:xfrm>
          <a:off x="0" y="0"/>
          <a:ext cx="0" cy="0"/>
          <a:chOff x="0" y="0"/>
          <a:chExt cx="0" cy="0"/>
        </a:xfrm>
      </p:grpSpPr>
      <p:sp>
        <p:nvSpPr>
          <p:cNvPr id="59" name="Google Shape;59;p27"/>
          <p:cNvSpPr txBox="1">
            <a:spLocks noGrp="1"/>
          </p:cNvSpPr>
          <p:nvPr>
            <p:ph type="title"/>
          </p:nvPr>
        </p:nvSpPr>
        <p:spPr>
          <a:xfrm>
            <a:off x="1066800" y="642594"/>
            <a:ext cx="10058400" cy="13716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rgbClr val="262626"/>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0" name="Google Shape;60;p27"/>
          <p:cNvSpPr txBox="1">
            <a:spLocks noGrp="1"/>
          </p:cNvSpPr>
          <p:nvPr>
            <p:ph type="body" idx="1"/>
          </p:nvPr>
        </p:nvSpPr>
        <p:spPr>
          <a:xfrm>
            <a:off x="1069848" y="2074334"/>
            <a:ext cx="4754880" cy="640080"/>
          </a:xfrm>
          <a:prstGeom prst="rect">
            <a:avLst/>
          </a:prstGeom>
          <a:noFill/>
          <a:ln>
            <a:noFill/>
          </a:ln>
        </p:spPr>
        <p:txBody>
          <a:bodyPr spcFirstLastPara="1" wrap="square" lIns="91425" tIns="45700" rIns="91425" bIns="45700" anchor="ctr" anchorCtr="0">
            <a:normAutofit/>
          </a:bodyPr>
          <a:lstStyle>
            <a:lvl1pPr marL="457200" lvl="0" indent="-228600" algn="ctr">
              <a:lnSpc>
                <a:spcPct val="100000"/>
              </a:lnSpc>
              <a:spcBef>
                <a:spcPts val="0"/>
              </a:spcBef>
              <a:spcAft>
                <a:spcPts val="0"/>
              </a:spcAft>
              <a:buSzPts val="1800"/>
              <a:buNone/>
              <a:defRPr sz="1800" b="0">
                <a:solidFill>
                  <a:schemeClr val="dk2"/>
                </a:solidFill>
                <a:latin typeface="Garamond"/>
                <a:ea typeface="Garamond"/>
                <a:cs typeface="Garamond"/>
                <a:sym typeface="Garamond"/>
              </a:defRPr>
            </a:lvl1pPr>
            <a:lvl2pPr marL="914400" lvl="1" indent="-228600" algn="l">
              <a:lnSpc>
                <a:spcPct val="100000"/>
              </a:lnSpc>
              <a:spcBef>
                <a:spcPts val="500"/>
              </a:spcBef>
              <a:spcAft>
                <a:spcPts val="0"/>
              </a:spcAft>
              <a:buSzPts val="1800"/>
              <a:buNone/>
              <a:defRPr sz="1800" b="1"/>
            </a:lvl2pPr>
            <a:lvl3pPr marL="1371600" lvl="2" indent="-228600" algn="l">
              <a:lnSpc>
                <a:spcPct val="100000"/>
              </a:lnSpc>
              <a:spcBef>
                <a:spcPts val="500"/>
              </a:spcBef>
              <a:spcAft>
                <a:spcPts val="0"/>
              </a:spcAft>
              <a:buSzPts val="1800"/>
              <a:buNone/>
              <a:defRPr sz="1800" b="1"/>
            </a:lvl3pPr>
            <a:lvl4pPr marL="1828800" lvl="3" indent="-228600" algn="l">
              <a:lnSpc>
                <a:spcPct val="100000"/>
              </a:lnSpc>
              <a:spcBef>
                <a:spcPts val="500"/>
              </a:spcBef>
              <a:spcAft>
                <a:spcPts val="0"/>
              </a:spcAft>
              <a:buSzPts val="1600"/>
              <a:buNone/>
              <a:defRPr sz="1600" b="1"/>
            </a:lvl4pPr>
            <a:lvl5pPr marL="2286000" lvl="4" indent="-228600" algn="l">
              <a:lnSpc>
                <a:spcPct val="100000"/>
              </a:lnSpc>
              <a:spcBef>
                <a:spcPts val="500"/>
              </a:spcBef>
              <a:spcAft>
                <a:spcPts val="0"/>
              </a:spcAft>
              <a:buSzPts val="1600"/>
              <a:buNone/>
              <a:defRPr sz="1600" b="1"/>
            </a:lvl5pPr>
            <a:lvl6pPr marL="2743200" lvl="5" indent="-228600" algn="l">
              <a:lnSpc>
                <a:spcPct val="100000"/>
              </a:lnSpc>
              <a:spcBef>
                <a:spcPts val="500"/>
              </a:spcBef>
              <a:spcAft>
                <a:spcPts val="0"/>
              </a:spcAft>
              <a:buSzPts val="1600"/>
              <a:buNone/>
              <a:defRPr sz="1600" b="1"/>
            </a:lvl6pPr>
            <a:lvl7pPr marL="3200400" lvl="6" indent="-228600" algn="l">
              <a:lnSpc>
                <a:spcPct val="100000"/>
              </a:lnSpc>
              <a:spcBef>
                <a:spcPts val="500"/>
              </a:spcBef>
              <a:spcAft>
                <a:spcPts val="0"/>
              </a:spcAft>
              <a:buSzPts val="1600"/>
              <a:buNone/>
              <a:defRPr sz="1600" b="1"/>
            </a:lvl7pPr>
            <a:lvl8pPr marL="3657600" lvl="7" indent="-228600" algn="l">
              <a:lnSpc>
                <a:spcPct val="100000"/>
              </a:lnSpc>
              <a:spcBef>
                <a:spcPts val="500"/>
              </a:spcBef>
              <a:spcAft>
                <a:spcPts val="0"/>
              </a:spcAft>
              <a:buSzPts val="1600"/>
              <a:buNone/>
              <a:defRPr sz="1600" b="1"/>
            </a:lvl8pPr>
            <a:lvl9pPr marL="4114800" lvl="8" indent="-228600" algn="l">
              <a:lnSpc>
                <a:spcPct val="100000"/>
              </a:lnSpc>
              <a:spcBef>
                <a:spcPts val="500"/>
              </a:spcBef>
              <a:spcAft>
                <a:spcPts val="0"/>
              </a:spcAft>
              <a:buSzPts val="1600"/>
              <a:buNone/>
              <a:defRPr sz="1600" b="1"/>
            </a:lvl9pPr>
          </a:lstStyle>
          <a:p>
            <a:endParaRPr/>
          </a:p>
        </p:txBody>
      </p:sp>
      <p:sp>
        <p:nvSpPr>
          <p:cNvPr id="61" name="Google Shape;61;p27"/>
          <p:cNvSpPr txBox="1">
            <a:spLocks noGrp="1"/>
          </p:cNvSpPr>
          <p:nvPr>
            <p:ph type="body" idx="2"/>
          </p:nvPr>
        </p:nvSpPr>
        <p:spPr>
          <a:xfrm>
            <a:off x="1069848" y="2755898"/>
            <a:ext cx="4754880" cy="3200400"/>
          </a:xfrm>
          <a:prstGeom prst="rect">
            <a:avLst/>
          </a:prstGeom>
          <a:noFill/>
          <a:ln>
            <a:noFill/>
          </a:ln>
        </p:spPr>
        <p:txBody>
          <a:bodyPr spcFirstLastPara="1" wrap="square" lIns="91425" tIns="45700" rIns="91425" bIns="45700" anchor="t" anchorCtr="0">
            <a:normAutofit/>
          </a:bodyPr>
          <a:lstStyle>
            <a:lvl1pPr marL="457200" lvl="0" indent="-342900" algn="l">
              <a:lnSpc>
                <a:spcPct val="100000"/>
              </a:lnSpc>
              <a:spcBef>
                <a:spcPts val="900"/>
              </a:spcBef>
              <a:spcAft>
                <a:spcPts val="0"/>
              </a:spcAft>
              <a:buSzPts val="1800"/>
              <a:buChar char="◦"/>
              <a:defRPr sz="1800"/>
            </a:lvl1pPr>
            <a:lvl2pPr marL="914400" lvl="1" indent="-330200" algn="l">
              <a:lnSpc>
                <a:spcPct val="100000"/>
              </a:lnSpc>
              <a:spcBef>
                <a:spcPts val="500"/>
              </a:spcBef>
              <a:spcAft>
                <a:spcPts val="0"/>
              </a:spcAft>
              <a:buSzPts val="1600"/>
              <a:buChar char="◦"/>
              <a:defRPr sz="1600"/>
            </a:lvl2pPr>
            <a:lvl3pPr marL="1371600" lvl="2" indent="-317500" algn="l">
              <a:lnSpc>
                <a:spcPct val="100000"/>
              </a:lnSpc>
              <a:spcBef>
                <a:spcPts val="500"/>
              </a:spcBef>
              <a:spcAft>
                <a:spcPts val="0"/>
              </a:spcAft>
              <a:buSzPts val="1400"/>
              <a:buChar char="◦"/>
              <a:defRPr sz="1400"/>
            </a:lvl3pPr>
            <a:lvl4pPr marL="1828800" lvl="3" indent="-317500" algn="l">
              <a:lnSpc>
                <a:spcPct val="100000"/>
              </a:lnSpc>
              <a:spcBef>
                <a:spcPts val="500"/>
              </a:spcBef>
              <a:spcAft>
                <a:spcPts val="0"/>
              </a:spcAft>
              <a:buSzPts val="1400"/>
              <a:buChar char="◦"/>
              <a:defRPr sz="1400"/>
            </a:lvl4pPr>
            <a:lvl5pPr marL="2286000" lvl="4" indent="-317500" algn="l">
              <a:lnSpc>
                <a:spcPct val="100000"/>
              </a:lnSpc>
              <a:spcBef>
                <a:spcPts val="500"/>
              </a:spcBef>
              <a:spcAft>
                <a:spcPts val="0"/>
              </a:spcAft>
              <a:buSzPts val="1400"/>
              <a:buChar char="◦"/>
              <a:defRPr sz="1400"/>
            </a:lvl5pPr>
            <a:lvl6pPr marL="2743200" lvl="5" indent="-317500" algn="l">
              <a:lnSpc>
                <a:spcPct val="100000"/>
              </a:lnSpc>
              <a:spcBef>
                <a:spcPts val="500"/>
              </a:spcBef>
              <a:spcAft>
                <a:spcPts val="0"/>
              </a:spcAft>
              <a:buSzPts val="1400"/>
              <a:buChar char="◦"/>
              <a:defRPr sz="1400"/>
            </a:lvl6pPr>
            <a:lvl7pPr marL="3200400" lvl="6" indent="-317500" algn="l">
              <a:lnSpc>
                <a:spcPct val="100000"/>
              </a:lnSpc>
              <a:spcBef>
                <a:spcPts val="500"/>
              </a:spcBef>
              <a:spcAft>
                <a:spcPts val="0"/>
              </a:spcAft>
              <a:buSzPts val="1400"/>
              <a:buChar char="◦"/>
              <a:defRPr sz="1400"/>
            </a:lvl7pPr>
            <a:lvl8pPr marL="3657600" lvl="7" indent="-317500" algn="l">
              <a:lnSpc>
                <a:spcPct val="100000"/>
              </a:lnSpc>
              <a:spcBef>
                <a:spcPts val="500"/>
              </a:spcBef>
              <a:spcAft>
                <a:spcPts val="0"/>
              </a:spcAft>
              <a:buSzPts val="1400"/>
              <a:buChar char="◦"/>
              <a:defRPr sz="1400"/>
            </a:lvl8pPr>
            <a:lvl9pPr marL="4114800" lvl="8" indent="-317500" algn="l">
              <a:lnSpc>
                <a:spcPct val="100000"/>
              </a:lnSpc>
              <a:spcBef>
                <a:spcPts val="500"/>
              </a:spcBef>
              <a:spcAft>
                <a:spcPts val="0"/>
              </a:spcAft>
              <a:buSzPts val="1400"/>
              <a:buChar char="◦"/>
              <a:defRPr sz="1400"/>
            </a:lvl9pPr>
          </a:lstStyle>
          <a:p>
            <a:endParaRPr/>
          </a:p>
        </p:txBody>
      </p:sp>
      <p:sp>
        <p:nvSpPr>
          <p:cNvPr id="62" name="Google Shape;62;p27"/>
          <p:cNvSpPr txBox="1">
            <a:spLocks noGrp="1"/>
          </p:cNvSpPr>
          <p:nvPr>
            <p:ph type="body" idx="3"/>
          </p:nvPr>
        </p:nvSpPr>
        <p:spPr>
          <a:xfrm>
            <a:off x="6373368" y="2074334"/>
            <a:ext cx="4754880" cy="640080"/>
          </a:xfrm>
          <a:prstGeom prst="rect">
            <a:avLst/>
          </a:prstGeom>
          <a:noFill/>
          <a:ln>
            <a:noFill/>
          </a:ln>
        </p:spPr>
        <p:txBody>
          <a:bodyPr spcFirstLastPara="1" wrap="square" lIns="91425" tIns="45700" rIns="91425" bIns="45700" anchor="ctr" anchorCtr="0">
            <a:normAutofit/>
          </a:bodyPr>
          <a:lstStyle>
            <a:lvl1pPr marL="457200" lvl="0" indent="-228600" algn="ctr">
              <a:lnSpc>
                <a:spcPct val="100000"/>
              </a:lnSpc>
              <a:spcBef>
                <a:spcPts val="0"/>
              </a:spcBef>
              <a:spcAft>
                <a:spcPts val="0"/>
              </a:spcAft>
              <a:buSzPts val="1800"/>
              <a:buNone/>
              <a:defRPr sz="1800" b="0">
                <a:solidFill>
                  <a:schemeClr val="dk2"/>
                </a:solidFill>
              </a:defRPr>
            </a:lvl1pPr>
            <a:lvl2pPr marL="914400" lvl="1" indent="-228600" algn="l">
              <a:lnSpc>
                <a:spcPct val="100000"/>
              </a:lnSpc>
              <a:spcBef>
                <a:spcPts val="500"/>
              </a:spcBef>
              <a:spcAft>
                <a:spcPts val="0"/>
              </a:spcAft>
              <a:buSzPts val="1800"/>
              <a:buNone/>
              <a:defRPr sz="1800" b="1"/>
            </a:lvl2pPr>
            <a:lvl3pPr marL="1371600" lvl="2" indent="-228600" algn="l">
              <a:lnSpc>
                <a:spcPct val="100000"/>
              </a:lnSpc>
              <a:spcBef>
                <a:spcPts val="500"/>
              </a:spcBef>
              <a:spcAft>
                <a:spcPts val="0"/>
              </a:spcAft>
              <a:buSzPts val="1800"/>
              <a:buNone/>
              <a:defRPr sz="1800" b="1"/>
            </a:lvl3pPr>
            <a:lvl4pPr marL="1828800" lvl="3" indent="-228600" algn="l">
              <a:lnSpc>
                <a:spcPct val="100000"/>
              </a:lnSpc>
              <a:spcBef>
                <a:spcPts val="500"/>
              </a:spcBef>
              <a:spcAft>
                <a:spcPts val="0"/>
              </a:spcAft>
              <a:buSzPts val="1600"/>
              <a:buNone/>
              <a:defRPr sz="1600" b="1"/>
            </a:lvl4pPr>
            <a:lvl5pPr marL="2286000" lvl="4" indent="-228600" algn="l">
              <a:lnSpc>
                <a:spcPct val="100000"/>
              </a:lnSpc>
              <a:spcBef>
                <a:spcPts val="500"/>
              </a:spcBef>
              <a:spcAft>
                <a:spcPts val="0"/>
              </a:spcAft>
              <a:buSzPts val="1600"/>
              <a:buNone/>
              <a:defRPr sz="1600" b="1"/>
            </a:lvl5pPr>
            <a:lvl6pPr marL="2743200" lvl="5" indent="-228600" algn="l">
              <a:lnSpc>
                <a:spcPct val="100000"/>
              </a:lnSpc>
              <a:spcBef>
                <a:spcPts val="500"/>
              </a:spcBef>
              <a:spcAft>
                <a:spcPts val="0"/>
              </a:spcAft>
              <a:buSzPts val="1600"/>
              <a:buNone/>
              <a:defRPr sz="1600" b="1"/>
            </a:lvl6pPr>
            <a:lvl7pPr marL="3200400" lvl="6" indent="-228600" algn="l">
              <a:lnSpc>
                <a:spcPct val="100000"/>
              </a:lnSpc>
              <a:spcBef>
                <a:spcPts val="500"/>
              </a:spcBef>
              <a:spcAft>
                <a:spcPts val="0"/>
              </a:spcAft>
              <a:buSzPts val="1600"/>
              <a:buNone/>
              <a:defRPr sz="1600" b="1"/>
            </a:lvl7pPr>
            <a:lvl8pPr marL="3657600" lvl="7" indent="-228600" algn="l">
              <a:lnSpc>
                <a:spcPct val="100000"/>
              </a:lnSpc>
              <a:spcBef>
                <a:spcPts val="500"/>
              </a:spcBef>
              <a:spcAft>
                <a:spcPts val="0"/>
              </a:spcAft>
              <a:buSzPts val="1600"/>
              <a:buNone/>
              <a:defRPr sz="1600" b="1"/>
            </a:lvl8pPr>
            <a:lvl9pPr marL="4114800" lvl="8" indent="-228600" algn="l">
              <a:lnSpc>
                <a:spcPct val="100000"/>
              </a:lnSpc>
              <a:spcBef>
                <a:spcPts val="500"/>
              </a:spcBef>
              <a:spcAft>
                <a:spcPts val="0"/>
              </a:spcAft>
              <a:buSzPts val="1600"/>
              <a:buNone/>
              <a:defRPr sz="1600" b="1"/>
            </a:lvl9pPr>
          </a:lstStyle>
          <a:p>
            <a:endParaRPr/>
          </a:p>
        </p:txBody>
      </p:sp>
      <p:sp>
        <p:nvSpPr>
          <p:cNvPr id="63" name="Google Shape;63;p27"/>
          <p:cNvSpPr txBox="1">
            <a:spLocks noGrp="1"/>
          </p:cNvSpPr>
          <p:nvPr>
            <p:ph type="body" idx="4"/>
          </p:nvPr>
        </p:nvSpPr>
        <p:spPr>
          <a:xfrm>
            <a:off x="6373368" y="2756581"/>
            <a:ext cx="4754880" cy="3200400"/>
          </a:xfrm>
          <a:prstGeom prst="rect">
            <a:avLst/>
          </a:prstGeom>
          <a:noFill/>
          <a:ln>
            <a:noFill/>
          </a:ln>
        </p:spPr>
        <p:txBody>
          <a:bodyPr spcFirstLastPara="1" wrap="square" lIns="91425" tIns="45700" rIns="91425" bIns="45700" anchor="t" anchorCtr="0">
            <a:normAutofit/>
          </a:bodyPr>
          <a:lstStyle>
            <a:lvl1pPr marL="457200" lvl="0" indent="-342900" algn="l">
              <a:lnSpc>
                <a:spcPct val="100000"/>
              </a:lnSpc>
              <a:spcBef>
                <a:spcPts val="900"/>
              </a:spcBef>
              <a:spcAft>
                <a:spcPts val="0"/>
              </a:spcAft>
              <a:buSzPts val="1800"/>
              <a:buChar char="◦"/>
              <a:defRPr sz="1800"/>
            </a:lvl1pPr>
            <a:lvl2pPr marL="914400" lvl="1" indent="-330200" algn="l">
              <a:lnSpc>
                <a:spcPct val="100000"/>
              </a:lnSpc>
              <a:spcBef>
                <a:spcPts val="500"/>
              </a:spcBef>
              <a:spcAft>
                <a:spcPts val="0"/>
              </a:spcAft>
              <a:buSzPts val="1600"/>
              <a:buChar char="◦"/>
              <a:defRPr sz="1600"/>
            </a:lvl2pPr>
            <a:lvl3pPr marL="1371600" lvl="2" indent="-317500" algn="l">
              <a:lnSpc>
                <a:spcPct val="100000"/>
              </a:lnSpc>
              <a:spcBef>
                <a:spcPts val="500"/>
              </a:spcBef>
              <a:spcAft>
                <a:spcPts val="0"/>
              </a:spcAft>
              <a:buSzPts val="1400"/>
              <a:buChar char="◦"/>
              <a:defRPr sz="1400"/>
            </a:lvl3pPr>
            <a:lvl4pPr marL="1828800" lvl="3" indent="-317500" algn="l">
              <a:lnSpc>
                <a:spcPct val="100000"/>
              </a:lnSpc>
              <a:spcBef>
                <a:spcPts val="500"/>
              </a:spcBef>
              <a:spcAft>
                <a:spcPts val="0"/>
              </a:spcAft>
              <a:buSzPts val="1400"/>
              <a:buChar char="◦"/>
              <a:defRPr sz="1400"/>
            </a:lvl4pPr>
            <a:lvl5pPr marL="2286000" lvl="4" indent="-317500" algn="l">
              <a:lnSpc>
                <a:spcPct val="100000"/>
              </a:lnSpc>
              <a:spcBef>
                <a:spcPts val="500"/>
              </a:spcBef>
              <a:spcAft>
                <a:spcPts val="0"/>
              </a:spcAft>
              <a:buSzPts val="1400"/>
              <a:buChar char="◦"/>
              <a:defRPr sz="1400"/>
            </a:lvl5pPr>
            <a:lvl6pPr marL="2743200" lvl="5" indent="-317500" algn="l">
              <a:lnSpc>
                <a:spcPct val="100000"/>
              </a:lnSpc>
              <a:spcBef>
                <a:spcPts val="500"/>
              </a:spcBef>
              <a:spcAft>
                <a:spcPts val="0"/>
              </a:spcAft>
              <a:buSzPts val="1400"/>
              <a:buChar char="◦"/>
              <a:defRPr sz="1400"/>
            </a:lvl6pPr>
            <a:lvl7pPr marL="3200400" lvl="6" indent="-317500" algn="l">
              <a:lnSpc>
                <a:spcPct val="100000"/>
              </a:lnSpc>
              <a:spcBef>
                <a:spcPts val="500"/>
              </a:spcBef>
              <a:spcAft>
                <a:spcPts val="0"/>
              </a:spcAft>
              <a:buSzPts val="1400"/>
              <a:buChar char="◦"/>
              <a:defRPr sz="1400"/>
            </a:lvl7pPr>
            <a:lvl8pPr marL="3657600" lvl="7" indent="-317500" algn="l">
              <a:lnSpc>
                <a:spcPct val="100000"/>
              </a:lnSpc>
              <a:spcBef>
                <a:spcPts val="500"/>
              </a:spcBef>
              <a:spcAft>
                <a:spcPts val="0"/>
              </a:spcAft>
              <a:buSzPts val="1400"/>
              <a:buChar char="◦"/>
              <a:defRPr sz="1400"/>
            </a:lvl8pPr>
            <a:lvl9pPr marL="4114800" lvl="8" indent="-317500" algn="l">
              <a:lnSpc>
                <a:spcPct val="100000"/>
              </a:lnSpc>
              <a:spcBef>
                <a:spcPts val="500"/>
              </a:spcBef>
              <a:spcAft>
                <a:spcPts val="0"/>
              </a:spcAft>
              <a:buSzPts val="1400"/>
              <a:buChar char="◦"/>
              <a:defRPr sz="1400"/>
            </a:lvl9pPr>
          </a:lstStyle>
          <a:p>
            <a:endParaRPr/>
          </a:p>
        </p:txBody>
      </p:sp>
      <p:sp>
        <p:nvSpPr>
          <p:cNvPr id="64" name="Google Shape;64;p27"/>
          <p:cNvSpPr txBox="1">
            <a:spLocks noGrp="1"/>
          </p:cNvSpPr>
          <p:nvPr>
            <p:ph type="dt" idx="10"/>
          </p:nvPr>
        </p:nvSpPr>
        <p:spPr>
          <a:xfrm>
            <a:off x="389464" y="6214535"/>
            <a:ext cx="2743200" cy="256032"/>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5" name="Google Shape;65;p27"/>
          <p:cNvSpPr txBox="1">
            <a:spLocks noGrp="1"/>
          </p:cNvSpPr>
          <p:nvPr>
            <p:ph type="ftr" idx="11"/>
          </p:nvPr>
        </p:nvSpPr>
        <p:spPr>
          <a:xfrm>
            <a:off x="3489960" y="6214535"/>
            <a:ext cx="5212080" cy="256032"/>
          </a:xfrm>
          <a:prstGeom prst="rect">
            <a:avLst/>
          </a:prstGeom>
          <a:noFill/>
          <a:ln>
            <a:noFill/>
          </a:ln>
        </p:spPr>
        <p:txBody>
          <a:bodyPr spcFirstLastPara="1" wrap="square" lIns="91425" tIns="45700" rIns="91425" bIns="45700" anchor="b"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6" name="Google Shape;66;p27"/>
          <p:cNvSpPr txBox="1">
            <a:spLocks noGrp="1"/>
          </p:cNvSpPr>
          <p:nvPr>
            <p:ph type="sldNum" idx="12"/>
          </p:nvPr>
        </p:nvSpPr>
        <p:spPr>
          <a:xfrm>
            <a:off x="10348535" y="6214535"/>
            <a:ext cx="1463040" cy="256032"/>
          </a:xfrm>
          <a:prstGeom prst="rect">
            <a:avLst/>
          </a:prstGeom>
          <a:noFill/>
          <a:ln>
            <a:noFill/>
          </a:ln>
        </p:spPr>
        <p:txBody>
          <a:bodyPr spcFirstLastPara="1" wrap="square" lIns="91425" tIns="45700" rIns="91425" bIns="45700" anchor="b"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67"/>
        <p:cNvGrpSpPr/>
        <p:nvPr/>
      </p:nvGrpSpPr>
      <p:grpSpPr>
        <a:xfrm>
          <a:off x="0" y="0"/>
          <a:ext cx="0" cy="0"/>
          <a:chOff x="0" y="0"/>
          <a:chExt cx="0" cy="0"/>
        </a:xfrm>
      </p:grpSpPr>
      <p:sp>
        <p:nvSpPr>
          <p:cNvPr id="68" name="Google Shape;68;p28"/>
          <p:cNvSpPr txBox="1">
            <a:spLocks noGrp="1"/>
          </p:cNvSpPr>
          <p:nvPr>
            <p:ph type="title"/>
          </p:nvPr>
        </p:nvSpPr>
        <p:spPr>
          <a:xfrm>
            <a:off x="1066800" y="642594"/>
            <a:ext cx="10058400" cy="13716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rgbClr val="262626"/>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9" name="Google Shape;69;p28"/>
          <p:cNvSpPr txBox="1">
            <a:spLocks noGrp="1"/>
          </p:cNvSpPr>
          <p:nvPr>
            <p:ph type="dt" idx="10"/>
          </p:nvPr>
        </p:nvSpPr>
        <p:spPr>
          <a:xfrm>
            <a:off x="389464" y="6214535"/>
            <a:ext cx="2743200" cy="256032"/>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0" name="Google Shape;70;p28"/>
          <p:cNvSpPr txBox="1">
            <a:spLocks noGrp="1"/>
          </p:cNvSpPr>
          <p:nvPr>
            <p:ph type="ftr" idx="11"/>
          </p:nvPr>
        </p:nvSpPr>
        <p:spPr>
          <a:xfrm>
            <a:off x="3489960" y="6214535"/>
            <a:ext cx="5212080" cy="256032"/>
          </a:xfrm>
          <a:prstGeom prst="rect">
            <a:avLst/>
          </a:prstGeom>
          <a:noFill/>
          <a:ln>
            <a:noFill/>
          </a:ln>
        </p:spPr>
        <p:txBody>
          <a:bodyPr spcFirstLastPara="1" wrap="square" lIns="91425" tIns="45700" rIns="91425" bIns="45700" anchor="b"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1" name="Google Shape;71;p28"/>
          <p:cNvSpPr txBox="1">
            <a:spLocks noGrp="1"/>
          </p:cNvSpPr>
          <p:nvPr>
            <p:ph type="sldNum" idx="12"/>
          </p:nvPr>
        </p:nvSpPr>
        <p:spPr>
          <a:xfrm>
            <a:off x="10348535" y="6214535"/>
            <a:ext cx="1463040" cy="256032"/>
          </a:xfrm>
          <a:prstGeom prst="rect">
            <a:avLst/>
          </a:prstGeom>
          <a:noFill/>
          <a:ln>
            <a:noFill/>
          </a:ln>
        </p:spPr>
        <p:txBody>
          <a:bodyPr spcFirstLastPara="1" wrap="square" lIns="91425" tIns="45700" rIns="91425" bIns="45700" anchor="b"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72"/>
        <p:cNvGrpSpPr/>
        <p:nvPr/>
      </p:nvGrpSpPr>
      <p:grpSpPr>
        <a:xfrm>
          <a:off x="0" y="0"/>
          <a:ext cx="0" cy="0"/>
          <a:chOff x="0" y="0"/>
          <a:chExt cx="0" cy="0"/>
        </a:xfrm>
      </p:grpSpPr>
      <p:sp>
        <p:nvSpPr>
          <p:cNvPr id="73" name="Google Shape;73;p29"/>
          <p:cNvSpPr txBox="1">
            <a:spLocks noGrp="1"/>
          </p:cNvSpPr>
          <p:nvPr>
            <p:ph type="dt" idx="10"/>
          </p:nvPr>
        </p:nvSpPr>
        <p:spPr>
          <a:xfrm>
            <a:off x="389464" y="6214535"/>
            <a:ext cx="2743200" cy="256032"/>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4" name="Google Shape;74;p29"/>
          <p:cNvSpPr txBox="1">
            <a:spLocks noGrp="1"/>
          </p:cNvSpPr>
          <p:nvPr>
            <p:ph type="ftr" idx="11"/>
          </p:nvPr>
        </p:nvSpPr>
        <p:spPr>
          <a:xfrm>
            <a:off x="3489960" y="6214535"/>
            <a:ext cx="5212080" cy="256032"/>
          </a:xfrm>
          <a:prstGeom prst="rect">
            <a:avLst/>
          </a:prstGeom>
          <a:noFill/>
          <a:ln>
            <a:noFill/>
          </a:ln>
        </p:spPr>
        <p:txBody>
          <a:bodyPr spcFirstLastPara="1" wrap="square" lIns="91425" tIns="45700" rIns="91425" bIns="45700" anchor="b"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5" name="Google Shape;75;p29"/>
          <p:cNvSpPr txBox="1">
            <a:spLocks noGrp="1"/>
          </p:cNvSpPr>
          <p:nvPr>
            <p:ph type="sldNum" idx="12"/>
          </p:nvPr>
        </p:nvSpPr>
        <p:spPr>
          <a:xfrm>
            <a:off x="10348535" y="6214535"/>
            <a:ext cx="1463040" cy="256032"/>
          </a:xfrm>
          <a:prstGeom prst="rect">
            <a:avLst/>
          </a:prstGeom>
          <a:noFill/>
          <a:ln>
            <a:noFill/>
          </a:ln>
        </p:spPr>
        <p:txBody>
          <a:bodyPr spcFirstLastPara="1" wrap="square" lIns="91425" tIns="45700" rIns="91425" bIns="45700" anchor="b"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matchingName="Content with Caption" type="objTx">
  <p:cSld name="OBJECT_WITH_CAPTION_TEXT">
    <p:spTree>
      <p:nvGrpSpPr>
        <p:cNvPr id="1" name="Shape 76"/>
        <p:cNvGrpSpPr/>
        <p:nvPr/>
      </p:nvGrpSpPr>
      <p:grpSpPr>
        <a:xfrm>
          <a:off x="0" y="0"/>
          <a:ext cx="0" cy="0"/>
          <a:chOff x="0" y="0"/>
          <a:chExt cx="0" cy="0"/>
        </a:xfrm>
      </p:grpSpPr>
      <p:sp>
        <p:nvSpPr>
          <p:cNvPr id="77" name="Google Shape;77;p30"/>
          <p:cNvSpPr/>
          <p:nvPr/>
        </p:nvSpPr>
        <p:spPr>
          <a:xfrm>
            <a:off x="9020386" y="237744"/>
            <a:ext cx="2926080" cy="6382512"/>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 name="Google Shape;78;p30"/>
          <p:cNvSpPr txBox="1">
            <a:spLocks noGrp="1"/>
          </p:cNvSpPr>
          <p:nvPr>
            <p:ph type="title"/>
          </p:nvPr>
        </p:nvSpPr>
        <p:spPr>
          <a:xfrm>
            <a:off x="9296400" y="607392"/>
            <a:ext cx="2430780" cy="164592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2800"/>
              <a:buFont typeface="Garamond"/>
              <a:buNone/>
              <a:defRPr sz="2800" b="0" cap="none">
                <a:solidFill>
                  <a:schemeClr val="dk1"/>
                </a:solidFill>
                <a:latin typeface="Garamond"/>
                <a:ea typeface="Garamond"/>
                <a:cs typeface="Garamond"/>
                <a:sym typeface="Garamond"/>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9" name="Google Shape;79;p30"/>
          <p:cNvSpPr txBox="1">
            <a:spLocks noGrp="1"/>
          </p:cNvSpPr>
          <p:nvPr>
            <p:ph type="body" idx="1"/>
          </p:nvPr>
        </p:nvSpPr>
        <p:spPr>
          <a:xfrm>
            <a:off x="685800" y="609600"/>
            <a:ext cx="7772400" cy="5334000"/>
          </a:xfrm>
          <a:prstGeom prst="rect">
            <a:avLst/>
          </a:prstGeom>
          <a:noFill/>
          <a:ln>
            <a:noFill/>
          </a:ln>
        </p:spPr>
        <p:txBody>
          <a:bodyPr spcFirstLastPara="1" wrap="square" lIns="91425" tIns="45700" rIns="91425" bIns="45700" anchor="t" anchorCtr="0">
            <a:normAutofit/>
          </a:bodyPr>
          <a:lstStyle>
            <a:lvl1pPr marL="457200" lvl="0" indent="-349250" algn="l">
              <a:lnSpc>
                <a:spcPct val="100000"/>
              </a:lnSpc>
              <a:spcBef>
                <a:spcPts val="900"/>
              </a:spcBef>
              <a:spcAft>
                <a:spcPts val="0"/>
              </a:spcAft>
              <a:buSzPts val="1900"/>
              <a:buChar char="◦"/>
              <a:defRPr sz="1900"/>
            </a:lvl1pPr>
            <a:lvl2pPr marL="914400" lvl="1" indent="-330200" algn="l">
              <a:lnSpc>
                <a:spcPct val="100000"/>
              </a:lnSpc>
              <a:spcBef>
                <a:spcPts val="500"/>
              </a:spcBef>
              <a:spcAft>
                <a:spcPts val="0"/>
              </a:spcAft>
              <a:buSzPts val="1600"/>
              <a:buChar char="◦"/>
              <a:defRPr sz="1600"/>
            </a:lvl2pPr>
            <a:lvl3pPr marL="1371600" lvl="2" indent="-317500" algn="l">
              <a:lnSpc>
                <a:spcPct val="100000"/>
              </a:lnSpc>
              <a:spcBef>
                <a:spcPts val="500"/>
              </a:spcBef>
              <a:spcAft>
                <a:spcPts val="0"/>
              </a:spcAft>
              <a:buSzPts val="1400"/>
              <a:buChar char="◦"/>
              <a:defRPr sz="1400"/>
            </a:lvl3pPr>
            <a:lvl4pPr marL="1828800" lvl="3" indent="-317500" algn="l">
              <a:lnSpc>
                <a:spcPct val="100000"/>
              </a:lnSpc>
              <a:spcBef>
                <a:spcPts val="500"/>
              </a:spcBef>
              <a:spcAft>
                <a:spcPts val="0"/>
              </a:spcAft>
              <a:buSzPts val="1400"/>
              <a:buChar char="◦"/>
              <a:defRPr sz="1400"/>
            </a:lvl4pPr>
            <a:lvl5pPr marL="2286000" lvl="4" indent="-317500" algn="l">
              <a:lnSpc>
                <a:spcPct val="100000"/>
              </a:lnSpc>
              <a:spcBef>
                <a:spcPts val="500"/>
              </a:spcBef>
              <a:spcAft>
                <a:spcPts val="0"/>
              </a:spcAft>
              <a:buSzPts val="1400"/>
              <a:buChar char="◦"/>
              <a:defRPr sz="1400"/>
            </a:lvl5pPr>
            <a:lvl6pPr marL="2743200" lvl="5" indent="-317500" algn="l">
              <a:lnSpc>
                <a:spcPct val="100000"/>
              </a:lnSpc>
              <a:spcBef>
                <a:spcPts val="500"/>
              </a:spcBef>
              <a:spcAft>
                <a:spcPts val="0"/>
              </a:spcAft>
              <a:buSzPts val="1400"/>
              <a:buChar char="◦"/>
              <a:defRPr sz="1400"/>
            </a:lvl6pPr>
            <a:lvl7pPr marL="3200400" lvl="6" indent="-317500" algn="l">
              <a:lnSpc>
                <a:spcPct val="100000"/>
              </a:lnSpc>
              <a:spcBef>
                <a:spcPts val="500"/>
              </a:spcBef>
              <a:spcAft>
                <a:spcPts val="0"/>
              </a:spcAft>
              <a:buSzPts val="1400"/>
              <a:buChar char="◦"/>
              <a:defRPr sz="1400"/>
            </a:lvl7pPr>
            <a:lvl8pPr marL="3657600" lvl="7" indent="-317500" algn="l">
              <a:lnSpc>
                <a:spcPct val="100000"/>
              </a:lnSpc>
              <a:spcBef>
                <a:spcPts val="500"/>
              </a:spcBef>
              <a:spcAft>
                <a:spcPts val="0"/>
              </a:spcAft>
              <a:buSzPts val="1400"/>
              <a:buChar char="◦"/>
              <a:defRPr sz="1400"/>
            </a:lvl8pPr>
            <a:lvl9pPr marL="4114800" lvl="8" indent="-317500" algn="l">
              <a:lnSpc>
                <a:spcPct val="100000"/>
              </a:lnSpc>
              <a:spcBef>
                <a:spcPts val="500"/>
              </a:spcBef>
              <a:spcAft>
                <a:spcPts val="0"/>
              </a:spcAft>
              <a:buSzPts val="1400"/>
              <a:buChar char="◦"/>
              <a:defRPr sz="1400"/>
            </a:lvl9pPr>
          </a:lstStyle>
          <a:p>
            <a:endParaRPr/>
          </a:p>
        </p:txBody>
      </p:sp>
      <p:sp>
        <p:nvSpPr>
          <p:cNvPr id="80" name="Google Shape;80;p30"/>
          <p:cNvSpPr txBox="1">
            <a:spLocks noGrp="1"/>
          </p:cNvSpPr>
          <p:nvPr>
            <p:ph type="body" idx="2"/>
          </p:nvPr>
        </p:nvSpPr>
        <p:spPr>
          <a:xfrm>
            <a:off x="9296400" y="2286000"/>
            <a:ext cx="2430780" cy="3505200"/>
          </a:xfrm>
          <a:prstGeom prst="rect">
            <a:avLst/>
          </a:prstGeom>
          <a:noFill/>
          <a:ln>
            <a:noFill/>
          </a:ln>
        </p:spPr>
        <p:txBody>
          <a:bodyPr spcFirstLastPara="1" wrap="square" lIns="91425" tIns="45700" rIns="91425" bIns="45700" anchor="t" anchorCtr="0">
            <a:normAutofit/>
          </a:bodyPr>
          <a:lstStyle>
            <a:lvl1pPr marL="457200" lvl="0" indent="-228600" algn="l">
              <a:lnSpc>
                <a:spcPct val="110000"/>
              </a:lnSpc>
              <a:spcBef>
                <a:spcPts val="800"/>
              </a:spcBef>
              <a:spcAft>
                <a:spcPts val="0"/>
              </a:spcAft>
              <a:buSzPts val="1400"/>
              <a:buNone/>
              <a:defRPr sz="1400">
                <a:solidFill>
                  <a:schemeClr val="dk1"/>
                </a:solidFill>
              </a:defRPr>
            </a:lvl1pPr>
            <a:lvl2pPr marL="914400" lvl="1" indent="-228600" algn="l">
              <a:lnSpc>
                <a:spcPct val="100000"/>
              </a:lnSpc>
              <a:spcBef>
                <a:spcPts val="500"/>
              </a:spcBef>
              <a:spcAft>
                <a:spcPts val="0"/>
              </a:spcAft>
              <a:buSzPts val="1200"/>
              <a:buNone/>
              <a:defRPr sz="1200"/>
            </a:lvl2pPr>
            <a:lvl3pPr marL="1371600" lvl="2" indent="-228600" algn="l">
              <a:lnSpc>
                <a:spcPct val="100000"/>
              </a:lnSpc>
              <a:spcBef>
                <a:spcPts val="500"/>
              </a:spcBef>
              <a:spcAft>
                <a:spcPts val="0"/>
              </a:spcAft>
              <a:buSzPts val="1000"/>
              <a:buNone/>
              <a:defRPr sz="1000"/>
            </a:lvl3pPr>
            <a:lvl4pPr marL="1828800" lvl="3" indent="-228600" algn="l">
              <a:lnSpc>
                <a:spcPct val="100000"/>
              </a:lnSpc>
              <a:spcBef>
                <a:spcPts val="500"/>
              </a:spcBef>
              <a:spcAft>
                <a:spcPts val="0"/>
              </a:spcAft>
              <a:buSzPts val="900"/>
              <a:buNone/>
              <a:defRPr sz="900"/>
            </a:lvl4pPr>
            <a:lvl5pPr marL="2286000" lvl="4" indent="-228600" algn="l">
              <a:lnSpc>
                <a:spcPct val="100000"/>
              </a:lnSpc>
              <a:spcBef>
                <a:spcPts val="500"/>
              </a:spcBef>
              <a:spcAft>
                <a:spcPts val="0"/>
              </a:spcAft>
              <a:buSzPts val="900"/>
              <a:buNone/>
              <a:defRPr sz="900"/>
            </a:lvl5pPr>
            <a:lvl6pPr marL="2743200" lvl="5" indent="-228600" algn="l">
              <a:lnSpc>
                <a:spcPct val="100000"/>
              </a:lnSpc>
              <a:spcBef>
                <a:spcPts val="500"/>
              </a:spcBef>
              <a:spcAft>
                <a:spcPts val="0"/>
              </a:spcAft>
              <a:buSzPts val="900"/>
              <a:buNone/>
              <a:defRPr sz="900"/>
            </a:lvl6pPr>
            <a:lvl7pPr marL="3200400" lvl="6" indent="-228600" algn="l">
              <a:lnSpc>
                <a:spcPct val="100000"/>
              </a:lnSpc>
              <a:spcBef>
                <a:spcPts val="500"/>
              </a:spcBef>
              <a:spcAft>
                <a:spcPts val="0"/>
              </a:spcAft>
              <a:buSzPts val="900"/>
              <a:buNone/>
              <a:defRPr sz="900"/>
            </a:lvl7pPr>
            <a:lvl8pPr marL="3657600" lvl="7" indent="-228600" algn="l">
              <a:lnSpc>
                <a:spcPct val="100000"/>
              </a:lnSpc>
              <a:spcBef>
                <a:spcPts val="500"/>
              </a:spcBef>
              <a:spcAft>
                <a:spcPts val="0"/>
              </a:spcAft>
              <a:buSzPts val="900"/>
              <a:buNone/>
              <a:defRPr sz="900"/>
            </a:lvl8pPr>
            <a:lvl9pPr marL="4114800" lvl="8" indent="-228600" algn="l">
              <a:lnSpc>
                <a:spcPct val="100000"/>
              </a:lnSpc>
              <a:spcBef>
                <a:spcPts val="500"/>
              </a:spcBef>
              <a:spcAft>
                <a:spcPts val="0"/>
              </a:spcAft>
              <a:buSzPts val="900"/>
              <a:buNone/>
              <a:defRPr sz="900"/>
            </a:lvl9pPr>
          </a:lstStyle>
          <a:p>
            <a:endParaRPr/>
          </a:p>
        </p:txBody>
      </p:sp>
      <p:sp>
        <p:nvSpPr>
          <p:cNvPr id="81" name="Google Shape;81;p30"/>
          <p:cNvSpPr txBox="1">
            <a:spLocks noGrp="1"/>
          </p:cNvSpPr>
          <p:nvPr>
            <p:ph type="dt" idx="10"/>
          </p:nvPr>
        </p:nvSpPr>
        <p:spPr>
          <a:xfrm>
            <a:off x="389464" y="6214535"/>
            <a:ext cx="2743200" cy="256032"/>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2" name="Google Shape;82;p30"/>
          <p:cNvSpPr txBox="1">
            <a:spLocks noGrp="1"/>
          </p:cNvSpPr>
          <p:nvPr>
            <p:ph type="ftr" idx="11"/>
          </p:nvPr>
        </p:nvSpPr>
        <p:spPr>
          <a:xfrm>
            <a:off x="3489960" y="6214535"/>
            <a:ext cx="5212080" cy="256032"/>
          </a:xfrm>
          <a:prstGeom prst="rect">
            <a:avLst/>
          </a:prstGeom>
          <a:noFill/>
          <a:ln>
            <a:noFill/>
          </a:ln>
        </p:spPr>
        <p:txBody>
          <a:bodyPr spcFirstLastPara="1" wrap="square" lIns="91425" tIns="45700" rIns="91425" bIns="45700" anchor="b"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3" name="Google Shape;83;p30"/>
          <p:cNvSpPr txBox="1">
            <a:spLocks noGrp="1"/>
          </p:cNvSpPr>
          <p:nvPr>
            <p:ph type="sldNum" idx="12"/>
          </p:nvPr>
        </p:nvSpPr>
        <p:spPr>
          <a:xfrm>
            <a:off x="10396728" y="6227064"/>
            <a:ext cx="1463040" cy="256032"/>
          </a:xfrm>
          <a:prstGeom prst="rect">
            <a:avLst/>
          </a:prstGeom>
          <a:noFill/>
          <a:ln>
            <a:noFill/>
          </a:ln>
        </p:spPr>
        <p:txBody>
          <a:bodyPr spcFirstLastPara="1" wrap="square" lIns="91425" tIns="45700" rIns="91425" bIns="45700" anchor="b"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
        <p:nvSpPr>
          <p:cNvPr id="84" name="Google Shape;84;p30"/>
          <p:cNvSpPr/>
          <p:nvPr/>
        </p:nvSpPr>
        <p:spPr>
          <a:xfrm>
            <a:off x="9157546" y="374904"/>
            <a:ext cx="2651760" cy="6108192"/>
          </a:xfrm>
          <a:prstGeom prst="rect">
            <a:avLst/>
          </a:prstGeom>
          <a:noFill/>
          <a:ln w="9525" cap="sq" cmpd="sng">
            <a:solidFill>
              <a:srgbClr val="3F3F3F"/>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matchingName="Picture with Caption" type="picTx">
  <p:cSld name="PICTURE_WITH_CAPTION_TEXT">
    <p:spTree>
      <p:nvGrpSpPr>
        <p:cNvPr id="1" name="Shape 85"/>
        <p:cNvGrpSpPr/>
        <p:nvPr/>
      </p:nvGrpSpPr>
      <p:grpSpPr>
        <a:xfrm>
          <a:off x="0" y="0"/>
          <a:ext cx="0" cy="0"/>
          <a:chOff x="0" y="0"/>
          <a:chExt cx="0" cy="0"/>
        </a:xfrm>
      </p:grpSpPr>
      <p:sp>
        <p:nvSpPr>
          <p:cNvPr id="86" name="Google Shape;86;p31"/>
          <p:cNvSpPr/>
          <p:nvPr/>
        </p:nvSpPr>
        <p:spPr>
          <a:xfrm>
            <a:off x="9020386" y="237744"/>
            <a:ext cx="2926080" cy="6382512"/>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87;p31"/>
          <p:cNvSpPr txBox="1">
            <a:spLocks noGrp="1"/>
          </p:cNvSpPr>
          <p:nvPr>
            <p:ph type="title"/>
          </p:nvPr>
        </p:nvSpPr>
        <p:spPr>
          <a:xfrm>
            <a:off x="9296400" y="603504"/>
            <a:ext cx="2432304" cy="1645920"/>
          </a:xfrm>
          <a:prstGeom prst="rect">
            <a:avLst/>
          </a:prstGeom>
          <a:noFill/>
          <a:ln>
            <a:noFill/>
          </a:ln>
        </p:spPr>
        <p:txBody>
          <a:bodyPr spcFirstLastPara="1" wrap="square" lIns="91425" tIns="45700" rIns="91425" bIns="45700" anchor="b" anchorCtr="0">
            <a:noAutofit/>
          </a:bodyPr>
          <a:lstStyle>
            <a:lvl1pPr lvl="0" algn="l">
              <a:lnSpc>
                <a:spcPct val="90000"/>
              </a:lnSpc>
              <a:spcBef>
                <a:spcPts val="0"/>
              </a:spcBef>
              <a:spcAft>
                <a:spcPts val="0"/>
              </a:spcAft>
              <a:buClr>
                <a:schemeClr val="dk1"/>
              </a:buClr>
              <a:buSzPts val="2800"/>
              <a:buFont typeface="Garamond"/>
              <a:buNone/>
              <a:defRPr sz="2800" b="0">
                <a:solidFill>
                  <a:schemeClr val="dk1"/>
                </a:solidFill>
                <a:latin typeface="Garamond"/>
                <a:ea typeface="Garamond"/>
                <a:cs typeface="Garamond"/>
                <a:sym typeface="Garamond"/>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8" name="Google Shape;88;p31"/>
          <p:cNvSpPr>
            <a:spLocks noGrp="1"/>
          </p:cNvSpPr>
          <p:nvPr>
            <p:ph type="pic" idx="2"/>
          </p:nvPr>
        </p:nvSpPr>
        <p:spPr>
          <a:xfrm>
            <a:off x="228599" y="237744"/>
            <a:ext cx="8531352" cy="6382512"/>
          </a:xfrm>
          <a:prstGeom prst="rect">
            <a:avLst/>
          </a:prstGeom>
          <a:solidFill>
            <a:srgbClr val="BFB9B9"/>
          </a:solidFill>
          <a:ln>
            <a:noFill/>
          </a:ln>
        </p:spPr>
        <p:txBody>
          <a:bodyPr/>
          <a:lstStyle/>
          <a:p>
            <a:endParaRPr lang="en-IN"/>
          </a:p>
        </p:txBody>
      </p:sp>
      <p:sp>
        <p:nvSpPr>
          <p:cNvPr id="89" name="Google Shape;89;p31"/>
          <p:cNvSpPr txBox="1">
            <a:spLocks noGrp="1"/>
          </p:cNvSpPr>
          <p:nvPr>
            <p:ph type="body" idx="1"/>
          </p:nvPr>
        </p:nvSpPr>
        <p:spPr>
          <a:xfrm>
            <a:off x="9296400" y="2286000"/>
            <a:ext cx="2432304" cy="3502152"/>
          </a:xfrm>
          <a:prstGeom prst="rect">
            <a:avLst/>
          </a:prstGeom>
          <a:noFill/>
          <a:ln>
            <a:noFill/>
          </a:ln>
        </p:spPr>
        <p:txBody>
          <a:bodyPr spcFirstLastPara="1" wrap="square" lIns="91425" tIns="45700" rIns="91425" bIns="45700" anchor="t" anchorCtr="0">
            <a:normAutofit/>
          </a:bodyPr>
          <a:lstStyle>
            <a:lvl1pPr marL="457200" lvl="0" indent="-228600" algn="l">
              <a:lnSpc>
                <a:spcPct val="110000"/>
              </a:lnSpc>
              <a:spcBef>
                <a:spcPts val="800"/>
              </a:spcBef>
              <a:spcAft>
                <a:spcPts val="0"/>
              </a:spcAft>
              <a:buSzPts val="1400"/>
              <a:buNone/>
              <a:defRPr sz="1400">
                <a:solidFill>
                  <a:schemeClr val="dk1"/>
                </a:solidFill>
              </a:defRPr>
            </a:lvl1pPr>
            <a:lvl2pPr marL="914400" lvl="1" indent="-228600" algn="l">
              <a:lnSpc>
                <a:spcPct val="100000"/>
              </a:lnSpc>
              <a:spcBef>
                <a:spcPts val="500"/>
              </a:spcBef>
              <a:spcAft>
                <a:spcPts val="0"/>
              </a:spcAft>
              <a:buSzPts val="1200"/>
              <a:buNone/>
              <a:defRPr sz="1200"/>
            </a:lvl2pPr>
            <a:lvl3pPr marL="1371600" lvl="2" indent="-228600" algn="l">
              <a:lnSpc>
                <a:spcPct val="100000"/>
              </a:lnSpc>
              <a:spcBef>
                <a:spcPts val="500"/>
              </a:spcBef>
              <a:spcAft>
                <a:spcPts val="0"/>
              </a:spcAft>
              <a:buSzPts val="1000"/>
              <a:buNone/>
              <a:defRPr sz="1000"/>
            </a:lvl3pPr>
            <a:lvl4pPr marL="1828800" lvl="3" indent="-228600" algn="l">
              <a:lnSpc>
                <a:spcPct val="100000"/>
              </a:lnSpc>
              <a:spcBef>
                <a:spcPts val="500"/>
              </a:spcBef>
              <a:spcAft>
                <a:spcPts val="0"/>
              </a:spcAft>
              <a:buSzPts val="900"/>
              <a:buNone/>
              <a:defRPr sz="900"/>
            </a:lvl4pPr>
            <a:lvl5pPr marL="2286000" lvl="4" indent="-228600" algn="l">
              <a:lnSpc>
                <a:spcPct val="100000"/>
              </a:lnSpc>
              <a:spcBef>
                <a:spcPts val="500"/>
              </a:spcBef>
              <a:spcAft>
                <a:spcPts val="0"/>
              </a:spcAft>
              <a:buSzPts val="900"/>
              <a:buNone/>
              <a:defRPr sz="900"/>
            </a:lvl5pPr>
            <a:lvl6pPr marL="2743200" lvl="5" indent="-228600" algn="l">
              <a:lnSpc>
                <a:spcPct val="100000"/>
              </a:lnSpc>
              <a:spcBef>
                <a:spcPts val="500"/>
              </a:spcBef>
              <a:spcAft>
                <a:spcPts val="0"/>
              </a:spcAft>
              <a:buSzPts val="900"/>
              <a:buNone/>
              <a:defRPr sz="900"/>
            </a:lvl6pPr>
            <a:lvl7pPr marL="3200400" lvl="6" indent="-228600" algn="l">
              <a:lnSpc>
                <a:spcPct val="100000"/>
              </a:lnSpc>
              <a:spcBef>
                <a:spcPts val="500"/>
              </a:spcBef>
              <a:spcAft>
                <a:spcPts val="0"/>
              </a:spcAft>
              <a:buSzPts val="900"/>
              <a:buNone/>
              <a:defRPr sz="900"/>
            </a:lvl7pPr>
            <a:lvl8pPr marL="3657600" lvl="7" indent="-228600" algn="l">
              <a:lnSpc>
                <a:spcPct val="100000"/>
              </a:lnSpc>
              <a:spcBef>
                <a:spcPts val="500"/>
              </a:spcBef>
              <a:spcAft>
                <a:spcPts val="0"/>
              </a:spcAft>
              <a:buSzPts val="900"/>
              <a:buNone/>
              <a:defRPr sz="900"/>
            </a:lvl8pPr>
            <a:lvl9pPr marL="4114800" lvl="8" indent="-228600" algn="l">
              <a:lnSpc>
                <a:spcPct val="100000"/>
              </a:lnSpc>
              <a:spcBef>
                <a:spcPts val="500"/>
              </a:spcBef>
              <a:spcAft>
                <a:spcPts val="0"/>
              </a:spcAft>
              <a:buSzPts val="900"/>
              <a:buNone/>
              <a:defRPr sz="900"/>
            </a:lvl9pPr>
          </a:lstStyle>
          <a:p>
            <a:endParaRPr/>
          </a:p>
        </p:txBody>
      </p:sp>
      <p:sp>
        <p:nvSpPr>
          <p:cNvPr id="90" name="Google Shape;90;p31"/>
          <p:cNvSpPr txBox="1">
            <a:spLocks noGrp="1"/>
          </p:cNvSpPr>
          <p:nvPr>
            <p:ph type="dt" idx="10"/>
          </p:nvPr>
        </p:nvSpPr>
        <p:spPr>
          <a:xfrm>
            <a:off x="389464" y="6214535"/>
            <a:ext cx="2743200" cy="256032"/>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solidFill>
                  <a:srgbClr val="FFFFFF"/>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1" name="Google Shape;91;p31"/>
          <p:cNvSpPr txBox="1">
            <a:spLocks noGrp="1"/>
          </p:cNvSpPr>
          <p:nvPr>
            <p:ph type="ftr" idx="11"/>
          </p:nvPr>
        </p:nvSpPr>
        <p:spPr>
          <a:xfrm>
            <a:off x="3489960" y="6214535"/>
            <a:ext cx="5212080" cy="256032"/>
          </a:xfrm>
          <a:prstGeom prst="rect">
            <a:avLst/>
          </a:prstGeom>
          <a:noFill/>
          <a:ln>
            <a:noFill/>
          </a:ln>
        </p:spPr>
        <p:txBody>
          <a:bodyPr spcFirstLastPara="1" wrap="square" lIns="91425" tIns="45700" rIns="91425" bIns="45700" anchor="b" anchorCtr="0">
            <a:noAutofit/>
          </a:bodyPr>
          <a:lstStyle>
            <a:lvl1pPr lvl="0" algn="r">
              <a:spcBef>
                <a:spcPts val="0"/>
              </a:spcBef>
              <a:spcAft>
                <a:spcPts val="0"/>
              </a:spcAft>
              <a:buSzPts val="1400"/>
              <a:buNone/>
              <a:defRPr sz="1000">
                <a:solidFill>
                  <a:srgbClr val="FFFFFF"/>
                </a:solidFill>
                <a:latin typeface="Garamond"/>
                <a:ea typeface="Garamond"/>
                <a:cs typeface="Garamond"/>
                <a:sym typeface="Garamond"/>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2" name="Google Shape;92;p31"/>
          <p:cNvSpPr txBox="1">
            <a:spLocks noGrp="1"/>
          </p:cNvSpPr>
          <p:nvPr>
            <p:ph type="sldNum" idx="12"/>
          </p:nvPr>
        </p:nvSpPr>
        <p:spPr>
          <a:xfrm>
            <a:off x="10396728" y="6227064"/>
            <a:ext cx="1463040" cy="256032"/>
          </a:xfrm>
          <a:prstGeom prst="rect">
            <a:avLst/>
          </a:prstGeom>
          <a:noFill/>
          <a:ln>
            <a:noFill/>
          </a:ln>
        </p:spPr>
        <p:txBody>
          <a:bodyPr spcFirstLastPara="1" wrap="square" lIns="91425" tIns="45700" rIns="91425" bIns="45700" anchor="b"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
        <p:nvSpPr>
          <p:cNvPr id="93" name="Google Shape;93;p31"/>
          <p:cNvSpPr/>
          <p:nvPr/>
        </p:nvSpPr>
        <p:spPr>
          <a:xfrm>
            <a:off x="9157546" y="374904"/>
            <a:ext cx="2651760" cy="6108192"/>
          </a:xfrm>
          <a:prstGeom prst="rect">
            <a:avLst/>
          </a:prstGeom>
          <a:noFill/>
          <a:ln w="9525" cap="sq" cmpd="sng">
            <a:solidFill>
              <a:srgbClr val="3F3F3F"/>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94"/>
        <p:cNvGrpSpPr/>
        <p:nvPr/>
      </p:nvGrpSpPr>
      <p:grpSpPr>
        <a:xfrm>
          <a:off x="0" y="0"/>
          <a:ext cx="0" cy="0"/>
          <a:chOff x="0" y="0"/>
          <a:chExt cx="0" cy="0"/>
        </a:xfrm>
      </p:grpSpPr>
      <p:sp>
        <p:nvSpPr>
          <p:cNvPr id="95" name="Google Shape;95;p32"/>
          <p:cNvSpPr txBox="1">
            <a:spLocks noGrp="1"/>
          </p:cNvSpPr>
          <p:nvPr>
            <p:ph type="title"/>
          </p:nvPr>
        </p:nvSpPr>
        <p:spPr>
          <a:xfrm>
            <a:off x="1066800" y="642594"/>
            <a:ext cx="10058400" cy="13716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rgbClr val="262626"/>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96" name="Google Shape;96;p32"/>
          <p:cNvSpPr txBox="1">
            <a:spLocks noGrp="1"/>
          </p:cNvSpPr>
          <p:nvPr>
            <p:ph type="body" idx="1"/>
          </p:nvPr>
        </p:nvSpPr>
        <p:spPr>
          <a:xfrm rot="5400000">
            <a:off x="4130040" y="-960120"/>
            <a:ext cx="3931920" cy="10058400"/>
          </a:xfrm>
          <a:prstGeom prst="rect">
            <a:avLst/>
          </a:prstGeom>
          <a:noFill/>
          <a:ln>
            <a:noFill/>
          </a:ln>
        </p:spPr>
        <p:txBody>
          <a:bodyPr spcFirstLastPara="1" wrap="square" lIns="91425" tIns="45700" rIns="91425" bIns="45700" anchor="t" anchorCtr="0">
            <a:normAutofit/>
          </a:bodyPr>
          <a:lstStyle>
            <a:lvl1pPr marL="457200" lvl="0" indent="-342900" algn="l">
              <a:lnSpc>
                <a:spcPct val="100000"/>
              </a:lnSpc>
              <a:spcBef>
                <a:spcPts val="900"/>
              </a:spcBef>
              <a:spcAft>
                <a:spcPts val="0"/>
              </a:spcAft>
              <a:buSzPts val="1800"/>
              <a:buChar char="◦"/>
              <a:defRPr/>
            </a:lvl1pPr>
            <a:lvl2pPr marL="914400" lvl="1" indent="-342900" algn="l">
              <a:lnSpc>
                <a:spcPct val="100000"/>
              </a:lnSpc>
              <a:spcBef>
                <a:spcPts val="500"/>
              </a:spcBef>
              <a:spcAft>
                <a:spcPts val="0"/>
              </a:spcAft>
              <a:buSzPts val="1800"/>
              <a:buChar char="◦"/>
              <a:defRPr/>
            </a:lvl2pPr>
            <a:lvl3pPr marL="1371600" lvl="2" indent="-342900" algn="l">
              <a:lnSpc>
                <a:spcPct val="100000"/>
              </a:lnSpc>
              <a:spcBef>
                <a:spcPts val="500"/>
              </a:spcBef>
              <a:spcAft>
                <a:spcPts val="0"/>
              </a:spcAft>
              <a:buSzPts val="1800"/>
              <a:buChar char="◦"/>
              <a:defRPr/>
            </a:lvl3pPr>
            <a:lvl4pPr marL="1828800" lvl="3" indent="-342900" algn="l">
              <a:lnSpc>
                <a:spcPct val="100000"/>
              </a:lnSpc>
              <a:spcBef>
                <a:spcPts val="500"/>
              </a:spcBef>
              <a:spcAft>
                <a:spcPts val="0"/>
              </a:spcAft>
              <a:buSzPts val="1800"/>
              <a:buChar char="◦"/>
              <a:defRPr/>
            </a:lvl4pPr>
            <a:lvl5pPr marL="2286000" lvl="4" indent="-342900" algn="l">
              <a:lnSpc>
                <a:spcPct val="100000"/>
              </a:lnSpc>
              <a:spcBef>
                <a:spcPts val="500"/>
              </a:spcBef>
              <a:spcAft>
                <a:spcPts val="0"/>
              </a:spcAft>
              <a:buSzPts val="1800"/>
              <a:buChar char="◦"/>
              <a:defRPr/>
            </a:lvl5pPr>
            <a:lvl6pPr marL="2743200" lvl="5" indent="-342900" algn="l">
              <a:lnSpc>
                <a:spcPct val="100000"/>
              </a:lnSpc>
              <a:spcBef>
                <a:spcPts val="500"/>
              </a:spcBef>
              <a:spcAft>
                <a:spcPts val="0"/>
              </a:spcAft>
              <a:buSzPts val="1800"/>
              <a:buChar char="◦"/>
              <a:defRPr/>
            </a:lvl6pPr>
            <a:lvl7pPr marL="3200400" lvl="6" indent="-342900" algn="l">
              <a:lnSpc>
                <a:spcPct val="100000"/>
              </a:lnSpc>
              <a:spcBef>
                <a:spcPts val="500"/>
              </a:spcBef>
              <a:spcAft>
                <a:spcPts val="0"/>
              </a:spcAft>
              <a:buSzPts val="1800"/>
              <a:buChar char="◦"/>
              <a:defRPr/>
            </a:lvl7pPr>
            <a:lvl8pPr marL="3657600" lvl="7" indent="-342900" algn="l">
              <a:lnSpc>
                <a:spcPct val="100000"/>
              </a:lnSpc>
              <a:spcBef>
                <a:spcPts val="500"/>
              </a:spcBef>
              <a:spcAft>
                <a:spcPts val="0"/>
              </a:spcAft>
              <a:buSzPts val="1800"/>
              <a:buChar char="◦"/>
              <a:defRPr/>
            </a:lvl8pPr>
            <a:lvl9pPr marL="4114800" lvl="8" indent="-342900" algn="l">
              <a:lnSpc>
                <a:spcPct val="100000"/>
              </a:lnSpc>
              <a:spcBef>
                <a:spcPts val="500"/>
              </a:spcBef>
              <a:spcAft>
                <a:spcPts val="0"/>
              </a:spcAft>
              <a:buSzPts val="1800"/>
              <a:buChar char="◦"/>
              <a:defRPr/>
            </a:lvl9pPr>
          </a:lstStyle>
          <a:p>
            <a:endParaRPr/>
          </a:p>
        </p:txBody>
      </p:sp>
      <p:sp>
        <p:nvSpPr>
          <p:cNvPr id="97" name="Google Shape;97;p32"/>
          <p:cNvSpPr txBox="1">
            <a:spLocks noGrp="1"/>
          </p:cNvSpPr>
          <p:nvPr>
            <p:ph type="dt" idx="10"/>
          </p:nvPr>
        </p:nvSpPr>
        <p:spPr>
          <a:xfrm>
            <a:off x="389464" y="6214535"/>
            <a:ext cx="2743200" cy="256032"/>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8" name="Google Shape;98;p32"/>
          <p:cNvSpPr txBox="1">
            <a:spLocks noGrp="1"/>
          </p:cNvSpPr>
          <p:nvPr>
            <p:ph type="ftr" idx="11"/>
          </p:nvPr>
        </p:nvSpPr>
        <p:spPr>
          <a:xfrm>
            <a:off x="3489960" y="6214535"/>
            <a:ext cx="5212080" cy="256032"/>
          </a:xfrm>
          <a:prstGeom prst="rect">
            <a:avLst/>
          </a:prstGeom>
          <a:noFill/>
          <a:ln>
            <a:noFill/>
          </a:ln>
        </p:spPr>
        <p:txBody>
          <a:bodyPr spcFirstLastPara="1" wrap="square" lIns="91425" tIns="45700" rIns="91425" bIns="45700" anchor="b"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9" name="Google Shape;99;p32"/>
          <p:cNvSpPr txBox="1">
            <a:spLocks noGrp="1"/>
          </p:cNvSpPr>
          <p:nvPr>
            <p:ph type="sldNum" idx="12"/>
          </p:nvPr>
        </p:nvSpPr>
        <p:spPr>
          <a:xfrm>
            <a:off x="10348535" y="6214535"/>
            <a:ext cx="1463040" cy="256032"/>
          </a:xfrm>
          <a:prstGeom prst="rect">
            <a:avLst/>
          </a:prstGeom>
          <a:noFill/>
          <a:ln>
            <a:noFill/>
          </a:ln>
        </p:spPr>
        <p:txBody>
          <a:bodyPr spcFirstLastPara="1" wrap="square" lIns="91425" tIns="45700" rIns="91425" bIns="45700" anchor="b"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100"/>
        <p:cNvGrpSpPr/>
        <p:nvPr/>
      </p:nvGrpSpPr>
      <p:grpSpPr>
        <a:xfrm>
          <a:off x="0" y="0"/>
          <a:ext cx="0" cy="0"/>
          <a:chOff x="0" y="0"/>
          <a:chExt cx="0" cy="0"/>
        </a:xfrm>
      </p:grpSpPr>
      <p:sp>
        <p:nvSpPr>
          <p:cNvPr id="101" name="Google Shape;101;p33"/>
          <p:cNvSpPr txBox="1">
            <a:spLocks noGrp="1"/>
          </p:cNvSpPr>
          <p:nvPr>
            <p:ph type="title"/>
          </p:nvPr>
        </p:nvSpPr>
        <p:spPr>
          <a:xfrm rot="5400000">
            <a:off x="7543800" y="2209800"/>
            <a:ext cx="5257800" cy="23622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rgbClr val="262626"/>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02" name="Google Shape;102;p33"/>
          <p:cNvSpPr txBox="1">
            <a:spLocks noGrp="1"/>
          </p:cNvSpPr>
          <p:nvPr>
            <p:ph type="body" idx="1"/>
          </p:nvPr>
        </p:nvSpPr>
        <p:spPr>
          <a:xfrm rot="5400000">
            <a:off x="2247900" y="-647700"/>
            <a:ext cx="5257800" cy="8077200"/>
          </a:xfrm>
          <a:prstGeom prst="rect">
            <a:avLst/>
          </a:prstGeom>
          <a:noFill/>
          <a:ln>
            <a:noFill/>
          </a:ln>
        </p:spPr>
        <p:txBody>
          <a:bodyPr spcFirstLastPara="1" wrap="square" lIns="91425" tIns="45700" rIns="91425" bIns="45700" anchor="t" anchorCtr="0">
            <a:normAutofit/>
          </a:bodyPr>
          <a:lstStyle>
            <a:lvl1pPr marL="457200" lvl="0" indent="-342900" algn="l">
              <a:lnSpc>
                <a:spcPct val="100000"/>
              </a:lnSpc>
              <a:spcBef>
                <a:spcPts val="900"/>
              </a:spcBef>
              <a:spcAft>
                <a:spcPts val="0"/>
              </a:spcAft>
              <a:buSzPts val="1800"/>
              <a:buChar char="◦"/>
              <a:defRPr/>
            </a:lvl1pPr>
            <a:lvl2pPr marL="914400" lvl="1" indent="-342900" algn="l">
              <a:lnSpc>
                <a:spcPct val="100000"/>
              </a:lnSpc>
              <a:spcBef>
                <a:spcPts val="500"/>
              </a:spcBef>
              <a:spcAft>
                <a:spcPts val="0"/>
              </a:spcAft>
              <a:buSzPts val="1800"/>
              <a:buChar char="◦"/>
              <a:defRPr/>
            </a:lvl2pPr>
            <a:lvl3pPr marL="1371600" lvl="2" indent="-342900" algn="l">
              <a:lnSpc>
                <a:spcPct val="100000"/>
              </a:lnSpc>
              <a:spcBef>
                <a:spcPts val="500"/>
              </a:spcBef>
              <a:spcAft>
                <a:spcPts val="0"/>
              </a:spcAft>
              <a:buSzPts val="1800"/>
              <a:buChar char="◦"/>
              <a:defRPr/>
            </a:lvl3pPr>
            <a:lvl4pPr marL="1828800" lvl="3" indent="-342900" algn="l">
              <a:lnSpc>
                <a:spcPct val="100000"/>
              </a:lnSpc>
              <a:spcBef>
                <a:spcPts val="500"/>
              </a:spcBef>
              <a:spcAft>
                <a:spcPts val="0"/>
              </a:spcAft>
              <a:buSzPts val="1800"/>
              <a:buChar char="◦"/>
              <a:defRPr/>
            </a:lvl4pPr>
            <a:lvl5pPr marL="2286000" lvl="4" indent="-342900" algn="l">
              <a:lnSpc>
                <a:spcPct val="100000"/>
              </a:lnSpc>
              <a:spcBef>
                <a:spcPts val="500"/>
              </a:spcBef>
              <a:spcAft>
                <a:spcPts val="0"/>
              </a:spcAft>
              <a:buSzPts val="1800"/>
              <a:buChar char="◦"/>
              <a:defRPr/>
            </a:lvl5pPr>
            <a:lvl6pPr marL="2743200" lvl="5" indent="-342900" algn="l">
              <a:lnSpc>
                <a:spcPct val="100000"/>
              </a:lnSpc>
              <a:spcBef>
                <a:spcPts val="500"/>
              </a:spcBef>
              <a:spcAft>
                <a:spcPts val="0"/>
              </a:spcAft>
              <a:buSzPts val="1800"/>
              <a:buChar char="◦"/>
              <a:defRPr/>
            </a:lvl6pPr>
            <a:lvl7pPr marL="3200400" lvl="6" indent="-342900" algn="l">
              <a:lnSpc>
                <a:spcPct val="100000"/>
              </a:lnSpc>
              <a:spcBef>
                <a:spcPts val="500"/>
              </a:spcBef>
              <a:spcAft>
                <a:spcPts val="0"/>
              </a:spcAft>
              <a:buSzPts val="1800"/>
              <a:buChar char="◦"/>
              <a:defRPr/>
            </a:lvl7pPr>
            <a:lvl8pPr marL="3657600" lvl="7" indent="-342900" algn="l">
              <a:lnSpc>
                <a:spcPct val="100000"/>
              </a:lnSpc>
              <a:spcBef>
                <a:spcPts val="500"/>
              </a:spcBef>
              <a:spcAft>
                <a:spcPts val="0"/>
              </a:spcAft>
              <a:buSzPts val="1800"/>
              <a:buChar char="◦"/>
              <a:defRPr/>
            </a:lvl8pPr>
            <a:lvl9pPr marL="4114800" lvl="8" indent="-342900" algn="l">
              <a:lnSpc>
                <a:spcPct val="100000"/>
              </a:lnSpc>
              <a:spcBef>
                <a:spcPts val="500"/>
              </a:spcBef>
              <a:spcAft>
                <a:spcPts val="0"/>
              </a:spcAft>
              <a:buSzPts val="1800"/>
              <a:buChar char="◦"/>
              <a:defRPr/>
            </a:lvl9pPr>
          </a:lstStyle>
          <a:p>
            <a:endParaRPr/>
          </a:p>
        </p:txBody>
      </p:sp>
      <p:sp>
        <p:nvSpPr>
          <p:cNvPr id="103" name="Google Shape;103;p33"/>
          <p:cNvSpPr txBox="1">
            <a:spLocks noGrp="1"/>
          </p:cNvSpPr>
          <p:nvPr>
            <p:ph type="dt" idx="10"/>
          </p:nvPr>
        </p:nvSpPr>
        <p:spPr>
          <a:xfrm>
            <a:off x="389464" y="6214535"/>
            <a:ext cx="2743200" cy="256032"/>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4" name="Google Shape;104;p33"/>
          <p:cNvSpPr txBox="1">
            <a:spLocks noGrp="1"/>
          </p:cNvSpPr>
          <p:nvPr>
            <p:ph type="ftr" idx="11"/>
          </p:nvPr>
        </p:nvSpPr>
        <p:spPr>
          <a:xfrm>
            <a:off x="3489960" y="6214535"/>
            <a:ext cx="5212080" cy="256032"/>
          </a:xfrm>
          <a:prstGeom prst="rect">
            <a:avLst/>
          </a:prstGeom>
          <a:noFill/>
          <a:ln>
            <a:noFill/>
          </a:ln>
        </p:spPr>
        <p:txBody>
          <a:bodyPr spcFirstLastPara="1" wrap="square" lIns="91425" tIns="45700" rIns="91425" bIns="45700" anchor="b"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5" name="Google Shape;105;p33"/>
          <p:cNvSpPr txBox="1">
            <a:spLocks noGrp="1"/>
          </p:cNvSpPr>
          <p:nvPr>
            <p:ph type="sldNum" idx="12"/>
          </p:nvPr>
        </p:nvSpPr>
        <p:spPr>
          <a:xfrm>
            <a:off x="10348535" y="6214535"/>
            <a:ext cx="1463040" cy="256032"/>
          </a:xfrm>
          <a:prstGeom prst="rect">
            <a:avLst/>
          </a:prstGeom>
          <a:noFill/>
          <a:ln>
            <a:noFill/>
          </a:ln>
        </p:spPr>
        <p:txBody>
          <a:bodyPr spcFirstLastPara="1" wrap="square" lIns="91425" tIns="45700" rIns="91425" bIns="45700" anchor="b"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sp>
        <p:nvSpPr>
          <p:cNvPr id="10" name="Google Shape;10;p22"/>
          <p:cNvSpPr/>
          <p:nvPr/>
        </p:nvSpPr>
        <p:spPr>
          <a:xfrm>
            <a:off x="234696" y="237744"/>
            <a:ext cx="11722608" cy="6382512"/>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1;p22"/>
          <p:cNvSpPr txBox="1">
            <a:spLocks noGrp="1"/>
          </p:cNvSpPr>
          <p:nvPr>
            <p:ph type="title"/>
          </p:nvPr>
        </p:nvSpPr>
        <p:spPr>
          <a:xfrm>
            <a:off x="1066800" y="642594"/>
            <a:ext cx="10058400" cy="1371600"/>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rgbClr val="262626"/>
              </a:buClr>
              <a:buSzPts val="4800"/>
              <a:buFont typeface="Garamond"/>
              <a:buNone/>
              <a:defRPr sz="4800" b="0" i="0" u="none" strike="noStrike" cap="none">
                <a:solidFill>
                  <a:srgbClr val="262626"/>
                </a:solidFill>
                <a:latin typeface="Garamond"/>
                <a:ea typeface="Garamond"/>
                <a:cs typeface="Garamond"/>
                <a:sym typeface="Garamond"/>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2" name="Google Shape;12;p22"/>
          <p:cNvSpPr txBox="1">
            <a:spLocks noGrp="1"/>
          </p:cNvSpPr>
          <p:nvPr>
            <p:ph type="body" idx="1"/>
          </p:nvPr>
        </p:nvSpPr>
        <p:spPr>
          <a:xfrm>
            <a:off x="1066800" y="2103120"/>
            <a:ext cx="10058400" cy="3931920"/>
          </a:xfrm>
          <a:prstGeom prst="rect">
            <a:avLst/>
          </a:prstGeom>
          <a:noFill/>
          <a:ln>
            <a:noFill/>
          </a:ln>
        </p:spPr>
        <p:txBody>
          <a:bodyPr spcFirstLastPara="1" wrap="square" lIns="91425" tIns="45700" rIns="91425" bIns="45700" anchor="t" anchorCtr="0">
            <a:normAutofit/>
          </a:bodyPr>
          <a:lstStyle>
            <a:lvl1pPr marL="457200" marR="0" lvl="0" indent="-342900" algn="l" rtl="0">
              <a:lnSpc>
                <a:spcPct val="100000"/>
              </a:lnSpc>
              <a:spcBef>
                <a:spcPts val="900"/>
              </a:spcBef>
              <a:spcAft>
                <a:spcPts val="0"/>
              </a:spcAft>
              <a:buClr>
                <a:srgbClr val="262626"/>
              </a:buClr>
              <a:buSzPts val="1800"/>
              <a:buFont typeface="Garamond"/>
              <a:buChar char="◦"/>
              <a:defRPr sz="1800" b="0" i="0" u="none" strike="noStrike" cap="none">
                <a:solidFill>
                  <a:schemeClr val="dk1"/>
                </a:solidFill>
                <a:latin typeface="Garamond"/>
                <a:ea typeface="Garamond"/>
                <a:cs typeface="Garamond"/>
                <a:sym typeface="Garamond"/>
              </a:defRPr>
            </a:lvl1pPr>
            <a:lvl2pPr marL="914400" marR="0" lvl="1" indent="-330200" algn="l" rtl="0">
              <a:lnSpc>
                <a:spcPct val="100000"/>
              </a:lnSpc>
              <a:spcBef>
                <a:spcPts val="500"/>
              </a:spcBef>
              <a:spcAft>
                <a:spcPts val="0"/>
              </a:spcAft>
              <a:buClr>
                <a:srgbClr val="262626"/>
              </a:buClr>
              <a:buSzPts val="1600"/>
              <a:buFont typeface="Garamond"/>
              <a:buChar char="◦"/>
              <a:defRPr sz="1600" b="0" i="0" u="none" strike="noStrike" cap="none">
                <a:solidFill>
                  <a:schemeClr val="dk1"/>
                </a:solidFill>
                <a:latin typeface="Garamond"/>
                <a:ea typeface="Garamond"/>
                <a:cs typeface="Garamond"/>
                <a:sym typeface="Garamond"/>
              </a:defRPr>
            </a:lvl2pPr>
            <a:lvl3pPr marL="1371600" marR="0" lvl="2" indent="-317500" algn="l" rtl="0">
              <a:lnSpc>
                <a:spcPct val="100000"/>
              </a:lnSpc>
              <a:spcBef>
                <a:spcPts val="500"/>
              </a:spcBef>
              <a:spcAft>
                <a:spcPts val="0"/>
              </a:spcAft>
              <a:buClr>
                <a:srgbClr val="262626"/>
              </a:buClr>
              <a:buSzPts val="1400"/>
              <a:buFont typeface="Garamond"/>
              <a:buChar char="◦"/>
              <a:defRPr sz="1400" b="0" i="0" u="none" strike="noStrike" cap="none">
                <a:solidFill>
                  <a:schemeClr val="dk1"/>
                </a:solidFill>
                <a:latin typeface="Garamond"/>
                <a:ea typeface="Garamond"/>
                <a:cs typeface="Garamond"/>
                <a:sym typeface="Garamond"/>
              </a:defRPr>
            </a:lvl3pPr>
            <a:lvl4pPr marL="1828800" marR="0" lvl="3" indent="-317500" algn="l" rtl="0">
              <a:lnSpc>
                <a:spcPct val="100000"/>
              </a:lnSpc>
              <a:spcBef>
                <a:spcPts val="500"/>
              </a:spcBef>
              <a:spcAft>
                <a:spcPts val="0"/>
              </a:spcAft>
              <a:buClr>
                <a:srgbClr val="262626"/>
              </a:buClr>
              <a:buSzPts val="1400"/>
              <a:buFont typeface="Garamond"/>
              <a:buChar char="◦"/>
              <a:defRPr sz="1400" b="0" i="0" u="none" strike="noStrike" cap="none">
                <a:solidFill>
                  <a:schemeClr val="dk1"/>
                </a:solidFill>
                <a:latin typeface="Garamond"/>
                <a:ea typeface="Garamond"/>
                <a:cs typeface="Garamond"/>
                <a:sym typeface="Garamond"/>
              </a:defRPr>
            </a:lvl4pPr>
            <a:lvl5pPr marL="2286000" marR="0" lvl="4" indent="-317500" algn="l" rtl="0">
              <a:lnSpc>
                <a:spcPct val="100000"/>
              </a:lnSpc>
              <a:spcBef>
                <a:spcPts val="500"/>
              </a:spcBef>
              <a:spcAft>
                <a:spcPts val="0"/>
              </a:spcAft>
              <a:buClr>
                <a:srgbClr val="262626"/>
              </a:buClr>
              <a:buSzPts val="1400"/>
              <a:buFont typeface="Garamond"/>
              <a:buChar char="◦"/>
              <a:defRPr sz="1400" b="0" i="0" u="none" strike="noStrike" cap="none">
                <a:solidFill>
                  <a:schemeClr val="dk1"/>
                </a:solidFill>
                <a:latin typeface="Garamond"/>
                <a:ea typeface="Garamond"/>
                <a:cs typeface="Garamond"/>
                <a:sym typeface="Garamond"/>
              </a:defRPr>
            </a:lvl5pPr>
            <a:lvl6pPr marL="2743200" marR="0" lvl="5" indent="-317500" algn="l" rtl="0">
              <a:lnSpc>
                <a:spcPct val="100000"/>
              </a:lnSpc>
              <a:spcBef>
                <a:spcPts val="500"/>
              </a:spcBef>
              <a:spcAft>
                <a:spcPts val="0"/>
              </a:spcAft>
              <a:buClr>
                <a:srgbClr val="262626"/>
              </a:buClr>
              <a:buSzPts val="1400"/>
              <a:buFont typeface="Garamond"/>
              <a:buChar char="◦"/>
              <a:defRPr sz="1400" b="0" i="0" u="none" strike="noStrike" cap="none">
                <a:solidFill>
                  <a:schemeClr val="dk1"/>
                </a:solidFill>
                <a:latin typeface="Garamond"/>
                <a:ea typeface="Garamond"/>
                <a:cs typeface="Garamond"/>
                <a:sym typeface="Garamond"/>
              </a:defRPr>
            </a:lvl6pPr>
            <a:lvl7pPr marL="3200400" marR="0" lvl="6" indent="-317500" algn="l" rtl="0">
              <a:lnSpc>
                <a:spcPct val="100000"/>
              </a:lnSpc>
              <a:spcBef>
                <a:spcPts val="500"/>
              </a:spcBef>
              <a:spcAft>
                <a:spcPts val="0"/>
              </a:spcAft>
              <a:buClr>
                <a:srgbClr val="262626"/>
              </a:buClr>
              <a:buSzPts val="1400"/>
              <a:buFont typeface="Garamond"/>
              <a:buChar char="◦"/>
              <a:defRPr sz="1400" b="0" i="0" u="none" strike="noStrike" cap="none">
                <a:solidFill>
                  <a:schemeClr val="dk1"/>
                </a:solidFill>
                <a:latin typeface="Garamond"/>
                <a:ea typeface="Garamond"/>
                <a:cs typeface="Garamond"/>
                <a:sym typeface="Garamond"/>
              </a:defRPr>
            </a:lvl7pPr>
            <a:lvl8pPr marL="3657600" marR="0" lvl="7" indent="-317500" algn="l" rtl="0">
              <a:lnSpc>
                <a:spcPct val="100000"/>
              </a:lnSpc>
              <a:spcBef>
                <a:spcPts val="500"/>
              </a:spcBef>
              <a:spcAft>
                <a:spcPts val="0"/>
              </a:spcAft>
              <a:buClr>
                <a:srgbClr val="262626"/>
              </a:buClr>
              <a:buSzPts val="1400"/>
              <a:buFont typeface="Garamond"/>
              <a:buChar char="◦"/>
              <a:defRPr sz="1400" b="0" i="0" u="none" strike="noStrike" cap="none">
                <a:solidFill>
                  <a:schemeClr val="dk1"/>
                </a:solidFill>
                <a:latin typeface="Garamond"/>
                <a:ea typeface="Garamond"/>
                <a:cs typeface="Garamond"/>
                <a:sym typeface="Garamond"/>
              </a:defRPr>
            </a:lvl8pPr>
            <a:lvl9pPr marL="4114800" marR="0" lvl="8" indent="-317500" algn="l" rtl="0">
              <a:lnSpc>
                <a:spcPct val="100000"/>
              </a:lnSpc>
              <a:spcBef>
                <a:spcPts val="500"/>
              </a:spcBef>
              <a:spcAft>
                <a:spcPts val="0"/>
              </a:spcAft>
              <a:buClr>
                <a:srgbClr val="262626"/>
              </a:buClr>
              <a:buSzPts val="1400"/>
              <a:buFont typeface="Garamond"/>
              <a:buChar char="◦"/>
              <a:defRPr sz="1400" b="0" i="0" u="none" strike="noStrike" cap="none">
                <a:solidFill>
                  <a:schemeClr val="dk1"/>
                </a:solidFill>
                <a:latin typeface="Garamond"/>
                <a:ea typeface="Garamond"/>
                <a:cs typeface="Garamond"/>
                <a:sym typeface="Garamond"/>
              </a:defRPr>
            </a:lvl9pPr>
          </a:lstStyle>
          <a:p>
            <a:endParaRPr/>
          </a:p>
        </p:txBody>
      </p:sp>
      <p:sp>
        <p:nvSpPr>
          <p:cNvPr id="13" name="Google Shape;13;p22"/>
          <p:cNvSpPr txBox="1">
            <a:spLocks noGrp="1"/>
          </p:cNvSpPr>
          <p:nvPr>
            <p:ph type="dt" idx="10"/>
          </p:nvPr>
        </p:nvSpPr>
        <p:spPr>
          <a:xfrm>
            <a:off x="389464" y="6214535"/>
            <a:ext cx="2743200" cy="256032"/>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000" b="0" i="0" u="none" strike="noStrike" cap="none">
                <a:solidFill>
                  <a:srgbClr val="3F3F3F"/>
                </a:solidFill>
                <a:latin typeface="Garamond"/>
                <a:ea typeface="Garamond"/>
                <a:cs typeface="Garamond"/>
                <a:sym typeface="Garamond"/>
              </a:defRPr>
            </a:lvl1pPr>
            <a:lvl2pPr marR="0" lvl="1" algn="l" rtl="0">
              <a:spcBef>
                <a:spcPts val="0"/>
              </a:spcBef>
              <a:spcAft>
                <a:spcPts val="0"/>
              </a:spcAft>
              <a:buSzPts val="1400"/>
              <a:buNone/>
              <a:defRPr sz="1800" b="0" i="0" u="none" strike="noStrike" cap="none">
                <a:solidFill>
                  <a:schemeClr val="dk1"/>
                </a:solidFill>
                <a:latin typeface="Garamond"/>
                <a:ea typeface="Garamond"/>
                <a:cs typeface="Garamond"/>
                <a:sym typeface="Garamond"/>
              </a:defRPr>
            </a:lvl2pPr>
            <a:lvl3pPr marR="0" lvl="2" algn="l" rtl="0">
              <a:spcBef>
                <a:spcPts val="0"/>
              </a:spcBef>
              <a:spcAft>
                <a:spcPts val="0"/>
              </a:spcAft>
              <a:buSzPts val="1400"/>
              <a:buNone/>
              <a:defRPr sz="1800" b="0" i="0" u="none" strike="noStrike" cap="none">
                <a:solidFill>
                  <a:schemeClr val="dk1"/>
                </a:solidFill>
                <a:latin typeface="Garamond"/>
                <a:ea typeface="Garamond"/>
                <a:cs typeface="Garamond"/>
                <a:sym typeface="Garamond"/>
              </a:defRPr>
            </a:lvl3pPr>
            <a:lvl4pPr marR="0" lvl="3" algn="l" rtl="0">
              <a:spcBef>
                <a:spcPts val="0"/>
              </a:spcBef>
              <a:spcAft>
                <a:spcPts val="0"/>
              </a:spcAft>
              <a:buSzPts val="1400"/>
              <a:buNone/>
              <a:defRPr sz="1800" b="0" i="0" u="none" strike="noStrike" cap="none">
                <a:solidFill>
                  <a:schemeClr val="dk1"/>
                </a:solidFill>
                <a:latin typeface="Garamond"/>
                <a:ea typeface="Garamond"/>
                <a:cs typeface="Garamond"/>
                <a:sym typeface="Garamond"/>
              </a:defRPr>
            </a:lvl4pPr>
            <a:lvl5pPr marR="0" lvl="4" algn="l" rtl="0">
              <a:spcBef>
                <a:spcPts val="0"/>
              </a:spcBef>
              <a:spcAft>
                <a:spcPts val="0"/>
              </a:spcAft>
              <a:buSzPts val="1400"/>
              <a:buNone/>
              <a:defRPr sz="1800" b="0" i="0" u="none" strike="noStrike" cap="none">
                <a:solidFill>
                  <a:schemeClr val="dk1"/>
                </a:solidFill>
                <a:latin typeface="Garamond"/>
                <a:ea typeface="Garamond"/>
                <a:cs typeface="Garamond"/>
                <a:sym typeface="Garamond"/>
              </a:defRPr>
            </a:lvl5pPr>
            <a:lvl6pPr marR="0" lvl="5" algn="l" rtl="0">
              <a:spcBef>
                <a:spcPts val="0"/>
              </a:spcBef>
              <a:spcAft>
                <a:spcPts val="0"/>
              </a:spcAft>
              <a:buSzPts val="1400"/>
              <a:buNone/>
              <a:defRPr sz="1800" b="0" i="0" u="none" strike="noStrike" cap="none">
                <a:solidFill>
                  <a:schemeClr val="dk1"/>
                </a:solidFill>
                <a:latin typeface="Garamond"/>
                <a:ea typeface="Garamond"/>
                <a:cs typeface="Garamond"/>
                <a:sym typeface="Garamond"/>
              </a:defRPr>
            </a:lvl6pPr>
            <a:lvl7pPr marR="0" lvl="6" algn="l" rtl="0">
              <a:spcBef>
                <a:spcPts val="0"/>
              </a:spcBef>
              <a:spcAft>
                <a:spcPts val="0"/>
              </a:spcAft>
              <a:buSzPts val="1400"/>
              <a:buNone/>
              <a:defRPr sz="1800" b="0" i="0" u="none" strike="noStrike" cap="none">
                <a:solidFill>
                  <a:schemeClr val="dk1"/>
                </a:solidFill>
                <a:latin typeface="Garamond"/>
                <a:ea typeface="Garamond"/>
                <a:cs typeface="Garamond"/>
                <a:sym typeface="Garamond"/>
              </a:defRPr>
            </a:lvl7pPr>
            <a:lvl8pPr marR="0" lvl="7" algn="l" rtl="0">
              <a:spcBef>
                <a:spcPts val="0"/>
              </a:spcBef>
              <a:spcAft>
                <a:spcPts val="0"/>
              </a:spcAft>
              <a:buSzPts val="1400"/>
              <a:buNone/>
              <a:defRPr sz="1800" b="0" i="0" u="none" strike="noStrike" cap="none">
                <a:solidFill>
                  <a:schemeClr val="dk1"/>
                </a:solidFill>
                <a:latin typeface="Garamond"/>
                <a:ea typeface="Garamond"/>
                <a:cs typeface="Garamond"/>
                <a:sym typeface="Garamond"/>
              </a:defRPr>
            </a:lvl8pPr>
            <a:lvl9pPr marR="0" lvl="8" algn="l" rtl="0">
              <a:spcBef>
                <a:spcPts val="0"/>
              </a:spcBef>
              <a:spcAft>
                <a:spcPts val="0"/>
              </a:spcAft>
              <a:buSzPts val="1400"/>
              <a:buNone/>
              <a:defRPr sz="1800" b="0" i="0" u="none" strike="noStrike" cap="none">
                <a:solidFill>
                  <a:schemeClr val="dk1"/>
                </a:solidFill>
                <a:latin typeface="Garamond"/>
                <a:ea typeface="Garamond"/>
                <a:cs typeface="Garamond"/>
                <a:sym typeface="Garamond"/>
              </a:defRPr>
            </a:lvl9pPr>
          </a:lstStyle>
          <a:p>
            <a:endParaRPr/>
          </a:p>
        </p:txBody>
      </p:sp>
      <p:sp>
        <p:nvSpPr>
          <p:cNvPr id="14" name="Google Shape;14;p22"/>
          <p:cNvSpPr txBox="1">
            <a:spLocks noGrp="1"/>
          </p:cNvSpPr>
          <p:nvPr>
            <p:ph type="ftr" idx="11"/>
          </p:nvPr>
        </p:nvSpPr>
        <p:spPr>
          <a:xfrm>
            <a:off x="3489960" y="6214535"/>
            <a:ext cx="5212080" cy="256032"/>
          </a:xfrm>
          <a:prstGeom prst="rect">
            <a:avLst/>
          </a:prstGeom>
          <a:noFill/>
          <a:ln>
            <a:noFill/>
          </a:ln>
        </p:spPr>
        <p:txBody>
          <a:bodyPr spcFirstLastPara="1" wrap="square" lIns="91425" tIns="45700" rIns="91425" bIns="45700" anchor="b" anchorCtr="0">
            <a:noAutofit/>
          </a:bodyPr>
          <a:lstStyle>
            <a:lvl1pPr marR="0" lvl="0" algn="ctr" rtl="0">
              <a:spcBef>
                <a:spcPts val="0"/>
              </a:spcBef>
              <a:spcAft>
                <a:spcPts val="0"/>
              </a:spcAft>
              <a:buSzPts val="1400"/>
              <a:buNone/>
              <a:defRPr sz="1000" b="0" i="0" u="none" strike="noStrike" cap="none">
                <a:solidFill>
                  <a:srgbClr val="3F3F3F"/>
                </a:solidFill>
                <a:latin typeface="Garamond"/>
                <a:ea typeface="Garamond"/>
                <a:cs typeface="Garamond"/>
                <a:sym typeface="Garamond"/>
              </a:defRPr>
            </a:lvl1pPr>
            <a:lvl2pPr marR="0" lvl="1" algn="l" rtl="0">
              <a:spcBef>
                <a:spcPts val="0"/>
              </a:spcBef>
              <a:spcAft>
                <a:spcPts val="0"/>
              </a:spcAft>
              <a:buSzPts val="1400"/>
              <a:buNone/>
              <a:defRPr sz="1800" b="0" i="0" u="none" strike="noStrike" cap="none">
                <a:solidFill>
                  <a:schemeClr val="dk1"/>
                </a:solidFill>
                <a:latin typeface="Garamond"/>
                <a:ea typeface="Garamond"/>
                <a:cs typeface="Garamond"/>
                <a:sym typeface="Garamond"/>
              </a:defRPr>
            </a:lvl2pPr>
            <a:lvl3pPr marR="0" lvl="2" algn="l" rtl="0">
              <a:spcBef>
                <a:spcPts val="0"/>
              </a:spcBef>
              <a:spcAft>
                <a:spcPts val="0"/>
              </a:spcAft>
              <a:buSzPts val="1400"/>
              <a:buNone/>
              <a:defRPr sz="1800" b="0" i="0" u="none" strike="noStrike" cap="none">
                <a:solidFill>
                  <a:schemeClr val="dk1"/>
                </a:solidFill>
                <a:latin typeface="Garamond"/>
                <a:ea typeface="Garamond"/>
                <a:cs typeface="Garamond"/>
                <a:sym typeface="Garamond"/>
              </a:defRPr>
            </a:lvl3pPr>
            <a:lvl4pPr marR="0" lvl="3" algn="l" rtl="0">
              <a:spcBef>
                <a:spcPts val="0"/>
              </a:spcBef>
              <a:spcAft>
                <a:spcPts val="0"/>
              </a:spcAft>
              <a:buSzPts val="1400"/>
              <a:buNone/>
              <a:defRPr sz="1800" b="0" i="0" u="none" strike="noStrike" cap="none">
                <a:solidFill>
                  <a:schemeClr val="dk1"/>
                </a:solidFill>
                <a:latin typeface="Garamond"/>
                <a:ea typeface="Garamond"/>
                <a:cs typeface="Garamond"/>
                <a:sym typeface="Garamond"/>
              </a:defRPr>
            </a:lvl4pPr>
            <a:lvl5pPr marR="0" lvl="4" algn="l" rtl="0">
              <a:spcBef>
                <a:spcPts val="0"/>
              </a:spcBef>
              <a:spcAft>
                <a:spcPts val="0"/>
              </a:spcAft>
              <a:buSzPts val="1400"/>
              <a:buNone/>
              <a:defRPr sz="1800" b="0" i="0" u="none" strike="noStrike" cap="none">
                <a:solidFill>
                  <a:schemeClr val="dk1"/>
                </a:solidFill>
                <a:latin typeface="Garamond"/>
                <a:ea typeface="Garamond"/>
                <a:cs typeface="Garamond"/>
                <a:sym typeface="Garamond"/>
              </a:defRPr>
            </a:lvl5pPr>
            <a:lvl6pPr marR="0" lvl="5" algn="l" rtl="0">
              <a:spcBef>
                <a:spcPts val="0"/>
              </a:spcBef>
              <a:spcAft>
                <a:spcPts val="0"/>
              </a:spcAft>
              <a:buSzPts val="1400"/>
              <a:buNone/>
              <a:defRPr sz="1800" b="0" i="0" u="none" strike="noStrike" cap="none">
                <a:solidFill>
                  <a:schemeClr val="dk1"/>
                </a:solidFill>
                <a:latin typeface="Garamond"/>
                <a:ea typeface="Garamond"/>
                <a:cs typeface="Garamond"/>
                <a:sym typeface="Garamond"/>
              </a:defRPr>
            </a:lvl6pPr>
            <a:lvl7pPr marR="0" lvl="6" algn="l" rtl="0">
              <a:spcBef>
                <a:spcPts val="0"/>
              </a:spcBef>
              <a:spcAft>
                <a:spcPts val="0"/>
              </a:spcAft>
              <a:buSzPts val="1400"/>
              <a:buNone/>
              <a:defRPr sz="1800" b="0" i="0" u="none" strike="noStrike" cap="none">
                <a:solidFill>
                  <a:schemeClr val="dk1"/>
                </a:solidFill>
                <a:latin typeface="Garamond"/>
                <a:ea typeface="Garamond"/>
                <a:cs typeface="Garamond"/>
                <a:sym typeface="Garamond"/>
              </a:defRPr>
            </a:lvl7pPr>
            <a:lvl8pPr marR="0" lvl="7" algn="l" rtl="0">
              <a:spcBef>
                <a:spcPts val="0"/>
              </a:spcBef>
              <a:spcAft>
                <a:spcPts val="0"/>
              </a:spcAft>
              <a:buSzPts val="1400"/>
              <a:buNone/>
              <a:defRPr sz="1800" b="0" i="0" u="none" strike="noStrike" cap="none">
                <a:solidFill>
                  <a:schemeClr val="dk1"/>
                </a:solidFill>
                <a:latin typeface="Garamond"/>
                <a:ea typeface="Garamond"/>
                <a:cs typeface="Garamond"/>
                <a:sym typeface="Garamond"/>
              </a:defRPr>
            </a:lvl8pPr>
            <a:lvl9pPr marR="0" lvl="8" algn="l" rtl="0">
              <a:spcBef>
                <a:spcPts val="0"/>
              </a:spcBef>
              <a:spcAft>
                <a:spcPts val="0"/>
              </a:spcAft>
              <a:buSzPts val="1400"/>
              <a:buNone/>
              <a:defRPr sz="1800" b="0" i="0" u="none" strike="noStrike" cap="none">
                <a:solidFill>
                  <a:schemeClr val="dk1"/>
                </a:solidFill>
                <a:latin typeface="Garamond"/>
                <a:ea typeface="Garamond"/>
                <a:cs typeface="Garamond"/>
                <a:sym typeface="Garamond"/>
              </a:defRPr>
            </a:lvl9pPr>
          </a:lstStyle>
          <a:p>
            <a:endParaRPr/>
          </a:p>
        </p:txBody>
      </p:sp>
      <p:sp>
        <p:nvSpPr>
          <p:cNvPr id="15" name="Google Shape;15;p22"/>
          <p:cNvSpPr txBox="1">
            <a:spLocks noGrp="1"/>
          </p:cNvSpPr>
          <p:nvPr>
            <p:ph type="sldNum" idx="12"/>
          </p:nvPr>
        </p:nvSpPr>
        <p:spPr>
          <a:xfrm>
            <a:off x="10348535" y="6214535"/>
            <a:ext cx="1463040" cy="256032"/>
          </a:xfrm>
          <a:prstGeom prst="rect">
            <a:avLst/>
          </a:prstGeom>
          <a:noFill/>
          <a:ln>
            <a:noFill/>
          </a:ln>
        </p:spPr>
        <p:txBody>
          <a:bodyPr spcFirstLastPara="1" wrap="square" lIns="91425" tIns="45700" rIns="91425" bIns="45700" anchor="b" anchorCtr="0">
            <a:noAutofit/>
          </a:bodyPr>
          <a:lstStyle>
            <a:lvl1pPr marL="0" marR="0" lvl="0" indent="0" algn="r" rtl="0">
              <a:spcBef>
                <a:spcPts val="0"/>
              </a:spcBef>
              <a:buNone/>
              <a:defRPr sz="1000" b="0" i="0" u="none" strike="noStrike" cap="none">
                <a:solidFill>
                  <a:srgbClr val="3F3F3F"/>
                </a:solidFill>
                <a:latin typeface="Garamond"/>
                <a:ea typeface="Garamond"/>
                <a:cs typeface="Garamond"/>
                <a:sym typeface="Garamond"/>
              </a:defRPr>
            </a:lvl1pPr>
            <a:lvl2pPr marL="0" marR="0" lvl="1" indent="0" algn="r" rtl="0">
              <a:spcBef>
                <a:spcPts val="0"/>
              </a:spcBef>
              <a:buNone/>
              <a:defRPr sz="1000" b="0" i="0" u="none" strike="noStrike" cap="none">
                <a:solidFill>
                  <a:srgbClr val="3F3F3F"/>
                </a:solidFill>
                <a:latin typeface="Garamond"/>
                <a:ea typeface="Garamond"/>
                <a:cs typeface="Garamond"/>
                <a:sym typeface="Garamond"/>
              </a:defRPr>
            </a:lvl2pPr>
            <a:lvl3pPr marL="0" marR="0" lvl="2" indent="0" algn="r" rtl="0">
              <a:spcBef>
                <a:spcPts val="0"/>
              </a:spcBef>
              <a:buNone/>
              <a:defRPr sz="1000" b="0" i="0" u="none" strike="noStrike" cap="none">
                <a:solidFill>
                  <a:srgbClr val="3F3F3F"/>
                </a:solidFill>
                <a:latin typeface="Garamond"/>
                <a:ea typeface="Garamond"/>
                <a:cs typeface="Garamond"/>
                <a:sym typeface="Garamond"/>
              </a:defRPr>
            </a:lvl3pPr>
            <a:lvl4pPr marL="0" marR="0" lvl="3" indent="0" algn="r" rtl="0">
              <a:spcBef>
                <a:spcPts val="0"/>
              </a:spcBef>
              <a:buNone/>
              <a:defRPr sz="1000" b="0" i="0" u="none" strike="noStrike" cap="none">
                <a:solidFill>
                  <a:srgbClr val="3F3F3F"/>
                </a:solidFill>
                <a:latin typeface="Garamond"/>
                <a:ea typeface="Garamond"/>
                <a:cs typeface="Garamond"/>
                <a:sym typeface="Garamond"/>
              </a:defRPr>
            </a:lvl4pPr>
            <a:lvl5pPr marL="0" marR="0" lvl="4" indent="0" algn="r" rtl="0">
              <a:spcBef>
                <a:spcPts val="0"/>
              </a:spcBef>
              <a:buNone/>
              <a:defRPr sz="1000" b="0" i="0" u="none" strike="noStrike" cap="none">
                <a:solidFill>
                  <a:srgbClr val="3F3F3F"/>
                </a:solidFill>
                <a:latin typeface="Garamond"/>
                <a:ea typeface="Garamond"/>
                <a:cs typeface="Garamond"/>
                <a:sym typeface="Garamond"/>
              </a:defRPr>
            </a:lvl5pPr>
            <a:lvl6pPr marL="0" marR="0" lvl="5" indent="0" algn="r" rtl="0">
              <a:spcBef>
                <a:spcPts val="0"/>
              </a:spcBef>
              <a:buNone/>
              <a:defRPr sz="1000" b="0" i="0" u="none" strike="noStrike" cap="none">
                <a:solidFill>
                  <a:srgbClr val="3F3F3F"/>
                </a:solidFill>
                <a:latin typeface="Garamond"/>
                <a:ea typeface="Garamond"/>
                <a:cs typeface="Garamond"/>
                <a:sym typeface="Garamond"/>
              </a:defRPr>
            </a:lvl6pPr>
            <a:lvl7pPr marL="0" marR="0" lvl="6" indent="0" algn="r" rtl="0">
              <a:spcBef>
                <a:spcPts val="0"/>
              </a:spcBef>
              <a:buNone/>
              <a:defRPr sz="1000" b="0" i="0" u="none" strike="noStrike" cap="none">
                <a:solidFill>
                  <a:srgbClr val="3F3F3F"/>
                </a:solidFill>
                <a:latin typeface="Garamond"/>
                <a:ea typeface="Garamond"/>
                <a:cs typeface="Garamond"/>
                <a:sym typeface="Garamond"/>
              </a:defRPr>
            </a:lvl7pPr>
            <a:lvl8pPr marL="0" marR="0" lvl="7" indent="0" algn="r" rtl="0">
              <a:spcBef>
                <a:spcPts val="0"/>
              </a:spcBef>
              <a:buNone/>
              <a:defRPr sz="1000" b="0" i="0" u="none" strike="noStrike" cap="none">
                <a:solidFill>
                  <a:srgbClr val="3F3F3F"/>
                </a:solidFill>
                <a:latin typeface="Garamond"/>
                <a:ea typeface="Garamond"/>
                <a:cs typeface="Garamond"/>
                <a:sym typeface="Garamond"/>
              </a:defRPr>
            </a:lvl8pPr>
            <a:lvl9pPr marL="0" marR="0" lvl="8" indent="0" algn="r" rtl="0">
              <a:spcBef>
                <a:spcPts val="0"/>
              </a:spcBef>
              <a:buNone/>
              <a:defRPr sz="1000" b="0" i="0" u="none" strike="noStrike" cap="none">
                <a:solidFill>
                  <a:srgbClr val="3F3F3F"/>
                </a:solidFill>
                <a:latin typeface="Garamond"/>
                <a:ea typeface="Garamond"/>
                <a:cs typeface="Garamond"/>
                <a:sym typeface="Garamond"/>
              </a:defRPr>
            </a:lvl9pPr>
          </a:lstStyle>
          <a:p>
            <a:pPr marL="0" lvl="0" indent="0" algn="r" rtl="0">
              <a:spcBef>
                <a:spcPts val="0"/>
              </a:spcBef>
              <a:spcAft>
                <a:spcPts val="0"/>
              </a:spcAft>
              <a:buNone/>
            </a:pPr>
            <a:fld id="{00000000-1234-1234-1234-123412341234}" type="slidenum">
              <a:rPr lang="en-GB"/>
              <a:t>‹#›</a:t>
            </a:fld>
            <a:endParaRPr/>
          </a:p>
        </p:txBody>
      </p:sp>
      <p:sp>
        <p:nvSpPr>
          <p:cNvPr id="16" name="Google Shape;16;p22"/>
          <p:cNvSpPr/>
          <p:nvPr/>
        </p:nvSpPr>
        <p:spPr>
          <a:xfrm>
            <a:off x="371856" y="374904"/>
            <a:ext cx="11448288" cy="6108192"/>
          </a:xfrm>
          <a:prstGeom prst="rect">
            <a:avLst/>
          </a:prstGeom>
          <a:noFill/>
          <a:ln w="9525" cap="sq" cmpd="sng">
            <a:solidFill>
              <a:srgbClr val="3F3F3F"/>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8" Type="http://schemas.openxmlformats.org/officeDocument/2006/relationships/hyperlink" Target="https://www.emjreviews.com/respiratory/news/mental-health-conditions-linked-to-worse-outcomes-in-copd/" TargetMode="External"/><Relationship Id="rId3" Type="http://schemas.openxmlformats.org/officeDocument/2006/relationships/hyperlink" Target="https://www.act-center.org/application/files/1616/3511/6445/Model_Chronic_Care.pdf" TargetMode="External"/><Relationship Id="rId7" Type="http://schemas.openxmlformats.org/officeDocument/2006/relationships/hyperlink" Target="https://my.clevelandclinic.org/health/diseases/8709-chronic-obstructive-pulmonary-disease-copd" TargetMode="Externa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hyperlink" Target="https://www.tafp.org/media/downloads/gold-copd.pdf" TargetMode="External"/><Relationship Id="rId5" Type="http://schemas.openxmlformats.org/officeDocument/2006/relationships/hyperlink" Target="https://www.lung.org/lung-health-diseases/lung-disease-lookup/copd/symptoms-diagnosis/diagnosing" TargetMode="External"/><Relationship Id="rId4" Type="http://schemas.openxmlformats.org/officeDocument/2006/relationships/hyperlink" Target="https://www.ncbi.nlm.nih.gov/books/NBK559281/" TargetMode="External"/></Relationships>
</file>

<file path=ppt/slides/_rels/slide21.xml.rels><?xml version="1.0" encoding="UTF-8" standalone="yes"?>
<Relationships xmlns="http://schemas.openxmlformats.org/package/2006/relationships"><Relationship Id="rId8" Type="http://schemas.openxmlformats.org/officeDocument/2006/relationships/hyperlink" Target="https://www.ajmc.com/view/ers-recap-the-role-of-empathy-shared-decision-making-in-modern-respiratory-care" TargetMode="External"/><Relationship Id="rId3" Type="http://schemas.openxmlformats.org/officeDocument/2006/relationships/hyperlink" Target="https://fingertips.phe.org.uk/search/COPD#page/4/gid/1/pat/159/par/K02000001/ati/15/are/E92000001/iid/253/age/1/sex/4/cat/-1/ctp/-1/yrr/1/cid/4/tbm/1" TargetMode="External"/><Relationship Id="rId7" Type="http://schemas.openxmlformats.org/officeDocument/2006/relationships/hyperlink" Target="https://www.hse.gov.uk/statistics/assets/docs/copd.pdf" TargetMode="Externa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hyperlink" Target="https://www.guidelinecentral.com/guideline/2231686/#section-4054395" TargetMode="External"/><Relationship Id="rId11" Type="http://schemas.openxmlformats.org/officeDocument/2006/relationships/hyperlink" Target="https://www.england.nhs.uk/long-read/copd-commissioning-strategies-resources/" TargetMode="External"/><Relationship Id="rId5" Type="http://schemas.openxmlformats.org/officeDocument/2006/relationships/hyperlink" Target="https://www.gov.uk/government/statistics/update-of-indicators-in-the-respiratory-disease-profile-may-2026/respiratory-disease-profile-statistical-commentary-may-2026" TargetMode="External"/><Relationship Id="rId10" Type="http://schemas.openxmlformats.org/officeDocument/2006/relationships/hyperlink" Target="https://www.england.nhs.uk/always-events/co-production/" TargetMode="External"/><Relationship Id="rId4" Type="http://schemas.openxmlformats.org/officeDocument/2006/relationships/hyperlink" Target="https://goldcopd.org/wp-content/uploads/2024/11/Pocket-Guide-2025-v1.0-New-Format-15Nov2024_WMV.pdf" TargetMode="External"/><Relationship Id="rId9" Type="http://schemas.openxmlformats.org/officeDocument/2006/relationships/hyperlink" Target="https://www.nhs.uk/social-care-and-support/money-work-and-benefits/personal-budgets/"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s://pro.campus.sanofi/copd/articles/key-tools-to-measure-the-success-of-copd-management" TargetMode="External"/><Relationship Id="rId7" Type="http://schemas.openxmlformats.org/officeDocument/2006/relationships/hyperlink" Target="https://assets.kingsfund.org.uk/f/256914/x/83153d6369/co-ordinated_care_complex_conditions_october_2013.pdf" TargetMode="Externa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hyperlink" Target="https://www.who.int/news-room/fact-sheets/detail/chronic-obstructive-pulmonary-disease-(copd)" TargetMode="External"/><Relationship Id="rId5" Type="http://schemas.openxmlformats.org/officeDocument/2006/relationships/hyperlink" Target="https://www.thebusinessresearchcompany.com/report/chronic-obstructive-pulmonary-disease-copd-treatment-global-market-report" TargetMode="External"/><Relationship Id="rId4" Type="http://schemas.openxmlformats.org/officeDocument/2006/relationships/hyperlink" Target="https://synapse.patsnap.com/article/how-do-different-drug-classes-work-in-treating-alpha-1-antitrypsin-deficienc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09"/>
        <p:cNvGrpSpPr/>
        <p:nvPr/>
      </p:nvGrpSpPr>
      <p:grpSpPr>
        <a:xfrm>
          <a:off x="0" y="0"/>
          <a:ext cx="0" cy="0"/>
          <a:chOff x="0" y="0"/>
          <a:chExt cx="0" cy="0"/>
        </a:xfrm>
      </p:grpSpPr>
      <p:sp>
        <p:nvSpPr>
          <p:cNvPr id="110" name="Google Shape;110;p1"/>
          <p:cNvSpPr txBox="1">
            <a:spLocks noGrp="1"/>
          </p:cNvSpPr>
          <p:nvPr>
            <p:ph type="ctrTitle"/>
          </p:nvPr>
        </p:nvSpPr>
        <p:spPr>
          <a:xfrm>
            <a:off x="1561708" y="2091263"/>
            <a:ext cx="9068586" cy="1556505"/>
          </a:xfrm>
          <a:prstGeom prst="rect">
            <a:avLst/>
          </a:prstGeom>
          <a:noFill/>
          <a:ln>
            <a:noFill/>
          </a:ln>
        </p:spPr>
        <p:txBody>
          <a:bodyPr spcFirstLastPara="1" wrap="square" lIns="91425" tIns="45700" rIns="91425" bIns="45700" anchor="ctr" anchorCtr="0">
            <a:noAutofit/>
          </a:bodyPr>
          <a:lstStyle/>
          <a:p>
            <a:pPr marL="0" lvl="0" indent="0" algn="ctr" rtl="0">
              <a:lnSpc>
                <a:spcPct val="150000"/>
              </a:lnSpc>
              <a:spcBef>
                <a:spcPts val="0"/>
              </a:spcBef>
              <a:spcAft>
                <a:spcPts val="0"/>
              </a:spcAft>
              <a:buClr>
                <a:srgbClr val="262626"/>
              </a:buClr>
              <a:buSzPts val="2000"/>
              <a:buFont typeface="Times New Roman"/>
              <a:buNone/>
            </a:pPr>
            <a:r>
              <a:rPr lang="en-GB" sz="2000" b="1">
                <a:latin typeface="Times New Roman"/>
                <a:ea typeface="Times New Roman"/>
                <a:cs typeface="Times New Roman"/>
                <a:sym typeface="Times New Roman"/>
              </a:rPr>
              <a:t>CHRONIC OBSTRUCTIVE PULMONARY DISEASE: A HOLISTIC EXAMINATION OF BURDEN, MANAGEMENT, AND CO-PRODUCTIVE CARE IN THE UK COMMUNITY NURSES</a:t>
            </a:r>
            <a:endParaRPr sz="2000">
              <a:latin typeface="Times New Roman"/>
              <a:ea typeface="Times New Roman"/>
              <a:cs typeface="Times New Roman"/>
              <a:sym typeface="Times New Roman"/>
            </a:endParaRPr>
          </a:p>
        </p:txBody>
      </p:sp>
      <p:sp>
        <p:nvSpPr>
          <p:cNvPr id="111" name="Google Shape;111;p1"/>
          <p:cNvSpPr txBox="1">
            <a:spLocks noGrp="1"/>
          </p:cNvSpPr>
          <p:nvPr>
            <p:ph type="subTitle" idx="1"/>
          </p:nvPr>
        </p:nvSpPr>
        <p:spPr>
          <a:xfrm>
            <a:off x="1562100" y="3913240"/>
            <a:ext cx="9070848" cy="1226024"/>
          </a:xfrm>
          <a:prstGeom prst="rect">
            <a:avLst/>
          </a:prstGeom>
          <a:noFill/>
          <a:ln>
            <a:noFill/>
          </a:ln>
        </p:spPr>
        <p:txBody>
          <a:bodyPr spcFirstLastPara="1" wrap="square" lIns="91425" tIns="45700" rIns="91425" bIns="45700" anchor="t" anchorCtr="0">
            <a:normAutofit/>
          </a:bodyPr>
          <a:lstStyle/>
          <a:p>
            <a:pPr marL="0" lvl="0" indent="0" algn="ctr" rtl="0">
              <a:lnSpc>
                <a:spcPct val="100000"/>
              </a:lnSpc>
              <a:spcBef>
                <a:spcPts val="0"/>
              </a:spcBef>
              <a:spcAft>
                <a:spcPts val="0"/>
              </a:spcAft>
              <a:buSzPts val="1600"/>
              <a:buNone/>
            </a:pPr>
            <a:r>
              <a:rPr lang="en-GB" b="1" dirty="0">
                <a:latin typeface="Times New Roman"/>
                <a:ea typeface="Times New Roman"/>
                <a:cs typeface="Times New Roman"/>
                <a:sym typeface="Times New Roman"/>
              </a:rPr>
              <a:t>Student Name: Dhruvi Mukeshbhai Desai</a:t>
            </a:r>
            <a:br>
              <a:rPr lang="en-GB" dirty="0">
                <a:latin typeface="Times New Roman"/>
                <a:ea typeface="Times New Roman"/>
                <a:cs typeface="Times New Roman"/>
                <a:sym typeface="Times New Roman"/>
              </a:rPr>
            </a:br>
            <a:r>
              <a:rPr lang="en-GB" b="1" dirty="0">
                <a:latin typeface="Times New Roman"/>
                <a:ea typeface="Times New Roman"/>
                <a:cs typeface="Times New Roman"/>
                <a:sym typeface="Times New Roman"/>
              </a:rPr>
              <a:t>Student ID:2534275</a:t>
            </a:r>
            <a:br>
              <a:rPr lang="en-GB" dirty="0">
                <a:latin typeface="Times New Roman"/>
                <a:ea typeface="Times New Roman"/>
                <a:cs typeface="Times New Roman"/>
                <a:sym typeface="Times New Roman"/>
              </a:rPr>
            </a:br>
            <a:r>
              <a:rPr lang="en-GB" b="1" dirty="0">
                <a:latin typeface="Times New Roman"/>
                <a:ea typeface="Times New Roman"/>
                <a:cs typeface="Times New Roman"/>
                <a:sym typeface="Times New Roman"/>
              </a:rPr>
              <a:t>Module Code: LCHS7003</a:t>
            </a:r>
            <a:br>
              <a:rPr lang="en-GB" dirty="0">
                <a:latin typeface="Times New Roman"/>
                <a:ea typeface="Times New Roman"/>
                <a:cs typeface="Times New Roman"/>
                <a:sym typeface="Times New Roman"/>
              </a:rPr>
            </a:br>
            <a:r>
              <a:rPr lang="en-GB" b="1" dirty="0">
                <a:latin typeface="Times New Roman"/>
                <a:ea typeface="Times New Roman"/>
                <a:cs typeface="Times New Roman"/>
                <a:sym typeface="Times New Roman"/>
              </a:rPr>
              <a:t>Lecturer's Name: Muhammed Khan</a:t>
            </a:r>
            <a:endParaRPr dirty="0">
              <a:latin typeface="Times New Roman"/>
              <a:ea typeface="Times New Roman"/>
              <a:cs typeface="Times New Roman"/>
              <a:sym typeface="Times New Roman"/>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16"/>
        <p:cNvGrpSpPr/>
        <p:nvPr/>
      </p:nvGrpSpPr>
      <p:grpSpPr>
        <a:xfrm>
          <a:off x="0" y="0"/>
          <a:ext cx="0" cy="0"/>
          <a:chOff x="0" y="0"/>
          <a:chExt cx="0" cy="0"/>
        </a:xfrm>
      </p:grpSpPr>
      <p:sp>
        <p:nvSpPr>
          <p:cNvPr id="117" name="Google Shape;117;p2"/>
          <p:cNvSpPr txBox="1">
            <a:spLocks noGrp="1"/>
          </p:cNvSpPr>
          <p:nvPr>
            <p:ph type="title"/>
          </p:nvPr>
        </p:nvSpPr>
        <p:spPr>
          <a:xfrm>
            <a:off x="1066800" y="642594"/>
            <a:ext cx="10058400" cy="1371600"/>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rgbClr val="262626"/>
              </a:buClr>
              <a:buSzPts val="3600"/>
              <a:buFont typeface="Garamond"/>
              <a:buNone/>
            </a:pPr>
            <a:r>
              <a:rPr lang="en-GB" sz="3600" b="1"/>
              <a:t>Overview &amp; Definition</a:t>
            </a:r>
            <a:endParaRPr sz="3600" b="1"/>
          </a:p>
        </p:txBody>
      </p:sp>
      <p:sp>
        <p:nvSpPr>
          <p:cNvPr id="118" name="Google Shape;118;p2"/>
          <p:cNvSpPr txBox="1">
            <a:spLocks noGrp="1"/>
          </p:cNvSpPr>
          <p:nvPr>
            <p:ph type="body" idx="1"/>
          </p:nvPr>
        </p:nvSpPr>
        <p:spPr>
          <a:xfrm>
            <a:off x="1066800" y="2103120"/>
            <a:ext cx="5029200" cy="3931920"/>
          </a:xfrm>
          <a:prstGeom prst="rect">
            <a:avLst/>
          </a:prstGeom>
          <a:noFill/>
          <a:ln>
            <a:noFill/>
          </a:ln>
        </p:spPr>
        <p:txBody>
          <a:bodyPr spcFirstLastPara="1" wrap="square" lIns="91425" tIns="45700" rIns="91425" bIns="45700" anchor="t" anchorCtr="0">
            <a:normAutofit fontScale="92500" lnSpcReduction="20000"/>
          </a:bodyPr>
          <a:lstStyle/>
          <a:p>
            <a:pPr marL="182880" lvl="0" indent="-182880" algn="l" rtl="0">
              <a:lnSpc>
                <a:spcPct val="100000"/>
              </a:lnSpc>
              <a:spcBef>
                <a:spcPts val="0"/>
              </a:spcBef>
              <a:spcAft>
                <a:spcPts val="0"/>
              </a:spcAft>
              <a:buSzPct val="100000"/>
              <a:buChar char="◦"/>
            </a:pPr>
            <a:r>
              <a:rPr lang="en-GB"/>
              <a:t>COPD is a common, treatable, but incurable lung disease with persistent respiratory symptoms of breathlessness, cough, and sputum and progressive and not fully reversible airflow obstruction (Agarwal, Raja and Brown, 2026).</a:t>
            </a:r>
            <a:endParaRPr/>
          </a:p>
          <a:p>
            <a:pPr marL="182880" lvl="0" indent="-182880" algn="l" rtl="0">
              <a:lnSpc>
                <a:spcPct val="100000"/>
              </a:lnSpc>
              <a:spcBef>
                <a:spcPts val="900"/>
              </a:spcBef>
              <a:spcAft>
                <a:spcPts val="0"/>
              </a:spcAft>
              <a:buSzPct val="100000"/>
              <a:buChar char="◦"/>
            </a:pPr>
            <a:r>
              <a:rPr lang="en-GB"/>
              <a:t>A lung disease characterized by a decrease in lung function and shortness of breath, also known as emphysema or chronic bronchitis, according to the World Health Organisation (2024).</a:t>
            </a:r>
            <a:endParaRPr/>
          </a:p>
          <a:p>
            <a:pPr marL="182880" lvl="0" indent="-182880" algn="l" rtl="0">
              <a:lnSpc>
                <a:spcPct val="100000"/>
              </a:lnSpc>
              <a:spcBef>
                <a:spcPts val="900"/>
              </a:spcBef>
              <a:spcAft>
                <a:spcPts val="0"/>
              </a:spcAft>
              <a:buSzPct val="100000"/>
              <a:buChar char="◦"/>
            </a:pPr>
            <a:r>
              <a:rPr lang="en-GB"/>
              <a:t>Heterogeneous condition with chronic symptoms composed of airway and alveolar abnormalities leading to persistent airflow obstruction in people, especially in the UK community nurses.</a:t>
            </a:r>
            <a:endParaRPr/>
          </a:p>
          <a:p>
            <a:pPr marL="182880" lvl="0" indent="-182880" algn="l" rtl="0">
              <a:lnSpc>
                <a:spcPct val="100000"/>
              </a:lnSpc>
              <a:spcBef>
                <a:spcPts val="900"/>
              </a:spcBef>
              <a:spcAft>
                <a:spcPts val="0"/>
              </a:spcAft>
              <a:buSzPct val="100000"/>
              <a:buChar char="◦"/>
            </a:pPr>
            <a:r>
              <a:rPr lang="en-GB"/>
              <a:t>Globally, ~214.6 million cases in 2023 (GBD); third leading cause of death (3.4 million deaths in 2023) (Oh, 2026).</a:t>
            </a:r>
            <a:endParaRPr/>
          </a:p>
        </p:txBody>
      </p:sp>
      <p:pic>
        <p:nvPicPr>
          <p:cNvPr id="119" name="Google Shape;119;p2"/>
          <p:cNvPicPr preferRelativeResize="0"/>
          <p:nvPr/>
        </p:nvPicPr>
        <p:blipFill rotWithShape="1">
          <a:blip r:embed="rId3">
            <a:alphaModFix/>
          </a:blip>
          <a:srcRect/>
          <a:stretch/>
        </p:blipFill>
        <p:spPr>
          <a:xfrm>
            <a:off x="6481862" y="926698"/>
            <a:ext cx="4643337" cy="4214014"/>
          </a:xfrm>
          <a:prstGeom prst="rect">
            <a:avLst/>
          </a:prstGeom>
          <a:noFill/>
          <a:ln w="38100" cap="sq" cmpd="sng">
            <a:solidFill>
              <a:srgbClr val="000000"/>
            </a:solidFill>
            <a:prstDash val="solid"/>
            <a:miter lim="8000"/>
            <a:headEnd type="none" w="sm" len="sm"/>
            <a:tailEnd type="none" w="sm" len="sm"/>
          </a:ln>
          <a:effectLst>
            <a:outerShdw blurRad="50800" dist="38100" dir="2700000" algn="tl" rotWithShape="0">
              <a:srgbClr val="000000">
                <a:alpha val="43137"/>
              </a:srgbClr>
            </a:outerShdw>
          </a:effectLst>
        </p:spPr>
      </p:pic>
      <p:sp>
        <p:nvSpPr>
          <p:cNvPr id="120" name="Google Shape;120;p2"/>
          <p:cNvSpPr txBox="1"/>
          <p:nvPr/>
        </p:nvSpPr>
        <p:spPr>
          <a:xfrm>
            <a:off x="6997033" y="5424816"/>
            <a:ext cx="3612994" cy="830997"/>
          </a:xfrm>
          <a:prstGeom prst="rect">
            <a:avLst/>
          </a:prstGeom>
          <a:solidFill>
            <a:schemeClr val="lt1"/>
          </a:solidFill>
          <a:ln w="12700" cap="flat" cmpd="sng">
            <a:solidFill>
              <a:schemeClr val="dk1"/>
            </a:solidFill>
            <a:prstDash val="solid"/>
            <a:round/>
            <a:headEnd type="none" w="sm" len="sm"/>
            <a:tailEnd type="none" w="sm" len="sm"/>
          </a:ln>
        </p:spPr>
        <p:txBody>
          <a:bodyPr spcFirstLastPara="1" wrap="square" lIns="91425" tIns="45700" rIns="91425" bIns="45700" anchor="t" anchorCtr="0">
            <a:spAutoFit/>
          </a:bodyPr>
          <a:lstStyle/>
          <a:p>
            <a:pPr marL="0" marR="0" lvl="0" indent="0" algn="ctr" rtl="0">
              <a:spcBef>
                <a:spcPts val="0"/>
              </a:spcBef>
              <a:spcAft>
                <a:spcPts val="0"/>
              </a:spcAft>
              <a:buClr>
                <a:schemeClr val="dk1"/>
              </a:buClr>
              <a:buSzPts val="1600"/>
              <a:buFont typeface="Times New Roman"/>
              <a:buNone/>
            </a:pPr>
            <a:r>
              <a:rPr lang="en-GB" sz="1600" b="1" i="0" u="none" strike="noStrike" cap="none">
                <a:solidFill>
                  <a:schemeClr val="dk1"/>
                </a:solidFill>
                <a:latin typeface="Times New Roman"/>
                <a:ea typeface="Times New Roman"/>
                <a:cs typeface="Times New Roman"/>
                <a:sym typeface="Times New Roman"/>
              </a:rPr>
              <a:t>Figure 1: Chronic Obstructive Pulmonary Disease</a:t>
            </a:r>
            <a:endParaRPr sz="1400" b="0" i="0" u="none" strike="noStrike" cap="none">
              <a:solidFill>
                <a:schemeClr val="dk1"/>
              </a:solidFill>
              <a:latin typeface="Times New Roman"/>
              <a:ea typeface="Times New Roman"/>
              <a:cs typeface="Times New Roman"/>
              <a:sym typeface="Times New Roman"/>
            </a:endParaRPr>
          </a:p>
          <a:p>
            <a:pPr marL="0" marR="0" lvl="0" indent="0" algn="ctr" rtl="0">
              <a:spcBef>
                <a:spcPts val="0"/>
              </a:spcBef>
              <a:spcAft>
                <a:spcPts val="0"/>
              </a:spcAft>
              <a:buClr>
                <a:schemeClr val="dk1"/>
              </a:buClr>
              <a:buSzPts val="1600"/>
              <a:buFont typeface="Times New Roman"/>
              <a:buNone/>
            </a:pPr>
            <a:r>
              <a:rPr lang="en-GB" sz="1600" b="0" i="0" u="none" strike="noStrike" cap="none">
                <a:solidFill>
                  <a:schemeClr val="dk1"/>
                </a:solidFill>
                <a:latin typeface="Times New Roman"/>
                <a:ea typeface="Times New Roman"/>
                <a:cs typeface="Times New Roman"/>
                <a:sym typeface="Times New Roman"/>
              </a:rPr>
              <a:t>Source: (Cleveland Clinic, 2024)</a:t>
            </a:r>
            <a:endParaRPr sz="2400" b="0" i="0" u="none" strike="noStrike" cap="none">
              <a:solidFill>
                <a:schemeClr val="dk1"/>
              </a:solidFill>
              <a:latin typeface="Times New Roman"/>
              <a:ea typeface="Times New Roman"/>
              <a:cs typeface="Times New Roman"/>
              <a:sym typeface="Times New Roman"/>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25"/>
        <p:cNvGrpSpPr/>
        <p:nvPr/>
      </p:nvGrpSpPr>
      <p:grpSpPr>
        <a:xfrm>
          <a:off x="0" y="0"/>
          <a:ext cx="0" cy="0"/>
          <a:chOff x="0" y="0"/>
          <a:chExt cx="0" cy="0"/>
        </a:xfrm>
      </p:grpSpPr>
      <p:sp>
        <p:nvSpPr>
          <p:cNvPr id="126" name="Google Shape;126;p3"/>
          <p:cNvSpPr txBox="1">
            <a:spLocks noGrp="1"/>
          </p:cNvSpPr>
          <p:nvPr>
            <p:ph type="title"/>
          </p:nvPr>
        </p:nvSpPr>
        <p:spPr>
          <a:xfrm>
            <a:off x="1066800" y="642594"/>
            <a:ext cx="10058400" cy="1371600"/>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rgbClr val="262626"/>
              </a:buClr>
              <a:buSzPts val="4000"/>
              <a:buFont typeface="Garamond"/>
              <a:buNone/>
            </a:pPr>
            <a:r>
              <a:rPr lang="en-GB" sz="4000" b="1"/>
              <a:t>Symptoms</a:t>
            </a:r>
            <a:endParaRPr sz="4000" b="1"/>
          </a:p>
        </p:txBody>
      </p:sp>
      <p:sp>
        <p:nvSpPr>
          <p:cNvPr id="127" name="Google Shape;127;p3"/>
          <p:cNvSpPr txBox="1">
            <a:spLocks noGrp="1"/>
          </p:cNvSpPr>
          <p:nvPr>
            <p:ph type="body" idx="1"/>
          </p:nvPr>
        </p:nvSpPr>
        <p:spPr>
          <a:xfrm>
            <a:off x="1066800" y="2103120"/>
            <a:ext cx="5029200" cy="3931920"/>
          </a:xfrm>
          <a:prstGeom prst="rect">
            <a:avLst/>
          </a:prstGeom>
          <a:noFill/>
          <a:ln>
            <a:noFill/>
          </a:ln>
        </p:spPr>
        <p:txBody>
          <a:bodyPr spcFirstLastPara="1" wrap="square" lIns="91425" tIns="45700" rIns="91425" bIns="45700" anchor="t" anchorCtr="0">
            <a:normAutofit fontScale="92500" lnSpcReduction="10000"/>
          </a:bodyPr>
          <a:lstStyle/>
          <a:p>
            <a:pPr marL="182880" lvl="0" indent="-182880" algn="l" rtl="0">
              <a:lnSpc>
                <a:spcPct val="100000"/>
              </a:lnSpc>
              <a:spcBef>
                <a:spcPts val="0"/>
              </a:spcBef>
              <a:spcAft>
                <a:spcPts val="0"/>
              </a:spcAft>
              <a:buSzPct val="100000"/>
              <a:buChar char="◦"/>
            </a:pPr>
            <a:r>
              <a:rPr lang="en-GB" b="1" dirty="0"/>
              <a:t>Physical:</a:t>
            </a:r>
            <a:r>
              <a:rPr lang="en-GB" dirty="0"/>
              <a:t> Shortness of breath (dyspnea), long cough without/with phlegm, wheezing, lack of energy, and reduced exercise tolerance (WHO, 2024).</a:t>
            </a:r>
            <a:endParaRPr dirty="0"/>
          </a:p>
          <a:p>
            <a:pPr marL="182880" lvl="0" indent="-182880" algn="l" rtl="0">
              <a:lnSpc>
                <a:spcPct val="100000"/>
              </a:lnSpc>
              <a:spcBef>
                <a:spcPts val="900"/>
              </a:spcBef>
              <a:spcAft>
                <a:spcPts val="0"/>
              </a:spcAft>
              <a:buSzPct val="100000"/>
              <a:buChar char="◦"/>
            </a:pPr>
            <a:r>
              <a:rPr lang="en-GB" b="1" dirty="0"/>
              <a:t>Psychological: </a:t>
            </a:r>
            <a:r>
              <a:rPr lang="en-GB" dirty="0"/>
              <a:t>At the community level in the United Kingdom, UK community nurses routinely assess and manage symptoms, educate patients, and coordinate long-term care for those affected by COPD, which increases their workload.</a:t>
            </a:r>
            <a:endParaRPr dirty="0"/>
          </a:p>
          <a:p>
            <a:pPr marL="182880" lvl="0" indent="-182880" algn="l" rtl="0">
              <a:lnSpc>
                <a:spcPct val="100000"/>
              </a:lnSpc>
              <a:spcBef>
                <a:spcPts val="900"/>
              </a:spcBef>
              <a:spcAft>
                <a:spcPts val="0"/>
              </a:spcAft>
              <a:buSzPct val="100000"/>
              <a:buChar char="◦"/>
            </a:pPr>
            <a:r>
              <a:rPr lang="en-GB" b="1" dirty="0"/>
              <a:t>Social: </a:t>
            </a:r>
            <a:r>
              <a:rPr lang="en-GB" dirty="0"/>
              <a:t>Restricts activities of daily living, work productivity, and independence because of increasing levels of breathlessness.</a:t>
            </a:r>
            <a:endParaRPr dirty="0"/>
          </a:p>
          <a:p>
            <a:pPr marL="182880" lvl="0" indent="-182880" algn="l" rtl="0">
              <a:lnSpc>
                <a:spcPct val="100000"/>
              </a:lnSpc>
              <a:spcBef>
                <a:spcPts val="900"/>
              </a:spcBef>
              <a:spcAft>
                <a:spcPts val="0"/>
              </a:spcAft>
              <a:buSzPct val="100000"/>
              <a:buChar char="◦"/>
            </a:pPr>
            <a:r>
              <a:rPr lang="en-GB" dirty="0"/>
              <a:t>Flare-ups or exacerbations quicken symptoms, oftentimes necessitating supplemental medication, and can influence an individual's way of life.</a:t>
            </a:r>
            <a:endParaRPr dirty="0"/>
          </a:p>
        </p:txBody>
      </p:sp>
      <p:pic>
        <p:nvPicPr>
          <p:cNvPr id="128" name="Google Shape;128;p3"/>
          <p:cNvPicPr preferRelativeResize="0"/>
          <p:nvPr/>
        </p:nvPicPr>
        <p:blipFill rotWithShape="1">
          <a:blip r:embed="rId3">
            <a:alphaModFix/>
          </a:blip>
          <a:srcRect/>
          <a:stretch/>
        </p:blipFill>
        <p:spPr>
          <a:xfrm>
            <a:off x="6422683" y="1241603"/>
            <a:ext cx="5150485" cy="3928745"/>
          </a:xfrm>
          <a:prstGeom prst="rect">
            <a:avLst/>
          </a:prstGeom>
          <a:noFill/>
          <a:ln w="38100" cap="sq" cmpd="sng">
            <a:solidFill>
              <a:srgbClr val="000000"/>
            </a:solidFill>
            <a:prstDash val="solid"/>
            <a:miter lim="8000"/>
            <a:headEnd type="none" w="sm" len="sm"/>
            <a:tailEnd type="none" w="sm" len="sm"/>
          </a:ln>
          <a:effectLst>
            <a:outerShdw blurRad="50800" dist="38100" dir="2700000" algn="tl" rotWithShape="0">
              <a:srgbClr val="000000">
                <a:alpha val="43137"/>
              </a:srgbClr>
            </a:outerShdw>
          </a:effectLst>
        </p:spPr>
      </p:pic>
      <p:sp>
        <p:nvSpPr>
          <p:cNvPr id="129" name="Google Shape;129;p3"/>
          <p:cNvSpPr txBox="1"/>
          <p:nvPr/>
        </p:nvSpPr>
        <p:spPr>
          <a:xfrm>
            <a:off x="6870653" y="5384409"/>
            <a:ext cx="4254547" cy="830997"/>
          </a:xfrm>
          <a:prstGeom prst="rect">
            <a:avLst/>
          </a:prstGeom>
          <a:solidFill>
            <a:schemeClr val="lt1"/>
          </a:solidFill>
          <a:ln w="12700" cap="flat" cmpd="sng">
            <a:solidFill>
              <a:schemeClr val="dk1"/>
            </a:solidFill>
            <a:prstDash val="solid"/>
            <a:round/>
            <a:headEnd type="none" w="sm" len="sm"/>
            <a:tailEnd type="none" w="sm" len="sm"/>
          </a:ln>
        </p:spPr>
        <p:txBody>
          <a:bodyPr spcFirstLastPara="1" wrap="square" lIns="91425" tIns="45700" rIns="91425" bIns="45700" anchor="t" anchorCtr="0">
            <a:spAutoFit/>
          </a:bodyPr>
          <a:lstStyle/>
          <a:p>
            <a:pPr marL="0" marR="0" lvl="0" indent="0" algn="ctr" rtl="0">
              <a:spcBef>
                <a:spcPts val="0"/>
              </a:spcBef>
              <a:spcAft>
                <a:spcPts val="0"/>
              </a:spcAft>
              <a:buClr>
                <a:schemeClr val="dk1"/>
              </a:buClr>
              <a:buSzPts val="1600"/>
              <a:buFont typeface="Times New Roman"/>
              <a:buNone/>
            </a:pPr>
            <a:r>
              <a:rPr lang="en-GB" sz="1600" b="1" i="0" u="none" strike="noStrike" cap="none">
                <a:solidFill>
                  <a:schemeClr val="dk1"/>
                </a:solidFill>
                <a:latin typeface="Times New Roman"/>
                <a:ea typeface="Times New Roman"/>
                <a:cs typeface="Times New Roman"/>
                <a:sym typeface="Times New Roman"/>
              </a:rPr>
              <a:t>Figure 2: Chronic obstructive pulmonary disease</a:t>
            </a:r>
            <a:endParaRPr/>
          </a:p>
          <a:p>
            <a:pPr marL="0" marR="0" lvl="0" indent="0" algn="ctr" rtl="0">
              <a:spcBef>
                <a:spcPts val="0"/>
              </a:spcBef>
              <a:spcAft>
                <a:spcPts val="0"/>
              </a:spcAft>
              <a:buClr>
                <a:schemeClr val="dk1"/>
              </a:buClr>
              <a:buSzPts val="1600"/>
              <a:buFont typeface="Times New Roman"/>
              <a:buNone/>
            </a:pPr>
            <a:r>
              <a:rPr lang="en-GB" sz="1600" b="0" i="0" u="none" strike="noStrike" cap="none">
                <a:solidFill>
                  <a:schemeClr val="dk1"/>
                </a:solidFill>
                <a:latin typeface="Times New Roman"/>
                <a:ea typeface="Times New Roman"/>
                <a:cs typeface="Times New Roman"/>
                <a:sym typeface="Times New Roman"/>
              </a:rPr>
              <a:t>Source: (World Health Organisation, 2024)</a:t>
            </a:r>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34"/>
        <p:cNvGrpSpPr/>
        <p:nvPr/>
      </p:nvGrpSpPr>
      <p:grpSpPr>
        <a:xfrm>
          <a:off x="0" y="0"/>
          <a:ext cx="0" cy="0"/>
          <a:chOff x="0" y="0"/>
          <a:chExt cx="0" cy="0"/>
        </a:xfrm>
      </p:grpSpPr>
      <p:sp>
        <p:nvSpPr>
          <p:cNvPr id="135" name="Google Shape;135;p4"/>
          <p:cNvSpPr txBox="1">
            <a:spLocks noGrp="1"/>
          </p:cNvSpPr>
          <p:nvPr>
            <p:ph type="title"/>
          </p:nvPr>
        </p:nvSpPr>
        <p:spPr>
          <a:xfrm>
            <a:off x="1066800" y="642594"/>
            <a:ext cx="10058400" cy="1371600"/>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rgbClr val="262626"/>
              </a:buClr>
              <a:buSzPts val="3200"/>
              <a:buFont typeface="Garamond"/>
              <a:buNone/>
            </a:pPr>
            <a:r>
              <a:rPr lang="en-GB" sz="3200" b="1"/>
              <a:t>Aetiology (Causes)</a:t>
            </a:r>
            <a:endParaRPr sz="3200" b="1"/>
          </a:p>
        </p:txBody>
      </p:sp>
      <p:sp>
        <p:nvSpPr>
          <p:cNvPr id="136" name="Google Shape;136;p4"/>
          <p:cNvSpPr txBox="1">
            <a:spLocks noGrp="1"/>
          </p:cNvSpPr>
          <p:nvPr>
            <p:ph type="body" idx="1"/>
          </p:nvPr>
        </p:nvSpPr>
        <p:spPr>
          <a:xfrm>
            <a:off x="1066800" y="2103120"/>
            <a:ext cx="4040459" cy="3931920"/>
          </a:xfrm>
          <a:prstGeom prst="rect">
            <a:avLst/>
          </a:prstGeom>
          <a:noFill/>
          <a:ln>
            <a:noFill/>
          </a:ln>
        </p:spPr>
        <p:txBody>
          <a:bodyPr spcFirstLastPara="1" wrap="square" lIns="91425" tIns="45700" rIns="91425" bIns="45700" anchor="t" anchorCtr="0">
            <a:normAutofit/>
          </a:bodyPr>
          <a:lstStyle/>
          <a:p>
            <a:pPr marL="0" lvl="0" indent="0" algn="l" rtl="0">
              <a:lnSpc>
                <a:spcPct val="100000"/>
              </a:lnSpc>
              <a:spcBef>
                <a:spcPts val="0"/>
              </a:spcBef>
              <a:spcAft>
                <a:spcPts val="0"/>
              </a:spcAft>
              <a:buSzPts val="1800"/>
              <a:buNone/>
            </a:pPr>
            <a:r>
              <a:rPr lang="en-GB" b="1"/>
              <a:t>Pathophysiology</a:t>
            </a:r>
            <a:endParaRPr/>
          </a:p>
          <a:p>
            <a:pPr marL="182880" lvl="0" indent="-182880" algn="l" rtl="0">
              <a:lnSpc>
                <a:spcPct val="100000"/>
              </a:lnSpc>
              <a:spcBef>
                <a:spcPts val="900"/>
              </a:spcBef>
              <a:spcAft>
                <a:spcPts val="0"/>
              </a:spcAft>
              <a:buSzPts val="1800"/>
              <a:buChar char="◦"/>
            </a:pPr>
            <a:r>
              <a:rPr lang="en-GB"/>
              <a:t>Constant inflammation caused by noxious particles damages airways and alveoli.</a:t>
            </a:r>
            <a:endParaRPr/>
          </a:p>
          <a:p>
            <a:pPr marL="182880" lvl="0" indent="-182880" algn="l" rtl="0">
              <a:lnSpc>
                <a:spcPct val="100000"/>
              </a:lnSpc>
              <a:spcBef>
                <a:spcPts val="900"/>
              </a:spcBef>
              <a:spcAft>
                <a:spcPts val="0"/>
              </a:spcAft>
              <a:buSzPts val="1800"/>
              <a:buChar char="◦"/>
            </a:pPr>
            <a:r>
              <a:rPr lang="en-GB"/>
              <a:t>fibrosis of small airways and emphysema, irreversible airflow obstruction.</a:t>
            </a:r>
            <a:endParaRPr/>
          </a:p>
          <a:p>
            <a:pPr marL="182880" lvl="0" indent="-182880" algn="l" rtl="0">
              <a:lnSpc>
                <a:spcPct val="100000"/>
              </a:lnSpc>
              <a:spcBef>
                <a:spcPts val="900"/>
              </a:spcBef>
              <a:spcAft>
                <a:spcPts val="0"/>
              </a:spcAft>
              <a:buSzPts val="1800"/>
              <a:buChar char="◦"/>
            </a:pPr>
            <a:r>
              <a:rPr lang="en-GB"/>
              <a:t>Protease-antiprotease imbalance (esp. in AATD) quickens the destruction of tissues (Synapse.patsnap.com, 2025).</a:t>
            </a:r>
            <a:endParaRPr/>
          </a:p>
        </p:txBody>
      </p:sp>
      <p:graphicFrame>
        <p:nvGraphicFramePr>
          <p:cNvPr id="137" name="Google Shape;137;p4"/>
          <p:cNvGraphicFramePr/>
          <p:nvPr/>
        </p:nvGraphicFramePr>
        <p:xfrm>
          <a:off x="5196469" y="971554"/>
          <a:ext cx="6278150" cy="4575490"/>
        </p:xfrm>
        <a:graphic>
          <a:graphicData uri="http://schemas.openxmlformats.org/drawingml/2006/table">
            <a:tbl>
              <a:tblPr>
                <a:noFill/>
                <a:tableStyleId>{79284DDD-DD2D-4A99-A4FC-914DAF45CDA3}</a:tableStyleId>
              </a:tblPr>
              <a:tblGrid>
                <a:gridCol w="1494275">
                  <a:extLst>
                    <a:ext uri="{9D8B030D-6E8A-4147-A177-3AD203B41FA5}">
                      <a16:colId xmlns:a16="http://schemas.microsoft.com/office/drawing/2014/main" val="20000"/>
                    </a:ext>
                  </a:extLst>
                </a:gridCol>
                <a:gridCol w="2314125">
                  <a:extLst>
                    <a:ext uri="{9D8B030D-6E8A-4147-A177-3AD203B41FA5}">
                      <a16:colId xmlns:a16="http://schemas.microsoft.com/office/drawing/2014/main" val="20001"/>
                    </a:ext>
                  </a:extLst>
                </a:gridCol>
                <a:gridCol w="2469750">
                  <a:extLst>
                    <a:ext uri="{9D8B030D-6E8A-4147-A177-3AD203B41FA5}">
                      <a16:colId xmlns:a16="http://schemas.microsoft.com/office/drawing/2014/main" val="20002"/>
                    </a:ext>
                  </a:extLst>
                </a:gridCol>
              </a:tblGrid>
              <a:tr h="402800">
                <a:tc>
                  <a:txBody>
                    <a:bodyPr/>
                    <a:lstStyle/>
                    <a:p>
                      <a:pPr marL="0" marR="0" lvl="0" indent="0" algn="ctr" rtl="0">
                        <a:lnSpc>
                          <a:spcPct val="150000"/>
                        </a:lnSpc>
                        <a:spcBef>
                          <a:spcPts val="0"/>
                        </a:spcBef>
                        <a:spcAft>
                          <a:spcPts val="0"/>
                        </a:spcAft>
                        <a:buClr>
                          <a:schemeClr val="dk1"/>
                        </a:buClr>
                        <a:buSzPts val="1600"/>
                        <a:buFont typeface="Garamond"/>
                        <a:buNone/>
                      </a:pPr>
                      <a:r>
                        <a:rPr lang="en-GB" sz="1600" b="1" u="sng" strike="noStrike" cap="none"/>
                        <a:t>Category</a:t>
                      </a:r>
                      <a:endParaRPr sz="1400" b="1" u="none" strike="noStrike" cap="none">
                        <a:latin typeface="Arial"/>
                        <a:ea typeface="Arial"/>
                        <a:cs typeface="Arial"/>
                        <a:sym typeface="Arial"/>
                      </a:endParaRPr>
                    </a:p>
                  </a:txBody>
                  <a:tcPr marL="68575" marR="68575" marT="0" marB="0">
                    <a:lnL w="12700" cap="flat" cmpd="sng">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tcPr>
                </a:tc>
                <a:tc>
                  <a:txBody>
                    <a:bodyPr/>
                    <a:lstStyle/>
                    <a:p>
                      <a:pPr marL="0" marR="0" lvl="0" indent="0" algn="ctr" rtl="0">
                        <a:lnSpc>
                          <a:spcPct val="150000"/>
                        </a:lnSpc>
                        <a:spcBef>
                          <a:spcPts val="0"/>
                        </a:spcBef>
                        <a:spcAft>
                          <a:spcPts val="0"/>
                        </a:spcAft>
                        <a:buClr>
                          <a:schemeClr val="dk1"/>
                        </a:buClr>
                        <a:buSzPts val="1600"/>
                        <a:buFont typeface="Garamond"/>
                        <a:buNone/>
                      </a:pPr>
                      <a:r>
                        <a:rPr lang="en-GB" sz="1600" b="1" u="sng" strike="noStrike" cap="none"/>
                        <a:t>Key Risk Factors</a:t>
                      </a:r>
                      <a:endParaRPr sz="1400" b="1" u="none" strike="noStrike" cap="none">
                        <a:latin typeface="Arial"/>
                        <a:ea typeface="Arial"/>
                        <a:cs typeface="Arial"/>
                        <a:sym typeface="Arial"/>
                      </a:endParaRPr>
                    </a:p>
                  </a:txBody>
                  <a:tcPr marL="68575" marR="68575" marT="0" marB="0">
                    <a:lnL w="12700" cap="flat" cmpd="sng">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tcPr>
                </a:tc>
                <a:tc>
                  <a:txBody>
                    <a:bodyPr/>
                    <a:lstStyle/>
                    <a:p>
                      <a:pPr marL="0" marR="0" lvl="0" indent="0" algn="ctr" rtl="0">
                        <a:lnSpc>
                          <a:spcPct val="150000"/>
                        </a:lnSpc>
                        <a:spcBef>
                          <a:spcPts val="0"/>
                        </a:spcBef>
                        <a:spcAft>
                          <a:spcPts val="0"/>
                        </a:spcAft>
                        <a:buClr>
                          <a:schemeClr val="dk1"/>
                        </a:buClr>
                        <a:buSzPts val="1600"/>
                        <a:buFont typeface="Garamond"/>
                        <a:buNone/>
                      </a:pPr>
                      <a:r>
                        <a:rPr lang="en-GB" sz="1600" b="1" u="sng" strike="noStrike" cap="none"/>
                        <a:t>Notes</a:t>
                      </a:r>
                      <a:endParaRPr sz="1400" b="1" u="none" strike="noStrike" cap="none">
                        <a:latin typeface="Arial"/>
                        <a:ea typeface="Arial"/>
                        <a:cs typeface="Arial"/>
                        <a:sym typeface="Arial"/>
                      </a:endParaRPr>
                    </a:p>
                  </a:txBody>
                  <a:tcPr marL="68575" marR="68575" marT="0" marB="0">
                    <a:lnL w="12700" cap="flat" cmpd="sng">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tcPr>
                </a:tc>
                <a:extLst>
                  <a:ext uri="{0D108BD9-81ED-4DB2-BD59-A6C34878D82A}">
                    <a16:rowId xmlns:a16="http://schemas.microsoft.com/office/drawing/2014/main" val="10000"/>
                  </a:ext>
                </a:extLst>
              </a:tr>
              <a:tr h="1357100">
                <a:tc>
                  <a:txBody>
                    <a:bodyPr/>
                    <a:lstStyle/>
                    <a:p>
                      <a:pPr marL="0" marR="0" lvl="0" indent="0" algn="ctr" rtl="0">
                        <a:lnSpc>
                          <a:spcPct val="150000"/>
                        </a:lnSpc>
                        <a:spcBef>
                          <a:spcPts val="0"/>
                        </a:spcBef>
                        <a:spcAft>
                          <a:spcPts val="0"/>
                        </a:spcAft>
                        <a:buClr>
                          <a:schemeClr val="dk1"/>
                        </a:buClr>
                        <a:buSzPts val="1600"/>
                        <a:buFont typeface="Garamond"/>
                        <a:buNone/>
                      </a:pPr>
                      <a:r>
                        <a:rPr lang="en-GB" sz="1600" b="1" u="none" strike="noStrike" cap="none"/>
                        <a:t>Lifestyle</a:t>
                      </a:r>
                      <a:endParaRPr sz="1400" b="1" u="none" strike="noStrike" cap="none">
                        <a:latin typeface="Arial"/>
                        <a:ea typeface="Arial"/>
                        <a:cs typeface="Arial"/>
                        <a:sym typeface="Arial"/>
                      </a:endParaRPr>
                    </a:p>
                  </a:txBody>
                  <a:tcPr marL="68575" marR="68575" marT="0" marB="0">
                    <a:lnL w="12700" cap="flat" cmpd="sng">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tcPr>
                </a:tc>
                <a:tc>
                  <a:txBody>
                    <a:bodyPr/>
                    <a:lstStyle/>
                    <a:p>
                      <a:pPr marL="0" marR="0" lvl="0" indent="0" algn="just" rtl="0">
                        <a:lnSpc>
                          <a:spcPct val="150000"/>
                        </a:lnSpc>
                        <a:spcBef>
                          <a:spcPts val="0"/>
                        </a:spcBef>
                        <a:spcAft>
                          <a:spcPts val="0"/>
                        </a:spcAft>
                        <a:buClr>
                          <a:schemeClr val="dk1"/>
                        </a:buClr>
                        <a:buSzPts val="1600"/>
                        <a:buFont typeface="Garamond"/>
                        <a:buNone/>
                      </a:pPr>
                      <a:r>
                        <a:rPr lang="en-GB" sz="1600" u="none" strike="noStrike" cap="none"/>
                        <a:t>Tobacco smoking (active/passive)</a:t>
                      </a:r>
                      <a:endParaRPr sz="1400" u="none" strike="noStrike" cap="none">
                        <a:latin typeface="Arial"/>
                        <a:ea typeface="Arial"/>
                        <a:cs typeface="Arial"/>
                        <a:sym typeface="Arial"/>
                      </a:endParaRPr>
                    </a:p>
                  </a:txBody>
                  <a:tcPr marL="68575" marR="68575" marT="0" marB="0">
                    <a:lnL w="12700" cap="flat" cmpd="sng">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tcPr>
                </a:tc>
                <a:tc>
                  <a:txBody>
                    <a:bodyPr/>
                    <a:lstStyle/>
                    <a:p>
                      <a:pPr marL="0" marR="0" lvl="0" indent="0" algn="just" rtl="0">
                        <a:lnSpc>
                          <a:spcPct val="150000"/>
                        </a:lnSpc>
                        <a:spcBef>
                          <a:spcPts val="0"/>
                        </a:spcBef>
                        <a:spcAft>
                          <a:spcPts val="0"/>
                        </a:spcAft>
                        <a:buClr>
                          <a:schemeClr val="dk1"/>
                        </a:buClr>
                        <a:buSzPts val="1600"/>
                        <a:buFont typeface="Garamond"/>
                        <a:buNone/>
                      </a:pPr>
                      <a:r>
                        <a:rPr lang="en-GB" sz="1600" u="none" strike="noStrike" cap="none"/>
                        <a:t>&gt;70% of cases in high-income countries (World Health Organisation, 2024)</a:t>
                      </a:r>
                      <a:endParaRPr sz="1400" u="none" strike="noStrike" cap="none">
                        <a:latin typeface="Arial"/>
                        <a:ea typeface="Arial"/>
                        <a:cs typeface="Arial"/>
                        <a:sym typeface="Arial"/>
                      </a:endParaRPr>
                    </a:p>
                  </a:txBody>
                  <a:tcPr marL="68575" marR="68575" marT="0" marB="0">
                    <a:lnL w="12700" cap="flat" cmpd="sng">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tcPr>
                </a:tc>
                <a:extLst>
                  <a:ext uri="{0D108BD9-81ED-4DB2-BD59-A6C34878D82A}">
                    <a16:rowId xmlns:a16="http://schemas.microsoft.com/office/drawing/2014/main" val="10001"/>
                  </a:ext>
                </a:extLst>
              </a:tr>
              <a:tr h="1009075">
                <a:tc>
                  <a:txBody>
                    <a:bodyPr/>
                    <a:lstStyle/>
                    <a:p>
                      <a:pPr marL="0" marR="0" lvl="0" indent="0" algn="ctr" rtl="0">
                        <a:lnSpc>
                          <a:spcPct val="150000"/>
                        </a:lnSpc>
                        <a:spcBef>
                          <a:spcPts val="0"/>
                        </a:spcBef>
                        <a:spcAft>
                          <a:spcPts val="0"/>
                        </a:spcAft>
                        <a:buClr>
                          <a:schemeClr val="dk1"/>
                        </a:buClr>
                        <a:buSzPts val="1600"/>
                        <a:buFont typeface="Garamond"/>
                        <a:buNone/>
                      </a:pPr>
                      <a:r>
                        <a:rPr lang="en-GB" sz="1600" b="1" u="none" strike="noStrike" cap="none"/>
                        <a:t>Environmental</a:t>
                      </a:r>
                      <a:endParaRPr sz="1400" b="1" u="none" strike="noStrike" cap="none">
                        <a:latin typeface="Arial"/>
                        <a:ea typeface="Arial"/>
                        <a:cs typeface="Arial"/>
                        <a:sym typeface="Arial"/>
                      </a:endParaRPr>
                    </a:p>
                  </a:txBody>
                  <a:tcPr marL="68575" marR="68575" marT="0" marB="0">
                    <a:lnL w="12700" cap="flat" cmpd="sng">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tcPr>
                </a:tc>
                <a:tc>
                  <a:txBody>
                    <a:bodyPr/>
                    <a:lstStyle/>
                    <a:p>
                      <a:pPr marL="0" marR="0" lvl="0" indent="0" algn="just" rtl="0">
                        <a:lnSpc>
                          <a:spcPct val="150000"/>
                        </a:lnSpc>
                        <a:spcBef>
                          <a:spcPts val="0"/>
                        </a:spcBef>
                        <a:spcAft>
                          <a:spcPts val="0"/>
                        </a:spcAft>
                        <a:buClr>
                          <a:schemeClr val="dk1"/>
                        </a:buClr>
                        <a:buSzPts val="1600"/>
                        <a:buFont typeface="Garamond"/>
                        <a:buNone/>
                      </a:pPr>
                      <a:r>
                        <a:rPr lang="en-GB" sz="1600" u="none" strike="noStrike" cap="none"/>
                        <a:t>Household/outdoor air pollution, biomass fuels, occupational dusts/fumes</a:t>
                      </a:r>
                      <a:endParaRPr sz="1400" u="none" strike="noStrike" cap="none">
                        <a:latin typeface="Arial"/>
                        <a:ea typeface="Arial"/>
                        <a:cs typeface="Arial"/>
                        <a:sym typeface="Arial"/>
                      </a:endParaRPr>
                    </a:p>
                  </a:txBody>
                  <a:tcPr marL="68575" marR="68575" marT="0" marB="0">
                    <a:lnL w="12700" cap="flat" cmpd="sng">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tcPr>
                </a:tc>
                <a:tc>
                  <a:txBody>
                    <a:bodyPr/>
                    <a:lstStyle/>
                    <a:p>
                      <a:pPr marL="0" marR="0" lvl="0" indent="0" algn="just" rtl="0">
                        <a:lnSpc>
                          <a:spcPct val="150000"/>
                        </a:lnSpc>
                        <a:spcBef>
                          <a:spcPts val="0"/>
                        </a:spcBef>
                        <a:spcAft>
                          <a:spcPts val="0"/>
                        </a:spcAft>
                        <a:buClr>
                          <a:schemeClr val="dk1"/>
                        </a:buClr>
                        <a:buSzPts val="1600"/>
                        <a:buFont typeface="Garamond"/>
                        <a:buNone/>
                      </a:pPr>
                      <a:r>
                        <a:rPr lang="en-GB" sz="1600" u="none" strike="noStrike" cap="none"/>
                        <a:t>Major risk in LMICs (30–40% smoking-related)</a:t>
                      </a:r>
                      <a:endParaRPr sz="1400" u="none" strike="noStrike" cap="none">
                        <a:latin typeface="Arial"/>
                        <a:ea typeface="Arial"/>
                        <a:cs typeface="Arial"/>
                        <a:sym typeface="Arial"/>
                      </a:endParaRPr>
                    </a:p>
                  </a:txBody>
                  <a:tcPr marL="68575" marR="68575" marT="0" marB="0">
                    <a:lnL w="12700" cap="flat" cmpd="sng">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tcPr>
                </a:tc>
                <a:extLst>
                  <a:ext uri="{0D108BD9-81ED-4DB2-BD59-A6C34878D82A}">
                    <a16:rowId xmlns:a16="http://schemas.microsoft.com/office/drawing/2014/main" val="10002"/>
                  </a:ext>
                </a:extLst>
              </a:tr>
              <a:tr h="661075">
                <a:tc>
                  <a:txBody>
                    <a:bodyPr/>
                    <a:lstStyle/>
                    <a:p>
                      <a:pPr marL="0" marR="0" lvl="0" indent="0" algn="ctr" rtl="0">
                        <a:lnSpc>
                          <a:spcPct val="150000"/>
                        </a:lnSpc>
                        <a:spcBef>
                          <a:spcPts val="0"/>
                        </a:spcBef>
                        <a:spcAft>
                          <a:spcPts val="0"/>
                        </a:spcAft>
                        <a:buClr>
                          <a:schemeClr val="dk1"/>
                        </a:buClr>
                        <a:buSzPts val="1600"/>
                        <a:buFont typeface="Garamond"/>
                        <a:buNone/>
                      </a:pPr>
                      <a:r>
                        <a:rPr lang="en-GB" sz="1600" b="1" u="none" strike="noStrike" cap="none"/>
                        <a:t>Genetic</a:t>
                      </a:r>
                      <a:endParaRPr sz="1400" b="1" u="none" strike="noStrike" cap="none">
                        <a:latin typeface="Arial"/>
                        <a:ea typeface="Arial"/>
                        <a:cs typeface="Arial"/>
                        <a:sym typeface="Arial"/>
                      </a:endParaRPr>
                    </a:p>
                  </a:txBody>
                  <a:tcPr marL="68575" marR="68575" marT="0" marB="0">
                    <a:lnL w="12700" cap="flat" cmpd="sng">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tcPr>
                </a:tc>
                <a:tc>
                  <a:txBody>
                    <a:bodyPr/>
                    <a:lstStyle/>
                    <a:p>
                      <a:pPr marL="0" marR="0" lvl="0" indent="0" algn="just" rtl="0">
                        <a:lnSpc>
                          <a:spcPct val="150000"/>
                        </a:lnSpc>
                        <a:spcBef>
                          <a:spcPts val="0"/>
                        </a:spcBef>
                        <a:spcAft>
                          <a:spcPts val="0"/>
                        </a:spcAft>
                        <a:buClr>
                          <a:schemeClr val="dk1"/>
                        </a:buClr>
                        <a:buSzPts val="1600"/>
                        <a:buFont typeface="Garamond"/>
                        <a:buNone/>
                      </a:pPr>
                      <a:r>
                        <a:rPr lang="en-GB" sz="1600" u="none" strike="noStrike" cap="none"/>
                        <a:t>Alpha-1 antitrypsin deficiency (AATD)</a:t>
                      </a:r>
                      <a:endParaRPr sz="1400" u="none" strike="noStrike" cap="none">
                        <a:latin typeface="Arial"/>
                        <a:ea typeface="Arial"/>
                        <a:cs typeface="Arial"/>
                        <a:sym typeface="Arial"/>
                      </a:endParaRPr>
                    </a:p>
                  </a:txBody>
                  <a:tcPr marL="68575" marR="68575" marT="0" marB="0">
                    <a:lnL w="12700" cap="flat" cmpd="sng">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tcPr>
                </a:tc>
                <a:tc>
                  <a:txBody>
                    <a:bodyPr/>
                    <a:lstStyle/>
                    <a:p>
                      <a:pPr marL="0" marR="0" lvl="0" indent="0" algn="just" rtl="0">
                        <a:lnSpc>
                          <a:spcPct val="150000"/>
                        </a:lnSpc>
                        <a:spcBef>
                          <a:spcPts val="0"/>
                        </a:spcBef>
                        <a:spcAft>
                          <a:spcPts val="0"/>
                        </a:spcAft>
                        <a:buClr>
                          <a:schemeClr val="dk1"/>
                        </a:buClr>
                        <a:buSzPts val="1600"/>
                        <a:buFont typeface="Garamond"/>
                        <a:buNone/>
                      </a:pPr>
                      <a:r>
                        <a:rPr lang="en-GB" sz="1600" u="none" strike="noStrike" cap="none"/>
                        <a:t>Rare; causes early-onset COPD</a:t>
                      </a:r>
                      <a:endParaRPr sz="1400" u="none" strike="noStrike" cap="none">
                        <a:latin typeface="Arial"/>
                        <a:ea typeface="Arial"/>
                        <a:cs typeface="Arial"/>
                        <a:sym typeface="Arial"/>
                      </a:endParaRPr>
                    </a:p>
                  </a:txBody>
                  <a:tcPr marL="68575" marR="68575" marT="0" marB="0">
                    <a:lnL w="12700" cap="flat" cmpd="sng">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tcPr>
                </a:tc>
                <a:extLst>
                  <a:ext uri="{0D108BD9-81ED-4DB2-BD59-A6C34878D82A}">
                    <a16:rowId xmlns:a16="http://schemas.microsoft.com/office/drawing/2014/main" val="10003"/>
                  </a:ext>
                </a:extLst>
              </a:tr>
              <a:tr h="661075">
                <a:tc>
                  <a:txBody>
                    <a:bodyPr/>
                    <a:lstStyle/>
                    <a:p>
                      <a:pPr marL="0" marR="0" lvl="0" indent="0" algn="ctr" rtl="0">
                        <a:lnSpc>
                          <a:spcPct val="150000"/>
                        </a:lnSpc>
                        <a:spcBef>
                          <a:spcPts val="0"/>
                        </a:spcBef>
                        <a:spcAft>
                          <a:spcPts val="0"/>
                        </a:spcAft>
                        <a:buClr>
                          <a:schemeClr val="dk1"/>
                        </a:buClr>
                        <a:buSzPts val="1600"/>
                        <a:buFont typeface="Garamond"/>
                        <a:buNone/>
                      </a:pPr>
                      <a:r>
                        <a:rPr lang="en-GB" sz="1600" b="1" u="none" strike="noStrike" cap="none"/>
                        <a:t>Other</a:t>
                      </a:r>
                      <a:endParaRPr sz="1400" b="1" u="none" strike="noStrike" cap="none">
                        <a:latin typeface="Arial"/>
                        <a:ea typeface="Arial"/>
                        <a:cs typeface="Arial"/>
                        <a:sym typeface="Arial"/>
                      </a:endParaRPr>
                    </a:p>
                  </a:txBody>
                  <a:tcPr marL="68575" marR="68575" marT="0" marB="0">
                    <a:lnL w="12700" cap="flat" cmpd="sng">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tcPr>
                </a:tc>
                <a:tc>
                  <a:txBody>
                    <a:bodyPr/>
                    <a:lstStyle/>
                    <a:p>
                      <a:pPr marL="0" marR="0" lvl="0" indent="0" algn="just" rtl="0">
                        <a:lnSpc>
                          <a:spcPct val="150000"/>
                        </a:lnSpc>
                        <a:spcBef>
                          <a:spcPts val="0"/>
                        </a:spcBef>
                        <a:spcAft>
                          <a:spcPts val="0"/>
                        </a:spcAft>
                        <a:buClr>
                          <a:schemeClr val="dk1"/>
                        </a:buClr>
                        <a:buSzPts val="1600"/>
                        <a:buFont typeface="Garamond"/>
                        <a:buNone/>
                      </a:pPr>
                      <a:r>
                        <a:rPr lang="en-GB" sz="1600" u="none" strike="noStrike" cap="none"/>
                        <a:t>Early-life events (prematurity, childhood infections), asthma</a:t>
                      </a:r>
                      <a:endParaRPr sz="1400" u="none" strike="noStrike" cap="none">
                        <a:latin typeface="Arial"/>
                        <a:ea typeface="Arial"/>
                        <a:cs typeface="Arial"/>
                        <a:sym typeface="Arial"/>
                      </a:endParaRPr>
                    </a:p>
                  </a:txBody>
                  <a:tcPr marL="68575" marR="68575" marT="0" marB="0">
                    <a:lnL w="12700" cap="flat" cmpd="sng">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tcPr>
                </a:tc>
                <a:tc>
                  <a:txBody>
                    <a:bodyPr/>
                    <a:lstStyle/>
                    <a:p>
                      <a:pPr marL="0" marR="0" lvl="0" indent="0" algn="just" rtl="0">
                        <a:lnSpc>
                          <a:spcPct val="150000"/>
                        </a:lnSpc>
                        <a:spcBef>
                          <a:spcPts val="0"/>
                        </a:spcBef>
                        <a:spcAft>
                          <a:spcPts val="0"/>
                        </a:spcAft>
                        <a:buClr>
                          <a:schemeClr val="dk1"/>
                        </a:buClr>
                        <a:buSzPts val="1600"/>
                        <a:buFont typeface="Garamond"/>
                        <a:buNone/>
                      </a:pPr>
                      <a:r>
                        <a:rPr lang="en-GB" sz="1600" u="none" strike="noStrike" cap="none" dirty="0"/>
                        <a:t>Influences lung development</a:t>
                      </a:r>
                      <a:endParaRPr sz="1400" u="none" strike="noStrike" cap="none" dirty="0">
                        <a:latin typeface="Arial"/>
                        <a:ea typeface="Arial"/>
                        <a:cs typeface="Arial"/>
                        <a:sym typeface="Arial"/>
                      </a:endParaRPr>
                    </a:p>
                  </a:txBody>
                  <a:tcPr marL="68575" marR="68575" marT="0" marB="0">
                    <a:lnL w="12700" cap="flat" cmpd="sng">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tcPr>
                </a:tc>
                <a:extLst>
                  <a:ext uri="{0D108BD9-81ED-4DB2-BD59-A6C34878D82A}">
                    <a16:rowId xmlns:a16="http://schemas.microsoft.com/office/drawing/2014/main" val="10004"/>
                  </a:ext>
                </a:extLst>
              </a:tr>
            </a:tbl>
          </a:graphicData>
        </a:graphic>
      </p:graphicFrame>
      <p:sp>
        <p:nvSpPr>
          <p:cNvPr id="138" name="Google Shape;138;p4"/>
          <p:cNvSpPr txBox="1"/>
          <p:nvPr/>
        </p:nvSpPr>
        <p:spPr>
          <a:xfrm>
            <a:off x="6013117" y="5773430"/>
            <a:ext cx="4644840" cy="523220"/>
          </a:xfrm>
          <a:prstGeom prst="rect">
            <a:avLst/>
          </a:prstGeom>
          <a:solidFill>
            <a:schemeClr val="lt1"/>
          </a:solidFill>
          <a:ln w="12700" cap="flat" cmpd="sng">
            <a:solidFill>
              <a:schemeClr val="dk1"/>
            </a:solidFill>
            <a:prstDash val="solid"/>
            <a:round/>
            <a:headEnd type="none" w="sm" len="sm"/>
            <a:tailEnd type="none" w="sm" len="sm"/>
          </a:ln>
        </p:spPr>
        <p:txBody>
          <a:bodyPr spcFirstLastPara="1" wrap="square" lIns="91425" tIns="45700" rIns="91425" bIns="45700" anchor="t" anchorCtr="0">
            <a:spAutoFit/>
          </a:bodyPr>
          <a:lstStyle/>
          <a:p>
            <a:pPr marL="0" marR="0" lvl="0" indent="0" algn="ctr" rtl="0">
              <a:spcBef>
                <a:spcPts val="0"/>
              </a:spcBef>
              <a:spcAft>
                <a:spcPts val="0"/>
              </a:spcAft>
              <a:buClr>
                <a:schemeClr val="dk1"/>
              </a:buClr>
              <a:buSzPts val="1400"/>
              <a:buFont typeface="Times New Roman"/>
              <a:buNone/>
            </a:pPr>
            <a:r>
              <a:rPr lang="en-GB" sz="1400" b="1" i="0" u="none" strike="noStrike" cap="none" dirty="0">
                <a:solidFill>
                  <a:schemeClr val="dk1"/>
                </a:solidFill>
                <a:latin typeface="Times New Roman"/>
                <a:ea typeface="Times New Roman"/>
                <a:cs typeface="Times New Roman"/>
                <a:sym typeface="Times New Roman"/>
              </a:rPr>
              <a:t>Table 1: COPD Aetiology: Key Causes and Risk Factors</a:t>
            </a:r>
            <a:endParaRPr dirty="0"/>
          </a:p>
          <a:p>
            <a:pPr marL="0" marR="0" lvl="0" indent="0" algn="ctr" rtl="0">
              <a:spcBef>
                <a:spcPts val="0"/>
              </a:spcBef>
              <a:spcAft>
                <a:spcPts val="0"/>
              </a:spcAft>
              <a:buClr>
                <a:schemeClr val="dk1"/>
              </a:buClr>
              <a:buSzPts val="1400"/>
              <a:buFont typeface="Times New Roman"/>
              <a:buNone/>
            </a:pPr>
            <a:r>
              <a:rPr lang="en-GB" sz="1400" b="0" i="0" u="none" strike="noStrike" cap="none" dirty="0">
                <a:solidFill>
                  <a:schemeClr val="dk1"/>
                </a:solidFill>
                <a:latin typeface="Times New Roman"/>
                <a:ea typeface="Times New Roman"/>
                <a:cs typeface="Times New Roman"/>
                <a:sym typeface="Times New Roman"/>
              </a:rPr>
              <a:t>Source: (</a:t>
            </a:r>
            <a:r>
              <a:rPr lang="en-GB" dirty="0">
                <a:solidFill>
                  <a:schemeClr val="dk1"/>
                </a:solidFill>
                <a:latin typeface="Times New Roman"/>
                <a:ea typeface="Times New Roman"/>
                <a:cs typeface="Times New Roman"/>
                <a:sym typeface="Times New Roman"/>
              </a:rPr>
              <a:t>World Health Organisation,2024</a:t>
            </a:r>
            <a:r>
              <a:rPr lang="en-GB" sz="1400" b="0" i="0" u="none" strike="noStrike" cap="none" dirty="0">
                <a:solidFill>
                  <a:schemeClr val="dk1"/>
                </a:solidFill>
                <a:latin typeface="Times New Roman"/>
                <a:ea typeface="Times New Roman"/>
                <a:cs typeface="Times New Roman"/>
                <a:sym typeface="Times New Roman"/>
              </a:rPr>
              <a:t>)</a:t>
            </a:r>
            <a:endParaRPr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43"/>
        <p:cNvGrpSpPr/>
        <p:nvPr/>
      </p:nvGrpSpPr>
      <p:grpSpPr>
        <a:xfrm>
          <a:off x="0" y="0"/>
          <a:ext cx="0" cy="0"/>
          <a:chOff x="0" y="0"/>
          <a:chExt cx="0" cy="0"/>
        </a:xfrm>
      </p:grpSpPr>
      <p:sp>
        <p:nvSpPr>
          <p:cNvPr id="144" name="Google Shape;144;p5"/>
          <p:cNvSpPr txBox="1">
            <a:spLocks noGrp="1"/>
          </p:cNvSpPr>
          <p:nvPr>
            <p:ph type="title"/>
          </p:nvPr>
        </p:nvSpPr>
        <p:spPr>
          <a:xfrm>
            <a:off x="1066800" y="642594"/>
            <a:ext cx="10058400" cy="1371600"/>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rgbClr val="262626"/>
              </a:buClr>
              <a:buSzPts val="3600"/>
              <a:buFont typeface="Garamond"/>
              <a:buNone/>
            </a:pPr>
            <a:r>
              <a:rPr lang="en-GB" sz="3600" b="1"/>
              <a:t>Prevalence in the UK</a:t>
            </a:r>
            <a:endParaRPr sz="3600" b="1"/>
          </a:p>
        </p:txBody>
      </p:sp>
      <p:sp>
        <p:nvSpPr>
          <p:cNvPr id="145" name="Google Shape;145;p5"/>
          <p:cNvSpPr txBox="1">
            <a:spLocks noGrp="1"/>
          </p:cNvSpPr>
          <p:nvPr>
            <p:ph type="body" idx="1"/>
          </p:nvPr>
        </p:nvSpPr>
        <p:spPr>
          <a:xfrm>
            <a:off x="780585" y="2103120"/>
            <a:ext cx="4817327" cy="3931920"/>
          </a:xfrm>
          <a:prstGeom prst="rect">
            <a:avLst/>
          </a:prstGeom>
          <a:noFill/>
          <a:ln>
            <a:noFill/>
          </a:ln>
        </p:spPr>
        <p:txBody>
          <a:bodyPr spcFirstLastPara="1" wrap="square" lIns="91425" tIns="45700" rIns="91425" bIns="45700" anchor="t" anchorCtr="0">
            <a:normAutofit/>
          </a:bodyPr>
          <a:lstStyle/>
          <a:p>
            <a:pPr marL="182880" lvl="0" indent="-182880" algn="l" rtl="0">
              <a:lnSpc>
                <a:spcPct val="100000"/>
              </a:lnSpc>
              <a:spcBef>
                <a:spcPts val="0"/>
              </a:spcBef>
              <a:spcAft>
                <a:spcPts val="0"/>
              </a:spcAft>
              <a:buSzPts val="1800"/>
              <a:buChar char="◦"/>
            </a:pPr>
            <a:r>
              <a:rPr lang="en-GB" dirty="0"/>
              <a:t>In England (QOF 2024/25), COPD prevalence is 1.9%, equating to 1,207,974 people on GP registers (Fingertips.phe.org.uk, 2026).</a:t>
            </a:r>
            <a:endParaRPr dirty="0"/>
          </a:p>
          <a:p>
            <a:pPr marL="182880" lvl="0" indent="-182880" algn="l" rtl="0">
              <a:lnSpc>
                <a:spcPct val="100000"/>
              </a:lnSpc>
              <a:spcBef>
                <a:spcPts val="900"/>
              </a:spcBef>
              <a:spcAft>
                <a:spcPts val="0"/>
              </a:spcAft>
              <a:buSzPts val="1800"/>
              <a:buChar char="◦"/>
            </a:pPr>
            <a:r>
              <a:rPr lang="en-GB" dirty="0"/>
              <a:t>Emergency hospital admissions for COPD (all ages) totaled 118,975 in 2024/25 (rate 201 per 100,000) (Gov.uk, 2026).</a:t>
            </a:r>
            <a:endParaRPr dirty="0"/>
          </a:p>
          <a:p>
            <a:pPr marL="182880" lvl="0" indent="-182880" algn="l" rtl="0">
              <a:lnSpc>
                <a:spcPct val="100000"/>
              </a:lnSpc>
              <a:spcBef>
                <a:spcPts val="900"/>
              </a:spcBef>
              <a:spcAft>
                <a:spcPts val="0"/>
              </a:spcAft>
              <a:buSzPts val="1800"/>
              <a:buChar char="◦"/>
            </a:pPr>
            <a:r>
              <a:rPr lang="en-GB" dirty="0"/>
              <a:t>The prevalence of COPD (including those undiagnosed) is estimated to be about 2 million people in Great Britain (HSE, 2025).</a:t>
            </a:r>
            <a:endParaRPr dirty="0"/>
          </a:p>
          <a:p>
            <a:pPr marL="182880" lvl="0" indent="-182880" algn="l" rtl="0">
              <a:lnSpc>
                <a:spcPct val="100000"/>
              </a:lnSpc>
              <a:spcBef>
                <a:spcPts val="900"/>
              </a:spcBef>
              <a:spcAft>
                <a:spcPts val="0"/>
              </a:spcAft>
              <a:buSzPts val="1800"/>
              <a:buChar char="◦"/>
            </a:pPr>
            <a:r>
              <a:rPr lang="en-GB" dirty="0"/>
              <a:t>The rates are higher in the North East &amp; Yorkshire, and there is still a significant problem with underdiagnosis.</a:t>
            </a:r>
            <a:endParaRPr dirty="0"/>
          </a:p>
        </p:txBody>
      </p:sp>
      <p:pic>
        <p:nvPicPr>
          <p:cNvPr id="146" name="Google Shape;146;p5"/>
          <p:cNvPicPr preferRelativeResize="0"/>
          <p:nvPr/>
        </p:nvPicPr>
        <p:blipFill rotWithShape="1">
          <a:blip r:embed="rId3">
            <a:alphaModFix/>
          </a:blip>
          <a:srcRect/>
          <a:stretch/>
        </p:blipFill>
        <p:spPr>
          <a:xfrm>
            <a:off x="5928732" y="1734812"/>
            <a:ext cx="5578475" cy="3566795"/>
          </a:xfrm>
          <a:prstGeom prst="rect">
            <a:avLst/>
          </a:prstGeom>
          <a:noFill/>
          <a:ln w="38100" cap="sq" cmpd="sng">
            <a:solidFill>
              <a:srgbClr val="000000"/>
            </a:solidFill>
            <a:prstDash val="solid"/>
            <a:miter lim="8000"/>
            <a:headEnd type="none" w="sm" len="sm"/>
            <a:tailEnd type="none" w="sm" len="sm"/>
          </a:ln>
          <a:effectLst>
            <a:outerShdw blurRad="50800" dist="38100" dir="2700000" algn="tl" rotWithShape="0">
              <a:srgbClr val="000000">
                <a:alpha val="43137"/>
              </a:srgbClr>
            </a:outerShdw>
          </a:effectLst>
        </p:spPr>
      </p:pic>
      <p:sp>
        <p:nvSpPr>
          <p:cNvPr id="147" name="Google Shape;147;p5"/>
          <p:cNvSpPr txBox="1"/>
          <p:nvPr/>
        </p:nvSpPr>
        <p:spPr>
          <a:xfrm>
            <a:off x="6395549" y="5511820"/>
            <a:ext cx="4644840" cy="523220"/>
          </a:xfrm>
          <a:prstGeom prst="rect">
            <a:avLst/>
          </a:prstGeom>
          <a:solidFill>
            <a:schemeClr val="lt1"/>
          </a:solidFill>
          <a:ln w="12700" cap="flat" cmpd="sng">
            <a:solidFill>
              <a:schemeClr val="dk1"/>
            </a:solidFill>
            <a:prstDash val="solid"/>
            <a:round/>
            <a:headEnd type="none" w="sm" len="sm"/>
            <a:tailEnd type="none" w="sm" len="sm"/>
          </a:ln>
        </p:spPr>
        <p:txBody>
          <a:bodyPr spcFirstLastPara="1" wrap="square" lIns="91425" tIns="45700" rIns="91425" bIns="45700" anchor="t" anchorCtr="0">
            <a:spAutoFit/>
          </a:bodyPr>
          <a:lstStyle/>
          <a:p>
            <a:pPr marL="0" marR="0" lvl="0" indent="0" algn="ctr" rtl="0">
              <a:spcBef>
                <a:spcPts val="0"/>
              </a:spcBef>
              <a:spcAft>
                <a:spcPts val="0"/>
              </a:spcAft>
              <a:buClr>
                <a:schemeClr val="dk1"/>
              </a:buClr>
              <a:buSzPts val="1400"/>
              <a:buFont typeface="Times New Roman"/>
              <a:buNone/>
            </a:pPr>
            <a:r>
              <a:rPr lang="en-GB" sz="1400" b="1" i="0" u="none" strike="noStrike" cap="none">
                <a:solidFill>
                  <a:schemeClr val="dk1"/>
                </a:solidFill>
                <a:latin typeface="Times New Roman"/>
                <a:ea typeface="Times New Roman"/>
                <a:cs typeface="Times New Roman"/>
                <a:sym typeface="Times New Roman"/>
              </a:rPr>
              <a:t>Figure 3: Emergency hospital admissions for COPD</a:t>
            </a:r>
            <a:endParaRPr/>
          </a:p>
          <a:p>
            <a:pPr marL="0" marR="0" lvl="0" indent="0" algn="ctr" rtl="0">
              <a:spcBef>
                <a:spcPts val="0"/>
              </a:spcBef>
              <a:spcAft>
                <a:spcPts val="0"/>
              </a:spcAft>
              <a:buClr>
                <a:schemeClr val="dk1"/>
              </a:buClr>
              <a:buSzPts val="1400"/>
              <a:buFont typeface="Times New Roman"/>
              <a:buNone/>
            </a:pPr>
            <a:r>
              <a:rPr lang="en-GB" sz="1400" b="0" i="0" u="none" strike="noStrike" cap="none">
                <a:solidFill>
                  <a:schemeClr val="dk1"/>
                </a:solidFill>
                <a:latin typeface="Times New Roman"/>
                <a:ea typeface="Times New Roman"/>
                <a:cs typeface="Times New Roman"/>
                <a:sym typeface="Times New Roman"/>
              </a:rPr>
              <a:t>Source: (Gov.uk, 2026)</a:t>
            </a:r>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52"/>
        <p:cNvGrpSpPr/>
        <p:nvPr/>
      </p:nvGrpSpPr>
      <p:grpSpPr>
        <a:xfrm>
          <a:off x="0" y="0"/>
          <a:ext cx="0" cy="0"/>
          <a:chOff x="0" y="0"/>
          <a:chExt cx="0" cy="0"/>
        </a:xfrm>
      </p:grpSpPr>
      <p:sp>
        <p:nvSpPr>
          <p:cNvPr id="153" name="Google Shape;153;p6"/>
          <p:cNvSpPr txBox="1">
            <a:spLocks noGrp="1"/>
          </p:cNvSpPr>
          <p:nvPr>
            <p:ph type="title"/>
          </p:nvPr>
        </p:nvSpPr>
        <p:spPr>
          <a:xfrm>
            <a:off x="1066800" y="642594"/>
            <a:ext cx="10058400" cy="1371600"/>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rgbClr val="262626"/>
              </a:buClr>
              <a:buSzPts val="3600"/>
              <a:buFont typeface="Garamond"/>
              <a:buNone/>
            </a:pPr>
            <a:r>
              <a:rPr lang="en-GB" sz="3600" b="1"/>
              <a:t>Worldwide Prevalence</a:t>
            </a:r>
            <a:endParaRPr sz="3600" b="1"/>
          </a:p>
        </p:txBody>
      </p:sp>
      <p:sp>
        <p:nvSpPr>
          <p:cNvPr id="154" name="Google Shape;154;p6"/>
          <p:cNvSpPr txBox="1">
            <a:spLocks noGrp="1"/>
          </p:cNvSpPr>
          <p:nvPr>
            <p:ph type="body" idx="1"/>
          </p:nvPr>
        </p:nvSpPr>
        <p:spPr>
          <a:xfrm>
            <a:off x="6395549" y="850110"/>
            <a:ext cx="4854498" cy="1191233"/>
          </a:xfrm>
          <a:prstGeom prst="rect">
            <a:avLst/>
          </a:prstGeom>
          <a:noFill/>
          <a:ln>
            <a:noFill/>
          </a:ln>
        </p:spPr>
        <p:txBody>
          <a:bodyPr spcFirstLastPara="1" wrap="square" lIns="91425" tIns="45700" rIns="91425" bIns="45700" anchor="t" anchorCtr="0">
            <a:normAutofit fontScale="92500" lnSpcReduction="20000"/>
          </a:bodyPr>
          <a:lstStyle/>
          <a:p>
            <a:pPr marL="0" lvl="0" indent="0" algn="l" rtl="0">
              <a:lnSpc>
                <a:spcPct val="100000"/>
              </a:lnSpc>
              <a:spcBef>
                <a:spcPts val="0"/>
              </a:spcBef>
              <a:spcAft>
                <a:spcPts val="0"/>
              </a:spcAft>
              <a:buSzPct val="100000"/>
              <a:buNone/>
            </a:pPr>
            <a:r>
              <a:rPr lang="en-GB" b="1"/>
              <a:t>Critical insight: </a:t>
            </a:r>
            <a:r>
              <a:rPr lang="en-GB"/>
              <a:t>Population aging and air pollution in LMICs are driving the continued absolute increase in critical cases, despite age-standardized rates decreasing in high-income countries. There is still considerable underdiagnosis throughout the world.</a:t>
            </a:r>
            <a:endParaRPr/>
          </a:p>
        </p:txBody>
      </p:sp>
      <p:pic>
        <p:nvPicPr>
          <p:cNvPr id="155" name="Google Shape;155;p6"/>
          <p:cNvPicPr preferRelativeResize="0"/>
          <p:nvPr/>
        </p:nvPicPr>
        <p:blipFill rotWithShape="1">
          <a:blip r:embed="rId3">
            <a:alphaModFix/>
          </a:blip>
          <a:srcRect/>
          <a:stretch/>
        </p:blipFill>
        <p:spPr>
          <a:xfrm>
            <a:off x="6270704" y="2308302"/>
            <a:ext cx="5240020" cy="3189248"/>
          </a:xfrm>
          <a:prstGeom prst="rect">
            <a:avLst/>
          </a:prstGeom>
          <a:noFill/>
          <a:ln w="38100" cap="sq" cmpd="sng">
            <a:solidFill>
              <a:srgbClr val="000000"/>
            </a:solidFill>
            <a:prstDash val="solid"/>
            <a:miter lim="8000"/>
            <a:headEnd type="none" w="sm" len="sm"/>
            <a:tailEnd type="none" w="sm" len="sm"/>
          </a:ln>
          <a:effectLst>
            <a:outerShdw blurRad="50800" dist="38100" dir="2700000" algn="tl" rotWithShape="0">
              <a:srgbClr val="000000">
                <a:alpha val="43137"/>
              </a:srgbClr>
            </a:outerShdw>
          </a:effectLst>
        </p:spPr>
      </p:pic>
      <p:sp>
        <p:nvSpPr>
          <p:cNvPr id="156" name="Google Shape;156;p6"/>
          <p:cNvSpPr txBox="1"/>
          <p:nvPr/>
        </p:nvSpPr>
        <p:spPr>
          <a:xfrm>
            <a:off x="6500378" y="5764509"/>
            <a:ext cx="4644840" cy="523220"/>
          </a:xfrm>
          <a:prstGeom prst="rect">
            <a:avLst/>
          </a:prstGeom>
          <a:solidFill>
            <a:schemeClr val="lt1"/>
          </a:solidFill>
          <a:ln w="12700" cap="flat" cmpd="sng">
            <a:solidFill>
              <a:schemeClr val="dk1"/>
            </a:solidFill>
            <a:prstDash val="solid"/>
            <a:round/>
            <a:headEnd type="none" w="sm" len="sm"/>
            <a:tailEnd type="none" w="sm" len="sm"/>
          </a:ln>
        </p:spPr>
        <p:txBody>
          <a:bodyPr spcFirstLastPara="1" wrap="square" lIns="91425" tIns="45700" rIns="91425" bIns="45700" anchor="t" anchorCtr="0">
            <a:spAutoFit/>
          </a:bodyPr>
          <a:lstStyle/>
          <a:p>
            <a:pPr marL="0" marR="0" lvl="0" indent="0" algn="ctr" rtl="0">
              <a:spcBef>
                <a:spcPts val="0"/>
              </a:spcBef>
              <a:spcAft>
                <a:spcPts val="0"/>
              </a:spcAft>
              <a:buClr>
                <a:schemeClr val="dk1"/>
              </a:buClr>
              <a:buSzPts val="1400"/>
              <a:buFont typeface="Times New Roman"/>
              <a:buNone/>
            </a:pPr>
            <a:r>
              <a:rPr lang="en-GB" sz="1400" b="1" i="0" u="none" strike="noStrike" cap="none">
                <a:solidFill>
                  <a:schemeClr val="dk1"/>
                </a:solidFill>
                <a:latin typeface="Times New Roman"/>
                <a:ea typeface="Times New Roman"/>
                <a:cs typeface="Times New Roman"/>
                <a:sym typeface="Times New Roman"/>
              </a:rPr>
              <a:t>Figure 4: Prevalence of COPD in the UK</a:t>
            </a:r>
            <a:endParaRPr/>
          </a:p>
          <a:p>
            <a:pPr marL="0" marR="0" lvl="0" indent="0" algn="ctr" rtl="0">
              <a:spcBef>
                <a:spcPts val="0"/>
              </a:spcBef>
              <a:spcAft>
                <a:spcPts val="0"/>
              </a:spcAft>
              <a:buClr>
                <a:schemeClr val="dk1"/>
              </a:buClr>
              <a:buSzPts val="1400"/>
              <a:buFont typeface="Times New Roman"/>
              <a:buNone/>
            </a:pPr>
            <a:r>
              <a:rPr lang="en-GB" sz="1400" b="0" i="0" u="none" strike="noStrike" cap="none">
                <a:solidFill>
                  <a:schemeClr val="dk1"/>
                </a:solidFill>
                <a:latin typeface="Times New Roman"/>
                <a:ea typeface="Times New Roman"/>
                <a:cs typeface="Times New Roman"/>
                <a:sym typeface="Times New Roman"/>
              </a:rPr>
              <a:t>Source: (Fingertips.phe.org.uk, 2026) </a:t>
            </a:r>
            <a:endParaRPr/>
          </a:p>
        </p:txBody>
      </p:sp>
      <p:graphicFrame>
        <p:nvGraphicFramePr>
          <p:cNvPr id="157" name="Google Shape;157;p6"/>
          <p:cNvGraphicFramePr/>
          <p:nvPr/>
        </p:nvGraphicFramePr>
        <p:xfrm>
          <a:off x="576146" y="2014194"/>
          <a:ext cx="5423200" cy="3611660"/>
        </p:xfrm>
        <a:graphic>
          <a:graphicData uri="http://schemas.openxmlformats.org/drawingml/2006/table">
            <a:tbl>
              <a:tblPr>
                <a:noFill/>
                <a:tableStyleId>{F551323B-C35E-46AA-AA2D-8354DBD22CDD}</a:tableStyleId>
              </a:tblPr>
              <a:tblGrid>
                <a:gridCol w="1096525">
                  <a:extLst>
                    <a:ext uri="{9D8B030D-6E8A-4147-A177-3AD203B41FA5}">
                      <a16:colId xmlns:a16="http://schemas.microsoft.com/office/drawing/2014/main" val="20000"/>
                    </a:ext>
                  </a:extLst>
                </a:gridCol>
                <a:gridCol w="2252550">
                  <a:extLst>
                    <a:ext uri="{9D8B030D-6E8A-4147-A177-3AD203B41FA5}">
                      <a16:colId xmlns:a16="http://schemas.microsoft.com/office/drawing/2014/main" val="20001"/>
                    </a:ext>
                  </a:extLst>
                </a:gridCol>
                <a:gridCol w="2074125">
                  <a:extLst>
                    <a:ext uri="{9D8B030D-6E8A-4147-A177-3AD203B41FA5}">
                      <a16:colId xmlns:a16="http://schemas.microsoft.com/office/drawing/2014/main" val="20002"/>
                    </a:ext>
                  </a:extLst>
                </a:gridCol>
              </a:tblGrid>
              <a:tr h="424650">
                <a:tc>
                  <a:txBody>
                    <a:bodyPr/>
                    <a:lstStyle/>
                    <a:p>
                      <a:pPr marL="0" marR="0" lvl="0" indent="0" algn="ctr" rtl="0">
                        <a:lnSpc>
                          <a:spcPct val="150000"/>
                        </a:lnSpc>
                        <a:spcBef>
                          <a:spcPts val="0"/>
                        </a:spcBef>
                        <a:spcAft>
                          <a:spcPts val="0"/>
                        </a:spcAft>
                        <a:buClr>
                          <a:schemeClr val="dk1"/>
                        </a:buClr>
                        <a:buSzPts val="1600"/>
                        <a:buFont typeface="Garamond"/>
                        <a:buNone/>
                      </a:pPr>
                      <a:r>
                        <a:rPr lang="en-GB" sz="1600" b="1" u="sng" strike="noStrike" cap="none"/>
                        <a:t>Region</a:t>
                      </a:r>
                      <a:endParaRPr sz="1400" b="1" u="none" strike="noStrike" cap="none">
                        <a:latin typeface="Arial"/>
                        <a:ea typeface="Arial"/>
                        <a:cs typeface="Arial"/>
                        <a:sym typeface="Arial"/>
                      </a:endParaRPr>
                    </a:p>
                  </a:txBody>
                  <a:tcPr marL="68575" marR="68575" marT="0" marB="0"/>
                </a:tc>
                <a:tc>
                  <a:txBody>
                    <a:bodyPr/>
                    <a:lstStyle/>
                    <a:p>
                      <a:pPr marL="0" marR="0" lvl="0" indent="0" algn="ctr" rtl="0">
                        <a:lnSpc>
                          <a:spcPct val="150000"/>
                        </a:lnSpc>
                        <a:spcBef>
                          <a:spcPts val="0"/>
                        </a:spcBef>
                        <a:spcAft>
                          <a:spcPts val="0"/>
                        </a:spcAft>
                        <a:buClr>
                          <a:schemeClr val="dk1"/>
                        </a:buClr>
                        <a:buSzPts val="1600"/>
                        <a:buFont typeface="Garamond"/>
                        <a:buNone/>
                      </a:pPr>
                      <a:r>
                        <a:rPr lang="en-GB" sz="1600" b="1" u="sng" strike="noStrike" cap="none"/>
                        <a:t>Prevalence / Cases</a:t>
                      </a:r>
                      <a:endParaRPr sz="1400" b="1" u="none" strike="noStrike" cap="none">
                        <a:latin typeface="Arial"/>
                        <a:ea typeface="Arial"/>
                        <a:cs typeface="Arial"/>
                        <a:sym typeface="Arial"/>
                      </a:endParaRPr>
                    </a:p>
                  </a:txBody>
                  <a:tcPr marL="68575" marR="68575" marT="0" marB="0"/>
                </a:tc>
                <a:tc>
                  <a:txBody>
                    <a:bodyPr/>
                    <a:lstStyle/>
                    <a:p>
                      <a:pPr marL="0" marR="0" lvl="0" indent="0" algn="ctr" rtl="0">
                        <a:lnSpc>
                          <a:spcPct val="150000"/>
                        </a:lnSpc>
                        <a:spcBef>
                          <a:spcPts val="0"/>
                        </a:spcBef>
                        <a:spcAft>
                          <a:spcPts val="0"/>
                        </a:spcAft>
                        <a:buClr>
                          <a:schemeClr val="dk1"/>
                        </a:buClr>
                        <a:buSzPts val="1600"/>
                        <a:buFont typeface="Garamond"/>
                        <a:buNone/>
                      </a:pPr>
                      <a:r>
                        <a:rPr lang="en-GB" sz="1600" b="1" u="sng" strike="noStrike" cap="none"/>
                        <a:t>Key Notes</a:t>
                      </a:r>
                      <a:endParaRPr sz="1400" b="1" u="none" strike="noStrike" cap="none">
                        <a:latin typeface="Arial"/>
                        <a:ea typeface="Arial"/>
                        <a:cs typeface="Arial"/>
                        <a:sym typeface="Arial"/>
                      </a:endParaRPr>
                    </a:p>
                  </a:txBody>
                  <a:tcPr marL="68575" marR="68575" marT="0" marB="0"/>
                </a:tc>
                <a:extLst>
                  <a:ext uri="{0D108BD9-81ED-4DB2-BD59-A6C34878D82A}">
                    <a16:rowId xmlns:a16="http://schemas.microsoft.com/office/drawing/2014/main" val="10000"/>
                  </a:ext>
                </a:extLst>
              </a:tr>
              <a:tr h="1063850">
                <a:tc>
                  <a:txBody>
                    <a:bodyPr/>
                    <a:lstStyle/>
                    <a:p>
                      <a:pPr marL="0" marR="0" lvl="0" indent="0" algn="ctr" rtl="0">
                        <a:lnSpc>
                          <a:spcPct val="150000"/>
                        </a:lnSpc>
                        <a:spcBef>
                          <a:spcPts val="0"/>
                        </a:spcBef>
                        <a:spcAft>
                          <a:spcPts val="0"/>
                        </a:spcAft>
                        <a:buClr>
                          <a:schemeClr val="dk1"/>
                        </a:buClr>
                        <a:buSzPts val="1600"/>
                        <a:buFont typeface="Garamond"/>
                        <a:buNone/>
                      </a:pPr>
                      <a:r>
                        <a:rPr lang="en-GB" sz="1600" b="1" u="none" strike="noStrike" cap="none"/>
                        <a:t>UK (England)</a:t>
                      </a:r>
                      <a:endParaRPr sz="1400" b="1" u="none" strike="noStrike" cap="none">
                        <a:latin typeface="Arial"/>
                        <a:ea typeface="Arial"/>
                        <a:cs typeface="Arial"/>
                        <a:sym typeface="Arial"/>
                      </a:endParaRPr>
                    </a:p>
                  </a:txBody>
                  <a:tcPr marL="68575" marR="68575" marT="0" marB="0"/>
                </a:tc>
                <a:tc>
                  <a:txBody>
                    <a:bodyPr/>
                    <a:lstStyle/>
                    <a:p>
                      <a:pPr marL="0" marR="0" lvl="0" indent="0" algn="ctr" rtl="0">
                        <a:lnSpc>
                          <a:spcPct val="150000"/>
                        </a:lnSpc>
                        <a:spcBef>
                          <a:spcPts val="0"/>
                        </a:spcBef>
                        <a:spcAft>
                          <a:spcPts val="0"/>
                        </a:spcAft>
                        <a:buClr>
                          <a:schemeClr val="dk1"/>
                        </a:buClr>
                        <a:buSzPts val="1600"/>
                        <a:buFont typeface="Garamond"/>
                        <a:buNone/>
                      </a:pPr>
                      <a:r>
                        <a:rPr lang="en-GB" sz="1600" u="none" strike="noStrike" cap="none"/>
                        <a:t>1.9% (1.21 million, QOF 2024/25) (Fingertips.phe.org.uk, 2026) </a:t>
                      </a:r>
                      <a:endParaRPr sz="1400" u="none" strike="noStrike" cap="none">
                        <a:latin typeface="Arial"/>
                        <a:ea typeface="Arial"/>
                        <a:cs typeface="Arial"/>
                        <a:sym typeface="Arial"/>
                      </a:endParaRPr>
                    </a:p>
                  </a:txBody>
                  <a:tcPr marL="68575" marR="68575" marT="0" marB="0"/>
                </a:tc>
                <a:tc>
                  <a:txBody>
                    <a:bodyPr/>
                    <a:lstStyle/>
                    <a:p>
                      <a:pPr marL="0" marR="0" lvl="0" indent="0" algn="ctr" rtl="0">
                        <a:lnSpc>
                          <a:spcPct val="150000"/>
                        </a:lnSpc>
                        <a:spcBef>
                          <a:spcPts val="0"/>
                        </a:spcBef>
                        <a:spcAft>
                          <a:spcPts val="0"/>
                        </a:spcAft>
                        <a:buClr>
                          <a:schemeClr val="dk1"/>
                        </a:buClr>
                        <a:buSzPts val="1600"/>
                        <a:buFont typeface="Garamond"/>
                        <a:buNone/>
                      </a:pPr>
                      <a:r>
                        <a:rPr lang="en-GB" sz="1600" u="none" strike="noStrike" cap="none"/>
                        <a:t>Diagnosed GP register cases</a:t>
                      </a:r>
                      <a:endParaRPr sz="1400" u="none" strike="noStrike" cap="none">
                        <a:latin typeface="Arial"/>
                        <a:ea typeface="Arial"/>
                        <a:cs typeface="Arial"/>
                        <a:sym typeface="Arial"/>
                      </a:endParaRPr>
                    </a:p>
                  </a:txBody>
                  <a:tcPr marL="68575" marR="68575" marT="0" marB="0"/>
                </a:tc>
                <a:extLst>
                  <a:ext uri="{0D108BD9-81ED-4DB2-BD59-A6C34878D82A}">
                    <a16:rowId xmlns:a16="http://schemas.microsoft.com/office/drawing/2014/main" val="10001"/>
                  </a:ext>
                </a:extLst>
              </a:tr>
              <a:tr h="696950">
                <a:tc>
                  <a:txBody>
                    <a:bodyPr/>
                    <a:lstStyle/>
                    <a:p>
                      <a:pPr marL="0" marR="0" lvl="0" indent="0" algn="ctr" rtl="0">
                        <a:lnSpc>
                          <a:spcPct val="150000"/>
                        </a:lnSpc>
                        <a:spcBef>
                          <a:spcPts val="0"/>
                        </a:spcBef>
                        <a:spcAft>
                          <a:spcPts val="0"/>
                        </a:spcAft>
                        <a:buClr>
                          <a:schemeClr val="dk1"/>
                        </a:buClr>
                        <a:buSzPts val="1600"/>
                        <a:buFont typeface="Garamond"/>
                        <a:buNone/>
                      </a:pPr>
                      <a:r>
                        <a:rPr lang="en-GB" sz="1600" b="1" u="none" strike="noStrike" cap="none"/>
                        <a:t>Global</a:t>
                      </a:r>
                      <a:endParaRPr sz="1400" b="1" u="none" strike="noStrike" cap="none">
                        <a:latin typeface="Arial"/>
                        <a:ea typeface="Arial"/>
                        <a:cs typeface="Arial"/>
                        <a:sym typeface="Arial"/>
                      </a:endParaRPr>
                    </a:p>
                  </a:txBody>
                  <a:tcPr marL="68575" marR="68575" marT="0" marB="0"/>
                </a:tc>
                <a:tc>
                  <a:txBody>
                    <a:bodyPr/>
                    <a:lstStyle/>
                    <a:p>
                      <a:pPr marL="0" marR="0" lvl="0" indent="0" algn="ctr" rtl="0">
                        <a:lnSpc>
                          <a:spcPct val="150000"/>
                        </a:lnSpc>
                        <a:spcBef>
                          <a:spcPts val="0"/>
                        </a:spcBef>
                        <a:spcAft>
                          <a:spcPts val="0"/>
                        </a:spcAft>
                        <a:buClr>
                          <a:schemeClr val="dk1"/>
                        </a:buClr>
                        <a:buSzPts val="1600"/>
                        <a:buFont typeface="Garamond"/>
                        <a:buNone/>
                      </a:pPr>
                      <a:r>
                        <a:rPr lang="en-GB" sz="1600" u="none" strike="noStrike" cap="none"/>
                        <a:t>214.6 million cases (GBD 2023)</a:t>
                      </a:r>
                      <a:endParaRPr sz="1400" u="none" strike="noStrike" cap="none">
                        <a:latin typeface="Arial"/>
                        <a:ea typeface="Arial"/>
                        <a:cs typeface="Arial"/>
                        <a:sym typeface="Arial"/>
                      </a:endParaRPr>
                    </a:p>
                  </a:txBody>
                  <a:tcPr marL="68575" marR="68575" marT="0" marB="0"/>
                </a:tc>
                <a:tc>
                  <a:txBody>
                    <a:bodyPr/>
                    <a:lstStyle/>
                    <a:p>
                      <a:pPr marL="0" marR="0" lvl="0" indent="0" algn="ctr" rtl="0">
                        <a:lnSpc>
                          <a:spcPct val="150000"/>
                        </a:lnSpc>
                        <a:spcBef>
                          <a:spcPts val="0"/>
                        </a:spcBef>
                        <a:spcAft>
                          <a:spcPts val="0"/>
                        </a:spcAft>
                        <a:buClr>
                          <a:schemeClr val="dk1"/>
                        </a:buClr>
                        <a:buSzPts val="1600"/>
                        <a:buFont typeface="Garamond"/>
                        <a:buNone/>
                      </a:pPr>
                      <a:r>
                        <a:rPr lang="en-GB" sz="1600" u="none" strike="noStrike" cap="none"/>
                        <a:t>Age-standardised rate ~2,373 per 100,000</a:t>
                      </a:r>
                      <a:endParaRPr sz="1400" u="none" strike="noStrike" cap="none">
                        <a:latin typeface="Arial"/>
                        <a:ea typeface="Arial"/>
                        <a:cs typeface="Arial"/>
                        <a:sym typeface="Arial"/>
                      </a:endParaRPr>
                    </a:p>
                  </a:txBody>
                  <a:tcPr marL="68575" marR="68575" marT="0" marB="0"/>
                </a:tc>
                <a:extLst>
                  <a:ext uri="{0D108BD9-81ED-4DB2-BD59-A6C34878D82A}">
                    <a16:rowId xmlns:a16="http://schemas.microsoft.com/office/drawing/2014/main" val="10002"/>
                  </a:ext>
                </a:extLst>
              </a:tr>
              <a:tr h="1063850">
                <a:tc>
                  <a:txBody>
                    <a:bodyPr/>
                    <a:lstStyle/>
                    <a:p>
                      <a:pPr marL="0" marR="0" lvl="0" indent="0" algn="ctr" rtl="0">
                        <a:lnSpc>
                          <a:spcPct val="150000"/>
                        </a:lnSpc>
                        <a:spcBef>
                          <a:spcPts val="0"/>
                        </a:spcBef>
                        <a:spcAft>
                          <a:spcPts val="0"/>
                        </a:spcAft>
                        <a:buClr>
                          <a:schemeClr val="dk1"/>
                        </a:buClr>
                        <a:buSzPts val="1600"/>
                        <a:buFont typeface="Garamond"/>
                        <a:buNone/>
                      </a:pPr>
                      <a:r>
                        <a:rPr lang="en-GB" sz="1600" b="1" u="none" strike="noStrike" cap="none"/>
                        <a:t>Deaths</a:t>
                      </a:r>
                      <a:endParaRPr sz="1400" b="1" u="none" strike="noStrike" cap="none">
                        <a:latin typeface="Arial"/>
                        <a:ea typeface="Arial"/>
                        <a:cs typeface="Arial"/>
                        <a:sym typeface="Arial"/>
                      </a:endParaRPr>
                    </a:p>
                  </a:txBody>
                  <a:tcPr marL="68575" marR="68575" marT="0" marB="0"/>
                </a:tc>
                <a:tc>
                  <a:txBody>
                    <a:bodyPr/>
                    <a:lstStyle/>
                    <a:p>
                      <a:pPr marL="0" marR="0" lvl="0" indent="0" algn="ctr" rtl="0">
                        <a:lnSpc>
                          <a:spcPct val="150000"/>
                        </a:lnSpc>
                        <a:spcBef>
                          <a:spcPts val="0"/>
                        </a:spcBef>
                        <a:spcAft>
                          <a:spcPts val="0"/>
                        </a:spcAft>
                        <a:buClr>
                          <a:schemeClr val="dk1"/>
                        </a:buClr>
                        <a:buSzPts val="1600"/>
                        <a:buFont typeface="Garamond"/>
                        <a:buNone/>
                      </a:pPr>
                      <a:r>
                        <a:rPr lang="en-GB" sz="1600" u="none" strike="noStrike" cap="none"/>
                        <a:t>3.4 million (WHO 2023) (World Health Organisation, 2024)</a:t>
                      </a:r>
                      <a:endParaRPr sz="1400" u="none" strike="noStrike" cap="none">
                        <a:latin typeface="Arial"/>
                        <a:ea typeface="Arial"/>
                        <a:cs typeface="Arial"/>
                        <a:sym typeface="Arial"/>
                      </a:endParaRPr>
                    </a:p>
                  </a:txBody>
                  <a:tcPr marL="68575" marR="68575" marT="0" marB="0"/>
                </a:tc>
                <a:tc>
                  <a:txBody>
                    <a:bodyPr/>
                    <a:lstStyle/>
                    <a:p>
                      <a:pPr marL="0" marR="0" lvl="0" indent="0" algn="ctr" rtl="0">
                        <a:lnSpc>
                          <a:spcPct val="150000"/>
                        </a:lnSpc>
                        <a:spcBef>
                          <a:spcPts val="0"/>
                        </a:spcBef>
                        <a:spcAft>
                          <a:spcPts val="0"/>
                        </a:spcAft>
                        <a:buClr>
                          <a:schemeClr val="dk1"/>
                        </a:buClr>
                        <a:buSzPts val="1600"/>
                        <a:buFont typeface="Garamond"/>
                        <a:buNone/>
                      </a:pPr>
                      <a:r>
                        <a:rPr lang="en-GB" sz="1600" u="none" strike="noStrike" cap="none" dirty="0"/>
                        <a:t>3rd leading cause of death worldwide</a:t>
                      </a:r>
                      <a:endParaRPr sz="1400" u="none" strike="noStrike" cap="none" dirty="0">
                        <a:latin typeface="Arial"/>
                        <a:ea typeface="Arial"/>
                        <a:cs typeface="Arial"/>
                        <a:sym typeface="Arial"/>
                      </a:endParaRPr>
                    </a:p>
                  </a:txBody>
                  <a:tcPr marL="68575" marR="68575" marT="0" marB="0"/>
                </a:tc>
                <a:extLst>
                  <a:ext uri="{0D108BD9-81ED-4DB2-BD59-A6C34878D82A}">
                    <a16:rowId xmlns:a16="http://schemas.microsoft.com/office/drawing/2014/main" val="10003"/>
                  </a:ext>
                </a:extLst>
              </a:tr>
            </a:tbl>
          </a:graphicData>
        </a:graphic>
      </p:graphicFrame>
      <p:sp>
        <p:nvSpPr>
          <p:cNvPr id="158" name="Google Shape;158;p6"/>
          <p:cNvSpPr txBox="1"/>
          <p:nvPr/>
        </p:nvSpPr>
        <p:spPr>
          <a:xfrm>
            <a:off x="873735" y="5773430"/>
            <a:ext cx="4644840" cy="523220"/>
          </a:xfrm>
          <a:prstGeom prst="rect">
            <a:avLst/>
          </a:prstGeom>
          <a:solidFill>
            <a:schemeClr val="lt1"/>
          </a:solidFill>
          <a:ln w="12700" cap="flat" cmpd="sng">
            <a:solidFill>
              <a:schemeClr val="dk1"/>
            </a:solidFill>
            <a:prstDash val="solid"/>
            <a:round/>
            <a:headEnd type="none" w="sm" len="sm"/>
            <a:tailEnd type="none" w="sm" len="sm"/>
          </a:ln>
        </p:spPr>
        <p:txBody>
          <a:bodyPr spcFirstLastPara="1" wrap="square" lIns="91425" tIns="45700" rIns="91425" bIns="45700" anchor="t" anchorCtr="0">
            <a:spAutoFit/>
          </a:bodyPr>
          <a:lstStyle/>
          <a:p>
            <a:pPr marL="0" marR="0" lvl="0" indent="0" algn="ctr" rtl="0">
              <a:spcBef>
                <a:spcPts val="0"/>
              </a:spcBef>
              <a:spcAft>
                <a:spcPts val="0"/>
              </a:spcAft>
              <a:buClr>
                <a:schemeClr val="dk1"/>
              </a:buClr>
              <a:buSzPts val="1400"/>
              <a:buFont typeface="Times New Roman"/>
              <a:buNone/>
            </a:pPr>
            <a:r>
              <a:rPr lang="en-GB" sz="1400" b="1" i="0" u="none" strike="noStrike" cap="none" dirty="0">
                <a:solidFill>
                  <a:schemeClr val="dk1"/>
                </a:solidFill>
                <a:latin typeface="Times New Roman"/>
                <a:ea typeface="Times New Roman"/>
                <a:cs typeface="Times New Roman"/>
                <a:sym typeface="Times New Roman"/>
              </a:rPr>
              <a:t>Table 2: Worldwide Prevalence</a:t>
            </a:r>
            <a:endParaRPr dirty="0"/>
          </a:p>
          <a:p>
            <a:pPr marL="0" marR="0" lvl="0" indent="0" algn="ctr" rtl="0">
              <a:spcBef>
                <a:spcPts val="0"/>
              </a:spcBef>
              <a:spcAft>
                <a:spcPts val="0"/>
              </a:spcAft>
              <a:buClr>
                <a:schemeClr val="dk1"/>
              </a:buClr>
              <a:buSzPts val="1400"/>
              <a:buFont typeface="Times New Roman"/>
              <a:buNone/>
            </a:pPr>
            <a:r>
              <a:rPr lang="en-GB" sz="1400" b="0" i="0" u="none" strike="noStrike" cap="none" dirty="0">
                <a:solidFill>
                  <a:schemeClr val="dk1"/>
                </a:solidFill>
                <a:latin typeface="Times New Roman"/>
                <a:ea typeface="Times New Roman"/>
                <a:cs typeface="Times New Roman"/>
                <a:sym typeface="Times New Roman"/>
              </a:rPr>
              <a:t>Source: (</a:t>
            </a:r>
            <a:r>
              <a:rPr lang="en-GB" dirty="0">
                <a:solidFill>
                  <a:schemeClr val="dk1"/>
                </a:solidFill>
                <a:latin typeface="Times New Roman"/>
                <a:ea typeface="Times New Roman"/>
                <a:cs typeface="Times New Roman"/>
                <a:sym typeface="Times New Roman"/>
              </a:rPr>
              <a:t>WHO,2024</a:t>
            </a:r>
            <a:r>
              <a:rPr lang="en-GB" sz="1400" b="0" i="0" u="none" strike="noStrike" cap="none" dirty="0">
                <a:solidFill>
                  <a:schemeClr val="dk1"/>
                </a:solidFill>
                <a:latin typeface="Times New Roman"/>
                <a:ea typeface="Times New Roman"/>
                <a:cs typeface="Times New Roman"/>
                <a:sym typeface="Times New Roman"/>
              </a:rPr>
              <a:t>)</a:t>
            </a:r>
            <a:endParaRPr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63"/>
        <p:cNvGrpSpPr/>
        <p:nvPr/>
      </p:nvGrpSpPr>
      <p:grpSpPr>
        <a:xfrm>
          <a:off x="0" y="0"/>
          <a:ext cx="0" cy="0"/>
          <a:chOff x="0" y="0"/>
          <a:chExt cx="0" cy="0"/>
        </a:xfrm>
      </p:grpSpPr>
      <p:sp>
        <p:nvSpPr>
          <p:cNvPr id="164" name="Google Shape;164;p7"/>
          <p:cNvSpPr txBox="1">
            <a:spLocks noGrp="1"/>
          </p:cNvSpPr>
          <p:nvPr>
            <p:ph type="title"/>
          </p:nvPr>
        </p:nvSpPr>
        <p:spPr>
          <a:xfrm>
            <a:off x="1066800" y="642598"/>
            <a:ext cx="9973800" cy="827100"/>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rgbClr val="262626"/>
              </a:buClr>
              <a:buSzPts val="3600"/>
              <a:buFont typeface="Garamond"/>
              <a:buNone/>
            </a:pPr>
            <a:r>
              <a:rPr lang="en-GB" sz="3600" b="1"/>
              <a:t>Economic Burden</a:t>
            </a:r>
            <a:endParaRPr sz="3600"/>
          </a:p>
        </p:txBody>
      </p:sp>
      <p:sp>
        <p:nvSpPr>
          <p:cNvPr id="165" name="Google Shape;165;p7"/>
          <p:cNvSpPr txBox="1">
            <a:spLocks noGrp="1"/>
          </p:cNvSpPr>
          <p:nvPr>
            <p:ph type="body" idx="1"/>
          </p:nvPr>
        </p:nvSpPr>
        <p:spPr>
          <a:xfrm>
            <a:off x="874264" y="2014194"/>
            <a:ext cx="5155580" cy="3931920"/>
          </a:xfrm>
          <a:prstGeom prst="rect">
            <a:avLst/>
          </a:prstGeom>
          <a:noFill/>
          <a:ln>
            <a:noFill/>
          </a:ln>
        </p:spPr>
        <p:txBody>
          <a:bodyPr spcFirstLastPara="1" wrap="square" lIns="91425" tIns="45700" rIns="91425" bIns="45700" anchor="t" anchorCtr="0">
            <a:normAutofit/>
          </a:bodyPr>
          <a:lstStyle/>
          <a:p>
            <a:pPr marL="182880" lvl="0" indent="-182880" algn="l" rtl="0">
              <a:lnSpc>
                <a:spcPct val="100000"/>
              </a:lnSpc>
              <a:spcBef>
                <a:spcPts val="0"/>
              </a:spcBef>
              <a:spcAft>
                <a:spcPts val="0"/>
              </a:spcAft>
              <a:buSzPts val="1800"/>
              <a:buChar char="◦"/>
            </a:pPr>
            <a:r>
              <a:rPr lang="en-GB"/>
              <a:t>The annual cost of COPD to the NHS is estimated to be £29.13 billion in the year of 2030, with exacerbations making up 45% of the total spent (NHS England, 2026).</a:t>
            </a:r>
            <a:endParaRPr/>
          </a:p>
          <a:p>
            <a:pPr marL="182880" lvl="0" indent="-182880" algn="l" rtl="0">
              <a:lnSpc>
                <a:spcPct val="100000"/>
              </a:lnSpc>
              <a:spcBef>
                <a:spcPts val="900"/>
              </a:spcBef>
              <a:spcAft>
                <a:spcPts val="0"/>
              </a:spcAft>
              <a:buSzPts val="1800"/>
              <a:buChar char="◦"/>
            </a:pPr>
            <a:r>
              <a:rPr lang="en-GB"/>
              <a:t>Large production losses as illness causes absenteeism, presenteeism (showing up at work anyway), and early retirement because of breathlessness and disability.</a:t>
            </a:r>
            <a:endParaRPr/>
          </a:p>
          <a:p>
            <a:pPr marL="182880" lvl="0" indent="-182880" algn="l" rtl="0">
              <a:lnSpc>
                <a:spcPct val="100000"/>
              </a:lnSpc>
              <a:spcBef>
                <a:spcPts val="900"/>
              </a:spcBef>
              <a:spcAft>
                <a:spcPts val="0"/>
              </a:spcAft>
              <a:buSzPts val="1800"/>
              <a:buChar char="◦"/>
            </a:pPr>
            <a:r>
              <a:rPr lang="en-GB"/>
              <a:t>Direct costs amount to $3.89 trillion in 2025 in the world, reaching up to $24.35 trillion by 2050 (Boers et al., 2025).</a:t>
            </a:r>
            <a:endParaRPr/>
          </a:p>
        </p:txBody>
      </p:sp>
      <p:pic>
        <p:nvPicPr>
          <p:cNvPr id="166" name="Google Shape;166;p7"/>
          <p:cNvPicPr preferRelativeResize="0"/>
          <p:nvPr/>
        </p:nvPicPr>
        <p:blipFill rotWithShape="1">
          <a:blip r:embed="rId3">
            <a:alphaModFix/>
          </a:blip>
          <a:srcRect/>
          <a:stretch/>
        </p:blipFill>
        <p:spPr>
          <a:xfrm>
            <a:off x="6516593" y="1469675"/>
            <a:ext cx="4957445" cy="3717925"/>
          </a:xfrm>
          <a:prstGeom prst="rect">
            <a:avLst/>
          </a:prstGeom>
          <a:noFill/>
          <a:ln w="38100" cap="sq" cmpd="sng">
            <a:solidFill>
              <a:srgbClr val="000000"/>
            </a:solidFill>
            <a:prstDash val="solid"/>
            <a:miter lim="8000"/>
            <a:headEnd type="none" w="sm" len="sm"/>
            <a:tailEnd type="none" w="sm" len="sm"/>
          </a:ln>
          <a:effectLst>
            <a:outerShdw blurRad="50800" dist="38100" dir="2700000" algn="tl" rotWithShape="0">
              <a:srgbClr val="000000">
                <a:alpha val="43137"/>
              </a:srgbClr>
            </a:outerShdw>
          </a:effectLst>
        </p:spPr>
      </p:pic>
      <p:sp>
        <p:nvSpPr>
          <p:cNvPr id="167" name="Google Shape;167;p7"/>
          <p:cNvSpPr txBox="1"/>
          <p:nvPr/>
        </p:nvSpPr>
        <p:spPr>
          <a:xfrm>
            <a:off x="6672896" y="5377173"/>
            <a:ext cx="4644840" cy="738664"/>
          </a:xfrm>
          <a:prstGeom prst="rect">
            <a:avLst/>
          </a:prstGeom>
          <a:solidFill>
            <a:schemeClr val="lt1"/>
          </a:solidFill>
          <a:ln w="12700" cap="flat" cmpd="sng">
            <a:solidFill>
              <a:schemeClr val="dk1"/>
            </a:solidFill>
            <a:prstDash val="solid"/>
            <a:round/>
            <a:headEnd type="none" w="sm" len="sm"/>
            <a:tailEnd type="none" w="sm" len="sm"/>
          </a:ln>
        </p:spPr>
        <p:txBody>
          <a:bodyPr spcFirstLastPara="1" wrap="square" lIns="91425" tIns="45700" rIns="91425" bIns="45700" anchor="t" anchorCtr="0">
            <a:spAutoFit/>
          </a:bodyPr>
          <a:lstStyle/>
          <a:p>
            <a:pPr marL="0" marR="0" lvl="0" indent="0" algn="ctr" rtl="0">
              <a:spcBef>
                <a:spcPts val="0"/>
              </a:spcBef>
              <a:spcAft>
                <a:spcPts val="0"/>
              </a:spcAft>
              <a:buClr>
                <a:schemeClr val="dk1"/>
              </a:buClr>
              <a:buSzPts val="1400"/>
              <a:buFont typeface="Times New Roman"/>
              <a:buNone/>
            </a:pPr>
            <a:r>
              <a:rPr lang="en-GB" sz="1400" b="1" i="0" u="none" strike="noStrike" cap="none">
                <a:solidFill>
                  <a:schemeClr val="dk1"/>
                </a:solidFill>
                <a:latin typeface="Times New Roman"/>
                <a:ea typeface="Times New Roman"/>
                <a:cs typeface="Times New Roman"/>
                <a:sym typeface="Times New Roman"/>
              </a:rPr>
              <a:t>Figure 5: Chronic Obstructive Pulmonary Disease (COPD) Treatment Market</a:t>
            </a:r>
            <a:endParaRPr/>
          </a:p>
          <a:p>
            <a:pPr marL="0" marR="0" lvl="0" indent="0" algn="ctr" rtl="0">
              <a:spcBef>
                <a:spcPts val="0"/>
              </a:spcBef>
              <a:spcAft>
                <a:spcPts val="0"/>
              </a:spcAft>
              <a:buClr>
                <a:schemeClr val="dk1"/>
              </a:buClr>
              <a:buSzPts val="1400"/>
              <a:buFont typeface="Times New Roman"/>
              <a:buNone/>
            </a:pPr>
            <a:r>
              <a:rPr lang="en-GB" sz="1400" b="0" i="0" u="none" strike="noStrike" cap="none">
                <a:solidFill>
                  <a:schemeClr val="dk1"/>
                </a:solidFill>
                <a:latin typeface="Times New Roman"/>
                <a:ea typeface="Times New Roman"/>
                <a:cs typeface="Times New Roman"/>
                <a:sym typeface="Times New Roman"/>
              </a:rPr>
              <a:t>Source: (Thebusinessresearchcompany.com, 2024)</a:t>
            </a:r>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72"/>
        <p:cNvGrpSpPr/>
        <p:nvPr/>
      </p:nvGrpSpPr>
      <p:grpSpPr>
        <a:xfrm>
          <a:off x="0" y="0"/>
          <a:ext cx="0" cy="0"/>
          <a:chOff x="0" y="0"/>
          <a:chExt cx="0" cy="0"/>
        </a:xfrm>
      </p:grpSpPr>
      <p:sp>
        <p:nvSpPr>
          <p:cNvPr id="173" name="Google Shape;173;p8"/>
          <p:cNvSpPr txBox="1">
            <a:spLocks noGrp="1"/>
          </p:cNvSpPr>
          <p:nvPr>
            <p:ph type="title"/>
          </p:nvPr>
        </p:nvSpPr>
        <p:spPr>
          <a:xfrm>
            <a:off x="1066800" y="642594"/>
            <a:ext cx="10058400" cy="1371600"/>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rgbClr val="262626"/>
              </a:buClr>
              <a:buSzPts val="3600"/>
              <a:buFont typeface="Garamond"/>
              <a:buNone/>
            </a:pPr>
            <a:r>
              <a:rPr lang="en-GB" sz="3600" b="1"/>
              <a:t>Social Burden</a:t>
            </a:r>
            <a:endParaRPr sz="3600" b="1"/>
          </a:p>
        </p:txBody>
      </p:sp>
      <p:sp>
        <p:nvSpPr>
          <p:cNvPr id="174" name="Google Shape;174;p8"/>
          <p:cNvSpPr txBox="1">
            <a:spLocks noGrp="1"/>
          </p:cNvSpPr>
          <p:nvPr>
            <p:ph type="body" idx="1"/>
          </p:nvPr>
        </p:nvSpPr>
        <p:spPr>
          <a:xfrm>
            <a:off x="669073" y="2103120"/>
            <a:ext cx="5107259" cy="3931920"/>
          </a:xfrm>
          <a:prstGeom prst="rect">
            <a:avLst/>
          </a:prstGeom>
          <a:noFill/>
          <a:ln>
            <a:noFill/>
          </a:ln>
        </p:spPr>
        <p:txBody>
          <a:bodyPr spcFirstLastPara="1" wrap="square" lIns="91425" tIns="45700" rIns="91425" bIns="45700" anchor="t" anchorCtr="0">
            <a:normAutofit fontScale="92500" lnSpcReduction="10000"/>
          </a:bodyPr>
          <a:lstStyle/>
          <a:p>
            <a:pPr marL="182880" lvl="0" indent="-182880" algn="l" rtl="0">
              <a:lnSpc>
                <a:spcPct val="100000"/>
              </a:lnSpc>
              <a:spcBef>
                <a:spcPts val="0"/>
              </a:spcBef>
              <a:spcAft>
                <a:spcPts val="0"/>
              </a:spcAft>
              <a:buSzPct val="100000"/>
              <a:buChar char="◦"/>
            </a:pPr>
            <a:r>
              <a:rPr lang="en-GB"/>
              <a:t>As progressive breathlessness reduces everyday activities, it also reduces any social engagement, creating isolation and loneliness for UK community nurses (Philip et al., 2026).</a:t>
            </a:r>
            <a:endParaRPr/>
          </a:p>
          <a:p>
            <a:pPr marL="182880" lvl="0" indent="-182880" algn="l" rtl="0">
              <a:lnSpc>
                <a:spcPct val="100000"/>
              </a:lnSpc>
              <a:spcBef>
                <a:spcPts val="900"/>
              </a:spcBef>
              <a:spcAft>
                <a:spcPts val="0"/>
              </a:spcAft>
              <a:buSzPct val="100000"/>
              <a:buChar char="◦"/>
            </a:pPr>
            <a:r>
              <a:rPr lang="en-GB"/>
              <a:t>A sense of burden for those suffering from COPD on family members and reduced quality of life have been mentioned by many.</a:t>
            </a:r>
            <a:endParaRPr/>
          </a:p>
          <a:p>
            <a:pPr marL="182880" lvl="0" indent="-182880" algn="l" rtl="0">
              <a:lnSpc>
                <a:spcPct val="100000"/>
              </a:lnSpc>
              <a:spcBef>
                <a:spcPts val="900"/>
              </a:spcBef>
              <a:spcAft>
                <a:spcPts val="0"/>
              </a:spcAft>
              <a:buSzPct val="100000"/>
              <a:buChar char="◦"/>
            </a:pPr>
            <a:r>
              <a:rPr lang="en-GB"/>
              <a:t>Ongoing support needs put family caregivers at high risk and can cause stress, emotional strain, anxiety, and risk of burnout.</a:t>
            </a:r>
            <a:endParaRPr/>
          </a:p>
          <a:p>
            <a:pPr marL="182880" lvl="0" indent="-182880" algn="l" rtl="0">
              <a:lnSpc>
                <a:spcPct val="100000"/>
              </a:lnSpc>
              <a:spcBef>
                <a:spcPts val="900"/>
              </a:spcBef>
              <a:spcAft>
                <a:spcPts val="0"/>
              </a:spcAft>
              <a:buSzPct val="100000"/>
              <a:buChar char="◦"/>
            </a:pPr>
            <a:r>
              <a:rPr lang="en-GB"/>
              <a:t>The social isolation and caregiver burden are increased in complex multimorbidity where there is a need for coordinated whole-person support (Goodwin et al., 2013; Barnett et al., 2012). </a:t>
            </a:r>
            <a:endParaRPr/>
          </a:p>
        </p:txBody>
      </p:sp>
      <p:pic>
        <p:nvPicPr>
          <p:cNvPr id="175" name="Google Shape;175;p8"/>
          <p:cNvPicPr preferRelativeResize="0"/>
          <p:nvPr/>
        </p:nvPicPr>
        <p:blipFill rotWithShape="1">
          <a:blip r:embed="rId3">
            <a:alphaModFix/>
          </a:blip>
          <a:srcRect/>
          <a:stretch/>
        </p:blipFill>
        <p:spPr>
          <a:xfrm>
            <a:off x="6184357" y="1645602"/>
            <a:ext cx="5236845" cy="3566795"/>
          </a:xfrm>
          <a:prstGeom prst="rect">
            <a:avLst/>
          </a:prstGeom>
          <a:noFill/>
          <a:ln w="38100" cap="sq" cmpd="sng">
            <a:solidFill>
              <a:srgbClr val="000000"/>
            </a:solidFill>
            <a:prstDash val="solid"/>
            <a:miter lim="8000"/>
            <a:headEnd type="none" w="sm" len="sm"/>
            <a:tailEnd type="none" w="sm" len="sm"/>
          </a:ln>
          <a:effectLst>
            <a:outerShdw blurRad="50800" dist="38100" dir="2700000" algn="tl" rotWithShape="0">
              <a:srgbClr val="000000">
                <a:alpha val="43137"/>
              </a:srgbClr>
            </a:outerShdw>
          </a:effectLst>
        </p:spPr>
      </p:pic>
      <p:sp>
        <p:nvSpPr>
          <p:cNvPr id="176" name="Google Shape;176;p8"/>
          <p:cNvSpPr txBox="1"/>
          <p:nvPr/>
        </p:nvSpPr>
        <p:spPr>
          <a:xfrm>
            <a:off x="6480360" y="5478971"/>
            <a:ext cx="4644840" cy="738664"/>
          </a:xfrm>
          <a:prstGeom prst="rect">
            <a:avLst/>
          </a:prstGeom>
          <a:solidFill>
            <a:schemeClr val="lt1"/>
          </a:solidFill>
          <a:ln w="12700" cap="flat" cmpd="sng">
            <a:solidFill>
              <a:schemeClr val="dk1"/>
            </a:solidFill>
            <a:prstDash val="solid"/>
            <a:round/>
            <a:headEnd type="none" w="sm" len="sm"/>
            <a:tailEnd type="none" w="sm" len="sm"/>
          </a:ln>
        </p:spPr>
        <p:txBody>
          <a:bodyPr spcFirstLastPara="1" wrap="square" lIns="91425" tIns="45700" rIns="91425" bIns="45700" anchor="t" anchorCtr="0">
            <a:spAutoFit/>
          </a:bodyPr>
          <a:lstStyle/>
          <a:p>
            <a:pPr marL="0" marR="0" lvl="0" indent="0" algn="ctr" rtl="0">
              <a:spcBef>
                <a:spcPts val="0"/>
              </a:spcBef>
              <a:spcAft>
                <a:spcPts val="0"/>
              </a:spcAft>
              <a:buClr>
                <a:schemeClr val="dk1"/>
              </a:buClr>
              <a:buSzPts val="1400"/>
              <a:buFont typeface="Times New Roman"/>
              <a:buNone/>
            </a:pPr>
            <a:r>
              <a:rPr lang="en-GB" sz="1400" b="1" i="0" u="none" strike="noStrike" cap="none">
                <a:solidFill>
                  <a:schemeClr val="dk1"/>
                </a:solidFill>
                <a:latin typeface="Times New Roman"/>
                <a:ea typeface="Times New Roman"/>
                <a:cs typeface="Times New Roman"/>
                <a:sym typeface="Times New Roman"/>
              </a:rPr>
              <a:t>Figure 6: Pathways linking loneliness to adverse clinical outcomes in COPD</a:t>
            </a:r>
            <a:endParaRPr/>
          </a:p>
          <a:p>
            <a:pPr marL="0" marR="0" lvl="0" indent="0" algn="ctr" rtl="0">
              <a:spcBef>
                <a:spcPts val="0"/>
              </a:spcBef>
              <a:spcAft>
                <a:spcPts val="0"/>
              </a:spcAft>
              <a:buClr>
                <a:schemeClr val="dk1"/>
              </a:buClr>
              <a:buSzPts val="1400"/>
              <a:buFont typeface="Times New Roman"/>
              <a:buNone/>
            </a:pPr>
            <a:r>
              <a:rPr lang="en-GB" sz="1400" b="0" i="0" u="none" strike="noStrike" cap="none">
                <a:solidFill>
                  <a:schemeClr val="dk1"/>
                </a:solidFill>
                <a:latin typeface="Times New Roman"/>
                <a:ea typeface="Times New Roman"/>
                <a:cs typeface="Times New Roman"/>
                <a:sym typeface="Times New Roman"/>
              </a:rPr>
              <a:t>Source: (Mengash and Siraj, 2026)</a:t>
            </a:r>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81"/>
        <p:cNvGrpSpPr/>
        <p:nvPr/>
      </p:nvGrpSpPr>
      <p:grpSpPr>
        <a:xfrm>
          <a:off x="0" y="0"/>
          <a:ext cx="0" cy="0"/>
          <a:chOff x="0" y="0"/>
          <a:chExt cx="0" cy="0"/>
        </a:xfrm>
      </p:grpSpPr>
      <p:sp>
        <p:nvSpPr>
          <p:cNvPr id="182" name="Google Shape;182;p9"/>
          <p:cNvSpPr txBox="1">
            <a:spLocks noGrp="1"/>
          </p:cNvSpPr>
          <p:nvPr>
            <p:ph type="title"/>
          </p:nvPr>
        </p:nvSpPr>
        <p:spPr>
          <a:xfrm>
            <a:off x="1066800" y="642594"/>
            <a:ext cx="10058400" cy="952315"/>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rgbClr val="262626"/>
              </a:buClr>
              <a:buSzPts val="3600"/>
              <a:buFont typeface="Garamond"/>
              <a:buNone/>
            </a:pPr>
            <a:r>
              <a:rPr lang="en-GB" sz="3600" b="1"/>
              <a:t>Diagnosis</a:t>
            </a:r>
            <a:endParaRPr sz="3600" b="1"/>
          </a:p>
        </p:txBody>
      </p:sp>
      <p:sp>
        <p:nvSpPr>
          <p:cNvPr id="183" name="Google Shape;183;p9"/>
          <p:cNvSpPr txBox="1">
            <a:spLocks noGrp="1"/>
          </p:cNvSpPr>
          <p:nvPr>
            <p:ph type="body" idx="1"/>
          </p:nvPr>
        </p:nvSpPr>
        <p:spPr>
          <a:xfrm>
            <a:off x="1066800" y="1817649"/>
            <a:ext cx="10058400" cy="1929161"/>
          </a:xfrm>
          <a:prstGeom prst="rect">
            <a:avLst/>
          </a:prstGeom>
          <a:noFill/>
          <a:ln>
            <a:noFill/>
          </a:ln>
        </p:spPr>
        <p:txBody>
          <a:bodyPr spcFirstLastPara="1" wrap="square" lIns="91425" tIns="45700" rIns="91425" bIns="45700" anchor="t" anchorCtr="0">
            <a:normAutofit fontScale="85000" lnSpcReduction="10000"/>
          </a:bodyPr>
          <a:lstStyle/>
          <a:p>
            <a:pPr marL="182880" lvl="0" indent="-182880" algn="l" rtl="0">
              <a:lnSpc>
                <a:spcPct val="100000"/>
              </a:lnSpc>
              <a:spcBef>
                <a:spcPts val="0"/>
              </a:spcBef>
              <a:spcAft>
                <a:spcPts val="0"/>
              </a:spcAft>
              <a:buSzPct val="100000"/>
              <a:buChar char="◦"/>
            </a:pPr>
            <a:r>
              <a:rPr lang="en-GB"/>
              <a:t>If the patient is &gt;35 years old and has risk factors (smoking/exposure) and has persistent breathlessness, chronic cough, sputum, or recurrent infections, consider COPD (Goldcopd.org, 2025).</a:t>
            </a:r>
            <a:endParaRPr/>
          </a:p>
          <a:p>
            <a:pPr marL="182880" lvl="0" indent="-182880" algn="l" rtl="0">
              <a:lnSpc>
                <a:spcPct val="100000"/>
              </a:lnSpc>
              <a:spcBef>
                <a:spcPts val="900"/>
              </a:spcBef>
              <a:spcAft>
                <a:spcPts val="0"/>
              </a:spcAft>
              <a:buSzPct val="100000"/>
              <a:buChar char="◦"/>
            </a:pPr>
            <a:r>
              <a:rPr lang="en-GB"/>
              <a:t>Always use post-bronchodilator spirometry to confirm diagnosis, where an FEV1/FVC ratio &lt; 0.7 is indicative of persistent airflow obstruction.</a:t>
            </a:r>
            <a:endParaRPr/>
          </a:p>
          <a:p>
            <a:pPr marL="182880" lvl="0" indent="-182880" algn="l" rtl="0">
              <a:lnSpc>
                <a:spcPct val="100000"/>
              </a:lnSpc>
              <a:spcBef>
                <a:spcPts val="900"/>
              </a:spcBef>
              <a:spcAft>
                <a:spcPts val="0"/>
              </a:spcAft>
              <a:buSzPct val="100000"/>
              <a:buChar char="◦"/>
            </a:pPr>
            <a:r>
              <a:rPr lang="en-GB"/>
              <a:t>The initial use of pre-bronchodilator spirometry can be performed when a patient is suspected of having obstruction.</a:t>
            </a:r>
            <a:endParaRPr/>
          </a:p>
          <a:p>
            <a:pPr marL="182880" lvl="0" indent="-182880" algn="l" rtl="0">
              <a:lnSpc>
                <a:spcPct val="100000"/>
              </a:lnSpc>
              <a:spcBef>
                <a:spcPts val="900"/>
              </a:spcBef>
              <a:spcAft>
                <a:spcPts val="0"/>
              </a:spcAft>
              <a:buSzPct val="100000"/>
              <a:buChar char="◦"/>
            </a:pPr>
            <a:r>
              <a:rPr lang="en-GB"/>
              <a:t>Further testing (chest X-ray, blood tests, and complete lung function testing) may be ordered to rule out other causes and determine severity (American Lung Association, 2026).</a:t>
            </a:r>
            <a:endParaRPr/>
          </a:p>
        </p:txBody>
      </p:sp>
      <p:pic>
        <p:nvPicPr>
          <p:cNvPr id="184" name="Google Shape;184;p9"/>
          <p:cNvPicPr preferRelativeResize="0"/>
          <p:nvPr/>
        </p:nvPicPr>
        <p:blipFill rotWithShape="1">
          <a:blip r:embed="rId3">
            <a:alphaModFix/>
          </a:blip>
          <a:srcRect/>
          <a:stretch/>
        </p:blipFill>
        <p:spPr>
          <a:xfrm>
            <a:off x="788377" y="3969550"/>
            <a:ext cx="6939417" cy="2245856"/>
          </a:xfrm>
          <a:prstGeom prst="rect">
            <a:avLst/>
          </a:prstGeom>
          <a:noFill/>
          <a:ln w="38100" cap="sq" cmpd="sng">
            <a:solidFill>
              <a:srgbClr val="000000"/>
            </a:solidFill>
            <a:prstDash val="solid"/>
            <a:miter lim="8000"/>
            <a:headEnd type="none" w="sm" len="sm"/>
            <a:tailEnd type="none" w="sm" len="sm"/>
          </a:ln>
          <a:effectLst>
            <a:outerShdw blurRad="50800" dist="38100" dir="2700000" algn="tl" rotWithShape="0">
              <a:srgbClr val="000000">
                <a:alpha val="43137"/>
              </a:srgbClr>
            </a:outerShdw>
          </a:effectLst>
        </p:spPr>
      </p:pic>
      <p:sp>
        <p:nvSpPr>
          <p:cNvPr id="185" name="Google Shape;185;p9"/>
          <p:cNvSpPr txBox="1"/>
          <p:nvPr/>
        </p:nvSpPr>
        <p:spPr>
          <a:xfrm>
            <a:off x="7974623" y="4568179"/>
            <a:ext cx="3332714" cy="830997"/>
          </a:xfrm>
          <a:prstGeom prst="rect">
            <a:avLst/>
          </a:prstGeom>
          <a:solidFill>
            <a:schemeClr val="lt1"/>
          </a:solidFill>
          <a:ln w="12700" cap="flat" cmpd="sng">
            <a:solidFill>
              <a:schemeClr val="dk1"/>
            </a:solidFill>
            <a:prstDash val="solid"/>
            <a:round/>
            <a:headEnd type="none" w="sm" len="sm"/>
            <a:tailEnd type="none" w="sm" len="sm"/>
          </a:ln>
        </p:spPr>
        <p:txBody>
          <a:bodyPr spcFirstLastPara="1" wrap="square" lIns="91425" tIns="45700" rIns="91425" bIns="45700" anchor="t" anchorCtr="0">
            <a:spAutoFit/>
          </a:bodyPr>
          <a:lstStyle/>
          <a:p>
            <a:pPr marL="0" marR="0" lvl="0" indent="0" algn="ctr" rtl="0">
              <a:spcBef>
                <a:spcPts val="0"/>
              </a:spcBef>
              <a:spcAft>
                <a:spcPts val="0"/>
              </a:spcAft>
              <a:buClr>
                <a:schemeClr val="dk1"/>
              </a:buClr>
              <a:buSzPts val="1600"/>
              <a:buFont typeface="Times New Roman"/>
              <a:buNone/>
            </a:pPr>
            <a:r>
              <a:rPr lang="en-GB" sz="1600" b="1" i="0" u="none" strike="noStrike" cap="none">
                <a:solidFill>
                  <a:schemeClr val="dk1"/>
                </a:solidFill>
                <a:latin typeface="Times New Roman"/>
                <a:ea typeface="Times New Roman"/>
                <a:cs typeface="Times New Roman"/>
                <a:sym typeface="Times New Roman"/>
              </a:rPr>
              <a:t>Figure 7: Forced spirometry simplifies interpretation</a:t>
            </a:r>
            <a:endParaRPr/>
          </a:p>
          <a:p>
            <a:pPr marL="0" marR="0" lvl="0" indent="0" algn="ctr" rtl="0">
              <a:spcBef>
                <a:spcPts val="0"/>
              </a:spcBef>
              <a:spcAft>
                <a:spcPts val="0"/>
              </a:spcAft>
              <a:buClr>
                <a:schemeClr val="dk1"/>
              </a:buClr>
              <a:buSzPts val="1600"/>
              <a:buFont typeface="Times New Roman"/>
              <a:buNone/>
            </a:pPr>
            <a:r>
              <a:rPr lang="en-GB" sz="1600" b="0" i="0" u="none" strike="noStrike" cap="none">
                <a:solidFill>
                  <a:schemeClr val="dk1"/>
                </a:solidFill>
                <a:latin typeface="Times New Roman"/>
                <a:ea typeface="Times New Roman"/>
                <a:cs typeface="Times New Roman"/>
                <a:sym typeface="Times New Roman"/>
              </a:rPr>
              <a:t>Source: (Ora et al., 2024)</a:t>
            </a:r>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90"/>
        <p:cNvGrpSpPr/>
        <p:nvPr/>
      </p:nvGrpSpPr>
      <p:grpSpPr>
        <a:xfrm>
          <a:off x="0" y="0"/>
          <a:ext cx="0" cy="0"/>
          <a:chOff x="0" y="0"/>
          <a:chExt cx="0" cy="0"/>
        </a:xfrm>
      </p:grpSpPr>
      <p:sp>
        <p:nvSpPr>
          <p:cNvPr id="191" name="Google Shape;191;p10"/>
          <p:cNvSpPr txBox="1">
            <a:spLocks noGrp="1"/>
          </p:cNvSpPr>
          <p:nvPr>
            <p:ph type="title"/>
          </p:nvPr>
        </p:nvSpPr>
        <p:spPr>
          <a:xfrm>
            <a:off x="1066800" y="642594"/>
            <a:ext cx="10058400" cy="1371600"/>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rgbClr val="262626"/>
              </a:buClr>
              <a:buSzPts val="3600"/>
              <a:buFont typeface="Garamond"/>
              <a:buNone/>
            </a:pPr>
            <a:r>
              <a:rPr lang="en-GB" sz="3600" b="1"/>
              <a:t>Initial Assessment</a:t>
            </a:r>
            <a:endParaRPr sz="3600" b="1"/>
          </a:p>
        </p:txBody>
      </p:sp>
      <p:sp>
        <p:nvSpPr>
          <p:cNvPr id="192" name="Google Shape;192;p10"/>
          <p:cNvSpPr txBox="1">
            <a:spLocks noGrp="1"/>
          </p:cNvSpPr>
          <p:nvPr>
            <p:ph type="body" idx="1"/>
          </p:nvPr>
        </p:nvSpPr>
        <p:spPr>
          <a:xfrm>
            <a:off x="791737" y="2103120"/>
            <a:ext cx="5129561" cy="3931920"/>
          </a:xfrm>
          <a:prstGeom prst="rect">
            <a:avLst/>
          </a:prstGeom>
          <a:noFill/>
          <a:ln>
            <a:noFill/>
          </a:ln>
        </p:spPr>
        <p:txBody>
          <a:bodyPr spcFirstLastPara="1" wrap="square" lIns="91425" tIns="45700" rIns="91425" bIns="45700" anchor="t" anchorCtr="0">
            <a:normAutofit fontScale="92500" lnSpcReduction="10000"/>
          </a:bodyPr>
          <a:lstStyle/>
          <a:p>
            <a:pPr marL="182880" lvl="0" indent="-182880" algn="l" rtl="0">
              <a:lnSpc>
                <a:spcPct val="100000"/>
              </a:lnSpc>
              <a:spcBef>
                <a:spcPts val="0"/>
              </a:spcBef>
              <a:spcAft>
                <a:spcPts val="0"/>
              </a:spcAft>
              <a:buSzPct val="100000"/>
              <a:buChar char="◦"/>
            </a:pPr>
            <a:r>
              <a:rPr lang="en-GB" b="1" dirty="0"/>
              <a:t>Key tools:</a:t>
            </a:r>
            <a:r>
              <a:rPr lang="en-GB" dirty="0"/>
              <a:t> Post-bronchodilator spirometry (FEV1/FVC &lt; 0.7), mMRC dyspnea scale, COPD Assessment Test (CAT), and exacerbation history to assign GOLD groups A/B/E (AstraZeneca, 2026).</a:t>
            </a:r>
            <a:endParaRPr dirty="0"/>
          </a:p>
          <a:p>
            <a:pPr marL="182880" lvl="0" indent="-182880" algn="l" rtl="0">
              <a:lnSpc>
                <a:spcPct val="100000"/>
              </a:lnSpc>
              <a:spcBef>
                <a:spcPts val="900"/>
              </a:spcBef>
              <a:spcAft>
                <a:spcPts val="0"/>
              </a:spcAft>
              <a:buSzPct val="100000"/>
              <a:buChar char="◦"/>
            </a:pPr>
            <a:r>
              <a:rPr lang="en-GB" dirty="0"/>
              <a:t>Although these tools are validated and directive towards individualized therapy, access is variable (Pro.campus.sanofi, 2025).</a:t>
            </a:r>
            <a:endParaRPr dirty="0"/>
          </a:p>
          <a:p>
            <a:pPr marL="182880" lvl="0" indent="-182880" algn="l" rtl="0">
              <a:lnSpc>
                <a:spcPct val="100000"/>
              </a:lnSpc>
              <a:spcBef>
                <a:spcPts val="900"/>
              </a:spcBef>
              <a:spcAft>
                <a:spcPts val="0"/>
              </a:spcAft>
              <a:buSzPct val="100000"/>
              <a:buChar char="◦"/>
            </a:pPr>
            <a:r>
              <a:rPr lang="en-GB" dirty="0"/>
              <a:t>It is still not the same for all; pyrometry access is not even, and many patients experience delays in diagnosis due to lack of funded primary-care services at some ICBs.</a:t>
            </a:r>
            <a:endParaRPr dirty="0"/>
          </a:p>
          <a:p>
            <a:pPr marL="182880" lvl="0" indent="-182880" algn="l" rtl="0">
              <a:lnSpc>
                <a:spcPct val="100000"/>
              </a:lnSpc>
              <a:spcBef>
                <a:spcPts val="900"/>
              </a:spcBef>
              <a:spcAft>
                <a:spcPts val="0"/>
              </a:spcAft>
              <a:buSzPct val="100000"/>
              <a:buChar char="◦"/>
            </a:pPr>
            <a:r>
              <a:rPr lang="en-GB" dirty="0"/>
              <a:t>There is also underdiagnosis; assessment at an early stage is needed for timely interventions and for improved outcomes.</a:t>
            </a:r>
            <a:endParaRPr dirty="0"/>
          </a:p>
        </p:txBody>
      </p:sp>
      <p:pic>
        <p:nvPicPr>
          <p:cNvPr id="193" name="Google Shape;193;p10"/>
          <p:cNvPicPr preferRelativeResize="0"/>
          <p:nvPr/>
        </p:nvPicPr>
        <p:blipFill rotWithShape="1">
          <a:blip r:embed="rId3">
            <a:alphaModFix/>
          </a:blip>
          <a:srcRect/>
          <a:stretch/>
        </p:blipFill>
        <p:spPr>
          <a:xfrm>
            <a:off x="6497445" y="1342758"/>
            <a:ext cx="5029200" cy="3931920"/>
          </a:xfrm>
          <a:prstGeom prst="rect">
            <a:avLst/>
          </a:prstGeom>
          <a:noFill/>
          <a:ln w="38100" cap="sq" cmpd="sng">
            <a:solidFill>
              <a:srgbClr val="000000"/>
            </a:solidFill>
            <a:prstDash val="solid"/>
            <a:miter lim="8000"/>
            <a:headEnd type="none" w="sm" len="sm"/>
            <a:tailEnd type="none" w="sm" len="sm"/>
          </a:ln>
          <a:effectLst>
            <a:outerShdw blurRad="50800" dist="38100" dir="2700000" algn="tl" rotWithShape="0">
              <a:srgbClr val="000000">
                <a:alpha val="43137"/>
              </a:srgbClr>
            </a:outerShdw>
          </a:effectLst>
        </p:spPr>
      </p:pic>
      <p:sp>
        <p:nvSpPr>
          <p:cNvPr id="194" name="Google Shape;194;p10"/>
          <p:cNvSpPr txBox="1"/>
          <p:nvPr/>
        </p:nvSpPr>
        <p:spPr>
          <a:xfrm>
            <a:off x="7077307" y="5503881"/>
            <a:ext cx="4047893" cy="584775"/>
          </a:xfrm>
          <a:prstGeom prst="rect">
            <a:avLst/>
          </a:prstGeom>
          <a:solidFill>
            <a:schemeClr val="lt1"/>
          </a:solidFill>
          <a:ln w="12700" cap="flat" cmpd="sng">
            <a:solidFill>
              <a:schemeClr val="dk1"/>
            </a:solidFill>
            <a:prstDash val="solid"/>
            <a:round/>
            <a:headEnd type="none" w="sm" len="sm"/>
            <a:tailEnd type="none" w="sm" len="sm"/>
          </a:ln>
        </p:spPr>
        <p:txBody>
          <a:bodyPr spcFirstLastPara="1" wrap="square" lIns="91425" tIns="45700" rIns="91425" bIns="45700" anchor="t" anchorCtr="0">
            <a:spAutoFit/>
          </a:bodyPr>
          <a:lstStyle/>
          <a:p>
            <a:pPr marL="0" marR="0" lvl="0" indent="0" algn="ctr" rtl="0">
              <a:spcBef>
                <a:spcPts val="0"/>
              </a:spcBef>
              <a:spcAft>
                <a:spcPts val="0"/>
              </a:spcAft>
              <a:buClr>
                <a:schemeClr val="dk1"/>
              </a:buClr>
              <a:buSzPts val="1600"/>
              <a:buFont typeface="Times New Roman"/>
              <a:buNone/>
            </a:pPr>
            <a:r>
              <a:rPr lang="en-GB" sz="1600" b="1" i="0" u="none" strike="noStrike" cap="none" dirty="0">
                <a:solidFill>
                  <a:schemeClr val="dk1"/>
                </a:solidFill>
                <a:latin typeface="Times New Roman"/>
                <a:ea typeface="Times New Roman"/>
                <a:cs typeface="Times New Roman"/>
                <a:sym typeface="Times New Roman"/>
              </a:rPr>
              <a:t>Figure 8: Combined COPD Assessment</a:t>
            </a:r>
            <a:endParaRPr dirty="0"/>
          </a:p>
          <a:p>
            <a:pPr marL="0" marR="0" lvl="0" indent="0" algn="ctr" rtl="0">
              <a:spcBef>
                <a:spcPts val="0"/>
              </a:spcBef>
              <a:spcAft>
                <a:spcPts val="0"/>
              </a:spcAft>
              <a:buClr>
                <a:schemeClr val="dk1"/>
              </a:buClr>
              <a:buSzPts val="1600"/>
              <a:buFont typeface="Times New Roman"/>
              <a:buNone/>
            </a:pPr>
            <a:r>
              <a:rPr lang="en-GB" sz="1600" b="0" i="0" u="none" strike="noStrike" cap="none" dirty="0">
                <a:solidFill>
                  <a:schemeClr val="dk1"/>
                </a:solidFill>
                <a:latin typeface="Times New Roman"/>
                <a:ea typeface="Times New Roman"/>
                <a:cs typeface="Times New Roman"/>
                <a:sym typeface="Times New Roman"/>
              </a:rPr>
              <a:t>Source: (Er</a:t>
            </a:r>
            <a:r>
              <a:rPr lang="en-GB" sz="1600" dirty="0">
                <a:solidFill>
                  <a:schemeClr val="dk1"/>
                </a:solidFill>
                <a:latin typeface="Times New Roman"/>
                <a:ea typeface="Times New Roman"/>
                <a:cs typeface="Times New Roman"/>
                <a:sym typeface="Times New Roman"/>
              </a:rPr>
              <a:t>tan</a:t>
            </a:r>
            <a:r>
              <a:rPr lang="en-GB" sz="1600" b="0" i="0" u="none" strike="noStrike" cap="none" dirty="0">
                <a:solidFill>
                  <a:schemeClr val="dk1"/>
                </a:solidFill>
                <a:latin typeface="Times New Roman"/>
                <a:ea typeface="Times New Roman"/>
                <a:cs typeface="Times New Roman"/>
                <a:sym typeface="Times New Roman"/>
              </a:rPr>
              <a:t> Yaz</a:t>
            </a:r>
            <a:r>
              <a:rPr lang="en-GB" sz="1600" dirty="0">
                <a:solidFill>
                  <a:schemeClr val="dk1"/>
                </a:solidFill>
                <a:latin typeface="Times New Roman"/>
                <a:ea typeface="Times New Roman"/>
                <a:cs typeface="Times New Roman"/>
                <a:sym typeface="Times New Roman"/>
              </a:rPr>
              <a:t>ar</a:t>
            </a:r>
            <a:r>
              <a:rPr lang="en-GB" sz="1600" b="0" i="0" u="none" strike="noStrike" cap="none" dirty="0">
                <a:solidFill>
                  <a:schemeClr val="dk1"/>
                </a:solidFill>
                <a:latin typeface="Times New Roman"/>
                <a:ea typeface="Times New Roman"/>
                <a:cs typeface="Times New Roman"/>
                <a:sym typeface="Times New Roman"/>
              </a:rPr>
              <a:t> et al., 2022)</a:t>
            </a:r>
            <a:endParaRPr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26"/>
        <p:cNvGrpSpPr/>
        <p:nvPr/>
      </p:nvGrpSpPr>
      <p:grpSpPr>
        <a:xfrm>
          <a:off x="0" y="0"/>
          <a:ext cx="0" cy="0"/>
          <a:chOff x="0" y="0"/>
          <a:chExt cx="0" cy="0"/>
        </a:xfrm>
      </p:grpSpPr>
      <p:sp>
        <p:nvSpPr>
          <p:cNvPr id="227" name="Google Shape;227;p14"/>
          <p:cNvSpPr txBox="1">
            <a:spLocks noGrp="1"/>
          </p:cNvSpPr>
          <p:nvPr>
            <p:ph type="title"/>
          </p:nvPr>
        </p:nvSpPr>
        <p:spPr>
          <a:xfrm>
            <a:off x="1066800" y="642594"/>
            <a:ext cx="10058400" cy="1371600"/>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rgbClr val="262626"/>
              </a:buClr>
              <a:buSzPts val="3200"/>
              <a:buFont typeface="Garamond"/>
              <a:buNone/>
            </a:pPr>
            <a:r>
              <a:rPr lang="en-GB" sz="3200" b="1"/>
              <a:t>Management Models &amp; Frameworks</a:t>
            </a:r>
            <a:endParaRPr sz="3200" b="1"/>
          </a:p>
        </p:txBody>
      </p:sp>
      <p:sp>
        <p:nvSpPr>
          <p:cNvPr id="228" name="Google Shape;228;p14"/>
          <p:cNvSpPr txBox="1">
            <a:spLocks noGrp="1"/>
          </p:cNvSpPr>
          <p:nvPr>
            <p:ph type="body" idx="1"/>
          </p:nvPr>
        </p:nvSpPr>
        <p:spPr>
          <a:xfrm>
            <a:off x="1066800" y="2103120"/>
            <a:ext cx="5029200" cy="3931920"/>
          </a:xfrm>
          <a:prstGeom prst="rect">
            <a:avLst/>
          </a:prstGeom>
          <a:noFill/>
          <a:ln>
            <a:noFill/>
          </a:ln>
        </p:spPr>
        <p:txBody>
          <a:bodyPr spcFirstLastPara="1" wrap="square" lIns="91425" tIns="45700" rIns="91425" bIns="45700" anchor="t" anchorCtr="0">
            <a:normAutofit lnSpcReduction="10000"/>
          </a:bodyPr>
          <a:lstStyle/>
          <a:p>
            <a:pPr marL="182880" lvl="0" indent="-182880" algn="l" rtl="0">
              <a:lnSpc>
                <a:spcPct val="100000"/>
              </a:lnSpc>
              <a:spcBef>
                <a:spcPts val="0"/>
              </a:spcBef>
              <a:spcAft>
                <a:spcPts val="0"/>
              </a:spcAft>
              <a:buSzPts val="1800"/>
              <a:buChar char="◦"/>
            </a:pPr>
            <a:r>
              <a:rPr lang="en-GB"/>
              <a:t>Practice in the UK is evidence-based and based on the Chronic Care Model (Wagner), with structured self-management plans and multidisciplinary and proactive follow-up support (Act-center.org, 2024).</a:t>
            </a:r>
            <a:endParaRPr/>
          </a:p>
          <a:p>
            <a:pPr marL="182880" lvl="0" indent="-182880" algn="l" rtl="0">
              <a:lnSpc>
                <a:spcPct val="100000"/>
              </a:lnSpc>
              <a:spcBef>
                <a:spcPts val="900"/>
              </a:spcBef>
              <a:spcAft>
                <a:spcPts val="0"/>
              </a:spcAft>
              <a:buSzPts val="1800"/>
              <a:buChar char="◦"/>
            </a:pPr>
            <a:r>
              <a:rPr lang="en-GB"/>
              <a:t>Biopsychosocial/person-centered is increasingly integral, with physical, psychological, and social needs being tackled together.</a:t>
            </a:r>
            <a:endParaRPr/>
          </a:p>
          <a:p>
            <a:pPr marL="182880" lvl="0" indent="-182880" algn="l" rtl="0">
              <a:lnSpc>
                <a:spcPct val="100000"/>
              </a:lnSpc>
              <a:spcBef>
                <a:spcPts val="900"/>
              </a:spcBef>
              <a:spcAft>
                <a:spcPts val="0"/>
              </a:spcAft>
              <a:buSzPts val="1800"/>
              <a:buChar char="◦"/>
            </a:pPr>
            <a:r>
              <a:rPr lang="en-GB"/>
              <a:t>The NHS England guidance for commissioning (2026) actively supports integrated neighborhood teams and personalized care pathways for COPD.</a:t>
            </a:r>
            <a:endParaRPr/>
          </a:p>
          <a:p>
            <a:pPr marL="182880" lvl="0" indent="-182880" algn="l" rtl="0">
              <a:lnSpc>
                <a:spcPct val="100000"/>
              </a:lnSpc>
              <a:spcBef>
                <a:spcPts val="900"/>
              </a:spcBef>
              <a:spcAft>
                <a:spcPts val="0"/>
              </a:spcAft>
              <a:buSzPts val="1800"/>
              <a:buChar char="◦"/>
            </a:pPr>
            <a:r>
              <a:rPr lang="en-GB"/>
              <a:t>This means shared decision-making, referring patients to pulmonary-rehabilitation services, ensuring they receive mental-health support and involving carers in reaching the best outcomes.</a:t>
            </a:r>
            <a:endParaRPr/>
          </a:p>
        </p:txBody>
      </p:sp>
      <p:grpSp>
        <p:nvGrpSpPr>
          <p:cNvPr id="229" name="Google Shape;229;p14"/>
          <p:cNvGrpSpPr/>
          <p:nvPr/>
        </p:nvGrpSpPr>
        <p:grpSpPr>
          <a:xfrm>
            <a:off x="6931076" y="1689305"/>
            <a:ext cx="3455691" cy="3438773"/>
            <a:chOff x="920569" y="45899"/>
            <a:chExt cx="3455691" cy="3438773"/>
          </a:xfrm>
        </p:grpSpPr>
        <p:sp>
          <p:nvSpPr>
            <p:cNvPr id="230" name="Google Shape;230;p14"/>
            <p:cNvSpPr/>
            <p:nvPr/>
          </p:nvSpPr>
          <p:spPr>
            <a:xfrm>
              <a:off x="1226577" y="229499"/>
              <a:ext cx="2965838" cy="2965838"/>
            </a:xfrm>
            <a:prstGeom prst="pie">
              <a:avLst>
                <a:gd name="adj1" fmla="val 16200000"/>
                <a:gd name="adj2" fmla="val 1800000"/>
              </a:avLst>
            </a:prstGeom>
            <a:solidFill>
              <a:schemeClr val="accent2"/>
            </a:solidFill>
            <a:ln w="127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 name="Google Shape;231;p14"/>
            <p:cNvSpPr txBox="1"/>
            <p:nvPr/>
          </p:nvSpPr>
          <p:spPr>
            <a:xfrm>
              <a:off x="2789645" y="857974"/>
              <a:ext cx="1059228" cy="882690"/>
            </a:xfrm>
            <a:prstGeom prst="rect">
              <a:avLst/>
            </a:prstGeom>
            <a:noFill/>
            <a:ln>
              <a:noFill/>
            </a:ln>
          </p:spPr>
          <p:txBody>
            <a:bodyPr spcFirstLastPara="1" wrap="square" lIns="22850" tIns="22850" rIns="22850" bIns="22850" anchor="ctr" anchorCtr="0">
              <a:noAutofit/>
            </a:bodyPr>
            <a:lstStyle/>
            <a:p>
              <a:pPr marL="0" marR="0" lvl="0" indent="0" algn="ctr" rtl="0">
                <a:lnSpc>
                  <a:spcPct val="90000"/>
                </a:lnSpc>
                <a:spcBef>
                  <a:spcPts val="0"/>
                </a:spcBef>
                <a:spcAft>
                  <a:spcPts val="0"/>
                </a:spcAft>
                <a:buClr>
                  <a:srgbClr val="000000"/>
                </a:buClr>
                <a:buSzPts val="1800"/>
                <a:buFont typeface="Arial"/>
                <a:buNone/>
              </a:pPr>
              <a:r>
                <a:rPr lang="en-GB" sz="1800" b="1" i="0" u="none" strike="noStrike" cap="none">
                  <a:solidFill>
                    <a:srgbClr val="000000"/>
                  </a:solidFill>
                  <a:latin typeface="Arial"/>
                  <a:ea typeface="Arial"/>
                  <a:cs typeface="Arial"/>
                  <a:sym typeface="Arial"/>
                </a:rPr>
                <a:t>Social</a:t>
              </a:r>
              <a:endParaRPr/>
            </a:p>
          </p:txBody>
        </p:sp>
        <p:sp>
          <p:nvSpPr>
            <p:cNvPr id="232" name="Google Shape;232;p14"/>
            <p:cNvSpPr/>
            <p:nvPr/>
          </p:nvSpPr>
          <p:spPr>
            <a:xfrm>
              <a:off x="1165495" y="335422"/>
              <a:ext cx="2965838" cy="2965838"/>
            </a:xfrm>
            <a:prstGeom prst="pie">
              <a:avLst>
                <a:gd name="adj1" fmla="val 1800000"/>
                <a:gd name="adj2" fmla="val 9000000"/>
              </a:avLst>
            </a:prstGeom>
            <a:solidFill>
              <a:srgbClr val="C5AD5F"/>
            </a:solidFill>
            <a:ln w="127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 name="Google Shape;233;p14"/>
            <p:cNvSpPr txBox="1"/>
            <p:nvPr/>
          </p:nvSpPr>
          <p:spPr>
            <a:xfrm>
              <a:off x="1871647" y="2259686"/>
              <a:ext cx="1588842" cy="776767"/>
            </a:xfrm>
            <a:prstGeom prst="rect">
              <a:avLst/>
            </a:prstGeom>
            <a:noFill/>
            <a:ln>
              <a:noFill/>
            </a:ln>
          </p:spPr>
          <p:txBody>
            <a:bodyPr spcFirstLastPara="1" wrap="square" lIns="22850" tIns="22850" rIns="22850" bIns="22850" anchor="ctr" anchorCtr="0">
              <a:noAutofit/>
            </a:bodyPr>
            <a:lstStyle/>
            <a:p>
              <a:pPr marL="0" marR="0" lvl="0" indent="0" algn="ctr" rtl="0">
                <a:lnSpc>
                  <a:spcPct val="90000"/>
                </a:lnSpc>
                <a:spcBef>
                  <a:spcPts val="0"/>
                </a:spcBef>
                <a:spcAft>
                  <a:spcPts val="0"/>
                </a:spcAft>
                <a:buClr>
                  <a:srgbClr val="000000"/>
                </a:buClr>
                <a:buSzPts val="1800"/>
                <a:buFont typeface="Arial"/>
                <a:buNone/>
              </a:pPr>
              <a:r>
                <a:rPr lang="en-GB" sz="1800" b="1" i="0" u="none" strike="noStrike" cap="none">
                  <a:solidFill>
                    <a:srgbClr val="000000"/>
                  </a:solidFill>
                  <a:latin typeface="Arial"/>
                  <a:ea typeface="Arial"/>
                  <a:cs typeface="Arial"/>
                  <a:sym typeface="Arial"/>
                </a:rPr>
                <a:t>Psychological</a:t>
              </a:r>
              <a:endParaRPr/>
            </a:p>
          </p:txBody>
        </p:sp>
        <p:sp>
          <p:nvSpPr>
            <p:cNvPr id="234" name="Google Shape;234;p14"/>
            <p:cNvSpPr/>
            <p:nvPr/>
          </p:nvSpPr>
          <p:spPr>
            <a:xfrm>
              <a:off x="1104413" y="229499"/>
              <a:ext cx="2965838" cy="2965838"/>
            </a:xfrm>
            <a:prstGeom prst="pie">
              <a:avLst>
                <a:gd name="adj1" fmla="val 9000000"/>
                <a:gd name="adj2" fmla="val 16200000"/>
              </a:avLst>
            </a:prstGeom>
            <a:solidFill>
              <a:srgbClr val="A4AA80"/>
            </a:solidFill>
            <a:ln w="127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 name="Google Shape;235;p14"/>
            <p:cNvSpPr txBox="1"/>
            <p:nvPr/>
          </p:nvSpPr>
          <p:spPr>
            <a:xfrm>
              <a:off x="1447956" y="857974"/>
              <a:ext cx="1059228" cy="882690"/>
            </a:xfrm>
            <a:prstGeom prst="rect">
              <a:avLst/>
            </a:prstGeom>
            <a:noFill/>
            <a:ln>
              <a:noFill/>
            </a:ln>
          </p:spPr>
          <p:txBody>
            <a:bodyPr spcFirstLastPara="1" wrap="square" lIns="22850" tIns="22850" rIns="22850" bIns="22850" anchor="ctr" anchorCtr="0">
              <a:noAutofit/>
            </a:bodyPr>
            <a:lstStyle/>
            <a:p>
              <a:pPr marL="0" marR="0" lvl="0" indent="0" algn="ctr" rtl="0">
                <a:lnSpc>
                  <a:spcPct val="90000"/>
                </a:lnSpc>
                <a:spcBef>
                  <a:spcPts val="0"/>
                </a:spcBef>
                <a:spcAft>
                  <a:spcPts val="0"/>
                </a:spcAft>
                <a:buClr>
                  <a:srgbClr val="000000"/>
                </a:buClr>
                <a:buSzPts val="1800"/>
                <a:buFont typeface="Arial"/>
                <a:buNone/>
              </a:pPr>
              <a:r>
                <a:rPr lang="en-GB" sz="1800" b="1" i="0" u="none" strike="noStrike" cap="none">
                  <a:solidFill>
                    <a:srgbClr val="000000"/>
                  </a:solidFill>
                  <a:latin typeface="Arial"/>
                  <a:ea typeface="Arial"/>
                  <a:cs typeface="Arial"/>
                  <a:sym typeface="Arial"/>
                </a:rPr>
                <a:t>Biology</a:t>
              </a:r>
              <a:endParaRPr/>
            </a:p>
          </p:txBody>
        </p:sp>
        <p:sp>
          <p:nvSpPr>
            <p:cNvPr id="236" name="Google Shape;236;p14"/>
            <p:cNvSpPr/>
            <p:nvPr/>
          </p:nvSpPr>
          <p:spPr>
            <a:xfrm>
              <a:off x="1043223" y="45899"/>
              <a:ext cx="3333037" cy="3333037"/>
            </a:xfrm>
            <a:custGeom>
              <a:avLst/>
              <a:gdLst/>
              <a:ahLst/>
              <a:cxnLst/>
              <a:rect l="l" t="t" r="r" b="b"/>
              <a:pathLst>
                <a:path w="120000" h="120000" extrusionOk="0">
                  <a:moveTo>
                    <a:pt x="59991" y="4067"/>
                  </a:moveTo>
                  <a:cubicBezTo>
                    <a:pt x="79078" y="4064"/>
                    <a:pt x="96849" y="13795"/>
                    <a:pt x="107129" y="29878"/>
                  </a:cubicBezTo>
                  <a:cubicBezTo>
                    <a:pt x="117408" y="45960"/>
                    <a:pt x="118776" y="66175"/>
                    <a:pt x="110758" y="83496"/>
                  </a:cubicBezTo>
                  <a:lnTo>
                    <a:pt x="114269" y="85523"/>
                  </a:lnTo>
                  <a:lnTo>
                    <a:pt x="105797" y="86441"/>
                  </a:lnTo>
                  <a:lnTo>
                    <a:pt x="101940" y="78405"/>
                  </a:lnTo>
                  <a:lnTo>
                    <a:pt x="105449" y="80431"/>
                  </a:lnTo>
                  <a:cubicBezTo>
                    <a:pt x="112382" y="65011"/>
                    <a:pt x="111022" y="47127"/>
                    <a:pt x="101838" y="32932"/>
                  </a:cubicBezTo>
                  <a:cubicBezTo>
                    <a:pt x="92654" y="18737"/>
                    <a:pt x="76899" y="10167"/>
                    <a:pt x="59992" y="10169"/>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 name="Google Shape;237;p14"/>
            <p:cNvSpPr/>
            <p:nvPr/>
          </p:nvSpPr>
          <p:spPr>
            <a:xfrm>
              <a:off x="981896" y="151635"/>
              <a:ext cx="3333037" cy="3333037"/>
            </a:xfrm>
            <a:custGeom>
              <a:avLst/>
              <a:gdLst/>
              <a:ahLst/>
              <a:cxnLst/>
              <a:rect l="l" t="t" r="r" b="b"/>
              <a:pathLst>
                <a:path w="120000" h="120000" extrusionOk="0">
                  <a:moveTo>
                    <a:pt x="108435" y="87973"/>
                  </a:moveTo>
                  <a:cubicBezTo>
                    <a:pt x="98891" y="104498"/>
                    <a:pt x="81581" y="115017"/>
                    <a:pt x="62518" y="115876"/>
                  </a:cubicBezTo>
                  <a:cubicBezTo>
                    <a:pt x="43454" y="116735"/>
                    <a:pt x="25269" y="107816"/>
                    <a:pt x="14277" y="92216"/>
                  </a:cubicBezTo>
                  <a:lnTo>
                    <a:pt x="10766" y="94244"/>
                  </a:lnTo>
                  <a:lnTo>
                    <a:pt x="14207" y="86447"/>
                  </a:lnTo>
                  <a:lnTo>
                    <a:pt x="23095" y="87124"/>
                  </a:lnTo>
                  <a:lnTo>
                    <a:pt x="19585" y="89151"/>
                  </a:lnTo>
                  <a:cubicBezTo>
                    <a:pt x="29474" y="102860"/>
                    <a:pt x="45637" y="110621"/>
                    <a:pt x="62519" y="109767"/>
                  </a:cubicBezTo>
                  <a:cubicBezTo>
                    <a:pt x="79400" y="108913"/>
                    <a:pt x="94697" y="99559"/>
                    <a:pt x="103151" y="84922"/>
                  </a:cubicBezTo>
                  <a:close/>
                </a:path>
              </a:pathLst>
            </a:custGeom>
            <a:solidFill>
              <a:srgbClr val="C5AD5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 name="Google Shape;238;p14"/>
            <p:cNvSpPr/>
            <p:nvPr/>
          </p:nvSpPr>
          <p:spPr>
            <a:xfrm>
              <a:off x="920569" y="45899"/>
              <a:ext cx="3333037" cy="3333037"/>
            </a:xfrm>
            <a:custGeom>
              <a:avLst/>
              <a:gdLst/>
              <a:ahLst/>
              <a:cxnLst/>
              <a:rect l="l" t="t" r="r" b="b"/>
              <a:pathLst>
                <a:path w="120000" h="120000" extrusionOk="0">
                  <a:moveTo>
                    <a:pt x="11561" y="87966"/>
                  </a:moveTo>
                  <a:cubicBezTo>
                    <a:pt x="2017" y="71436"/>
                    <a:pt x="1562" y="51181"/>
                    <a:pt x="10353" y="34238"/>
                  </a:cubicBezTo>
                  <a:cubicBezTo>
                    <a:pt x="19144" y="17296"/>
                    <a:pt x="35968" y="6007"/>
                    <a:pt x="54979" y="4293"/>
                  </a:cubicBezTo>
                  <a:lnTo>
                    <a:pt x="54979" y="239"/>
                  </a:lnTo>
                  <a:lnTo>
                    <a:pt x="60009" y="7118"/>
                  </a:lnTo>
                  <a:lnTo>
                    <a:pt x="54977" y="14476"/>
                  </a:lnTo>
                  <a:lnTo>
                    <a:pt x="54978" y="10423"/>
                  </a:lnTo>
                  <a:cubicBezTo>
                    <a:pt x="38157" y="12127"/>
                    <a:pt x="23347" y="22244"/>
                    <a:pt x="15643" y="37294"/>
                  </a:cubicBezTo>
                  <a:cubicBezTo>
                    <a:pt x="7939" y="52344"/>
                    <a:pt x="8392" y="70273"/>
                    <a:pt x="16845" y="84915"/>
                  </a:cubicBezTo>
                  <a:close/>
                </a:path>
              </a:pathLst>
            </a:custGeom>
            <a:solidFill>
              <a:srgbClr val="A4AA8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39" name="Google Shape;239;p14"/>
          <p:cNvSpPr txBox="1"/>
          <p:nvPr/>
        </p:nvSpPr>
        <p:spPr>
          <a:xfrm>
            <a:off x="7077308" y="5384409"/>
            <a:ext cx="3427141" cy="830997"/>
          </a:xfrm>
          <a:prstGeom prst="rect">
            <a:avLst/>
          </a:prstGeom>
          <a:solidFill>
            <a:schemeClr val="lt1"/>
          </a:solidFill>
          <a:ln w="12700" cap="flat" cmpd="sng">
            <a:solidFill>
              <a:schemeClr val="dk1"/>
            </a:solidFill>
            <a:prstDash val="solid"/>
            <a:round/>
            <a:headEnd type="none" w="sm" len="sm"/>
            <a:tailEnd type="none" w="sm" len="sm"/>
          </a:ln>
        </p:spPr>
        <p:txBody>
          <a:bodyPr spcFirstLastPara="1" wrap="square" lIns="91425" tIns="45700" rIns="91425" bIns="45700" anchor="t" anchorCtr="0">
            <a:spAutoFit/>
          </a:bodyPr>
          <a:lstStyle/>
          <a:p>
            <a:pPr marL="0" marR="0" lvl="0" indent="0" algn="ctr" rtl="0">
              <a:spcBef>
                <a:spcPts val="0"/>
              </a:spcBef>
              <a:spcAft>
                <a:spcPts val="0"/>
              </a:spcAft>
              <a:buClr>
                <a:schemeClr val="dk1"/>
              </a:buClr>
              <a:buSzPts val="1600"/>
              <a:buFont typeface="Times New Roman"/>
              <a:buNone/>
            </a:pPr>
            <a:r>
              <a:rPr lang="en-GB" sz="1600" b="1" i="0" u="none" strike="noStrike" cap="none">
                <a:solidFill>
                  <a:schemeClr val="dk1"/>
                </a:solidFill>
                <a:latin typeface="Times New Roman"/>
                <a:ea typeface="Times New Roman"/>
                <a:cs typeface="Times New Roman"/>
                <a:sym typeface="Times New Roman"/>
              </a:rPr>
              <a:t>Figure 11: Biopsychosocial Model of Health</a:t>
            </a:r>
            <a:endParaRPr/>
          </a:p>
          <a:p>
            <a:pPr marL="0" marR="0" lvl="0" indent="0" algn="ctr" rtl="0">
              <a:spcBef>
                <a:spcPts val="0"/>
              </a:spcBef>
              <a:spcAft>
                <a:spcPts val="0"/>
              </a:spcAft>
              <a:buClr>
                <a:schemeClr val="dk1"/>
              </a:buClr>
              <a:buSzPts val="1600"/>
              <a:buFont typeface="Times New Roman"/>
              <a:buNone/>
            </a:pPr>
            <a:r>
              <a:rPr lang="en-GB" sz="1600" b="0" i="0" u="none" strike="noStrike" cap="none">
                <a:solidFill>
                  <a:schemeClr val="dk1"/>
                </a:solidFill>
                <a:latin typeface="Times New Roman"/>
                <a:ea typeface="Times New Roman"/>
                <a:cs typeface="Times New Roman"/>
                <a:sym typeface="Times New Roman"/>
              </a:rPr>
              <a:t>Source: (Self-Created)</a:t>
            </a:r>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17"/>
        <p:cNvGrpSpPr/>
        <p:nvPr/>
      </p:nvGrpSpPr>
      <p:grpSpPr>
        <a:xfrm>
          <a:off x="0" y="0"/>
          <a:ext cx="0" cy="0"/>
          <a:chOff x="0" y="0"/>
          <a:chExt cx="0" cy="0"/>
        </a:xfrm>
      </p:grpSpPr>
      <p:sp>
        <p:nvSpPr>
          <p:cNvPr id="218" name="Google Shape;218;p13"/>
          <p:cNvSpPr txBox="1">
            <a:spLocks noGrp="1"/>
          </p:cNvSpPr>
          <p:nvPr>
            <p:ph type="title"/>
          </p:nvPr>
        </p:nvSpPr>
        <p:spPr>
          <a:xfrm>
            <a:off x="1066800" y="642594"/>
            <a:ext cx="10058400" cy="1371600"/>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rgbClr val="262626"/>
              </a:buClr>
              <a:buSzPts val="3600"/>
              <a:buFont typeface="Garamond"/>
              <a:buNone/>
            </a:pPr>
            <a:r>
              <a:rPr lang="en-GB" sz="3600" b="1"/>
              <a:t>Treatment Options (UK)</a:t>
            </a:r>
            <a:endParaRPr sz="3600" b="1"/>
          </a:p>
        </p:txBody>
      </p:sp>
      <p:sp>
        <p:nvSpPr>
          <p:cNvPr id="219" name="Google Shape;219;p13"/>
          <p:cNvSpPr txBox="1">
            <a:spLocks noGrp="1"/>
          </p:cNvSpPr>
          <p:nvPr>
            <p:ph type="body" idx="1"/>
          </p:nvPr>
        </p:nvSpPr>
        <p:spPr>
          <a:xfrm>
            <a:off x="657922" y="2103120"/>
            <a:ext cx="5438078" cy="3931920"/>
          </a:xfrm>
          <a:prstGeom prst="rect">
            <a:avLst/>
          </a:prstGeom>
          <a:noFill/>
          <a:ln>
            <a:noFill/>
          </a:ln>
        </p:spPr>
        <p:txBody>
          <a:bodyPr spcFirstLastPara="1" wrap="square" lIns="91425" tIns="45700" rIns="91425" bIns="45700" anchor="t" anchorCtr="0">
            <a:normAutofit fontScale="92500" lnSpcReduction="20000"/>
          </a:bodyPr>
          <a:lstStyle/>
          <a:p>
            <a:pPr marL="182880" lvl="0" indent="-182880" algn="l" rtl="0">
              <a:lnSpc>
                <a:spcPct val="100000"/>
              </a:lnSpc>
              <a:spcBef>
                <a:spcPts val="0"/>
              </a:spcBef>
              <a:spcAft>
                <a:spcPts val="0"/>
              </a:spcAft>
              <a:buSzPct val="100000"/>
              <a:buChar char="◦"/>
            </a:pPr>
            <a:r>
              <a:rPr lang="en-GB" b="1" dirty="0"/>
              <a:t>Smoking cessation:</a:t>
            </a:r>
            <a:r>
              <a:rPr lang="en-GB" dirty="0"/>
              <a:t> most effective intervention, high long-term benefit, needs ongoing support, and high relapse (THOMAS et al., 2026).</a:t>
            </a:r>
            <a:endParaRPr dirty="0"/>
          </a:p>
          <a:p>
            <a:pPr marL="182880" lvl="0" indent="-182880" algn="l" rtl="0">
              <a:lnSpc>
                <a:spcPct val="100000"/>
              </a:lnSpc>
              <a:spcBef>
                <a:spcPts val="900"/>
              </a:spcBef>
              <a:spcAft>
                <a:spcPts val="0"/>
              </a:spcAft>
              <a:buSzPct val="100000"/>
              <a:buChar char="◦"/>
            </a:pPr>
            <a:r>
              <a:rPr lang="en-GB" b="1" dirty="0"/>
              <a:t>Pulmonary rehabilitation: </a:t>
            </a:r>
            <a:r>
              <a:rPr lang="en-GB" dirty="0"/>
              <a:t>enhances exercise capacity and quality of life; robust, but capacity and access inequalities.</a:t>
            </a:r>
            <a:endParaRPr dirty="0"/>
          </a:p>
          <a:p>
            <a:pPr marL="182880" lvl="0" indent="-182880" algn="l" rtl="0">
              <a:lnSpc>
                <a:spcPct val="100000"/>
              </a:lnSpc>
              <a:spcBef>
                <a:spcPts val="900"/>
              </a:spcBef>
              <a:spcAft>
                <a:spcPts val="0"/>
              </a:spcAft>
              <a:buSzPct val="100000"/>
              <a:buChar char="◦"/>
            </a:pPr>
            <a:r>
              <a:rPr lang="en-GB" b="1" dirty="0"/>
              <a:t>Dual LAMA/LABA:</a:t>
            </a:r>
            <a:r>
              <a:rPr lang="en-GB" dirty="0"/>
              <a:t> 1st line in symptomatics, good symptom control with low side-effect profile (Garvey, 2023).</a:t>
            </a:r>
            <a:endParaRPr dirty="0"/>
          </a:p>
          <a:p>
            <a:pPr marL="182880" lvl="0" indent="-182880" algn="l" rtl="0">
              <a:lnSpc>
                <a:spcPct val="100000"/>
              </a:lnSpc>
              <a:spcBef>
                <a:spcPts val="900"/>
              </a:spcBef>
              <a:spcAft>
                <a:spcPts val="0"/>
              </a:spcAft>
              <a:buSzPct val="100000"/>
              <a:buChar char="◦"/>
            </a:pPr>
            <a:r>
              <a:rPr lang="en-GB" b="1" dirty="0"/>
              <a:t>Triple therapy (ICS/LAMA/LABA):</a:t>
            </a:r>
            <a:r>
              <a:rPr lang="en-GB" dirty="0"/>
              <a:t> decreases exacerbations in frequent exacerbators with high eosinophils; the risk of pneumonia increases (Wu et al., 2024).</a:t>
            </a:r>
            <a:endParaRPr dirty="0"/>
          </a:p>
          <a:p>
            <a:pPr marL="182880" lvl="0" indent="-182880" algn="l" rtl="0">
              <a:lnSpc>
                <a:spcPct val="100000"/>
              </a:lnSpc>
              <a:spcBef>
                <a:spcPts val="900"/>
              </a:spcBef>
              <a:spcAft>
                <a:spcPts val="0"/>
              </a:spcAft>
              <a:buSzPct val="100000"/>
              <a:buChar char="◦"/>
            </a:pPr>
            <a:r>
              <a:rPr lang="en-GB" b="1" dirty="0"/>
              <a:t>Vaccinations:</a:t>
            </a:r>
            <a:r>
              <a:rPr lang="en-GB" dirty="0"/>
              <a:t> Influenza, pneumococcal, and RSV are low cost, high impact, and have little downside for the prevention of exacerbations.</a:t>
            </a:r>
            <a:endParaRPr dirty="0"/>
          </a:p>
        </p:txBody>
      </p:sp>
      <p:pic>
        <p:nvPicPr>
          <p:cNvPr id="220" name="Google Shape;220;p13"/>
          <p:cNvPicPr preferRelativeResize="0"/>
          <p:nvPr/>
        </p:nvPicPr>
        <p:blipFill rotWithShape="1">
          <a:blip r:embed="rId3">
            <a:alphaModFix/>
          </a:blip>
          <a:srcRect/>
          <a:stretch/>
        </p:blipFill>
        <p:spPr>
          <a:xfrm>
            <a:off x="6374066" y="1131689"/>
            <a:ext cx="4855211" cy="4031325"/>
          </a:xfrm>
          <a:prstGeom prst="rect">
            <a:avLst/>
          </a:prstGeom>
          <a:noFill/>
          <a:ln w="38100" cap="sq" cmpd="sng">
            <a:solidFill>
              <a:srgbClr val="000000"/>
            </a:solidFill>
            <a:prstDash val="solid"/>
            <a:miter lim="8000"/>
            <a:headEnd type="none" w="sm" len="sm"/>
            <a:tailEnd type="none" w="sm" len="sm"/>
          </a:ln>
          <a:effectLst>
            <a:outerShdw blurRad="50800" dist="38100" dir="2700000" algn="tl" rotWithShape="0">
              <a:srgbClr val="000000">
                <a:alpha val="43137"/>
              </a:srgbClr>
            </a:outerShdw>
          </a:effectLst>
        </p:spPr>
      </p:pic>
      <p:sp>
        <p:nvSpPr>
          <p:cNvPr id="221" name="Google Shape;221;p13"/>
          <p:cNvSpPr txBox="1"/>
          <p:nvPr/>
        </p:nvSpPr>
        <p:spPr>
          <a:xfrm>
            <a:off x="6096000" y="5384409"/>
            <a:ext cx="5438078" cy="830997"/>
          </a:xfrm>
          <a:prstGeom prst="rect">
            <a:avLst/>
          </a:prstGeom>
          <a:solidFill>
            <a:schemeClr val="lt1"/>
          </a:solidFill>
          <a:ln w="12700" cap="flat" cmpd="sng">
            <a:solidFill>
              <a:schemeClr val="dk1"/>
            </a:solidFill>
            <a:prstDash val="solid"/>
            <a:round/>
            <a:headEnd type="none" w="sm" len="sm"/>
            <a:tailEnd type="none" w="sm" len="sm"/>
          </a:ln>
        </p:spPr>
        <p:txBody>
          <a:bodyPr spcFirstLastPara="1" wrap="square" lIns="91425" tIns="45700" rIns="91425" bIns="45700" anchor="t" anchorCtr="0">
            <a:spAutoFit/>
          </a:bodyPr>
          <a:lstStyle/>
          <a:p>
            <a:pPr marL="0" marR="0" lvl="0" indent="0" algn="ctr" rtl="0">
              <a:spcBef>
                <a:spcPts val="0"/>
              </a:spcBef>
              <a:spcAft>
                <a:spcPts val="0"/>
              </a:spcAft>
              <a:buClr>
                <a:schemeClr val="dk1"/>
              </a:buClr>
              <a:buSzPts val="1600"/>
              <a:buFont typeface="Times New Roman"/>
              <a:buNone/>
            </a:pPr>
            <a:r>
              <a:rPr lang="en-GB" sz="1600" b="1" i="0" u="none" strike="noStrike" cap="none" dirty="0">
                <a:solidFill>
                  <a:schemeClr val="dk1"/>
                </a:solidFill>
                <a:latin typeface="Times New Roman"/>
                <a:ea typeface="Times New Roman"/>
                <a:cs typeface="Times New Roman"/>
                <a:sym typeface="Times New Roman"/>
              </a:rPr>
              <a:t>Figure 10: Potential benefits of LAMA/LABA combination therapy compared to LAMA or LABA monotherapy</a:t>
            </a:r>
            <a:endParaRPr dirty="0"/>
          </a:p>
          <a:p>
            <a:pPr marL="0" marR="0" lvl="0" indent="0" algn="ctr" rtl="0">
              <a:spcBef>
                <a:spcPts val="0"/>
              </a:spcBef>
              <a:spcAft>
                <a:spcPts val="0"/>
              </a:spcAft>
              <a:buClr>
                <a:schemeClr val="dk1"/>
              </a:buClr>
              <a:buSzPts val="1600"/>
              <a:buFont typeface="Times New Roman"/>
              <a:buNone/>
            </a:pPr>
            <a:r>
              <a:rPr lang="en-GB" sz="1600" b="0" i="0" u="none" strike="noStrike" cap="none" dirty="0">
                <a:solidFill>
                  <a:schemeClr val="dk1"/>
                </a:solidFill>
                <a:latin typeface="Times New Roman"/>
                <a:ea typeface="Times New Roman"/>
                <a:cs typeface="Times New Roman"/>
                <a:sym typeface="Times New Roman"/>
              </a:rPr>
              <a:t>Source: (Buhl et al., 2024)</a:t>
            </a:r>
            <a:endParaRPr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99"/>
        <p:cNvGrpSpPr/>
        <p:nvPr/>
      </p:nvGrpSpPr>
      <p:grpSpPr>
        <a:xfrm>
          <a:off x="0" y="0"/>
          <a:ext cx="0" cy="0"/>
          <a:chOff x="0" y="0"/>
          <a:chExt cx="0" cy="0"/>
        </a:xfrm>
      </p:grpSpPr>
      <p:sp>
        <p:nvSpPr>
          <p:cNvPr id="200" name="Google Shape;200;p11"/>
          <p:cNvSpPr txBox="1">
            <a:spLocks noGrp="1"/>
          </p:cNvSpPr>
          <p:nvPr>
            <p:ph type="title"/>
          </p:nvPr>
        </p:nvSpPr>
        <p:spPr>
          <a:xfrm>
            <a:off x="1066800" y="642594"/>
            <a:ext cx="10058400" cy="1371600"/>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rgbClr val="262626"/>
              </a:buClr>
              <a:buSzPts val="3600"/>
              <a:buFont typeface="Garamond"/>
              <a:buNone/>
            </a:pPr>
            <a:r>
              <a:rPr lang="en-GB" sz="3600" b="1"/>
              <a:t>Comorbidities</a:t>
            </a:r>
            <a:endParaRPr sz="3600" b="1"/>
          </a:p>
        </p:txBody>
      </p:sp>
      <p:sp>
        <p:nvSpPr>
          <p:cNvPr id="201" name="Google Shape;201;p11"/>
          <p:cNvSpPr txBox="1">
            <a:spLocks noGrp="1"/>
          </p:cNvSpPr>
          <p:nvPr>
            <p:ph type="body" idx="1"/>
          </p:nvPr>
        </p:nvSpPr>
        <p:spPr>
          <a:xfrm>
            <a:off x="1066800" y="2103120"/>
            <a:ext cx="5029200" cy="3931920"/>
          </a:xfrm>
          <a:prstGeom prst="rect">
            <a:avLst/>
          </a:prstGeom>
          <a:noFill/>
          <a:ln>
            <a:noFill/>
          </a:ln>
        </p:spPr>
        <p:txBody>
          <a:bodyPr spcFirstLastPara="1" wrap="square" lIns="91425" tIns="45700" rIns="91425" bIns="45700" anchor="t" anchorCtr="0">
            <a:normAutofit fontScale="92500" lnSpcReduction="10000"/>
          </a:bodyPr>
          <a:lstStyle/>
          <a:p>
            <a:pPr marL="182880" lvl="0" indent="-182880" algn="l" rtl="0">
              <a:lnSpc>
                <a:spcPct val="100000"/>
              </a:lnSpc>
              <a:spcBef>
                <a:spcPts val="0"/>
              </a:spcBef>
              <a:spcAft>
                <a:spcPts val="0"/>
              </a:spcAft>
              <a:buSzPct val="100000"/>
              <a:buChar char="◦"/>
            </a:pPr>
            <a:r>
              <a:rPr lang="en-GB"/>
              <a:t>COPD is often associated with cardiovascular disease (cardiovascular hypertension, ischemic heart disease, and heart failure), which on their own increase the risk of death (Guidelinecentral.com, 2025).</a:t>
            </a:r>
            <a:endParaRPr/>
          </a:p>
          <a:p>
            <a:pPr marL="182880" lvl="0" indent="-182880" algn="l" rtl="0">
              <a:lnSpc>
                <a:spcPct val="100000"/>
              </a:lnSpc>
              <a:spcBef>
                <a:spcPts val="900"/>
              </a:spcBef>
              <a:spcAft>
                <a:spcPts val="0"/>
              </a:spcAft>
              <a:buSzPct val="100000"/>
              <a:buChar char="◦"/>
            </a:pPr>
            <a:r>
              <a:rPr lang="en-GB"/>
              <a:t>Depression and anxiety are all very common and have been shown to be associated with increased symptom severity, exacerbations, and a reduced quality of life (Emjreviews.com, 2026).</a:t>
            </a:r>
            <a:endParaRPr/>
          </a:p>
          <a:p>
            <a:pPr marL="182880" lvl="0" indent="-182880" algn="l" rtl="0">
              <a:lnSpc>
                <a:spcPct val="100000"/>
              </a:lnSpc>
              <a:spcBef>
                <a:spcPts val="900"/>
              </a:spcBef>
              <a:spcAft>
                <a:spcPts val="0"/>
              </a:spcAft>
              <a:buSzPct val="100000"/>
              <a:buChar char="◦"/>
            </a:pPr>
            <a:r>
              <a:rPr lang="en-GB"/>
              <a:t>The other frequently comorbid ones include osteoporosis, metabolic syndrome, skeletal muscle function abnormalities, and lung cancer.</a:t>
            </a:r>
            <a:endParaRPr/>
          </a:p>
          <a:p>
            <a:pPr marL="182880" lvl="0" indent="-182880" algn="l" rtl="0">
              <a:lnSpc>
                <a:spcPct val="100000"/>
              </a:lnSpc>
              <a:spcBef>
                <a:spcPts val="900"/>
              </a:spcBef>
              <a:spcAft>
                <a:spcPts val="0"/>
              </a:spcAft>
              <a:buSzPct val="100000"/>
              <a:buChar char="◦"/>
            </a:pPr>
            <a:r>
              <a:rPr lang="en-GB"/>
              <a:t>Beyond the airflow limitation, there is a strong influence of multimorbidity that must be actively sought and managed.</a:t>
            </a:r>
            <a:endParaRPr/>
          </a:p>
        </p:txBody>
      </p:sp>
      <p:pic>
        <p:nvPicPr>
          <p:cNvPr id="202" name="Google Shape;202;p11"/>
          <p:cNvPicPr preferRelativeResize="0"/>
          <p:nvPr/>
        </p:nvPicPr>
        <p:blipFill rotWithShape="1">
          <a:blip r:embed="rId3">
            <a:alphaModFix/>
          </a:blip>
          <a:srcRect/>
          <a:stretch/>
        </p:blipFill>
        <p:spPr>
          <a:xfrm>
            <a:off x="6478100" y="1637982"/>
            <a:ext cx="4989830" cy="3582035"/>
          </a:xfrm>
          <a:prstGeom prst="rect">
            <a:avLst/>
          </a:prstGeom>
          <a:noFill/>
          <a:ln w="38100" cap="sq" cmpd="sng">
            <a:solidFill>
              <a:srgbClr val="000000"/>
            </a:solidFill>
            <a:prstDash val="solid"/>
            <a:miter lim="8000"/>
            <a:headEnd type="none" w="sm" len="sm"/>
            <a:tailEnd type="none" w="sm" len="sm"/>
          </a:ln>
          <a:effectLst>
            <a:outerShdw blurRad="50800" dist="38100" dir="2700000" algn="tl" rotWithShape="0">
              <a:srgbClr val="000000">
                <a:alpha val="43137"/>
              </a:srgbClr>
            </a:outerShdw>
          </a:effectLst>
        </p:spPr>
      </p:pic>
      <p:sp>
        <p:nvSpPr>
          <p:cNvPr id="203" name="Google Shape;203;p11"/>
          <p:cNvSpPr txBox="1"/>
          <p:nvPr/>
        </p:nvSpPr>
        <p:spPr>
          <a:xfrm>
            <a:off x="6949068" y="5492730"/>
            <a:ext cx="4047893" cy="830997"/>
          </a:xfrm>
          <a:prstGeom prst="rect">
            <a:avLst/>
          </a:prstGeom>
          <a:solidFill>
            <a:schemeClr val="lt1"/>
          </a:solidFill>
          <a:ln w="12700" cap="flat" cmpd="sng">
            <a:solidFill>
              <a:schemeClr val="dk1"/>
            </a:solidFill>
            <a:prstDash val="solid"/>
            <a:round/>
            <a:headEnd type="none" w="sm" len="sm"/>
            <a:tailEnd type="none" w="sm" len="sm"/>
          </a:ln>
        </p:spPr>
        <p:txBody>
          <a:bodyPr spcFirstLastPara="1" wrap="square" lIns="91425" tIns="45700" rIns="91425" bIns="45700" anchor="t" anchorCtr="0">
            <a:spAutoFit/>
          </a:bodyPr>
          <a:lstStyle/>
          <a:p>
            <a:pPr marL="0" marR="0" lvl="0" indent="0" algn="ctr" rtl="0">
              <a:spcBef>
                <a:spcPts val="0"/>
              </a:spcBef>
              <a:spcAft>
                <a:spcPts val="0"/>
              </a:spcAft>
              <a:buClr>
                <a:schemeClr val="dk1"/>
              </a:buClr>
              <a:buSzPts val="1600"/>
              <a:buFont typeface="Times New Roman"/>
              <a:buNone/>
            </a:pPr>
            <a:r>
              <a:rPr lang="en-GB" sz="1600" b="1" i="0" u="none" strike="noStrike" cap="none" dirty="0">
                <a:solidFill>
                  <a:schemeClr val="dk1"/>
                </a:solidFill>
                <a:latin typeface="Times New Roman"/>
                <a:ea typeface="Times New Roman"/>
                <a:cs typeface="Times New Roman"/>
                <a:sym typeface="Times New Roman"/>
              </a:rPr>
              <a:t>Figure 9: Pathophysiological mechanisms in HF-COPD</a:t>
            </a:r>
            <a:endParaRPr dirty="0"/>
          </a:p>
          <a:p>
            <a:pPr marL="0" marR="0" lvl="0" indent="0" algn="ctr" rtl="0">
              <a:spcBef>
                <a:spcPts val="0"/>
              </a:spcBef>
              <a:spcAft>
                <a:spcPts val="0"/>
              </a:spcAft>
              <a:buClr>
                <a:schemeClr val="dk1"/>
              </a:buClr>
              <a:buSzPts val="1600"/>
              <a:buFont typeface="Times New Roman"/>
              <a:buNone/>
            </a:pPr>
            <a:r>
              <a:rPr lang="en-GB" sz="1600" b="0" i="0" u="none" strike="noStrike" cap="none" dirty="0">
                <a:solidFill>
                  <a:schemeClr val="dk1"/>
                </a:solidFill>
                <a:latin typeface="Times New Roman"/>
                <a:ea typeface="Times New Roman"/>
                <a:cs typeface="Times New Roman"/>
                <a:sym typeface="Times New Roman"/>
              </a:rPr>
              <a:t>Source: (Corneanu et al., 2025)</a:t>
            </a:r>
            <a:endParaRPr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08"/>
        <p:cNvGrpSpPr/>
        <p:nvPr/>
      </p:nvGrpSpPr>
      <p:grpSpPr>
        <a:xfrm>
          <a:off x="0" y="0"/>
          <a:ext cx="0" cy="0"/>
          <a:chOff x="0" y="0"/>
          <a:chExt cx="0" cy="0"/>
        </a:xfrm>
      </p:grpSpPr>
      <p:sp>
        <p:nvSpPr>
          <p:cNvPr id="209" name="Google Shape;209;p12"/>
          <p:cNvSpPr txBox="1">
            <a:spLocks noGrp="1"/>
          </p:cNvSpPr>
          <p:nvPr>
            <p:ph type="title"/>
          </p:nvPr>
        </p:nvSpPr>
        <p:spPr>
          <a:xfrm>
            <a:off x="1066800" y="642594"/>
            <a:ext cx="10058400" cy="1371600"/>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rgbClr val="262626"/>
              </a:buClr>
              <a:buSzPts val="3600"/>
              <a:buFont typeface="Garamond"/>
              <a:buNone/>
            </a:pPr>
            <a:r>
              <a:rPr lang="en-GB" sz="3600" b="1" dirty="0"/>
              <a:t>Prevention Strategies</a:t>
            </a:r>
            <a:endParaRPr sz="3600" b="1" dirty="0"/>
          </a:p>
        </p:txBody>
      </p:sp>
      <p:sp>
        <p:nvSpPr>
          <p:cNvPr id="210" name="Google Shape;210;p12"/>
          <p:cNvSpPr txBox="1">
            <a:spLocks noGrp="1"/>
          </p:cNvSpPr>
          <p:nvPr>
            <p:ph type="body" idx="1"/>
          </p:nvPr>
        </p:nvSpPr>
        <p:spPr>
          <a:xfrm>
            <a:off x="635620" y="1884556"/>
            <a:ext cx="5029200" cy="4150484"/>
          </a:xfrm>
          <a:prstGeom prst="rect">
            <a:avLst/>
          </a:prstGeom>
          <a:noFill/>
          <a:ln>
            <a:noFill/>
          </a:ln>
        </p:spPr>
        <p:txBody>
          <a:bodyPr spcFirstLastPara="1" wrap="square" lIns="91425" tIns="45700" rIns="91425" bIns="45700" anchor="t" anchorCtr="0">
            <a:normAutofit/>
          </a:bodyPr>
          <a:lstStyle/>
          <a:p>
            <a:pPr marL="182880" lvl="0" indent="-182880" algn="l" rtl="0">
              <a:lnSpc>
                <a:spcPct val="100000"/>
              </a:lnSpc>
              <a:spcBef>
                <a:spcPts val="0"/>
              </a:spcBef>
              <a:spcAft>
                <a:spcPts val="0"/>
              </a:spcAft>
              <a:buSzPts val="1800"/>
              <a:buChar char="◦"/>
            </a:pPr>
            <a:r>
              <a:rPr lang="en-GB" b="1" dirty="0"/>
              <a:t>Primary:</a:t>
            </a:r>
            <a:r>
              <a:rPr lang="en-GB" dirty="0"/>
              <a:t> Avoid onset by removing tobacco exposure and lowering indoor/outdoor air pollution and work exposures.</a:t>
            </a:r>
            <a:endParaRPr dirty="0"/>
          </a:p>
          <a:p>
            <a:pPr marL="182880" lvl="0" indent="-182880" algn="l" rtl="0">
              <a:lnSpc>
                <a:spcPct val="100000"/>
              </a:lnSpc>
              <a:spcBef>
                <a:spcPts val="900"/>
              </a:spcBef>
              <a:spcAft>
                <a:spcPts val="0"/>
              </a:spcAft>
              <a:buSzPts val="1800"/>
              <a:buChar char="◦"/>
            </a:pPr>
            <a:r>
              <a:rPr lang="en-GB" b="1" dirty="0"/>
              <a:t>Secondary: </a:t>
            </a:r>
            <a:r>
              <a:rPr lang="en-GB" dirty="0"/>
              <a:t>Hospital-based early case finding using spirometry in high-risk groups and immediate cessation counselling in smokers to slow progression.</a:t>
            </a:r>
            <a:endParaRPr dirty="0"/>
          </a:p>
          <a:p>
            <a:pPr marL="182880" lvl="0" indent="-182880" algn="l" rtl="0">
              <a:lnSpc>
                <a:spcPct val="100000"/>
              </a:lnSpc>
              <a:spcBef>
                <a:spcPts val="900"/>
              </a:spcBef>
              <a:spcAft>
                <a:spcPts val="0"/>
              </a:spcAft>
              <a:buSzPts val="1800"/>
              <a:buChar char="◦"/>
            </a:pPr>
            <a:r>
              <a:rPr lang="en-GB" b="1" dirty="0"/>
              <a:t>Tertiary: </a:t>
            </a:r>
            <a:r>
              <a:rPr lang="en-GB" dirty="0"/>
              <a:t>Pulmonary rehabilitation, optimized treatment to decrease exacerbations and disability, and vaccinations (influenza, pneumococcal, and RSV).</a:t>
            </a:r>
            <a:endParaRPr dirty="0"/>
          </a:p>
          <a:p>
            <a:pPr marL="182880" lvl="0" indent="-182880" algn="l" rtl="0">
              <a:lnSpc>
                <a:spcPct val="100000"/>
              </a:lnSpc>
              <a:spcBef>
                <a:spcPts val="900"/>
              </a:spcBef>
              <a:spcAft>
                <a:spcPts val="0"/>
              </a:spcAft>
              <a:buSzPts val="1800"/>
              <a:buChar char="◦"/>
            </a:pPr>
            <a:r>
              <a:rPr lang="en-GB" dirty="0"/>
              <a:t>Quitting smoking is the most effective intervention, at any stage (World Health Organisation, 2024).</a:t>
            </a:r>
            <a:endParaRPr dirty="0"/>
          </a:p>
        </p:txBody>
      </p:sp>
      <p:graphicFrame>
        <p:nvGraphicFramePr>
          <p:cNvPr id="211" name="Google Shape;211;p12"/>
          <p:cNvGraphicFramePr/>
          <p:nvPr/>
        </p:nvGraphicFramePr>
        <p:xfrm>
          <a:off x="5846026" y="2188337"/>
          <a:ext cx="5617425" cy="3153100"/>
        </p:xfrm>
        <a:graphic>
          <a:graphicData uri="http://schemas.openxmlformats.org/drawingml/2006/table">
            <a:tbl>
              <a:tblPr>
                <a:noFill/>
                <a:tableStyleId>{8D327242-91B8-4DC6-9221-4C2190A6E110}</a:tableStyleId>
              </a:tblPr>
              <a:tblGrid>
                <a:gridCol w="1160325">
                  <a:extLst>
                    <a:ext uri="{9D8B030D-6E8A-4147-A177-3AD203B41FA5}">
                      <a16:colId xmlns:a16="http://schemas.microsoft.com/office/drawing/2014/main" val="20000"/>
                    </a:ext>
                  </a:extLst>
                </a:gridCol>
                <a:gridCol w="2081200">
                  <a:extLst>
                    <a:ext uri="{9D8B030D-6E8A-4147-A177-3AD203B41FA5}">
                      <a16:colId xmlns:a16="http://schemas.microsoft.com/office/drawing/2014/main" val="20001"/>
                    </a:ext>
                  </a:extLst>
                </a:gridCol>
                <a:gridCol w="2375900">
                  <a:extLst>
                    <a:ext uri="{9D8B030D-6E8A-4147-A177-3AD203B41FA5}">
                      <a16:colId xmlns:a16="http://schemas.microsoft.com/office/drawing/2014/main" val="20002"/>
                    </a:ext>
                  </a:extLst>
                </a:gridCol>
              </a:tblGrid>
              <a:tr h="532300">
                <a:tc>
                  <a:txBody>
                    <a:bodyPr/>
                    <a:lstStyle/>
                    <a:p>
                      <a:pPr marL="0" marR="0" lvl="0" indent="0" algn="ctr" rtl="0">
                        <a:lnSpc>
                          <a:spcPct val="150000"/>
                        </a:lnSpc>
                        <a:spcBef>
                          <a:spcPts val="0"/>
                        </a:spcBef>
                        <a:spcAft>
                          <a:spcPts val="0"/>
                        </a:spcAft>
                        <a:buClr>
                          <a:schemeClr val="dk1"/>
                        </a:buClr>
                        <a:buSzPts val="1800"/>
                        <a:buFont typeface="Garamond"/>
                        <a:buNone/>
                      </a:pPr>
                      <a:r>
                        <a:rPr lang="en-GB" sz="1800" b="1" u="sng" strike="noStrike" cap="none"/>
                        <a:t>Level</a:t>
                      </a:r>
                      <a:endParaRPr sz="1600" b="1" u="none" strike="noStrike" cap="none">
                        <a:latin typeface="Arial"/>
                        <a:ea typeface="Arial"/>
                        <a:cs typeface="Arial"/>
                        <a:sym typeface="Arial"/>
                      </a:endParaRPr>
                    </a:p>
                  </a:txBody>
                  <a:tcPr marL="68575" marR="68575" marT="0" marB="0">
                    <a:lnL w="12700" cap="flat" cmpd="sng">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tcPr>
                </a:tc>
                <a:tc>
                  <a:txBody>
                    <a:bodyPr/>
                    <a:lstStyle/>
                    <a:p>
                      <a:pPr marL="0" marR="0" lvl="0" indent="0" algn="ctr" rtl="0">
                        <a:lnSpc>
                          <a:spcPct val="150000"/>
                        </a:lnSpc>
                        <a:spcBef>
                          <a:spcPts val="0"/>
                        </a:spcBef>
                        <a:spcAft>
                          <a:spcPts val="0"/>
                        </a:spcAft>
                        <a:buClr>
                          <a:schemeClr val="dk1"/>
                        </a:buClr>
                        <a:buSzPts val="1800"/>
                        <a:buFont typeface="Garamond"/>
                        <a:buNone/>
                      </a:pPr>
                      <a:r>
                        <a:rPr lang="en-GB" sz="1800" b="1" u="sng" strike="noStrike" cap="none"/>
                        <a:t>Focus</a:t>
                      </a:r>
                      <a:endParaRPr sz="1600" b="1" u="none" strike="noStrike" cap="none">
                        <a:latin typeface="Arial"/>
                        <a:ea typeface="Arial"/>
                        <a:cs typeface="Arial"/>
                        <a:sym typeface="Arial"/>
                      </a:endParaRPr>
                    </a:p>
                  </a:txBody>
                  <a:tcPr marL="68575" marR="68575" marT="0" marB="0">
                    <a:lnL w="12700" cap="flat" cmpd="sng">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tcPr>
                </a:tc>
                <a:tc>
                  <a:txBody>
                    <a:bodyPr/>
                    <a:lstStyle/>
                    <a:p>
                      <a:pPr marL="0" marR="0" lvl="0" indent="0" algn="ctr" rtl="0">
                        <a:lnSpc>
                          <a:spcPct val="150000"/>
                        </a:lnSpc>
                        <a:spcBef>
                          <a:spcPts val="0"/>
                        </a:spcBef>
                        <a:spcAft>
                          <a:spcPts val="0"/>
                        </a:spcAft>
                        <a:buClr>
                          <a:schemeClr val="dk1"/>
                        </a:buClr>
                        <a:buSzPts val="1800"/>
                        <a:buFont typeface="Garamond"/>
                        <a:buNone/>
                      </a:pPr>
                      <a:r>
                        <a:rPr lang="en-GB" sz="1800" b="1" u="sng" strike="noStrike" cap="none"/>
                        <a:t>Key Actions</a:t>
                      </a:r>
                      <a:endParaRPr sz="1600" b="1" u="none" strike="noStrike" cap="none">
                        <a:latin typeface="Arial"/>
                        <a:ea typeface="Arial"/>
                        <a:cs typeface="Arial"/>
                        <a:sym typeface="Arial"/>
                      </a:endParaRPr>
                    </a:p>
                  </a:txBody>
                  <a:tcPr marL="68575" marR="68575" marT="0" marB="0">
                    <a:lnL w="12700" cap="flat" cmpd="sng">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tcPr>
                </a:tc>
                <a:extLst>
                  <a:ext uri="{0D108BD9-81ED-4DB2-BD59-A6C34878D82A}">
                    <a16:rowId xmlns:a16="http://schemas.microsoft.com/office/drawing/2014/main" val="10000"/>
                  </a:ext>
                </a:extLst>
              </a:tr>
              <a:tr h="873600">
                <a:tc>
                  <a:txBody>
                    <a:bodyPr/>
                    <a:lstStyle/>
                    <a:p>
                      <a:pPr marL="0" marR="0" lvl="0" indent="0" algn="ctr" rtl="0">
                        <a:lnSpc>
                          <a:spcPct val="150000"/>
                        </a:lnSpc>
                        <a:spcBef>
                          <a:spcPts val="0"/>
                        </a:spcBef>
                        <a:spcAft>
                          <a:spcPts val="0"/>
                        </a:spcAft>
                        <a:buClr>
                          <a:schemeClr val="dk1"/>
                        </a:buClr>
                        <a:buSzPts val="1800"/>
                        <a:buFont typeface="Garamond"/>
                        <a:buNone/>
                      </a:pPr>
                      <a:r>
                        <a:rPr lang="en-GB" sz="1800" b="1" u="none" strike="noStrike" cap="none"/>
                        <a:t>Primary</a:t>
                      </a:r>
                      <a:endParaRPr sz="1600" b="1" u="none" strike="noStrike" cap="none">
                        <a:latin typeface="Arial"/>
                        <a:ea typeface="Arial"/>
                        <a:cs typeface="Arial"/>
                        <a:sym typeface="Arial"/>
                      </a:endParaRPr>
                    </a:p>
                  </a:txBody>
                  <a:tcPr marL="68575" marR="68575" marT="0" marB="0">
                    <a:lnL w="12700" cap="flat" cmpd="sng">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tcPr>
                </a:tc>
                <a:tc>
                  <a:txBody>
                    <a:bodyPr/>
                    <a:lstStyle/>
                    <a:p>
                      <a:pPr marL="0" marR="0" lvl="0" indent="0" algn="just" rtl="0">
                        <a:lnSpc>
                          <a:spcPct val="150000"/>
                        </a:lnSpc>
                        <a:spcBef>
                          <a:spcPts val="0"/>
                        </a:spcBef>
                        <a:spcAft>
                          <a:spcPts val="0"/>
                        </a:spcAft>
                        <a:buClr>
                          <a:schemeClr val="dk1"/>
                        </a:buClr>
                        <a:buSzPts val="1800"/>
                        <a:buFont typeface="Garamond"/>
                        <a:buNone/>
                      </a:pPr>
                      <a:r>
                        <a:rPr lang="en-GB" sz="1800" u="none" strike="noStrike" cap="none"/>
                        <a:t>Prevent disease onset</a:t>
                      </a:r>
                      <a:endParaRPr sz="1600" u="none" strike="noStrike" cap="none">
                        <a:latin typeface="Arial"/>
                        <a:ea typeface="Arial"/>
                        <a:cs typeface="Arial"/>
                        <a:sym typeface="Arial"/>
                      </a:endParaRPr>
                    </a:p>
                  </a:txBody>
                  <a:tcPr marL="68575" marR="68575" marT="0" marB="0">
                    <a:lnL w="12700" cap="flat" cmpd="sng">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tcPr>
                </a:tc>
                <a:tc>
                  <a:txBody>
                    <a:bodyPr/>
                    <a:lstStyle/>
                    <a:p>
                      <a:pPr marL="0" marR="0" lvl="0" indent="0" algn="just" rtl="0">
                        <a:lnSpc>
                          <a:spcPct val="150000"/>
                        </a:lnSpc>
                        <a:spcBef>
                          <a:spcPts val="0"/>
                        </a:spcBef>
                        <a:spcAft>
                          <a:spcPts val="0"/>
                        </a:spcAft>
                        <a:buClr>
                          <a:schemeClr val="dk1"/>
                        </a:buClr>
                        <a:buSzPts val="1800"/>
                        <a:buFont typeface="Garamond"/>
                        <a:buNone/>
                      </a:pPr>
                      <a:r>
                        <a:rPr lang="en-GB" sz="1800" u="none" strike="noStrike" cap="none"/>
                        <a:t>Tobacco control, clean air, workplace protection</a:t>
                      </a:r>
                      <a:endParaRPr sz="1600" u="none" strike="noStrike" cap="none">
                        <a:latin typeface="Arial"/>
                        <a:ea typeface="Arial"/>
                        <a:cs typeface="Arial"/>
                        <a:sym typeface="Arial"/>
                      </a:endParaRPr>
                    </a:p>
                  </a:txBody>
                  <a:tcPr marL="68575" marR="68575" marT="0" marB="0">
                    <a:lnL w="12700" cap="flat" cmpd="sng">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tcPr>
                </a:tc>
                <a:extLst>
                  <a:ext uri="{0D108BD9-81ED-4DB2-BD59-A6C34878D82A}">
                    <a16:rowId xmlns:a16="http://schemas.microsoft.com/office/drawing/2014/main" val="10001"/>
                  </a:ext>
                </a:extLst>
              </a:tr>
              <a:tr h="873600">
                <a:tc>
                  <a:txBody>
                    <a:bodyPr/>
                    <a:lstStyle/>
                    <a:p>
                      <a:pPr marL="0" marR="0" lvl="0" indent="0" algn="ctr" rtl="0">
                        <a:lnSpc>
                          <a:spcPct val="150000"/>
                        </a:lnSpc>
                        <a:spcBef>
                          <a:spcPts val="0"/>
                        </a:spcBef>
                        <a:spcAft>
                          <a:spcPts val="0"/>
                        </a:spcAft>
                        <a:buClr>
                          <a:schemeClr val="dk1"/>
                        </a:buClr>
                        <a:buSzPts val="1800"/>
                        <a:buFont typeface="Garamond"/>
                        <a:buNone/>
                      </a:pPr>
                      <a:r>
                        <a:rPr lang="en-GB" sz="1800" b="1" u="none" strike="noStrike" cap="none"/>
                        <a:t>Secondary</a:t>
                      </a:r>
                      <a:endParaRPr sz="1600" b="1" u="none" strike="noStrike" cap="none">
                        <a:latin typeface="Arial"/>
                        <a:ea typeface="Arial"/>
                        <a:cs typeface="Arial"/>
                        <a:sym typeface="Arial"/>
                      </a:endParaRPr>
                    </a:p>
                  </a:txBody>
                  <a:tcPr marL="68575" marR="68575" marT="0" marB="0">
                    <a:lnL w="12700" cap="flat" cmpd="sng">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tcPr>
                </a:tc>
                <a:tc>
                  <a:txBody>
                    <a:bodyPr/>
                    <a:lstStyle/>
                    <a:p>
                      <a:pPr marL="0" marR="0" lvl="0" indent="0" algn="just" rtl="0">
                        <a:lnSpc>
                          <a:spcPct val="150000"/>
                        </a:lnSpc>
                        <a:spcBef>
                          <a:spcPts val="0"/>
                        </a:spcBef>
                        <a:spcAft>
                          <a:spcPts val="0"/>
                        </a:spcAft>
                        <a:buClr>
                          <a:schemeClr val="dk1"/>
                        </a:buClr>
                        <a:buSzPts val="1800"/>
                        <a:buFont typeface="Garamond"/>
                        <a:buNone/>
                      </a:pPr>
                      <a:r>
                        <a:rPr lang="en-GB" sz="1800" u="none" strike="noStrike" cap="none"/>
                        <a:t>Early detection &amp; halting progression</a:t>
                      </a:r>
                      <a:endParaRPr sz="1600" u="none" strike="noStrike" cap="none">
                        <a:latin typeface="Arial"/>
                        <a:ea typeface="Arial"/>
                        <a:cs typeface="Arial"/>
                        <a:sym typeface="Arial"/>
                      </a:endParaRPr>
                    </a:p>
                  </a:txBody>
                  <a:tcPr marL="68575" marR="68575" marT="0" marB="0">
                    <a:lnL w="12700" cap="flat" cmpd="sng">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tcPr>
                </a:tc>
                <a:tc>
                  <a:txBody>
                    <a:bodyPr/>
                    <a:lstStyle/>
                    <a:p>
                      <a:pPr marL="0" marR="0" lvl="0" indent="0" algn="just" rtl="0">
                        <a:lnSpc>
                          <a:spcPct val="150000"/>
                        </a:lnSpc>
                        <a:spcBef>
                          <a:spcPts val="0"/>
                        </a:spcBef>
                        <a:spcAft>
                          <a:spcPts val="0"/>
                        </a:spcAft>
                        <a:buClr>
                          <a:schemeClr val="dk1"/>
                        </a:buClr>
                        <a:buSzPts val="1800"/>
                        <a:buFont typeface="Garamond"/>
                        <a:buNone/>
                      </a:pPr>
                      <a:r>
                        <a:rPr lang="en-GB" sz="1800" u="none" strike="noStrike" cap="none"/>
                        <a:t>High-risk spirometry, smoking cessation</a:t>
                      </a:r>
                      <a:endParaRPr sz="1600" u="none" strike="noStrike" cap="none">
                        <a:latin typeface="Arial"/>
                        <a:ea typeface="Arial"/>
                        <a:cs typeface="Arial"/>
                        <a:sym typeface="Arial"/>
                      </a:endParaRPr>
                    </a:p>
                  </a:txBody>
                  <a:tcPr marL="68575" marR="68575" marT="0" marB="0">
                    <a:lnL w="12700" cap="flat" cmpd="sng">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tcPr>
                </a:tc>
                <a:extLst>
                  <a:ext uri="{0D108BD9-81ED-4DB2-BD59-A6C34878D82A}">
                    <a16:rowId xmlns:a16="http://schemas.microsoft.com/office/drawing/2014/main" val="10002"/>
                  </a:ext>
                </a:extLst>
              </a:tr>
              <a:tr h="873600">
                <a:tc>
                  <a:txBody>
                    <a:bodyPr/>
                    <a:lstStyle/>
                    <a:p>
                      <a:pPr marL="0" marR="0" lvl="0" indent="0" algn="ctr" rtl="0">
                        <a:lnSpc>
                          <a:spcPct val="150000"/>
                        </a:lnSpc>
                        <a:spcBef>
                          <a:spcPts val="0"/>
                        </a:spcBef>
                        <a:spcAft>
                          <a:spcPts val="0"/>
                        </a:spcAft>
                        <a:buClr>
                          <a:schemeClr val="dk1"/>
                        </a:buClr>
                        <a:buSzPts val="1800"/>
                        <a:buFont typeface="Garamond"/>
                        <a:buNone/>
                      </a:pPr>
                      <a:r>
                        <a:rPr lang="en-GB" sz="1800" b="1" u="none" strike="noStrike" cap="none"/>
                        <a:t>Tertiary</a:t>
                      </a:r>
                      <a:endParaRPr sz="1600" b="1" u="none" strike="noStrike" cap="none">
                        <a:latin typeface="Arial"/>
                        <a:ea typeface="Arial"/>
                        <a:cs typeface="Arial"/>
                        <a:sym typeface="Arial"/>
                      </a:endParaRPr>
                    </a:p>
                  </a:txBody>
                  <a:tcPr marL="68575" marR="68575" marT="0" marB="0">
                    <a:lnL w="12700" cap="flat" cmpd="sng">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tcPr>
                </a:tc>
                <a:tc>
                  <a:txBody>
                    <a:bodyPr/>
                    <a:lstStyle/>
                    <a:p>
                      <a:pPr marL="0" marR="0" lvl="0" indent="0" algn="just" rtl="0">
                        <a:lnSpc>
                          <a:spcPct val="150000"/>
                        </a:lnSpc>
                        <a:spcBef>
                          <a:spcPts val="0"/>
                        </a:spcBef>
                        <a:spcAft>
                          <a:spcPts val="0"/>
                        </a:spcAft>
                        <a:buClr>
                          <a:schemeClr val="dk1"/>
                        </a:buClr>
                        <a:buSzPts val="1800"/>
                        <a:buFont typeface="Garamond"/>
                        <a:buNone/>
                      </a:pPr>
                      <a:r>
                        <a:rPr lang="en-GB" sz="1800" u="none" strike="noStrike" cap="none"/>
                        <a:t>Limit complications &amp; disability</a:t>
                      </a:r>
                      <a:endParaRPr sz="1600" u="none" strike="noStrike" cap="none">
                        <a:latin typeface="Arial"/>
                        <a:ea typeface="Arial"/>
                        <a:cs typeface="Arial"/>
                        <a:sym typeface="Arial"/>
                      </a:endParaRPr>
                    </a:p>
                  </a:txBody>
                  <a:tcPr marL="68575" marR="68575" marT="0" marB="0">
                    <a:lnL w="12700" cap="flat" cmpd="sng">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tcPr>
                </a:tc>
                <a:tc>
                  <a:txBody>
                    <a:bodyPr/>
                    <a:lstStyle/>
                    <a:p>
                      <a:pPr marL="0" marR="0" lvl="0" indent="0" algn="just" rtl="0">
                        <a:lnSpc>
                          <a:spcPct val="150000"/>
                        </a:lnSpc>
                        <a:spcBef>
                          <a:spcPts val="0"/>
                        </a:spcBef>
                        <a:spcAft>
                          <a:spcPts val="0"/>
                        </a:spcAft>
                        <a:buClr>
                          <a:schemeClr val="dk1"/>
                        </a:buClr>
                        <a:buSzPts val="1800"/>
                        <a:buFont typeface="Garamond"/>
                        <a:buNone/>
                      </a:pPr>
                      <a:r>
                        <a:rPr lang="en-GB" sz="1800" u="none" strike="noStrike" cap="none" dirty="0"/>
                        <a:t>Vaccines, pulmonary rehab, self-management</a:t>
                      </a:r>
                      <a:endParaRPr sz="1600" u="none" strike="noStrike" cap="none" dirty="0">
                        <a:latin typeface="Arial"/>
                        <a:ea typeface="Arial"/>
                        <a:cs typeface="Arial"/>
                        <a:sym typeface="Arial"/>
                      </a:endParaRPr>
                    </a:p>
                  </a:txBody>
                  <a:tcPr marL="68575" marR="68575" marT="0" marB="0">
                    <a:lnL w="12700" cap="flat" cmpd="sng">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tcPr>
                </a:tc>
                <a:extLst>
                  <a:ext uri="{0D108BD9-81ED-4DB2-BD59-A6C34878D82A}">
                    <a16:rowId xmlns:a16="http://schemas.microsoft.com/office/drawing/2014/main" val="10003"/>
                  </a:ext>
                </a:extLst>
              </a:tr>
            </a:tbl>
          </a:graphicData>
        </a:graphic>
      </p:graphicFrame>
      <p:sp>
        <p:nvSpPr>
          <p:cNvPr id="212" name="Google Shape;212;p12"/>
          <p:cNvSpPr txBox="1"/>
          <p:nvPr/>
        </p:nvSpPr>
        <p:spPr>
          <a:xfrm>
            <a:off x="6612674" y="5515577"/>
            <a:ext cx="4361985" cy="584775"/>
          </a:xfrm>
          <a:prstGeom prst="rect">
            <a:avLst/>
          </a:prstGeom>
          <a:solidFill>
            <a:schemeClr val="lt1"/>
          </a:solidFill>
          <a:ln w="12700" cap="flat" cmpd="sng">
            <a:solidFill>
              <a:schemeClr val="dk1"/>
            </a:solidFill>
            <a:prstDash val="solid"/>
            <a:round/>
            <a:headEnd type="none" w="sm" len="sm"/>
            <a:tailEnd type="none" w="sm" len="sm"/>
          </a:ln>
        </p:spPr>
        <p:txBody>
          <a:bodyPr spcFirstLastPara="1" wrap="square" lIns="91425" tIns="45700" rIns="91425" bIns="45700" anchor="t" anchorCtr="0">
            <a:spAutoFit/>
          </a:bodyPr>
          <a:lstStyle/>
          <a:p>
            <a:pPr marL="0" marR="0" lvl="0" indent="0" algn="ctr" rtl="0">
              <a:spcBef>
                <a:spcPts val="0"/>
              </a:spcBef>
              <a:spcAft>
                <a:spcPts val="0"/>
              </a:spcAft>
              <a:buClr>
                <a:schemeClr val="dk1"/>
              </a:buClr>
              <a:buSzPts val="1600"/>
              <a:buFont typeface="Times New Roman"/>
              <a:buNone/>
            </a:pPr>
            <a:r>
              <a:rPr lang="en-GB" sz="1600" b="1" i="0" u="none" strike="noStrike" cap="none" dirty="0">
                <a:solidFill>
                  <a:schemeClr val="dk1"/>
                </a:solidFill>
                <a:latin typeface="Times New Roman"/>
                <a:ea typeface="Times New Roman"/>
                <a:cs typeface="Times New Roman"/>
                <a:sym typeface="Times New Roman"/>
              </a:rPr>
              <a:t>Table 3: Prevention Levels Table</a:t>
            </a:r>
            <a:endParaRPr dirty="0"/>
          </a:p>
          <a:p>
            <a:pPr lvl="0" algn="ctr">
              <a:buClr>
                <a:schemeClr val="dk1"/>
              </a:buClr>
              <a:buSzPts val="1600"/>
            </a:pPr>
            <a:r>
              <a:rPr lang="en-GB" sz="1600" b="0" i="0" u="none" strike="noStrike" cap="none" dirty="0">
                <a:solidFill>
                  <a:schemeClr val="dk1"/>
                </a:solidFill>
                <a:latin typeface="Times New Roman"/>
                <a:ea typeface="Times New Roman"/>
                <a:cs typeface="Times New Roman"/>
                <a:sym typeface="Times New Roman"/>
              </a:rPr>
              <a:t>Source: (</a:t>
            </a:r>
            <a:r>
              <a:rPr lang="en-IN" sz="1600" b="0" i="0" u="none" strike="noStrike" cap="none" dirty="0">
                <a:solidFill>
                  <a:schemeClr val="dk1"/>
                </a:solidFill>
                <a:latin typeface="Times New Roman"/>
                <a:ea typeface="Times New Roman"/>
                <a:cs typeface="Times New Roman"/>
                <a:sym typeface="Times New Roman"/>
              </a:rPr>
              <a:t>World Health Organisation,2024</a:t>
            </a:r>
            <a:r>
              <a:rPr lang="en-GB" sz="1600" b="0" i="0" u="none" strike="noStrike" cap="none" dirty="0">
                <a:solidFill>
                  <a:schemeClr val="dk1"/>
                </a:solidFill>
                <a:latin typeface="Times New Roman"/>
                <a:ea typeface="Times New Roman"/>
                <a:cs typeface="Times New Roman"/>
                <a:sym typeface="Times New Roman"/>
              </a:rPr>
              <a:t>)</a:t>
            </a:r>
            <a:endParaRPr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53"/>
        <p:cNvGrpSpPr/>
        <p:nvPr/>
      </p:nvGrpSpPr>
      <p:grpSpPr>
        <a:xfrm>
          <a:off x="0" y="0"/>
          <a:ext cx="0" cy="0"/>
          <a:chOff x="0" y="0"/>
          <a:chExt cx="0" cy="0"/>
        </a:xfrm>
      </p:grpSpPr>
      <p:sp>
        <p:nvSpPr>
          <p:cNvPr id="254" name="Google Shape;254;p16"/>
          <p:cNvSpPr txBox="1">
            <a:spLocks noGrp="1"/>
          </p:cNvSpPr>
          <p:nvPr>
            <p:ph type="title"/>
          </p:nvPr>
        </p:nvSpPr>
        <p:spPr>
          <a:xfrm>
            <a:off x="1066800" y="642594"/>
            <a:ext cx="10058400" cy="1371600"/>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rgbClr val="262626"/>
              </a:buClr>
              <a:buSzPts val="3200"/>
              <a:buFont typeface="Garamond"/>
              <a:buNone/>
            </a:pPr>
            <a:r>
              <a:rPr lang="en-GB" sz="3200" b="1"/>
              <a:t>Skills, Values &amp; Behaviours for Co-Production</a:t>
            </a:r>
            <a:endParaRPr sz="3200" b="1"/>
          </a:p>
        </p:txBody>
      </p:sp>
      <p:sp>
        <p:nvSpPr>
          <p:cNvPr id="255" name="Google Shape;255;p16"/>
          <p:cNvSpPr txBox="1">
            <a:spLocks noGrp="1"/>
          </p:cNvSpPr>
          <p:nvPr>
            <p:ph type="body" idx="1"/>
          </p:nvPr>
        </p:nvSpPr>
        <p:spPr>
          <a:xfrm>
            <a:off x="609601" y="1813188"/>
            <a:ext cx="4531112" cy="4402218"/>
          </a:xfrm>
          <a:prstGeom prst="rect">
            <a:avLst/>
          </a:prstGeom>
          <a:noFill/>
          <a:ln>
            <a:noFill/>
          </a:ln>
        </p:spPr>
        <p:txBody>
          <a:bodyPr spcFirstLastPara="1" wrap="square" lIns="91425" tIns="45700" rIns="91425" bIns="45700" anchor="t" anchorCtr="0">
            <a:normAutofit fontScale="85000" lnSpcReduction="10000"/>
          </a:bodyPr>
          <a:lstStyle/>
          <a:p>
            <a:pPr marL="182880" lvl="0" indent="-182880" algn="l" rtl="0">
              <a:lnSpc>
                <a:spcPct val="100000"/>
              </a:lnSpc>
              <a:spcBef>
                <a:spcPts val="0"/>
              </a:spcBef>
              <a:spcAft>
                <a:spcPts val="0"/>
              </a:spcAft>
              <a:buSzPct val="100000"/>
              <a:buChar char="◦"/>
            </a:pPr>
            <a:r>
              <a:rPr lang="en-GB"/>
              <a:t>Active listening is vital to understanding lived experience; to do so effectively, it will take time and a desire to truly hear/learn, so no checklist approaches should be used (Mehrad, 2025).</a:t>
            </a:r>
            <a:endParaRPr/>
          </a:p>
          <a:p>
            <a:pPr marL="182880" lvl="0" indent="-182880" algn="l" rtl="0">
              <a:lnSpc>
                <a:spcPct val="100000"/>
              </a:lnSpc>
              <a:spcBef>
                <a:spcPts val="900"/>
              </a:spcBef>
              <a:spcAft>
                <a:spcPts val="0"/>
              </a:spcAft>
              <a:buSzPct val="100000"/>
              <a:buChar char="◦"/>
            </a:pPr>
            <a:r>
              <a:rPr lang="en-GB"/>
              <a:t>Empathy and respect are values that form trust, and without them, co-production remains superficial and tokenistic (Mahamud et al., 2025).</a:t>
            </a:r>
            <a:endParaRPr/>
          </a:p>
          <a:p>
            <a:pPr marL="182880" lvl="0" indent="-182880" algn="l" rtl="0">
              <a:lnSpc>
                <a:spcPct val="100000"/>
              </a:lnSpc>
              <a:spcBef>
                <a:spcPts val="900"/>
              </a:spcBef>
              <a:spcAft>
                <a:spcPts val="0"/>
              </a:spcAft>
              <a:buSzPct val="100000"/>
              <a:buChar char="◦"/>
            </a:pPr>
            <a:r>
              <a:rPr lang="en-GB"/>
              <a:t>Shared decision-making (SDM) skills assist in helping patients understand choices and preferences, enhance adherence, and require training and system support (Jeremias, 2025).</a:t>
            </a:r>
            <a:endParaRPr/>
          </a:p>
          <a:p>
            <a:pPr marL="182880" lvl="0" indent="-182880" algn="l" rtl="0">
              <a:lnSpc>
                <a:spcPct val="100000"/>
              </a:lnSpc>
              <a:spcBef>
                <a:spcPts val="900"/>
              </a:spcBef>
              <a:spcAft>
                <a:spcPts val="0"/>
              </a:spcAft>
              <a:buSzPct val="100000"/>
              <a:buChar char="◦"/>
            </a:pPr>
            <a:r>
              <a:rPr lang="en-GB"/>
              <a:t>Non-hierarchical behaviors are the language that is easy to understand; questions are encouraged, and regard for patient expertise is equal to clinical expertise.</a:t>
            </a:r>
            <a:endParaRPr/>
          </a:p>
          <a:p>
            <a:pPr marL="182880" lvl="0" indent="-182880" algn="l" rtl="0">
              <a:lnSpc>
                <a:spcPct val="100000"/>
              </a:lnSpc>
              <a:spcBef>
                <a:spcPts val="900"/>
              </a:spcBef>
              <a:spcAft>
                <a:spcPts val="0"/>
              </a:spcAft>
              <a:buSzPct val="100000"/>
              <a:buChar char="◦"/>
            </a:pPr>
            <a:r>
              <a:rPr lang="en-GB"/>
              <a:t>Cultural competence: being aware of the variety of needs and health inequalities for the benefit of an inclusive and equitable partnership for the care of COPD.</a:t>
            </a:r>
            <a:endParaRPr/>
          </a:p>
        </p:txBody>
      </p:sp>
      <p:grpSp>
        <p:nvGrpSpPr>
          <p:cNvPr id="256" name="Google Shape;256;p16"/>
          <p:cNvGrpSpPr/>
          <p:nvPr/>
        </p:nvGrpSpPr>
        <p:grpSpPr>
          <a:xfrm>
            <a:off x="5345150" y="1844639"/>
            <a:ext cx="6051395" cy="3168721"/>
            <a:chOff x="0" y="51381"/>
            <a:chExt cx="6051395" cy="3168721"/>
          </a:xfrm>
        </p:grpSpPr>
        <p:sp>
          <p:nvSpPr>
            <p:cNvPr id="257" name="Google Shape;257;p16"/>
            <p:cNvSpPr/>
            <p:nvPr/>
          </p:nvSpPr>
          <p:spPr>
            <a:xfrm>
              <a:off x="0" y="317061"/>
              <a:ext cx="6051395" cy="453600"/>
            </a:xfrm>
            <a:prstGeom prst="rect">
              <a:avLst/>
            </a:prstGeom>
            <a:solidFill>
              <a:schemeClr val="lt1">
                <a:alpha val="90196"/>
              </a:schemeClr>
            </a:solidFill>
            <a:ln w="12700" cap="flat" cmpd="sng">
              <a:solidFill>
                <a:srgbClr val="A3AA7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 name="Google Shape;258;p16"/>
            <p:cNvSpPr/>
            <p:nvPr/>
          </p:nvSpPr>
          <p:spPr>
            <a:xfrm>
              <a:off x="302569" y="51381"/>
              <a:ext cx="4235976" cy="531360"/>
            </a:xfrm>
            <a:prstGeom prst="roundRect">
              <a:avLst>
                <a:gd name="adj" fmla="val 16667"/>
              </a:avLst>
            </a:prstGeom>
            <a:solidFill>
              <a:srgbClr val="A3AA7F"/>
            </a:solidFill>
            <a:ln w="127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 name="Google Shape;259;p16"/>
            <p:cNvSpPr txBox="1"/>
            <p:nvPr/>
          </p:nvSpPr>
          <p:spPr>
            <a:xfrm>
              <a:off x="328508" y="77320"/>
              <a:ext cx="4184098" cy="479482"/>
            </a:xfrm>
            <a:prstGeom prst="rect">
              <a:avLst/>
            </a:prstGeom>
            <a:noFill/>
            <a:ln>
              <a:noFill/>
            </a:ln>
          </p:spPr>
          <p:txBody>
            <a:bodyPr spcFirstLastPara="1" wrap="square" lIns="160100" tIns="0" rIns="160100" bIns="0" anchor="ctr" anchorCtr="0">
              <a:noAutofit/>
            </a:bodyPr>
            <a:lstStyle/>
            <a:p>
              <a:pPr marL="0" marR="0" lvl="0" indent="0" algn="l" rtl="0">
                <a:lnSpc>
                  <a:spcPct val="90000"/>
                </a:lnSpc>
                <a:spcBef>
                  <a:spcPts val="0"/>
                </a:spcBef>
                <a:spcAft>
                  <a:spcPts val="0"/>
                </a:spcAft>
                <a:buClr>
                  <a:srgbClr val="000000"/>
                </a:buClr>
                <a:buSzPts val="1400"/>
                <a:buFont typeface="Arial"/>
                <a:buNone/>
              </a:pPr>
              <a:r>
                <a:rPr lang="en-GB" sz="1400" b="1" i="0" u="none" strike="noStrike" cap="none">
                  <a:solidFill>
                    <a:srgbClr val="000000"/>
                  </a:solidFill>
                  <a:latin typeface="Arial"/>
                  <a:ea typeface="Arial"/>
                  <a:cs typeface="Arial"/>
                  <a:sym typeface="Arial"/>
                </a:rPr>
                <a:t>Active listening</a:t>
              </a:r>
              <a:endParaRPr/>
            </a:p>
          </p:txBody>
        </p:sp>
        <p:sp>
          <p:nvSpPr>
            <p:cNvPr id="260" name="Google Shape;260;p16"/>
            <p:cNvSpPr/>
            <p:nvPr/>
          </p:nvSpPr>
          <p:spPr>
            <a:xfrm>
              <a:off x="0" y="1133542"/>
              <a:ext cx="6051395" cy="453600"/>
            </a:xfrm>
            <a:prstGeom prst="rect">
              <a:avLst/>
            </a:prstGeom>
            <a:solidFill>
              <a:schemeClr val="lt1">
                <a:alpha val="90196"/>
              </a:schemeClr>
            </a:solidFill>
            <a:ln w="12700" cap="flat" cmpd="sng">
              <a:solidFill>
                <a:srgbClr val="BCBE6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 name="Google Shape;261;p16"/>
            <p:cNvSpPr/>
            <p:nvPr/>
          </p:nvSpPr>
          <p:spPr>
            <a:xfrm>
              <a:off x="302569" y="867862"/>
              <a:ext cx="4235976" cy="531360"/>
            </a:xfrm>
            <a:prstGeom prst="roundRect">
              <a:avLst>
                <a:gd name="adj" fmla="val 16667"/>
              </a:avLst>
            </a:prstGeom>
            <a:solidFill>
              <a:srgbClr val="BCBE66"/>
            </a:solidFill>
            <a:ln w="127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 name="Google Shape;262;p16"/>
            <p:cNvSpPr txBox="1"/>
            <p:nvPr/>
          </p:nvSpPr>
          <p:spPr>
            <a:xfrm>
              <a:off x="328508" y="893801"/>
              <a:ext cx="4184098" cy="479482"/>
            </a:xfrm>
            <a:prstGeom prst="rect">
              <a:avLst/>
            </a:prstGeom>
            <a:noFill/>
            <a:ln>
              <a:noFill/>
            </a:ln>
          </p:spPr>
          <p:txBody>
            <a:bodyPr spcFirstLastPara="1" wrap="square" lIns="160100" tIns="0" rIns="160100" bIns="0" anchor="ctr" anchorCtr="0">
              <a:noAutofit/>
            </a:bodyPr>
            <a:lstStyle/>
            <a:p>
              <a:pPr marL="0" marR="0" lvl="0" indent="0" algn="l" rtl="0">
                <a:lnSpc>
                  <a:spcPct val="90000"/>
                </a:lnSpc>
                <a:spcBef>
                  <a:spcPts val="0"/>
                </a:spcBef>
                <a:spcAft>
                  <a:spcPts val="0"/>
                </a:spcAft>
                <a:buClr>
                  <a:srgbClr val="000000"/>
                </a:buClr>
                <a:buSzPts val="1400"/>
                <a:buFont typeface="Arial"/>
                <a:buNone/>
              </a:pPr>
              <a:r>
                <a:rPr lang="en-GB" sz="1400" b="1" i="0" u="none" strike="noStrike" cap="none">
                  <a:solidFill>
                    <a:srgbClr val="000000"/>
                  </a:solidFill>
                  <a:latin typeface="Arial"/>
                  <a:ea typeface="Arial"/>
                  <a:cs typeface="Arial"/>
                  <a:sym typeface="Arial"/>
                </a:rPr>
                <a:t>Empathy and respect</a:t>
              </a:r>
              <a:endParaRPr/>
            </a:p>
          </p:txBody>
        </p:sp>
        <p:sp>
          <p:nvSpPr>
            <p:cNvPr id="263" name="Google Shape;263;p16"/>
            <p:cNvSpPr/>
            <p:nvPr/>
          </p:nvSpPr>
          <p:spPr>
            <a:xfrm>
              <a:off x="0" y="1950022"/>
              <a:ext cx="6051395" cy="453600"/>
            </a:xfrm>
            <a:prstGeom prst="rect">
              <a:avLst/>
            </a:prstGeom>
            <a:solidFill>
              <a:schemeClr val="lt1">
                <a:alpha val="90196"/>
              </a:schemeClr>
            </a:solidFill>
            <a:ln w="12700" cap="flat" cmpd="sng">
              <a:solidFill>
                <a:srgbClr val="D3C04D"/>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 name="Google Shape;264;p16"/>
            <p:cNvSpPr/>
            <p:nvPr/>
          </p:nvSpPr>
          <p:spPr>
            <a:xfrm>
              <a:off x="302569" y="1684342"/>
              <a:ext cx="4235976" cy="531360"/>
            </a:xfrm>
            <a:prstGeom prst="roundRect">
              <a:avLst>
                <a:gd name="adj" fmla="val 16667"/>
              </a:avLst>
            </a:prstGeom>
            <a:solidFill>
              <a:srgbClr val="D3C04D"/>
            </a:solidFill>
            <a:ln w="127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 name="Google Shape;265;p16"/>
            <p:cNvSpPr txBox="1"/>
            <p:nvPr/>
          </p:nvSpPr>
          <p:spPr>
            <a:xfrm>
              <a:off x="328508" y="1710281"/>
              <a:ext cx="4184098" cy="479482"/>
            </a:xfrm>
            <a:prstGeom prst="rect">
              <a:avLst/>
            </a:prstGeom>
            <a:noFill/>
            <a:ln>
              <a:noFill/>
            </a:ln>
          </p:spPr>
          <p:txBody>
            <a:bodyPr spcFirstLastPara="1" wrap="square" lIns="160100" tIns="0" rIns="160100" bIns="0" anchor="ctr" anchorCtr="0">
              <a:noAutofit/>
            </a:bodyPr>
            <a:lstStyle/>
            <a:p>
              <a:pPr marL="0" marR="0" lvl="0" indent="0" algn="l" rtl="0">
                <a:lnSpc>
                  <a:spcPct val="90000"/>
                </a:lnSpc>
                <a:spcBef>
                  <a:spcPts val="0"/>
                </a:spcBef>
                <a:spcAft>
                  <a:spcPts val="0"/>
                </a:spcAft>
                <a:buClr>
                  <a:srgbClr val="000000"/>
                </a:buClr>
                <a:buSzPts val="1400"/>
                <a:buFont typeface="Arial"/>
                <a:buNone/>
              </a:pPr>
              <a:r>
                <a:rPr lang="en-GB" sz="1400" b="1" i="0" u="none" strike="noStrike" cap="none">
                  <a:solidFill>
                    <a:srgbClr val="000000"/>
                  </a:solidFill>
                  <a:latin typeface="Arial"/>
                  <a:ea typeface="Arial"/>
                  <a:cs typeface="Arial"/>
                  <a:sym typeface="Arial"/>
                </a:rPr>
                <a:t>Shared decision-making (SDM) skills</a:t>
              </a:r>
              <a:endParaRPr/>
            </a:p>
          </p:txBody>
        </p:sp>
        <p:sp>
          <p:nvSpPr>
            <p:cNvPr id="266" name="Google Shape;266;p16"/>
            <p:cNvSpPr/>
            <p:nvPr/>
          </p:nvSpPr>
          <p:spPr>
            <a:xfrm>
              <a:off x="0" y="2766502"/>
              <a:ext cx="6051395" cy="453600"/>
            </a:xfrm>
            <a:prstGeom prst="rect">
              <a:avLst/>
            </a:prstGeom>
            <a:solidFill>
              <a:schemeClr val="lt1">
                <a:alpha val="90196"/>
              </a:schemeClr>
            </a:solidFill>
            <a:ln w="12700" cap="flat" cmpd="sng">
              <a:solidFill>
                <a:srgbClr val="E8B63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 name="Google Shape;267;p16"/>
            <p:cNvSpPr/>
            <p:nvPr/>
          </p:nvSpPr>
          <p:spPr>
            <a:xfrm>
              <a:off x="302569" y="2500822"/>
              <a:ext cx="4235976" cy="531360"/>
            </a:xfrm>
            <a:prstGeom prst="roundRect">
              <a:avLst>
                <a:gd name="adj" fmla="val 16667"/>
              </a:avLst>
            </a:prstGeom>
            <a:solidFill>
              <a:srgbClr val="E8B633"/>
            </a:solidFill>
            <a:ln w="127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 name="Google Shape;268;p16"/>
            <p:cNvSpPr txBox="1"/>
            <p:nvPr/>
          </p:nvSpPr>
          <p:spPr>
            <a:xfrm>
              <a:off x="328508" y="2526761"/>
              <a:ext cx="4184098" cy="479482"/>
            </a:xfrm>
            <a:prstGeom prst="rect">
              <a:avLst/>
            </a:prstGeom>
            <a:noFill/>
            <a:ln>
              <a:noFill/>
            </a:ln>
          </p:spPr>
          <p:txBody>
            <a:bodyPr spcFirstLastPara="1" wrap="square" lIns="160100" tIns="0" rIns="160100" bIns="0" anchor="ctr" anchorCtr="0">
              <a:noAutofit/>
            </a:bodyPr>
            <a:lstStyle/>
            <a:p>
              <a:pPr marL="0" marR="0" lvl="0" indent="0" algn="l" rtl="0">
                <a:lnSpc>
                  <a:spcPct val="90000"/>
                </a:lnSpc>
                <a:spcBef>
                  <a:spcPts val="0"/>
                </a:spcBef>
                <a:spcAft>
                  <a:spcPts val="0"/>
                </a:spcAft>
                <a:buClr>
                  <a:srgbClr val="000000"/>
                </a:buClr>
                <a:buSzPts val="1400"/>
                <a:buFont typeface="Arial"/>
                <a:buNone/>
              </a:pPr>
              <a:r>
                <a:rPr lang="en-GB" sz="1400" b="1" i="0" u="none" strike="noStrike" cap="none">
                  <a:solidFill>
                    <a:srgbClr val="000000"/>
                  </a:solidFill>
                  <a:latin typeface="Arial"/>
                  <a:ea typeface="Arial"/>
                  <a:cs typeface="Arial"/>
                  <a:sym typeface="Arial"/>
                </a:rPr>
                <a:t>Non-hierarchical behaviours</a:t>
              </a:r>
              <a:endParaRPr/>
            </a:p>
          </p:txBody>
        </p:sp>
      </p:grpSp>
      <p:sp>
        <p:nvSpPr>
          <p:cNvPr id="269" name="Google Shape;269;p16"/>
          <p:cNvSpPr txBox="1"/>
          <p:nvPr/>
        </p:nvSpPr>
        <p:spPr>
          <a:xfrm>
            <a:off x="5698272" y="5292076"/>
            <a:ext cx="5345150" cy="923330"/>
          </a:xfrm>
          <a:prstGeom prst="rect">
            <a:avLst/>
          </a:prstGeom>
          <a:solidFill>
            <a:schemeClr val="lt1"/>
          </a:solidFill>
          <a:ln w="12700" cap="flat" cmpd="sng">
            <a:solidFill>
              <a:schemeClr val="dk1"/>
            </a:solidFill>
            <a:prstDash val="solid"/>
            <a:round/>
            <a:headEnd type="none" w="sm" len="sm"/>
            <a:tailEnd type="none" w="sm" len="sm"/>
          </a:ln>
        </p:spPr>
        <p:txBody>
          <a:bodyPr spcFirstLastPara="1" wrap="square" lIns="91425" tIns="45700" rIns="91425" bIns="45700" anchor="t" anchorCtr="0">
            <a:spAutoFit/>
          </a:bodyPr>
          <a:lstStyle/>
          <a:p>
            <a:pPr marL="0" marR="0" lvl="0" indent="0" algn="ctr" rtl="0">
              <a:spcBef>
                <a:spcPts val="0"/>
              </a:spcBef>
              <a:spcAft>
                <a:spcPts val="0"/>
              </a:spcAft>
              <a:buClr>
                <a:schemeClr val="dk1"/>
              </a:buClr>
              <a:buSzPts val="1800"/>
              <a:buFont typeface="Times New Roman"/>
              <a:buNone/>
            </a:pPr>
            <a:r>
              <a:rPr lang="en-GB" sz="1800" b="1" i="0" u="none" strike="noStrike" cap="none">
                <a:solidFill>
                  <a:schemeClr val="dk1"/>
                </a:solidFill>
                <a:latin typeface="Times New Roman"/>
                <a:ea typeface="Times New Roman"/>
                <a:cs typeface="Times New Roman"/>
                <a:sym typeface="Times New Roman"/>
              </a:rPr>
              <a:t>Figure 13: Skills, Values &amp; Behaviours for Co-Production</a:t>
            </a:r>
            <a:endParaRPr/>
          </a:p>
          <a:p>
            <a:pPr marL="0" marR="0" lvl="0" indent="0" algn="ctr" rtl="0">
              <a:spcBef>
                <a:spcPts val="0"/>
              </a:spcBef>
              <a:spcAft>
                <a:spcPts val="0"/>
              </a:spcAft>
              <a:buClr>
                <a:schemeClr val="dk1"/>
              </a:buClr>
              <a:buSzPts val="1800"/>
              <a:buFont typeface="Times New Roman"/>
              <a:buNone/>
            </a:pPr>
            <a:r>
              <a:rPr lang="en-GB" sz="1800" b="0" i="0" u="none" strike="noStrike" cap="none">
                <a:solidFill>
                  <a:schemeClr val="dk1"/>
                </a:solidFill>
                <a:latin typeface="Times New Roman"/>
                <a:ea typeface="Times New Roman"/>
                <a:cs typeface="Times New Roman"/>
                <a:sym typeface="Times New Roman"/>
              </a:rPr>
              <a:t>Source: (Self-Created)</a:t>
            </a:r>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244"/>
        <p:cNvGrpSpPr/>
        <p:nvPr/>
      </p:nvGrpSpPr>
      <p:grpSpPr>
        <a:xfrm>
          <a:off x="0" y="0"/>
          <a:ext cx="0" cy="0"/>
          <a:chOff x="0" y="0"/>
          <a:chExt cx="0" cy="0"/>
        </a:xfrm>
      </p:grpSpPr>
      <p:sp>
        <p:nvSpPr>
          <p:cNvPr id="245" name="Google Shape;245;p15"/>
          <p:cNvSpPr txBox="1">
            <a:spLocks noGrp="1"/>
          </p:cNvSpPr>
          <p:nvPr>
            <p:ph type="title"/>
          </p:nvPr>
        </p:nvSpPr>
        <p:spPr>
          <a:xfrm>
            <a:off x="1066800" y="553384"/>
            <a:ext cx="10058400" cy="996635"/>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rgbClr val="262626"/>
              </a:buClr>
              <a:buSzPts val="3600"/>
              <a:buFont typeface="Garamond"/>
              <a:buNone/>
            </a:pPr>
            <a:r>
              <a:rPr lang="en-GB" sz="3600" b="1"/>
              <a:t>Co-Productive Care Overview</a:t>
            </a:r>
            <a:endParaRPr sz="3600" b="1"/>
          </a:p>
        </p:txBody>
      </p:sp>
      <p:sp>
        <p:nvSpPr>
          <p:cNvPr id="246" name="Google Shape;246;p15"/>
          <p:cNvSpPr txBox="1">
            <a:spLocks noGrp="1"/>
          </p:cNvSpPr>
          <p:nvPr>
            <p:ph type="body" idx="1"/>
          </p:nvPr>
        </p:nvSpPr>
        <p:spPr>
          <a:xfrm>
            <a:off x="591015" y="1550020"/>
            <a:ext cx="10995102" cy="2386360"/>
          </a:xfrm>
          <a:prstGeom prst="rect">
            <a:avLst/>
          </a:prstGeom>
          <a:noFill/>
          <a:ln>
            <a:noFill/>
          </a:ln>
        </p:spPr>
        <p:txBody>
          <a:bodyPr spcFirstLastPara="1" wrap="square" lIns="91425" tIns="45700" rIns="91425" bIns="45700" anchor="t" anchorCtr="0">
            <a:normAutofit fontScale="92500"/>
          </a:bodyPr>
          <a:lstStyle/>
          <a:p>
            <a:pPr marL="182880" lvl="0" indent="-182880" algn="l" rtl="0">
              <a:lnSpc>
                <a:spcPct val="100000"/>
              </a:lnSpc>
              <a:spcBef>
                <a:spcPts val="0"/>
              </a:spcBef>
              <a:spcAft>
                <a:spcPts val="0"/>
              </a:spcAft>
              <a:buSzPct val="100000"/>
              <a:buChar char="◦"/>
            </a:pPr>
            <a:r>
              <a:rPr lang="en-GB"/>
              <a:t>Co-productive care involves patients and service providers working together as equal partners to create, deliver, and evaluate services, learning from the lived experience and incorporating clinical knowledge (McGeown et al., 2023).</a:t>
            </a:r>
            <a:endParaRPr/>
          </a:p>
          <a:p>
            <a:pPr marL="182880" lvl="0" indent="-182880" algn="l" rtl="0">
              <a:lnSpc>
                <a:spcPct val="100000"/>
              </a:lnSpc>
              <a:spcBef>
                <a:spcPts val="900"/>
              </a:spcBef>
              <a:spcAft>
                <a:spcPts val="0"/>
              </a:spcAft>
              <a:buSzPct val="100000"/>
              <a:buChar char="◦"/>
            </a:pPr>
            <a:r>
              <a:rPr lang="en-GB"/>
              <a:t>It is a departure from the old style of "doctor knows best" paternalism in favor of shared decision-making and mutual respect.</a:t>
            </a:r>
            <a:endParaRPr/>
          </a:p>
          <a:p>
            <a:pPr marL="182880" lvl="0" indent="-182880" algn="l" rtl="0">
              <a:lnSpc>
                <a:spcPct val="100000"/>
              </a:lnSpc>
              <a:spcBef>
                <a:spcPts val="900"/>
              </a:spcBef>
              <a:spcAft>
                <a:spcPts val="0"/>
              </a:spcAft>
              <a:buSzPct val="100000"/>
              <a:buChar char="◦"/>
            </a:pPr>
            <a:r>
              <a:rPr lang="en-GB"/>
              <a:t>Commissioning guidance from NHS England (2026) for COPD services clearly states a need to include patients and carers with lived experience in service design.</a:t>
            </a:r>
            <a:endParaRPr/>
          </a:p>
          <a:p>
            <a:pPr marL="182880" lvl="0" indent="-182880" algn="l" rtl="0">
              <a:lnSpc>
                <a:spcPct val="100000"/>
              </a:lnSpc>
              <a:spcBef>
                <a:spcPts val="900"/>
              </a:spcBef>
              <a:spcAft>
                <a:spcPts val="0"/>
              </a:spcAft>
              <a:buSzPct val="100000"/>
              <a:buChar char="◦"/>
            </a:pPr>
            <a:r>
              <a:rPr lang="en-GB"/>
              <a:t>This method is more effective for increasing relevance, compliance, and results because it involves care plans that are keyed to what is important to individuals who have COPD.</a:t>
            </a:r>
            <a:endParaRPr/>
          </a:p>
        </p:txBody>
      </p:sp>
      <p:pic>
        <p:nvPicPr>
          <p:cNvPr id="247" name="Google Shape;247;p15"/>
          <p:cNvPicPr preferRelativeResize="0"/>
          <p:nvPr/>
        </p:nvPicPr>
        <p:blipFill rotWithShape="1">
          <a:blip r:embed="rId3">
            <a:alphaModFix/>
          </a:blip>
          <a:srcRect/>
          <a:stretch/>
        </p:blipFill>
        <p:spPr>
          <a:xfrm>
            <a:off x="1410258" y="4132916"/>
            <a:ext cx="5669280" cy="2171700"/>
          </a:xfrm>
          <a:prstGeom prst="rect">
            <a:avLst/>
          </a:prstGeom>
          <a:noFill/>
          <a:ln w="38100" cap="sq" cmpd="sng">
            <a:solidFill>
              <a:srgbClr val="000000"/>
            </a:solidFill>
            <a:prstDash val="solid"/>
            <a:miter lim="8000"/>
            <a:headEnd type="none" w="sm" len="sm"/>
            <a:tailEnd type="none" w="sm" len="sm"/>
          </a:ln>
          <a:effectLst>
            <a:outerShdw blurRad="50800" dist="38100" dir="2700000" algn="tl" rotWithShape="0">
              <a:srgbClr val="000000">
                <a:alpha val="43137"/>
              </a:srgbClr>
            </a:outerShdw>
          </a:effectLst>
        </p:spPr>
      </p:pic>
      <p:sp>
        <p:nvSpPr>
          <p:cNvPr id="248" name="Google Shape;248;p15"/>
          <p:cNvSpPr txBox="1"/>
          <p:nvPr/>
        </p:nvSpPr>
        <p:spPr>
          <a:xfrm>
            <a:off x="7422996" y="4767810"/>
            <a:ext cx="3702204" cy="646331"/>
          </a:xfrm>
          <a:prstGeom prst="rect">
            <a:avLst/>
          </a:prstGeom>
          <a:solidFill>
            <a:schemeClr val="lt1"/>
          </a:solidFill>
          <a:ln w="12700" cap="flat" cmpd="sng">
            <a:solidFill>
              <a:schemeClr val="dk1"/>
            </a:solidFill>
            <a:prstDash val="solid"/>
            <a:round/>
            <a:headEnd type="none" w="sm" len="sm"/>
            <a:tailEnd type="none" w="sm" len="sm"/>
          </a:ln>
        </p:spPr>
        <p:txBody>
          <a:bodyPr spcFirstLastPara="1" wrap="square" lIns="91425" tIns="45700" rIns="91425" bIns="45700" anchor="t" anchorCtr="0">
            <a:spAutoFit/>
          </a:bodyPr>
          <a:lstStyle/>
          <a:p>
            <a:pPr marL="0" marR="0" lvl="0" indent="0" algn="ctr" rtl="0">
              <a:spcBef>
                <a:spcPts val="0"/>
              </a:spcBef>
              <a:spcAft>
                <a:spcPts val="0"/>
              </a:spcAft>
              <a:buClr>
                <a:schemeClr val="dk1"/>
              </a:buClr>
              <a:buSzPts val="1800"/>
              <a:buFont typeface="Times New Roman"/>
              <a:buNone/>
            </a:pPr>
            <a:r>
              <a:rPr lang="en-GB" sz="1800" b="1" i="0" u="none" strike="noStrike" cap="none">
                <a:solidFill>
                  <a:schemeClr val="dk1"/>
                </a:solidFill>
                <a:latin typeface="Times New Roman"/>
                <a:ea typeface="Times New Roman"/>
                <a:cs typeface="Times New Roman"/>
                <a:sym typeface="Times New Roman"/>
              </a:rPr>
              <a:t>Figure 12: Co-Productive Care</a:t>
            </a:r>
            <a:endParaRPr/>
          </a:p>
          <a:p>
            <a:pPr marL="0" marR="0" lvl="0" indent="0" algn="ctr" rtl="0">
              <a:spcBef>
                <a:spcPts val="0"/>
              </a:spcBef>
              <a:spcAft>
                <a:spcPts val="0"/>
              </a:spcAft>
              <a:buClr>
                <a:schemeClr val="dk1"/>
              </a:buClr>
              <a:buSzPts val="1800"/>
              <a:buFont typeface="Times New Roman"/>
              <a:buNone/>
            </a:pPr>
            <a:r>
              <a:rPr lang="en-GB" sz="1800" b="0" i="0" u="none" strike="noStrike" cap="none">
                <a:solidFill>
                  <a:schemeClr val="dk1"/>
                </a:solidFill>
                <a:latin typeface="Times New Roman"/>
                <a:ea typeface="Times New Roman"/>
                <a:cs typeface="Times New Roman"/>
                <a:sym typeface="Times New Roman"/>
              </a:rPr>
              <a:t>Source: (NHS England, 2023) </a:t>
            </a:r>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274"/>
        <p:cNvGrpSpPr/>
        <p:nvPr/>
      </p:nvGrpSpPr>
      <p:grpSpPr>
        <a:xfrm>
          <a:off x="0" y="0"/>
          <a:ext cx="0" cy="0"/>
          <a:chOff x="0" y="0"/>
          <a:chExt cx="0" cy="0"/>
        </a:xfrm>
      </p:grpSpPr>
      <p:sp>
        <p:nvSpPr>
          <p:cNvPr id="275" name="Google Shape;275;p17"/>
          <p:cNvSpPr txBox="1">
            <a:spLocks noGrp="1"/>
          </p:cNvSpPr>
          <p:nvPr>
            <p:ph type="title"/>
          </p:nvPr>
        </p:nvSpPr>
        <p:spPr>
          <a:xfrm>
            <a:off x="998034" y="642594"/>
            <a:ext cx="5166731" cy="1371600"/>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rgbClr val="262626"/>
              </a:buClr>
              <a:buSzPts val="3200"/>
              <a:buFont typeface="Garamond"/>
              <a:buNone/>
            </a:pPr>
            <a:r>
              <a:rPr lang="en-GB" sz="3200" b="1"/>
              <a:t>Comprehensive Model of Personalized Care (Part 1)</a:t>
            </a:r>
            <a:endParaRPr sz="3200" b="1"/>
          </a:p>
        </p:txBody>
      </p:sp>
      <p:sp>
        <p:nvSpPr>
          <p:cNvPr id="276" name="Google Shape;276;p17"/>
          <p:cNvSpPr txBox="1">
            <a:spLocks noGrp="1"/>
          </p:cNvSpPr>
          <p:nvPr>
            <p:ph type="body" idx="1"/>
          </p:nvPr>
        </p:nvSpPr>
        <p:spPr>
          <a:xfrm>
            <a:off x="1066800" y="2103120"/>
            <a:ext cx="5029200" cy="3931920"/>
          </a:xfrm>
          <a:prstGeom prst="rect">
            <a:avLst/>
          </a:prstGeom>
          <a:noFill/>
          <a:ln>
            <a:noFill/>
          </a:ln>
        </p:spPr>
        <p:txBody>
          <a:bodyPr spcFirstLastPara="1" wrap="square" lIns="91425" tIns="45700" rIns="91425" bIns="45700" anchor="t" anchorCtr="0">
            <a:normAutofit lnSpcReduction="10000"/>
          </a:bodyPr>
          <a:lstStyle/>
          <a:p>
            <a:pPr marL="182880" lvl="0" indent="-182880" algn="l" rtl="0">
              <a:lnSpc>
                <a:spcPct val="100000"/>
              </a:lnSpc>
              <a:spcBef>
                <a:spcPts val="0"/>
              </a:spcBef>
              <a:spcAft>
                <a:spcPts val="0"/>
              </a:spcAft>
              <a:buSzPts val="1800"/>
              <a:buChar char="◦"/>
            </a:pPr>
            <a:r>
              <a:rPr lang="en-GB"/>
              <a:t>Shared decision-making: When discussing treatment options, plans, risks, and benefits are communicated with both the patient and clinician, aiming for treatment to be centered around what matters most for the person (Marion et al., 2024).</a:t>
            </a:r>
            <a:endParaRPr/>
          </a:p>
          <a:p>
            <a:pPr marL="182880" lvl="0" indent="-182880" algn="l" rtl="0">
              <a:lnSpc>
                <a:spcPct val="100000"/>
              </a:lnSpc>
              <a:spcBef>
                <a:spcPts val="900"/>
              </a:spcBef>
              <a:spcAft>
                <a:spcPts val="0"/>
              </a:spcAft>
              <a:buSzPts val="1800"/>
              <a:buChar char="◦"/>
            </a:pPr>
            <a:r>
              <a:rPr lang="en-GB"/>
              <a:t>Personalized care and support planning: systematic reviews result in one care plan to be shared, which includes goals, support, and self-management needs.</a:t>
            </a:r>
            <a:endParaRPr/>
          </a:p>
          <a:p>
            <a:pPr marL="182880" lvl="0" indent="-182880" algn="l" rtl="0">
              <a:lnSpc>
                <a:spcPct val="100000"/>
              </a:lnSpc>
              <a:spcBef>
                <a:spcPts val="900"/>
              </a:spcBef>
              <a:spcAft>
                <a:spcPts val="0"/>
              </a:spcAft>
              <a:buSzPts val="1800"/>
              <a:buChar char="◦"/>
            </a:pPr>
            <a:r>
              <a:rPr lang="en-GB"/>
              <a:t>Enable choice: Providing patients with options for treatments, services, and location to receive services (e.g., location of pulmonary rehab, digital tools).</a:t>
            </a:r>
            <a:endParaRPr/>
          </a:p>
          <a:p>
            <a:pPr marL="182880" lvl="0" indent="-182880" algn="l" rtl="0">
              <a:lnSpc>
                <a:spcPct val="100000"/>
              </a:lnSpc>
              <a:spcBef>
                <a:spcPts val="900"/>
              </a:spcBef>
              <a:spcAft>
                <a:spcPts val="0"/>
              </a:spcAft>
              <a:buSzPts val="1800"/>
              <a:buChar char="◦"/>
            </a:pPr>
            <a:r>
              <a:rPr lang="en-GB"/>
              <a:t>It is a range of components that reframe care from receiving instruction to partnering with the provider to enhance adherence and outcomes.</a:t>
            </a:r>
            <a:endParaRPr/>
          </a:p>
        </p:txBody>
      </p:sp>
      <p:sp>
        <p:nvSpPr>
          <p:cNvPr id="277" name="Google Shape;277;p17"/>
          <p:cNvSpPr txBox="1"/>
          <p:nvPr/>
        </p:nvSpPr>
        <p:spPr>
          <a:xfrm>
            <a:off x="6914716" y="5502003"/>
            <a:ext cx="4103649" cy="646331"/>
          </a:xfrm>
          <a:prstGeom prst="rect">
            <a:avLst/>
          </a:prstGeom>
          <a:solidFill>
            <a:schemeClr val="lt1"/>
          </a:solidFill>
          <a:ln w="12700" cap="flat" cmpd="sng">
            <a:solidFill>
              <a:schemeClr val="dk1"/>
            </a:solidFill>
            <a:prstDash val="solid"/>
            <a:round/>
            <a:headEnd type="none" w="sm" len="sm"/>
            <a:tailEnd type="none" w="sm" len="sm"/>
          </a:ln>
        </p:spPr>
        <p:txBody>
          <a:bodyPr spcFirstLastPara="1" wrap="square" lIns="91425" tIns="45700" rIns="91425" bIns="45700" anchor="t" anchorCtr="0">
            <a:spAutoFit/>
          </a:bodyPr>
          <a:lstStyle/>
          <a:p>
            <a:pPr marL="0" marR="0" lvl="0" indent="0" algn="ctr" rtl="0">
              <a:spcBef>
                <a:spcPts val="0"/>
              </a:spcBef>
              <a:spcAft>
                <a:spcPts val="0"/>
              </a:spcAft>
              <a:buClr>
                <a:schemeClr val="dk1"/>
              </a:buClr>
              <a:buSzPts val="1800"/>
              <a:buFont typeface="Times New Roman"/>
              <a:buNone/>
            </a:pPr>
            <a:r>
              <a:rPr lang="en-GB" sz="1800" b="1" i="0" u="none" strike="noStrike" cap="none">
                <a:solidFill>
                  <a:schemeClr val="dk1"/>
                </a:solidFill>
                <a:latin typeface="Times New Roman"/>
                <a:ea typeface="Times New Roman"/>
                <a:cs typeface="Times New Roman"/>
                <a:sym typeface="Times New Roman"/>
              </a:rPr>
              <a:t>Figure 14: Model of personalised care</a:t>
            </a:r>
            <a:endParaRPr/>
          </a:p>
          <a:p>
            <a:pPr marL="0" marR="0" lvl="0" indent="0" algn="ctr" rtl="0">
              <a:spcBef>
                <a:spcPts val="0"/>
              </a:spcBef>
              <a:spcAft>
                <a:spcPts val="0"/>
              </a:spcAft>
              <a:buClr>
                <a:schemeClr val="dk1"/>
              </a:buClr>
              <a:buSzPts val="1800"/>
              <a:buFont typeface="Times New Roman"/>
              <a:buNone/>
            </a:pPr>
            <a:r>
              <a:rPr lang="en-GB" sz="1800" b="0" i="0" u="none" strike="noStrike" cap="none">
                <a:solidFill>
                  <a:schemeClr val="dk1"/>
                </a:solidFill>
                <a:latin typeface="Times New Roman"/>
                <a:ea typeface="Times New Roman"/>
                <a:cs typeface="Times New Roman"/>
                <a:sym typeface="Times New Roman"/>
              </a:rPr>
              <a:t>Source: (Vaughan and Lavery, 2024)</a:t>
            </a:r>
            <a:endParaRPr/>
          </a:p>
        </p:txBody>
      </p:sp>
      <p:pic>
        <p:nvPicPr>
          <p:cNvPr id="278" name="Google Shape;278;p17"/>
          <p:cNvPicPr preferRelativeResize="0"/>
          <p:nvPr/>
        </p:nvPicPr>
        <p:blipFill rotWithShape="1">
          <a:blip r:embed="rId3">
            <a:alphaModFix/>
          </a:blip>
          <a:srcRect/>
          <a:stretch/>
        </p:blipFill>
        <p:spPr>
          <a:xfrm>
            <a:off x="6739116" y="1166702"/>
            <a:ext cx="4454850" cy="4091700"/>
          </a:xfrm>
          <a:prstGeom prst="rect">
            <a:avLst/>
          </a:prstGeom>
          <a:noFill/>
          <a:ln w="38100" cap="sq" cmpd="sng">
            <a:solidFill>
              <a:srgbClr val="000000"/>
            </a:solidFill>
            <a:prstDash val="solid"/>
            <a:miter lim="8000"/>
            <a:headEnd type="none" w="sm" len="sm"/>
            <a:tailEnd type="none" w="sm" len="sm"/>
          </a:ln>
          <a:effectLst>
            <a:outerShdw blurRad="50800" dist="38100" dir="2700000" algn="tl" rotWithShape="0">
              <a:srgbClr val="000000">
                <a:alpha val="43137"/>
              </a:srgbClr>
            </a:outerShdw>
          </a:effec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283"/>
        <p:cNvGrpSpPr/>
        <p:nvPr/>
      </p:nvGrpSpPr>
      <p:grpSpPr>
        <a:xfrm>
          <a:off x="0" y="0"/>
          <a:ext cx="0" cy="0"/>
          <a:chOff x="0" y="0"/>
          <a:chExt cx="0" cy="0"/>
        </a:xfrm>
      </p:grpSpPr>
      <p:sp>
        <p:nvSpPr>
          <p:cNvPr id="284" name="Google Shape;284;p18"/>
          <p:cNvSpPr txBox="1">
            <a:spLocks noGrp="1"/>
          </p:cNvSpPr>
          <p:nvPr>
            <p:ph type="title"/>
          </p:nvPr>
        </p:nvSpPr>
        <p:spPr>
          <a:xfrm>
            <a:off x="1066800" y="642594"/>
            <a:ext cx="10058400" cy="1371600"/>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rgbClr val="262626"/>
              </a:buClr>
              <a:buSzPts val="3300"/>
              <a:buFont typeface="Garamond"/>
              <a:buNone/>
            </a:pPr>
            <a:r>
              <a:rPr lang="en-GB" sz="3300" b="1"/>
              <a:t>Comprehensive Model of Personalised Care (Part 2)</a:t>
            </a:r>
            <a:endParaRPr sz="3300" b="1"/>
          </a:p>
        </p:txBody>
      </p:sp>
      <p:sp>
        <p:nvSpPr>
          <p:cNvPr id="285" name="Google Shape;285;p18"/>
          <p:cNvSpPr txBox="1">
            <a:spLocks noGrp="1"/>
          </p:cNvSpPr>
          <p:nvPr>
            <p:ph type="body" idx="1"/>
          </p:nvPr>
        </p:nvSpPr>
        <p:spPr>
          <a:xfrm>
            <a:off x="1066800" y="2103120"/>
            <a:ext cx="10058400" cy="3931920"/>
          </a:xfrm>
          <a:prstGeom prst="rect">
            <a:avLst/>
          </a:prstGeom>
          <a:noFill/>
          <a:ln>
            <a:noFill/>
          </a:ln>
        </p:spPr>
        <p:txBody>
          <a:bodyPr spcFirstLastPara="1" wrap="square" lIns="91425" tIns="45700" rIns="91425" bIns="45700" anchor="t" anchorCtr="0">
            <a:normAutofit/>
          </a:bodyPr>
          <a:lstStyle/>
          <a:p>
            <a:pPr marL="182880" lvl="0" indent="-182880" algn="l" rtl="0">
              <a:lnSpc>
                <a:spcPct val="100000"/>
              </a:lnSpc>
              <a:spcBef>
                <a:spcPts val="0"/>
              </a:spcBef>
              <a:spcAft>
                <a:spcPts val="0"/>
              </a:spcAft>
              <a:buSzPts val="2400"/>
              <a:buChar char="◦"/>
            </a:pPr>
            <a:r>
              <a:rPr lang="en-GB" sz="2400" b="1"/>
              <a:t>Social prescribing/community support:</a:t>
            </a:r>
            <a:r>
              <a:rPr lang="en-GB" sz="2400"/>
              <a:t> Link workers to help join people with COPD to local activities and peer groups and welfare advice for addressing isolation and wider determinants.</a:t>
            </a:r>
            <a:endParaRPr sz="2400"/>
          </a:p>
          <a:p>
            <a:pPr marL="182880" lvl="0" indent="-182880" algn="l" rtl="0">
              <a:lnSpc>
                <a:spcPct val="100000"/>
              </a:lnSpc>
              <a:spcBef>
                <a:spcPts val="900"/>
              </a:spcBef>
              <a:spcAft>
                <a:spcPts val="0"/>
              </a:spcAft>
              <a:buSzPts val="2400"/>
              <a:buChar char="◦"/>
            </a:pPr>
            <a:r>
              <a:rPr lang="en-GB" sz="2400" b="1"/>
              <a:t>Supported self-management:</a:t>
            </a:r>
            <a:r>
              <a:rPr lang="en-GB" sz="2400"/>
              <a:t> education, digital apps, written action plans, and inhaler technique training can empower patients to manage their symptoms and exacerbations (Binda et al., 2024).</a:t>
            </a:r>
            <a:endParaRPr sz="2400"/>
          </a:p>
          <a:p>
            <a:pPr marL="182880" lvl="0" indent="-182880" algn="l" rtl="0">
              <a:lnSpc>
                <a:spcPct val="100000"/>
              </a:lnSpc>
              <a:spcBef>
                <a:spcPts val="900"/>
              </a:spcBef>
              <a:spcAft>
                <a:spcPts val="0"/>
              </a:spcAft>
              <a:buSzPts val="2400"/>
              <a:buChar char="◦"/>
            </a:pPr>
            <a:r>
              <a:rPr lang="en-GB" sz="2400" b="1"/>
              <a:t>Personal health budgets: </a:t>
            </a:r>
            <a:r>
              <a:rPr lang="en-GB" sz="2400"/>
              <a:t>Care choices (e.g., equipment, therapies, or transport) are determined through greater control given by personal health budgets (NHS, 2025).</a:t>
            </a:r>
            <a:endParaRPr sz="240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290"/>
        <p:cNvGrpSpPr/>
        <p:nvPr/>
      </p:nvGrpSpPr>
      <p:grpSpPr>
        <a:xfrm>
          <a:off x="0" y="0"/>
          <a:ext cx="0" cy="0"/>
          <a:chOff x="0" y="0"/>
          <a:chExt cx="0" cy="0"/>
        </a:xfrm>
      </p:grpSpPr>
      <p:sp>
        <p:nvSpPr>
          <p:cNvPr id="291" name="Google Shape;291;p19"/>
          <p:cNvSpPr txBox="1">
            <a:spLocks noGrp="1"/>
          </p:cNvSpPr>
          <p:nvPr>
            <p:ph type="title"/>
          </p:nvPr>
        </p:nvSpPr>
        <p:spPr>
          <a:xfrm>
            <a:off x="1066800" y="642594"/>
            <a:ext cx="10058400" cy="1371600"/>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rgbClr val="262626"/>
              </a:buClr>
              <a:buSzPts val="4000"/>
              <a:buFont typeface="Garamond"/>
              <a:buNone/>
            </a:pPr>
            <a:r>
              <a:rPr lang="en-GB" sz="4000" b="1"/>
              <a:t>Conclusion &amp; Recommendations</a:t>
            </a:r>
            <a:endParaRPr sz="4000" b="1"/>
          </a:p>
        </p:txBody>
      </p:sp>
      <p:sp>
        <p:nvSpPr>
          <p:cNvPr id="292" name="Google Shape;292;p19"/>
          <p:cNvSpPr txBox="1">
            <a:spLocks noGrp="1"/>
          </p:cNvSpPr>
          <p:nvPr>
            <p:ph type="body" idx="1"/>
          </p:nvPr>
        </p:nvSpPr>
        <p:spPr>
          <a:xfrm>
            <a:off x="1066800" y="2103120"/>
            <a:ext cx="4754880" cy="3749040"/>
          </a:xfrm>
          <a:prstGeom prst="rect">
            <a:avLst/>
          </a:prstGeom>
          <a:noFill/>
          <a:ln>
            <a:noFill/>
          </a:ln>
        </p:spPr>
        <p:txBody>
          <a:bodyPr spcFirstLastPara="1" wrap="square" lIns="91425" tIns="45700" rIns="91425" bIns="45700" anchor="t" anchorCtr="0">
            <a:normAutofit/>
          </a:bodyPr>
          <a:lstStyle/>
          <a:p>
            <a:pPr marL="0" lvl="0" indent="0" algn="l" rtl="0">
              <a:lnSpc>
                <a:spcPct val="100000"/>
              </a:lnSpc>
              <a:spcBef>
                <a:spcPts val="0"/>
              </a:spcBef>
              <a:spcAft>
                <a:spcPts val="0"/>
              </a:spcAft>
              <a:buSzPct val="100000"/>
              <a:buNone/>
            </a:pPr>
            <a:r>
              <a:rPr lang="en-GB" b="1"/>
              <a:t>Conclusion </a:t>
            </a:r>
            <a:endParaRPr/>
          </a:p>
          <a:p>
            <a:pPr marL="182880" lvl="0" indent="-182880" algn="l" rtl="0">
              <a:lnSpc>
                <a:spcPct val="100000"/>
              </a:lnSpc>
              <a:spcBef>
                <a:spcPts val="900"/>
              </a:spcBef>
              <a:spcAft>
                <a:spcPts val="0"/>
              </a:spcAft>
              <a:buSzPct val="100000"/>
              <a:buChar char="◦"/>
            </a:pPr>
            <a:r>
              <a:rPr lang="en-GB"/>
              <a:t>COPD is a significant burden within the UK and globally due to high costs, underdiagnosis, and huge physical, psychological, and social implications (Cao et al., 2026).</a:t>
            </a:r>
            <a:endParaRPr/>
          </a:p>
          <a:p>
            <a:pPr marL="182880" lvl="0" indent="-182880" algn="l" rtl="0">
              <a:lnSpc>
                <a:spcPct val="100000"/>
              </a:lnSpc>
              <a:spcBef>
                <a:spcPts val="900"/>
              </a:spcBef>
              <a:spcAft>
                <a:spcPts val="0"/>
              </a:spcAft>
              <a:buSzPct val="100000"/>
              <a:buChar char="◦"/>
            </a:pPr>
            <a:r>
              <a:rPr lang="en-GB"/>
              <a:t>Timely and accurate diagnosis using quality-assured spirometry and proactive management of co-morbidities are crucial.</a:t>
            </a:r>
            <a:endParaRPr/>
          </a:p>
          <a:p>
            <a:pPr marL="182880" lvl="0" indent="-182880" algn="l" rtl="0">
              <a:lnSpc>
                <a:spcPct val="100000"/>
              </a:lnSpc>
              <a:spcBef>
                <a:spcPts val="900"/>
              </a:spcBef>
              <a:spcAft>
                <a:spcPts val="0"/>
              </a:spcAft>
              <a:buSzPct val="100000"/>
              <a:buChar char="◦"/>
            </a:pPr>
            <a:r>
              <a:rPr lang="en-GB"/>
              <a:t>These evidence-based actions will lead to fewer exacerbations and an improvement in quality of life and relieve NHS pressure.</a:t>
            </a:r>
            <a:endParaRPr/>
          </a:p>
        </p:txBody>
      </p:sp>
      <p:sp>
        <p:nvSpPr>
          <p:cNvPr id="293" name="Google Shape;293;p19"/>
          <p:cNvSpPr txBox="1">
            <a:spLocks noGrp="1"/>
          </p:cNvSpPr>
          <p:nvPr>
            <p:ph type="body" idx="2"/>
          </p:nvPr>
        </p:nvSpPr>
        <p:spPr>
          <a:xfrm>
            <a:off x="6370320" y="2103120"/>
            <a:ext cx="4754880" cy="3749040"/>
          </a:xfrm>
          <a:prstGeom prst="rect">
            <a:avLst/>
          </a:prstGeom>
          <a:noFill/>
          <a:ln>
            <a:noFill/>
          </a:ln>
        </p:spPr>
        <p:txBody>
          <a:bodyPr spcFirstLastPara="1" wrap="square" lIns="91425" tIns="45700" rIns="91425" bIns="45700" anchor="t" anchorCtr="0">
            <a:normAutofit fontScale="92500" lnSpcReduction="20000"/>
          </a:bodyPr>
          <a:lstStyle/>
          <a:p>
            <a:pPr marL="0" lvl="0" indent="0" algn="l" rtl="0">
              <a:lnSpc>
                <a:spcPct val="100000"/>
              </a:lnSpc>
              <a:spcBef>
                <a:spcPts val="0"/>
              </a:spcBef>
              <a:spcAft>
                <a:spcPts val="0"/>
              </a:spcAft>
              <a:buSzPct val="100000"/>
              <a:buNone/>
            </a:pPr>
            <a:r>
              <a:rPr lang="en-GB" b="1"/>
              <a:t>Recommendations </a:t>
            </a:r>
            <a:endParaRPr/>
          </a:p>
          <a:p>
            <a:pPr marL="182880" lvl="0" indent="-182880" algn="l" rtl="0">
              <a:lnSpc>
                <a:spcPct val="100000"/>
              </a:lnSpc>
              <a:spcBef>
                <a:spcPts val="900"/>
              </a:spcBef>
              <a:spcAft>
                <a:spcPts val="0"/>
              </a:spcAft>
              <a:buSzPct val="100000"/>
              <a:buChar char="◦"/>
            </a:pPr>
            <a:r>
              <a:rPr lang="en-GB"/>
              <a:t>Use spirometry in primary care with quality assurance and increase the access further to decrease delay in diagnosis.</a:t>
            </a:r>
            <a:endParaRPr/>
          </a:p>
          <a:p>
            <a:pPr marL="182880" lvl="0" indent="-182880" algn="l" rtl="0">
              <a:lnSpc>
                <a:spcPct val="100000"/>
              </a:lnSpc>
              <a:spcBef>
                <a:spcPts val="900"/>
              </a:spcBef>
              <a:spcAft>
                <a:spcPts val="0"/>
              </a:spcAft>
              <a:buSzPct val="100000"/>
              <a:buChar char="◦"/>
            </a:pPr>
            <a:r>
              <a:rPr lang="en-GB"/>
              <a:t>Emphasize a systematic approach to smoking cessation and prompt introduction to pulmonary rehab in all eligible patients.</a:t>
            </a:r>
            <a:endParaRPr/>
          </a:p>
          <a:p>
            <a:pPr marL="182880" lvl="0" indent="-182880" algn="l" rtl="0">
              <a:lnSpc>
                <a:spcPct val="100000"/>
              </a:lnSpc>
              <a:spcBef>
                <a:spcPts val="900"/>
              </a:spcBef>
              <a:spcAft>
                <a:spcPts val="0"/>
              </a:spcAft>
              <a:buSzPct val="100000"/>
              <a:buChar char="◦"/>
            </a:pPr>
            <a:r>
              <a:rPr lang="en-GB"/>
              <a:t>Integrate co-productive, personalized care (shared decision-making, social prescribing, supported self-management) with neighborhood-based, integrated teams.</a:t>
            </a:r>
            <a:endParaRPr/>
          </a:p>
          <a:p>
            <a:pPr marL="182880" lvl="0" indent="-182880" algn="l" rtl="0">
              <a:lnSpc>
                <a:spcPct val="100000"/>
              </a:lnSpc>
              <a:spcBef>
                <a:spcPts val="900"/>
              </a:spcBef>
              <a:spcAft>
                <a:spcPts val="0"/>
              </a:spcAft>
              <a:buSzPct val="100000"/>
              <a:buChar char="◦"/>
            </a:pPr>
            <a:r>
              <a:rPr lang="en-GB"/>
              <a:t>Help to recognize and treat prevalent comorbidities (cardiovascular disease, depression, anxiety) proactively to lead to better results and reduced admissions.</a:t>
            </a:r>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297"/>
        <p:cNvGrpSpPr/>
        <p:nvPr/>
      </p:nvGrpSpPr>
      <p:grpSpPr>
        <a:xfrm>
          <a:off x="0" y="0"/>
          <a:ext cx="0" cy="0"/>
          <a:chOff x="0" y="0"/>
          <a:chExt cx="0" cy="0"/>
        </a:xfrm>
      </p:grpSpPr>
      <p:sp>
        <p:nvSpPr>
          <p:cNvPr id="298" name="Google Shape;298;p20"/>
          <p:cNvSpPr txBox="1">
            <a:spLocks noGrp="1"/>
          </p:cNvSpPr>
          <p:nvPr>
            <p:ph type="title"/>
          </p:nvPr>
        </p:nvSpPr>
        <p:spPr>
          <a:xfrm>
            <a:off x="1066800" y="501806"/>
            <a:ext cx="10058400" cy="695552"/>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rgbClr val="262626"/>
              </a:buClr>
              <a:buSzPts val="3600"/>
              <a:buFont typeface="Garamond"/>
              <a:buNone/>
            </a:pPr>
            <a:r>
              <a:rPr lang="en-GB" sz="3600" b="1"/>
              <a:t>Reference List</a:t>
            </a:r>
            <a:endParaRPr sz="3600" b="1"/>
          </a:p>
        </p:txBody>
      </p:sp>
      <p:sp>
        <p:nvSpPr>
          <p:cNvPr id="299" name="Google Shape;299;p20"/>
          <p:cNvSpPr txBox="1">
            <a:spLocks noGrp="1"/>
          </p:cNvSpPr>
          <p:nvPr>
            <p:ph type="body" idx="1"/>
          </p:nvPr>
        </p:nvSpPr>
        <p:spPr>
          <a:xfrm>
            <a:off x="691376" y="1197359"/>
            <a:ext cx="10905892" cy="5158836"/>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950"/>
              <a:buChar char="◦"/>
            </a:pPr>
            <a:r>
              <a:rPr lang="en-GB" sz="1200" dirty="0"/>
              <a:t>Act-center.org (2024). The chronic care model. [online] Center for Accelerating Care Transformation. Available at: </a:t>
            </a:r>
            <a:r>
              <a:rPr lang="en-GB" sz="1200" u="sng" dirty="0">
                <a:solidFill>
                  <a:schemeClr val="hlink"/>
                </a:solidFill>
                <a:hlinkClick r:id="rId3"/>
              </a:rPr>
              <a:t>https://www.act-center.org/application/files/1616/3511/6445/Model_Chronic_Care.pdf</a:t>
            </a:r>
            <a:r>
              <a:rPr lang="en-GB" sz="1200" dirty="0"/>
              <a:t> [Accessed 27 July 2026].</a:t>
            </a:r>
            <a:endParaRPr sz="1200" dirty="0"/>
          </a:p>
          <a:p>
            <a:pPr marL="0" lvl="0" indent="0" algn="l" rtl="0">
              <a:lnSpc>
                <a:spcPct val="100000"/>
              </a:lnSpc>
              <a:spcBef>
                <a:spcPts val="0"/>
              </a:spcBef>
              <a:spcAft>
                <a:spcPts val="0"/>
              </a:spcAft>
              <a:buSzPts val="950"/>
              <a:buChar char="◦"/>
            </a:pPr>
            <a:r>
              <a:rPr lang="en-GB" sz="1200" dirty="0"/>
              <a:t>Agarwal, A.K., Raja, A. and Brown, B.D. (2026). </a:t>
            </a:r>
            <a:r>
              <a:rPr lang="en-GB" sz="1200" i="1" dirty="0"/>
              <a:t>Chronic obstructive pulmonary disease (COPD)</a:t>
            </a:r>
            <a:r>
              <a:rPr lang="en-GB" sz="1200" dirty="0"/>
              <a:t>. [online] </a:t>
            </a:r>
            <a:r>
              <a:rPr lang="en-GB" sz="1200" i="1" dirty="0"/>
              <a:t>National Library of Medicine</a:t>
            </a:r>
            <a:r>
              <a:rPr lang="en-GB" sz="1200" dirty="0"/>
              <a:t>. Treasure Island (FL): StatPearls Publishing. Available at: </a:t>
            </a:r>
            <a:r>
              <a:rPr lang="en-GB" sz="1200" u="sng" dirty="0">
                <a:solidFill>
                  <a:schemeClr val="hlink"/>
                </a:solidFill>
                <a:hlinkClick r:id="rId4"/>
              </a:rPr>
              <a:t>https://www.ncbi.nlm.nih.gov/books/NBK559281/</a:t>
            </a:r>
            <a:r>
              <a:rPr lang="en-GB" sz="1200" dirty="0"/>
              <a:t> [Accessed 28 July 2026].</a:t>
            </a:r>
            <a:endParaRPr sz="1200" dirty="0"/>
          </a:p>
          <a:p>
            <a:pPr marL="0" lvl="0" indent="0" algn="l" rtl="0">
              <a:lnSpc>
                <a:spcPct val="100000"/>
              </a:lnSpc>
              <a:spcBef>
                <a:spcPts val="0"/>
              </a:spcBef>
              <a:spcAft>
                <a:spcPts val="0"/>
              </a:spcAft>
              <a:buSzPts val="950"/>
              <a:buChar char="◦"/>
            </a:pPr>
            <a:r>
              <a:rPr lang="en-GB" sz="1200" dirty="0"/>
              <a:t>American Lung Association (2026). </a:t>
            </a:r>
            <a:r>
              <a:rPr lang="en-GB" sz="1200" i="1" dirty="0"/>
              <a:t>How COPD is diagnosed</a:t>
            </a:r>
            <a:r>
              <a:rPr lang="en-GB" sz="1200" dirty="0"/>
              <a:t>. [online] </a:t>
            </a:r>
            <a:r>
              <a:rPr lang="en-GB" sz="1200" i="1" dirty="0"/>
              <a:t>www.lung.org</a:t>
            </a:r>
            <a:r>
              <a:rPr lang="en-GB" sz="1200" dirty="0"/>
              <a:t>. Available at: </a:t>
            </a:r>
            <a:r>
              <a:rPr lang="en-GB" sz="1200" u="sng" dirty="0">
                <a:solidFill>
                  <a:schemeClr val="hlink"/>
                </a:solidFill>
                <a:hlinkClick r:id="rId5"/>
              </a:rPr>
              <a:t>https://www.lung.org/lung-health-diseases/lung-disease-lookup/copd/symptoms-diagnosis/diagnosing</a:t>
            </a:r>
            <a:r>
              <a:rPr lang="en-GB" sz="1200" dirty="0"/>
              <a:t> [Accessed 27 July 2026].</a:t>
            </a:r>
            <a:endParaRPr sz="1200" dirty="0"/>
          </a:p>
          <a:p>
            <a:pPr marL="0" lvl="0" indent="0" algn="l" rtl="0">
              <a:lnSpc>
                <a:spcPct val="100000"/>
              </a:lnSpc>
              <a:spcBef>
                <a:spcPts val="0"/>
              </a:spcBef>
              <a:spcAft>
                <a:spcPts val="0"/>
              </a:spcAft>
              <a:buSzPts val="950"/>
              <a:buChar char="◦"/>
            </a:pPr>
            <a:r>
              <a:rPr lang="en-GB" sz="1200" dirty="0"/>
              <a:t>AstraZeneca (2026). </a:t>
            </a:r>
            <a:r>
              <a:rPr lang="en-GB" sz="1200" i="1" dirty="0"/>
              <a:t>GOLD Combined Initial COPD Assessment &amp; Management</a:t>
            </a:r>
            <a:r>
              <a:rPr lang="en-GB" sz="1200" dirty="0"/>
              <a:t>. [online] Available at: </a:t>
            </a:r>
            <a:r>
              <a:rPr lang="en-GB" sz="1200" u="sng" dirty="0">
                <a:solidFill>
                  <a:schemeClr val="hlink"/>
                </a:solidFill>
                <a:hlinkClick r:id="rId6"/>
              </a:rPr>
              <a:t>https://www.tafp.org/media/downloads/gold-copd.pdf</a:t>
            </a:r>
            <a:r>
              <a:rPr lang="en-GB" sz="1200" dirty="0"/>
              <a:t> [Accessed 29 July 2026].</a:t>
            </a:r>
            <a:endParaRPr sz="1200" dirty="0"/>
          </a:p>
          <a:p>
            <a:pPr marL="0" lvl="0" indent="0" algn="l" rtl="0">
              <a:lnSpc>
                <a:spcPct val="100000"/>
              </a:lnSpc>
              <a:spcBef>
                <a:spcPts val="0"/>
              </a:spcBef>
              <a:spcAft>
                <a:spcPts val="0"/>
              </a:spcAft>
              <a:buSzPts val="950"/>
              <a:buChar char="◦"/>
            </a:pPr>
            <a:r>
              <a:rPr lang="en-GB" sz="1200" dirty="0"/>
              <a:t>Binda, C., Bianchi, C.M., Vigna, M., Crimi, C., Mossolani, S., Bucoveanu, V., Poli, B.F., Lastoria, C., Ceriana, P. and Carlucci, A. (2024). Effectiveness of an educational intervention on different types of errors ­occurring during inhaler therapy use in COPD patients during a ­pulmonary rehabilitation program. </a:t>
            </a:r>
            <a:r>
              <a:rPr lang="en-GB" sz="1200" i="1" dirty="0"/>
              <a:t>Multidisciplinary respiratory medicine</a:t>
            </a:r>
            <a:r>
              <a:rPr lang="en-GB" sz="1200" dirty="0"/>
              <a:t>, [online] 19(Vol. 19 (2024)). doi:10.5826/mrm.2024.1000.</a:t>
            </a:r>
            <a:endParaRPr sz="1200" dirty="0"/>
          </a:p>
          <a:p>
            <a:pPr marL="0" lvl="0" indent="0" algn="l" rtl="0">
              <a:lnSpc>
                <a:spcPct val="100000"/>
              </a:lnSpc>
              <a:spcBef>
                <a:spcPts val="0"/>
              </a:spcBef>
              <a:spcAft>
                <a:spcPts val="0"/>
              </a:spcAft>
              <a:buSzPts val="950"/>
              <a:buChar char="◦"/>
            </a:pPr>
            <a:r>
              <a:rPr lang="en-GB" sz="1200" dirty="0"/>
              <a:t>Boers, E., Barrett, M.A., Benjafield, A.V., Barnett, J.H., Ravelo, L.A., Kaye, L., Cistulli, P.A., Jean-Louis Pépin, Armitstead, J., Sterling, K.L., Nunez, C., Peppard, P.E. and Malhotra, A. (2025). Projecting the 30-year burden of Obstructive sleep apnea in the united states. </a:t>
            </a:r>
            <a:r>
              <a:rPr lang="en-GB" sz="1200" i="1" dirty="0"/>
              <a:t>Chest journal</a:t>
            </a:r>
            <a:r>
              <a:rPr lang="en-GB" sz="1200" dirty="0"/>
              <a:t>, [online] 168(4), pp.880–889. doi:10.1016/j.chest.2025.03.029.</a:t>
            </a:r>
            <a:endParaRPr sz="1200" dirty="0"/>
          </a:p>
          <a:p>
            <a:pPr marL="0" lvl="0" indent="0" algn="l" rtl="0">
              <a:lnSpc>
                <a:spcPct val="100000"/>
              </a:lnSpc>
              <a:spcBef>
                <a:spcPts val="0"/>
              </a:spcBef>
              <a:spcAft>
                <a:spcPts val="0"/>
              </a:spcAft>
              <a:buSzPts val="950"/>
              <a:buChar char="◦"/>
            </a:pPr>
            <a:r>
              <a:rPr lang="en-GB" sz="1200" dirty="0"/>
              <a:t>Buhl, R., Miravitlles, M., Anzueto, A. and Brunton, S. (2024). Long-acting muscarinic antagonist and long-acting β</a:t>
            </a:r>
            <a:r>
              <a:rPr lang="en-GB" sz="1200" baseline="-25000" dirty="0"/>
              <a:t>2</a:t>
            </a:r>
            <a:r>
              <a:rPr lang="en-GB" sz="1200" dirty="0"/>
              <a:t>-agonist combination for the treatment of maintenance therapy–naïve patients with chronic obstructive pulmonary disease: A narrative review. </a:t>
            </a:r>
            <a:r>
              <a:rPr lang="en-GB" sz="1200" i="1" dirty="0"/>
              <a:t>Therapeutic advances in Respiratory disease</a:t>
            </a:r>
            <a:r>
              <a:rPr lang="en-GB" sz="1200" dirty="0"/>
              <a:t>, [online] 18. doi:10.1177/17534666241279115.</a:t>
            </a:r>
            <a:endParaRPr sz="1200" dirty="0"/>
          </a:p>
          <a:p>
            <a:pPr marL="0" lvl="0" indent="0" algn="l" rtl="0">
              <a:lnSpc>
                <a:spcPct val="100000"/>
              </a:lnSpc>
              <a:spcBef>
                <a:spcPts val="0"/>
              </a:spcBef>
              <a:spcAft>
                <a:spcPts val="0"/>
              </a:spcAft>
              <a:buSzPts val="950"/>
              <a:buChar char="◦"/>
            </a:pPr>
            <a:r>
              <a:rPr lang="en-GB" sz="1200" dirty="0"/>
              <a:t>Cao, Z., Tong, X., He, L., Luo, Y., Huang, K., Li, W., Niu, H., Chen, Q., Jiao, L., Vollmer, S., Thompson, B., Geldsetzer, P., Atun, R., Bärnighausen, T., Wang, C., Yang, T. and Chen, S. (2026). Burden of chronic obstructive pulmonary disease and its attributable risk factors in 204 countries and territories, 1990–2021: Results from the global burden of Disease study 2021. </a:t>
            </a:r>
            <a:r>
              <a:rPr lang="en-GB" sz="1200" i="1" dirty="0"/>
              <a:t>BMJ public health</a:t>
            </a:r>
            <a:r>
              <a:rPr lang="en-GB" sz="1200" dirty="0"/>
              <a:t>, [online] 4(1), pp.e002489-e002489. doi:10.1136/bmjph-2024-002489.</a:t>
            </a:r>
            <a:endParaRPr sz="1200" dirty="0"/>
          </a:p>
          <a:p>
            <a:pPr marL="0" lvl="0" indent="0" algn="l" rtl="0">
              <a:lnSpc>
                <a:spcPct val="100000"/>
              </a:lnSpc>
              <a:spcBef>
                <a:spcPts val="0"/>
              </a:spcBef>
              <a:spcAft>
                <a:spcPts val="0"/>
              </a:spcAft>
              <a:buSzPts val="950"/>
              <a:buChar char="◦"/>
            </a:pPr>
            <a:r>
              <a:rPr lang="en-GB" sz="1200" dirty="0"/>
              <a:t>Cleveland Clinic (2024). </a:t>
            </a:r>
            <a:r>
              <a:rPr lang="en-GB" sz="1200" i="1" dirty="0"/>
              <a:t>What is COPD? Symptoms, treatment &amp; more</a:t>
            </a:r>
            <a:r>
              <a:rPr lang="en-GB" sz="1200" dirty="0"/>
              <a:t>. [online] </a:t>
            </a:r>
            <a:r>
              <a:rPr lang="en-GB" sz="1200" i="1" dirty="0"/>
              <a:t>Cleveland Clinic</a:t>
            </a:r>
            <a:r>
              <a:rPr lang="en-GB" sz="1200" dirty="0"/>
              <a:t>. Available at: </a:t>
            </a:r>
            <a:r>
              <a:rPr lang="en-GB" sz="1200" u="sng" dirty="0">
                <a:solidFill>
                  <a:schemeClr val="hlink"/>
                </a:solidFill>
                <a:hlinkClick r:id="rId7"/>
              </a:rPr>
              <a:t>https://my.clevelandclinic.org/health/diseases/8709-chronic-obstructive-pulmonary-disease-copd</a:t>
            </a:r>
            <a:r>
              <a:rPr lang="en-GB" sz="1200" dirty="0"/>
              <a:t> [Accessed 27 July 2026].</a:t>
            </a:r>
            <a:endParaRPr sz="1200" dirty="0"/>
          </a:p>
          <a:p>
            <a:pPr marL="0" lvl="0" indent="0" algn="l" rtl="0">
              <a:lnSpc>
                <a:spcPct val="100000"/>
              </a:lnSpc>
              <a:spcBef>
                <a:spcPts val="0"/>
              </a:spcBef>
              <a:spcAft>
                <a:spcPts val="0"/>
              </a:spcAft>
              <a:buSzPts val="950"/>
              <a:buChar char="◦"/>
            </a:pPr>
            <a:r>
              <a:rPr lang="en-GB" sz="1200" dirty="0"/>
              <a:t>Corneanu, L.E., Sîngeap, M.S., Mutruc, V., Petriș, O.R., Toma, T.P., Șorodoc, V., Șorodoc, L. and Lionte, C. (2025). The complex relationship between heart failure and chronic obstructive pulmonary disease: A comprehensive review. </a:t>
            </a:r>
            <a:r>
              <a:rPr lang="en-GB" sz="1200" i="1" dirty="0"/>
              <a:t>Journal of clinical medicine</a:t>
            </a:r>
            <a:r>
              <a:rPr lang="en-GB" sz="1200" dirty="0"/>
              <a:t>, [online] 14(13), pp.4774–4774. doi:10.3390/jcm14134774.</a:t>
            </a:r>
            <a:endParaRPr sz="1200" dirty="0"/>
          </a:p>
          <a:p>
            <a:pPr marL="0" lvl="0" indent="0" algn="l" rtl="0">
              <a:lnSpc>
                <a:spcPct val="100000"/>
              </a:lnSpc>
              <a:spcBef>
                <a:spcPts val="0"/>
              </a:spcBef>
              <a:spcAft>
                <a:spcPts val="0"/>
              </a:spcAft>
              <a:buSzPts val="950"/>
              <a:buChar char="◦"/>
            </a:pPr>
            <a:r>
              <a:rPr lang="en-GB" sz="1200" dirty="0"/>
              <a:t>Emjreviews.com (2026). </a:t>
            </a:r>
            <a:r>
              <a:rPr lang="en-GB" sz="1200" i="1" dirty="0"/>
              <a:t>Mental health conditions linked to Worse outcomes in COPD</a:t>
            </a:r>
            <a:r>
              <a:rPr lang="en-GB" sz="1200" dirty="0"/>
              <a:t>. [online] European medical journal. Available at: </a:t>
            </a:r>
            <a:r>
              <a:rPr lang="en-GB" sz="1200" u="sng" dirty="0">
                <a:solidFill>
                  <a:schemeClr val="hlink"/>
                </a:solidFill>
                <a:hlinkClick r:id="rId8"/>
              </a:rPr>
              <a:t>https://www.emjreviews.com/respiratory/news/mental-health-conditions-linked-to-worse-outcomes-in-copd/</a:t>
            </a:r>
            <a:r>
              <a:rPr lang="en-GB" sz="1200" dirty="0"/>
              <a:t> [Accessed 27 July 2026].</a:t>
            </a:r>
            <a:endParaRPr sz="120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297">
          <a:extLst>
            <a:ext uri="{FF2B5EF4-FFF2-40B4-BE49-F238E27FC236}">
              <a16:creationId xmlns:a16="http://schemas.microsoft.com/office/drawing/2014/main" id="{FA5B4846-0EA6-7DEB-873F-C31538A867D8}"/>
            </a:ext>
          </a:extLst>
        </p:cNvPr>
        <p:cNvGrpSpPr/>
        <p:nvPr/>
      </p:nvGrpSpPr>
      <p:grpSpPr>
        <a:xfrm>
          <a:off x="0" y="0"/>
          <a:ext cx="0" cy="0"/>
          <a:chOff x="0" y="0"/>
          <a:chExt cx="0" cy="0"/>
        </a:xfrm>
      </p:grpSpPr>
      <p:sp>
        <p:nvSpPr>
          <p:cNvPr id="298" name="Google Shape;298;p20">
            <a:extLst>
              <a:ext uri="{FF2B5EF4-FFF2-40B4-BE49-F238E27FC236}">
                <a16:creationId xmlns:a16="http://schemas.microsoft.com/office/drawing/2014/main" id="{AEB1FADB-BE9A-E838-E4FB-01822915A32B}"/>
              </a:ext>
            </a:extLst>
          </p:cNvPr>
          <p:cNvSpPr txBox="1">
            <a:spLocks noGrp="1"/>
          </p:cNvSpPr>
          <p:nvPr>
            <p:ph type="title"/>
          </p:nvPr>
        </p:nvSpPr>
        <p:spPr>
          <a:xfrm>
            <a:off x="1066800" y="501806"/>
            <a:ext cx="10058400" cy="695552"/>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rgbClr val="262626"/>
              </a:buClr>
              <a:buSzPts val="3600"/>
              <a:buFont typeface="Garamond"/>
              <a:buNone/>
            </a:pPr>
            <a:r>
              <a:rPr lang="en-GB" sz="3600" b="1"/>
              <a:t>Reference List</a:t>
            </a:r>
            <a:endParaRPr sz="3600" b="1"/>
          </a:p>
        </p:txBody>
      </p:sp>
      <p:sp>
        <p:nvSpPr>
          <p:cNvPr id="299" name="Google Shape;299;p20">
            <a:extLst>
              <a:ext uri="{FF2B5EF4-FFF2-40B4-BE49-F238E27FC236}">
                <a16:creationId xmlns:a16="http://schemas.microsoft.com/office/drawing/2014/main" id="{8F788852-3EF6-7C6E-BFCE-48A9C36AAF9E}"/>
              </a:ext>
            </a:extLst>
          </p:cNvPr>
          <p:cNvSpPr txBox="1">
            <a:spLocks noGrp="1"/>
          </p:cNvSpPr>
          <p:nvPr>
            <p:ph type="body" idx="1"/>
          </p:nvPr>
        </p:nvSpPr>
        <p:spPr>
          <a:xfrm>
            <a:off x="691376" y="1039906"/>
            <a:ext cx="10905892" cy="5396753"/>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950"/>
              <a:buNone/>
            </a:pPr>
            <a:r>
              <a:rPr lang="en-GB" sz="1000" dirty="0"/>
              <a:t>ERTAN YAZAR, E., NIKSARLIOGLU, E.Y., YIGITBAS, B. and BAYRAKTAROGLU, M. (2022). How to utilize CAT and mMRC scores to assess symptom status of patients with COPD in clinical practice? </a:t>
            </a:r>
            <a:r>
              <a:rPr lang="en-GB" sz="1000" i="1" dirty="0"/>
              <a:t>Medeniyet medical journal</a:t>
            </a:r>
            <a:r>
              <a:rPr lang="en-GB" sz="1000" dirty="0"/>
              <a:t>, [online] 37(2), pp.173–179. doi:10.4274/mmj.galenos.2022.06787.</a:t>
            </a:r>
          </a:p>
          <a:p>
            <a:pPr marL="0" lvl="0" indent="0" algn="l" rtl="0">
              <a:lnSpc>
                <a:spcPct val="100000"/>
              </a:lnSpc>
              <a:spcBef>
                <a:spcPts val="0"/>
              </a:spcBef>
              <a:spcAft>
                <a:spcPts val="0"/>
              </a:spcAft>
              <a:buSzPts val="950"/>
              <a:buChar char="◦"/>
            </a:pPr>
            <a:r>
              <a:rPr lang="en-GB" sz="1000" dirty="0"/>
              <a:t>Fingertips.phe.org.uk (2026). </a:t>
            </a:r>
            <a:r>
              <a:rPr lang="en-GB" sz="1000" i="1" dirty="0"/>
              <a:t>Public health profiles - OHID</a:t>
            </a:r>
            <a:r>
              <a:rPr lang="en-GB" sz="1000" dirty="0"/>
              <a:t>. [online] </a:t>
            </a:r>
            <a:r>
              <a:rPr lang="en-GB" sz="1000" i="1" dirty="0"/>
              <a:t>fingertips.phe.org.uk</a:t>
            </a:r>
            <a:r>
              <a:rPr lang="en-GB" sz="1000" dirty="0"/>
              <a:t>. Available at: </a:t>
            </a:r>
            <a:r>
              <a:rPr lang="en-GB" sz="1000" u="sng" dirty="0">
                <a:solidFill>
                  <a:schemeClr val="hlink"/>
                </a:solidFill>
                <a:hlinkClick r:id="rId3"/>
              </a:rPr>
              <a:t>https://fingertips.phe.org.uk/search/COPD#page/4/gid/1/pat/159/par/K02000001/ati/15/are/E92000001/iid/253/age/1/sex/4/cat/-1/ctp/-1/yrr/1/cid/4/tbm/1</a:t>
            </a:r>
            <a:r>
              <a:rPr lang="en-GB" sz="1000" dirty="0"/>
              <a:t> [Accessed 27 July 2026].</a:t>
            </a:r>
          </a:p>
          <a:p>
            <a:pPr marL="0" lvl="0" indent="0" algn="l" rtl="0">
              <a:lnSpc>
                <a:spcPct val="100000"/>
              </a:lnSpc>
              <a:spcBef>
                <a:spcPts val="0"/>
              </a:spcBef>
              <a:spcAft>
                <a:spcPts val="0"/>
              </a:spcAft>
              <a:buSzPts val="950"/>
              <a:buChar char="◦"/>
            </a:pPr>
            <a:r>
              <a:rPr lang="en-GB" sz="1000" dirty="0"/>
              <a:t>Garvey, C. (2023). Pulmonary rehabilitation in Persons with COPD. </a:t>
            </a:r>
            <a:r>
              <a:rPr lang="en-GB" sz="1000" i="1" dirty="0"/>
              <a:t>Respiratory care</a:t>
            </a:r>
            <a:r>
              <a:rPr lang="en-GB" sz="1000" dirty="0"/>
              <a:t>, [online] 68(7), pp.983–997. doi:10.4187/respcare.10520.</a:t>
            </a:r>
          </a:p>
          <a:p>
            <a:pPr marL="0" lvl="0" indent="0" algn="l" rtl="0">
              <a:lnSpc>
                <a:spcPct val="100000"/>
              </a:lnSpc>
              <a:spcBef>
                <a:spcPts val="0"/>
              </a:spcBef>
              <a:spcAft>
                <a:spcPts val="0"/>
              </a:spcAft>
              <a:buSzPts val="950"/>
              <a:buChar char="◦"/>
            </a:pPr>
            <a:r>
              <a:rPr lang="en-GB" sz="1000" dirty="0"/>
              <a:t>Goldcopd.org (2025). Global initiative for chronic obstructive lung disease. [online] Available at: </a:t>
            </a:r>
            <a:r>
              <a:rPr lang="en-GB" sz="1000" u="sng" dirty="0">
                <a:solidFill>
                  <a:schemeClr val="hlink"/>
                </a:solidFill>
                <a:hlinkClick r:id="rId4"/>
              </a:rPr>
              <a:t>https://goldcopd.org/wp-content/uploads/2024/11/Pocket-Guide-2025-v1.0-New-Format-15Nov2024_WMV.pdf</a:t>
            </a:r>
            <a:r>
              <a:rPr lang="en-GB" sz="1000" dirty="0"/>
              <a:t> [Accessed 25 July 2026].</a:t>
            </a:r>
          </a:p>
          <a:p>
            <a:pPr marL="0" lvl="0" indent="0" algn="l" rtl="0">
              <a:lnSpc>
                <a:spcPct val="100000"/>
              </a:lnSpc>
              <a:spcBef>
                <a:spcPts val="0"/>
              </a:spcBef>
              <a:spcAft>
                <a:spcPts val="0"/>
              </a:spcAft>
              <a:buSzPts val="950"/>
              <a:buChar char="◦"/>
            </a:pPr>
            <a:r>
              <a:rPr lang="en-GB" sz="1000" dirty="0"/>
              <a:t>Gov.uk (2026). </a:t>
            </a:r>
            <a:r>
              <a:rPr lang="en-GB" sz="1000" i="1" dirty="0"/>
              <a:t>Respiratory disease profile: Statistical commentary, may 2026</a:t>
            </a:r>
            <a:r>
              <a:rPr lang="en-GB" sz="1000" dirty="0"/>
              <a:t>. [online] </a:t>
            </a:r>
            <a:r>
              <a:rPr lang="en-GB" sz="1000" i="1" dirty="0"/>
              <a:t>GOV.UK</a:t>
            </a:r>
            <a:r>
              <a:rPr lang="en-GB" sz="1000" dirty="0"/>
              <a:t>. Available at: </a:t>
            </a:r>
            <a:r>
              <a:rPr lang="en-GB" sz="1000" u="sng" dirty="0">
                <a:solidFill>
                  <a:schemeClr val="hlink"/>
                </a:solidFill>
                <a:hlinkClick r:id="rId5"/>
              </a:rPr>
              <a:t>https://www.gov.uk/government/statistics/update-of-indicators-in-the-respiratory-disease-profile-may-2026/respiratory-disease-profile-statistical-commentary-may-2026</a:t>
            </a:r>
            <a:r>
              <a:rPr lang="en-GB" sz="1000" dirty="0"/>
              <a:t> [Accessed 26 July 2026].</a:t>
            </a:r>
          </a:p>
          <a:p>
            <a:pPr marL="0" lvl="0" indent="0" algn="l" rtl="0">
              <a:lnSpc>
                <a:spcPct val="100000"/>
              </a:lnSpc>
              <a:spcBef>
                <a:spcPts val="0"/>
              </a:spcBef>
              <a:spcAft>
                <a:spcPts val="0"/>
              </a:spcAft>
              <a:buSzPts val="950"/>
              <a:buChar char="◦"/>
            </a:pPr>
            <a:r>
              <a:rPr lang="en-GB" sz="1000" dirty="0"/>
              <a:t>Guidelinecentral.com (2025). </a:t>
            </a:r>
            <a:r>
              <a:rPr lang="en-GB" sz="1000" i="1" dirty="0"/>
              <a:t>GOLD 2026 report for COPD: Prevention, diagnosis &amp; management of COPD 2026 - guideline central</a:t>
            </a:r>
            <a:r>
              <a:rPr lang="en-GB" sz="1000" dirty="0"/>
              <a:t>. [online] </a:t>
            </a:r>
            <a:r>
              <a:rPr lang="en-GB" sz="1000" i="1" dirty="0"/>
              <a:t>Guidelinecentral.com</a:t>
            </a:r>
            <a:r>
              <a:rPr lang="en-GB" sz="1000" dirty="0"/>
              <a:t>. Available at: </a:t>
            </a:r>
            <a:r>
              <a:rPr lang="en-GB" sz="1000" u="sng" dirty="0">
                <a:solidFill>
                  <a:schemeClr val="hlink"/>
                </a:solidFill>
                <a:hlinkClick r:id="rId6"/>
              </a:rPr>
              <a:t>https://www.guidelinecentral.com/guideline/2231686/#section-4054395</a:t>
            </a:r>
            <a:r>
              <a:rPr lang="en-GB" sz="1000" dirty="0"/>
              <a:t> [Accessed 27 July 2026].</a:t>
            </a:r>
          </a:p>
          <a:p>
            <a:pPr marL="0" lvl="0" indent="0" algn="l" rtl="0">
              <a:lnSpc>
                <a:spcPct val="100000"/>
              </a:lnSpc>
              <a:spcBef>
                <a:spcPts val="0"/>
              </a:spcBef>
              <a:spcAft>
                <a:spcPts val="0"/>
              </a:spcAft>
              <a:buSzPts val="950"/>
              <a:buChar char="◦"/>
            </a:pPr>
            <a:r>
              <a:rPr lang="en-GB" sz="1000" dirty="0"/>
              <a:t>HSE (2025). Work-related chronic obstructive pulmonary disease (COPD) statistics in Great Britain, 2025. [online] Available at: </a:t>
            </a:r>
            <a:r>
              <a:rPr lang="en-GB" sz="1000" u="sng" dirty="0">
                <a:solidFill>
                  <a:schemeClr val="hlink"/>
                </a:solidFill>
                <a:hlinkClick r:id="rId7"/>
              </a:rPr>
              <a:t>https://www.hse.gov.uk/statistics/assets/docs/copd.pdf</a:t>
            </a:r>
            <a:r>
              <a:rPr lang="en-GB" sz="1000" dirty="0"/>
              <a:t> [Accessed 27 July 2026].</a:t>
            </a:r>
          </a:p>
          <a:p>
            <a:pPr marL="0" lvl="0" indent="0" algn="l" rtl="0">
              <a:lnSpc>
                <a:spcPct val="100000"/>
              </a:lnSpc>
              <a:spcBef>
                <a:spcPts val="0"/>
              </a:spcBef>
              <a:spcAft>
                <a:spcPts val="0"/>
              </a:spcAft>
              <a:buSzPts val="950"/>
              <a:buChar char="◦"/>
            </a:pPr>
            <a:r>
              <a:rPr lang="en-GB" sz="1000" dirty="0"/>
              <a:t>Jeremias, S. (2025). </a:t>
            </a:r>
            <a:r>
              <a:rPr lang="en-GB" sz="1000" i="1" dirty="0"/>
              <a:t>ERS recap: The role of Empathy, shared Decision-Making in modern respiratory care</a:t>
            </a:r>
            <a:r>
              <a:rPr lang="en-GB" sz="1000" dirty="0"/>
              <a:t>. [online] </a:t>
            </a:r>
            <a:r>
              <a:rPr lang="en-GB" sz="1000" i="1" dirty="0"/>
              <a:t>Ajmc.com</a:t>
            </a:r>
            <a:r>
              <a:rPr lang="en-GB" sz="1000" dirty="0"/>
              <a:t>. AJMC. Available at: </a:t>
            </a:r>
            <a:r>
              <a:rPr lang="en-GB" sz="1000" u="sng" dirty="0">
                <a:solidFill>
                  <a:schemeClr val="hlink"/>
                </a:solidFill>
                <a:hlinkClick r:id="rId8"/>
              </a:rPr>
              <a:t>https://www.ajmc.com/view/ers-recap-the-role-of-empathy-shared-decision-making-in-modern-respiratory-care</a:t>
            </a:r>
            <a:r>
              <a:rPr lang="en-GB" sz="1000" dirty="0"/>
              <a:t> [Accessed 25 July 2026].</a:t>
            </a:r>
          </a:p>
          <a:p>
            <a:pPr marL="0" lvl="0" indent="0">
              <a:spcBef>
                <a:spcPts val="0"/>
              </a:spcBef>
              <a:buSzPts val="900"/>
            </a:pPr>
            <a:r>
              <a:rPr lang="en-US" sz="1050" dirty="0"/>
              <a:t>Mahamud, A., Doherty, S., Lockwood, J., Townsend, E., Hollis, C. and Jirotka, M. (2025). ‘Co‐Production Is Caring’: Young People’s Reflections on Responsible and Dialogic Co‐Production in Youth Mental Health. </a:t>
            </a:r>
            <a:r>
              <a:rPr lang="en-US" sz="1050" i="1" dirty="0"/>
              <a:t>Health expectations</a:t>
            </a:r>
            <a:r>
              <a:rPr lang="en-US" sz="1050" dirty="0"/>
              <a:t>, [online] 28(6), pp.e70488-e70488. doi:10.1111/hex.70488.</a:t>
            </a:r>
          </a:p>
          <a:p>
            <a:pPr marL="0" lvl="0" indent="0">
              <a:spcBef>
                <a:spcPts val="0"/>
              </a:spcBef>
              <a:buSzPts val="900"/>
            </a:pPr>
            <a:r>
              <a:rPr lang="en-US" sz="1050" dirty="0"/>
              <a:t>Marion, S., Ghazal, L., Roth, T., Shanahan, K., Thom, B. and Chino, F. (2024). Prioritizing Patient-Centered care in a world of Increasingly advanced technologies and disconnected care. </a:t>
            </a:r>
            <a:r>
              <a:rPr lang="en-US" sz="1050" i="1" dirty="0"/>
              <a:t>Seminars in Radiation oncology</a:t>
            </a:r>
            <a:r>
              <a:rPr lang="en-US" sz="1050" dirty="0"/>
              <a:t>, [online] 34(4), pp.452–462. doi:10.1016/j.semradonc.2024.07.001.</a:t>
            </a:r>
          </a:p>
          <a:p>
            <a:pPr marL="0" lvl="0" indent="0">
              <a:spcBef>
                <a:spcPts val="0"/>
              </a:spcBef>
              <a:buSzPts val="900"/>
            </a:pPr>
            <a:r>
              <a:rPr lang="en-US" sz="1050" dirty="0"/>
              <a:t>McGeown, H., Potter, L., Stone, T., Swede, J., Cramer, H., Horwood, J., Helena, M., Connell, F., Feder, G. and Farr, M. (2023). Trauma‐informed co‐production: Collaborating and combining expertise to improve access to primary care with women with complex needs. </a:t>
            </a:r>
            <a:r>
              <a:rPr lang="en-US" sz="1050" i="1" dirty="0"/>
              <a:t>Health expectations</a:t>
            </a:r>
            <a:r>
              <a:rPr lang="en-US" sz="1050" dirty="0"/>
              <a:t>, [online] 26(5), pp.1895–1914. doi:10.1111/hex.13795.</a:t>
            </a:r>
          </a:p>
          <a:p>
            <a:pPr marL="0" lvl="0" indent="0">
              <a:spcBef>
                <a:spcPts val="0"/>
              </a:spcBef>
              <a:buSzPts val="900"/>
            </a:pPr>
            <a:r>
              <a:rPr lang="en-US" sz="1050" dirty="0"/>
              <a:t>Mehrad, A. (2025). Improving communication skills through psychology: A qualitative study on active listening, cultural sensitivity, and Role-Playing techniques among undergraduate students. </a:t>
            </a:r>
            <a:r>
              <a:rPr lang="en-US" sz="1050" i="1" dirty="0"/>
              <a:t>Academic journal of Da’wa and communication</a:t>
            </a:r>
            <a:r>
              <a:rPr lang="en-US" sz="1050" dirty="0"/>
              <a:t>, [online] 6(1), pp.1–18. doi:10.22515/ajdc.v6i1.11562.</a:t>
            </a:r>
          </a:p>
          <a:p>
            <a:pPr marL="0" lvl="0" indent="0">
              <a:spcBef>
                <a:spcPts val="0"/>
              </a:spcBef>
              <a:buSzPts val="900"/>
            </a:pPr>
            <a:r>
              <a:rPr lang="en-US" sz="1050" dirty="0"/>
              <a:t>Mengash, A. and Siraj, R.A. (2026). Loneliness in Chronic obstructive pulmonary disease: A multidimensional determinant of clinical outcomes and disease management. </a:t>
            </a:r>
            <a:r>
              <a:rPr lang="en-US" sz="1050" i="1" dirty="0"/>
              <a:t>Journal of clinical medicine</a:t>
            </a:r>
            <a:r>
              <a:rPr lang="en-US" sz="1050" dirty="0"/>
              <a:t>, [online] 15(10), p.3962. doi:10.3390/jcm15103962.</a:t>
            </a:r>
          </a:p>
          <a:p>
            <a:pPr marL="0" lvl="0" indent="0">
              <a:spcBef>
                <a:spcPts val="0"/>
              </a:spcBef>
              <a:buSzPts val="900"/>
            </a:pPr>
            <a:r>
              <a:rPr lang="en-US" sz="1050" dirty="0"/>
              <a:t>NHS (2025). </a:t>
            </a:r>
            <a:r>
              <a:rPr lang="en-US" sz="1050" i="1" dirty="0"/>
              <a:t>Personal budgets and direct payments - social care and support guide</a:t>
            </a:r>
            <a:r>
              <a:rPr lang="en-US" sz="1050" dirty="0"/>
              <a:t>. [online] </a:t>
            </a:r>
            <a:r>
              <a:rPr lang="en-US" sz="1050" i="1" dirty="0"/>
              <a:t>nhs.uk</a:t>
            </a:r>
            <a:r>
              <a:rPr lang="en-US" sz="1050" dirty="0"/>
              <a:t>. Available at: </a:t>
            </a:r>
            <a:r>
              <a:rPr lang="en-US" sz="1050" u="sng" dirty="0">
                <a:solidFill>
                  <a:schemeClr val="hlink"/>
                </a:solidFill>
                <a:hlinkClick r:id="rId9"/>
              </a:rPr>
              <a:t>https://www.nhs.uk/social-care-and-support/money-work-and-benefits/personal-budgets/</a:t>
            </a:r>
            <a:r>
              <a:rPr lang="en-US" sz="1050" dirty="0"/>
              <a:t> [Accessed 27 July 2026].</a:t>
            </a:r>
          </a:p>
          <a:p>
            <a:pPr marL="0" lvl="0" indent="0">
              <a:spcBef>
                <a:spcPts val="0"/>
              </a:spcBef>
              <a:buSzPts val="900"/>
            </a:pPr>
            <a:r>
              <a:rPr lang="en-US" sz="1050" dirty="0"/>
              <a:t>NHS England (2023). </a:t>
            </a:r>
            <a:r>
              <a:rPr lang="en-US" sz="1050" i="1" dirty="0"/>
              <a:t>Co-production</a:t>
            </a:r>
            <a:r>
              <a:rPr lang="en-US" sz="1050" dirty="0"/>
              <a:t>. [online] </a:t>
            </a:r>
            <a:r>
              <a:rPr lang="en-US" sz="1050" i="1" dirty="0"/>
              <a:t>www.england.nhs.uk</a:t>
            </a:r>
            <a:r>
              <a:rPr lang="en-US" sz="1050" dirty="0"/>
              <a:t>. NHS England. Available at: </a:t>
            </a:r>
            <a:r>
              <a:rPr lang="en-US" sz="1050" u="sng" dirty="0">
                <a:solidFill>
                  <a:schemeClr val="hlink"/>
                </a:solidFill>
                <a:hlinkClick r:id="rId10"/>
              </a:rPr>
              <a:t>https://www.england.nhs.uk/always-events/co-production/</a:t>
            </a:r>
            <a:r>
              <a:rPr lang="en-US" sz="1050" dirty="0"/>
              <a:t> [Accessed 27 July 2026].</a:t>
            </a:r>
          </a:p>
          <a:p>
            <a:pPr marL="0" lvl="0" indent="0">
              <a:spcBef>
                <a:spcPts val="0"/>
              </a:spcBef>
              <a:buSzPts val="900"/>
            </a:pPr>
            <a:r>
              <a:rPr lang="en-US" sz="1050" dirty="0"/>
              <a:t>NHS England (2026). </a:t>
            </a:r>
            <a:r>
              <a:rPr lang="en-US" sz="1050" i="1" dirty="0"/>
              <a:t>NHS England » chronic obstructive pulmonary disease: Commissioning strategies and resources</a:t>
            </a:r>
            <a:r>
              <a:rPr lang="en-US" sz="1050" dirty="0"/>
              <a:t>. [online] </a:t>
            </a:r>
            <a:r>
              <a:rPr lang="en-US" sz="1050" i="1" dirty="0"/>
              <a:t>England.nhs.uk</a:t>
            </a:r>
            <a:r>
              <a:rPr lang="en-US" sz="1050" dirty="0"/>
              <a:t>. Available at: </a:t>
            </a:r>
            <a:r>
              <a:rPr lang="en-US" sz="1050" u="sng" dirty="0">
                <a:solidFill>
                  <a:schemeClr val="hlink"/>
                </a:solidFill>
                <a:hlinkClick r:id="rId11"/>
              </a:rPr>
              <a:t>https://www.england.nhs.uk/long-read/copd-commissioning-strategies-resources/</a:t>
            </a:r>
            <a:r>
              <a:rPr lang="en-US" sz="1050" dirty="0"/>
              <a:t> [Accessed 26 July 2026].</a:t>
            </a:r>
          </a:p>
          <a:p>
            <a:pPr marL="0" lvl="0" indent="0">
              <a:spcBef>
                <a:spcPts val="0"/>
              </a:spcBef>
              <a:buSzPts val="900"/>
            </a:pPr>
            <a:r>
              <a:rPr lang="en-US" sz="1050" dirty="0"/>
              <a:t>Oh, J. (2026). Global, regional, and national burden of chronic respiratory diseases and impact of the covid-19 pandemic, 1990-2023: A global burden of Disease study. </a:t>
            </a:r>
            <a:r>
              <a:rPr lang="en-US" sz="1050" i="1" dirty="0"/>
              <a:t>Nature medicine |</a:t>
            </a:r>
            <a:r>
              <a:rPr lang="en-US" sz="1050" dirty="0"/>
              <a:t>, [online] 32, pp.197–223. doi:10.1038/s41591-025-04077-9.</a:t>
            </a:r>
          </a:p>
          <a:p>
            <a:pPr marL="0" lvl="0" indent="0" algn="l" rtl="0">
              <a:lnSpc>
                <a:spcPct val="100000"/>
              </a:lnSpc>
              <a:spcBef>
                <a:spcPts val="0"/>
              </a:spcBef>
              <a:spcAft>
                <a:spcPts val="0"/>
              </a:spcAft>
              <a:buSzPts val="950"/>
              <a:buChar char="◦"/>
            </a:pPr>
            <a:endParaRPr lang="en-GB" sz="1000" dirty="0"/>
          </a:p>
        </p:txBody>
      </p:sp>
    </p:spTree>
    <p:extLst>
      <p:ext uri="{BB962C8B-B14F-4D97-AF65-F5344CB8AC3E}">
        <p14:creationId xmlns:p14="http://schemas.microsoft.com/office/powerpoint/2010/main" val="180475461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303"/>
        <p:cNvGrpSpPr/>
        <p:nvPr/>
      </p:nvGrpSpPr>
      <p:grpSpPr>
        <a:xfrm>
          <a:off x="0" y="0"/>
          <a:ext cx="0" cy="0"/>
          <a:chOff x="0" y="0"/>
          <a:chExt cx="0" cy="0"/>
        </a:xfrm>
      </p:grpSpPr>
      <p:sp>
        <p:nvSpPr>
          <p:cNvPr id="304" name="Google Shape;304;p21"/>
          <p:cNvSpPr txBox="1">
            <a:spLocks noGrp="1"/>
          </p:cNvSpPr>
          <p:nvPr>
            <p:ph type="title"/>
          </p:nvPr>
        </p:nvSpPr>
        <p:spPr>
          <a:xfrm>
            <a:off x="1066800" y="501806"/>
            <a:ext cx="10058400" cy="695552"/>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rgbClr val="262626"/>
              </a:buClr>
              <a:buSzPts val="3600"/>
              <a:buFont typeface="Garamond"/>
              <a:buNone/>
            </a:pPr>
            <a:r>
              <a:rPr lang="en-GB" sz="3600" b="1"/>
              <a:t>Reference List</a:t>
            </a:r>
            <a:endParaRPr sz="3600" b="1"/>
          </a:p>
        </p:txBody>
      </p:sp>
      <p:sp>
        <p:nvSpPr>
          <p:cNvPr id="305" name="Google Shape;305;p21"/>
          <p:cNvSpPr txBox="1">
            <a:spLocks noGrp="1"/>
          </p:cNvSpPr>
          <p:nvPr>
            <p:ph type="body" idx="1"/>
          </p:nvPr>
        </p:nvSpPr>
        <p:spPr>
          <a:xfrm>
            <a:off x="691376" y="1197359"/>
            <a:ext cx="10905892" cy="5158836"/>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900"/>
              <a:buChar char="◦"/>
            </a:pPr>
            <a:r>
              <a:rPr lang="en-GB" sz="1200" dirty="0"/>
              <a:t>Ora, J., Giorgino, F.M., Bettin, F.R., Gabriele, M. and Rogliani, P. (2024). Pulmonary function tests: Easy interpretation in Three steps. </a:t>
            </a:r>
            <a:r>
              <a:rPr lang="en-GB" sz="1200" i="1" dirty="0"/>
              <a:t>Journal of clinical medicine</a:t>
            </a:r>
            <a:r>
              <a:rPr lang="en-GB" sz="1200" dirty="0"/>
              <a:t>, [online] 13(13), pp.3655–3655. doi:10.3390/jcm13133655.</a:t>
            </a:r>
            <a:endParaRPr sz="1200" dirty="0"/>
          </a:p>
          <a:p>
            <a:pPr marL="0" lvl="0" indent="0" algn="l" rtl="0">
              <a:lnSpc>
                <a:spcPct val="100000"/>
              </a:lnSpc>
              <a:spcBef>
                <a:spcPts val="0"/>
              </a:spcBef>
              <a:spcAft>
                <a:spcPts val="0"/>
              </a:spcAft>
              <a:buSzPts val="900"/>
              <a:buChar char="◦"/>
            </a:pPr>
            <a:r>
              <a:rPr lang="en-GB" sz="1200" dirty="0"/>
              <a:t>Philip, K.E.J., Bu, F., Buttery, S.C., Brighton, L.J., Polkey, M.I., Hopkinson, N.S. and Fancourt, D. (2026). Relationship of breathlessness with social isolation and loneliness: A nationally representative cohort study of older adults in England. </a:t>
            </a:r>
            <a:r>
              <a:rPr lang="en-GB" sz="1200" i="1" dirty="0"/>
              <a:t>BMJ public health</a:t>
            </a:r>
            <a:r>
              <a:rPr lang="en-GB" sz="1200" dirty="0"/>
              <a:t>, [online] 4(2), p.e004442. doi:10.1136/bmjph-2025-004442.</a:t>
            </a:r>
            <a:endParaRPr sz="1200" dirty="0"/>
          </a:p>
          <a:p>
            <a:pPr marL="0" lvl="0" indent="0" algn="l" rtl="0">
              <a:lnSpc>
                <a:spcPct val="100000"/>
              </a:lnSpc>
              <a:spcBef>
                <a:spcPts val="0"/>
              </a:spcBef>
              <a:spcAft>
                <a:spcPts val="0"/>
              </a:spcAft>
              <a:buSzPts val="900"/>
              <a:buChar char="◦"/>
            </a:pPr>
            <a:r>
              <a:rPr lang="en-GB" sz="1200" dirty="0"/>
              <a:t>Pro.campus.sanofi (2025). </a:t>
            </a:r>
            <a:r>
              <a:rPr lang="en-GB" sz="1200" i="1" dirty="0"/>
              <a:t>Tools to measure COPD management | campus sanofi</a:t>
            </a:r>
            <a:r>
              <a:rPr lang="en-GB" sz="1200" dirty="0"/>
              <a:t>. [online] </a:t>
            </a:r>
            <a:r>
              <a:rPr lang="en-GB" sz="1200" i="1" dirty="0"/>
              <a:t>Campus.sanofi</a:t>
            </a:r>
            <a:r>
              <a:rPr lang="en-GB" sz="1200" dirty="0"/>
              <a:t>. Available at: </a:t>
            </a:r>
            <a:r>
              <a:rPr lang="en-GB" sz="1200" u="sng" dirty="0">
                <a:solidFill>
                  <a:schemeClr val="hlink"/>
                </a:solidFill>
                <a:hlinkClick r:id="rId3"/>
              </a:rPr>
              <a:t>https://pro.campus.sanofi/copd/articles/key-tools-to-measure-the-success-of-copd-management</a:t>
            </a:r>
            <a:r>
              <a:rPr lang="en-GB" sz="1200" dirty="0"/>
              <a:t> [Accessed 26 July 2026].</a:t>
            </a:r>
            <a:endParaRPr sz="1200" dirty="0"/>
          </a:p>
          <a:p>
            <a:pPr marL="0" lvl="0" indent="0" algn="l" rtl="0">
              <a:lnSpc>
                <a:spcPct val="100000"/>
              </a:lnSpc>
              <a:spcBef>
                <a:spcPts val="0"/>
              </a:spcBef>
              <a:spcAft>
                <a:spcPts val="0"/>
              </a:spcAft>
              <a:buSzPts val="900"/>
              <a:buChar char="◦"/>
            </a:pPr>
            <a:r>
              <a:rPr lang="en-GB" sz="1200" dirty="0"/>
              <a:t>Synapse.patsnap.com (2025). </a:t>
            </a:r>
            <a:r>
              <a:rPr lang="en-GB" sz="1200" i="1" dirty="0"/>
              <a:t>How do different drug classes work in treating alpha 1-antitrypsin deficiency?</a:t>
            </a:r>
            <a:r>
              <a:rPr lang="en-GB" sz="1200" dirty="0"/>
              <a:t> [online] Patsnap.com. Available at: </a:t>
            </a:r>
            <a:r>
              <a:rPr lang="en-GB" sz="1200" u="sng" dirty="0">
                <a:solidFill>
                  <a:schemeClr val="hlink"/>
                </a:solidFill>
                <a:hlinkClick r:id="rId4"/>
              </a:rPr>
              <a:t>https://synapse.patsnap.com/article/how-do-different-drug-classes-work-in-treating-alpha-1-antitrypsin-deficiency</a:t>
            </a:r>
            <a:r>
              <a:rPr lang="en-GB" sz="1200" dirty="0"/>
              <a:t> [Accessed 27 July 2026].</a:t>
            </a:r>
            <a:endParaRPr sz="1200" dirty="0"/>
          </a:p>
          <a:p>
            <a:pPr marL="0" lvl="0" indent="0" algn="l" rtl="0">
              <a:lnSpc>
                <a:spcPct val="100000"/>
              </a:lnSpc>
              <a:spcBef>
                <a:spcPts val="0"/>
              </a:spcBef>
              <a:spcAft>
                <a:spcPts val="0"/>
              </a:spcAft>
              <a:buSzPts val="900"/>
              <a:buChar char="◦"/>
            </a:pPr>
            <a:r>
              <a:rPr lang="en-GB" sz="1200" dirty="0"/>
              <a:t>Thebusinessresearchcompany.com (2024). </a:t>
            </a:r>
            <a:r>
              <a:rPr lang="en-GB" sz="1200" i="1" dirty="0"/>
              <a:t>Chronic obstructive pulmonary disease (COPD) treatment global market report 2024</a:t>
            </a:r>
            <a:r>
              <a:rPr lang="en-GB" sz="1200" dirty="0"/>
              <a:t>. [online] </a:t>
            </a:r>
            <a:r>
              <a:rPr lang="en-GB" sz="1200" i="1" dirty="0"/>
              <a:t>Thebusinessresearchcompany.com</a:t>
            </a:r>
            <a:r>
              <a:rPr lang="en-GB" sz="1200" dirty="0"/>
              <a:t>. Available at: </a:t>
            </a:r>
            <a:r>
              <a:rPr lang="en-GB" sz="1200" u="sng" dirty="0">
                <a:solidFill>
                  <a:schemeClr val="hlink"/>
                </a:solidFill>
                <a:hlinkClick r:id="rId5"/>
              </a:rPr>
              <a:t>https://www.thebusinessresearchcompany.com/report/chronic-obstructive-pulmonary-disease-copd-treatment-global-market-report</a:t>
            </a:r>
            <a:r>
              <a:rPr lang="en-GB" sz="1200" dirty="0"/>
              <a:t> [Accessed 25 July 2026].</a:t>
            </a:r>
            <a:endParaRPr sz="1200" dirty="0"/>
          </a:p>
          <a:p>
            <a:pPr marL="0" lvl="0" indent="0" algn="l" rtl="0">
              <a:lnSpc>
                <a:spcPct val="100000"/>
              </a:lnSpc>
              <a:spcBef>
                <a:spcPts val="0"/>
              </a:spcBef>
              <a:spcAft>
                <a:spcPts val="0"/>
              </a:spcAft>
              <a:buSzPts val="900"/>
              <a:buChar char="◦"/>
            </a:pPr>
            <a:r>
              <a:rPr lang="en-GB" sz="1200" dirty="0"/>
              <a:t>THOMAS, T., PRADEEP RAJ, J., PINHEIRO, T., DEVARAJ, U. and RAMACHANDRAN, P. (2026). Effectiveness of tobacco cessation interventions and risk factors for tobacco-use relapse: A cohort study. </a:t>
            </a:r>
            <a:r>
              <a:rPr lang="en-GB" sz="1200" i="1" dirty="0"/>
              <a:t>The national medical journal of India</a:t>
            </a:r>
            <a:r>
              <a:rPr lang="en-GB" sz="1200" dirty="0"/>
              <a:t>, [online] 39, pp.159–163. doi:10.25259/nmji_948_2023.</a:t>
            </a:r>
            <a:endParaRPr sz="1200" dirty="0"/>
          </a:p>
          <a:p>
            <a:pPr marL="0" lvl="0" indent="0" algn="l" rtl="0">
              <a:lnSpc>
                <a:spcPct val="100000"/>
              </a:lnSpc>
              <a:spcBef>
                <a:spcPts val="0"/>
              </a:spcBef>
              <a:spcAft>
                <a:spcPts val="0"/>
              </a:spcAft>
              <a:buSzPts val="900"/>
              <a:buChar char="◦"/>
            </a:pPr>
            <a:r>
              <a:rPr lang="en-GB" sz="1200" dirty="0"/>
              <a:t>Vaughan, K. and Lavery, J. (2024). Self-management of long-term conditions: A district nursing perspective of patient engagement. </a:t>
            </a:r>
            <a:r>
              <a:rPr lang="en-GB" sz="1200" i="1" dirty="0"/>
              <a:t>British journal of Community nursing</a:t>
            </a:r>
            <a:r>
              <a:rPr lang="en-GB" sz="1200" dirty="0"/>
              <a:t>, [online] 29(10), pp.474–479. doi:10.12968/bjcn.2024.0035.</a:t>
            </a:r>
            <a:endParaRPr sz="1200" dirty="0"/>
          </a:p>
          <a:p>
            <a:pPr marL="0" lvl="0" indent="0" algn="l" rtl="0">
              <a:lnSpc>
                <a:spcPct val="100000"/>
              </a:lnSpc>
              <a:spcBef>
                <a:spcPts val="0"/>
              </a:spcBef>
              <a:spcAft>
                <a:spcPts val="0"/>
              </a:spcAft>
              <a:buSzPts val="900"/>
              <a:buChar char="◦"/>
            </a:pPr>
            <a:r>
              <a:rPr lang="en-GB" sz="1200" dirty="0"/>
              <a:t>World Health Organisation (2024). </a:t>
            </a:r>
            <a:r>
              <a:rPr lang="en-GB" sz="1200" i="1" dirty="0"/>
              <a:t>Chronic obstructive pulmonary disease (COPD)</a:t>
            </a:r>
            <a:r>
              <a:rPr lang="en-GB" sz="1200" dirty="0"/>
              <a:t>. [online] </a:t>
            </a:r>
            <a:r>
              <a:rPr lang="en-GB" sz="1200" i="1" dirty="0"/>
              <a:t>World Health Organisation</a:t>
            </a:r>
            <a:r>
              <a:rPr lang="en-GB" sz="1200" dirty="0"/>
              <a:t>. Available at: </a:t>
            </a:r>
            <a:r>
              <a:rPr lang="en-GB" sz="1200" u="sng" dirty="0">
                <a:solidFill>
                  <a:schemeClr val="hlink"/>
                </a:solidFill>
                <a:hlinkClick r:id="rId6"/>
              </a:rPr>
              <a:t>https://www.who.int/news-room/fact-sheets/detail/chronic-obstructive-pulmonary-disease-(copd)</a:t>
            </a:r>
            <a:r>
              <a:rPr lang="en-GB" sz="1200" dirty="0"/>
              <a:t> [Accessed 23 July 2026].</a:t>
            </a:r>
            <a:endParaRPr sz="1200" dirty="0"/>
          </a:p>
          <a:p>
            <a:pPr marL="0" lvl="0" indent="0" algn="l" rtl="0">
              <a:lnSpc>
                <a:spcPct val="100000"/>
              </a:lnSpc>
              <a:spcBef>
                <a:spcPts val="0"/>
              </a:spcBef>
              <a:spcAft>
                <a:spcPts val="0"/>
              </a:spcAft>
              <a:buSzPts val="900"/>
              <a:buChar char="◦"/>
            </a:pPr>
            <a:r>
              <a:rPr lang="en-GB" sz="1200" dirty="0"/>
              <a:t>Wu, L.-W., Lin, T.-C., Lin, T.-H., Liou, Y.-J., Tsai, C.-L., Yang, K.-Y. and Wang, M.-T. (2024). Comparative effectiveness and safety of escalating to triple therapy versus switching to dual bronchodilators after discontinuing laba/ics in patients with COPD: A retrospective cohort study. </a:t>
            </a:r>
            <a:r>
              <a:rPr lang="en-GB" sz="1200" i="1" dirty="0"/>
              <a:t>Therapeutic advances in Respiratory disease</a:t>
            </a:r>
            <a:r>
              <a:rPr lang="en-GB" sz="1200" dirty="0"/>
              <a:t>, [online] 18. doi:10.1177/17534666241292242.</a:t>
            </a:r>
            <a:endParaRPr sz="1200" dirty="0"/>
          </a:p>
          <a:p>
            <a:pPr marL="0" lvl="0" indent="0" algn="l" rtl="0">
              <a:lnSpc>
                <a:spcPct val="100000"/>
              </a:lnSpc>
              <a:spcBef>
                <a:spcPts val="0"/>
              </a:spcBef>
              <a:spcAft>
                <a:spcPts val="0"/>
              </a:spcAft>
              <a:buSzPts val="900"/>
              <a:buNone/>
            </a:pPr>
            <a:r>
              <a:rPr lang="en-GB" sz="1200" b="1" dirty="0"/>
              <a:t>[Lecture Materials]</a:t>
            </a:r>
            <a:endParaRPr sz="1200" dirty="0"/>
          </a:p>
          <a:p>
            <a:pPr marL="0" lvl="0" indent="0" algn="l" rtl="0">
              <a:lnSpc>
                <a:spcPct val="100000"/>
              </a:lnSpc>
              <a:spcBef>
                <a:spcPts val="0"/>
              </a:spcBef>
              <a:spcAft>
                <a:spcPts val="0"/>
              </a:spcAft>
              <a:buSzPts val="900"/>
              <a:buChar char="◦"/>
            </a:pPr>
            <a:r>
              <a:rPr lang="en-GB" sz="1200" dirty="0"/>
              <a:t>Barnett, K., Mercer, S.W., Norbury, M., Watt, G., Wyke, S. and Guthrie, B. (2012). Epidemiology of multimorbidity and implications for health care, research, and medical education: A cross-sectional study. </a:t>
            </a:r>
            <a:r>
              <a:rPr lang="en-GB" sz="1200" i="1" dirty="0"/>
              <a:t>The lancet</a:t>
            </a:r>
            <a:r>
              <a:rPr lang="en-GB" sz="1200" dirty="0"/>
              <a:t>, [online] 380(9836), pp.37–43. doi:10.1016/S0140-6736(12)60240-2.</a:t>
            </a:r>
            <a:endParaRPr sz="1200" dirty="0"/>
          </a:p>
          <a:p>
            <a:pPr marL="0" lvl="0" indent="0" algn="l" rtl="0">
              <a:lnSpc>
                <a:spcPct val="100000"/>
              </a:lnSpc>
              <a:spcBef>
                <a:spcPts val="0"/>
              </a:spcBef>
              <a:spcAft>
                <a:spcPts val="0"/>
              </a:spcAft>
              <a:buSzPts val="900"/>
              <a:buChar char="◦"/>
            </a:pPr>
            <a:r>
              <a:rPr lang="en-GB" sz="1200" dirty="0"/>
              <a:t>Goodwin, N., Sonola, L., Thiel, V. and Kodner, D. (2013). Co-ordinated care for people with complex chronic conditions key lessons and markers for success. In: </a:t>
            </a:r>
            <a:r>
              <a:rPr lang="en-GB" sz="1200" i="1" dirty="0"/>
              <a:t>Key lessons and markers for success</a:t>
            </a:r>
            <a:r>
              <a:rPr lang="en-GB" sz="1200" dirty="0"/>
              <a:t>. [online] Available at: </a:t>
            </a:r>
            <a:r>
              <a:rPr lang="en-GB" sz="1200" u="sng" dirty="0">
                <a:solidFill>
                  <a:schemeClr val="hlink"/>
                </a:solidFill>
                <a:hlinkClick r:id="rId7"/>
              </a:rPr>
              <a:t>https://assets.kingsfund.org.uk/f/256914/x/83153d6369/co-ordinated_care_complex_conditions_october_2013.pdf</a:t>
            </a:r>
            <a:r>
              <a:rPr lang="en-GB" sz="1200" dirty="0"/>
              <a:t> [Accessed 24 July 2026].</a:t>
            </a:r>
            <a:endParaRPr sz="800" dirty="0"/>
          </a:p>
        </p:txBody>
      </p:sp>
    </p:spTree>
  </p:cSld>
  <p:clrMapOvr>
    <a:masterClrMapping/>
  </p:clrMapOvr>
</p:sld>
</file>

<file path=ppt/theme/theme1.xml><?xml version="1.0" encoding="utf-8"?>
<a:theme xmlns:a="http://schemas.openxmlformats.org/drawingml/2006/main" name="Savon">
  <a:themeElements>
    <a:clrScheme name="Savon">
      <a:dk1>
        <a:srgbClr val="000000"/>
      </a:dk1>
      <a:lt1>
        <a:srgbClr val="FFFFFF"/>
      </a:lt1>
      <a:dk2>
        <a:srgbClr val="736059"/>
      </a:dk2>
      <a:lt2>
        <a:srgbClr val="E7E0C7"/>
      </a:lt2>
      <a:accent1>
        <a:srgbClr val="92B0C8"/>
      </a:accent1>
      <a:accent2>
        <a:srgbClr val="E37C3D"/>
      </a:accent2>
      <a:accent3>
        <a:srgbClr val="A5AB81"/>
      </a:accent3>
      <a:accent4>
        <a:srgbClr val="E9B635"/>
      </a:accent4>
      <a:accent5>
        <a:srgbClr val="7BA79D"/>
      </a:accent5>
      <a:accent6>
        <a:srgbClr val="968C8C"/>
      </a:accent6>
      <a:hlink>
        <a:srgbClr val="F7A115"/>
      </a:hlink>
      <a:folHlink>
        <a:srgbClr val="969696"/>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TotalTime>
  <Words>6925</Words>
  <Application>Microsoft Office PowerPoint</Application>
  <PresentationFormat>Widescreen</PresentationFormat>
  <Paragraphs>253</Paragraphs>
  <Slides>22</Slides>
  <Notes>22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Garamond</vt:lpstr>
      <vt:lpstr>Arial</vt:lpstr>
      <vt:lpstr>Times New Roman</vt:lpstr>
      <vt:lpstr>Savon</vt:lpstr>
      <vt:lpstr>CHRONIC OBSTRUCTIVE PULMONARY DISEASE: A HOLISTIC EXAMINATION OF BURDEN, MANAGEMENT, AND CO-PRODUCTIVE CARE IN THE UK COMMUNITY NURSES</vt:lpstr>
      <vt:lpstr>Overview &amp; Definition</vt:lpstr>
      <vt:lpstr>Symptoms</vt:lpstr>
      <vt:lpstr>Aetiology (Causes)</vt:lpstr>
      <vt:lpstr>Prevalence in the UK</vt:lpstr>
      <vt:lpstr>Worldwide Prevalence</vt:lpstr>
      <vt:lpstr>Economic Burden</vt:lpstr>
      <vt:lpstr>Social Burden</vt:lpstr>
      <vt:lpstr>Diagnosis</vt:lpstr>
      <vt:lpstr>Initial Assessment</vt:lpstr>
      <vt:lpstr>Management Models &amp; Frameworks</vt:lpstr>
      <vt:lpstr>Treatment Options (UK)</vt:lpstr>
      <vt:lpstr>Comorbidities</vt:lpstr>
      <vt:lpstr>Prevention Strategies</vt:lpstr>
      <vt:lpstr>Skills, Values &amp; Behaviours for Co-Production</vt:lpstr>
      <vt:lpstr>Co-Productive Care Overview</vt:lpstr>
      <vt:lpstr>Comprehensive Model of Personalized Care (Part 1)</vt:lpstr>
      <vt:lpstr>Comprehensive Model of Personalised Care (Part 2)</vt:lpstr>
      <vt:lpstr>Conclusion &amp; Recommendations</vt:lpstr>
      <vt:lpstr>Reference List</vt:lpstr>
      <vt:lpstr>Reference List</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Dhruvi Desai</dc:creator>
  <cp:lastModifiedBy>dhruvidesai05@outlook.com</cp:lastModifiedBy>
  <cp:revision>1</cp:revision>
  <dcterms:created xsi:type="dcterms:W3CDTF">2026-08-08T16:58:26Z</dcterms:created>
  <dcterms:modified xsi:type="dcterms:W3CDTF">2026-08-10T20:54:46Z</dcterms:modified>
</cp:coreProperties>
</file>