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9" r:id="rId2"/>
    <p:sldId id="260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248EA8-624F-08AC-5BB4-A7896F7148A5}" v="235" dt="2024-10-01T09:45:04.694"/>
    <p1510:client id="{92349342-44FB-5447-9398-68ECA0313CB4}" v="121" dt="2024-10-01T09:31:09.0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ywel Owen-Rees (2409767)" userId="S::2409767@student.uwtsd.ac.uk::b92a89b4-bc37-4b7c-9dce-2799b93fc1e3" providerId="AD" clId="Web-{82248EA8-624F-08AC-5BB4-A7896F7148A5}"/>
    <pc:docChg chg="modSld">
      <pc:chgData name="Hywel Owen-Rees (2409767)" userId="S::2409767@student.uwtsd.ac.uk::b92a89b4-bc37-4b7c-9dce-2799b93fc1e3" providerId="AD" clId="Web-{82248EA8-624F-08AC-5BB4-A7896F7148A5}" dt="2024-10-01T09:45:04.694" v="182" actId="20577"/>
      <pc:docMkLst>
        <pc:docMk/>
      </pc:docMkLst>
      <pc:sldChg chg="modSp">
        <pc:chgData name="Hywel Owen-Rees (2409767)" userId="S::2409767@student.uwtsd.ac.uk::b92a89b4-bc37-4b7c-9dce-2799b93fc1e3" providerId="AD" clId="Web-{82248EA8-624F-08AC-5BB4-A7896F7148A5}" dt="2024-10-01T09:45:04.694" v="182" actId="20577"/>
        <pc:sldMkLst>
          <pc:docMk/>
          <pc:sldMk cId="3233661845" sldId="258"/>
        </pc:sldMkLst>
        <pc:spChg chg="mod">
          <ac:chgData name="Hywel Owen-Rees (2409767)" userId="S::2409767@student.uwtsd.ac.uk::b92a89b4-bc37-4b7c-9dce-2799b93fc1e3" providerId="AD" clId="Web-{82248EA8-624F-08AC-5BB4-A7896F7148A5}" dt="2024-10-01T09:45:04.694" v="182" actId="20577"/>
          <ac:spMkLst>
            <pc:docMk/>
            <pc:sldMk cId="3233661845" sldId="258"/>
            <ac:spMk id="3" creationId="{944511A4-CE5A-48C9-DC04-36D25E9AA128}"/>
          </ac:spMkLst>
        </pc:spChg>
      </pc:sldChg>
      <pc:sldChg chg="addSp delSp modSp">
        <pc:chgData name="Hywel Owen-Rees (2409767)" userId="S::2409767@student.uwtsd.ac.uk::b92a89b4-bc37-4b7c-9dce-2799b93fc1e3" providerId="AD" clId="Web-{82248EA8-624F-08AC-5BB4-A7896F7148A5}" dt="2024-10-01T09:40:26.201" v="125" actId="20577"/>
        <pc:sldMkLst>
          <pc:docMk/>
          <pc:sldMk cId="3661812453" sldId="259"/>
        </pc:sldMkLst>
        <pc:spChg chg="mod">
          <ac:chgData name="Hywel Owen-Rees (2409767)" userId="S::2409767@student.uwtsd.ac.uk::b92a89b4-bc37-4b7c-9dce-2799b93fc1e3" providerId="AD" clId="Web-{82248EA8-624F-08AC-5BB4-A7896F7148A5}" dt="2024-10-01T09:32:51.297" v="5" actId="20577"/>
          <ac:spMkLst>
            <pc:docMk/>
            <pc:sldMk cId="3661812453" sldId="259"/>
            <ac:spMk id="2" creationId="{AC89ED62-B11F-6D5D-270B-E89671F4712D}"/>
          </ac:spMkLst>
        </pc:spChg>
        <pc:spChg chg="mod">
          <ac:chgData name="Hywel Owen-Rees (2409767)" userId="S::2409767@student.uwtsd.ac.uk::b92a89b4-bc37-4b7c-9dce-2799b93fc1e3" providerId="AD" clId="Web-{82248EA8-624F-08AC-5BB4-A7896F7148A5}" dt="2024-10-01T09:36:26.912" v="84" actId="14100"/>
          <ac:spMkLst>
            <pc:docMk/>
            <pc:sldMk cId="3661812453" sldId="259"/>
            <ac:spMk id="3" creationId="{2D437935-BBF4-3F17-8165-E80C7A4C259E}"/>
          </ac:spMkLst>
        </pc:spChg>
        <pc:spChg chg="add del mod">
          <ac:chgData name="Hywel Owen-Rees (2409767)" userId="S::2409767@student.uwtsd.ac.uk::b92a89b4-bc37-4b7c-9dce-2799b93fc1e3" providerId="AD" clId="Web-{82248EA8-624F-08AC-5BB4-A7896F7148A5}" dt="2024-10-01T09:39:25.027" v="112"/>
          <ac:spMkLst>
            <pc:docMk/>
            <pc:sldMk cId="3661812453" sldId="259"/>
            <ac:spMk id="4" creationId="{32F02B18-49EA-DF1B-7757-FDF4E6197C77}"/>
          </ac:spMkLst>
        </pc:spChg>
        <pc:spChg chg="add mod">
          <ac:chgData name="Hywel Owen-Rees (2409767)" userId="S::2409767@student.uwtsd.ac.uk::b92a89b4-bc37-4b7c-9dce-2799b93fc1e3" providerId="AD" clId="Web-{82248EA8-624F-08AC-5BB4-A7896F7148A5}" dt="2024-10-01T09:40:26.201" v="125" actId="20577"/>
          <ac:spMkLst>
            <pc:docMk/>
            <pc:sldMk cId="3661812453" sldId="259"/>
            <ac:spMk id="7" creationId="{840CB0DB-6A78-710D-8ADE-3072E6759148}"/>
          </ac:spMkLst>
        </pc:spChg>
      </pc:sldChg>
      <pc:sldChg chg="addSp modSp">
        <pc:chgData name="Hywel Owen-Rees (2409767)" userId="S::2409767@student.uwtsd.ac.uk::b92a89b4-bc37-4b7c-9dce-2799b93fc1e3" providerId="AD" clId="Web-{82248EA8-624F-08AC-5BB4-A7896F7148A5}" dt="2024-10-01T09:44:31.536" v="175" actId="20577"/>
        <pc:sldMkLst>
          <pc:docMk/>
          <pc:sldMk cId="1800661107" sldId="260"/>
        </pc:sldMkLst>
        <pc:spChg chg="mod">
          <ac:chgData name="Hywel Owen-Rees (2409767)" userId="S::2409767@student.uwtsd.ac.uk::b92a89b4-bc37-4b7c-9dce-2799b93fc1e3" providerId="AD" clId="Web-{82248EA8-624F-08AC-5BB4-A7896F7148A5}" dt="2024-10-01T09:41:34.953" v="128" actId="20577"/>
          <ac:spMkLst>
            <pc:docMk/>
            <pc:sldMk cId="1800661107" sldId="260"/>
            <ac:spMk id="2" creationId="{051326E5-57EB-968E-DA3F-66B1F79A1E5A}"/>
          </ac:spMkLst>
        </pc:spChg>
        <pc:spChg chg="mod">
          <ac:chgData name="Hywel Owen-Rees (2409767)" userId="S::2409767@student.uwtsd.ac.uk::b92a89b4-bc37-4b7c-9dce-2799b93fc1e3" providerId="AD" clId="Web-{82248EA8-624F-08AC-5BB4-A7896F7148A5}" dt="2024-10-01T09:43:10.862" v="161" actId="14100"/>
          <ac:spMkLst>
            <pc:docMk/>
            <pc:sldMk cId="1800661107" sldId="260"/>
            <ac:spMk id="3" creationId="{61572BDB-122A-BF44-FA37-2D755EF0970C}"/>
          </ac:spMkLst>
        </pc:spChg>
        <pc:spChg chg="add mod">
          <ac:chgData name="Hywel Owen-Rees (2409767)" userId="S::2409767@student.uwtsd.ac.uk::b92a89b4-bc37-4b7c-9dce-2799b93fc1e3" providerId="AD" clId="Web-{82248EA8-624F-08AC-5BB4-A7896F7148A5}" dt="2024-10-01T09:44:31.536" v="175" actId="20577"/>
          <ac:spMkLst>
            <pc:docMk/>
            <pc:sldMk cId="1800661107" sldId="260"/>
            <ac:spMk id="4" creationId="{6AEE0262-E3BF-80EC-52C8-C48CDEB7A097}"/>
          </ac:spMkLst>
        </pc:spChg>
      </pc:sldChg>
    </pc:docChg>
  </pc:docChgLst>
  <pc:docChgLst>
    <pc:chgData name="Hywel Owen-Rees (2409767)" userId="S::2409767@student.uwtsd.ac.uk::b92a89b4-bc37-4b7c-9dce-2799b93fc1e3" providerId="AD" clId="Web-{92349342-44FB-5447-9398-68ECA0313CB4}"/>
    <pc:docChg chg="addSld delSld modSld addMainMaster delMainMaster">
      <pc:chgData name="Hywel Owen-Rees (2409767)" userId="S::2409767@student.uwtsd.ac.uk::b92a89b4-bc37-4b7c-9dce-2799b93fc1e3" providerId="AD" clId="Web-{92349342-44FB-5447-9398-68ECA0313CB4}" dt="2024-10-01T09:31:09.027" v="119"/>
      <pc:docMkLst>
        <pc:docMk/>
      </pc:docMkLst>
      <pc:sldChg chg="addSp delSp modSp del mod setBg modClrScheme chgLayout">
        <pc:chgData name="Hywel Owen-Rees (2409767)" userId="S::2409767@student.uwtsd.ac.uk::b92a89b4-bc37-4b7c-9dce-2799b93fc1e3" providerId="AD" clId="Web-{92349342-44FB-5447-9398-68ECA0313CB4}" dt="2024-10-01T09:28:56.225" v="98"/>
        <pc:sldMkLst>
          <pc:docMk/>
          <pc:sldMk cId="109857222" sldId="256"/>
        </pc:sldMkLst>
        <pc:spChg chg="mod">
          <ac:chgData name="Hywel Owen-Rees (2409767)" userId="S::2409767@student.uwtsd.ac.uk::b92a89b4-bc37-4b7c-9dce-2799b93fc1e3" providerId="AD" clId="Web-{92349342-44FB-5447-9398-68ECA0313CB4}" dt="2024-10-01T09:27:11.456" v="6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ywel Owen-Rees (2409767)" userId="S::2409767@student.uwtsd.ac.uk::b92a89b4-bc37-4b7c-9dce-2799b93fc1e3" providerId="AD" clId="Web-{92349342-44FB-5447-9398-68ECA0313CB4}" dt="2024-10-01T09:26:30.376" v="5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Hywel Owen-Rees (2409767)" userId="S::2409767@student.uwtsd.ac.uk::b92a89b4-bc37-4b7c-9dce-2799b93fc1e3" providerId="AD" clId="Web-{92349342-44FB-5447-9398-68ECA0313CB4}" dt="2024-10-01T09:20:00.629" v="0"/>
          <ac:spMkLst>
            <pc:docMk/>
            <pc:sldMk cId="109857222" sldId="256"/>
            <ac:spMk id="8" creationId="{26B0FCFA-8A2E-4F10-87BD-34565BD7C39F}"/>
          </ac:spMkLst>
        </pc:spChg>
        <pc:spChg chg="add">
          <ac:chgData name="Hywel Owen-Rees (2409767)" userId="S::2409767@student.uwtsd.ac.uk::b92a89b4-bc37-4b7c-9dce-2799b93fc1e3" providerId="AD" clId="Web-{92349342-44FB-5447-9398-68ECA0313CB4}" dt="2024-10-01T09:20:00.629" v="0"/>
          <ac:spMkLst>
            <pc:docMk/>
            <pc:sldMk cId="109857222" sldId="256"/>
            <ac:spMk id="10" creationId="{32DA72A5-2775-4FE6-9A97-1C8DEE0E06C2}"/>
          </ac:spMkLst>
        </pc:spChg>
        <pc:spChg chg="add mod">
          <ac:chgData name="Hywel Owen-Rees (2409767)" userId="S::2409767@student.uwtsd.ac.uk::b92a89b4-bc37-4b7c-9dce-2799b93fc1e3" providerId="AD" clId="Web-{92349342-44FB-5447-9398-68ECA0313CB4}" dt="2024-10-01T09:27:01.893" v="64"/>
          <ac:spMkLst>
            <pc:docMk/>
            <pc:sldMk cId="109857222" sldId="256"/>
            <ac:spMk id="12" creationId="{9A5A083A-2135-4A62-BB7C-76B9475A244D}"/>
          </ac:spMkLst>
        </pc:spChg>
        <pc:spChg chg="add">
          <ac:chgData name="Hywel Owen-Rees (2409767)" userId="S::2409767@student.uwtsd.ac.uk::b92a89b4-bc37-4b7c-9dce-2799b93fc1e3" providerId="AD" clId="Web-{92349342-44FB-5447-9398-68ECA0313CB4}" dt="2024-10-01T09:20:00.629" v="0"/>
          <ac:spMkLst>
            <pc:docMk/>
            <pc:sldMk cId="109857222" sldId="256"/>
            <ac:spMk id="14" creationId="{D04EFD0D-EF13-4A40-B330-AC605DB1BFCB}"/>
          </ac:spMkLst>
        </pc:spChg>
        <pc:inkChg chg="add">
          <ac:chgData name="Hywel Owen-Rees (2409767)" userId="S::2409767@student.uwtsd.ac.uk::b92a89b4-bc37-4b7c-9dce-2799b93fc1e3" providerId="AD" clId="Web-{92349342-44FB-5447-9398-68ECA0313CB4}" dt="2024-10-01T09:27:43.520" v="68"/>
          <ac:inkMkLst>
            <pc:docMk/>
            <pc:sldMk cId="109857222" sldId="256"/>
            <ac:inkMk id="4" creationId="{ABF33B3D-BFC6-4885-3731-243971824236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7:56.895" v="76"/>
          <ac:inkMkLst>
            <pc:docMk/>
            <pc:sldMk cId="109857222" sldId="256"/>
            <ac:inkMk id="5" creationId="{D5E7D553-3AFF-CA1C-BD6D-7FAA4FBA8ADE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7:53.629" v="75"/>
          <ac:inkMkLst>
            <pc:docMk/>
            <pc:sldMk cId="109857222" sldId="256"/>
            <ac:inkMk id="6" creationId="{E3E3A063-28E3-B773-D1AE-C48C9476EBDA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7:53.629" v="74"/>
          <ac:inkMkLst>
            <pc:docMk/>
            <pc:sldMk cId="109857222" sldId="256"/>
            <ac:inkMk id="7" creationId="{673A80E5-10D7-78FA-A148-742E3AA7A05D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7:50.567" v="73"/>
          <ac:inkMkLst>
            <pc:docMk/>
            <pc:sldMk cId="109857222" sldId="256"/>
            <ac:inkMk id="9" creationId="{64548904-634B-0BCE-9D7F-EE62EBE0E610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28:01.098" v="77"/>
          <ac:inkMkLst>
            <pc:docMk/>
            <pc:sldMk cId="109857222" sldId="256"/>
            <ac:inkMk id="11" creationId="{1B1E9BC2-C081-77AC-027F-9BEB5A8AFB85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28:01.630" v="78"/>
          <ac:inkMkLst>
            <pc:docMk/>
            <pc:sldMk cId="109857222" sldId="256"/>
            <ac:inkMk id="13" creationId="{F1DF8284-2A41-B8EC-F110-E00FC08C5C3B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8:29.677" v="94"/>
          <ac:inkMkLst>
            <pc:docMk/>
            <pc:sldMk cId="109857222" sldId="256"/>
            <ac:inkMk id="15" creationId="{6256E2D6-2899-3DFE-9DF5-DCAF70026756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8:26.802" v="93"/>
          <ac:inkMkLst>
            <pc:docMk/>
            <pc:sldMk cId="109857222" sldId="256"/>
            <ac:inkMk id="16" creationId="{AABFE8FE-8C0F-90CF-6A94-E748ACE83538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8:23.880" v="92"/>
          <ac:inkMkLst>
            <pc:docMk/>
            <pc:sldMk cId="109857222" sldId="256"/>
            <ac:inkMk id="17" creationId="{3D76709E-30DA-50C0-D35E-44F14830CAF4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8:23.880" v="91"/>
          <ac:inkMkLst>
            <pc:docMk/>
            <pc:sldMk cId="109857222" sldId="256"/>
            <ac:inkMk id="18" creationId="{7B560347-AB12-1815-36B4-B76641986653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8:23.865" v="90"/>
          <ac:inkMkLst>
            <pc:docMk/>
            <pc:sldMk cId="109857222" sldId="256"/>
            <ac:inkMk id="19" creationId="{01AED806-6554-46CF-79B0-ED2CEF246A25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8:20.693" v="89"/>
          <ac:inkMkLst>
            <pc:docMk/>
            <pc:sldMk cId="109857222" sldId="256"/>
            <ac:inkMk id="20" creationId="{1888189C-77A4-10BA-7827-2C1B94102027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8:20.693" v="88"/>
          <ac:inkMkLst>
            <pc:docMk/>
            <pc:sldMk cId="109857222" sldId="256"/>
            <ac:inkMk id="21" creationId="{9BB1DE26-1718-A0DD-7F62-0613E534694A}"/>
          </ac:inkMkLst>
        </pc:inkChg>
        <pc:inkChg chg="add del">
          <ac:chgData name="Hywel Owen-Rees (2409767)" userId="S::2409767@student.uwtsd.ac.uk::b92a89b4-bc37-4b7c-9dce-2799b93fc1e3" providerId="AD" clId="Web-{92349342-44FB-5447-9398-68ECA0313CB4}" dt="2024-10-01T09:28:17.693" v="87"/>
          <ac:inkMkLst>
            <pc:docMk/>
            <pc:sldMk cId="109857222" sldId="256"/>
            <ac:inkMk id="22" creationId="{6F521793-74CA-E621-D48F-B452400DB654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28:34.084" v="95"/>
          <ac:inkMkLst>
            <pc:docMk/>
            <pc:sldMk cId="109857222" sldId="256"/>
            <ac:inkMk id="23" creationId="{2CDD294D-0097-354F-5299-56A16801D4A1}"/>
          </ac:inkMkLst>
        </pc:inkChg>
      </pc:sldChg>
      <pc:sldChg chg="addSp new del">
        <pc:chgData name="Hywel Owen-Rees (2409767)" userId="S::2409767@student.uwtsd.ac.uk::b92a89b4-bc37-4b7c-9dce-2799b93fc1e3" providerId="AD" clId="Web-{92349342-44FB-5447-9398-68ECA0313CB4}" dt="2024-10-01T09:29:16.523" v="105"/>
        <pc:sldMkLst>
          <pc:docMk/>
          <pc:sldMk cId="3026256363" sldId="257"/>
        </pc:sldMkLst>
        <pc:inkChg chg="add">
          <ac:chgData name="Hywel Owen-Rees (2409767)" userId="S::2409767@student.uwtsd.ac.uk::b92a89b4-bc37-4b7c-9dce-2799b93fc1e3" providerId="AD" clId="Web-{92349342-44FB-5447-9398-68ECA0313CB4}" dt="2024-10-01T09:29:02.585" v="100"/>
          <ac:inkMkLst>
            <pc:docMk/>
            <pc:sldMk cId="3026256363" sldId="257"/>
            <ac:inkMk id="4" creationId="{CABFEDF9-816F-3220-136E-FCDE1938D827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29:03.710" v="101"/>
          <ac:inkMkLst>
            <pc:docMk/>
            <pc:sldMk cId="3026256363" sldId="257"/>
            <ac:inkMk id="5" creationId="{11FD3012-033C-A60F-ECE5-BAD6615B705B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29:03.710" v="102"/>
          <ac:inkMkLst>
            <pc:docMk/>
            <pc:sldMk cId="3026256363" sldId="257"/>
            <ac:inkMk id="6" creationId="{20D26607-CE49-73FC-B887-A786AA6055C8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29:04.475" v="103"/>
          <ac:inkMkLst>
            <pc:docMk/>
            <pc:sldMk cId="3026256363" sldId="257"/>
            <ac:inkMk id="7" creationId="{AF83E52A-784A-1437-6297-869BDA185C09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29:04.475" v="104"/>
          <ac:inkMkLst>
            <pc:docMk/>
            <pc:sldMk cId="3026256363" sldId="257"/>
            <ac:inkMk id="8" creationId="{20CAC666-0814-93B8-DB98-039E3C7A9C5C}"/>
          </ac:inkMkLst>
        </pc:inkChg>
      </pc:sldChg>
      <pc:sldChg chg="new">
        <pc:chgData name="Hywel Owen-Rees (2409767)" userId="S::2409767@student.uwtsd.ac.uk::b92a89b4-bc37-4b7c-9dce-2799b93fc1e3" providerId="AD" clId="Web-{92349342-44FB-5447-9398-68ECA0313CB4}" dt="2024-10-01T09:28:46.522" v="97"/>
        <pc:sldMkLst>
          <pc:docMk/>
          <pc:sldMk cId="3233661845" sldId="258"/>
        </pc:sldMkLst>
      </pc:sldChg>
      <pc:sldChg chg="addSp delSp new mod modShow">
        <pc:chgData name="Hywel Owen-Rees (2409767)" userId="S::2409767@student.uwtsd.ac.uk::b92a89b4-bc37-4b7c-9dce-2799b93fc1e3" providerId="AD" clId="Web-{92349342-44FB-5447-9398-68ECA0313CB4}" dt="2024-10-01T09:31:09.027" v="119"/>
        <pc:sldMkLst>
          <pc:docMk/>
          <pc:sldMk cId="3661812453" sldId="259"/>
        </pc:sldMkLst>
        <pc:inkChg chg="add del">
          <ac:chgData name="Hywel Owen-Rees (2409767)" userId="S::2409767@student.uwtsd.ac.uk::b92a89b4-bc37-4b7c-9dce-2799b93fc1e3" providerId="AD" clId="Web-{92349342-44FB-5447-9398-68ECA0313CB4}" dt="2024-10-01T09:29:46.133" v="111"/>
          <ac:inkMkLst>
            <pc:docMk/>
            <pc:sldMk cId="3661812453" sldId="259"/>
            <ac:inkMk id="4" creationId="{4373B44C-B175-6792-3D88-C633D2A40CC1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29:55.727" v="112"/>
          <ac:inkMkLst>
            <pc:docMk/>
            <pc:sldMk cId="3661812453" sldId="259"/>
            <ac:inkMk id="5" creationId="{425B65D1-1726-69C4-5CD0-80B22C846A36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31:09.027" v="119"/>
          <ac:inkMkLst>
            <pc:docMk/>
            <pc:sldMk cId="3661812453" sldId="259"/>
            <ac:inkMk id="6" creationId="{705DA8C3-EA8D-E870-30DB-5B780CB0AAB0}"/>
          </ac:inkMkLst>
        </pc:inkChg>
      </pc:sldChg>
      <pc:sldChg chg="new">
        <pc:chgData name="Hywel Owen-Rees (2409767)" userId="S::2409767@student.uwtsd.ac.uk::b92a89b4-bc37-4b7c-9dce-2799b93fc1e3" providerId="AD" clId="Web-{92349342-44FB-5447-9398-68ECA0313CB4}" dt="2024-10-01T09:29:17.523" v="106"/>
        <pc:sldMkLst>
          <pc:docMk/>
          <pc:sldMk cId="1800661107" sldId="260"/>
        </pc:sldMkLst>
      </pc:sldChg>
      <pc:sldChg chg="addSp new del">
        <pc:chgData name="Hywel Owen-Rees (2409767)" userId="S::2409767@student.uwtsd.ac.uk::b92a89b4-bc37-4b7c-9dce-2799b93fc1e3" providerId="AD" clId="Web-{92349342-44FB-5447-9398-68ECA0313CB4}" dt="2024-10-01T09:30:46.385" v="118"/>
        <pc:sldMkLst>
          <pc:docMk/>
          <pc:sldMk cId="1010694297" sldId="261"/>
        </pc:sldMkLst>
        <pc:inkChg chg="add">
          <ac:chgData name="Hywel Owen-Rees (2409767)" userId="S::2409767@student.uwtsd.ac.uk::b92a89b4-bc37-4b7c-9dce-2799b93fc1e3" providerId="AD" clId="Web-{92349342-44FB-5447-9398-68ECA0313CB4}" dt="2024-10-01T09:29:35.820" v="109"/>
          <ac:inkMkLst>
            <pc:docMk/>
            <pc:sldMk cId="1010694297" sldId="261"/>
            <ac:inkMk id="4" creationId="{612D2F39-2292-C367-8BA9-938EBA0B0625}"/>
          </ac:inkMkLst>
        </pc:inkChg>
      </pc:sldChg>
      <pc:sldChg chg="addSp new del">
        <pc:chgData name="Hywel Owen-Rees (2409767)" userId="S::2409767@student.uwtsd.ac.uk::b92a89b4-bc37-4b7c-9dce-2799b93fc1e3" providerId="AD" clId="Web-{92349342-44FB-5447-9398-68ECA0313CB4}" dt="2024-10-01T09:30:44.635" v="117"/>
        <pc:sldMkLst>
          <pc:docMk/>
          <pc:sldMk cId="1877181802" sldId="262"/>
        </pc:sldMkLst>
        <pc:inkChg chg="add">
          <ac:chgData name="Hywel Owen-Rees (2409767)" userId="S::2409767@student.uwtsd.ac.uk::b92a89b4-bc37-4b7c-9dce-2799b93fc1e3" providerId="AD" clId="Web-{92349342-44FB-5447-9398-68ECA0313CB4}" dt="2024-10-01T09:30:12.806" v="114"/>
          <ac:inkMkLst>
            <pc:docMk/>
            <pc:sldMk cId="1877181802" sldId="262"/>
            <ac:inkMk id="4" creationId="{4649EFDB-FE71-303C-7A42-74C8AAA6E782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30:32.822" v="115"/>
          <ac:inkMkLst>
            <pc:docMk/>
            <pc:sldMk cId="1877181802" sldId="262"/>
            <ac:inkMk id="5" creationId="{27A7C3DC-BD3C-9017-AB42-AD3944103F54}"/>
          </ac:inkMkLst>
        </pc:inkChg>
        <pc:inkChg chg="add">
          <ac:chgData name="Hywel Owen-Rees (2409767)" userId="S::2409767@student.uwtsd.ac.uk::b92a89b4-bc37-4b7c-9dce-2799b93fc1e3" providerId="AD" clId="Web-{92349342-44FB-5447-9398-68ECA0313CB4}" dt="2024-10-01T09:30:34.025" v="116"/>
          <ac:inkMkLst>
            <pc:docMk/>
            <pc:sldMk cId="1877181802" sldId="262"/>
            <ac:inkMk id="6" creationId="{2E5DCC87-E4F2-30C3-6E92-EC15EFE150E2}"/>
          </ac:inkMkLst>
        </pc:inkChg>
      </pc:sldChg>
      <pc:sldMasterChg chg="del delSldLayout">
        <pc:chgData name="Hywel Owen-Rees (2409767)" userId="S::2409767@student.uwtsd.ac.uk::b92a89b4-bc37-4b7c-9dce-2799b93fc1e3" providerId="AD" clId="Web-{92349342-44FB-5447-9398-68ECA0313CB4}" dt="2024-10-01T09:20:00.629" v="0"/>
        <pc:sldMasterMkLst>
          <pc:docMk/>
          <pc:sldMasterMk cId="2460954070" sldId="2147483660"/>
        </pc:sldMasterMkLst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Hywel Owen-Rees (2409767)" userId="S::2409767@student.uwtsd.ac.uk::b92a89b4-bc37-4b7c-9dce-2799b93fc1e3" providerId="AD" clId="Web-{92349342-44FB-5447-9398-68ECA0313CB4}" dt="2024-10-01T09:20:00.629" v="0"/>
        <pc:sldMasterMkLst>
          <pc:docMk/>
          <pc:sldMasterMk cId="494705154" sldId="2147483685"/>
        </pc:sldMasterMkLst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2255454457" sldId="2147483674"/>
          </pc:sldLayoutMkLst>
        </pc:sldLayoutChg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2404418243" sldId="2147483675"/>
          </pc:sldLayoutMkLst>
        </pc:sldLayoutChg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1646780161" sldId="2147483676"/>
          </pc:sldLayoutMkLst>
        </pc:sldLayoutChg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912726850" sldId="2147483677"/>
          </pc:sldLayoutMkLst>
        </pc:sldLayoutChg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3678986839" sldId="2147483678"/>
          </pc:sldLayoutMkLst>
        </pc:sldLayoutChg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336164961" sldId="2147483679"/>
          </pc:sldLayoutMkLst>
        </pc:sldLayoutChg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184976060" sldId="2147483680"/>
          </pc:sldLayoutMkLst>
        </pc:sldLayoutChg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311985461" sldId="2147483681"/>
          </pc:sldLayoutMkLst>
        </pc:sldLayoutChg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2717276762" sldId="2147483682"/>
          </pc:sldLayoutMkLst>
        </pc:sldLayoutChg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2591586616" sldId="2147483683"/>
          </pc:sldLayoutMkLst>
        </pc:sldLayoutChg>
        <pc:sldLayoutChg chg="add">
          <pc:chgData name="Hywel Owen-Rees (2409767)" userId="S::2409767@student.uwtsd.ac.uk::b92a89b4-bc37-4b7c-9dce-2799b93fc1e3" providerId="AD" clId="Web-{92349342-44FB-5447-9398-68ECA0313CB4}" dt="2024-10-01T09:20:00.629" v="0"/>
          <pc:sldLayoutMkLst>
            <pc:docMk/>
            <pc:sldMasterMk cId="494705154" sldId="2147483685"/>
            <pc:sldLayoutMk cId="1748920080" sldId="2147483684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10-01T09:32:07.92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9251 12326 32767 0 0,'4'0'0'0'0,"3"0"0"0"0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10-01T09:32:07.9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6428 13754 32767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454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10/1/2024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418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780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726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10/1/2024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986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10/1/2024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64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10/1/2024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76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85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276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86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920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10/1/2024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705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.ac.uk/resources/blog/why-study-policing/" TargetMode="External"/><Relationship Id="rId2" Type="http://schemas.openxmlformats.org/officeDocument/2006/relationships/hyperlink" Target="https://commonslibrary.parliament.uk/research-briefings/cbp-8582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9ED62-B11F-6D5D-270B-E89671F47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Evaluating the benefits of this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37935-BBF4-3F17-8165-E80C7A4C2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9450"/>
            <a:ext cx="10515600" cy="19261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benefits of this degree is that your sole focus is on studying. This will give you a thorough inadept understanding of policing .</a:t>
            </a:r>
          </a:p>
          <a:p>
            <a:pPr marL="0" indent="0">
              <a:buNone/>
            </a:pP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425B65D1-1726-69C4-5CD0-80B22C846A36}"/>
                  </a:ext>
                </a:extLst>
              </p14:cNvPr>
              <p14:cNvContentPartPr/>
              <p14:nvPr/>
            </p14:nvContentPartPr>
            <p14:xfrm>
              <a:off x="5911710" y="1095688"/>
              <a:ext cx="18612" cy="18612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425B65D1-1726-69C4-5CD0-80B22C846A3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835711" y="165088"/>
                <a:ext cx="172161" cy="186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05DA8C3-EA8D-E870-30DB-5B780CB0AAB0}"/>
                  </a:ext>
                </a:extLst>
              </p14:cNvPr>
              <p14:cNvContentPartPr/>
              <p14:nvPr/>
            </p14:nvContentPartPr>
            <p14:xfrm>
              <a:off x="3925981" y="1113642"/>
              <a:ext cx="18612" cy="18612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05DA8C3-EA8D-E870-30DB-5B780CB0AAB0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013993" y="201654"/>
                <a:ext cx="1861200" cy="186120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840CB0DB-6A78-710D-8ADE-3072E6759148}"/>
              </a:ext>
            </a:extLst>
          </p:cNvPr>
          <p:cNvSpPr txBox="1"/>
          <p:nvPr/>
        </p:nvSpPr>
        <p:spPr>
          <a:xfrm>
            <a:off x="1265507" y="4131507"/>
            <a:ext cx="9677406" cy="3693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university of law.</a:t>
            </a:r>
          </a:p>
        </p:txBody>
      </p:sp>
    </p:spTree>
    <p:extLst>
      <p:ext uri="{BB962C8B-B14F-4D97-AF65-F5344CB8AC3E}">
        <p14:creationId xmlns:p14="http://schemas.microsoft.com/office/powerpoint/2010/main" val="3661812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326E5-57EB-968E-DA3F-66B1F79A1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Facts about the police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72BDB-122A-BF44-FA37-2D755EF09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9450"/>
            <a:ext cx="10515600" cy="35476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police force in the </a:t>
            </a:r>
            <a:r>
              <a:rPr lang="en-US" dirty="0" err="1"/>
              <a:t>uk</a:t>
            </a:r>
            <a:r>
              <a:rPr lang="en-US" dirty="0"/>
              <a:t> are arranged  </a:t>
            </a:r>
            <a:r>
              <a:rPr lang="en-US" dirty="0" err="1"/>
              <a:t>betweem</a:t>
            </a:r>
            <a:r>
              <a:rPr lang="en-US" dirty="0"/>
              <a:t> two legal </a:t>
            </a:r>
            <a:r>
              <a:rPr lang="en-US" dirty="0" err="1"/>
              <a:t>enterties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Office of constables.</a:t>
            </a:r>
          </a:p>
          <a:p>
            <a:endParaRPr lang="en-US" dirty="0"/>
          </a:p>
          <a:p>
            <a:r>
              <a:rPr lang="en-US" dirty="0"/>
              <a:t>Police force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EE0262-E3BF-80EC-52C8-C48CDEB7A097}"/>
              </a:ext>
            </a:extLst>
          </p:cNvPr>
          <p:cNvSpPr txBox="1"/>
          <p:nvPr/>
        </p:nvSpPr>
        <p:spPr>
          <a:xfrm>
            <a:off x="837468" y="5973937"/>
            <a:ext cx="1004961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Uk parliament, house of commons library. </a:t>
            </a:r>
          </a:p>
        </p:txBody>
      </p:sp>
    </p:spTree>
    <p:extLst>
      <p:ext uri="{BB962C8B-B14F-4D97-AF65-F5344CB8AC3E}">
        <p14:creationId xmlns:p14="http://schemas.microsoft.com/office/powerpoint/2010/main" val="1800661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15757-31E4-610E-F519-96288659E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511A4-CE5A-48C9-DC04-36D25E9AA1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hlinkClick r:id="rId2"/>
              </a:rPr>
              <a:t>https://commonslibrary.parliament.uk/research-briefings/cbp-8582/</a:t>
            </a:r>
            <a:endParaRPr lang="en-US" dirty="0"/>
          </a:p>
          <a:p>
            <a:r>
              <a:rPr lang="en-US" dirty="0">
                <a:hlinkClick r:id="rId3"/>
              </a:rPr>
              <a:t>https://www.law.ac.uk/resources/blog/why-study-policing/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661845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BlockprintVTI</vt:lpstr>
      <vt:lpstr>Evaluating the benefits of this </vt:lpstr>
      <vt:lpstr>Facts about the police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113</cp:revision>
  <dcterms:created xsi:type="dcterms:W3CDTF">2024-10-01T09:18:49Z</dcterms:created>
  <dcterms:modified xsi:type="dcterms:W3CDTF">2024-10-01T09:45:11Z</dcterms:modified>
</cp:coreProperties>
</file>