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9" d="100"/>
          <a:sy n="69" d="100"/>
        </p:scale>
        <p:origin x="56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95ECA-E8F6-4866-B322-A9CADE1D327C}" type="datetimeFigureOut">
              <a:rPr lang="en-GB" smtClean="0"/>
              <a:t>17/12/2020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337BD7-F729-4A89-8FB5-696A1EF4F3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30909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95ECA-E8F6-4866-B322-A9CADE1D327C}" type="datetimeFigureOut">
              <a:rPr lang="en-GB" smtClean="0"/>
              <a:t>17/12/2020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337BD7-F729-4A89-8FB5-696A1EF4F3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94598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95ECA-E8F6-4866-B322-A9CADE1D327C}" type="datetimeFigureOut">
              <a:rPr lang="en-GB" smtClean="0"/>
              <a:t>17/12/2020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337BD7-F729-4A89-8FB5-696A1EF4F3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73911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95ECA-E8F6-4866-B322-A9CADE1D327C}" type="datetimeFigureOut">
              <a:rPr lang="en-GB" smtClean="0"/>
              <a:t>17/12/2020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337BD7-F729-4A89-8FB5-696A1EF4F3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684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95ECA-E8F6-4866-B322-A9CADE1D327C}" type="datetimeFigureOut">
              <a:rPr lang="en-GB" smtClean="0"/>
              <a:t>17/12/2020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337BD7-F729-4A89-8FB5-696A1EF4F3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71834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95ECA-E8F6-4866-B322-A9CADE1D327C}" type="datetimeFigureOut">
              <a:rPr lang="en-GB" smtClean="0"/>
              <a:t>17/12/2020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337BD7-F729-4A89-8FB5-696A1EF4F3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13658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95ECA-E8F6-4866-B322-A9CADE1D327C}" type="datetimeFigureOut">
              <a:rPr lang="en-GB" smtClean="0"/>
              <a:t>17/12/2020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337BD7-F729-4A89-8FB5-696A1EF4F3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344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95ECA-E8F6-4866-B322-A9CADE1D327C}" type="datetimeFigureOut">
              <a:rPr lang="en-GB" smtClean="0"/>
              <a:t>17/12/2020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337BD7-F729-4A89-8FB5-696A1EF4F3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5370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95ECA-E8F6-4866-B322-A9CADE1D327C}" type="datetimeFigureOut">
              <a:rPr lang="en-GB" smtClean="0"/>
              <a:t>17/12/2020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337BD7-F729-4A89-8FB5-696A1EF4F3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77596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95ECA-E8F6-4866-B322-A9CADE1D327C}" type="datetimeFigureOut">
              <a:rPr lang="en-GB" smtClean="0"/>
              <a:t>17/12/2020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337BD7-F729-4A89-8FB5-696A1EF4F3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75132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95ECA-E8F6-4866-B322-A9CADE1D327C}" type="datetimeFigureOut">
              <a:rPr lang="en-GB" smtClean="0"/>
              <a:t>17/12/2020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337BD7-F729-4A89-8FB5-696A1EF4F3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4493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195ECA-E8F6-4866-B322-A9CADE1D327C}" type="datetimeFigureOut">
              <a:rPr lang="en-GB" smtClean="0"/>
              <a:t>17/12/2020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337BD7-F729-4A89-8FB5-696A1EF4F3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37164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mkEfe5_uhaQ#action=share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mkEfe5_uhaQ?feature=oembed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Tutorial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Crime &amp; the fear of crime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2172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34B3E9-B48D-4C36-9963-6545E1D4A5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Watch The Film – Crime in Manchester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D4CCEB-8C9B-45A7-9658-C15363F07B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ea typeface="+mn-lt"/>
                <a:cs typeface="+mn-lt"/>
                <a:hlinkClick r:id="rId2"/>
              </a:rPr>
              <a:t>https://www.youtube.com/watch?v=mkEfe5_uhaQ#action=share</a:t>
            </a:r>
            <a:endParaRPr lang="en-GB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189617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F15DE8-7A76-4B7B-BD66-29E26FB722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4">
            <a:hlinkClick r:id="" action="ppaction://media"/>
            <a:extLst>
              <a:ext uri="{FF2B5EF4-FFF2-40B4-BE49-F238E27FC236}">
                <a16:creationId xmlns:a16="http://schemas.microsoft.com/office/drawing/2014/main" id="{01F056F3-308F-420E-B1A9-7EA982CC4D85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794"/>
            <a:ext cx="12192000" cy="6858000"/>
          </a:xfrm>
        </p:spPr>
      </p:pic>
    </p:spTree>
    <p:extLst>
      <p:ext uri="{BB962C8B-B14F-4D97-AF65-F5344CB8AC3E}">
        <p14:creationId xmlns:p14="http://schemas.microsoft.com/office/powerpoint/2010/main" val="3817700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6A1E42-FA70-4D36-BAD3-4A6579B653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276" y="2486368"/>
            <a:ext cx="105156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rgbClr val="FF0000"/>
                </a:solidFill>
                <a:cs typeface="Calibri Light"/>
              </a:rPr>
              <a:t>What Conclusions Can We Draw From This Video?</a:t>
            </a:r>
            <a:br>
              <a:rPr lang="en-GB" b="1" dirty="0">
                <a:solidFill>
                  <a:srgbClr val="FF0000"/>
                </a:solidFill>
                <a:cs typeface="Calibri Light"/>
              </a:rPr>
            </a:br>
            <a:r>
              <a:rPr lang="en-GB" b="1" dirty="0">
                <a:solidFill>
                  <a:srgbClr val="FF0000"/>
                </a:solidFill>
                <a:cs typeface="Calibri Light"/>
              </a:rPr>
              <a:t/>
            </a:r>
            <a:br>
              <a:rPr lang="en-GB" b="1" dirty="0">
                <a:solidFill>
                  <a:srgbClr val="FF0000"/>
                </a:solidFill>
                <a:cs typeface="Calibri Light"/>
              </a:rPr>
            </a:br>
            <a:r>
              <a:rPr lang="en-GB" b="1" dirty="0">
                <a:solidFill>
                  <a:srgbClr val="FF0000"/>
                </a:solidFill>
                <a:cs typeface="Calibri Light"/>
              </a:rPr>
              <a:t>We can discuss </a:t>
            </a:r>
            <a:r>
              <a:rPr lang="en-GB" b="1">
                <a:solidFill>
                  <a:srgbClr val="FF0000"/>
                </a:solidFill>
                <a:cs typeface="Calibri Light"/>
              </a:rPr>
              <a:t>in our Tutorial</a:t>
            </a:r>
            <a:r>
              <a:rPr lang="en-GB" b="1" dirty="0">
                <a:solidFill>
                  <a:srgbClr val="FF0000"/>
                </a:solidFill>
                <a:cs typeface="Calibri Light"/>
              </a:rPr>
              <a:t/>
            </a:r>
            <a:br>
              <a:rPr lang="en-GB" b="1" dirty="0">
                <a:solidFill>
                  <a:srgbClr val="FF0000"/>
                </a:solidFill>
                <a:cs typeface="Calibri Light"/>
              </a:rPr>
            </a:br>
            <a:endParaRPr lang="en-GB" b="1" dirty="0">
              <a:solidFill>
                <a:srgbClr val="FF0000"/>
              </a:solidFill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69A6D4-E5BB-49C8-99DE-87DFF60CFF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7568" y="833020"/>
            <a:ext cx="10515600" cy="242717"/>
          </a:xfrm>
        </p:spPr>
        <p:txBody>
          <a:bodyPr>
            <a:normAutofit fontScale="47500" lnSpcReduction="20000"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087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FFECDC02DC436418CCBE31634C411FC" ma:contentTypeVersion="13" ma:contentTypeDescription="Create a new document." ma:contentTypeScope="" ma:versionID="ed1bd54919a73d160338a209b8bb9822">
  <xsd:schema xmlns:xsd="http://www.w3.org/2001/XMLSchema" xmlns:xs="http://www.w3.org/2001/XMLSchema" xmlns:p="http://schemas.microsoft.com/office/2006/metadata/properties" xmlns:ns3="aadfcd52-e379-49eb-a412-e28a16640aff" xmlns:ns4="ee7a20b1-ddba-4ac9-b1b6-34fd780388d2" targetNamespace="http://schemas.microsoft.com/office/2006/metadata/properties" ma:root="true" ma:fieldsID="39d9dcb772ce8e065fe4af30ea7e537f" ns3:_="" ns4:_="">
    <xsd:import namespace="aadfcd52-e379-49eb-a412-e28a16640aff"/>
    <xsd:import namespace="ee7a20b1-ddba-4ac9-b1b6-34fd780388d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EventHashCode" minOccurs="0"/>
                <xsd:element ref="ns3:MediaServiceGenerationTim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adfcd52-e379-49eb-a412-e28a16640af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1" nillable="true" ma:displayName="MediaServiceAutoTags" ma:description="" ma:internalName="MediaServiceAutoTags" ma:readOnly="true">
      <xsd:simpleType>
        <xsd:restriction base="dms:Text"/>
      </xsd:simpleType>
    </xsd:element>
    <xsd:element name="MediaServiceLocation" ma:index="12" nillable="true" ma:displayName="MediaServiceLocation" ma:internalName="MediaServiceLocation" ma:readOnly="true">
      <xsd:simpleType>
        <xsd:restriction base="dms:Text"/>
      </xsd:simpleType>
    </xsd:element>
    <xsd:element name="MediaServiceOCR" ma:index="13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e7a20b1-ddba-4ac9-b1b6-34fd780388d2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79A5BDB-F773-4DC2-9FF3-33834338BF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adfcd52-e379-49eb-a412-e28a16640aff"/>
    <ds:schemaRef ds:uri="ee7a20b1-ddba-4ac9-b1b6-34fd780388d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D3E6506-A644-4603-BE78-B34B8155611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16E64A6-5C1A-4089-8868-1F52BA03979B}">
  <ds:schemaRefs>
    <ds:schemaRef ds:uri="http://purl.org/dc/terms/"/>
    <ds:schemaRef ds:uri="http://schemas.microsoft.com/office/2006/metadata/properties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ee7a20b1-ddba-4ac9-b1b6-34fd780388d2"/>
    <ds:schemaRef ds:uri="http://schemas.microsoft.com/office/infopath/2007/PartnerControls"/>
    <ds:schemaRef ds:uri="aadfcd52-e379-49eb-a412-e28a16640aff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</Words>
  <Application>Microsoft Office PowerPoint</Application>
  <PresentationFormat>Widescreen</PresentationFormat>
  <Paragraphs>5</Paragraphs>
  <Slides>4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Tutorial</vt:lpstr>
      <vt:lpstr>Watch The Film – Crime in Manchester</vt:lpstr>
      <vt:lpstr>PowerPoint Presentation</vt:lpstr>
      <vt:lpstr>What Conclusions Can We Draw From This Video?  We can discuss in our Tutorial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Tutorial</dc:title>
  <dc:creator>Peter Doyle</dc:creator>
  <cp:lastModifiedBy>Peter Doyle</cp:lastModifiedBy>
  <cp:revision>1</cp:revision>
  <dcterms:created xsi:type="dcterms:W3CDTF">2020-12-17T09:32:32Z</dcterms:created>
  <dcterms:modified xsi:type="dcterms:W3CDTF">2020-12-17T09:33:11Z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0x0101007FFECDC02DC436418CCBE31634C411FC</vt:lpwstr>
  </property>
</Properties>
</file>