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9" r:id="rId3"/>
    <p:sldId id="284" r:id="rId4"/>
    <p:sldId id="285" r:id="rId5"/>
    <p:sldId id="286" r:id="rId6"/>
    <p:sldId id="287" r:id="rId7"/>
    <p:sldId id="300" r:id="rId8"/>
    <p:sldId id="299" r:id="rId9"/>
    <p:sldId id="275" r:id="rId10"/>
    <p:sldId id="279" r:id="rId11"/>
    <p:sldId id="280" r:id="rId12"/>
    <p:sldId id="281" r:id="rId13"/>
    <p:sldId id="276" r:id="rId14"/>
    <p:sldId id="277" r:id="rId15"/>
    <p:sldId id="278" r:id="rId16"/>
  </p:sldIdLst>
  <p:sldSz cx="9906000" cy="6858000" type="A4"/>
  <p:notesSz cx="6858000" cy="95456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E6A94A0-B48F-4E8B-BB47-6904B54FBA46}">
          <p14:sldIdLst>
            <p14:sldId id="256"/>
            <p14:sldId id="259"/>
            <p14:sldId id="284"/>
            <p14:sldId id="285"/>
            <p14:sldId id="286"/>
            <p14:sldId id="287"/>
            <p14:sldId id="300"/>
            <p14:sldId id="299"/>
            <p14:sldId id="275"/>
            <p14:sldId id="279"/>
            <p14:sldId id="280"/>
            <p14:sldId id="281"/>
            <p14:sldId id="276"/>
            <p14:sldId id="277"/>
            <p14:sldId id="278"/>
          </p14:sldIdLst>
        </p14:section>
        <p14:section name="Untitled Section" id="{275F8D0C-93FC-456D-8240-52A420521B2D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6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33333"/>
    <a:srgbClr val="676767"/>
    <a:srgbClr val="919191"/>
    <a:srgbClr val="FDE3BA"/>
    <a:srgbClr val="DADADA"/>
    <a:srgbClr val="CECECE"/>
    <a:srgbClr val="FFFFFF"/>
    <a:srgbClr val="EF91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0929"/>
  </p:normalViewPr>
  <p:slideViewPr>
    <p:cSldViewPr snapToGrid="0" showGuides="1">
      <p:cViewPr varScale="1">
        <p:scale>
          <a:sx n="127" d="100"/>
          <a:sy n="127" d="100"/>
        </p:scale>
        <p:origin x="612" y="120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howGuides="1">
      <p:cViewPr>
        <p:scale>
          <a:sx n="100" d="100"/>
          <a:sy n="100" d="100"/>
        </p:scale>
        <p:origin x="-192" y="1092"/>
      </p:cViewPr>
      <p:guideLst>
        <p:guide orient="horz" pos="3006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Gibson" userId="09f400f0-b939-44fe-a018-d3e382747f7c" providerId="ADAL" clId="{4C9D3275-360E-438D-A945-8F6607FA14B2}"/>
    <pc:docChg chg="delSld delMainMaster modSection">
      <pc:chgData name="Andrew Gibson" userId="09f400f0-b939-44fe-a018-d3e382747f7c" providerId="ADAL" clId="{4C9D3275-360E-438D-A945-8F6607FA14B2}" dt="2022-01-12T10:22:41.711" v="8" actId="47"/>
      <pc:docMkLst>
        <pc:docMk/>
      </pc:docMkLst>
      <pc:sldChg chg="del">
        <pc:chgData name="Andrew Gibson" userId="09f400f0-b939-44fe-a018-d3e382747f7c" providerId="ADAL" clId="{4C9D3275-360E-438D-A945-8F6607FA14B2}" dt="2022-01-12T10:21:54.080" v="1" actId="47"/>
        <pc:sldMkLst>
          <pc:docMk/>
          <pc:sldMk cId="3702557397" sldId="282"/>
        </pc:sldMkLst>
      </pc:sldChg>
      <pc:sldChg chg="del">
        <pc:chgData name="Andrew Gibson" userId="09f400f0-b939-44fe-a018-d3e382747f7c" providerId="ADAL" clId="{4C9D3275-360E-438D-A945-8F6607FA14B2}" dt="2022-01-12T10:21:55.937" v="2" actId="47"/>
        <pc:sldMkLst>
          <pc:docMk/>
          <pc:sldMk cId="3362073207" sldId="283"/>
        </pc:sldMkLst>
      </pc:sldChg>
      <pc:sldChg chg="del">
        <pc:chgData name="Andrew Gibson" userId="09f400f0-b939-44fe-a018-d3e382747f7c" providerId="ADAL" clId="{4C9D3275-360E-438D-A945-8F6607FA14B2}" dt="2022-01-12T10:22:24.315" v="3" actId="47"/>
        <pc:sldMkLst>
          <pc:docMk/>
          <pc:sldMk cId="615368024" sldId="290"/>
        </pc:sldMkLst>
      </pc:sldChg>
      <pc:sldChg chg="del">
        <pc:chgData name="Andrew Gibson" userId="09f400f0-b939-44fe-a018-d3e382747f7c" providerId="ADAL" clId="{4C9D3275-360E-438D-A945-8F6607FA14B2}" dt="2022-01-12T10:22:27.824" v="4" actId="47"/>
        <pc:sldMkLst>
          <pc:docMk/>
          <pc:sldMk cId="2550917110" sldId="292"/>
        </pc:sldMkLst>
      </pc:sldChg>
      <pc:sldChg chg="del">
        <pc:chgData name="Andrew Gibson" userId="09f400f0-b939-44fe-a018-d3e382747f7c" providerId="ADAL" clId="{4C9D3275-360E-438D-A945-8F6607FA14B2}" dt="2022-01-12T10:22:29.966" v="5" actId="47"/>
        <pc:sldMkLst>
          <pc:docMk/>
          <pc:sldMk cId="613016489" sldId="293"/>
        </pc:sldMkLst>
      </pc:sldChg>
      <pc:sldChg chg="del">
        <pc:chgData name="Andrew Gibson" userId="09f400f0-b939-44fe-a018-d3e382747f7c" providerId="ADAL" clId="{4C9D3275-360E-438D-A945-8F6607FA14B2}" dt="2022-01-12T10:22:32.007" v="6" actId="47"/>
        <pc:sldMkLst>
          <pc:docMk/>
          <pc:sldMk cId="3582698412" sldId="294"/>
        </pc:sldMkLst>
      </pc:sldChg>
      <pc:sldChg chg="del">
        <pc:chgData name="Andrew Gibson" userId="09f400f0-b939-44fe-a018-d3e382747f7c" providerId="ADAL" clId="{4C9D3275-360E-438D-A945-8F6607FA14B2}" dt="2022-01-12T10:22:39.188" v="7" actId="47"/>
        <pc:sldMkLst>
          <pc:docMk/>
          <pc:sldMk cId="2673962200" sldId="295"/>
        </pc:sldMkLst>
      </pc:sldChg>
      <pc:sldChg chg="del">
        <pc:chgData name="Andrew Gibson" userId="09f400f0-b939-44fe-a018-d3e382747f7c" providerId="ADAL" clId="{4C9D3275-360E-438D-A945-8F6607FA14B2}" dt="2022-01-12T10:22:41.711" v="8" actId="47"/>
        <pc:sldMkLst>
          <pc:docMk/>
          <pc:sldMk cId="3040724337" sldId="296"/>
        </pc:sldMkLst>
      </pc:sldChg>
      <pc:sldChg chg="del">
        <pc:chgData name="Andrew Gibson" userId="09f400f0-b939-44fe-a018-d3e382747f7c" providerId="ADAL" clId="{4C9D3275-360E-438D-A945-8F6607FA14B2}" dt="2022-01-12T10:21:35.537" v="0" actId="47"/>
        <pc:sldMkLst>
          <pc:docMk/>
          <pc:sldMk cId="108581319" sldId="298"/>
        </pc:sldMkLst>
      </pc:sldChg>
      <pc:sldMasterChg chg="del delSldLayout">
        <pc:chgData name="Andrew Gibson" userId="09f400f0-b939-44fe-a018-d3e382747f7c" providerId="ADAL" clId="{4C9D3275-360E-438D-A945-8F6607FA14B2}" dt="2022-01-12T10:22:41.711" v="8" actId="47"/>
        <pc:sldMasterMkLst>
          <pc:docMk/>
          <pc:sldMasterMk cId="1226280143" sldId="2147483661"/>
        </pc:sldMasterMkLst>
        <pc:sldLayoutChg chg="del">
          <pc:chgData name="Andrew Gibson" userId="09f400f0-b939-44fe-a018-d3e382747f7c" providerId="ADAL" clId="{4C9D3275-360E-438D-A945-8F6607FA14B2}" dt="2022-01-12T10:22:41.711" v="8" actId="47"/>
          <pc:sldLayoutMkLst>
            <pc:docMk/>
            <pc:sldMasterMk cId="1226280143" sldId="2147483661"/>
            <pc:sldLayoutMk cId="1090328623" sldId="2147483662"/>
          </pc:sldLayoutMkLst>
        </pc:sldLayoutChg>
        <pc:sldLayoutChg chg="del">
          <pc:chgData name="Andrew Gibson" userId="09f400f0-b939-44fe-a018-d3e382747f7c" providerId="ADAL" clId="{4C9D3275-360E-438D-A945-8F6607FA14B2}" dt="2022-01-12T10:22:41.711" v="8" actId="47"/>
          <pc:sldLayoutMkLst>
            <pc:docMk/>
            <pc:sldMasterMk cId="1226280143" sldId="2147483661"/>
            <pc:sldLayoutMk cId="3906544900" sldId="2147483663"/>
          </pc:sldLayoutMkLst>
        </pc:sldLayoutChg>
        <pc:sldLayoutChg chg="del">
          <pc:chgData name="Andrew Gibson" userId="09f400f0-b939-44fe-a018-d3e382747f7c" providerId="ADAL" clId="{4C9D3275-360E-438D-A945-8F6607FA14B2}" dt="2022-01-12T10:22:41.711" v="8" actId="47"/>
          <pc:sldLayoutMkLst>
            <pc:docMk/>
            <pc:sldMasterMk cId="1226280143" sldId="2147483661"/>
            <pc:sldLayoutMk cId="206827643" sldId="2147483664"/>
          </pc:sldLayoutMkLst>
        </pc:sldLayoutChg>
        <pc:sldLayoutChg chg="del">
          <pc:chgData name="Andrew Gibson" userId="09f400f0-b939-44fe-a018-d3e382747f7c" providerId="ADAL" clId="{4C9D3275-360E-438D-A945-8F6607FA14B2}" dt="2022-01-12T10:22:41.711" v="8" actId="47"/>
          <pc:sldLayoutMkLst>
            <pc:docMk/>
            <pc:sldMasterMk cId="1226280143" sldId="2147483661"/>
            <pc:sldLayoutMk cId="2102456389" sldId="2147483665"/>
          </pc:sldLayoutMkLst>
        </pc:sldLayoutChg>
        <pc:sldLayoutChg chg="del">
          <pc:chgData name="Andrew Gibson" userId="09f400f0-b939-44fe-a018-d3e382747f7c" providerId="ADAL" clId="{4C9D3275-360E-438D-A945-8F6607FA14B2}" dt="2022-01-12T10:22:41.711" v="8" actId="47"/>
          <pc:sldLayoutMkLst>
            <pc:docMk/>
            <pc:sldMasterMk cId="1226280143" sldId="2147483661"/>
            <pc:sldLayoutMk cId="3637396171" sldId="2147483666"/>
          </pc:sldLayoutMkLst>
        </pc:sldLayoutChg>
        <pc:sldLayoutChg chg="del">
          <pc:chgData name="Andrew Gibson" userId="09f400f0-b939-44fe-a018-d3e382747f7c" providerId="ADAL" clId="{4C9D3275-360E-438D-A945-8F6607FA14B2}" dt="2022-01-12T10:22:41.711" v="8" actId="47"/>
          <pc:sldLayoutMkLst>
            <pc:docMk/>
            <pc:sldMasterMk cId="1226280143" sldId="2147483661"/>
            <pc:sldLayoutMk cId="2275979381" sldId="2147483667"/>
          </pc:sldLayoutMkLst>
        </pc:sldLayoutChg>
        <pc:sldLayoutChg chg="del">
          <pc:chgData name="Andrew Gibson" userId="09f400f0-b939-44fe-a018-d3e382747f7c" providerId="ADAL" clId="{4C9D3275-360E-438D-A945-8F6607FA14B2}" dt="2022-01-12T10:22:41.711" v="8" actId="47"/>
          <pc:sldLayoutMkLst>
            <pc:docMk/>
            <pc:sldMasterMk cId="1226280143" sldId="2147483661"/>
            <pc:sldLayoutMk cId="1183437380" sldId="2147483668"/>
          </pc:sldLayoutMkLst>
        </pc:sldLayoutChg>
        <pc:sldLayoutChg chg="del">
          <pc:chgData name="Andrew Gibson" userId="09f400f0-b939-44fe-a018-d3e382747f7c" providerId="ADAL" clId="{4C9D3275-360E-438D-A945-8F6607FA14B2}" dt="2022-01-12T10:22:41.711" v="8" actId="47"/>
          <pc:sldLayoutMkLst>
            <pc:docMk/>
            <pc:sldMasterMk cId="1226280143" sldId="2147483661"/>
            <pc:sldLayoutMk cId="2735534056" sldId="2147483669"/>
          </pc:sldLayoutMkLst>
        </pc:sldLayoutChg>
        <pc:sldLayoutChg chg="del">
          <pc:chgData name="Andrew Gibson" userId="09f400f0-b939-44fe-a018-d3e382747f7c" providerId="ADAL" clId="{4C9D3275-360E-438D-A945-8F6607FA14B2}" dt="2022-01-12T10:22:41.711" v="8" actId="47"/>
          <pc:sldLayoutMkLst>
            <pc:docMk/>
            <pc:sldMasterMk cId="1226280143" sldId="2147483661"/>
            <pc:sldLayoutMk cId="3195159773" sldId="2147483670"/>
          </pc:sldLayoutMkLst>
        </pc:sldLayoutChg>
        <pc:sldLayoutChg chg="del">
          <pc:chgData name="Andrew Gibson" userId="09f400f0-b939-44fe-a018-d3e382747f7c" providerId="ADAL" clId="{4C9D3275-360E-438D-A945-8F6607FA14B2}" dt="2022-01-12T10:22:41.711" v="8" actId="47"/>
          <pc:sldLayoutMkLst>
            <pc:docMk/>
            <pc:sldMasterMk cId="1226280143" sldId="2147483661"/>
            <pc:sldLayoutMk cId="359471228" sldId="2147483671"/>
          </pc:sldLayoutMkLst>
        </pc:sldLayoutChg>
        <pc:sldLayoutChg chg="del">
          <pc:chgData name="Andrew Gibson" userId="09f400f0-b939-44fe-a018-d3e382747f7c" providerId="ADAL" clId="{4C9D3275-360E-438D-A945-8F6607FA14B2}" dt="2022-01-12T10:22:41.711" v="8" actId="47"/>
          <pc:sldLayoutMkLst>
            <pc:docMk/>
            <pc:sldMasterMk cId="1226280143" sldId="2147483661"/>
            <pc:sldLayoutMk cId="1070240938" sldId="2147483672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48148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46138" y="717550"/>
            <a:ext cx="5165725" cy="35766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1" name="Rectangle 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533900"/>
            <a:ext cx="5029200" cy="429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904" tIns="47602" rIns="96904" bIns="4760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notes styles</a:t>
            </a:r>
          </a:p>
          <a:p>
            <a:pPr lvl="0"/>
            <a:r>
              <a:rPr lang="en-GB" altLang="en-US"/>
              <a:t>Second Level</a:t>
            </a:r>
          </a:p>
          <a:p>
            <a:pPr lvl="0"/>
            <a:r>
              <a:rPr lang="en-GB" altLang="en-US"/>
              <a:t>Third Level</a:t>
            </a:r>
          </a:p>
          <a:p>
            <a:pPr lvl="0"/>
            <a:r>
              <a:rPr lang="en-GB" altLang="en-US"/>
              <a:t>Fourth Level</a:t>
            </a:r>
          </a:p>
          <a:p>
            <a:pPr lvl="0"/>
            <a:r>
              <a:rPr lang="en-GB" alt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321638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ltGray">
          <a:xfrm>
            <a:off x="0" y="0"/>
            <a:ext cx="893763" cy="6858000"/>
          </a:xfrm>
          <a:prstGeom prst="rect">
            <a:avLst/>
          </a:prstGeom>
          <a:solidFill>
            <a:schemeClr val="tx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42950" y="2133600"/>
            <a:ext cx="8420100" cy="11430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68450" y="3886200"/>
            <a:ext cx="69342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fld id="{A6DC9A74-B660-471D-9CC5-042AFCC393AD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ltGray">
          <a:xfrm>
            <a:off x="0" y="3543300"/>
            <a:ext cx="3622675" cy="122238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animBg="1"/>
      <p:bldP spid="20488" grpId="0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065082-4ADB-4326-99C7-E33E2BD7EE7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9690248"/>
      </p:ext>
    </p:extLst>
  </p:cSld>
  <p:clrMapOvr>
    <a:masterClrMapping/>
  </p:clrMapOvr>
  <p:transition spd="med"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275" y="1709738"/>
            <a:ext cx="8543925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275" y="4589463"/>
            <a:ext cx="8543925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62093F-05EB-4F40-A865-2FA9C7B72D5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8306159"/>
      </p:ext>
    </p:extLst>
  </p:cSld>
  <p:clrMapOvr>
    <a:masterClrMapping/>
  </p:clrMapOvr>
  <p:transition spd="med"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2950" y="1981200"/>
            <a:ext cx="413385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981200"/>
            <a:ext cx="413385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84345-4765-43DE-8F37-D002710EAA2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4885858"/>
      </p:ext>
    </p:extLst>
  </p:cSld>
  <p:clrMapOvr>
    <a:masterClrMapping/>
  </p:clrMapOvr>
  <p:transition spd="med"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365125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625" y="1681163"/>
            <a:ext cx="419100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625" y="2505075"/>
            <a:ext cx="419100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6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6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38F02E-705B-4907-82D4-A0342DF2CD7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1861632"/>
      </p:ext>
    </p:extLst>
  </p:cSld>
  <p:clrMapOvr>
    <a:masterClrMapping/>
  </p:clrMapOvr>
  <p:transition spd="med"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D3051F-0251-45D6-8033-41B020BEAA5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7568963"/>
      </p:ext>
    </p:extLst>
  </p:cSld>
  <p:clrMapOvr>
    <a:masterClrMapping/>
  </p:clrMapOvr>
  <p:transition spd="med"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6335DC-C32B-4565-BC7C-25735FF9D1F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46187078"/>
      </p:ext>
    </p:extLst>
  </p:cSld>
  <p:clrMapOvr>
    <a:masterClrMapping/>
  </p:clrMapOvr>
  <p:transition spd="med"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457200"/>
            <a:ext cx="3194050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638" y="987425"/>
            <a:ext cx="501491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625" y="2057400"/>
            <a:ext cx="319405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A1610F-9EDC-4628-99DD-DA5702FDD5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1037927"/>
      </p:ext>
    </p:extLst>
  </p:cSld>
  <p:clrMapOvr>
    <a:masterClrMapping/>
  </p:clrMapOvr>
  <p:transition spd="med"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457200"/>
            <a:ext cx="3194050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11638" y="987425"/>
            <a:ext cx="50149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625" y="2057400"/>
            <a:ext cx="319405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A44995-76D4-483E-AF8F-2DEFEFC7D38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487194"/>
      </p:ext>
    </p:extLst>
  </p:cSld>
  <p:clrMapOvr>
    <a:masterClrMapping/>
  </p:clrMapOvr>
  <p:transition spd="med"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305D6F-683B-49E5-8FE8-C9B6FB00377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2814103"/>
      </p:ext>
    </p:extLst>
  </p:cSld>
  <p:clrMapOvr>
    <a:masterClrMapping/>
  </p:clrMapOvr>
  <p:transition spd="med"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34200" y="457200"/>
            <a:ext cx="222885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47650" y="457200"/>
            <a:ext cx="653415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286A15-22C2-47D4-8F2A-EBC2343E171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5090932"/>
      </p:ext>
    </p:extLst>
  </p:cSld>
  <p:clrMapOvr>
    <a:masterClrMapping/>
  </p:clrMapOvr>
  <p:transition spd="med"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247650" y="457200"/>
            <a:ext cx="8420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9459" name="Rectangle 1027"/>
          <p:cNvSpPr>
            <a:spLocks noGrp="1" noChangeArrowheads="1"/>
          </p:cNvSpPr>
          <p:nvPr>
            <p:ph type="body" idx="1"/>
          </p:nvPr>
        </p:nvSpPr>
        <p:spPr bwMode="auto">
          <a:xfrm>
            <a:off x="742950" y="1981200"/>
            <a:ext cx="84201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9460" name="Rectangle 10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42950" y="6248400"/>
            <a:ext cx="20637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19461" name="Rectangle 102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84550" y="6248400"/>
            <a:ext cx="3136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19462" name="Rectangle 103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99300" y="6248400"/>
            <a:ext cx="20637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/>
            </a:lvl1pPr>
          </a:lstStyle>
          <a:p>
            <a:fld id="{DCBE0E1A-9DC2-45FC-8694-0E25314713F4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19463" name="Rectangle 1031"/>
          <p:cNvSpPr>
            <a:spLocks noChangeArrowheads="1"/>
          </p:cNvSpPr>
          <p:nvPr/>
        </p:nvSpPr>
        <p:spPr bwMode="gray">
          <a:xfrm>
            <a:off x="0" y="1638300"/>
            <a:ext cx="3622675" cy="122238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3" grpId="0" animBg="1"/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kumimoji="1" sz="4400" kern="1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Monotype Sorts" pitchFamily="2" charset="2"/>
        <a:buChar char="n"/>
        <a:defRPr kumimoji="1" sz="32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–"/>
        <a:defRPr kumimoji="1" sz="28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Monotype Sorts" pitchFamily="2" charset="2"/>
        <a:buChar char="n"/>
        <a:defRPr kumimoji="1" sz="24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kumimoji="1" sz="20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Monotype Sorts" pitchFamily="2" charset="2"/>
        <a:buChar char="n"/>
        <a:defRPr kumimoji="1" sz="20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carid.com/fuel-injection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url?sa=i&amp;rct=j&amp;q=&amp;esrc=s&amp;source=images&amp;cd=&amp;cad=rja&amp;uact=8&amp;ved=2ahUKEwjY0qv6pP_gAhWE34UKHUNsBokQjRx6BAgBEAU&amp;url=http://mymechatronics.pbworks.com/w/page/63911971/Mass%20Airflow%20Sensor&amp;psig=AOvVaw2j5kVNTVK1oOtDQNg37cqN&amp;ust=1552572261136638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gi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42950" y="1576388"/>
            <a:ext cx="8420100" cy="11430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Engine Load Sensors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6096"/>
    </mc:Choice>
    <mc:Fallback xmlns="">
      <p:transition advTm="609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Requirements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945" y="1503406"/>
            <a:ext cx="84201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>
              <a:spcBef>
                <a:spcPct val="150000"/>
              </a:spcBef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Two main reason for a fuel system</a:t>
            </a:r>
          </a:p>
          <a:p>
            <a:pPr>
              <a:spcBef>
                <a:spcPct val="10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Meter the fuel with air in correct proportion to suit different conditions.</a:t>
            </a:r>
          </a:p>
          <a:p>
            <a:pPr>
              <a:spcBef>
                <a:spcPct val="10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Atomise the fuel</a:t>
            </a:r>
          </a:p>
          <a:p>
            <a:pPr marL="0" indent="0">
              <a:spcBef>
                <a:spcPct val="100000"/>
              </a:spcBef>
              <a:buClrTx/>
              <a:buNone/>
            </a:pPr>
            <a:endParaRPr lang="en-GB" altLang="en-US" dirty="0">
              <a:solidFill>
                <a:srgbClr val="3333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4432"/>
    </mc:Choice>
    <mc:Fallback xmlns="">
      <p:transition advTm="144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 Air/Fuel Ratio?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945" y="1503406"/>
            <a:ext cx="84201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 marL="0" indent="0">
              <a:spcBef>
                <a:spcPct val="100000"/>
              </a:spcBef>
              <a:buClrTx/>
              <a:buNone/>
            </a:pPr>
            <a:r>
              <a:rPr lang="en-GB" altLang="en-US" dirty="0">
                <a:solidFill>
                  <a:srgbClr val="3333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air-fuel ratio (AFR) is the mass ratio between the amount of air and fuel that are mixed together in the combustion chamber of a vehicle. This ratio needs to be correct for the fuel to burn correctly and efficiently.</a:t>
            </a:r>
          </a:p>
        </p:txBody>
      </p:sp>
    </p:spTree>
    <p:extLst>
      <p:ext uri="{BB962C8B-B14F-4D97-AF65-F5344CB8AC3E}">
        <p14:creationId xmlns:p14="http://schemas.microsoft.com/office/powerpoint/2010/main" val="2127256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4432"/>
    </mc:Choice>
    <mc:Fallback xmlns="">
      <p:transition advTm="1443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Air/Fuel Ratio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945" y="1503406"/>
            <a:ext cx="84201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 marL="0" indent="0">
              <a:spcBef>
                <a:spcPct val="100000"/>
              </a:spcBef>
              <a:buClrTx/>
              <a:buNone/>
            </a:pPr>
            <a:r>
              <a:rPr lang="en-GB" altLang="en-US" dirty="0">
                <a:solidFill>
                  <a:srgbClr val="3333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If the ratio is too rich or too lean, the engine will not optimally burn the air-fuel mixture which can cause performance issues or use up too much fuel. The ideal air-fuel ratio that burns all fuel without excess air is 14.7:1. This is referred to as the “stoichiometric” mixture. In this case you have 14.7 parts of air for every 1 part of fuel.</a:t>
            </a:r>
          </a:p>
          <a:p>
            <a:pPr marL="0" indent="0">
              <a:spcBef>
                <a:spcPct val="100000"/>
              </a:spcBef>
              <a:buClrTx/>
              <a:buNone/>
            </a:pPr>
            <a:endParaRPr lang="en-GB" altLang="en-US" dirty="0">
              <a:solidFill>
                <a:srgbClr val="3333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2476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4432"/>
    </mc:Choice>
    <mc:Fallback xmlns="">
      <p:transition advTm="14432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Air/Fuel Ratio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945" y="1503406"/>
            <a:ext cx="84201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 marL="0" indent="0">
              <a:spcBef>
                <a:spcPct val="100000"/>
              </a:spcBef>
              <a:buClrTx/>
              <a:buNone/>
            </a:pPr>
            <a:r>
              <a:rPr lang="en-GB" altLang="en-US" dirty="0">
                <a:solidFill>
                  <a:srgbClr val="3333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But at some conditions, not all fuel can be mixed and vaporized with air. Some of the various condition are explained below.</a:t>
            </a:r>
          </a:p>
          <a:p>
            <a:pPr marL="0" indent="0">
              <a:spcBef>
                <a:spcPct val="100000"/>
              </a:spcBef>
              <a:buClrTx/>
              <a:buNone/>
            </a:pPr>
            <a:endParaRPr lang="en-GB" altLang="en-US" dirty="0">
              <a:solidFill>
                <a:srgbClr val="3333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945" y="3333475"/>
            <a:ext cx="7298458" cy="2617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42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4432"/>
    </mc:Choice>
    <mc:Fallback xmlns="">
      <p:transition advTm="14432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Air/Fuel Ratio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945" y="1503406"/>
            <a:ext cx="84201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 marL="0" indent="0">
              <a:spcBef>
                <a:spcPct val="100000"/>
              </a:spcBef>
              <a:buClrTx/>
              <a:buNone/>
            </a:pPr>
            <a:endParaRPr lang="en-GB" altLang="en-US" dirty="0">
              <a:solidFill>
                <a:srgbClr val="3333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6338217"/>
              </p:ext>
            </p:extLst>
          </p:nvPr>
        </p:nvGraphicFramePr>
        <p:xfrm>
          <a:off x="1451428" y="2315317"/>
          <a:ext cx="6858000" cy="25781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29000">
                  <a:extLst>
                    <a:ext uri="{9D8B030D-6E8A-4147-A177-3AD203B41FA5}">
                      <a16:colId xmlns:a16="http://schemas.microsoft.com/office/drawing/2014/main" val="1462396064"/>
                    </a:ext>
                  </a:extLst>
                </a:gridCol>
                <a:gridCol w="3429000">
                  <a:extLst>
                    <a:ext uri="{9D8B030D-6E8A-4147-A177-3AD203B41FA5}">
                      <a16:colId xmlns:a16="http://schemas.microsoft.com/office/drawing/2014/main" val="202708596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Condition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Common Air/Fuel Ratio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8650905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Starting Up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9:1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8384416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Warming Up (Idling)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12:1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32216807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Accelerating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11:1 to 13:1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804592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Cruising (Constant Speed)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14.7:1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24423035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Heavy Load (Towing/Uphill)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12:1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4257310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Decelerating (Foot Off Gas)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17:1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649633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4067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4432"/>
    </mc:Choice>
    <mc:Fallback xmlns="">
      <p:transition advTm="14432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Throttle Operation</a:t>
            </a:r>
          </a:p>
        </p:txBody>
      </p:sp>
      <p:pic>
        <p:nvPicPr>
          <p:cNvPr id="5" name="Content Placeholder 4" descr="Image result for throttle body internal to manifold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205" y="1981200"/>
            <a:ext cx="6089589" cy="4114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9120875"/>
      </p:ext>
    </p:extLst>
  </p:cSld>
  <p:clrMapOvr>
    <a:masterClrMapping/>
  </p:clrMapOvr>
  <p:transition spd="med">
    <p:random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Throttle Operation</a:t>
            </a:r>
          </a:p>
        </p:txBody>
      </p:sp>
      <p:pic>
        <p:nvPicPr>
          <p:cNvPr id="6" name="Content Placeholder 5" descr="Image result for throttle valve internal to manifold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437" y="1995487"/>
            <a:ext cx="6715125" cy="4086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19605164"/>
      </p:ext>
    </p:extLst>
  </p:cSld>
  <p:clrMapOvr>
    <a:masterClrMapping/>
  </p:clrMapOvr>
  <p:transition spd="med">
    <p:random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Volume Sensor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8671" y="2416923"/>
            <a:ext cx="6409698" cy="3662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196402"/>
      </p:ext>
    </p:extLst>
  </p:cSld>
  <p:clrMapOvr>
    <a:masterClrMapping/>
  </p:clrMapOvr>
  <p:transition spd="med">
    <p:random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MAP Sensor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1752" y="2032839"/>
            <a:ext cx="2787283" cy="2787283"/>
          </a:xfrm>
          <a:prstGeom prst="rect">
            <a:avLst/>
          </a:prstGeom>
        </p:spPr>
      </p:pic>
      <p:pic>
        <p:nvPicPr>
          <p:cNvPr id="6" name="Picture 5" descr="DENSO launches new Manifold Absolute Pressure Sensor range - Denso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461" y="2032839"/>
            <a:ext cx="3014998" cy="31521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90319874"/>
      </p:ext>
    </p:extLst>
  </p:cSld>
  <p:clrMapOvr>
    <a:masterClrMapping/>
  </p:clrMapOvr>
  <p:transition spd="med">
    <p:rand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MAP Sensor</a:t>
            </a:r>
          </a:p>
        </p:txBody>
      </p:sp>
      <p:pic>
        <p:nvPicPr>
          <p:cNvPr id="7" name="Content Placeholder 6" descr="MAP Sensor &amp; Wiring Diagram | Map sensor, Automotive repair, Car repair diy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01" y="2079441"/>
            <a:ext cx="4019550" cy="301466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MANIFOLD ABSOLUTE PRESSURE SENSOR (MAP SENSOR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984" y="2158022"/>
            <a:ext cx="3806825" cy="2857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00631482"/>
      </p:ext>
    </p:extLst>
  </p:cSld>
  <p:clrMapOvr>
    <a:masterClrMapping/>
  </p:clrMapOvr>
  <p:transition spd="med">
    <p:rand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MAP Sensor</a:t>
            </a:r>
          </a:p>
        </p:txBody>
      </p:sp>
      <p:pic>
        <p:nvPicPr>
          <p:cNvPr id="6" name="Content Placeholder 5" descr="MAP Sensors (MAP)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130" y="2254670"/>
            <a:ext cx="5715000" cy="2857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1052098"/>
      </p:ext>
    </p:extLst>
  </p:cSld>
  <p:clrMapOvr>
    <a:masterClrMapping/>
  </p:clrMapOvr>
  <p:transition spd="med">
    <p:rand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 Wire Sensor</a:t>
            </a:r>
            <a:endParaRPr lang="en-GB" sz="3200" dirty="0"/>
          </a:p>
        </p:txBody>
      </p:sp>
      <p:pic>
        <p:nvPicPr>
          <p:cNvPr id="8" name="irc_mi" descr="Image result for electronic fuel injection components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491" y="1981200"/>
            <a:ext cx="6211018" cy="4114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8702711"/>
      </p:ext>
    </p:extLst>
  </p:cSld>
  <p:clrMapOvr>
    <a:masterClrMapping/>
  </p:clrMapOvr>
  <p:transition spd="med">
    <p:random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 Wire Sensor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7650" y="3319763"/>
            <a:ext cx="2645893" cy="1981372"/>
          </a:xfrm>
          <a:prstGeom prst="rect">
            <a:avLst/>
          </a:prstGeom>
        </p:spPr>
      </p:pic>
      <p:pic>
        <p:nvPicPr>
          <p:cNvPr id="6" name="irc_mi" descr="Related image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454" y="2028568"/>
            <a:ext cx="5305425" cy="37623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6155971"/>
      </p:ext>
    </p:extLst>
  </p:cSld>
  <p:clrMapOvr>
    <a:masterClrMapping/>
  </p:clrMapOvr>
  <p:transition spd="med">
    <p:random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 </a:t>
            </a:r>
            <a:r>
              <a:rPr lang="en-GB" sz="3200" b="1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FilmSensor</a:t>
            </a:r>
            <a:endParaRPr lang="en-GB" sz="3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8385" y="1783492"/>
            <a:ext cx="5478629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394848"/>
      </p:ext>
    </p:extLst>
  </p:cSld>
  <p:clrMapOvr>
    <a:masterClrMapping/>
  </p:clrMapOvr>
  <p:transition spd="med">
    <p:random/>
  </p:transition>
</p:sld>
</file>

<file path=ppt/theme/theme1.xml><?xml version="1.0" encoding="utf-8"?>
<a:theme xmlns:a="http://schemas.openxmlformats.org/drawingml/2006/main" name="FUEL">
  <a:themeElements>
    <a:clrScheme name="">
      <a:dk1>
        <a:srgbClr val="000066"/>
      </a:dk1>
      <a:lt1>
        <a:srgbClr val="FFCC00"/>
      </a:lt1>
      <a:dk2>
        <a:srgbClr val="0000CC"/>
      </a:dk2>
      <a:lt2>
        <a:srgbClr val="FFCC66"/>
      </a:lt2>
      <a:accent1>
        <a:srgbClr val="660033"/>
      </a:accent1>
      <a:accent2>
        <a:srgbClr val="9999FF"/>
      </a:accent2>
      <a:accent3>
        <a:srgbClr val="AAAAE2"/>
      </a:accent3>
      <a:accent4>
        <a:srgbClr val="DAAE00"/>
      </a:accent4>
      <a:accent5>
        <a:srgbClr val="B8AAAD"/>
      </a:accent5>
      <a:accent6>
        <a:srgbClr val="8A8AE7"/>
      </a:accent6>
      <a:hlink>
        <a:srgbClr val="99CCFF"/>
      </a:hlink>
      <a:folHlink>
        <a:srgbClr val="0066FF"/>
      </a:folHlink>
    </a:clrScheme>
    <a:fontScheme name="FUEL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FUEL 1">
        <a:dk1>
          <a:srgbClr val="000066"/>
        </a:dk1>
        <a:lt1>
          <a:srgbClr val="CCECFF"/>
        </a:lt1>
        <a:dk2>
          <a:srgbClr val="0000CC"/>
        </a:dk2>
        <a:lt2>
          <a:srgbClr val="CCFFFF"/>
        </a:lt2>
        <a:accent1>
          <a:srgbClr val="CC99FF"/>
        </a:accent1>
        <a:accent2>
          <a:srgbClr val="9999FF"/>
        </a:accent2>
        <a:accent3>
          <a:srgbClr val="AAAAE2"/>
        </a:accent3>
        <a:accent4>
          <a:srgbClr val="AEC9DA"/>
        </a:accent4>
        <a:accent5>
          <a:srgbClr val="E2CAFF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UEL 2">
        <a:dk1>
          <a:srgbClr val="000066"/>
        </a:dk1>
        <a:lt1>
          <a:srgbClr val="CCECFF"/>
        </a:lt1>
        <a:dk2>
          <a:srgbClr val="6699FF"/>
        </a:dk2>
        <a:lt2>
          <a:srgbClr val="CCFFFF"/>
        </a:lt2>
        <a:accent1>
          <a:srgbClr val="CC99FF"/>
        </a:accent1>
        <a:accent2>
          <a:srgbClr val="9999FF"/>
        </a:accent2>
        <a:accent3>
          <a:srgbClr val="B8CAFF"/>
        </a:accent3>
        <a:accent4>
          <a:srgbClr val="AEC9DA"/>
        </a:accent4>
        <a:accent5>
          <a:srgbClr val="E2CAFF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UEL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UEL 4">
        <a:dk1>
          <a:srgbClr val="000066"/>
        </a:dk1>
        <a:lt1>
          <a:srgbClr val="FFCC00"/>
        </a:lt1>
        <a:dk2>
          <a:srgbClr val="0000CC"/>
        </a:dk2>
        <a:lt2>
          <a:srgbClr val="FF9900"/>
        </a:lt2>
        <a:accent1>
          <a:srgbClr val="00CCFF"/>
        </a:accent1>
        <a:accent2>
          <a:srgbClr val="9999FF"/>
        </a:accent2>
        <a:accent3>
          <a:srgbClr val="AAAAE2"/>
        </a:accent3>
        <a:accent4>
          <a:srgbClr val="DAAE00"/>
        </a:accent4>
        <a:accent5>
          <a:srgbClr val="AAE2FF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UEL 5">
        <a:dk1>
          <a:srgbClr val="000066"/>
        </a:dk1>
        <a:lt1>
          <a:srgbClr val="FFCC00"/>
        </a:lt1>
        <a:dk2>
          <a:srgbClr val="0000CC"/>
        </a:dk2>
        <a:lt2>
          <a:srgbClr val="CC0000"/>
        </a:lt2>
        <a:accent1>
          <a:srgbClr val="660033"/>
        </a:accent1>
        <a:accent2>
          <a:srgbClr val="9999FF"/>
        </a:accent2>
        <a:accent3>
          <a:srgbClr val="AAAAE2"/>
        </a:accent3>
        <a:accent4>
          <a:srgbClr val="DAAE00"/>
        </a:accent4>
        <a:accent5>
          <a:srgbClr val="B8AAAD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FUEL</Template>
  <TotalTime>0</TotalTime>
  <Pages>13</Pages>
  <Words>248</Words>
  <Application>Microsoft Office PowerPoint</Application>
  <PresentationFormat>A4 Paper (210x297 mm)</PresentationFormat>
  <Paragraphs>35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Monotype Sorts</vt:lpstr>
      <vt:lpstr>Arial</vt:lpstr>
      <vt:lpstr>Calibri</vt:lpstr>
      <vt:lpstr>Tahoma</vt:lpstr>
      <vt:lpstr>Times New Roman</vt:lpstr>
      <vt:lpstr>FUEL</vt:lpstr>
      <vt:lpstr>Engine Load Sensors</vt:lpstr>
      <vt:lpstr>Requirements</vt:lpstr>
      <vt:lpstr>What is an Air/Fuel Ratio?</vt:lpstr>
      <vt:lpstr>Air/Fuel Ratio</vt:lpstr>
      <vt:lpstr>Air/Fuel Ratio</vt:lpstr>
      <vt:lpstr>Air/Fuel Ratio</vt:lpstr>
      <vt:lpstr>Throttle Operation</vt:lpstr>
      <vt:lpstr>Throttle Operation</vt:lpstr>
      <vt:lpstr>Volume Sensor</vt:lpstr>
      <vt:lpstr>MAP Sensor</vt:lpstr>
      <vt:lpstr>MAP Sensor</vt:lpstr>
      <vt:lpstr>MAP Sensor</vt:lpstr>
      <vt:lpstr>Hot Wire Sensor</vt:lpstr>
      <vt:lpstr>Hot Wire Sensor</vt:lpstr>
      <vt:lpstr>Hot FilmSensor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Petrol Fuel Systems</dc:title>
  <dc:subject>Fuel Systems</dc:subject>
  <dc:creator>Andrew Gibson</dc:creator>
  <cp:keywords/>
  <dc:description/>
  <cp:lastModifiedBy>Andrew Gibson</cp:lastModifiedBy>
  <cp:revision>23</cp:revision>
  <cp:lastPrinted>1998-07-08T12:40:12Z</cp:lastPrinted>
  <dcterms:created xsi:type="dcterms:W3CDTF">2018-12-06T15:08:40Z</dcterms:created>
  <dcterms:modified xsi:type="dcterms:W3CDTF">2022-01-12T10:22:42Z</dcterms:modified>
</cp:coreProperties>
</file>