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2" r:id="rId7"/>
    <p:sldId id="263" r:id="rId8"/>
    <p:sldId id="264" r:id="rId9"/>
    <p:sldId id="265" r:id="rId10"/>
    <p:sldId id="266" r:id="rId11"/>
    <p:sldId id="267" r:id="rId12"/>
    <p:sldId id="269" r:id="rId13"/>
    <p:sldId id="270" r:id="rId14"/>
    <p:sldId id="272" r:id="rId15"/>
    <p:sldId id="261"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594D72-D297-4116-858C-B6A520965D9D}" v="51" dt="2026-02-10T17:52:28.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14" autoAdjust="0"/>
    <p:restoredTop sz="94660"/>
  </p:normalViewPr>
  <p:slideViewPr>
    <p:cSldViewPr snapToGrid="0">
      <p:cViewPr varScale="1">
        <p:scale>
          <a:sx n="70" d="100"/>
          <a:sy n="70" d="100"/>
        </p:scale>
        <p:origin x="6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userId="6159dc3b-9e8f-4fca-8da8-687850da659c" providerId="ADAL" clId="{57DCF973-D289-475C-94D6-43C95293232B}"/>
    <pc:docChg chg="undo custSel addSld delSld modSld sldOrd">
      <pc:chgData name="Sabrina Khan" userId="6159dc3b-9e8f-4fca-8da8-687850da659c" providerId="ADAL" clId="{57DCF973-D289-475C-94D6-43C95293232B}" dt="2026-02-10T17:52:48.732" v="398" actId="14100"/>
      <pc:docMkLst>
        <pc:docMk/>
      </pc:docMkLst>
      <pc:sldChg chg="addSp delSp modSp mod">
        <pc:chgData name="Sabrina Khan" userId="6159dc3b-9e8f-4fca-8da8-687850da659c" providerId="ADAL" clId="{57DCF973-D289-475C-94D6-43C95293232B}" dt="2026-02-10T17:05:31.555" v="240" actId="20577"/>
        <pc:sldMkLst>
          <pc:docMk/>
          <pc:sldMk cId="90945833" sldId="256"/>
        </pc:sldMkLst>
        <pc:spChg chg="mod">
          <ac:chgData name="Sabrina Khan" userId="6159dc3b-9e8f-4fca-8da8-687850da659c" providerId="ADAL" clId="{57DCF973-D289-475C-94D6-43C95293232B}" dt="2026-02-10T17:05:31.555" v="240" actId="20577"/>
          <ac:spMkLst>
            <pc:docMk/>
            <pc:sldMk cId="90945833" sldId="256"/>
            <ac:spMk id="2" creationId="{1825B572-DFEF-5E48-0522-3948C90DD8AF}"/>
          </ac:spMkLst>
        </pc:spChg>
        <pc:spChg chg="add del mod">
          <ac:chgData name="Sabrina Khan" userId="6159dc3b-9e8f-4fca-8da8-687850da659c" providerId="ADAL" clId="{57DCF973-D289-475C-94D6-43C95293232B}" dt="2026-02-10T17:05:19.534" v="211" actId="478"/>
          <ac:spMkLst>
            <pc:docMk/>
            <pc:sldMk cId="90945833" sldId="256"/>
            <ac:spMk id="3" creationId="{E70D73D2-4FAD-AEEC-B79E-6559DCA3984F}"/>
          </ac:spMkLst>
        </pc:spChg>
        <pc:spChg chg="del mod">
          <ac:chgData name="Sabrina Khan" userId="6159dc3b-9e8f-4fca-8da8-687850da659c" providerId="ADAL" clId="{57DCF973-D289-475C-94D6-43C95293232B}" dt="2026-02-10T17:05:14.889" v="210" actId="478"/>
          <ac:spMkLst>
            <pc:docMk/>
            <pc:sldMk cId="90945833" sldId="256"/>
            <ac:spMk id="5" creationId="{B6C6D01F-2B8C-55A2-E5B8-8CB96B42197D}"/>
          </ac:spMkLst>
        </pc:spChg>
        <pc:picChg chg="mod">
          <ac:chgData name="Sabrina Khan" userId="6159dc3b-9e8f-4fca-8da8-687850da659c" providerId="ADAL" clId="{57DCF973-D289-475C-94D6-43C95293232B}" dt="2026-02-10T17:05:09.798" v="209" actId="14100"/>
          <ac:picMkLst>
            <pc:docMk/>
            <pc:sldMk cId="90945833" sldId="256"/>
            <ac:picMk id="7" creationId="{2C30BB8A-02FE-D449-9A81-077B45A184EC}"/>
          </ac:picMkLst>
        </pc:picChg>
      </pc:sldChg>
      <pc:sldChg chg="addSp delSp modSp mod setBg">
        <pc:chgData name="Sabrina Khan" userId="6159dc3b-9e8f-4fca-8da8-687850da659c" providerId="ADAL" clId="{57DCF973-D289-475C-94D6-43C95293232B}" dt="2026-02-10T17:28:04.421" v="315" actId="27636"/>
        <pc:sldMkLst>
          <pc:docMk/>
          <pc:sldMk cId="2028535183" sldId="257"/>
        </pc:sldMkLst>
        <pc:spChg chg="mod">
          <ac:chgData name="Sabrina Khan" userId="6159dc3b-9e8f-4fca-8da8-687850da659c" providerId="ADAL" clId="{57DCF973-D289-475C-94D6-43C95293232B}" dt="2026-02-10T17:27:02.609" v="310" actId="26606"/>
          <ac:spMkLst>
            <pc:docMk/>
            <pc:sldMk cId="2028535183" sldId="257"/>
            <ac:spMk id="2" creationId="{5F761E04-8BC8-765F-660A-EB87C519BE67}"/>
          </ac:spMkLst>
        </pc:spChg>
        <pc:spChg chg="mod ord">
          <ac:chgData name="Sabrina Khan" userId="6159dc3b-9e8f-4fca-8da8-687850da659c" providerId="ADAL" clId="{57DCF973-D289-475C-94D6-43C95293232B}" dt="2026-02-10T17:28:04.421" v="315" actId="27636"/>
          <ac:spMkLst>
            <pc:docMk/>
            <pc:sldMk cId="2028535183" sldId="257"/>
            <ac:spMk id="3" creationId="{038D5D26-8C2E-843E-5EC8-8ABF61262FC4}"/>
          </ac:spMkLst>
        </pc:spChg>
        <pc:spChg chg="add">
          <ac:chgData name="Sabrina Khan" userId="6159dc3b-9e8f-4fca-8da8-687850da659c" providerId="ADAL" clId="{57DCF973-D289-475C-94D6-43C95293232B}" dt="2026-02-10T17:21:28.707" v="295"/>
          <ac:spMkLst>
            <pc:docMk/>
            <pc:sldMk cId="2028535183" sldId="257"/>
            <ac:spMk id="5" creationId="{395B0901-6B97-623E-EB75-72038F1F5927}"/>
          </ac:spMkLst>
        </pc:spChg>
        <pc:spChg chg="add del mod">
          <ac:chgData name="Sabrina Khan" userId="6159dc3b-9e8f-4fca-8da8-687850da659c" providerId="ADAL" clId="{57DCF973-D289-475C-94D6-43C95293232B}" dt="2026-02-10T17:21:47.049" v="298" actId="21"/>
          <ac:spMkLst>
            <pc:docMk/>
            <pc:sldMk cId="2028535183" sldId="257"/>
            <ac:spMk id="6" creationId="{579F1B36-9D80-7126-6959-308F2A739676}"/>
          </ac:spMkLst>
        </pc:spChg>
        <pc:spChg chg="add del mod">
          <ac:chgData name="Sabrina Khan" userId="6159dc3b-9e8f-4fca-8da8-687850da659c" providerId="ADAL" clId="{57DCF973-D289-475C-94D6-43C95293232B}" dt="2026-02-10T17:25:16.096" v="300" actId="478"/>
          <ac:spMkLst>
            <pc:docMk/>
            <pc:sldMk cId="2028535183" sldId="257"/>
            <ac:spMk id="7" creationId="{A4E4CD9D-DBB9-7D40-4490-740ACB9C3AE5}"/>
          </ac:spMkLst>
        </pc:spChg>
        <pc:spChg chg="add del">
          <ac:chgData name="Sabrina Khan" userId="6159dc3b-9e8f-4fca-8da8-687850da659c" providerId="ADAL" clId="{57DCF973-D289-475C-94D6-43C95293232B}" dt="2026-02-09T23:18:56.613" v="54" actId="26606"/>
          <ac:spMkLst>
            <pc:docMk/>
            <pc:sldMk cId="2028535183" sldId="257"/>
            <ac:spMk id="8" creationId="{5F710FDB-0919-493E-8539-8240C23F1EB2}"/>
          </ac:spMkLst>
        </pc:spChg>
        <pc:spChg chg="add del mod">
          <ac:chgData name="Sabrina Khan" userId="6159dc3b-9e8f-4fca-8da8-687850da659c" providerId="ADAL" clId="{57DCF973-D289-475C-94D6-43C95293232B}" dt="2026-02-10T17:25:31.489" v="302" actId="478"/>
          <ac:spMkLst>
            <pc:docMk/>
            <pc:sldMk cId="2028535183" sldId="257"/>
            <ac:spMk id="8" creationId="{9E716B61-2BC6-450B-F67D-36C6665CC27B}"/>
          </ac:spMkLst>
        </pc:spChg>
        <pc:spChg chg="add del">
          <ac:chgData name="Sabrina Khan" userId="6159dc3b-9e8f-4fca-8da8-687850da659c" providerId="ADAL" clId="{57DCF973-D289-475C-94D6-43C95293232B}" dt="2026-02-09T23:31:43.889" v="87" actId="26606"/>
          <ac:spMkLst>
            <pc:docMk/>
            <pc:sldMk cId="2028535183" sldId="257"/>
            <ac:spMk id="1028" creationId="{E49D7415-2F11-44C2-B6AA-13A25B6814B9}"/>
          </ac:spMkLst>
        </pc:spChg>
        <pc:spChg chg="add del">
          <ac:chgData name="Sabrina Khan" userId="6159dc3b-9e8f-4fca-8da8-687850da659c" providerId="ADAL" clId="{57DCF973-D289-475C-94D6-43C95293232B}" dt="2026-02-09T23:18:24.536" v="51" actId="26606"/>
          <ac:spMkLst>
            <pc:docMk/>
            <pc:sldMk cId="2028535183" sldId="257"/>
            <ac:spMk id="1031" creationId="{E49D7415-2F11-44C2-B6AA-13A25B6814B9}"/>
          </ac:spMkLst>
        </pc:spChg>
        <pc:spChg chg="add del">
          <ac:chgData name="Sabrina Khan" userId="6159dc3b-9e8f-4fca-8da8-687850da659c" providerId="ADAL" clId="{57DCF973-D289-475C-94D6-43C95293232B}" dt="2026-02-09T23:32:07.123" v="89" actId="26606"/>
          <ac:spMkLst>
            <pc:docMk/>
            <pc:sldMk cId="2028535183" sldId="257"/>
            <ac:spMk id="1034" creationId="{E49D7415-2F11-44C2-B6AA-13A25B6814B9}"/>
          </ac:spMkLst>
        </pc:spChg>
        <pc:spChg chg="add del">
          <ac:chgData name="Sabrina Khan" userId="6159dc3b-9e8f-4fca-8da8-687850da659c" providerId="ADAL" clId="{57DCF973-D289-475C-94D6-43C95293232B}" dt="2026-02-09T23:18:28.883" v="53" actId="26606"/>
          <ac:spMkLst>
            <pc:docMk/>
            <pc:sldMk cId="2028535183" sldId="257"/>
            <ac:spMk id="1037" creationId="{E49D7415-2F11-44C2-B6AA-13A25B6814B9}"/>
          </ac:spMkLst>
        </pc:spChg>
        <pc:spChg chg="add del">
          <ac:chgData name="Sabrina Khan" userId="6159dc3b-9e8f-4fca-8da8-687850da659c" providerId="ADAL" clId="{57DCF973-D289-475C-94D6-43C95293232B}" dt="2026-02-10T17:27:02.609" v="310" actId="26606"/>
          <ac:spMkLst>
            <pc:docMk/>
            <pc:sldMk cId="2028535183" sldId="257"/>
            <ac:spMk id="1041" creationId="{E49D7415-2F11-44C2-B6AA-13A25B6814B9}"/>
          </ac:spMkLst>
        </pc:spChg>
        <pc:spChg chg="add del">
          <ac:chgData name="Sabrina Khan" userId="6159dc3b-9e8f-4fca-8da8-687850da659c" providerId="ADAL" clId="{57DCF973-D289-475C-94D6-43C95293232B}" dt="2026-02-10T17:27:02.593" v="309" actId="26606"/>
          <ac:spMkLst>
            <pc:docMk/>
            <pc:sldMk cId="2028535183" sldId="257"/>
            <ac:spMk id="1048" creationId="{660EB578-C970-4186-B93C-45851BBC6E34}"/>
          </ac:spMkLst>
        </pc:spChg>
        <pc:spChg chg="add">
          <ac:chgData name="Sabrina Khan" userId="6159dc3b-9e8f-4fca-8da8-687850da659c" providerId="ADAL" clId="{57DCF973-D289-475C-94D6-43C95293232B}" dt="2026-02-10T17:27:02.609" v="310" actId="26606"/>
          <ac:spMkLst>
            <pc:docMk/>
            <pc:sldMk cId="2028535183" sldId="257"/>
            <ac:spMk id="1054" creationId="{E49D7415-2F11-44C2-B6AA-13A25B6814B9}"/>
          </ac:spMkLst>
        </pc:spChg>
        <pc:picChg chg="add del mod">
          <ac:chgData name="Sabrina Khan" userId="6159dc3b-9e8f-4fca-8da8-687850da659c" providerId="ADAL" clId="{57DCF973-D289-475C-94D6-43C95293232B}" dt="2026-02-10T17:20:35.708" v="294" actId="21"/>
          <ac:picMkLst>
            <pc:docMk/>
            <pc:sldMk cId="2028535183" sldId="257"/>
            <ac:picMk id="4" creationId="{FB94E868-D142-4385-FFD5-DCF32D064AD1}"/>
          </ac:picMkLst>
        </pc:picChg>
        <pc:picChg chg="add mod ord">
          <ac:chgData name="Sabrina Khan" userId="6159dc3b-9e8f-4fca-8da8-687850da659c" providerId="ADAL" clId="{57DCF973-D289-475C-94D6-43C95293232B}" dt="2026-02-10T17:27:02.609" v="310" actId="26606"/>
          <ac:picMkLst>
            <pc:docMk/>
            <pc:sldMk cId="2028535183" sldId="257"/>
            <ac:picMk id="10" creationId="{E9B0B4A0-5058-0264-AD09-3D1FBCA4E65E}"/>
          </ac:picMkLst>
        </pc:picChg>
        <pc:picChg chg="add del mod">
          <ac:chgData name="Sabrina Khan" userId="6159dc3b-9e8f-4fca-8da8-687850da659c" providerId="ADAL" clId="{57DCF973-D289-475C-94D6-43C95293232B}" dt="2026-02-09T23:24:34.260" v="85" actId="478"/>
          <ac:picMkLst>
            <pc:docMk/>
            <pc:sldMk cId="2028535183" sldId="257"/>
            <ac:picMk id="1026" creationId="{CB323A56-B0C0-1737-B42D-D1FE1C17632B}"/>
          </ac:picMkLst>
        </pc:picChg>
        <pc:cxnChg chg="add del">
          <ac:chgData name="Sabrina Khan" userId="6159dc3b-9e8f-4fca-8da8-687850da659c" providerId="ADAL" clId="{57DCF973-D289-475C-94D6-43C95293232B}" dt="2026-02-09T23:18:56.613" v="54" actId="26606"/>
          <ac:cxnSpMkLst>
            <pc:docMk/>
            <pc:sldMk cId="2028535183" sldId="257"/>
            <ac:cxnSpMk id="10" creationId="{0AFF0B6C-73E2-4B40-9280-938C14922C87}"/>
          </ac:cxnSpMkLst>
        </pc:cxnChg>
        <pc:cxnChg chg="add del">
          <ac:chgData name="Sabrina Khan" userId="6159dc3b-9e8f-4fca-8da8-687850da659c" providerId="ADAL" clId="{57DCF973-D289-475C-94D6-43C95293232B}" dt="2026-02-09T23:31:43.889" v="87" actId="26606"/>
          <ac:cxnSpMkLst>
            <pc:docMk/>
            <pc:sldMk cId="2028535183" sldId="257"/>
            <ac:cxnSpMk id="1029" creationId="{D2E57F3D-33BE-4306-87E6-245763719516}"/>
          </ac:cxnSpMkLst>
        </pc:cxnChg>
        <pc:cxnChg chg="add del">
          <ac:chgData name="Sabrina Khan" userId="6159dc3b-9e8f-4fca-8da8-687850da659c" providerId="ADAL" clId="{57DCF973-D289-475C-94D6-43C95293232B}" dt="2026-02-09T23:32:07.123" v="89" actId="26606"/>
          <ac:cxnSpMkLst>
            <pc:docMk/>
            <pc:sldMk cId="2028535183" sldId="257"/>
            <ac:cxnSpMk id="1032" creationId="{6E0E8146-6E65-2E6C-0C86-547E3C925406}"/>
          </ac:cxnSpMkLst>
        </pc:cxnChg>
        <pc:cxnChg chg="add del">
          <ac:chgData name="Sabrina Khan" userId="6159dc3b-9e8f-4fca-8da8-687850da659c" providerId="ADAL" clId="{57DCF973-D289-475C-94D6-43C95293232B}" dt="2026-02-09T23:18:24.536" v="51" actId="26606"/>
          <ac:cxnSpMkLst>
            <pc:docMk/>
            <pc:sldMk cId="2028535183" sldId="257"/>
            <ac:cxnSpMk id="1033" creationId="{511FC409-B3C2-4F68-865C-C5333D6F2710}"/>
          </ac:cxnSpMkLst>
        </pc:cxnChg>
        <pc:cxnChg chg="add del">
          <ac:chgData name="Sabrina Khan" userId="6159dc3b-9e8f-4fca-8da8-687850da659c" providerId="ADAL" clId="{57DCF973-D289-475C-94D6-43C95293232B}" dt="2026-02-09T23:18:24.536" v="51" actId="26606"/>
          <ac:cxnSpMkLst>
            <pc:docMk/>
            <pc:sldMk cId="2028535183" sldId="257"/>
            <ac:cxnSpMk id="1035" creationId="{B810270D-76A7-44B3-9746-7EDF5788602E}"/>
          </ac:cxnSpMkLst>
        </pc:cxnChg>
        <pc:cxnChg chg="add del">
          <ac:chgData name="Sabrina Khan" userId="6159dc3b-9e8f-4fca-8da8-687850da659c" providerId="ADAL" clId="{57DCF973-D289-475C-94D6-43C95293232B}" dt="2026-02-09T23:32:07.123" v="89" actId="26606"/>
          <ac:cxnSpMkLst>
            <pc:docMk/>
            <pc:sldMk cId="2028535183" sldId="257"/>
            <ac:cxnSpMk id="1036" creationId="{8E813B4C-6731-0B72-5252-A79AB0E20B58}"/>
          </ac:cxnSpMkLst>
        </pc:cxnChg>
        <pc:cxnChg chg="add del">
          <ac:chgData name="Sabrina Khan" userId="6159dc3b-9e8f-4fca-8da8-687850da659c" providerId="ADAL" clId="{57DCF973-D289-475C-94D6-43C95293232B}" dt="2026-02-09T23:18:28.883" v="53" actId="26606"/>
          <ac:cxnSpMkLst>
            <pc:docMk/>
            <pc:sldMk cId="2028535183" sldId="257"/>
            <ac:cxnSpMk id="1038" creationId="{4583FD9E-C5A7-96F7-951D-7D292013CD58}"/>
          </ac:cxnSpMkLst>
        </pc:cxnChg>
        <pc:cxnChg chg="add del">
          <ac:chgData name="Sabrina Khan" userId="6159dc3b-9e8f-4fca-8da8-687850da659c" providerId="ADAL" clId="{57DCF973-D289-475C-94D6-43C95293232B}" dt="2026-02-10T17:27:02.609" v="310" actId="26606"/>
          <ac:cxnSpMkLst>
            <pc:docMk/>
            <pc:sldMk cId="2028535183" sldId="257"/>
            <ac:cxnSpMk id="1043" creationId="{7D3DF08D-8EDA-0FB3-59D9-B692F2ADD1EA}"/>
          </ac:cxnSpMkLst>
        </pc:cxnChg>
        <pc:cxnChg chg="add del">
          <ac:chgData name="Sabrina Khan" userId="6159dc3b-9e8f-4fca-8da8-687850da659c" providerId="ADAL" clId="{57DCF973-D289-475C-94D6-43C95293232B}" dt="2026-02-10T17:27:02.593" v="309" actId="26606"/>
          <ac:cxnSpMkLst>
            <pc:docMk/>
            <pc:sldMk cId="2028535183" sldId="257"/>
            <ac:cxnSpMk id="1050" creationId="{CDF57B02-07BB-407B-BB36-06D9C64A673E}"/>
          </ac:cxnSpMkLst>
        </pc:cxnChg>
        <pc:cxnChg chg="add del">
          <ac:chgData name="Sabrina Khan" userId="6159dc3b-9e8f-4fca-8da8-687850da659c" providerId="ADAL" clId="{57DCF973-D289-475C-94D6-43C95293232B}" dt="2026-02-10T17:27:02.593" v="309" actId="26606"/>
          <ac:cxnSpMkLst>
            <pc:docMk/>
            <pc:sldMk cId="2028535183" sldId="257"/>
            <ac:cxnSpMk id="1052" creationId="{C6855964-C920-48EB-8804-74291211C8A9}"/>
          </ac:cxnSpMkLst>
        </pc:cxnChg>
        <pc:cxnChg chg="add">
          <ac:chgData name="Sabrina Khan" userId="6159dc3b-9e8f-4fca-8da8-687850da659c" providerId="ADAL" clId="{57DCF973-D289-475C-94D6-43C95293232B}" dt="2026-02-10T17:27:02.609" v="310" actId="26606"/>
          <ac:cxnSpMkLst>
            <pc:docMk/>
            <pc:sldMk cId="2028535183" sldId="257"/>
            <ac:cxnSpMk id="1055" creationId="{511FC409-B3C2-4F68-865C-C5333D6F2710}"/>
          </ac:cxnSpMkLst>
        </pc:cxnChg>
        <pc:cxnChg chg="add">
          <ac:chgData name="Sabrina Khan" userId="6159dc3b-9e8f-4fca-8da8-687850da659c" providerId="ADAL" clId="{57DCF973-D289-475C-94D6-43C95293232B}" dt="2026-02-10T17:27:02.609" v="310" actId="26606"/>
          <ac:cxnSpMkLst>
            <pc:docMk/>
            <pc:sldMk cId="2028535183" sldId="257"/>
            <ac:cxnSpMk id="1056" creationId="{B810270D-76A7-44B3-9746-7EDF5788602E}"/>
          </ac:cxnSpMkLst>
        </pc:cxnChg>
      </pc:sldChg>
      <pc:sldChg chg="addSp delSp modSp mod ord">
        <pc:chgData name="Sabrina Khan" userId="6159dc3b-9e8f-4fca-8da8-687850da659c" providerId="ADAL" clId="{57DCF973-D289-475C-94D6-43C95293232B}" dt="2026-02-10T17:20:17.409" v="293"/>
        <pc:sldMkLst>
          <pc:docMk/>
          <pc:sldMk cId="3451634613" sldId="258"/>
        </pc:sldMkLst>
        <pc:spChg chg="mod">
          <ac:chgData name="Sabrina Khan" userId="6159dc3b-9e8f-4fca-8da8-687850da659c" providerId="ADAL" clId="{57DCF973-D289-475C-94D6-43C95293232B}" dt="2026-02-10T17:20:02.826" v="285" actId="20577"/>
          <ac:spMkLst>
            <pc:docMk/>
            <pc:sldMk cId="3451634613" sldId="258"/>
            <ac:spMk id="2" creationId="{484BCDFF-3236-E5E8-361D-92129A014CAD}"/>
          </ac:spMkLst>
        </pc:spChg>
        <pc:spChg chg="add ord">
          <ac:chgData name="Sabrina Khan" userId="6159dc3b-9e8f-4fca-8da8-687850da659c" providerId="ADAL" clId="{57DCF973-D289-475C-94D6-43C95293232B}" dt="2026-02-10T17:19:35.997" v="275" actId="26606"/>
          <ac:spMkLst>
            <pc:docMk/>
            <pc:sldMk cId="3451634613" sldId="258"/>
            <ac:spMk id="3" creationId="{127B5BED-4A2B-EA62-1BA2-C75A939D319F}"/>
          </ac:spMkLst>
        </pc:spChg>
        <pc:spChg chg="add del mod">
          <ac:chgData name="Sabrina Khan" userId="6159dc3b-9e8f-4fca-8da8-687850da659c" providerId="ADAL" clId="{57DCF973-D289-475C-94D6-43C95293232B}" dt="2026-02-10T17:14:52.489" v="256" actId="21"/>
          <ac:spMkLst>
            <pc:docMk/>
            <pc:sldMk cId="3451634613" sldId="258"/>
            <ac:spMk id="4" creationId="{8F783EBD-1E07-AAA0-E8E2-9241C11C2C2A}"/>
          </ac:spMkLst>
        </pc:spChg>
        <pc:spChg chg="add del">
          <ac:chgData name="Sabrina Khan" userId="6159dc3b-9e8f-4fca-8da8-687850da659c" providerId="ADAL" clId="{57DCF973-D289-475C-94D6-43C95293232B}" dt="2026-02-09T23:20:06.663" v="60" actId="26606"/>
          <ac:spMkLst>
            <pc:docMk/>
            <pc:sldMk cId="3451634613" sldId="258"/>
            <ac:spMk id="9" creationId="{F68B2C62-7648-4430-90D5-AE0F252AF113}"/>
          </ac:spMkLst>
        </pc:spChg>
        <pc:spChg chg="add del">
          <ac:chgData name="Sabrina Khan" userId="6159dc3b-9e8f-4fca-8da8-687850da659c" providerId="ADAL" clId="{57DCF973-D289-475C-94D6-43C95293232B}" dt="2026-02-10T17:19:35.997" v="275" actId="26606"/>
          <ac:spMkLst>
            <pc:docMk/>
            <pc:sldMk cId="3451634613" sldId="258"/>
            <ac:spMk id="13" creationId="{985184E4-C93A-4E34-8365-1886AAC5DE60}"/>
          </ac:spMkLst>
        </pc:spChg>
        <pc:spChg chg="add del">
          <ac:chgData name="Sabrina Khan" userId="6159dc3b-9e8f-4fca-8da8-687850da659c" providerId="ADAL" clId="{57DCF973-D289-475C-94D6-43C95293232B}" dt="2026-02-09T23:14:40.838" v="41" actId="26606"/>
          <ac:spMkLst>
            <pc:docMk/>
            <pc:sldMk cId="3451634613" sldId="258"/>
            <ac:spMk id="16" creationId="{F68B2C62-7648-4430-90D5-AE0F252AF113}"/>
          </ac:spMkLst>
        </pc:spChg>
        <pc:spChg chg="add">
          <ac:chgData name="Sabrina Khan" userId="6159dc3b-9e8f-4fca-8da8-687850da659c" providerId="ADAL" clId="{57DCF973-D289-475C-94D6-43C95293232B}" dt="2026-02-10T17:19:35.997" v="275" actId="26606"/>
          <ac:spMkLst>
            <pc:docMk/>
            <pc:sldMk cId="3451634613" sldId="258"/>
            <ac:spMk id="19" creationId="{E49D7415-2F11-44C2-B6AA-13A25B6814B9}"/>
          </ac:spMkLst>
        </pc:spChg>
        <pc:graphicFrameChg chg="mod ord modGraphic">
          <ac:chgData name="Sabrina Khan" userId="6159dc3b-9e8f-4fca-8da8-687850da659c" providerId="ADAL" clId="{57DCF973-D289-475C-94D6-43C95293232B}" dt="2026-02-10T17:20:17.409" v="293"/>
          <ac:graphicFrameMkLst>
            <pc:docMk/>
            <pc:sldMk cId="3451634613" sldId="258"/>
            <ac:graphicFrameMk id="5" creationId="{3FEA3AEA-A616-A41C-57AA-FDB2856EB1A1}"/>
          </ac:graphicFrameMkLst>
        </pc:graphicFrameChg>
        <pc:picChg chg="add mod">
          <ac:chgData name="Sabrina Khan" userId="6159dc3b-9e8f-4fca-8da8-687850da659c" providerId="ADAL" clId="{57DCF973-D289-475C-94D6-43C95293232B}" dt="2026-02-10T17:19:35.997" v="275" actId="26606"/>
          <ac:picMkLst>
            <pc:docMk/>
            <pc:sldMk cId="3451634613" sldId="258"/>
            <ac:picMk id="6" creationId="{35C040A3-EF57-9601-61C6-CCA1A8CE0459}"/>
          </ac:picMkLst>
        </pc:picChg>
        <pc:cxnChg chg="add del">
          <ac:chgData name="Sabrina Khan" userId="6159dc3b-9e8f-4fca-8da8-687850da659c" providerId="ADAL" clId="{57DCF973-D289-475C-94D6-43C95293232B}" dt="2026-02-09T23:20:06.663" v="60" actId="26606"/>
          <ac:cxnSpMkLst>
            <pc:docMk/>
            <pc:sldMk cId="3451634613" sldId="258"/>
            <ac:cxnSpMk id="11" creationId="{4BFD5B9F-5FB6-467D-83D5-DF82F1907354}"/>
          </ac:cxnSpMkLst>
        </pc:cxnChg>
        <pc:cxnChg chg="add del">
          <ac:chgData name="Sabrina Khan" userId="6159dc3b-9e8f-4fca-8da8-687850da659c" providerId="ADAL" clId="{57DCF973-D289-475C-94D6-43C95293232B}" dt="2026-02-10T17:19:35.997" v="275" actId="26606"/>
          <ac:cxnSpMkLst>
            <pc:docMk/>
            <pc:sldMk cId="3451634613" sldId="258"/>
            <ac:cxnSpMk id="14" creationId="{8AB0D40B-37F7-4F1F-B956-AFC12066ABE3}"/>
          </ac:cxnSpMkLst>
        </pc:cxnChg>
        <pc:cxnChg chg="add del">
          <ac:chgData name="Sabrina Khan" userId="6159dc3b-9e8f-4fca-8da8-687850da659c" providerId="ADAL" clId="{57DCF973-D289-475C-94D6-43C95293232B}" dt="2026-02-09T23:14:40.838" v="41" actId="26606"/>
          <ac:cxnSpMkLst>
            <pc:docMk/>
            <pc:sldMk cId="3451634613" sldId="258"/>
            <ac:cxnSpMk id="18" creationId="{9BB96FAB-CCBF-4D1E-9D0D-B038ACC29BD0}"/>
          </ac:cxnSpMkLst>
        </pc:cxnChg>
        <pc:cxnChg chg="add">
          <ac:chgData name="Sabrina Khan" userId="6159dc3b-9e8f-4fca-8da8-687850da659c" providerId="ADAL" clId="{57DCF973-D289-475C-94D6-43C95293232B}" dt="2026-02-10T17:19:35.997" v="275" actId="26606"/>
          <ac:cxnSpMkLst>
            <pc:docMk/>
            <pc:sldMk cId="3451634613" sldId="258"/>
            <ac:cxnSpMk id="21" creationId="{7D3DF08D-8EDA-0FB3-59D9-B692F2ADD1EA}"/>
          </ac:cxnSpMkLst>
        </pc:cxnChg>
      </pc:sldChg>
      <pc:sldChg chg="addSp delSp modSp mod ord">
        <pc:chgData name="Sabrina Khan" userId="6159dc3b-9e8f-4fca-8da8-687850da659c" providerId="ADAL" clId="{57DCF973-D289-475C-94D6-43C95293232B}" dt="2026-02-10T17:15:06.410" v="257" actId="478"/>
        <pc:sldMkLst>
          <pc:docMk/>
          <pc:sldMk cId="1774098343" sldId="259"/>
        </pc:sldMkLst>
        <pc:spChg chg="mod">
          <ac:chgData name="Sabrina Khan" userId="6159dc3b-9e8f-4fca-8da8-687850da659c" providerId="ADAL" clId="{57DCF973-D289-475C-94D6-43C95293232B}" dt="2026-02-09T23:13:29.123" v="38" actId="26606"/>
          <ac:spMkLst>
            <pc:docMk/>
            <pc:sldMk cId="1774098343" sldId="259"/>
            <ac:spMk id="2" creationId="{D8D3CC5E-794A-D8AA-023A-73F44A7A355F}"/>
          </ac:spMkLst>
        </pc:spChg>
        <pc:spChg chg="add del">
          <ac:chgData name="Sabrina Khan" userId="6159dc3b-9e8f-4fca-8da8-687850da659c" providerId="ADAL" clId="{57DCF973-D289-475C-94D6-43C95293232B}" dt="2026-02-09T23:13:58.455" v="39" actId="26606"/>
          <ac:spMkLst>
            <pc:docMk/>
            <pc:sldMk cId="1774098343" sldId="259"/>
            <ac:spMk id="9" creationId="{F68B2C62-7648-4430-90D5-AE0F252AF113}"/>
          </ac:spMkLst>
        </pc:spChg>
        <pc:spChg chg="add">
          <ac:chgData name="Sabrina Khan" userId="6159dc3b-9e8f-4fca-8da8-687850da659c" providerId="ADAL" clId="{57DCF973-D289-475C-94D6-43C95293232B}" dt="2026-02-09T23:13:58.455" v="39" actId="26606"/>
          <ac:spMkLst>
            <pc:docMk/>
            <pc:sldMk cId="1774098343" sldId="259"/>
            <ac:spMk id="17" creationId="{F68B2C62-7648-4430-90D5-AE0F252AF113}"/>
          </ac:spMkLst>
        </pc:spChg>
        <pc:spChg chg="add del">
          <ac:chgData name="Sabrina Khan" userId="6159dc3b-9e8f-4fca-8da8-687850da659c" providerId="ADAL" clId="{57DCF973-D289-475C-94D6-43C95293232B}" dt="2026-02-09T23:13:29.123" v="38" actId="26606"/>
          <ac:spMkLst>
            <pc:docMk/>
            <pc:sldMk cId="1774098343" sldId="259"/>
            <ac:spMk id="20" creationId="{F68B2C62-7648-4430-90D5-AE0F252AF113}"/>
          </ac:spMkLst>
        </pc:spChg>
        <pc:graphicFrameChg chg="add del modGraphic">
          <ac:chgData name="Sabrina Khan" userId="6159dc3b-9e8f-4fca-8da8-687850da659c" providerId="ADAL" clId="{57DCF973-D289-475C-94D6-43C95293232B}" dt="2026-02-10T17:15:06.410" v="257" actId="478"/>
          <ac:graphicFrameMkLst>
            <pc:docMk/>
            <pc:sldMk cId="1774098343" sldId="259"/>
            <ac:graphicFrameMk id="4" creationId="{0118E018-D874-7F38-F0FC-19812399C8C6}"/>
          </ac:graphicFrameMkLst>
        </pc:graphicFrameChg>
        <pc:graphicFrameChg chg="mod modGraphic">
          <ac:chgData name="Sabrina Khan" userId="6159dc3b-9e8f-4fca-8da8-687850da659c" providerId="ADAL" clId="{57DCF973-D289-475C-94D6-43C95293232B}" dt="2026-02-09T23:13:58.455" v="39" actId="26606"/>
          <ac:graphicFrameMkLst>
            <pc:docMk/>
            <pc:sldMk cId="1774098343" sldId="259"/>
            <ac:graphicFrameMk id="5" creationId="{18FC6683-5E2C-05D5-1B05-664816EEA89E}"/>
          </ac:graphicFrameMkLst>
        </pc:graphicFrameChg>
        <pc:cxnChg chg="add del">
          <ac:chgData name="Sabrina Khan" userId="6159dc3b-9e8f-4fca-8da8-687850da659c" providerId="ADAL" clId="{57DCF973-D289-475C-94D6-43C95293232B}" dt="2026-02-09T23:13:58.455" v="39" actId="26606"/>
          <ac:cxnSpMkLst>
            <pc:docMk/>
            <pc:sldMk cId="1774098343" sldId="259"/>
            <ac:cxnSpMk id="11" creationId="{AAD0195E-7F27-4D06-9427-0C121D721A14}"/>
          </ac:cxnSpMkLst>
        </pc:cxnChg>
        <pc:cxnChg chg="add del">
          <ac:chgData name="Sabrina Khan" userId="6159dc3b-9e8f-4fca-8da8-687850da659c" providerId="ADAL" clId="{57DCF973-D289-475C-94D6-43C95293232B}" dt="2026-02-09T23:13:58.455" v="39" actId="26606"/>
          <ac:cxnSpMkLst>
            <pc:docMk/>
            <pc:sldMk cId="1774098343" sldId="259"/>
            <ac:cxnSpMk id="15" creationId="{9D74C2FC-3228-4FC1-B97B-87AD35508D91}"/>
          </ac:cxnSpMkLst>
        </pc:cxnChg>
        <pc:cxnChg chg="add">
          <ac:chgData name="Sabrina Khan" userId="6159dc3b-9e8f-4fca-8da8-687850da659c" providerId="ADAL" clId="{57DCF973-D289-475C-94D6-43C95293232B}" dt="2026-02-09T23:13:58.455" v="39" actId="26606"/>
          <ac:cxnSpMkLst>
            <pc:docMk/>
            <pc:sldMk cId="1774098343" sldId="259"/>
            <ac:cxnSpMk id="18" creationId="{AAD0195E-7F27-4D06-9427-0C121D721A14}"/>
          </ac:cxnSpMkLst>
        </pc:cxnChg>
        <pc:cxnChg chg="add del">
          <ac:chgData name="Sabrina Khan" userId="6159dc3b-9e8f-4fca-8da8-687850da659c" providerId="ADAL" clId="{57DCF973-D289-475C-94D6-43C95293232B}" dt="2026-02-09T23:13:29.123" v="38" actId="26606"/>
          <ac:cxnSpMkLst>
            <pc:docMk/>
            <pc:sldMk cId="1774098343" sldId="259"/>
            <ac:cxnSpMk id="22" creationId="{9BB96FAB-CCBF-4D1E-9D0D-B038ACC29BD0}"/>
          </ac:cxnSpMkLst>
        </pc:cxnChg>
        <pc:cxnChg chg="add">
          <ac:chgData name="Sabrina Khan" userId="6159dc3b-9e8f-4fca-8da8-687850da659c" providerId="ADAL" clId="{57DCF973-D289-475C-94D6-43C95293232B}" dt="2026-02-09T23:13:58.455" v="39" actId="26606"/>
          <ac:cxnSpMkLst>
            <pc:docMk/>
            <pc:sldMk cId="1774098343" sldId="259"/>
            <ac:cxnSpMk id="24" creationId="{9D74C2FC-3228-4FC1-B97B-87AD35508D91}"/>
          </ac:cxnSpMkLst>
        </pc:cxnChg>
      </pc:sldChg>
      <pc:sldChg chg="addSp delSp modSp mod ord">
        <pc:chgData name="Sabrina Khan" userId="6159dc3b-9e8f-4fca-8da8-687850da659c" providerId="ADAL" clId="{57DCF973-D289-475C-94D6-43C95293232B}" dt="2026-02-09T23:35:41.547" v="115"/>
        <pc:sldMkLst>
          <pc:docMk/>
          <pc:sldMk cId="3595576397" sldId="260"/>
        </pc:sldMkLst>
        <pc:spChg chg="mod">
          <ac:chgData name="Sabrina Khan" userId="6159dc3b-9e8f-4fca-8da8-687850da659c" providerId="ADAL" clId="{57DCF973-D289-475C-94D6-43C95293232B}" dt="2026-02-09T23:20:40.401" v="61" actId="26606"/>
          <ac:spMkLst>
            <pc:docMk/>
            <pc:sldMk cId="3595576397" sldId="260"/>
            <ac:spMk id="2" creationId="{966F75B4-0EDB-4FB6-C3EC-5482805A1C73}"/>
          </ac:spMkLst>
        </pc:spChg>
        <pc:spChg chg="del">
          <ac:chgData name="Sabrina Khan" userId="6159dc3b-9e8f-4fca-8da8-687850da659c" providerId="ADAL" clId="{57DCF973-D289-475C-94D6-43C95293232B}" dt="2026-02-09T23:20:40.401" v="61" actId="26606"/>
          <ac:spMkLst>
            <pc:docMk/>
            <pc:sldMk cId="3595576397" sldId="260"/>
            <ac:spMk id="9" creationId="{F68B2C62-7648-4430-90D5-AE0F252AF113}"/>
          </ac:spMkLst>
        </pc:spChg>
        <pc:spChg chg="add">
          <ac:chgData name="Sabrina Khan" userId="6159dc3b-9e8f-4fca-8da8-687850da659c" providerId="ADAL" clId="{57DCF973-D289-475C-94D6-43C95293232B}" dt="2026-02-09T23:20:40.401" v="61" actId="26606"/>
          <ac:spMkLst>
            <pc:docMk/>
            <pc:sldMk cId="3595576397" sldId="260"/>
            <ac:spMk id="16" creationId="{985184E4-C93A-4E34-8365-1886AAC5DE60}"/>
          </ac:spMkLst>
        </pc:spChg>
        <pc:graphicFrameChg chg="mod modGraphic">
          <ac:chgData name="Sabrina Khan" userId="6159dc3b-9e8f-4fca-8da8-687850da659c" providerId="ADAL" clId="{57DCF973-D289-475C-94D6-43C95293232B}" dt="2026-02-09T23:20:40.401" v="61" actId="26606"/>
          <ac:graphicFrameMkLst>
            <pc:docMk/>
            <pc:sldMk cId="3595576397" sldId="260"/>
            <ac:graphicFrameMk id="5" creationId="{10C437AE-A915-F940-6F11-5E1889B944E9}"/>
          </ac:graphicFrameMkLst>
        </pc:graphicFrameChg>
        <pc:cxnChg chg="del">
          <ac:chgData name="Sabrina Khan" userId="6159dc3b-9e8f-4fca-8da8-687850da659c" providerId="ADAL" clId="{57DCF973-D289-475C-94D6-43C95293232B}" dt="2026-02-09T23:20:40.401" v="61" actId="26606"/>
          <ac:cxnSpMkLst>
            <pc:docMk/>
            <pc:sldMk cId="3595576397" sldId="260"/>
            <ac:cxnSpMk id="11" creationId="{4BFD5B9F-5FB6-467D-83D5-DF82F1907354}"/>
          </ac:cxnSpMkLst>
        </pc:cxnChg>
        <pc:cxnChg chg="add">
          <ac:chgData name="Sabrina Khan" userId="6159dc3b-9e8f-4fca-8da8-687850da659c" providerId="ADAL" clId="{57DCF973-D289-475C-94D6-43C95293232B}" dt="2026-02-09T23:20:40.401" v="61" actId="26606"/>
          <ac:cxnSpMkLst>
            <pc:docMk/>
            <pc:sldMk cId="3595576397" sldId="260"/>
            <ac:cxnSpMk id="18" creationId="{8AB0D40B-37F7-4F1F-B956-AFC12066ABE3}"/>
          </ac:cxnSpMkLst>
        </pc:cxnChg>
      </pc:sldChg>
      <pc:sldChg chg="modSp mod">
        <pc:chgData name="Sabrina Khan" userId="6159dc3b-9e8f-4fca-8da8-687850da659c" providerId="ADAL" clId="{57DCF973-D289-475C-94D6-43C95293232B}" dt="2026-02-10T17:52:48.732" v="398" actId="14100"/>
        <pc:sldMkLst>
          <pc:docMk/>
          <pc:sldMk cId="3214899110" sldId="261"/>
        </pc:sldMkLst>
        <pc:spChg chg="mod">
          <ac:chgData name="Sabrina Khan" userId="6159dc3b-9e8f-4fca-8da8-687850da659c" providerId="ADAL" clId="{57DCF973-D289-475C-94D6-43C95293232B}" dt="2026-02-10T17:52:48.732" v="398" actId="14100"/>
          <ac:spMkLst>
            <pc:docMk/>
            <pc:sldMk cId="3214899110" sldId="261"/>
            <ac:spMk id="2" creationId="{12207C54-6C65-6D81-C670-48961E8674A6}"/>
          </ac:spMkLst>
        </pc:spChg>
        <pc:spChg chg="mod">
          <ac:chgData name="Sabrina Khan" userId="6159dc3b-9e8f-4fca-8da8-687850da659c" providerId="ADAL" clId="{57DCF973-D289-475C-94D6-43C95293232B}" dt="2026-02-10T17:52:20.282" v="394" actId="27636"/>
          <ac:spMkLst>
            <pc:docMk/>
            <pc:sldMk cId="3214899110" sldId="261"/>
            <ac:spMk id="3" creationId="{2BF88877-4176-461C-BE01-E365939AA9AC}"/>
          </ac:spMkLst>
        </pc:spChg>
      </pc:sldChg>
      <pc:sldChg chg="modSp mod ord">
        <pc:chgData name="Sabrina Khan" userId="6159dc3b-9e8f-4fca-8da8-687850da659c" providerId="ADAL" clId="{57DCF973-D289-475C-94D6-43C95293232B}" dt="2026-02-10T17:15:41.243" v="260" actId="14100"/>
        <pc:sldMkLst>
          <pc:docMk/>
          <pc:sldMk cId="4272229701" sldId="262"/>
        </pc:sldMkLst>
        <pc:graphicFrameChg chg="mod">
          <ac:chgData name="Sabrina Khan" userId="6159dc3b-9e8f-4fca-8da8-687850da659c" providerId="ADAL" clId="{57DCF973-D289-475C-94D6-43C95293232B}" dt="2026-02-10T17:15:41.243" v="260" actId="14100"/>
          <ac:graphicFrameMkLst>
            <pc:docMk/>
            <pc:sldMk cId="4272229701" sldId="262"/>
            <ac:graphicFrameMk id="18" creationId="{14C194B6-3158-AFC9-7C27-2F41154A8954}"/>
          </ac:graphicFrameMkLst>
        </pc:graphicFrameChg>
      </pc:sldChg>
      <pc:sldChg chg="modSp mod ord">
        <pc:chgData name="Sabrina Khan" userId="6159dc3b-9e8f-4fca-8da8-687850da659c" providerId="ADAL" clId="{57DCF973-D289-475C-94D6-43C95293232B}" dt="2026-02-10T17:16:43.084" v="268" actId="14100"/>
        <pc:sldMkLst>
          <pc:docMk/>
          <pc:sldMk cId="3448376944" sldId="263"/>
        </pc:sldMkLst>
        <pc:graphicFrameChg chg="mod">
          <ac:chgData name="Sabrina Khan" userId="6159dc3b-9e8f-4fca-8da8-687850da659c" providerId="ADAL" clId="{57DCF973-D289-475C-94D6-43C95293232B}" dt="2026-02-10T17:16:43.084" v="268" actId="14100"/>
          <ac:graphicFrameMkLst>
            <pc:docMk/>
            <pc:sldMk cId="3448376944" sldId="263"/>
            <ac:graphicFrameMk id="17" creationId="{E747AD3A-9583-F61C-2A51-9C500762C2BC}"/>
          </ac:graphicFrameMkLst>
        </pc:graphicFrameChg>
      </pc:sldChg>
      <pc:sldChg chg="addSp delSp modSp mod ord">
        <pc:chgData name="Sabrina Khan" userId="6159dc3b-9e8f-4fca-8da8-687850da659c" providerId="ADAL" clId="{57DCF973-D289-475C-94D6-43C95293232B}" dt="2026-02-10T17:09:14.263" v="252"/>
        <pc:sldMkLst>
          <pc:docMk/>
          <pc:sldMk cId="1827765370" sldId="264"/>
        </pc:sldMkLst>
        <pc:spChg chg="mod">
          <ac:chgData name="Sabrina Khan" userId="6159dc3b-9e8f-4fca-8da8-687850da659c" providerId="ADAL" clId="{57DCF973-D289-475C-94D6-43C95293232B}" dt="2026-02-09T23:21:24.090" v="64" actId="26606"/>
          <ac:spMkLst>
            <pc:docMk/>
            <pc:sldMk cId="1827765370" sldId="264"/>
            <ac:spMk id="2" creationId="{D4568691-600B-DC02-7D52-5EC40FC7947F}"/>
          </ac:spMkLst>
        </pc:spChg>
        <pc:spChg chg="add del">
          <ac:chgData name="Sabrina Khan" userId="6159dc3b-9e8f-4fca-8da8-687850da659c" providerId="ADAL" clId="{57DCF973-D289-475C-94D6-43C95293232B}" dt="2026-02-09T23:21:24.090" v="64" actId="26606"/>
          <ac:spMkLst>
            <pc:docMk/>
            <pc:sldMk cId="1827765370" sldId="264"/>
            <ac:spMk id="9" creationId="{F68B2C62-7648-4430-90D5-AE0F252AF113}"/>
          </ac:spMkLst>
        </pc:spChg>
        <pc:spChg chg="add del">
          <ac:chgData name="Sabrina Khan" userId="6159dc3b-9e8f-4fca-8da8-687850da659c" providerId="ADAL" clId="{57DCF973-D289-475C-94D6-43C95293232B}" dt="2026-02-09T23:21:24.035" v="63" actId="26606"/>
          <ac:spMkLst>
            <pc:docMk/>
            <pc:sldMk cId="1827765370" sldId="264"/>
            <ac:spMk id="16" creationId="{985184E4-C93A-4E34-8365-1886AAC5DE60}"/>
          </ac:spMkLst>
        </pc:spChg>
        <pc:spChg chg="add">
          <ac:chgData name="Sabrina Khan" userId="6159dc3b-9e8f-4fca-8da8-687850da659c" providerId="ADAL" clId="{57DCF973-D289-475C-94D6-43C95293232B}" dt="2026-02-09T23:21:24.090" v="64" actId="26606"/>
          <ac:spMkLst>
            <pc:docMk/>
            <pc:sldMk cId="1827765370" sldId="264"/>
            <ac:spMk id="20" creationId="{985184E4-C93A-4E34-8365-1886AAC5DE60}"/>
          </ac:spMkLst>
        </pc:spChg>
        <pc:graphicFrameChg chg="mod modGraphic">
          <ac:chgData name="Sabrina Khan" userId="6159dc3b-9e8f-4fca-8da8-687850da659c" providerId="ADAL" clId="{57DCF973-D289-475C-94D6-43C95293232B}" dt="2026-02-09T23:21:24.090" v="64" actId="26606"/>
          <ac:graphicFrameMkLst>
            <pc:docMk/>
            <pc:sldMk cId="1827765370" sldId="264"/>
            <ac:graphicFrameMk id="5" creationId="{8F299A4A-201C-7AAB-6E15-0BE08AF9D3FC}"/>
          </ac:graphicFrameMkLst>
        </pc:graphicFrameChg>
        <pc:cxnChg chg="add del">
          <ac:chgData name="Sabrina Khan" userId="6159dc3b-9e8f-4fca-8da8-687850da659c" providerId="ADAL" clId="{57DCF973-D289-475C-94D6-43C95293232B}" dt="2026-02-09T23:21:24.090" v="64" actId="26606"/>
          <ac:cxnSpMkLst>
            <pc:docMk/>
            <pc:sldMk cId="1827765370" sldId="264"/>
            <ac:cxnSpMk id="11" creationId="{4BFD5B9F-5FB6-467D-83D5-DF82F1907354}"/>
          </ac:cxnSpMkLst>
        </pc:cxnChg>
        <pc:cxnChg chg="add del">
          <ac:chgData name="Sabrina Khan" userId="6159dc3b-9e8f-4fca-8da8-687850da659c" providerId="ADAL" clId="{57DCF973-D289-475C-94D6-43C95293232B}" dt="2026-02-09T23:21:24.035" v="63" actId="26606"/>
          <ac:cxnSpMkLst>
            <pc:docMk/>
            <pc:sldMk cId="1827765370" sldId="264"/>
            <ac:cxnSpMk id="18" creationId="{8AB0D40B-37F7-4F1F-B956-AFC12066ABE3}"/>
          </ac:cxnSpMkLst>
        </pc:cxnChg>
        <pc:cxnChg chg="add">
          <ac:chgData name="Sabrina Khan" userId="6159dc3b-9e8f-4fca-8da8-687850da659c" providerId="ADAL" clId="{57DCF973-D289-475C-94D6-43C95293232B}" dt="2026-02-09T23:21:24.090" v="64" actId="26606"/>
          <ac:cxnSpMkLst>
            <pc:docMk/>
            <pc:sldMk cId="1827765370" sldId="264"/>
            <ac:cxnSpMk id="21" creationId="{8AB0D40B-37F7-4F1F-B956-AFC12066ABE3}"/>
          </ac:cxnSpMkLst>
        </pc:cxnChg>
      </pc:sldChg>
      <pc:sldChg chg="addSp delSp modSp mod ord">
        <pc:chgData name="Sabrina Khan" userId="6159dc3b-9e8f-4fca-8da8-687850da659c" providerId="ADAL" clId="{57DCF973-D289-475C-94D6-43C95293232B}" dt="2026-02-09T23:38:41.837" v="123"/>
        <pc:sldMkLst>
          <pc:docMk/>
          <pc:sldMk cId="763503592" sldId="265"/>
        </pc:sldMkLst>
        <pc:spChg chg="mod">
          <ac:chgData name="Sabrina Khan" userId="6159dc3b-9e8f-4fca-8da8-687850da659c" providerId="ADAL" clId="{57DCF973-D289-475C-94D6-43C95293232B}" dt="2026-02-09T23:23:13.194" v="74" actId="26606"/>
          <ac:spMkLst>
            <pc:docMk/>
            <pc:sldMk cId="763503592" sldId="265"/>
            <ac:spMk id="2" creationId="{9E448DF9-10A4-E058-F918-8043F45A1475}"/>
          </ac:spMkLst>
        </pc:spChg>
        <pc:spChg chg="mod ord">
          <ac:chgData name="Sabrina Khan" userId="6159dc3b-9e8f-4fca-8da8-687850da659c" providerId="ADAL" clId="{57DCF973-D289-475C-94D6-43C95293232B}" dt="2026-02-09T23:24:09.878" v="84" actId="113"/>
          <ac:spMkLst>
            <pc:docMk/>
            <pc:sldMk cId="763503592" sldId="265"/>
            <ac:spMk id="7" creationId="{63B43152-6D76-3F1C-507A-A70D43E73CD3}"/>
          </ac:spMkLst>
        </pc:spChg>
        <pc:spChg chg="add del">
          <ac:chgData name="Sabrina Khan" userId="6159dc3b-9e8f-4fca-8da8-687850da659c" providerId="ADAL" clId="{57DCF973-D289-475C-94D6-43C95293232B}" dt="2026-02-09T23:23:13.194" v="74" actId="26606"/>
          <ac:spMkLst>
            <pc:docMk/>
            <pc:sldMk cId="763503592" sldId="265"/>
            <ac:spMk id="8" creationId="{EEF92585-7A99-6108-9663-8C59032742EC}"/>
          </ac:spMkLst>
        </pc:spChg>
        <pc:spChg chg="add del">
          <ac:chgData name="Sabrina Khan" userId="6159dc3b-9e8f-4fca-8da8-687850da659c" providerId="ADAL" clId="{57DCF973-D289-475C-94D6-43C95293232B}" dt="2026-02-09T23:23:13.183" v="73" actId="26606"/>
          <ac:spMkLst>
            <pc:docMk/>
            <pc:sldMk cId="763503592" sldId="265"/>
            <ac:spMk id="15" creationId="{E49D7415-2F11-44C2-B6AA-13A25B6814B9}"/>
          </ac:spMkLst>
        </pc:spChg>
        <pc:spChg chg="add">
          <ac:chgData name="Sabrina Khan" userId="6159dc3b-9e8f-4fca-8da8-687850da659c" providerId="ADAL" clId="{57DCF973-D289-475C-94D6-43C95293232B}" dt="2026-02-09T23:23:13.194" v="74" actId="26606"/>
          <ac:spMkLst>
            <pc:docMk/>
            <pc:sldMk cId="763503592" sldId="265"/>
            <ac:spMk id="20" creationId="{E49D7415-2F11-44C2-B6AA-13A25B6814B9}"/>
          </ac:spMkLst>
        </pc:spChg>
        <pc:picChg chg="add mod">
          <ac:chgData name="Sabrina Khan" userId="6159dc3b-9e8f-4fca-8da8-687850da659c" providerId="ADAL" clId="{57DCF973-D289-475C-94D6-43C95293232B}" dt="2026-02-09T23:23:13.194" v="74" actId="26606"/>
          <ac:picMkLst>
            <pc:docMk/>
            <pc:sldMk cId="763503592" sldId="265"/>
            <ac:picMk id="3" creationId="{55A1FECD-D2FC-6E6F-E67B-3A99F0A3A633}"/>
          </ac:picMkLst>
        </pc:picChg>
        <pc:cxnChg chg="add del">
          <ac:chgData name="Sabrina Khan" userId="6159dc3b-9e8f-4fca-8da8-687850da659c" providerId="ADAL" clId="{57DCF973-D289-475C-94D6-43C95293232B}" dt="2026-02-09T23:23:13.194" v="74" actId="26606"/>
          <ac:cxnSpMkLst>
            <pc:docMk/>
            <pc:sldMk cId="763503592" sldId="265"/>
            <ac:cxnSpMk id="10" creationId="{F6DB4BEA-22D1-9BE0-1F06-BAFE567B5E66}"/>
          </ac:cxnSpMkLst>
        </pc:cxnChg>
        <pc:cxnChg chg="add del">
          <ac:chgData name="Sabrina Khan" userId="6159dc3b-9e8f-4fca-8da8-687850da659c" providerId="ADAL" clId="{57DCF973-D289-475C-94D6-43C95293232B}" dt="2026-02-09T23:23:13.183" v="73" actId="26606"/>
          <ac:cxnSpMkLst>
            <pc:docMk/>
            <pc:sldMk cId="763503592" sldId="265"/>
            <ac:cxnSpMk id="17" creationId="{D2E57F3D-33BE-4306-87E6-245763719516}"/>
          </ac:cxnSpMkLst>
        </pc:cxnChg>
        <pc:cxnChg chg="add">
          <ac:chgData name="Sabrina Khan" userId="6159dc3b-9e8f-4fca-8da8-687850da659c" providerId="ADAL" clId="{57DCF973-D289-475C-94D6-43C95293232B}" dt="2026-02-09T23:23:13.194" v="74" actId="26606"/>
          <ac:cxnSpMkLst>
            <pc:docMk/>
            <pc:sldMk cId="763503592" sldId="265"/>
            <ac:cxnSpMk id="19" creationId="{6E0E8146-6E65-2E6C-0C86-547E3C925406}"/>
          </ac:cxnSpMkLst>
        </pc:cxnChg>
        <pc:cxnChg chg="add">
          <ac:chgData name="Sabrina Khan" userId="6159dc3b-9e8f-4fca-8da8-687850da659c" providerId="ADAL" clId="{57DCF973-D289-475C-94D6-43C95293232B}" dt="2026-02-09T23:23:13.194" v="74" actId="26606"/>
          <ac:cxnSpMkLst>
            <pc:docMk/>
            <pc:sldMk cId="763503592" sldId="265"/>
            <ac:cxnSpMk id="21" creationId="{8E813B4C-6731-0B72-5252-A79AB0E20B58}"/>
          </ac:cxnSpMkLst>
        </pc:cxnChg>
      </pc:sldChg>
      <pc:sldChg chg="addSp delSp modSp mod">
        <pc:chgData name="Sabrina Khan" userId="6159dc3b-9e8f-4fca-8da8-687850da659c" providerId="ADAL" clId="{57DCF973-D289-475C-94D6-43C95293232B}" dt="2026-02-10T17:17:42.928" v="269" actId="207"/>
        <pc:sldMkLst>
          <pc:docMk/>
          <pc:sldMk cId="3075742089" sldId="267"/>
        </pc:sldMkLst>
        <pc:spChg chg="del">
          <ac:chgData name="Sabrina Khan" userId="6159dc3b-9e8f-4fca-8da8-687850da659c" providerId="ADAL" clId="{57DCF973-D289-475C-94D6-43C95293232B}" dt="2026-02-09T23:12:36.904" v="36" actId="26606"/>
          <ac:spMkLst>
            <pc:docMk/>
            <pc:sldMk cId="3075742089" sldId="267"/>
            <ac:spMk id="3" creationId="{BB00FE52-F3B4-3D3E-6DC1-241C070187B3}"/>
          </ac:spMkLst>
        </pc:spChg>
        <pc:graphicFrameChg chg="add mod">
          <ac:chgData name="Sabrina Khan" userId="6159dc3b-9e8f-4fca-8da8-687850da659c" providerId="ADAL" clId="{57DCF973-D289-475C-94D6-43C95293232B}" dt="2026-02-10T17:17:42.928" v="269" actId="207"/>
          <ac:graphicFrameMkLst>
            <pc:docMk/>
            <pc:sldMk cId="3075742089" sldId="267"/>
            <ac:graphicFrameMk id="16" creationId="{AEB302FC-AEE2-4D4B-0E5B-9F6E9AD8F9A8}"/>
          </ac:graphicFrameMkLst>
        </pc:graphicFrameChg>
      </pc:sldChg>
      <pc:sldChg chg="addSp delSp modSp mod setBg">
        <pc:chgData name="Sabrina Khan" userId="6159dc3b-9e8f-4fca-8da8-687850da659c" providerId="ADAL" clId="{57DCF973-D289-475C-94D6-43C95293232B}" dt="2026-02-10T17:46:52.704" v="371" actId="26606"/>
        <pc:sldMkLst>
          <pc:docMk/>
          <pc:sldMk cId="1360191189" sldId="268"/>
        </pc:sldMkLst>
        <pc:spChg chg="mod">
          <ac:chgData name="Sabrina Khan" userId="6159dc3b-9e8f-4fca-8da8-687850da659c" providerId="ADAL" clId="{57DCF973-D289-475C-94D6-43C95293232B}" dt="2026-02-10T17:46:52.704" v="371" actId="26606"/>
          <ac:spMkLst>
            <pc:docMk/>
            <pc:sldMk cId="1360191189" sldId="268"/>
            <ac:spMk id="2" creationId="{2FBB6181-7BB3-2A48-4403-3F429000522C}"/>
          </ac:spMkLst>
        </pc:spChg>
        <pc:spChg chg="add del mod">
          <ac:chgData name="Sabrina Khan" userId="6159dc3b-9e8f-4fca-8da8-687850da659c" providerId="ADAL" clId="{57DCF973-D289-475C-94D6-43C95293232B}" dt="2026-02-10T17:46:52.704" v="371" actId="26606"/>
          <ac:spMkLst>
            <pc:docMk/>
            <pc:sldMk cId="1360191189" sldId="268"/>
            <ac:spMk id="3" creationId="{95312AD1-A677-455A-EDB9-AE8F15B4A43B}"/>
          </ac:spMkLst>
        </pc:spChg>
        <pc:spChg chg="add del">
          <ac:chgData name="Sabrina Khan" userId="6159dc3b-9e8f-4fca-8da8-687850da659c" providerId="ADAL" clId="{57DCF973-D289-475C-94D6-43C95293232B}" dt="2026-02-10T17:46:52.704" v="371" actId="26606"/>
          <ac:spMkLst>
            <pc:docMk/>
            <pc:sldMk cId="1360191189" sldId="268"/>
            <ac:spMk id="9" creationId="{F68B2C62-7648-4430-90D5-AE0F252AF113}"/>
          </ac:spMkLst>
        </pc:spChg>
        <pc:graphicFrameChg chg="add del">
          <ac:chgData name="Sabrina Khan" userId="6159dc3b-9e8f-4fca-8da8-687850da659c" providerId="ADAL" clId="{57DCF973-D289-475C-94D6-43C95293232B}" dt="2026-02-10T17:46:42.149" v="369" actId="26606"/>
          <ac:graphicFrameMkLst>
            <pc:docMk/>
            <pc:sldMk cId="1360191189" sldId="268"/>
            <ac:graphicFrameMk id="5" creationId="{71202D81-1A42-3614-011A-3B9EC1AD0AA3}"/>
          </ac:graphicFrameMkLst>
        </pc:graphicFrameChg>
        <pc:graphicFrameChg chg="add del">
          <ac:chgData name="Sabrina Khan" userId="6159dc3b-9e8f-4fca-8da8-687850da659c" providerId="ADAL" clId="{57DCF973-D289-475C-94D6-43C95293232B}" dt="2026-02-10T17:46:52.704" v="371" actId="26606"/>
          <ac:graphicFrameMkLst>
            <pc:docMk/>
            <pc:sldMk cId="1360191189" sldId="268"/>
            <ac:graphicFrameMk id="6" creationId="{A5B7111F-013E-296A-DB7A-0BC695B9965F}"/>
          </ac:graphicFrameMkLst>
        </pc:graphicFrameChg>
        <pc:cxnChg chg="add del">
          <ac:chgData name="Sabrina Khan" userId="6159dc3b-9e8f-4fca-8da8-687850da659c" providerId="ADAL" clId="{57DCF973-D289-475C-94D6-43C95293232B}" dt="2026-02-10T17:46:52.704" v="371" actId="26606"/>
          <ac:cxnSpMkLst>
            <pc:docMk/>
            <pc:sldMk cId="1360191189" sldId="268"/>
            <ac:cxnSpMk id="11" creationId="{4BFD5B9F-5FB6-467D-83D5-DF82F1907354}"/>
          </ac:cxnSpMkLst>
        </pc:cxnChg>
      </pc:sldChg>
      <pc:sldChg chg="addSp delSp modSp mod ord setBg setClrOvrMap">
        <pc:chgData name="Sabrina Khan" userId="6159dc3b-9e8f-4fca-8da8-687850da659c" providerId="ADAL" clId="{57DCF973-D289-475C-94D6-43C95293232B}" dt="2026-02-10T17:44:20.940" v="363" actId="14826"/>
        <pc:sldMkLst>
          <pc:docMk/>
          <pc:sldMk cId="3548588712" sldId="269"/>
        </pc:sldMkLst>
        <pc:spChg chg="del mod">
          <ac:chgData name="Sabrina Khan" userId="6159dc3b-9e8f-4fca-8da8-687850da659c" providerId="ADAL" clId="{57DCF973-D289-475C-94D6-43C95293232B}" dt="2026-02-10T17:35:51.930" v="317" actId="478"/>
          <ac:spMkLst>
            <pc:docMk/>
            <pc:sldMk cId="3548588712" sldId="269"/>
            <ac:spMk id="2" creationId="{9A3EF395-C502-053E-859A-F8AA1F96AA4F}"/>
          </ac:spMkLst>
        </pc:spChg>
        <pc:spChg chg="del">
          <ac:chgData name="Sabrina Khan" userId="6159dc3b-9e8f-4fca-8da8-687850da659c" providerId="ADAL" clId="{57DCF973-D289-475C-94D6-43C95293232B}" dt="2026-02-09T23:10:31.962" v="33" actId="26606"/>
          <ac:spMkLst>
            <pc:docMk/>
            <pc:sldMk cId="3548588712" sldId="269"/>
            <ac:spMk id="3" creationId="{5B22DB98-6FAF-2296-E43A-23D8CA9B690B}"/>
          </ac:spMkLst>
        </pc:spChg>
        <pc:spChg chg="add mod">
          <ac:chgData name="Sabrina Khan" userId="6159dc3b-9e8f-4fca-8da8-687850da659c" providerId="ADAL" clId="{57DCF973-D289-475C-94D6-43C95293232B}" dt="2026-02-10T17:38:55.312" v="341" actId="207"/>
          <ac:spMkLst>
            <pc:docMk/>
            <pc:sldMk cId="3548588712" sldId="269"/>
            <ac:spMk id="4" creationId="{CB37A8B0-50BF-81BE-8751-62B92DD6C9AF}"/>
          </ac:spMkLst>
        </pc:spChg>
        <pc:spChg chg="add mod">
          <ac:chgData name="Sabrina Khan" userId="6159dc3b-9e8f-4fca-8da8-687850da659c" providerId="ADAL" clId="{57DCF973-D289-475C-94D6-43C95293232B}" dt="2026-02-10T17:41:32.813" v="357" actId="255"/>
          <ac:spMkLst>
            <pc:docMk/>
            <pc:sldMk cId="3548588712" sldId="269"/>
            <ac:spMk id="7" creationId="{EA0E82FA-4BCD-B04A-3F49-AFD0821CD79C}"/>
          </ac:spMkLst>
        </pc:spChg>
        <pc:spChg chg="add mod">
          <ac:chgData name="Sabrina Khan" userId="6159dc3b-9e8f-4fca-8da8-687850da659c" providerId="ADAL" clId="{57DCF973-D289-475C-94D6-43C95293232B}" dt="2026-02-10T17:41:53.169" v="360" actId="207"/>
          <ac:spMkLst>
            <pc:docMk/>
            <pc:sldMk cId="3548588712" sldId="269"/>
            <ac:spMk id="10" creationId="{24260B76-3AA1-81CB-313D-55EE50989D47}"/>
          </ac:spMkLst>
        </pc:spChg>
        <pc:spChg chg="add">
          <ac:chgData name="Sabrina Khan" userId="6159dc3b-9e8f-4fca-8da8-687850da659c" providerId="ADAL" clId="{57DCF973-D289-475C-94D6-43C95293232B}" dt="2026-02-09T23:10:31.962" v="33" actId="26606"/>
          <ac:spMkLst>
            <pc:docMk/>
            <pc:sldMk cId="3548588712" sldId="269"/>
            <ac:spMk id="13" creationId="{33E93247-6229-44AB-A550-739E971E690B}"/>
          </ac:spMkLst>
        </pc:spChg>
        <pc:spChg chg="add">
          <ac:chgData name="Sabrina Khan" userId="6159dc3b-9e8f-4fca-8da8-687850da659c" providerId="ADAL" clId="{57DCF973-D289-475C-94D6-43C95293232B}" dt="2026-02-09T23:10:31.962" v="33" actId="26606"/>
          <ac:spMkLst>
            <pc:docMk/>
            <pc:sldMk cId="3548588712" sldId="269"/>
            <ac:spMk id="15" creationId="{6BB6B482-ACCA-4938-8AEA-49D525C17221}"/>
          </ac:spMkLst>
        </pc:spChg>
        <pc:picChg chg="add mod">
          <ac:chgData name="Sabrina Khan" userId="6159dc3b-9e8f-4fca-8da8-687850da659c" providerId="ADAL" clId="{57DCF973-D289-475C-94D6-43C95293232B}" dt="2026-02-10T17:44:20.940" v="363" actId="14826"/>
          <ac:picMkLst>
            <pc:docMk/>
            <pc:sldMk cId="3548588712" sldId="269"/>
            <ac:picMk id="5" creationId="{B95D555B-C34F-8558-A511-B64F10ADC5F5}"/>
          </ac:picMkLst>
        </pc:picChg>
        <pc:cxnChg chg="add">
          <ac:chgData name="Sabrina Khan" userId="6159dc3b-9e8f-4fca-8da8-687850da659c" providerId="ADAL" clId="{57DCF973-D289-475C-94D6-43C95293232B}" dt="2026-02-09T23:10:31.962" v="33" actId="26606"/>
          <ac:cxnSpMkLst>
            <pc:docMk/>
            <pc:sldMk cId="3548588712" sldId="269"/>
            <ac:cxnSpMk id="9" creationId="{F64F9B95-9045-48D2-B9F3-2927E98F54AA}"/>
          </ac:cxnSpMkLst>
        </pc:cxnChg>
        <pc:cxnChg chg="add">
          <ac:chgData name="Sabrina Khan" userId="6159dc3b-9e8f-4fca-8da8-687850da659c" providerId="ADAL" clId="{57DCF973-D289-475C-94D6-43C95293232B}" dt="2026-02-09T23:10:31.962" v="33" actId="26606"/>
          <ac:cxnSpMkLst>
            <pc:docMk/>
            <pc:sldMk cId="3548588712" sldId="269"/>
            <ac:cxnSpMk id="11" creationId="{085AA86F-6A4D-4BCB-A045-D992CDC2959B}"/>
          </ac:cxnSpMkLst>
        </pc:cxnChg>
        <pc:cxnChg chg="add">
          <ac:chgData name="Sabrina Khan" userId="6159dc3b-9e8f-4fca-8da8-687850da659c" providerId="ADAL" clId="{57DCF973-D289-475C-94D6-43C95293232B}" dt="2026-02-09T23:10:31.962" v="33" actId="26606"/>
          <ac:cxnSpMkLst>
            <pc:docMk/>
            <pc:sldMk cId="3548588712" sldId="269"/>
            <ac:cxnSpMk id="17" creationId="{EE2E603F-4A95-4FE8-BB06-211DFD75DBEF}"/>
          </ac:cxnSpMkLst>
        </pc:cxnChg>
      </pc:sldChg>
      <pc:sldChg chg="modSp mod">
        <pc:chgData name="Sabrina Khan" userId="6159dc3b-9e8f-4fca-8da8-687850da659c" providerId="ADAL" clId="{57DCF973-D289-475C-94D6-43C95293232B}" dt="2026-02-09T23:02:55.747" v="0" actId="20577"/>
        <pc:sldMkLst>
          <pc:docMk/>
          <pc:sldMk cId="2503674748" sldId="270"/>
        </pc:sldMkLst>
        <pc:spChg chg="mod">
          <ac:chgData name="Sabrina Khan" userId="6159dc3b-9e8f-4fca-8da8-687850da659c" providerId="ADAL" clId="{57DCF973-D289-475C-94D6-43C95293232B}" dt="2026-02-09T23:02:55.747" v="0" actId="20577"/>
          <ac:spMkLst>
            <pc:docMk/>
            <pc:sldMk cId="2503674748" sldId="270"/>
            <ac:spMk id="3" creationId="{7DF8C7BD-A681-E63C-FB83-251E129B2AE0}"/>
          </ac:spMkLst>
        </pc:spChg>
      </pc:sldChg>
      <pc:sldChg chg="new del">
        <pc:chgData name="Sabrina Khan" userId="6159dc3b-9e8f-4fca-8da8-687850da659c" providerId="ADAL" clId="{57DCF973-D289-475C-94D6-43C95293232B}" dt="2026-02-10T17:08:36.953" v="246" actId="2696"/>
        <pc:sldMkLst>
          <pc:docMk/>
          <pc:sldMk cId="318260874" sldId="271"/>
        </pc:sldMkLst>
      </pc:sldChg>
      <pc:sldChg chg="delSp modSp new mod">
        <pc:chgData name="Sabrina Khan" userId="6159dc3b-9e8f-4fca-8da8-687850da659c" providerId="ADAL" clId="{57DCF973-D289-475C-94D6-43C95293232B}" dt="2026-02-10T17:52:28.919" v="395"/>
        <pc:sldMkLst>
          <pc:docMk/>
          <pc:sldMk cId="2313995388" sldId="271"/>
        </pc:sldMkLst>
        <pc:spChg chg="del mod">
          <ac:chgData name="Sabrina Khan" userId="6159dc3b-9e8f-4fca-8da8-687850da659c" providerId="ADAL" clId="{57DCF973-D289-475C-94D6-43C95293232B}" dt="2026-02-10T17:51:53.928" v="390" actId="478"/>
          <ac:spMkLst>
            <pc:docMk/>
            <pc:sldMk cId="2313995388" sldId="271"/>
            <ac:spMk id="2" creationId="{6DE9CFB8-C8FE-9560-E1A9-C7EC7425509F}"/>
          </ac:spMkLst>
        </pc:spChg>
        <pc:spChg chg="mod">
          <ac:chgData name="Sabrina Khan" userId="6159dc3b-9e8f-4fca-8da8-687850da659c" providerId="ADAL" clId="{57DCF973-D289-475C-94D6-43C95293232B}" dt="2026-02-10T17:52:28.919" v="395"/>
          <ac:spMkLst>
            <pc:docMk/>
            <pc:sldMk cId="2313995388" sldId="271"/>
            <ac:spMk id="3" creationId="{3F9EA9FC-65FD-C7A2-DFAC-5788C8DBE618}"/>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1CF49-7781-48A4-B7F7-640A4656BA69}"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43939B3C-FACF-4908-B408-417D6BA957CB}">
      <dgm:prSet/>
      <dgm:spPr/>
      <dgm:t>
        <a:bodyPr/>
        <a:lstStyle/>
        <a:p>
          <a:r>
            <a:rPr lang="en-US" b="1" dirty="0"/>
            <a:t>Definition:</a:t>
          </a:r>
          <a:r>
            <a:rPr lang="en-US" dirty="0"/>
            <a:t> A state of complete physical, mental, and social wellbeing, not just the absence of disease (World Health </a:t>
          </a:r>
          <a:r>
            <a:rPr lang="en-US" dirty="0" err="1"/>
            <a:t>Organisation</a:t>
          </a:r>
          <a:r>
            <a:rPr lang="en-US" dirty="0"/>
            <a:t>, 2020).</a:t>
          </a:r>
        </a:p>
      </dgm:t>
    </dgm:pt>
    <dgm:pt modelId="{01D13354-4857-453E-BF73-22C378957BC0}" type="parTrans" cxnId="{DC173CC4-9AAF-4A4A-B6C0-7363D0EB6216}">
      <dgm:prSet/>
      <dgm:spPr/>
      <dgm:t>
        <a:bodyPr/>
        <a:lstStyle/>
        <a:p>
          <a:endParaRPr lang="en-US"/>
        </a:p>
      </dgm:t>
    </dgm:pt>
    <dgm:pt modelId="{7AB2C0F7-E774-4916-8E23-61ACD6D02C1D}" type="sibTrans" cxnId="{DC173CC4-9AAF-4A4A-B6C0-7363D0EB6216}">
      <dgm:prSet/>
      <dgm:spPr/>
      <dgm:t>
        <a:bodyPr/>
        <a:lstStyle/>
        <a:p>
          <a:endParaRPr lang="en-US"/>
        </a:p>
      </dgm:t>
    </dgm:pt>
    <dgm:pt modelId="{F59ACFF2-C42E-4FFE-BEEF-86F855A1C7C7}">
      <dgm:prSet/>
      <dgm:spPr/>
      <dgm:t>
        <a:bodyPr/>
        <a:lstStyle/>
        <a:p>
          <a:r>
            <a:rPr lang="en-US" b="1" dirty="0"/>
            <a:t>Key idea:</a:t>
          </a:r>
          <a:r>
            <a:rPr lang="en-US" dirty="0"/>
            <a:t> Health is holistic and shaped by wider social and environmental factors.</a:t>
          </a:r>
        </a:p>
      </dgm:t>
    </dgm:pt>
    <dgm:pt modelId="{48852740-7917-497A-9AE3-6B553CE0B9F5}" type="parTrans" cxnId="{FC191047-9601-4180-87EE-46E6E6E8E401}">
      <dgm:prSet/>
      <dgm:spPr/>
      <dgm:t>
        <a:bodyPr/>
        <a:lstStyle/>
        <a:p>
          <a:endParaRPr lang="en-US"/>
        </a:p>
      </dgm:t>
    </dgm:pt>
    <dgm:pt modelId="{1C9A097B-0EE2-4732-9E55-1F2198D09A90}" type="sibTrans" cxnId="{FC191047-9601-4180-87EE-46E6E6E8E401}">
      <dgm:prSet/>
      <dgm:spPr/>
      <dgm:t>
        <a:bodyPr/>
        <a:lstStyle/>
        <a:p>
          <a:endParaRPr lang="en-US"/>
        </a:p>
      </dgm:t>
    </dgm:pt>
    <dgm:pt modelId="{5E1648D2-AD83-44C7-975D-BC0724F497C5}" type="pres">
      <dgm:prSet presAssocID="{AA71CF49-7781-48A4-B7F7-640A4656BA69}" presName="vert0" presStyleCnt="0">
        <dgm:presLayoutVars>
          <dgm:dir/>
          <dgm:animOne val="branch"/>
          <dgm:animLvl val="lvl"/>
        </dgm:presLayoutVars>
      </dgm:prSet>
      <dgm:spPr/>
    </dgm:pt>
    <dgm:pt modelId="{DE16D2AE-246F-477E-A2F4-38BFFBFE9C6C}" type="pres">
      <dgm:prSet presAssocID="{43939B3C-FACF-4908-B408-417D6BA957CB}" presName="thickLine" presStyleLbl="alignNode1" presStyleIdx="0" presStyleCnt="2"/>
      <dgm:spPr/>
    </dgm:pt>
    <dgm:pt modelId="{DD4304FF-1F61-494D-8185-A96704C506F2}" type="pres">
      <dgm:prSet presAssocID="{43939B3C-FACF-4908-B408-417D6BA957CB}" presName="horz1" presStyleCnt="0"/>
      <dgm:spPr/>
    </dgm:pt>
    <dgm:pt modelId="{71694912-4C67-4ED3-9FCB-CE2A9AC92FB2}" type="pres">
      <dgm:prSet presAssocID="{43939B3C-FACF-4908-B408-417D6BA957CB}" presName="tx1" presStyleLbl="revTx" presStyleIdx="0" presStyleCnt="2"/>
      <dgm:spPr/>
    </dgm:pt>
    <dgm:pt modelId="{E6C79F68-A05C-4F00-A4D3-DC66520B4C07}" type="pres">
      <dgm:prSet presAssocID="{43939B3C-FACF-4908-B408-417D6BA957CB}" presName="vert1" presStyleCnt="0"/>
      <dgm:spPr/>
    </dgm:pt>
    <dgm:pt modelId="{EB007576-EDEA-4119-90C3-6B4B3C696C83}" type="pres">
      <dgm:prSet presAssocID="{F59ACFF2-C42E-4FFE-BEEF-86F855A1C7C7}" presName="thickLine" presStyleLbl="alignNode1" presStyleIdx="1" presStyleCnt="2"/>
      <dgm:spPr/>
    </dgm:pt>
    <dgm:pt modelId="{F65488D3-A9D3-470D-B0C4-34FFF5A25F7C}" type="pres">
      <dgm:prSet presAssocID="{F59ACFF2-C42E-4FFE-BEEF-86F855A1C7C7}" presName="horz1" presStyleCnt="0"/>
      <dgm:spPr/>
    </dgm:pt>
    <dgm:pt modelId="{40E7465B-8130-4809-BE63-9308CBA3603B}" type="pres">
      <dgm:prSet presAssocID="{F59ACFF2-C42E-4FFE-BEEF-86F855A1C7C7}" presName="tx1" presStyleLbl="revTx" presStyleIdx="1" presStyleCnt="2"/>
      <dgm:spPr/>
    </dgm:pt>
    <dgm:pt modelId="{1FF2A7F1-4DB5-4814-9DE9-0F86D37F86C3}" type="pres">
      <dgm:prSet presAssocID="{F59ACFF2-C42E-4FFE-BEEF-86F855A1C7C7}" presName="vert1" presStyleCnt="0"/>
      <dgm:spPr/>
    </dgm:pt>
  </dgm:ptLst>
  <dgm:cxnLst>
    <dgm:cxn modelId="{FC191047-9601-4180-87EE-46E6E6E8E401}" srcId="{AA71CF49-7781-48A4-B7F7-640A4656BA69}" destId="{F59ACFF2-C42E-4FFE-BEEF-86F855A1C7C7}" srcOrd="1" destOrd="0" parTransId="{48852740-7917-497A-9AE3-6B553CE0B9F5}" sibTransId="{1C9A097B-0EE2-4732-9E55-1F2198D09A90}"/>
    <dgm:cxn modelId="{BC03B592-86D0-460C-A602-6FD30F3766AD}" type="presOf" srcId="{AA71CF49-7781-48A4-B7F7-640A4656BA69}" destId="{5E1648D2-AD83-44C7-975D-BC0724F497C5}" srcOrd="0" destOrd="0" presId="urn:microsoft.com/office/officeart/2008/layout/LinedList"/>
    <dgm:cxn modelId="{7F944F9F-BB7C-4296-85EB-2A04BAA1F6D8}" type="presOf" srcId="{43939B3C-FACF-4908-B408-417D6BA957CB}" destId="{71694912-4C67-4ED3-9FCB-CE2A9AC92FB2}" srcOrd="0" destOrd="0" presId="urn:microsoft.com/office/officeart/2008/layout/LinedList"/>
    <dgm:cxn modelId="{DC173CC4-9AAF-4A4A-B6C0-7363D0EB6216}" srcId="{AA71CF49-7781-48A4-B7F7-640A4656BA69}" destId="{43939B3C-FACF-4908-B408-417D6BA957CB}" srcOrd="0" destOrd="0" parTransId="{01D13354-4857-453E-BF73-22C378957BC0}" sibTransId="{7AB2C0F7-E774-4916-8E23-61ACD6D02C1D}"/>
    <dgm:cxn modelId="{1BD52BD8-05FA-478D-BC26-D5A6CD3994F6}" type="presOf" srcId="{F59ACFF2-C42E-4FFE-BEEF-86F855A1C7C7}" destId="{40E7465B-8130-4809-BE63-9308CBA3603B}" srcOrd="0" destOrd="0" presId="urn:microsoft.com/office/officeart/2008/layout/LinedList"/>
    <dgm:cxn modelId="{D90D9883-FC4E-4AEB-B51D-EB1E9D3C62BE}" type="presParOf" srcId="{5E1648D2-AD83-44C7-975D-BC0724F497C5}" destId="{DE16D2AE-246F-477E-A2F4-38BFFBFE9C6C}" srcOrd="0" destOrd="0" presId="urn:microsoft.com/office/officeart/2008/layout/LinedList"/>
    <dgm:cxn modelId="{CC4E3B14-4F62-4B47-BBA3-3D8280FFECD9}" type="presParOf" srcId="{5E1648D2-AD83-44C7-975D-BC0724F497C5}" destId="{DD4304FF-1F61-494D-8185-A96704C506F2}" srcOrd="1" destOrd="0" presId="urn:microsoft.com/office/officeart/2008/layout/LinedList"/>
    <dgm:cxn modelId="{93A10480-0240-4C1C-9690-9A1C2BF9149B}" type="presParOf" srcId="{DD4304FF-1F61-494D-8185-A96704C506F2}" destId="{71694912-4C67-4ED3-9FCB-CE2A9AC92FB2}" srcOrd="0" destOrd="0" presId="urn:microsoft.com/office/officeart/2008/layout/LinedList"/>
    <dgm:cxn modelId="{0A3CCA5C-824F-4713-954C-DB3A463F609A}" type="presParOf" srcId="{DD4304FF-1F61-494D-8185-A96704C506F2}" destId="{E6C79F68-A05C-4F00-A4D3-DC66520B4C07}" srcOrd="1" destOrd="0" presId="urn:microsoft.com/office/officeart/2008/layout/LinedList"/>
    <dgm:cxn modelId="{D7026021-CB4D-4294-B7BE-D69E2A2E7E05}" type="presParOf" srcId="{5E1648D2-AD83-44C7-975D-BC0724F497C5}" destId="{EB007576-EDEA-4119-90C3-6B4B3C696C83}" srcOrd="2" destOrd="0" presId="urn:microsoft.com/office/officeart/2008/layout/LinedList"/>
    <dgm:cxn modelId="{FA7B4284-8F12-4C49-B01C-708C7D0C4B89}" type="presParOf" srcId="{5E1648D2-AD83-44C7-975D-BC0724F497C5}" destId="{F65488D3-A9D3-470D-B0C4-34FFF5A25F7C}" srcOrd="3" destOrd="0" presId="urn:microsoft.com/office/officeart/2008/layout/LinedList"/>
    <dgm:cxn modelId="{0FDB870A-E170-4B47-86C8-932B2DF376CF}" type="presParOf" srcId="{F65488D3-A9D3-470D-B0C4-34FFF5A25F7C}" destId="{40E7465B-8130-4809-BE63-9308CBA3603B}" srcOrd="0" destOrd="0" presId="urn:microsoft.com/office/officeart/2008/layout/LinedList"/>
    <dgm:cxn modelId="{202BD877-3736-475A-ACFA-A7169AA489A6}" type="presParOf" srcId="{F65488D3-A9D3-470D-B0C4-34FFF5A25F7C}" destId="{1FF2A7F1-4DB5-4814-9DE9-0F86D37F86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8C6F92-962F-4FD8-BC66-76ABDCC467F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71AA571-7F61-4411-BAF1-9F6061D8408A}">
      <dgm:prSet/>
      <dgm:spPr/>
      <dgm:t>
        <a:bodyPr/>
        <a:lstStyle/>
        <a:p>
          <a:r>
            <a:rPr lang="en-US" b="1"/>
            <a:t>Wellbeing (Subjective)</a:t>
          </a:r>
          <a:endParaRPr lang="en-US"/>
        </a:p>
      </dgm:t>
    </dgm:pt>
    <dgm:pt modelId="{E4F18558-D6D9-4A45-8B75-34CEF5F1EFA6}" type="parTrans" cxnId="{102F1E8D-A20B-4775-8AF0-191D150BDEAD}">
      <dgm:prSet/>
      <dgm:spPr/>
      <dgm:t>
        <a:bodyPr/>
        <a:lstStyle/>
        <a:p>
          <a:endParaRPr lang="en-US"/>
        </a:p>
      </dgm:t>
    </dgm:pt>
    <dgm:pt modelId="{5D97E23D-EB40-4557-976B-1D57755EBE7D}" type="sibTrans" cxnId="{102F1E8D-A20B-4775-8AF0-191D150BDEAD}">
      <dgm:prSet/>
      <dgm:spPr/>
      <dgm:t>
        <a:bodyPr/>
        <a:lstStyle/>
        <a:p>
          <a:endParaRPr lang="en-US"/>
        </a:p>
      </dgm:t>
    </dgm:pt>
    <dgm:pt modelId="{A4F03751-E31D-4506-BD9D-71CE96324F4D}">
      <dgm:prSet/>
      <dgm:spPr/>
      <dgm:t>
        <a:bodyPr/>
        <a:lstStyle/>
        <a:p>
          <a:r>
            <a:rPr lang="en-US" b="1"/>
            <a:t>Definition:</a:t>
          </a:r>
          <a:r>
            <a:rPr lang="en-US"/>
            <a:t> How people feel about their lives, including life satisfaction, happiness, and sense of purpose (Office for National Statistics, 2023).</a:t>
          </a:r>
        </a:p>
      </dgm:t>
    </dgm:pt>
    <dgm:pt modelId="{ACA37533-2EC7-4453-BBFF-804EED5B84A0}" type="parTrans" cxnId="{B6B670A4-336F-49D8-A243-7883B5919481}">
      <dgm:prSet/>
      <dgm:spPr/>
      <dgm:t>
        <a:bodyPr/>
        <a:lstStyle/>
        <a:p>
          <a:endParaRPr lang="en-US"/>
        </a:p>
      </dgm:t>
    </dgm:pt>
    <dgm:pt modelId="{D5D7902B-91C9-4DAA-9297-13989CBBDDDD}" type="sibTrans" cxnId="{B6B670A4-336F-49D8-A243-7883B5919481}">
      <dgm:prSet/>
      <dgm:spPr/>
      <dgm:t>
        <a:bodyPr/>
        <a:lstStyle/>
        <a:p>
          <a:endParaRPr lang="en-US"/>
        </a:p>
      </dgm:t>
    </dgm:pt>
    <dgm:pt modelId="{149399FC-BDDC-4309-964A-EC2D08AAB815}">
      <dgm:prSet/>
      <dgm:spPr/>
      <dgm:t>
        <a:bodyPr/>
        <a:lstStyle/>
        <a:p>
          <a:r>
            <a:rPr lang="en-US" b="1"/>
            <a:t>Key idea:</a:t>
          </a:r>
          <a:r>
            <a:rPr lang="en-US"/>
            <a:t> Based on personal perceptions and emotions.</a:t>
          </a:r>
        </a:p>
      </dgm:t>
    </dgm:pt>
    <dgm:pt modelId="{6008E588-8BD6-4C6A-9BE2-41AFFAE86DA5}" type="parTrans" cxnId="{2BABE118-D6FE-443B-882F-A46762B40979}">
      <dgm:prSet/>
      <dgm:spPr/>
      <dgm:t>
        <a:bodyPr/>
        <a:lstStyle/>
        <a:p>
          <a:endParaRPr lang="en-US"/>
        </a:p>
      </dgm:t>
    </dgm:pt>
    <dgm:pt modelId="{99B004A0-032F-4F34-B16A-FD3F6F562E52}" type="sibTrans" cxnId="{2BABE118-D6FE-443B-882F-A46762B40979}">
      <dgm:prSet/>
      <dgm:spPr/>
      <dgm:t>
        <a:bodyPr/>
        <a:lstStyle/>
        <a:p>
          <a:endParaRPr lang="en-US"/>
        </a:p>
      </dgm:t>
    </dgm:pt>
    <dgm:pt modelId="{3CE09990-EFD5-4F71-90BF-17175D2240E4}">
      <dgm:prSet/>
      <dgm:spPr/>
      <dgm:t>
        <a:bodyPr/>
        <a:lstStyle/>
        <a:p>
          <a:r>
            <a:rPr lang="en-US" b="1"/>
            <a:t>Wellbeing (Objective)</a:t>
          </a:r>
          <a:endParaRPr lang="en-US"/>
        </a:p>
      </dgm:t>
    </dgm:pt>
    <dgm:pt modelId="{32B7EA17-94C8-47A4-95C8-7A30B017B4C0}" type="parTrans" cxnId="{5E05D528-4509-45D8-A902-90B808E3BEC2}">
      <dgm:prSet/>
      <dgm:spPr/>
      <dgm:t>
        <a:bodyPr/>
        <a:lstStyle/>
        <a:p>
          <a:endParaRPr lang="en-US"/>
        </a:p>
      </dgm:t>
    </dgm:pt>
    <dgm:pt modelId="{50CEA442-E0D7-46B1-9B4B-F4346EB1C736}" type="sibTrans" cxnId="{5E05D528-4509-45D8-A902-90B808E3BEC2}">
      <dgm:prSet/>
      <dgm:spPr/>
      <dgm:t>
        <a:bodyPr/>
        <a:lstStyle/>
        <a:p>
          <a:endParaRPr lang="en-US"/>
        </a:p>
      </dgm:t>
    </dgm:pt>
    <dgm:pt modelId="{E8B5077B-3669-49B1-8676-7CBFADAE93CB}">
      <dgm:prSet/>
      <dgm:spPr/>
      <dgm:t>
        <a:bodyPr/>
        <a:lstStyle/>
        <a:p>
          <a:r>
            <a:rPr lang="en-US" b="1"/>
            <a:t>Definition:</a:t>
          </a:r>
          <a:r>
            <a:rPr lang="en-US"/>
            <a:t> Measurable life conditions such as income, housing, education, employment, and physical health (Office for National Statistics, 2023).</a:t>
          </a:r>
        </a:p>
      </dgm:t>
    </dgm:pt>
    <dgm:pt modelId="{DAF2A4AD-CB5E-4B8E-B04A-B7067B826754}" type="parTrans" cxnId="{3601AFA8-AD94-4820-A28D-FBF6BB7FD769}">
      <dgm:prSet/>
      <dgm:spPr/>
      <dgm:t>
        <a:bodyPr/>
        <a:lstStyle/>
        <a:p>
          <a:endParaRPr lang="en-US"/>
        </a:p>
      </dgm:t>
    </dgm:pt>
    <dgm:pt modelId="{5EC8C21E-B770-4676-B0BF-759165EF5FFA}" type="sibTrans" cxnId="{3601AFA8-AD94-4820-A28D-FBF6BB7FD769}">
      <dgm:prSet/>
      <dgm:spPr/>
      <dgm:t>
        <a:bodyPr/>
        <a:lstStyle/>
        <a:p>
          <a:endParaRPr lang="en-US"/>
        </a:p>
      </dgm:t>
    </dgm:pt>
    <dgm:pt modelId="{37FB2D05-7C4D-4ADB-A829-161AB13321E8}">
      <dgm:prSet/>
      <dgm:spPr/>
      <dgm:t>
        <a:bodyPr/>
        <a:lstStyle/>
        <a:p>
          <a:r>
            <a:rPr lang="en-US" b="1"/>
            <a:t>Key idea:</a:t>
          </a:r>
          <a:r>
            <a:rPr lang="en-US"/>
            <a:t> Focuses on external factors that influence quality of life.</a:t>
          </a:r>
        </a:p>
      </dgm:t>
    </dgm:pt>
    <dgm:pt modelId="{D396A9A7-1EF0-4084-8103-35FD00ABF1CE}" type="parTrans" cxnId="{8D54E063-FC66-457D-8699-12F13CD39911}">
      <dgm:prSet/>
      <dgm:spPr/>
      <dgm:t>
        <a:bodyPr/>
        <a:lstStyle/>
        <a:p>
          <a:endParaRPr lang="en-US"/>
        </a:p>
      </dgm:t>
    </dgm:pt>
    <dgm:pt modelId="{E24691DE-AE6F-4238-85D9-0A2F8218D9E7}" type="sibTrans" cxnId="{8D54E063-FC66-457D-8699-12F13CD39911}">
      <dgm:prSet/>
      <dgm:spPr/>
      <dgm:t>
        <a:bodyPr/>
        <a:lstStyle/>
        <a:p>
          <a:endParaRPr lang="en-US"/>
        </a:p>
      </dgm:t>
    </dgm:pt>
    <dgm:pt modelId="{6131D0CB-C0A8-4D8B-B80E-1AB407F94763}" type="pres">
      <dgm:prSet presAssocID="{808C6F92-962F-4FD8-BC66-76ABDCC467FE}" presName="diagram" presStyleCnt="0">
        <dgm:presLayoutVars>
          <dgm:dir/>
          <dgm:resizeHandles val="exact"/>
        </dgm:presLayoutVars>
      </dgm:prSet>
      <dgm:spPr/>
    </dgm:pt>
    <dgm:pt modelId="{632BF103-9042-4EC0-9EF1-17F0963E577E}" type="pres">
      <dgm:prSet presAssocID="{771AA571-7F61-4411-BAF1-9F6061D8408A}" presName="node" presStyleLbl="node1" presStyleIdx="0" presStyleCnt="6">
        <dgm:presLayoutVars>
          <dgm:bulletEnabled val="1"/>
        </dgm:presLayoutVars>
      </dgm:prSet>
      <dgm:spPr/>
    </dgm:pt>
    <dgm:pt modelId="{2801DE5E-93D5-435B-B2D2-D6DB5D23D8D0}" type="pres">
      <dgm:prSet presAssocID="{5D97E23D-EB40-4557-976B-1D57755EBE7D}" presName="sibTrans" presStyleCnt="0"/>
      <dgm:spPr/>
    </dgm:pt>
    <dgm:pt modelId="{3CEE7C0B-072A-4FD6-909A-FF3759D5E98E}" type="pres">
      <dgm:prSet presAssocID="{A4F03751-E31D-4506-BD9D-71CE96324F4D}" presName="node" presStyleLbl="node1" presStyleIdx="1" presStyleCnt="6">
        <dgm:presLayoutVars>
          <dgm:bulletEnabled val="1"/>
        </dgm:presLayoutVars>
      </dgm:prSet>
      <dgm:spPr/>
    </dgm:pt>
    <dgm:pt modelId="{88244403-5BAB-4778-8416-73CF093CAF9C}" type="pres">
      <dgm:prSet presAssocID="{D5D7902B-91C9-4DAA-9297-13989CBBDDDD}" presName="sibTrans" presStyleCnt="0"/>
      <dgm:spPr/>
    </dgm:pt>
    <dgm:pt modelId="{7A779F8B-4483-483D-8ECA-38A9483C1A07}" type="pres">
      <dgm:prSet presAssocID="{149399FC-BDDC-4309-964A-EC2D08AAB815}" presName="node" presStyleLbl="node1" presStyleIdx="2" presStyleCnt="6">
        <dgm:presLayoutVars>
          <dgm:bulletEnabled val="1"/>
        </dgm:presLayoutVars>
      </dgm:prSet>
      <dgm:spPr/>
    </dgm:pt>
    <dgm:pt modelId="{ECE29E8F-B8EB-46AE-A66D-CBC9F542ABF8}" type="pres">
      <dgm:prSet presAssocID="{99B004A0-032F-4F34-B16A-FD3F6F562E52}" presName="sibTrans" presStyleCnt="0"/>
      <dgm:spPr/>
    </dgm:pt>
    <dgm:pt modelId="{E29F820F-9FF9-49C7-8062-5F57EC94BCE1}" type="pres">
      <dgm:prSet presAssocID="{3CE09990-EFD5-4F71-90BF-17175D2240E4}" presName="node" presStyleLbl="node1" presStyleIdx="3" presStyleCnt="6">
        <dgm:presLayoutVars>
          <dgm:bulletEnabled val="1"/>
        </dgm:presLayoutVars>
      </dgm:prSet>
      <dgm:spPr/>
    </dgm:pt>
    <dgm:pt modelId="{CC23756E-4A76-4EA1-ACBB-A19523C6DD2A}" type="pres">
      <dgm:prSet presAssocID="{50CEA442-E0D7-46B1-9B4B-F4346EB1C736}" presName="sibTrans" presStyleCnt="0"/>
      <dgm:spPr/>
    </dgm:pt>
    <dgm:pt modelId="{1E411D3E-B643-4E53-AE72-8AC9DFE78FCF}" type="pres">
      <dgm:prSet presAssocID="{E8B5077B-3669-49B1-8676-7CBFADAE93CB}" presName="node" presStyleLbl="node1" presStyleIdx="4" presStyleCnt="6">
        <dgm:presLayoutVars>
          <dgm:bulletEnabled val="1"/>
        </dgm:presLayoutVars>
      </dgm:prSet>
      <dgm:spPr/>
    </dgm:pt>
    <dgm:pt modelId="{E3B89D22-5CA9-4E8B-BDCD-38E4A3B23288}" type="pres">
      <dgm:prSet presAssocID="{5EC8C21E-B770-4676-B0BF-759165EF5FFA}" presName="sibTrans" presStyleCnt="0"/>
      <dgm:spPr/>
    </dgm:pt>
    <dgm:pt modelId="{A85C8B22-AE34-425C-A2A8-B4D6734672BD}" type="pres">
      <dgm:prSet presAssocID="{37FB2D05-7C4D-4ADB-A829-161AB13321E8}" presName="node" presStyleLbl="node1" presStyleIdx="5" presStyleCnt="6">
        <dgm:presLayoutVars>
          <dgm:bulletEnabled val="1"/>
        </dgm:presLayoutVars>
      </dgm:prSet>
      <dgm:spPr/>
    </dgm:pt>
  </dgm:ptLst>
  <dgm:cxnLst>
    <dgm:cxn modelId="{307E4A02-7E52-4A95-8EED-5DF004A28F8A}" type="presOf" srcId="{771AA571-7F61-4411-BAF1-9F6061D8408A}" destId="{632BF103-9042-4EC0-9EF1-17F0963E577E}" srcOrd="0" destOrd="0" presId="urn:microsoft.com/office/officeart/2005/8/layout/default"/>
    <dgm:cxn modelId="{2BABE118-D6FE-443B-882F-A46762B40979}" srcId="{808C6F92-962F-4FD8-BC66-76ABDCC467FE}" destId="{149399FC-BDDC-4309-964A-EC2D08AAB815}" srcOrd="2" destOrd="0" parTransId="{6008E588-8BD6-4C6A-9BE2-41AFFAE86DA5}" sibTransId="{99B004A0-032F-4F34-B16A-FD3F6F562E52}"/>
    <dgm:cxn modelId="{2A86901F-6149-4714-BFD9-ABF78FE3B6C6}" type="presOf" srcId="{E8B5077B-3669-49B1-8676-7CBFADAE93CB}" destId="{1E411D3E-B643-4E53-AE72-8AC9DFE78FCF}" srcOrd="0" destOrd="0" presId="urn:microsoft.com/office/officeart/2005/8/layout/default"/>
    <dgm:cxn modelId="{5E05D528-4509-45D8-A902-90B808E3BEC2}" srcId="{808C6F92-962F-4FD8-BC66-76ABDCC467FE}" destId="{3CE09990-EFD5-4F71-90BF-17175D2240E4}" srcOrd="3" destOrd="0" parTransId="{32B7EA17-94C8-47A4-95C8-7A30B017B4C0}" sibTransId="{50CEA442-E0D7-46B1-9B4B-F4346EB1C736}"/>
    <dgm:cxn modelId="{881E4430-98E4-4152-BF24-CEAD98BC8CFC}" type="presOf" srcId="{37FB2D05-7C4D-4ADB-A829-161AB13321E8}" destId="{A85C8B22-AE34-425C-A2A8-B4D6734672BD}" srcOrd="0" destOrd="0" presId="urn:microsoft.com/office/officeart/2005/8/layout/default"/>
    <dgm:cxn modelId="{8D54E063-FC66-457D-8699-12F13CD39911}" srcId="{808C6F92-962F-4FD8-BC66-76ABDCC467FE}" destId="{37FB2D05-7C4D-4ADB-A829-161AB13321E8}" srcOrd="5" destOrd="0" parTransId="{D396A9A7-1EF0-4084-8103-35FD00ABF1CE}" sibTransId="{E24691DE-AE6F-4238-85D9-0A2F8218D9E7}"/>
    <dgm:cxn modelId="{AD1F4550-E94A-4D2F-B89E-4BD772EDF14E}" type="presOf" srcId="{808C6F92-962F-4FD8-BC66-76ABDCC467FE}" destId="{6131D0CB-C0A8-4D8B-B80E-1AB407F94763}" srcOrd="0" destOrd="0" presId="urn:microsoft.com/office/officeart/2005/8/layout/default"/>
    <dgm:cxn modelId="{102F1E8D-A20B-4775-8AF0-191D150BDEAD}" srcId="{808C6F92-962F-4FD8-BC66-76ABDCC467FE}" destId="{771AA571-7F61-4411-BAF1-9F6061D8408A}" srcOrd="0" destOrd="0" parTransId="{E4F18558-D6D9-4A45-8B75-34CEF5F1EFA6}" sibTransId="{5D97E23D-EB40-4557-976B-1D57755EBE7D}"/>
    <dgm:cxn modelId="{B6B670A4-336F-49D8-A243-7883B5919481}" srcId="{808C6F92-962F-4FD8-BC66-76ABDCC467FE}" destId="{A4F03751-E31D-4506-BD9D-71CE96324F4D}" srcOrd="1" destOrd="0" parTransId="{ACA37533-2EC7-4453-BBFF-804EED5B84A0}" sibTransId="{D5D7902B-91C9-4DAA-9297-13989CBBDDDD}"/>
    <dgm:cxn modelId="{3601AFA8-AD94-4820-A28D-FBF6BB7FD769}" srcId="{808C6F92-962F-4FD8-BC66-76ABDCC467FE}" destId="{E8B5077B-3669-49B1-8676-7CBFADAE93CB}" srcOrd="4" destOrd="0" parTransId="{DAF2A4AD-CB5E-4B8E-B04A-B7067B826754}" sibTransId="{5EC8C21E-B770-4676-B0BF-759165EF5FFA}"/>
    <dgm:cxn modelId="{F9F2D0CC-DACB-4844-A786-9A6E2C3EB715}" type="presOf" srcId="{149399FC-BDDC-4309-964A-EC2D08AAB815}" destId="{7A779F8B-4483-483D-8ECA-38A9483C1A07}" srcOrd="0" destOrd="0" presId="urn:microsoft.com/office/officeart/2005/8/layout/default"/>
    <dgm:cxn modelId="{7A94F5CF-C548-44E2-B945-5400F5D8730D}" type="presOf" srcId="{3CE09990-EFD5-4F71-90BF-17175D2240E4}" destId="{E29F820F-9FF9-49C7-8062-5F57EC94BCE1}" srcOrd="0" destOrd="0" presId="urn:microsoft.com/office/officeart/2005/8/layout/default"/>
    <dgm:cxn modelId="{C8638DD5-C967-4019-9DEE-BBAEB40D8F07}" type="presOf" srcId="{A4F03751-E31D-4506-BD9D-71CE96324F4D}" destId="{3CEE7C0B-072A-4FD6-909A-FF3759D5E98E}" srcOrd="0" destOrd="0" presId="urn:microsoft.com/office/officeart/2005/8/layout/default"/>
    <dgm:cxn modelId="{404EA1DF-6F9A-45DE-A8A0-A318242013C2}" type="presParOf" srcId="{6131D0CB-C0A8-4D8B-B80E-1AB407F94763}" destId="{632BF103-9042-4EC0-9EF1-17F0963E577E}" srcOrd="0" destOrd="0" presId="urn:microsoft.com/office/officeart/2005/8/layout/default"/>
    <dgm:cxn modelId="{536781B9-A981-4736-84BF-9BCF14AF5584}" type="presParOf" srcId="{6131D0CB-C0A8-4D8B-B80E-1AB407F94763}" destId="{2801DE5E-93D5-435B-B2D2-D6DB5D23D8D0}" srcOrd="1" destOrd="0" presId="urn:microsoft.com/office/officeart/2005/8/layout/default"/>
    <dgm:cxn modelId="{659F78B3-E038-4B5C-B954-85BBFFB8E83A}" type="presParOf" srcId="{6131D0CB-C0A8-4D8B-B80E-1AB407F94763}" destId="{3CEE7C0B-072A-4FD6-909A-FF3759D5E98E}" srcOrd="2" destOrd="0" presId="urn:microsoft.com/office/officeart/2005/8/layout/default"/>
    <dgm:cxn modelId="{C075B3AC-9152-490A-9D7C-5E541C49E5BD}" type="presParOf" srcId="{6131D0CB-C0A8-4D8B-B80E-1AB407F94763}" destId="{88244403-5BAB-4778-8416-73CF093CAF9C}" srcOrd="3" destOrd="0" presId="urn:microsoft.com/office/officeart/2005/8/layout/default"/>
    <dgm:cxn modelId="{0E6B096B-E1ED-416E-9127-39EDE86DEBC5}" type="presParOf" srcId="{6131D0CB-C0A8-4D8B-B80E-1AB407F94763}" destId="{7A779F8B-4483-483D-8ECA-38A9483C1A07}" srcOrd="4" destOrd="0" presId="urn:microsoft.com/office/officeart/2005/8/layout/default"/>
    <dgm:cxn modelId="{E743D208-D016-448E-BA69-0711AC852063}" type="presParOf" srcId="{6131D0CB-C0A8-4D8B-B80E-1AB407F94763}" destId="{ECE29E8F-B8EB-46AE-A66D-CBC9F542ABF8}" srcOrd="5" destOrd="0" presId="urn:microsoft.com/office/officeart/2005/8/layout/default"/>
    <dgm:cxn modelId="{9CB72FA4-E34F-4D03-A7A7-2B1FCF99AD11}" type="presParOf" srcId="{6131D0CB-C0A8-4D8B-B80E-1AB407F94763}" destId="{E29F820F-9FF9-49C7-8062-5F57EC94BCE1}" srcOrd="6" destOrd="0" presId="urn:microsoft.com/office/officeart/2005/8/layout/default"/>
    <dgm:cxn modelId="{A4D09C68-A08E-460C-A158-F44317EFBCBE}" type="presParOf" srcId="{6131D0CB-C0A8-4D8B-B80E-1AB407F94763}" destId="{CC23756E-4A76-4EA1-ACBB-A19523C6DD2A}" srcOrd="7" destOrd="0" presId="urn:microsoft.com/office/officeart/2005/8/layout/default"/>
    <dgm:cxn modelId="{43E60014-49A9-4B09-AD68-175F2365F109}" type="presParOf" srcId="{6131D0CB-C0A8-4D8B-B80E-1AB407F94763}" destId="{1E411D3E-B643-4E53-AE72-8AC9DFE78FCF}" srcOrd="8" destOrd="0" presId="urn:microsoft.com/office/officeart/2005/8/layout/default"/>
    <dgm:cxn modelId="{93D65707-3ACA-41E3-B3F1-286E3D96F1F4}" type="presParOf" srcId="{6131D0CB-C0A8-4D8B-B80E-1AB407F94763}" destId="{E3B89D22-5CA9-4E8B-BDCD-38E4A3B23288}" srcOrd="9" destOrd="0" presId="urn:microsoft.com/office/officeart/2005/8/layout/default"/>
    <dgm:cxn modelId="{B11AAD53-0FDD-4B0C-9EEB-D7ECCACB90E0}" type="presParOf" srcId="{6131D0CB-C0A8-4D8B-B80E-1AB407F94763}" destId="{A85C8B22-AE34-425C-A2A8-B4D6734672B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2E9EA4-1676-44D1-9D30-758241B437F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DCA944F-0237-4B88-89D0-4527EDA1CAE8}">
      <dgm:prSet/>
      <dgm:spPr/>
      <dgm:t>
        <a:bodyPr/>
        <a:lstStyle/>
        <a:p>
          <a:r>
            <a:rPr lang="en-US" b="1"/>
            <a:t>Sustainable Development (SD)</a:t>
          </a:r>
          <a:endParaRPr lang="en-US"/>
        </a:p>
      </dgm:t>
    </dgm:pt>
    <dgm:pt modelId="{2593B415-A76D-4E3B-8832-6B22D0FB1B94}" type="parTrans" cxnId="{C6BF2581-20FA-41A3-B259-25C114062EAB}">
      <dgm:prSet/>
      <dgm:spPr/>
      <dgm:t>
        <a:bodyPr/>
        <a:lstStyle/>
        <a:p>
          <a:endParaRPr lang="en-US"/>
        </a:p>
      </dgm:t>
    </dgm:pt>
    <dgm:pt modelId="{615D3B10-EA03-4862-8101-4333F7B9AABA}" type="sibTrans" cxnId="{C6BF2581-20FA-41A3-B259-25C114062EAB}">
      <dgm:prSet/>
      <dgm:spPr/>
      <dgm:t>
        <a:bodyPr/>
        <a:lstStyle/>
        <a:p>
          <a:endParaRPr lang="en-US"/>
        </a:p>
      </dgm:t>
    </dgm:pt>
    <dgm:pt modelId="{1640188D-E36C-4179-A5E0-D3F0628B06EA}">
      <dgm:prSet/>
      <dgm:spPr/>
      <dgm:t>
        <a:bodyPr/>
        <a:lstStyle/>
        <a:p>
          <a:r>
            <a:rPr lang="en-US" b="1"/>
            <a:t>Definition:</a:t>
          </a:r>
          <a:r>
            <a:rPr lang="en-US"/>
            <a:t> Meeting present needs without compromising the ability of future generations to meet their own (United Nations, 2015).</a:t>
          </a:r>
        </a:p>
      </dgm:t>
    </dgm:pt>
    <dgm:pt modelId="{1E26DC72-37E1-4F6D-9855-440C796ACBB4}" type="parTrans" cxnId="{E0D3FBC7-FC1A-474E-9B09-F53CD0779CE4}">
      <dgm:prSet/>
      <dgm:spPr/>
      <dgm:t>
        <a:bodyPr/>
        <a:lstStyle/>
        <a:p>
          <a:endParaRPr lang="en-US"/>
        </a:p>
      </dgm:t>
    </dgm:pt>
    <dgm:pt modelId="{7B0878F5-9D99-4D78-AD36-4AFFF7E910FF}" type="sibTrans" cxnId="{E0D3FBC7-FC1A-474E-9B09-F53CD0779CE4}">
      <dgm:prSet/>
      <dgm:spPr/>
      <dgm:t>
        <a:bodyPr/>
        <a:lstStyle/>
        <a:p>
          <a:endParaRPr lang="en-US"/>
        </a:p>
      </dgm:t>
    </dgm:pt>
    <dgm:pt modelId="{0A471250-8854-47F8-B4CA-111947BA7529}">
      <dgm:prSet/>
      <dgm:spPr/>
      <dgm:t>
        <a:bodyPr/>
        <a:lstStyle/>
        <a:p>
          <a:r>
            <a:rPr lang="en-US" b="1"/>
            <a:t>Key idea:</a:t>
          </a:r>
          <a:r>
            <a:rPr lang="en-US"/>
            <a:t> Balances social, economic, and environmental priorities.</a:t>
          </a:r>
        </a:p>
      </dgm:t>
    </dgm:pt>
    <dgm:pt modelId="{8E9ED5E7-0BA1-4970-B79C-9869ECDEB06D}" type="parTrans" cxnId="{B5AC59EE-5900-4F13-B731-2F02AD8AEFAA}">
      <dgm:prSet/>
      <dgm:spPr/>
      <dgm:t>
        <a:bodyPr/>
        <a:lstStyle/>
        <a:p>
          <a:endParaRPr lang="en-US"/>
        </a:p>
      </dgm:t>
    </dgm:pt>
    <dgm:pt modelId="{4D737C29-81EC-4489-A7AC-92EF00CD9D14}" type="sibTrans" cxnId="{B5AC59EE-5900-4F13-B731-2F02AD8AEFAA}">
      <dgm:prSet/>
      <dgm:spPr/>
      <dgm:t>
        <a:bodyPr/>
        <a:lstStyle/>
        <a:p>
          <a:endParaRPr lang="en-US"/>
        </a:p>
      </dgm:t>
    </dgm:pt>
    <dgm:pt modelId="{DFA9C11C-B8C4-4478-89DB-9A9BD41C56E2}" type="pres">
      <dgm:prSet presAssocID="{B82E9EA4-1676-44D1-9D30-758241B437F6}" presName="linear" presStyleCnt="0">
        <dgm:presLayoutVars>
          <dgm:animLvl val="lvl"/>
          <dgm:resizeHandles val="exact"/>
        </dgm:presLayoutVars>
      </dgm:prSet>
      <dgm:spPr/>
    </dgm:pt>
    <dgm:pt modelId="{2FF66249-F557-4F0A-947E-1E6E84D0519D}" type="pres">
      <dgm:prSet presAssocID="{CDCA944F-0237-4B88-89D0-4527EDA1CAE8}" presName="parentText" presStyleLbl="node1" presStyleIdx="0" presStyleCnt="3">
        <dgm:presLayoutVars>
          <dgm:chMax val="0"/>
          <dgm:bulletEnabled val="1"/>
        </dgm:presLayoutVars>
      </dgm:prSet>
      <dgm:spPr/>
    </dgm:pt>
    <dgm:pt modelId="{FBF247AE-156B-498C-B461-2E81BC25E9F7}" type="pres">
      <dgm:prSet presAssocID="{615D3B10-EA03-4862-8101-4333F7B9AABA}" presName="spacer" presStyleCnt="0"/>
      <dgm:spPr/>
    </dgm:pt>
    <dgm:pt modelId="{4C001816-6565-466D-8BDF-55D129325307}" type="pres">
      <dgm:prSet presAssocID="{1640188D-E36C-4179-A5E0-D3F0628B06EA}" presName="parentText" presStyleLbl="node1" presStyleIdx="1" presStyleCnt="3">
        <dgm:presLayoutVars>
          <dgm:chMax val="0"/>
          <dgm:bulletEnabled val="1"/>
        </dgm:presLayoutVars>
      </dgm:prSet>
      <dgm:spPr/>
    </dgm:pt>
    <dgm:pt modelId="{FF3B88DD-6140-499C-AF8A-4DA1009CB798}" type="pres">
      <dgm:prSet presAssocID="{7B0878F5-9D99-4D78-AD36-4AFFF7E910FF}" presName="spacer" presStyleCnt="0"/>
      <dgm:spPr/>
    </dgm:pt>
    <dgm:pt modelId="{619CB9F8-F04D-4F40-A3BE-C22BD5FFCCB9}" type="pres">
      <dgm:prSet presAssocID="{0A471250-8854-47F8-B4CA-111947BA7529}" presName="parentText" presStyleLbl="node1" presStyleIdx="2" presStyleCnt="3">
        <dgm:presLayoutVars>
          <dgm:chMax val="0"/>
          <dgm:bulletEnabled val="1"/>
        </dgm:presLayoutVars>
      </dgm:prSet>
      <dgm:spPr/>
    </dgm:pt>
  </dgm:ptLst>
  <dgm:cxnLst>
    <dgm:cxn modelId="{C6BF2581-20FA-41A3-B259-25C114062EAB}" srcId="{B82E9EA4-1676-44D1-9D30-758241B437F6}" destId="{CDCA944F-0237-4B88-89D0-4527EDA1CAE8}" srcOrd="0" destOrd="0" parTransId="{2593B415-A76D-4E3B-8832-6B22D0FB1B94}" sibTransId="{615D3B10-EA03-4862-8101-4333F7B9AABA}"/>
    <dgm:cxn modelId="{18988484-D4DB-4492-8773-D515439D9D3E}" type="presOf" srcId="{B82E9EA4-1676-44D1-9D30-758241B437F6}" destId="{DFA9C11C-B8C4-4478-89DB-9A9BD41C56E2}" srcOrd="0" destOrd="0" presId="urn:microsoft.com/office/officeart/2005/8/layout/vList2"/>
    <dgm:cxn modelId="{E0D3FBC7-FC1A-474E-9B09-F53CD0779CE4}" srcId="{B82E9EA4-1676-44D1-9D30-758241B437F6}" destId="{1640188D-E36C-4179-A5E0-D3F0628B06EA}" srcOrd="1" destOrd="0" parTransId="{1E26DC72-37E1-4F6D-9855-440C796ACBB4}" sibTransId="{7B0878F5-9D99-4D78-AD36-4AFFF7E910FF}"/>
    <dgm:cxn modelId="{951E71CE-6FEF-453E-8EE6-6124E2E20926}" type="presOf" srcId="{1640188D-E36C-4179-A5E0-D3F0628B06EA}" destId="{4C001816-6565-466D-8BDF-55D129325307}" srcOrd="0" destOrd="0" presId="urn:microsoft.com/office/officeart/2005/8/layout/vList2"/>
    <dgm:cxn modelId="{6B7313E5-CACA-4897-A914-458BBDC3222D}" type="presOf" srcId="{0A471250-8854-47F8-B4CA-111947BA7529}" destId="{619CB9F8-F04D-4F40-A3BE-C22BD5FFCCB9}" srcOrd="0" destOrd="0" presId="urn:microsoft.com/office/officeart/2005/8/layout/vList2"/>
    <dgm:cxn modelId="{74DA32EE-09D6-4775-9105-AEDBD2B63D25}" type="presOf" srcId="{CDCA944F-0237-4B88-89D0-4527EDA1CAE8}" destId="{2FF66249-F557-4F0A-947E-1E6E84D0519D}" srcOrd="0" destOrd="0" presId="urn:microsoft.com/office/officeart/2005/8/layout/vList2"/>
    <dgm:cxn modelId="{B5AC59EE-5900-4F13-B731-2F02AD8AEFAA}" srcId="{B82E9EA4-1676-44D1-9D30-758241B437F6}" destId="{0A471250-8854-47F8-B4CA-111947BA7529}" srcOrd="2" destOrd="0" parTransId="{8E9ED5E7-0BA1-4970-B79C-9869ECDEB06D}" sibTransId="{4D737C29-81EC-4489-A7AC-92EF00CD9D14}"/>
    <dgm:cxn modelId="{5EC2A41D-F0DE-4939-A00F-46F1E8DCF1AC}" type="presParOf" srcId="{DFA9C11C-B8C4-4478-89DB-9A9BD41C56E2}" destId="{2FF66249-F557-4F0A-947E-1E6E84D0519D}" srcOrd="0" destOrd="0" presId="urn:microsoft.com/office/officeart/2005/8/layout/vList2"/>
    <dgm:cxn modelId="{879FEF7E-35BD-4558-BCA7-F4F349D334F6}" type="presParOf" srcId="{DFA9C11C-B8C4-4478-89DB-9A9BD41C56E2}" destId="{FBF247AE-156B-498C-B461-2E81BC25E9F7}" srcOrd="1" destOrd="0" presId="urn:microsoft.com/office/officeart/2005/8/layout/vList2"/>
    <dgm:cxn modelId="{FFC90466-4DAF-445B-8531-554675DBE3EB}" type="presParOf" srcId="{DFA9C11C-B8C4-4478-89DB-9A9BD41C56E2}" destId="{4C001816-6565-466D-8BDF-55D129325307}" srcOrd="2" destOrd="0" presId="urn:microsoft.com/office/officeart/2005/8/layout/vList2"/>
    <dgm:cxn modelId="{F91EA040-1C51-48AB-85CA-B7740247EF58}" type="presParOf" srcId="{DFA9C11C-B8C4-4478-89DB-9A9BD41C56E2}" destId="{FF3B88DD-6140-499C-AF8A-4DA1009CB798}" srcOrd="3" destOrd="0" presId="urn:microsoft.com/office/officeart/2005/8/layout/vList2"/>
    <dgm:cxn modelId="{7274B7DA-E29F-482B-98CC-4606CDDFEC6E}" type="presParOf" srcId="{DFA9C11C-B8C4-4478-89DB-9A9BD41C56E2}" destId="{619CB9F8-F04D-4F40-A3BE-C22BD5FFCC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3224B2-6D46-47D7-843D-2DC53B19E391}"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82C95C7-2A2E-4ED3-B0D3-4E85968D2795}">
      <dgm:prSet/>
      <dgm:spPr/>
      <dgm:t>
        <a:bodyPr/>
        <a:lstStyle/>
        <a:p>
          <a:r>
            <a:rPr lang="en-US" b="1"/>
            <a:t>Key idea:</a:t>
          </a:r>
          <a:r>
            <a:rPr lang="en-US"/>
            <a:t> Health is shaped by biological, psychological, and social factors (Engel, 1977).</a:t>
          </a:r>
        </a:p>
      </dgm:t>
    </dgm:pt>
    <dgm:pt modelId="{64FC7576-AA41-49AD-8A18-62604EE3758C}" type="parTrans" cxnId="{52ED420C-D925-4536-B1BD-1B930FD9C9C6}">
      <dgm:prSet/>
      <dgm:spPr/>
      <dgm:t>
        <a:bodyPr/>
        <a:lstStyle/>
        <a:p>
          <a:endParaRPr lang="en-US"/>
        </a:p>
      </dgm:t>
    </dgm:pt>
    <dgm:pt modelId="{64AD72DA-C2FE-4724-A3F2-26683C4482A9}" type="sibTrans" cxnId="{52ED420C-D925-4536-B1BD-1B930FD9C9C6}">
      <dgm:prSet/>
      <dgm:spPr/>
      <dgm:t>
        <a:bodyPr/>
        <a:lstStyle/>
        <a:p>
          <a:endParaRPr lang="en-US"/>
        </a:p>
      </dgm:t>
    </dgm:pt>
    <dgm:pt modelId="{AFF534C4-E854-4C88-BE2F-99457D9C43AB}">
      <dgm:prSet/>
      <dgm:spPr/>
      <dgm:t>
        <a:bodyPr/>
        <a:lstStyle/>
        <a:p>
          <a:r>
            <a:rPr lang="en-US" b="1"/>
            <a:t>Influence on services:</a:t>
          </a:r>
          <a:r>
            <a:rPr lang="en-US"/>
            <a:t> Encourages holistic assessments and person‑centred care.</a:t>
          </a:r>
        </a:p>
      </dgm:t>
    </dgm:pt>
    <dgm:pt modelId="{1CA138FD-D68D-4150-A9B7-6DFD9071C1A9}" type="parTrans" cxnId="{A3F58071-006E-46BC-A68E-C4EEAF50AB30}">
      <dgm:prSet/>
      <dgm:spPr/>
      <dgm:t>
        <a:bodyPr/>
        <a:lstStyle/>
        <a:p>
          <a:endParaRPr lang="en-US"/>
        </a:p>
      </dgm:t>
    </dgm:pt>
    <dgm:pt modelId="{D47534A3-2FC8-4CD5-9C3C-2C9A9481AA28}" type="sibTrans" cxnId="{A3F58071-006E-46BC-A68E-C4EEAF50AB30}">
      <dgm:prSet/>
      <dgm:spPr/>
      <dgm:t>
        <a:bodyPr/>
        <a:lstStyle/>
        <a:p>
          <a:endParaRPr lang="en-US"/>
        </a:p>
      </dgm:t>
    </dgm:pt>
    <dgm:pt modelId="{D975DB39-EF6F-4128-8922-27033C8AA0E8}">
      <dgm:prSet/>
      <dgm:spPr/>
      <dgm:t>
        <a:bodyPr/>
        <a:lstStyle/>
        <a:p>
          <a:r>
            <a:rPr lang="en-US" b="1"/>
            <a:t>Relevance:</a:t>
          </a:r>
          <a:r>
            <a:rPr lang="en-US"/>
            <a:t> Helps services recognise that wellbeing is affected by lifestyle, mental health, relationships, and environment.</a:t>
          </a:r>
        </a:p>
      </dgm:t>
    </dgm:pt>
    <dgm:pt modelId="{A7E3E0F2-59C4-471D-BA7A-126464889401}" type="parTrans" cxnId="{53B0ED62-1DC7-464C-99CF-53B24699BF44}">
      <dgm:prSet/>
      <dgm:spPr/>
      <dgm:t>
        <a:bodyPr/>
        <a:lstStyle/>
        <a:p>
          <a:endParaRPr lang="en-US"/>
        </a:p>
      </dgm:t>
    </dgm:pt>
    <dgm:pt modelId="{B8026994-22FE-4667-B79D-7BFC73B08ACA}" type="sibTrans" cxnId="{53B0ED62-1DC7-464C-99CF-53B24699BF44}">
      <dgm:prSet/>
      <dgm:spPr/>
      <dgm:t>
        <a:bodyPr/>
        <a:lstStyle/>
        <a:p>
          <a:endParaRPr lang="en-US"/>
        </a:p>
      </dgm:t>
    </dgm:pt>
    <dgm:pt modelId="{151F57F5-E9C5-4885-A57E-4B64D8C516E0}" type="pres">
      <dgm:prSet presAssocID="{AE3224B2-6D46-47D7-843D-2DC53B19E391}" presName="root" presStyleCnt="0">
        <dgm:presLayoutVars>
          <dgm:dir/>
          <dgm:resizeHandles val="exact"/>
        </dgm:presLayoutVars>
      </dgm:prSet>
      <dgm:spPr/>
    </dgm:pt>
    <dgm:pt modelId="{933CA75D-FD7B-4AC6-BB31-4C43ECF1CCCA}" type="pres">
      <dgm:prSet presAssocID="{D82C95C7-2A2E-4ED3-B0D3-4E85968D2795}" presName="compNode" presStyleCnt="0"/>
      <dgm:spPr/>
    </dgm:pt>
    <dgm:pt modelId="{69684C17-FC54-4FB7-BEB9-5C3494449AF0}" type="pres">
      <dgm:prSet presAssocID="{D82C95C7-2A2E-4ED3-B0D3-4E85968D27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974C140-5153-472D-AA5F-CE8B2D524625}" type="pres">
      <dgm:prSet presAssocID="{D82C95C7-2A2E-4ED3-B0D3-4E85968D2795}" presName="spaceRect" presStyleCnt="0"/>
      <dgm:spPr/>
    </dgm:pt>
    <dgm:pt modelId="{52150F18-30C1-40AB-9A88-8C7F92D560D5}" type="pres">
      <dgm:prSet presAssocID="{D82C95C7-2A2E-4ED3-B0D3-4E85968D2795}" presName="textRect" presStyleLbl="revTx" presStyleIdx="0" presStyleCnt="3">
        <dgm:presLayoutVars>
          <dgm:chMax val="1"/>
          <dgm:chPref val="1"/>
        </dgm:presLayoutVars>
      </dgm:prSet>
      <dgm:spPr/>
    </dgm:pt>
    <dgm:pt modelId="{49CB442B-EBBB-434F-A3C9-6AE5E1A204F8}" type="pres">
      <dgm:prSet presAssocID="{64AD72DA-C2FE-4724-A3F2-26683C4482A9}" presName="sibTrans" presStyleCnt="0"/>
      <dgm:spPr/>
    </dgm:pt>
    <dgm:pt modelId="{41308941-890B-4D93-8D94-48C6DFC3F15D}" type="pres">
      <dgm:prSet presAssocID="{AFF534C4-E854-4C88-BE2F-99457D9C43AB}" presName="compNode" presStyleCnt="0"/>
      <dgm:spPr/>
    </dgm:pt>
    <dgm:pt modelId="{E636F542-8383-4CE0-9C22-1FE8F215CBFB}" type="pres">
      <dgm:prSet presAssocID="{AFF534C4-E854-4C88-BE2F-99457D9C43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64177738-DCCA-4038-8D73-993D9CE1E056}" type="pres">
      <dgm:prSet presAssocID="{AFF534C4-E854-4C88-BE2F-99457D9C43AB}" presName="spaceRect" presStyleCnt="0"/>
      <dgm:spPr/>
    </dgm:pt>
    <dgm:pt modelId="{DBC8A382-DD00-4B5D-A3DA-A8EF798C36B6}" type="pres">
      <dgm:prSet presAssocID="{AFF534C4-E854-4C88-BE2F-99457D9C43AB}" presName="textRect" presStyleLbl="revTx" presStyleIdx="1" presStyleCnt="3">
        <dgm:presLayoutVars>
          <dgm:chMax val="1"/>
          <dgm:chPref val="1"/>
        </dgm:presLayoutVars>
      </dgm:prSet>
      <dgm:spPr/>
    </dgm:pt>
    <dgm:pt modelId="{6D0A25B0-D436-4265-BA0F-D09752EB3A6A}" type="pres">
      <dgm:prSet presAssocID="{D47534A3-2FC8-4CD5-9C3C-2C9A9481AA28}" presName="sibTrans" presStyleCnt="0"/>
      <dgm:spPr/>
    </dgm:pt>
    <dgm:pt modelId="{02A27156-DB22-42C8-8F72-0EF2BBD7795C}" type="pres">
      <dgm:prSet presAssocID="{D975DB39-EF6F-4128-8922-27033C8AA0E8}" presName="compNode" presStyleCnt="0"/>
      <dgm:spPr/>
    </dgm:pt>
    <dgm:pt modelId="{6EBA5FFC-605A-4B2A-B76B-3536D9707EC3}" type="pres">
      <dgm:prSet presAssocID="{D975DB39-EF6F-4128-8922-27033C8AA0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67E15D03-06E3-422B-AF74-BEC691232A68}" type="pres">
      <dgm:prSet presAssocID="{D975DB39-EF6F-4128-8922-27033C8AA0E8}" presName="spaceRect" presStyleCnt="0"/>
      <dgm:spPr/>
    </dgm:pt>
    <dgm:pt modelId="{CDDE743D-0263-4FE1-AFFC-FB01CF0FE4BA}" type="pres">
      <dgm:prSet presAssocID="{D975DB39-EF6F-4128-8922-27033C8AA0E8}" presName="textRect" presStyleLbl="revTx" presStyleIdx="2" presStyleCnt="3">
        <dgm:presLayoutVars>
          <dgm:chMax val="1"/>
          <dgm:chPref val="1"/>
        </dgm:presLayoutVars>
      </dgm:prSet>
      <dgm:spPr/>
    </dgm:pt>
  </dgm:ptLst>
  <dgm:cxnLst>
    <dgm:cxn modelId="{52ED420C-D925-4536-B1BD-1B930FD9C9C6}" srcId="{AE3224B2-6D46-47D7-843D-2DC53B19E391}" destId="{D82C95C7-2A2E-4ED3-B0D3-4E85968D2795}" srcOrd="0" destOrd="0" parTransId="{64FC7576-AA41-49AD-8A18-62604EE3758C}" sibTransId="{64AD72DA-C2FE-4724-A3F2-26683C4482A9}"/>
    <dgm:cxn modelId="{9AE10A0D-456C-4FA6-B0F4-C1368A29A5AD}" type="presOf" srcId="{AFF534C4-E854-4C88-BE2F-99457D9C43AB}" destId="{DBC8A382-DD00-4B5D-A3DA-A8EF798C36B6}" srcOrd="0" destOrd="0" presId="urn:microsoft.com/office/officeart/2018/2/layout/IconLabelList"/>
    <dgm:cxn modelId="{F6347C5D-B324-47D5-A5EB-CC8088AAAEDB}" type="presOf" srcId="{AE3224B2-6D46-47D7-843D-2DC53B19E391}" destId="{151F57F5-E9C5-4885-A57E-4B64D8C516E0}" srcOrd="0" destOrd="0" presId="urn:microsoft.com/office/officeart/2018/2/layout/IconLabelList"/>
    <dgm:cxn modelId="{53B0ED62-1DC7-464C-99CF-53B24699BF44}" srcId="{AE3224B2-6D46-47D7-843D-2DC53B19E391}" destId="{D975DB39-EF6F-4128-8922-27033C8AA0E8}" srcOrd="2" destOrd="0" parTransId="{A7E3E0F2-59C4-471D-BA7A-126464889401}" sibTransId="{B8026994-22FE-4667-B79D-7BFC73B08ACA}"/>
    <dgm:cxn modelId="{A3F58071-006E-46BC-A68E-C4EEAF50AB30}" srcId="{AE3224B2-6D46-47D7-843D-2DC53B19E391}" destId="{AFF534C4-E854-4C88-BE2F-99457D9C43AB}" srcOrd="1" destOrd="0" parTransId="{1CA138FD-D68D-4150-A9B7-6DFD9071C1A9}" sibTransId="{D47534A3-2FC8-4CD5-9C3C-2C9A9481AA28}"/>
    <dgm:cxn modelId="{8E209BC4-933C-4EDB-9ED9-5F246646C548}" type="presOf" srcId="{D82C95C7-2A2E-4ED3-B0D3-4E85968D2795}" destId="{52150F18-30C1-40AB-9A88-8C7F92D560D5}" srcOrd="0" destOrd="0" presId="urn:microsoft.com/office/officeart/2018/2/layout/IconLabelList"/>
    <dgm:cxn modelId="{1C6539C9-8D46-4796-8896-78737D2100F9}" type="presOf" srcId="{D975DB39-EF6F-4128-8922-27033C8AA0E8}" destId="{CDDE743D-0263-4FE1-AFFC-FB01CF0FE4BA}" srcOrd="0" destOrd="0" presId="urn:microsoft.com/office/officeart/2018/2/layout/IconLabelList"/>
    <dgm:cxn modelId="{1089BA38-6616-44E7-9100-A23FAF8414AE}" type="presParOf" srcId="{151F57F5-E9C5-4885-A57E-4B64D8C516E0}" destId="{933CA75D-FD7B-4AC6-BB31-4C43ECF1CCCA}" srcOrd="0" destOrd="0" presId="urn:microsoft.com/office/officeart/2018/2/layout/IconLabelList"/>
    <dgm:cxn modelId="{A799269F-026E-45FC-BFCA-13C79DFFB1A4}" type="presParOf" srcId="{933CA75D-FD7B-4AC6-BB31-4C43ECF1CCCA}" destId="{69684C17-FC54-4FB7-BEB9-5C3494449AF0}" srcOrd="0" destOrd="0" presId="urn:microsoft.com/office/officeart/2018/2/layout/IconLabelList"/>
    <dgm:cxn modelId="{4FAD2AF0-4499-4B48-BFBB-796F950B85B1}" type="presParOf" srcId="{933CA75D-FD7B-4AC6-BB31-4C43ECF1CCCA}" destId="{1974C140-5153-472D-AA5F-CE8B2D524625}" srcOrd="1" destOrd="0" presId="urn:microsoft.com/office/officeart/2018/2/layout/IconLabelList"/>
    <dgm:cxn modelId="{071EAD22-6D22-4F13-A2EC-A07EB4E625EB}" type="presParOf" srcId="{933CA75D-FD7B-4AC6-BB31-4C43ECF1CCCA}" destId="{52150F18-30C1-40AB-9A88-8C7F92D560D5}" srcOrd="2" destOrd="0" presId="urn:microsoft.com/office/officeart/2018/2/layout/IconLabelList"/>
    <dgm:cxn modelId="{A8FEEC1E-D470-4A57-A515-416BA92BA881}" type="presParOf" srcId="{151F57F5-E9C5-4885-A57E-4B64D8C516E0}" destId="{49CB442B-EBBB-434F-A3C9-6AE5E1A204F8}" srcOrd="1" destOrd="0" presId="urn:microsoft.com/office/officeart/2018/2/layout/IconLabelList"/>
    <dgm:cxn modelId="{ED7B4BE9-F34C-4F3D-BFA5-7599A86CE2A4}" type="presParOf" srcId="{151F57F5-E9C5-4885-A57E-4B64D8C516E0}" destId="{41308941-890B-4D93-8D94-48C6DFC3F15D}" srcOrd="2" destOrd="0" presId="urn:microsoft.com/office/officeart/2018/2/layout/IconLabelList"/>
    <dgm:cxn modelId="{D5C944B1-FD3A-41A3-8CB3-8FB1577D0FF4}" type="presParOf" srcId="{41308941-890B-4D93-8D94-48C6DFC3F15D}" destId="{E636F542-8383-4CE0-9C22-1FE8F215CBFB}" srcOrd="0" destOrd="0" presId="urn:microsoft.com/office/officeart/2018/2/layout/IconLabelList"/>
    <dgm:cxn modelId="{934850EE-4D8F-449F-90D7-E94C8878AD68}" type="presParOf" srcId="{41308941-890B-4D93-8D94-48C6DFC3F15D}" destId="{64177738-DCCA-4038-8D73-993D9CE1E056}" srcOrd="1" destOrd="0" presId="urn:microsoft.com/office/officeart/2018/2/layout/IconLabelList"/>
    <dgm:cxn modelId="{301A7E4B-7B6F-419C-A326-6995AA2E2224}" type="presParOf" srcId="{41308941-890B-4D93-8D94-48C6DFC3F15D}" destId="{DBC8A382-DD00-4B5D-A3DA-A8EF798C36B6}" srcOrd="2" destOrd="0" presId="urn:microsoft.com/office/officeart/2018/2/layout/IconLabelList"/>
    <dgm:cxn modelId="{12292D81-7B48-4D60-A7E0-EED2EFE65D2F}" type="presParOf" srcId="{151F57F5-E9C5-4885-A57E-4B64D8C516E0}" destId="{6D0A25B0-D436-4265-BA0F-D09752EB3A6A}" srcOrd="3" destOrd="0" presId="urn:microsoft.com/office/officeart/2018/2/layout/IconLabelList"/>
    <dgm:cxn modelId="{2644C9F1-B6E0-43A1-A05B-EFAEBF87DDD9}" type="presParOf" srcId="{151F57F5-E9C5-4885-A57E-4B64D8C516E0}" destId="{02A27156-DB22-42C8-8F72-0EF2BBD7795C}" srcOrd="4" destOrd="0" presId="urn:microsoft.com/office/officeart/2018/2/layout/IconLabelList"/>
    <dgm:cxn modelId="{BD75CAED-5E0C-4839-A85B-6E1177C70B6A}" type="presParOf" srcId="{02A27156-DB22-42C8-8F72-0EF2BBD7795C}" destId="{6EBA5FFC-605A-4B2A-B76B-3536D9707EC3}" srcOrd="0" destOrd="0" presId="urn:microsoft.com/office/officeart/2018/2/layout/IconLabelList"/>
    <dgm:cxn modelId="{3E084C81-5A12-4B31-9466-4705B7F94CF2}" type="presParOf" srcId="{02A27156-DB22-42C8-8F72-0EF2BBD7795C}" destId="{67E15D03-06E3-422B-AF74-BEC691232A68}" srcOrd="1" destOrd="0" presId="urn:microsoft.com/office/officeart/2018/2/layout/IconLabelList"/>
    <dgm:cxn modelId="{6140C81D-DCE9-4275-9CAA-58140D6C61ED}" type="presParOf" srcId="{02A27156-DB22-42C8-8F72-0EF2BBD7795C}" destId="{CDDE743D-0263-4FE1-AFFC-FB01CF0FE4B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BDE23F-FEA7-4456-8662-D121A92867B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08C93D42-5071-4533-B441-9E95388EDEAD}">
      <dgm:prSet/>
      <dgm:spPr/>
      <dgm:t>
        <a:bodyPr/>
        <a:lstStyle/>
        <a:p>
          <a:r>
            <a:rPr lang="en-US" b="1"/>
            <a:t>Key idea:</a:t>
          </a:r>
          <a:r>
            <a:rPr lang="en-US"/>
            <a:t> Health and wellbeing are influenced by multiple layers—individual, interpersonal, community, and wider society (Bronfenbrenner, 1979).</a:t>
          </a:r>
        </a:p>
      </dgm:t>
    </dgm:pt>
    <dgm:pt modelId="{A3E2AF1C-6022-46B0-8806-8C0995196185}" type="parTrans" cxnId="{DC7F0909-3CF4-4184-87FB-1C6B8DEF23F5}">
      <dgm:prSet/>
      <dgm:spPr/>
      <dgm:t>
        <a:bodyPr/>
        <a:lstStyle/>
        <a:p>
          <a:endParaRPr lang="en-US"/>
        </a:p>
      </dgm:t>
    </dgm:pt>
    <dgm:pt modelId="{7C4ACA14-73F3-468E-B194-E8E0738A4AD1}" type="sibTrans" cxnId="{DC7F0909-3CF4-4184-87FB-1C6B8DEF23F5}">
      <dgm:prSet/>
      <dgm:spPr/>
      <dgm:t>
        <a:bodyPr/>
        <a:lstStyle/>
        <a:p>
          <a:endParaRPr lang="en-US"/>
        </a:p>
      </dgm:t>
    </dgm:pt>
    <dgm:pt modelId="{38F5A180-E9AA-4E9B-895C-BF73F0802DC7}">
      <dgm:prSet/>
      <dgm:spPr/>
      <dgm:t>
        <a:bodyPr/>
        <a:lstStyle/>
        <a:p>
          <a:r>
            <a:rPr lang="en-US" b="1"/>
            <a:t>Influence on services:</a:t>
          </a:r>
          <a:r>
            <a:rPr lang="en-US"/>
            <a:t> Encourages services to consider social determinants such as housing, education, income, and environment.</a:t>
          </a:r>
        </a:p>
      </dgm:t>
    </dgm:pt>
    <dgm:pt modelId="{570688C7-A522-4279-BD16-BE5746E40635}" type="parTrans" cxnId="{DC76CADF-1636-4B76-B64E-3EFD94237F64}">
      <dgm:prSet/>
      <dgm:spPr/>
      <dgm:t>
        <a:bodyPr/>
        <a:lstStyle/>
        <a:p>
          <a:endParaRPr lang="en-US"/>
        </a:p>
      </dgm:t>
    </dgm:pt>
    <dgm:pt modelId="{69F33C3A-F2AF-41A8-A668-969BA6598AD4}" type="sibTrans" cxnId="{DC76CADF-1636-4B76-B64E-3EFD94237F64}">
      <dgm:prSet/>
      <dgm:spPr/>
      <dgm:t>
        <a:bodyPr/>
        <a:lstStyle/>
        <a:p>
          <a:endParaRPr lang="en-US"/>
        </a:p>
      </dgm:t>
    </dgm:pt>
    <dgm:pt modelId="{2F2827CB-1DEE-484D-B430-7041ED3312C6}">
      <dgm:prSet/>
      <dgm:spPr/>
      <dgm:t>
        <a:bodyPr/>
        <a:lstStyle/>
        <a:p>
          <a:r>
            <a:rPr lang="en-US" b="1"/>
            <a:t>Relevance:</a:t>
          </a:r>
          <a:r>
            <a:rPr lang="en-US"/>
            <a:t> Supports community‑based approaches and policies that reduce inequalities.</a:t>
          </a:r>
        </a:p>
      </dgm:t>
    </dgm:pt>
    <dgm:pt modelId="{B1C9BC54-0881-4AED-A5F1-103D6A0EB62E}" type="parTrans" cxnId="{097BA7D8-AC62-4820-9924-814D2CF5F8CC}">
      <dgm:prSet/>
      <dgm:spPr/>
      <dgm:t>
        <a:bodyPr/>
        <a:lstStyle/>
        <a:p>
          <a:endParaRPr lang="en-US"/>
        </a:p>
      </dgm:t>
    </dgm:pt>
    <dgm:pt modelId="{16A74087-78EA-4A90-9026-72FFDD2901F6}" type="sibTrans" cxnId="{097BA7D8-AC62-4820-9924-814D2CF5F8CC}">
      <dgm:prSet/>
      <dgm:spPr/>
      <dgm:t>
        <a:bodyPr/>
        <a:lstStyle/>
        <a:p>
          <a:endParaRPr lang="en-US"/>
        </a:p>
      </dgm:t>
    </dgm:pt>
    <dgm:pt modelId="{7192A1F6-C0D8-4130-A786-4843D409F837}" type="pres">
      <dgm:prSet presAssocID="{93BDE23F-FEA7-4456-8662-D121A92867BB}" presName="hierChild1" presStyleCnt="0">
        <dgm:presLayoutVars>
          <dgm:chPref val="1"/>
          <dgm:dir/>
          <dgm:animOne val="branch"/>
          <dgm:animLvl val="lvl"/>
          <dgm:resizeHandles/>
        </dgm:presLayoutVars>
      </dgm:prSet>
      <dgm:spPr/>
    </dgm:pt>
    <dgm:pt modelId="{581ED11D-C423-440A-806E-3B879574677A}" type="pres">
      <dgm:prSet presAssocID="{08C93D42-5071-4533-B441-9E95388EDEAD}" presName="hierRoot1" presStyleCnt="0"/>
      <dgm:spPr/>
    </dgm:pt>
    <dgm:pt modelId="{7A818A4C-3131-42F9-8279-3F40F779963C}" type="pres">
      <dgm:prSet presAssocID="{08C93D42-5071-4533-B441-9E95388EDEAD}" presName="composite" presStyleCnt="0"/>
      <dgm:spPr/>
    </dgm:pt>
    <dgm:pt modelId="{67C5D65B-5CE7-4EF9-835F-EE92B5494C15}" type="pres">
      <dgm:prSet presAssocID="{08C93D42-5071-4533-B441-9E95388EDEAD}" presName="background" presStyleLbl="node0" presStyleIdx="0" presStyleCnt="3"/>
      <dgm:spPr/>
    </dgm:pt>
    <dgm:pt modelId="{3FD545DD-2400-447D-B470-CBB35B43EC55}" type="pres">
      <dgm:prSet presAssocID="{08C93D42-5071-4533-B441-9E95388EDEAD}" presName="text" presStyleLbl="fgAcc0" presStyleIdx="0" presStyleCnt="3">
        <dgm:presLayoutVars>
          <dgm:chPref val="3"/>
        </dgm:presLayoutVars>
      </dgm:prSet>
      <dgm:spPr/>
    </dgm:pt>
    <dgm:pt modelId="{444EA35B-8AA3-44D4-B4EE-514BB253F237}" type="pres">
      <dgm:prSet presAssocID="{08C93D42-5071-4533-B441-9E95388EDEAD}" presName="hierChild2" presStyleCnt="0"/>
      <dgm:spPr/>
    </dgm:pt>
    <dgm:pt modelId="{59560153-FC49-4106-9CF8-BE4005588E26}" type="pres">
      <dgm:prSet presAssocID="{38F5A180-E9AA-4E9B-895C-BF73F0802DC7}" presName="hierRoot1" presStyleCnt="0"/>
      <dgm:spPr/>
    </dgm:pt>
    <dgm:pt modelId="{FA9DDD18-4E47-4E80-BF71-EA3713A06014}" type="pres">
      <dgm:prSet presAssocID="{38F5A180-E9AA-4E9B-895C-BF73F0802DC7}" presName="composite" presStyleCnt="0"/>
      <dgm:spPr/>
    </dgm:pt>
    <dgm:pt modelId="{FA24A8AC-39E6-43D8-8AC5-2363FB699AC3}" type="pres">
      <dgm:prSet presAssocID="{38F5A180-E9AA-4E9B-895C-BF73F0802DC7}" presName="background" presStyleLbl="node0" presStyleIdx="1" presStyleCnt="3"/>
      <dgm:spPr/>
    </dgm:pt>
    <dgm:pt modelId="{AE419376-E4A5-4128-8A50-267E0FBB53BD}" type="pres">
      <dgm:prSet presAssocID="{38F5A180-E9AA-4E9B-895C-BF73F0802DC7}" presName="text" presStyleLbl="fgAcc0" presStyleIdx="1" presStyleCnt="3" custScaleY="100925">
        <dgm:presLayoutVars>
          <dgm:chPref val="3"/>
        </dgm:presLayoutVars>
      </dgm:prSet>
      <dgm:spPr/>
    </dgm:pt>
    <dgm:pt modelId="{BFC04EC0-F0B9-4653-A18B-5414E7AC300E}" type="pres">
      <dgm:prSet presAssocID="{38F5A180-E9AA-4E9B-895C-BF73F0802DC7}" presName="hierChild2" presStyleCnt="0"/>
      <dgm:spPr/>
    </dgm:pt>
    <dgm:pt modelId="{8ED1738B-0D81-4996-9B29-2D4F34A69012}" type="pres">
      <dgm:prSet presAssocID="{2F2827CB-1DEE-484D-B430-7041ED3312C6}" presName="hierRoot1" presStyleCnt="0"/>
      <dgm:spPr/>
    </dgm:pt>
    <dgm:pt modelId="{7F187F93-6611-42CC-A9C6-C1F64E50AA62}" type="pres">
      <dgm:prSet presAssocID="{2F2827CB-1DEE-484D-B430-7041ED3312C6}" presName="composite" presStyleCnt="0"/>
      <dgm:spPr/>
    </dgm:pt>
    <dgm:pt modelId="{03388E48-AF3B-4ABE-ABF8-EB8F06E51C2C}" type="pres">
      <dgm:prSet presAssocID="{2F2827CB-1DEE-484D-B430-7041ED3312C6}" presName="background" presStyleLbl="node0" presStyleIdx="2" presStyleCnt="3"/>
      <dgm:spPr/>
    </dgm:pt>
    <dgm:pt modelId="{CE64E6BD-74BD-468E-B7BC-19DC6D744B50}" type="pres">
      <dgm:prSet presAssocID="{2F2827CB-1DEE-484D-B430-7041ED3312C6}" presName="text" presStyleLbl="fgAcc0" presStyleIdx="2" presStyleCnt="3">
        <dgm:presLayoutVars>
          <dgm:chPref val="3"/>
        </dgm:presLayoutVars>
      </dgm:prSet>
      <dgm:spPr/>
    </dgm:pt>
    <dgm:pt modelId="{F348C794-DB88-4B72-97D9-E871503E4388}" type="pres">
      <dgm:prSet presAssocID="{2F2827CB-1DEE-484D-B430-7041ED3312C6}" presName="hierChild2" presStyleCnt="0"/>
      <dgm:spPr/>
    </dgm:pt>
  </dgm:ptLst>
  <dgm:cxnLst>
    <dgm:cxn modelId="{DC7F0909-3CF4-4184-87FB-1C6B8DEF23F5}" srcId="{93BDE23F-FEA7-4456-8662-D121A92867BB}" destId="{08C93D42-5071-4533-B441-9E95388EDEAD}" srcOrd="0" destOrd="0" parTransId="{A3E2AF1C-6022-46B0-8806-8C0995196185}" sibTransId="{7C4ACA14-73F3-468E-B194-E8E0738A4AD1}"/>
    <dgm:cxn modelId="{F35F5D36-03EA-4A64-8C77-400AD05151BE}" type="presOf" srcId="{08C93D42-5071-4533-B441-9E95388EDEAD}" destId="{3FD545DD-2400-447D-B470-CBB35B43EC55}" srcOrd="0" destOrd="0" presId="urn:microsoft.com/office/officeart/2005/8/layout/hierarchy1"/>
    <dgm:cxn modelId="{95132A45-48DA-48B3-B385-D4CF4294CDF4}" type="presOf" srcId="{93BDE23F-FEA7-4456-8662-D121A92867BB}" destId="{7192A1F6-C0D8-4130-A786-4843D409F837}" srcOrd="0" destOrd="0" presId="urn:microsoft.com/office/officeart/2005/8/layout/hierarchy1"/>
    <dgm:cxn modelId="{F6CC426E-6187-47A8-8B33-4CE04B75FE14}" type="presOf" srcId="{38F5A180-E9AA-4E9B-895C-BF73F0802DC7}" destId="{AE419376-E4A5-4128-8A50-267E0FBB53BD}" srcOrd="0" destOrd="0" presId="urn:microsoft.com/office/officeart/2005/8/layout/hierarchy1"/>
    <dgm:cxn modelId="{A849BE58-914F-4F7E-8835-4246E661B498}" type="presOf" srcId="{2F2827CB-1DEE-484D-B430-7041ED3312C6}" destId="{CE64E6BD-74BD-468E-B7BC-19DC6D744B50}" srcOrd="0" destOrd="0" presId="urn:microsoft.com/office/officeart/2005/8/layout/hierarchy1"/>
    <dgm:cxn modelId="{097BA7D8-AC62-4820-9924-814D2CF5F8CC}" srcId="{93BDE23F-FEA7-4456-8662-D121A92867BB}" destId="{2F2827CB-1DEE-484D-B430-7041ED3312C6}" srcOrd="2" destOrd="0" parTransId="{B1C9BC54-0881-4AED-A5F1-103D6A0EB62E}" sibTransId="{16A74087-78EA-4A90-9026-72FFDD2901F6}"/>
    <dgm:cxn modelId="{DC76CADF-1636-4B76-B64E-3EFD94237F64}" srcId="{93BDE23F-FEA7-4456-8662-D121A92867BB}" destId="{38F5A180-E9AA-4E9B-895C-BF73F0802DC7}" srcOrd="1" destOrd="0" parTransId="{570688C7-A522-4279-BD16-BE5746E40635}" sibTransId="{69F33C3A-F2AF-41A8-A668-969BA6598AD4}"/>
    <dgm:cxn modelId="{C0722830-3B42-4BCB-A85B-918900EE4D9D}" type="presParOf" srcId="{7192A1F6-C0D8-4130-A786-4843D409F837}" destId="{581ED11D-C423-440A-806E-3B879574677A}" srcOrd="0" destOrd="0" presId="urn:microsoft.com/office/officeart/2005/8/layout/hierarchy1"/>
    <dgm:cxn modelId="{8D91E333-3859-4A59-8550-DDC94E574FD1}" type="presParOf" srcId="{581ED11D-C423-440A-806E-3B879574677A}" destId="{7A818A4C-3131-42F9-8279-3F40F779963C}" srcOrd="0" destOrd="0" presId="urn:microsoft.com/office/officeart/2005/8/layout/hierarchy1"/>
    <dgm:cxn modelId="{E666D017-BB99-4B64-ACE9-6FFDDB8DB8D7}" type="presParOf" srcId="{7A818A4C-3131-42F9-8279-3F40F779963C}" destId="{67C5D65B-5CE7-4EF9-835F-EE92B5494C15}" srcOrd="0" destOrd="0" presId="urn:microsoft.com/office/officeart/2005/8/layout/hierarchy1"/>
    <dgm:cxn modelId="{1D055CF8-A81B-4AE8-A88D-D057981CB741}" type="presParOf" srcId="{7A818A4C-3131-42F9-8279-3F40F779963C}" destId="{3FD545DD-2400-447D-B470-CBB35B43EC55}" srcOrd="1" destOrd="0" presId="urn:microsoft.com/office/officeart/2005/8/layout/hierarchy1"/>
    <dgm:cxn modelId="{8E975B0F-462F-4FC6-B2C2-3906996FA127}" type="presParOf" srcId="{581ED11D-C423-440A-806E-3B879574677A}" destId="{444EA35B-8AA3-44D4-B4EE-514BB253F237}" srcOrd="1" destOrd="0" presId="urn:microsoft.com/office/officeart/2005/8/layout/hierarchy1"/>
    <dgm:cxn modelId="{E9EAA7F4-4480-408C-AD3D-107D5DE2CDB0}" type="presParOf" srcId="{7192A1F6-C0D8-4130-A786-4843D409F837}" destId="{59560153-FC49-4106-9CF8-BE4005588E26}" srcOrd="1" destOrd="0" presId="urn:microsoft.com/office/officeart/2005/8/layout/hierarchy1"/>
    <dgm:cxn modelId="{643BDE80-44D4-4A4F-AFF3-260F0CE6942D}" type="presParOf" srcId="{59560153-FC49-4106-9CF8-BE4005588E26}" destId="{FA9DDD18-4E47-4E80-BF71-EA3713A06014}" srcOrd="0" destOrd="0" presId="urn:microsoft.com/office/officeart/2005/8/layout/hierarchy1"/>
    <dgm:cxn modelId="{ADBF7C77-3D5B-444A-8025-776FBFD6C4F5}" type="presParOf" srcId="{FA9DDD18-4E47-4E80-BF71-EA3713A06014}" destId="{FA24A8AC-39E6-43D8-8AC5-2363FB699AC3}" srcOrd="0" destOrd="0" presId="urn:microsoft.com/office/officeart/2005/8/layout/hierarchy1"/>
    <dgm:cxn modelId="{01A41631-BFF5-44CF-B25B-B54685519A4A}" type="presParOf" srcId="{FA9DDD18-4E47-4E80-BF71-EA3713A06014}" destId="{AE419376-E4A5-4128-8A50-267E0FBB53BD}" srcOrd="1" destOrd="0" presId="urn:microsoft.com/office/officeart/2005/8/layout/hierarchy1"/>
    <dgm:cxn modelId="{BCD0BB71-C3CC-44BE-862C-72CBCA1E3604}" type="presParOf" srcId="{59560153-FC49-4106-9CF8-BE4005588E26}" destId="{BFC04EC0-F0B9-4653-A18B-5414E7AC300E}" srcOrd="1" destOrd="0" presId="urn:microsoft.com/office/officeart/2005/8/layout/hierarchy1"/>
    <dgm:cxn modelId="{4983798A-5D19-4E65-8811-3AE9018B0E57}" type="presParOf" srcId="{7192A1F6-C0D8-4130-A786-4843D409F837}" destId="{8ED1738B-0D81-4996-9B29-2D4F34A69012}" srcOrd="2" destOrd="0" presId="urn:microsoft.com/office/officeart/2005/8/layout/hierarchy1"/>
    <dgm:cxn modelId="{9D42FA49-CB46-4835-AAA1-D57848C144DC}" type="presParOf" srcId="{8ED1738B-0D81-4996-9B29-2D4F34A69012}" destId="{7F187F93-6611-42CC-A9C6-C1F64E50AA62}" srcOrd="0" destOrd="0" presId="urn:microsoft.com/office/officeart/2005/8/layout/hierarchy1"/>
    <dgm:cxn modelId="{BD41B52B-6743-4BB1-977C-E924A5B0228B}" type="presParOf" srcId="{7F187F93-6611-42CC-A9C6-C1F64E50AA62}" destId="{03388E48-AF3B-4ABE-ABF8-EB8F06E51C2C}" srcOrd="0" destOrd="0" presId="urn:microsoft.com/office/officeart/2005/8/layout/hierarchy1"/>
    <dgm:cxn modelId="{C1F375D1-C8F2-454F-BD16-068E5B41B314}" type="presParOf" srcId="{7F187F93-6611-42CC-A9C6-C1F64E50AA62}" destId="{CE64E6BD-74BD-468E-B7BC-19DC6D744B50}" srcOrd="1" destOrd="0" presId="urn:microsoft.com/office/officeart/2005/8/layout/hierarchy1"/>
    <dgm:cxn modelId="{067D9F9C-0DEE-4381-A8E5-3BCF5A9305B6}" type="presParOf" srcId="{8ED1738B-0D81-4996-9B29-2D4F34A69012}" destId="{F348C794-DB88-4B72-97D9-E871503E438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9425BC-DFC8-448A-8CD7-553B090B4DA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A5C75C7-E6DC-4F24-8673-C41FE16E23C9}">
      <dgm:prSet/>
      <dgm:spPr/>
      <dgm:t>
        <a:bodyPr/>
        <a:lstStyle/>
        <a:p>
          <a:pPr>
            <a:lnSpc>
              <a:spcPct val="100000"/>
            </a:lnSpc>
          </a:pPr>
          <a:r>
            <a:rPr lang="en-US" b="1" dirty="0"/>
            <a:t>Key idea:</a:t>
          </a:r>
          <a:r>
            <a:rPr lang="en-US" dirty="0"/>
            <a:t> Looks at the whole person—physical, emotional, social, spiritual, and environmental wellbeing (World Health </a:t>
          </a:r>
          <a:r>
            <a:rPr lang="en-US" dirty="0" err="1"/>
            <a:t>Organisation</a:t>
          </a:r>
          <a:r>
            <a:rPr lang="en-US" dirty="0"/>
            <a:t>, 2020).</a:t>
          </a:r>
        </a:p>
      </dgm:t>
    </dgm:pt>
    <dgm:pt modelId="{0DD6688E-1C42-4CC7-B8D1-32EDF7020A7C}" type="parTrans" cxnId="{93682AF5-EB32-4F04-9DB1-D33B5837A51A}">
      <dgm:prSet/>
      <dgm:spPr/>
      <dgm:t>
        <a:bodyPr/>
        <a:lstStyle/>
        <a:p>
          <a:endParaRPr lang="en-US"/>
        </a:p>
      </dgm:t>
    </dgm:pt>
    <dgm:pt modelId="{3ED78794-DA83-4A14-88E6-1909340AF3E4}" type="sibTrans" cxnId="{93682AF5-EB32-4F04-9DB1-D33B5837A51A}">
      <dgm:prSet/>
      <dgm:spPr/>
      <dgm:t>
        <a:bodyPr/>
        <a:lstStyle/>
        <a:p>
          <a:endParaRPr lang="en-US"/>
        </a:p>
      </dgm:t>
    </dgm:pt>
    <dgm:pt modelId="{7F33FE09-1D27-427A-91B2-950FED4673F6}">
      <dgm:prSet/>
      <dgm:spPr/>
      <dgm:t>
        <a:bodyPr/>
        <a:lstStyle/>
        <a:p>
          <a:pPr>
            <a:lnSpc>
              <a:spcPct val="100000"/>
            </a:lnSpc>
          </a:pPr>
          <a:r>
            <a:rPr lang="en-US" b="1" dirty="0"/>
            <a:t>Influence on services:</a:t>
          </a:r>
          <a:r>
            <a:rPr lang="en-US" dirty="0"/>
            <a:t> Encourages personalised care plans and wellbeing‑focused support.</a:t>
          </a:r>
        </a:p>
      </dgm:t>
    </dgm:pt>
    <dgm:pt modelId="{2F745282-4034-4886-9A0E-0A8A6458A43F}" type="parTrans" cxnId="{22198C7A-34C6-43A4-8192-F0B21C43743E}">
      <dgm:prSet/>
      <dgm:spPr/>
      <dgm:t>
        <a:bodyPr/>
        <a:lstStyle/>
        <a:p>
          <a:endParaRPr lang="en-US"/>
        </a:p>
      </dgm:t>
    </dgm:pt>
    <dgm:pt modelId="{DDBAEF2C-AF23-4061-827B-9C020159101C}" type="sibTrans" cxnId="{22198C7A-34C6-43A4-8192-F0B21C43743E}">
      <dgm:prSet/>
      <dgm:spPr/>
      <dgm:t>
        <a:bodyPr/>
        <a:lstStyle/>
        <a:p>
          <a:endParaRPr lang="en-US"/>
        </a:p>
      </dgm:t>
    </dgm:pt>
    <dgm:pt modelId="{AFDFC21A-C862-454C-8540-B761D2B4C391}">
      <dgm:prSet/>
      <dgm:spPr/>
      <dgm:t>
        <a:bodyPr/>
        <a:lstStyle/>
        <a:p>
          <a:pPr>
            <a:lnSpc>
              <a:spcPct val="100000"/>
            </a:lnSpc>
          </a:pPr>
          <a:r>
            <a:rPr lang="en-US" b="1"/>
            <a:t>Relevance:</a:t>
          </a:r>
          <a:r>
            <a:rPr lang="en-US"/>
            <a:t> Aligns with sustainable development by promoting long‑term health, prevention, and community resilience.</a:t>
          </a:r>
        </a:p>
      </dgm:t>
    </dgm:pt>
    <dgm:pt modelId="{3ABB8533-2EAA-4DE3-9AF3-270D5387CB41}" type="parTrans" cxnId="{A0EB1EA0-88D8-4188-92AD-EE0AFB6A3678}">
      <dgm:prSet/>
      <dgm:spPr/>
      <dgm:t>
        <a:bodyPr/>
        <a:lstStyle/>
        <a:p>
          <a:endParaRPr lang="en-US"/>
        </a:p>
      </dgm:t>
    </dgm:pt>
    <dgm:pt modelId="{1B723E89-4154-483B-B86A-011741A1BA68}" type="sibTrans" cxnId="{A0EB1EA0-88D8-4188-92AD-EE0AFB6A3678}">
      <dgm:prSet/>
      <dgm:spPr/>
      <dgm:t>
        <a:bodyPr/>
        <a:lstStyle/>
        <a:p>
          <a:endParaRPr lang="en-US"/>
        </a:p>
      </dgm:t>
    </dgm:pt>
    <dgm:pt modelId="{D70BA2B4-7591-4FB0-A58E-B7ECFE6514E0}" type="pres">
      <dgm:prSet presAssocID="{7B9425BC-DFC8-448A-8CD7-553B090B4DAD}" presName="linear" presStyleCnt="0">
        <dgm:presLayoutVars>
          <dgm:animLvl val="lvl"/>
          <dgm:resizeHandles val="exact"/>
        </dgm:presLayoutVars>
      </dgm:prSet>
      <dgm:spPr/>
    </dgm:pt>
    <dgm:pt modelId="{FD271B11-7902-4B68-B396-38F7630C275F}" type="pres">
      <dgm:prSet presAssocID="{AA5C75C7-E6DC-4F24-8673-C41FE16E23C9}" presName="parentText" presStyleLbl="node1" presStyleIdx="0" presStyleCnt="3">
        <dgm:presLayoutVars>
          <dgm:chMax val="0"/>
          <dgm:bulletEnabled val="1"/>
        </dgm:presLayoutVars>
      </dgm:prSet>
      <dgm:spPr/>
    </dgm:pt>
    <dgm:pt modelId="{6F183A56-55FB-45BA-A6F7-39E4982A243B}" type="pres">
      <dgm:prSet presAssocID="{3ED78794-DA83-4A14-88E6-1909340AF3E4}" presName="spacer" presStyleCnt="0"/>
      <dgm:spPr/>
    </dgm:pt>
    <dgm:pt modelId="{D168F7F0-D46C-4733-B083-487A08FDA8FF}" type="pres">
      <dgm:prSet presAssocID="{7F33FE09-1D27-427A-91B2-950FED4673F6}" presName="parentText" presStyleLbl="node1" presStyleIdx="1" presStyleCnt="3">
        <dgm:presLayoutVars>
          <dgm:chMax val="0"/>
          <dgm:bulletEnabled val="1"/>
        </dgm:presLayoutVars>
      </dgm:prSet>
      <dgm:spPr/>
    </dgm:pt>
    <dgm:pt modelId="{4829C571-6911-4D15-9497-F633C874A0F5}" type="pres">
      <dgm:prSet presAssocID="{DDBAEF2C-AF23-4061-827B-9C020159101C}" presName="spacer" presStyleCnt="0"/>
      <dgm:spPr/>
    </dgm:pt>
    <dgm:pt modelId="{4AC03D2E-557F-4DD1-8814-CD5A420F07C7}" type="pres">
      <dgm:prSet presAssocID="{AFDFC21A-C862-454C-8540-B761D2B4C391}" presName="parentText" presStyleLbl="node1" presStyleIdx="2" presStyleCnt="3">
        <dgm:presLayoutVars>
          <dgm:chMax val="0"/>
          <dgm:bulletEnabled val="1"/>
        </dgm:presLayoutVars>
      </dgm:prSet>
      <dgm:spPr/>
    </dgm:pt>
  </dgm:ptLst>
  <dgm:cxnLst>
    <dgm:cxn modelId="{4CE6DA2B-5BE0-413B-9E74-5938E0E00C5E}" type="presOf" srcId="{AFDFC21A-C862-454C-8540-B761D2B4C391}" destId="{4AC03D2E-557F-4DD1-8814-CD5A420F07C7}" srcOrd="0" destOrd="0" presId="urn:microsoft.com/office/officeart/2005/8/layout/vList2"/>
    <dgm:cxn modelId="{292FF349-5A30-4E5E-A2F6-99B6AC453389}" type="presOf" srcId="{7F33FE09-1D27-427A-91B2-950FED4673F6}" destId="{D168F7F0-D46C-4733-B083-487A08FDA8FF}" srcOrd="0" destOrd="0" presId="urn:microsoft.com/office/officeart/2005/8/layout/vList2"/>
    <dgm:cxn modelId="{22198C7A-34C6-43A4-8192-F0B21C43743E}" srcId="{7B9425BC-DFC8-448A-8CD7-553B090B4DAD}" destId="{7F33FE09-1D27-427A-91B2-950FED4673F6}" srcOrd="1" destOrd="0" parTransId="{2F745282-4034-4886-9A0E-0A8A6458A43F}" sibTransId="{DDBAEF2C-AF23-4061-827B-9C020159101C}"/>
    <dgm:cxn modelId="{0BAD6E81-163D-440A-A775-8027F936A12B}" type="presOf" srcId="{AA5C75C7-E6DC-4F24-8673-C41FE16E23C9}" destId="{FD271B11-7902-4B68-B396-38F7630C275F}" srcOrd="0" destOrd="0" presId="urn:microsoft.com/office/officeart/2005/8/layout/vList2"/>
    <dgm:cxn modelId="{EB58BF92-D74C-4A4B-9676-D88615AC8F66}" type="presOf" srcId="{7B9425BC-DFC8-448A-8CD7-553B090B4DAD}" destId="{D70BA2B4-7591-4FB0-A58E-B7ECFE6514E0}" srcOrd="0" destOrd="0" presId="urn:microsoft.com/office/officeart/2005/8/layout/vList2"/>
    <dgm:cxn modelId="{A0EB1EA0-88D8-4188-92AD-EE0AFB6A3678}" srcId="{7B9425BC-DFC8-448A-8CD7-553B090B4DAD}" destId="{AFDFC21A-C862-454C-8540-B761D2B4C391}" srcOrd="2" destOrd="0" parTransId="{3ABB8533-2EAA-4DE3-9AF3-270D5387CB41}" sibTransId="{1B723E89-4154-483B-B86A-011741A1BA68}"/>
    <dgm:cxn modelId="{93682AF5-EB32-4F04-9DB1-D33B5837A51A}" srcId="{7B9425BC-DFC8-448A-8CD7-553B090B4DAD}" destId="{AA5C75C7-E6DC-4F24-8673-C41FE16E23C9}" srcOrd="0" destOrd="0" parTransId="{0DD6688E-1C42-4CC7-B8D1-32EDF7020A7C}" sibTransId="{3ED78794-DA83-4A14-88E6-1909340AF3E4}"/>
    <dgm:cxn modelId="{436F0E05-9C42-4313-B812-DA6477228B34}" type="presParOf" srcId="{D70BA2B4-7591-4FB0-A58E-B7ECFE6514E0}" destId="{FD271B11-7902-4B68-B396-38F7630C275F}" srcOrd="0" destOrd="0" presId="urn:microsoft.com/office/officeart/2005/8/layout/vList2"/>
    <dgm:cxn modelId="{21477E73-87C9-4EB9-8647-87F75C9E3D97}" type="presParOf" srcId="{D70BA2B4-7591-4FB0-A58E-B7ECFE6514E0}" destId="{6F183A56-55FB-45BA-A6F7-39E4982A243B}" srcOrd="1" destOrd="0" presId="urn:microsoft.com/office/officeart/2005/8/layout/vList2"/>
    <dgm:cxn modelId="{5A3AC873-B031-4B7E-954A-68016E83AD20}" type="presParOf" srcId="{D70BA2B4-7591-4FB0-A58E-B7ECFE6514E0}" destId="{D168F7F0-D46C-4733-B083-487A08FDA8FF}" srcOrd="2" destOrd="0" presId="urn:microsoft.com/office/officeart/2005/8/layout/vList2"/>
    <dgm:cxn modelId="{35306805-E8CA-477D-BBC4-7EF61433B3A0}" type="presParOf" srcId="{D70BA2B4-7591-4FB0-A58E-B7ECFE6514E0}" destId="{4829C571-6911-4D15-9497-F633C874A0F5}" srcOrd="3" destOrd="0" presId="urn:microsoft.com/office/officeart/2005/8/layout/vList2"/>
    <dgm:cxn modelId="{105AF83A-30B9-440D-845C-F9F54721C282}" type="presParOf" srcId="{D70BA2B4-7591-4FB0-A58E-B7ECFE6514E0}" destId="{4AC03D2E-557F-4DD1-8814-CD5A420F07C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E7B8C0-B938-4053-914B-CF7E9F6976B9}"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F09253B-31C4-4417-8DF5-D388DA362227}">
      <dgm:prSet/>
      <dgm:spPr/>
      <dgm:t>
        <a:bodyPr/>
        <a:lstStyle/>
        <a:p>
          <a:r>
            <a:rPr lang="en-US" b="1"/>
            <a:t>5</a:t>
          </a:r>
          <a:r>
            <a:rPr lang="en-US" b="1" u="sng"/>
            <a:t>. Social Determinants Approach</a:t>
          </a:r>
          <a:endParaRPr lang="en-US"/>
        </a:p>
      </dgm:t>
    </dgm:pt>
    <dgm:pt modelId="{8F7B3AD2-2955-41AC-914F-23848D519113}" type="parTrans" cxnId="{F7EC2363-4D72-4928-BA2F-ACCAC51DD50A}">
      <dgm:prSet/>
      <dgm:spPr/>
      <dgm:t>
        <a:bodyPr/>
        <a:lstStyle/>
        <a:p>
          <a:endParaRPr lang="en-US"/>
        </a:p>
      </dgm:t>
    </dgm:pt>
    <dgm:pt modelId="{B46FADAC-4018-47DB-8E03-EEA418706E9E}" type="sibTrans" cxnId="{F7EC2363-4D72-4928-BA2F-ACCAC51DD50A}">
      <dgm:prSet/>
      <dgm:spPr/>
      <dgm:t>
        <a:bodyPr/>
        <a:lstStyle/>
        <a:p>
          <a:endParaRPr lang="en-US"/>
        </a:p>
      </dgm:t>
    </dgm:pt>
    <dgm:pt modelId="{CE3A9DDE-3942-4491-9B3E-D61D990D40A8}">
      <dgm:prSet/>
      <dgm:spPr/>
      <dgm:t>
        <a:bodyPr/>
        <a:lstStyle/>
        <a:p>
          <a:r>
            <a:rPr lang="en-US" b="1" dirty="0"/>
            <a:t>Idea:</a:t>
          </a:r>
          <a:r>
            <a:rPr lang="en-US" dirty="0"/>
            <a:t> Health is shaped by income, housing, education, employment, and environment (Marmot, 2020).</a:t>
          </a:r>
        </a:p>
      </dgm:t>
    </dgm:pt>
    <dgm:pt modelId="{3F4A6262-B681-4AC2-94B1-D7B2025CE6AD}" type="parTrans" cxnId="{AB30DAE8-271D-4704-8A85-DA228035F697}">
      <dgm:prSet/>
      <dgm:spPr/>
      <dgm:t>
        <a:bodyPr/>
        <a:lstStyle/>
        <a:p>
          <a:endParaRPr lang="en-US"/>
        </a:p>
      </dgm:t>
    </dgm:pt>
    <dgm:pt modelId="{33A46A45-6F7A-406C-9EDA-29731D0B204C}" type="sibTrans" cxnId="{AB30DAE8-271D-4704-8A85-DA228035F697}">
      <dgm:prSet/>
      <dgm:spPr/>
      <dgm:t>
        <a:bodyPr/>
        <a:lstStyle/>
        <a:p>
          <a:endParaRPr lang="en-US"/>
        </a:p>
      </dgm:t>
    </dgm:pt>
    <dgm:pt modelId="{2EA3E4CE-7F38-4A81-948B-A46BE00A3E8D}">
      <dgm:prSet/>
      <dgm:spPr/>
      <dgm:t>
        <a:bodyPr/>
        <a:lstStyle/>
        <a:p>
          <a:r>
            <a:rPr lang="en-US" b="1"/>
            <a:t>Impact:</a:t>
          </a:r>
          <a:r>
            <a:rPr lang="en-US"/>
            <a:t> UK services increasingly focus on reducing inequalities and supporting vulnerable groups.</a:t>
          </a:r>
        </a:p>
      </dgm:t>
    </dgm:pt>
    <dgm:pt modelId="{A7B8DE9D-113A-4C77-92A2-F1F7E848ED72}" type="parTrans" cxnId="{13DBFA66-8791-4473-9AD7-772A7DEB274B}">
      <dgm:prSet/>
      <dgm:spPr/>
      <dgm:t>
        <a:bodyPr/>
        <a:lstStyle/>
        <a:p>
          <a:endParaRPr lang="en-US"/>
        </a:p>
      </dgm:t>
    </dgm:pt>
    <dgm:pt modelId="{2055CA10-1154-468B-B317-E67349FC28CB}" type="sibTrans" cxnId="{13DBFA66-8791-4473-9AD7-772A7DEB274B}">
      <dgm:prSet/>
      <dgm:spPr/>
      <dgm:t>
        <a:bodyPr/>
        <a:lstStyle/>
        <a:p>
          <a:endParaRPr lang="en-US"/>
        </a:p>
      </dgm:t>
    </dgm:pt>
    <dgm:pt modelId="{749C8DF2-F977-4479-895D-F73E73A14779}">
      <dgm:prSet/>
      <dgm:spPr/>
      <dgm:t>
        <a:bodyPr/>
        <a:lstStyle/>
        <a:p>
          <a:r>
            <a:rPr lang="en-US" b="1"/>
            <a:t>6. </a:t>
          </a:r>
          <a:r>
            <a:rPr lang="en-US" b="1" u="sng"/>
            <a:t>Prevailing Ideologies (e.g., Person‑Centered Care)</a:t>
          </a:r>
          <a:endParaRPr lang="en-US"/>
        </a:p>
      </dgm:t>
    </dgm:pt>
    <dgm:pt modelId="{652D35E9-83B8-40F9-AE2A-4602A3028137}" type="parTrans" cxnId="{01063C86-B267-4179-8A7F-DD8906D1E1E5}">
      <dgm:prSet/>
      <dgm:spPr/>
      <dgm:t>
        <a:bodyPr/>
        <a:lstStyle/>
        <a:p>
          <a:endParaRPr lang="en-US"/>
        </a:p>
      </dgm:t>
    </dgm:pt>
    <dgm:pt modelId="{E513BF09-4F4A-4E9A-99C5-9994265C537E}" type="sibTrans" cxnId="{01063C86-B267-4179-8A7F-DD8906D1E1E5}">
      <dgm:prSet/>
      <dgm:spPr/>
      <dgm:t>
        <a:bodyPr/>
        <a:lstStyle/>
        <a:p>
          <a:endParaRPr lang="en-US"/>
        </a:p>
      </dgm:t>
    </dgm:pt>
    <dgm:pt modelId="{8D6DD188-9743-4874-B605-D733A3603C97}">
      <dgm:prSet/>
      <dgm:spPr/>
      <dgm:t>
        <a:bodyPr/>
        <a:lstStyle/>
        <a:p>
          <a:r>
            <a:rPr lang="en-US" b="1"/>
            <a:t>Idea:</a:t>
          </a:r>
          <a:r>
            <a:rPr lang="en-US"/>
            <a:t> Care should be tailored to individual needs, values, and preferences.</a:t>
          </a:r>
        </a:p>
      </dgm:t>
    </dgm:pt>
    <dgm:pt modelId="{61F9C1E6-0610-4078-841B-8795E996E902}" type="parTrans" cxnId="{7DAEC99B-BD50-45BF-80B8-289D8A34651D}">
      <dgm:prSet/>
      <dgm:spPr/>
      <dgm:t>
        <a:bodyPr/>
        <a:lstStyle/>
        <a:p>
          <a:endParaRPr lang="en-US"/>
        </a:p>
      </dgm:t>
    </dgm:pt>
    <dgm:pt modelId="{A548F839-4989-4B96-8ED1-459A15CE79B1}" type="sibTrans" cxnId="{7DAEC99B-BD50-45BF-80B8-289D8A34651D}">
      <dgm:prSet/>
      <dgm:spPr/>
      <dgm:t>
        <a:bodyPr/>
        <a:lstStyle/>
        <a:p>
          <a:endParaRPr lang="en-US"/>
        </a:p>
      </dgm:t>
    </dgm:pt>
    <dgm:pt modelId="{58AF3FE3-AA18-4277-8827-70A2102034B3}">
      <dgm:prSet/>
      <dgm:spPr/>
      <dgm:t>
        <a:bodyPr/>
        <a:lstStyle/>
        <a:p>
          <a:r>
            <a:rPr lang="en-US" b="1"/>
            <a:t>Impact:</a:t>
          </a:r>
          <a:r>
            <a:rPr lang="en-US"/>
            <a:t> Influences personalised care plans, shared decision‑making, and holistic support.</a:t>
          </a:r>
        </a:p>
      </dgm:t>
    </dgm:pt>
    <dgm:pt modelId="{16CEC1E3-7FC9-4D76-B370-78EAF20477ED}" type="parTrans" cxnId="{9856ED60-4952-4C57-A5D2-BC39295B9F29}">
      <dgm:prSet/>
      <dgm:spPr/>
      <dgm:t>
        <a:bodyPr/>
        <a:lstStyle/>
        <a:p>
          <a:endParaRPr lang="en-US"/>
        </a:p>
      </dgm:t>
    </dgm:pt>
    <dgm:pt modelId="{625F0266-18F2-407B-ADBF-82357D1C84D4}" type="sibTrans" cxnId="{9856ED60-4952-4C57-A5D2-BC39295B9F29}">
      <dgm:prSet/>
      <dgm:spPr/>
      <dgm:t>
        <a:bodyPr/>
        <a:lstStyle/>
        <a:p>
          <a:endParaRPr lang="en-US"/>
        </a:p>
      </dgm:t>
    </dgm:pt>
    <dgm:pt modelId="{12B0A206-427B-40C4-A714-250308FB9C0F}" type="pres">
      <dgm:prSet presAssocID="{97E7B8C0-B938-4053-914B-CF7E9F6976B9}" presName="Name0" presStyleCnt="0">
        <dgm:presLayoutVars>
          <dgm:dir/>
          <dgm:resizeHandles val="exact"/>
        </dgm:presLayoutVars>
      </dgm:prSet>
      <dgm:spPr/>
    </dgm:pt>
    <dgm:pt modelId="{5B72D708-F2E2-4EFC-BF07-1CA4CAB28EDE}" type="pres">
      <dgm:prSet presAssocID="{FF09253B-31C4-4417-8DF5-D388DA362227}" presName="node" presStyleLbl="node1" presStyleIdx="0" presStyleCnt="6">
        <dgm:presLayoutVars>
          <dgm:bulletEnabled val="1"/>
        </dgm:presLayoutVars>
      </dgm:prSet>
      <dgm:spPr/>
    </dgm:pt>
    <dgm:pt modelId="{C89BC025-1A02-4BA2-9850-849A70FD1DC4}" type="pres">
      <dgm:prSet presAssocID="{B46FADAC-4018-47DB-8E03-EEA418706E9E}" presName="sibTrans" presStyleLbl="sibTrans1D1" presStyleIdx="0" presStyleCnt="5"/>
      <dgm:spPr/>
    </dgm:pt>
    <dgm:pt modelId="{DF8E3DAD-0D21-48B1-93FE-9F0E733C8827}" type="pres">
      <dgm:prSet presAssocID="{B46FADAC-4018-47DB-8E03-EEA418706E9E}" presName="connectorText" presStyleLbl="sibTrans1D1" presStyleIdx="0" presStyleCnt="5"/>
      <dgm:spPr/>
    </dgm:pt>
    <dgm:pt modelId="{7B042A17-64C6-4594-81B1-231601AD1F65}" type="pres">
      <dgm:prSet presAssocID="{CE3A9DDE-3942-4491-9B3E-D61D990D40A8}" presName="node" presStyleLbl="node1" presStyleIdx="1" presStyleCnt="6">
        <dgm:presLayoutVars>
          <dgm:bulletEnabled val="1"/>
        </dgm:presLayoutVars>
      </dgm:prSet>
      <dgm:spPr/>
    </dgm:pt>
    <dgm:pt modelId="{C2E0EDC3-81CE-4603-8904-A665519B38F9}" type="pres">
      <dgm:prSet presAssocID="{33A46A45-6F7A-406C-9EDA-29731D0B204C}" presName="sibTrans" presStyleLbl="sibTrans1D1" presStyleIdx="1" presStyleCnt="5"/>
      <dgm:spPr/>
    </dgm:pt>
    <dgm:pt modelId="{834A8496-5A31-47A0-ABA9-C0707957646B}" type="pres">
      <dgm:prSet presAssocID="{33A46A45-6F7A-406C-9EDA-29731D0B204C}" presName="connectorText" presStyleLbl="sibTrans1D1" presStyleIdx="1" presStyleCnt="5"/>
      <dgm:spPr/>
    </dgm:pt>
    <dgm:pt modelId="{A56AD50F-6EE2-4214-B0BF-E696137E76D9}" type="pres">
      <dgm:prSet presAssocID="{2EA3E4CE-7F38-4A81-948B-A46BE00A3E8D}" presName="node" presStyleLbl="node1" presStyleIdx="2" presStyleCnt="6">
        <dgm:presLayoutVars>
          <dgm:bulletEnabled val="1"/>
        </dgm:presLayoutVars>
      </dgm:prSet>
      <dgm:spPr/>
    </dgm:pt>
    <dgm:pt modelId="{8AFE8504-C587-4D15-8F58-6E8F72D4335A}" type="pres">
      <dgm:prSet presAssocID="{2055CA10-1154-468B-B317-E67349FC28CB}" presName="sibTrans" presStyleLbl="sibTrans1D1" presStyleIdx="2" presStyleCnt="5"/>
      <dgm:spPr/>
    </dgm:pt>
    <dgm:pt modelId="{3A620AE3-8BAF-4612-9D09-5AA87EC34A08}" type="pres">
      <dgm:prSet presAssocID="{2055CA10-1154-468B-B317-E67349FC28CB}" presName="connectorText" presStyleLbl="sibTrans1D1" presStyleIdx="2" presStyleCnt="5"/>
      <dgm:spPr/>
    </dgm:pt>
    <dgm:pt modelId="{E906D4B4-BCC1-406C-9163-5BE6BE9B57AE}" type="pres">
      <dgm:prSet presAssocID="{749C8DF2-F977-4479-895D-F73E73A14779}" presName="node" presStyleLbl="node1" presStyleIdx="3" presStyleCnt="6">
        <dgm:presLayoutVars>
          <dgm:bulletEnabled val="1"/>
        </dgm:presLayoutVars>
      </dgm:prSet>
      <dgm:spPr/>
    </dgm:pt>
    <dgm:pt modelId="{732D2C06-B0D1-4C61-9C26-E71E718C8060}" type="pres">
      <dgm:prSet presAssocID="{E513BF09-4F4A-4E9A-99C5-9994265C537E}" presName="sibTrans" presStyleLbl="sibTrans1D1" presStyleIdx="3" presStyleCnt="5"/>
      <dgm:spPr/>
    </dgm:pt>
    <dgm:pt modelId="{F65FBC77-99F1-4728-B872-B1EDB1CF41C1}" type="pres">
      <dgm:prSet presAssocID="{E513BF09-4F4A-4E9A-99C5-9994265C537E}" presName="connectorText" presStyleLbl="sibTrans1D1" presStyleIdx="3" presStyleCnt="5"/>
      <dgm:spPr/>
    </dgm:pt>
    <dgm:pt modelId="{299AF676-846F-4674-8CC4-A430F64D09BE}" type="pres">
      <dgm:prSet presAssocID="{8D6DD188-9743-4874-B605-D733A3603C97}" presName="node" presStyleLbl="node1" presStyleIdx="4" presStyleCnt="6">
        <dgm:presLayoutVars>
          <dgm:bulletEnabled val="1"/>
        </dgm:presLayoutVars>
      </dgm:prSet>
      <dgm:spPr/>
    </dgm:pt>
    <dgm:pt modelId="{1FA509E1-F1BB-48EE-B192-DAE13AF66FF9}" type="pres">
      <dgm:prSet presAssocID="{A548F839-4989-4B96-8ED1-459A15CE79B1}" presName="sibTrans" presStyleLbl="sibTrans1D1" presStyleIdx="4" presStyleCnt="5"/>
      <dgm:spPr/>
    </dgm:pt>
    <dgm:pt modelId="{549AD7E3-5D7B-49CC-8893-5FB7637BB07B}" type="pres">
      <dgm:prSet presAssocID="{A548F839-4989-4B96-8ED1-459A15CE79B1}" presName="connectorText" presStyleLbl="sibTrans1D1" presStyleIdx="4" presStyleCnt="5"/>
      <dgm:spPr/>
    </dgm:pt>
    <dgm:pt modelId="{75AC3F58-3CF1-4874-9602-5F121A8279A2}" type="pres">
      <dgm:prSet presAssocID="{58AF3FE3-AA18-4277-8827-70A2102034B3}" presName="node" presStyleLbl="node1" presStyleIdx="5" presStyleCnt="6">
        <dgm:presLayoutVars>
          <dgm:bulletEnabled val="1"/>
        </dgm:presLayoutVars>
      </dgm:prSet>
      <dgm:spPr/>
    </dgm:pt>
  </dgm:ptLst>
  <dgm:cxnLst>
    <dgm:cxn modelId="{ACAFB115-61CF-4BEC-81D6-E5EAB237355D}" type="presOf" srcId="{33A46A45-6F7A-406C-9EDA-29731D0B204C}" destId="{C2E0EDC3-81CE-4603-8904-A665519B38F9}" srcOrd="0" destOrd="0" presId="urn:microsoft.com/office/officeart/2016/7/layout/RepeatingBendingProcessNew"/>
    <dgm:cxn modelId="{99474826-DF24-4675-B464-35CA1D35EE45}" type="presOf" srcId="{FF09253B-31C4-4417-8DF5-D388DA362227}" destId="{5B72D708-F2E2-4EFC-BF07-1CA4CAB28EDE}" srcOrd="0" destOrd="0" presId="urn:microsoft.com/office/officeart/2016/7/layout/RepeatingBendingProcessNew"/>
    <dgm:cxn modelId="{9856ED60-4952-4C57-A5D2-BC39295B9F29}" srcId="{97E7B8C0-B938-4053-914B-CF7E9F6976B9}" destId="{58AF3FE3-AA18-4277-8827-70A2102034B3}" srcOrd="5" destOrd="0" parTransId="{16CEC1E3-7FC9-4D76-B370-78EAF20477ED}" sibTransId="{625F0266-18F2-407B-ADBF-82357D1C84D4}"/>
    <dgm:cxn modelId="{7CD90441-9E6F-4ECD-B776-B2047309DC18}" type="presOf" srcId="{97E7B8C0-B938-4053-914B-CF7E9F6976B9}" destId="{12B0A206-427B-40C4-A714-250308FB9C0F}" srcOrd="0" destOrd="0" presId="urn:microsoft.com/office/officeart/2016/7/layout/RepeatingBendingProcessNew"/>
    <dgm:cxn modelId="{F7EC2363-4D72-4928-BA2F-ACCAC51DD50A}" srcId="{97E7B8C0-B938-4053-914B-CF7E9F6976B9}" destId="{FF09253B-31C4-4417-8DF5-D388DA362227}" srcOrd="0" destOrd="0" parTransId="{8F7B3AD2-2955-41AC-914F-23848D519113}" sibTransId="{B46FADAC-4018-47DB-8E03-EEA418706E9E}"/>
    <dgm:cxn modelId="{22A8C163-421C-4374-A195-CC33C6D118FE}" type="presOf" srcId="{8D6DD188-9743-4874-B605-D733A3603C97}" destId="{299AF676-846F-4674-8CC4-A430F64D09BE}" srcOrd="0" destOrd="0" presId="urn:microsoft.com/office/officeart/2016/7/layout/RepeatingBendingProcessNew"/>
    <dgm:cxn modelId="{13DBFA66-8791-4473-9AD7-772A7DEB274B}" srcId="{97E7B8C0-B938-4053-914B-CF7E9F6976B9}" destId="{2EA3E4CE-7F38-4A81-948B-A46BE00A3E8D}" srcOrd="2" destOrd="0" parTransId="{A7B8DE9D-113A-4C77-92A2-F1F7E848ED72}" sibTransId="{2055CA10-1154-468B-B317-E67349FC28CB}"/>
    <dgm:cxn modelId="{0C98504C-5E63-4BF6-B392-BE1B2539817B}" type="presOf" srcId="{B46FADAC-4018-47DB-8E03-EEA418706E9E}" destId="{C89BC025-1A02-4BA2-9850-849A70FD1DC4}" srcOrd="0" destOrd="0" presId="urn:microsoft.com/office/officeart/2016/7/layout/RepeatingBendingProcessNew"/>
    <dgm:cxn modelId="{C2267477-4525-42EB-9708-36AA7842F3DE}" type="presOf" srcId="{B46FADAC-4018-47DB-8E03-EEA418706E9E}" destId="{DF8E3DAD-0D21-48B1-93FE-9F0E733C8827}" srcOrd="1" destOrd="0" presId="urn:microsoft.com/office/officeart/2016/7/layout/RepeatingBendingProcessNew"/>
    <dgm:cxn modelId="{6806FA7B-8A0A-4825-A11A-5DDA982D263F}" type="presOf" srcId="{58AF3FE3-AA18-4277-8827-70A2102034B3}" destId="{75AC3F58-3CF1-4874-9602-5F121A8279A2}" srcOrd="0" destOrd="0" presId="urn:microsoft.com/office/officeart/2016/7/layout/RepeatingBendingProcessNew"/>
    <dgm:cxn modelId="{C7797885-7B29-4413-8128-0F20274414AB}" type="presOf" srcId="{A548F839-4989-4B96-8ED1-459A15CE79B1}" destId="{549AD7E3-5D7B-49CC-8893-5FB7637BB07B}" srcOrd="1" destOrd="0" presId="urn:microsoft.com/office/officeart/2016/7/layout/RepeatingBendingProcessNew"/>
    <dgm:cxn modelId="{01063C86-B267-4179-8A7F-DD8906D1E1E5}" srcId="{97E7B8C0-B938-4053-914B-CF7E9F6976B9}" destId="{749C8DF2-F977-4479-895D-F73E73A14779}" srcOrd="3" destOrd="0" parTransId="{652D35E9-83B8-40F9-AE2A-4602A3028137}" sibTransId="{E513BF09-4F4A-4E9A-99C5-9994265C537E}"/>
    <dgm:cxn modelId="{D4EAF798-2745-4AB0-8652-769D0BEAF131}" type="presOf" srcId="{E513BF09-4F4A-4E9A-99C5-9994265C537E}" destId="{F65FBC77-99F1-4728-B872-B1EDB1CF41C1}" srcOrd="1" destOrd="0" presId="urn:microsoft.com/office/officeart/2016/7/layout/RepeatingBendingProcessNew"/>
    <dgm:cxn modelId="{7DAEC99B-BD50-45BF-80B8-289D8A34651D}" srcId="{97E7B8C0-B938-4053-914B-CF7E9F6976B9}" destId="{8D6DD188-9743-4874-B605-D733A3603C97}" srcOrd="4" destOrd="0" parTransId="{61F9C1E6-0610-4078-841B-8795E996E902}" sibTransId="{A548F839-4989-4B96-8ED1-459A15CE79B1}"/>
    <dgm:cxn modelId="{C1EB0B9D-67A5-45E9-B3D8-204781A169C0}" type="presOf" srcId="{E513BF09-4F4A-4E9A-99C5-9994265C537E}" destId="{732D2C06-B0D1-4C61-9C26-E71E718C8060}" srcOrd="0" destOrd="0" presId="urn:microsoft.com/office/officeart/2016/7/layout/RepeatingBendingProcessNew"/>
    <dgm:cxn modelId="{624008B0-B0EC-4968-A5A3-443400A243C1}" type="presOf" srcId="{2EA3E4CE-7F38-4A81-948B-A46BE00A3E8D}" destId="{A56AD50F-6EE2-4214-B0BF-E696137E76D9}" srcOrd="0" destOrd="0" presId="urn:microsoft.com/office/officeart/2016/7/layout/RepeatingBendingProcessNew"/>
    <dgm:cxn modelId="{E7C11BB4-AEDE-4D69-9AFC-1D10F3E4B8CF}" type="presOf" srcId="{749C8DF2-F977-4479-895D-F73E73A14779}" destId="{E906D4B4-BCC1-406C-9163-5BE6BE9B57AE}" srcOrd="0" destOrd="0" presId="urn:microsoft.com/office/officeart/2016/7/layout/RepeatingBendingProcessNew"/>
    <dgm:cxn modelId="{37B40DBA-909F-4CA2-A816-DD31226EB521}" type="presOf" srcId="{A548F839-4989-4B96-8ED1-459A15CE79B1}" destId="{1FA509E1-F1BB-48EE-B192-DAE13AF66FF9}" srcOrd="0" destOrd="0" presId="urn:microsoft.com/office/officeart/2016/7/layout/RepeatingBendingProcessNew"/>
    <dgm:cxn modelId="{2B7F70C9-8B32-4474-ABDF-86E2B7FAB91F}" type="presOf" srcId="{2055CA10-1154-468B-B317-E67349FC28CB}" destId="{3A620AE3-8BAF-4612-9D09-5AA87EC34A08}" srcOrd="1" destOrd="0" presId="urn:microsoft.com/office/officeart/2016/7/layout/RepeatingBendingProcessNew"/>
    <dgm:cxn modelId="{177F64CA-62B2-4094-865D-8E0EEBDF5ED3}" type="presOf" srcId="{CE3A9DDE-3942-4491-9B3E-D61D990D40A8}" destId="{7B042A17-64C6-4594-81B1-231601AD1F65}" srcOrd="0" destOrd="0" presId="urn:microsoft.com/office/officeart/2016/7/layout/RepeatingBendingProcessNew"/>
    <dgm:cxn modelId="{CBF930D4-EE34-4298-AB65-7A3D8C974C62}" type="presOf" srcId="{2055CA10-1154-468B-B317-E67349FC28CB}" destId="{8AFE8504-C587-4D15-8F58-6E8F72D4335A}" srcOrd="0" destOrd="0" presId="urn:microsoft.com/office/officeart/2016/7/layout/RepeatingBendingProcessNew"/>
    <dgm:cxn modelId="{AB30DAE8-271D-4704-8A85-DA228035F697}" srcId="{97E7B8C0-B938-4053-914B-CF7E9F6976B9}" destId="{CE3A9DDE-3942-4491-9B3E-D61D990D40A8}" srcOrd="1" destOrd="0" parTransId="{3F4A6262-B681-4AC2-94B1-D7B2025CE6AD}" sibTransId="{33A46A45-6F7A-406C-9EDA-29731D0B204C}"/>
    <dgm:cxn modelId="{2D5150F8-4B19-45B1-B0F8-40201767E66A}" type="presOf" srcId="{33A46A45-6F7A-406C-9EDA-29731D0B204C}" destId="{834A8496-5A31-47A0-ABA9-C0707957646B}" srcOrd="1" destOrd="0" presId="urn:microsoft.com/office/officeart/2016/7/layout/RepeatingBendingProcessNew"/>
    <dgm:cxn modelId="{EA26E6DB-F637-40FE-928B-3E5E784E9D74}" type="presParOf" srcId="{12B0A206-427B-40C4-A714-250308FB9C0F}" destId="{5B72D708-F2E2-4EFC-BF07-1CA4CAB28EDE}" srcOrd="0" destOrd="0" presId="urn:microsoft.com/office/officeart/2016/7/layout/RepeatingBendingProcessNew"/>
    <dgm:cxn modelId="{5D2A3414-086F-4F75-A0FB-986D84A01900}" type="presParOf" srcId="{12B0A206-427B-40C4-A714-250308FB9C0F}" destId="{C89BC025-1A02-4BA2-9850-849A70FD1DC4}" srcOrd="1" destOrd="0" presId="urn:microsoft.com/office/officeart/2016/7/layout/RepeatingBendingProcessNew"/>
    <dgm:cxn modelId="{2612C9C2-6227-4F3E-8A05-A8727F40A435}" type="presParOf" srcId="{C89BC025-1A02-4BA2-9850-849A70FD1DC4}" destId="{DF8E3DAD-0D21-48B1-93FE-9F0E733C8827}" srcOrd="0" destOrd="0" presId="urn:microsoft.com/office/officeart/2016/7/layout/RepeatingBendingProcessNew"/>
    <dgm:cxn modelId="{D935DE51-30A3-498E-8D3D-6257A55E2FB8}" type="presParOf" srcId="{12B0A206-427B-40C4-A714-250308FB9C0F}" destId="{7B042A17-64C6-4594-81B1-231601AD1F65}" srcOrd="2" destOrd="0" presId="urn:microsoft.com/office/officeart/2016/7/layout/RepeatingBendingProcessNew"/>
    <dgm:cxn modelId="{ED0DC080-3B8D-47C5-A289-0B717DCE3DAD}" type="presParOf" srcId="{12B0A206-427B-40C4-A714-250308FB9C0F}" destId="{C2E0EDC3-81CE-4603-8904-A665519B38F9}" srcOrd="3" destOrd="0" presId="urn:microsoft.com/office/officeart/2016/7/layout/RepeatingBendingProcessNew"/>
    <dgm:cxn modelId="{D9B66E04-A659-40A8-BA5E-E7E29D592DB5}" type="presParOf" srcId="{C2E0EDC3-81CE-4603-8904-A665519B38F9}" destId="{834A8496-5A31-47A0-ABA9-C0707957646B}" srcOrd="0" destOrd="0" presId="urn:microsoft.com/office/officeart/2016/7/layout/RepeatingBendingProcessNew"/>
    <dgm:cxn modelId="{07979DD8-204F-4C1A-AC69-011C61606177}" type="presParOf" srcId="{12B0A206-427B-40C4-A714-250308FB9C0F}" destId="{A56AD50F-6EE2-4214-B0BF-E696137E76D9}" srcOrd="4" destOrd="0" presId="urn:microsoft.com/office/officeart/2016/7/layout/RepeatingBendingProcessNew"/>
    <dgm:cxn modelId="{F12D5F08-4DD8-4972-892E-28C6B05C3D74}" type="presParOf" srcId="{12B0A206-427B-40C4-A714-250308FB9C0F}" destId="{8AFE8504-C587-4D15-8F58-6E8F72D4335A}" srcOrd="5" destOrd="0" presId="urn:microsoft.com/office/officeart/2016/7/layout/RepeatingBendingProcessNew"/>
    <dgm:cxn modelId="{CA73D25E-9D2D-4CDF-AF7E-2068E88E0434}" type="presParOf" srcId="{8AFE8504-C587-4D15-8F58-6E8F72D4335A}" destId="{3A620AE3-8BAF-4612-9D09-5AA87EC34A08}" srcOrd="0" destOrd="0" presId="urn:microsoft.com/office/officeart/2016/7/layout/RepeatingBendingProcessNew"/>
    <dgm:cxn modelId="{51C48279-0D66-482C-A28E-4F8680754ECD}" type="presParOf" srcId="{12B0A206-427B-40C4-A714-250308FB9C0F}" destId="{E906D4B4-BCC1-406C-9163-5BE6BE9B57AE}" srcOrd="6" destOrd="0" presId="urn:microsoft.com/office/officeart/2016/7/layout/RepeatingBendingProcessNew"/>
    <dgm:cxn modelId="{5A3500AF-C805-4728-BAE7-979F0A5B2AF1}" type="presParOf" srcId="{12B0A206-427B-40C4-A714-250308FB9C0F}" destId="{732D2C06-B0D1-4C61-9C26-E71E718C8060}" srcOrd="7" destOrd="0" presId="urn:microsoft.com/office/officeart/2016/7/layout/RepeatingBendingProcessNew"/>
    <dgm:cxn modelId="{5CAAC8A6-00AE-483E-A03D-1A992450010A}" type="presParOf" srcId="{732D2C06-B0D1-4C61-9C26-E71E718C8060}" destId="{F65FBC77-99F1-4728-B872-B1EDB1CF41C1}" srcOrd="0" destOrd="0" presId="urn:microsoft.com/office/officeart/2016/7/layout/RepeatingBendingProcessNew"/>
    <dgm:cxn modelId="{06453986-566A-4D65-B164-C69B5323E6CF}" type="presParOf" srcId="{12B0A206-427B-40C4-A714-250308FB9C0F}" destId="{299AF676-846F-4674-8CC4-A430F64D09BE}" srcOrd="8" destOrd="0" presId="urn:microsoft.com/office/officeart/2016/7/layout/RepeatingBendingProcessNew"/>
    <dgm:cxn modelId="{22998058-3848-4D90-A989-1D6347FEB403}" type="presParOf" srcId="{12B0A206-427B-40C4-A714-250308FB9C0F}" destId="{1FA509E1-F1BB-48EE-B192-DAE13AF66FF9}" srcOrd="9" destOrd="0" presId="urn:microsoft.com/office/officeart/2016/7/layout/RepeatingBendingProcessNew"/>
    <dgm:cxn modelId="{DDC887FB-62DF-4A93-8FAE-2393EE874FC5}" type="presParOf" srcId="{1FA509E1-F1BB-48EE-B192-DAE13AF66FF9}" destId="{549AD7E3-5D7B-49CC-8893-5FB7637BB07B}" srcOrd="0" destOrd="0" presId="urn:microsoft.com/office/officeart/2016/7/layout/RepeatingBendingProcessNew"/>
    <dgm:cxn modelId="{C9048F9D-5C50-4D3D-94D8-73FBED95C817}" type="presParOf" srcId="{12B0A206-427B-40C4-A714-250308FB9C0F}" destId="{75AC3F58-3CF1-4874-9602-5F121A8279A2}"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C435C61-21A2-40F8-9512-140975560A1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C15268E-1793-4D69-9505-D921631FEBA6}">
      <dgm:prSet/>
      <dgm:spPr/>
      <dgm:t>
        <a:bodyPr/>
        <a:lstStyle/>
        <a:p>
          <a:r>
            <a:rPr lang="en-GB" b="1"/>
            <a:t>Health Inequalities</a:t>
          </a:r>
          <a:endParaRPr lang="en-US"/>
        </a:p>
      </dgm:t>
    </dgm:pt>
    <dgm:pt modelId="{6A8D6BB2-CFCA-4F76-AD31-A1D0BE87CFB9}" type="parTrans" cxnId="{5FB44B49-129C-44F5-BE58-B711B706999E}">
      <dgm:prSet/>
      <dgm:spPr/>
      <dgm:t>
        <a:bodyPr/>
        <a:lstStyle/>
        <a:p>
          <a:endParaRPr lang="en-US"/>
        </a:p>
      </dgm:t>
    </dgm:pt>
    <dgm:pt modelId="{194AB13C-8242-403F-A875-83DC70532ED4}" type="sibTrans" cxnId="{5FB44B49-129C-44F5-BE58-B711B706999E}">
      <dgm:prSet/>
      <dgm:spPr/>
      <dgm:t>
        <a:bodyPr/>
        <a:lstStyle/>
        <a:p>
          <a:endParaRPr lang="en-US"/>
        </a:p>
      </dgm:t>
    </dgm:pt>
    <dgm:pt modelId="{67DCF1B5-5FBE-48CC-BB5F-0FA493A4A6EA}">
      <dgm:prSet/>
      <dgm:spPr/>
      <dgm:t>
        <a:bodyPr/>
        <a:lstStyle/>
        <a:p>
          <a:r>
            <a:rPr lang="en-GB"/>
            <a:t>Higher disease risk in some ethnic groups (UKHSA, 2023).</a:t>
          </a:r>
          <a:endParaRPr lang="en-US"/>
        </a:p>
      </dgm:t>
    </dgm:pt>
    <dgm:pt modelId="{888225B5-23F6-47F9-9929-D4C068A3C98D}" type="parTrans" cxnId="{E6C671D1-1084-4931-8AB5-49F10B82769E}">
      <dgm:prSet/>
      <dgm:spPr/>
      <dgm:t>
        <a:bodyPr/>
        <a:lstStyle/>
        <a:p>
          <a:endParaRPr lang="en-US"/>
        </a:p>
      </dgm:t>
    </dgm:pt>
    <dgm:pt modelId="{5B7D0558-ED13-4F74-B83F-BEF05EE79679}" type="sibTrans" cxnId="{E6C671D1-1084-4931-8AB5-49F10B82769E}">
      <dgm:prSet/>
      <dgm:spPr/>
      <dgm:t>
        <a:bodyPr/>
        <a:lstStyle/>
        <a:p>
          <a:endParaRPr lang="en-US"/>
        </a:p>
      </dgm:t>
    </dgm:pt>
    <dgm:pt modelId="{F26CC8D8-EF62-44A5-8C26-7EF96BEC6E63}">
      <dgm:prSet/>
      <dgm:spPr/>
      <dgm:t>
        <a:bodyPr/>
        <a:lstStyle/>
        <a:p>
          <a:r>
            <a:rPr lang="en-GB"/>
            <a:t>Lower healthy life expectancy in deprived areas (ONS, 2023).</a:t>
          </a:r>
          <a:endParaRPr lang="en-US"/>
        </a:p>
      </dgm:t>
    </dgm:pt>
    <dgm:pt modelId="{FFD0557C-6923-479B-8A1E-E5C4D3DF3BFB}" type="parTrans" cxnId="{0F015B1C-5A21-4486-87D2-8278E553684E}">
      <dgm:prSet/>
      <dgm:spPr/>
      <dgm:t>
        <a:bodyPr/>
        <a:lstStyle/>
        <a:p>
          <a:endParaRPr lang="en-US"/>
        </a:p>
      </dgm:t>
    </dgm:pt>
    <dgm:pt modelId="{8240FFD1-7634-4A0C-98F8-7003FBF909C5}" type="sibTrans" cxnId="{0F015B1C-5A21-4486-87D2-8278E553684E}">
      <dgm:prSet/>
      <dgm:spPr/>
      <dgm:t>
        <a:bodyPr/>
        <a:lstStyle/>
        <a:p>
          <a:endParaRPr lang="en-US"/>
        </a:p>
      </dgm:t>
    </dgm:pt>
    <dgm:pt modelId="{024D3FC4-A807-4D9F-8E5A-FD354786D2F0}">
      <dgm:prSet/>
      <dgm:spPr/>
      <dgm:t>
        <a:bodyPr/>
        <a:lstStyle/>
        <a:p>
          <a:r>
            <a:rPr lang="en-GB"/>
            <a:t>Inverse care law persists (NHS England, 2023).</a:t>
          </a:r>
          <a:endParaRPr lang="en-US"/>
        </a:p>
      </dgm:t>
    </dgm:pt>
    <dgm:pt modelId="{A310EA2A-3EE5-4972-8029-BEC47B23EC4A}" type="parTrans" cxnId="{BF1027D4-B9CB-4EC5-867A-987AF0738844}">
      <dgm:prSet/>
      <dgm:spPr/>
      <dgm:t>
        <a:bodyPr/>
        <a:lstStyle/>
        <a:p>
          <a:endParaRPr lang="en-US"/>
        </a:p>
      </dgm:t>
    </dgm:pt>
    <dgm:pt modelId="{388B5DFC-A4E8-436F-A83C-F071EB0A8A92}" type="sibTrans" cxnId="{BF1027D4-B9CB-4EC5-867A-987AF0738844}">
      <dgm:prSet/>
      <dgm:spPr/>
      <dgm:t>
        <a:bodyPr/>
        <a:lstStyle/>
        <a:p>
          <a:endParaRPr lang="en-US"/>
        </a:p>
      </dgm:t>
    </dgm:pt>
    <dgm:pt modelId="{CF834BFD-51DD-4082-97C9-DD57E8BB735C}">
      <dgm:prSet/>
      <dgm:spPr/>
      <dgm:t>
        <a:bodyPr/>
        <a:lstStyle/>
        <a:p>
          <a:r>
            <a:rPr lang="en-GB" b="1" dirty="0"/>
            <a:t>Barriers to Access</a:t>
          </a:r>
          <a:endParaRPr lang="en-US" dirty="0"/>
        </a:p>
      </dgm:t>
    </dgm:pt>
    <dgm:pt modelId="{15F9097B-DBDD-49D0-894B-EF96E13056FD}" type="parTrans" cxnId="{DC08C165-02CC-4E61-A13B-34D91A5512BD}">
      <dgm:prSet/>
      <dgm:spPr/>
      <dgm:t>
        <a:bodyPr/>
        <a:lstStyle/>
        <a:p>
          <a:endParaRPr lang="en-US"/>
        </a:p>
      </dgm:t>
    </dgm:pt>
    <dgm:pt modelId="{AA77EB32-E7E9-4B32-B957-DD0809BB8A38}" type="sibTrans" cxnId="{DC08C165-02CC-4E61-A13B-34D91A5512BD}">
      <dgm:prSet/>
      <dgm:spPr/>
      <dgm:t>
        <a:bodyPr/>
        <a:lstStyle/>
        <a:p>
          <a:endParaRPr lang="en-US"/>
        </a:p>
      </dgm:t>
    </dgm:pt>
    <dgm:pt modelId="{2AAF7D55-64C3-4A75-922A-BE6AA00B3EDC}">
      <dgm:prSet/>
      <dgm:spPr/>
      <dgm:t>
        <a:bodyPr/>
        <a:lstStyle/>
        <a:p>
          <a:r>
            <a:rPr lang="en-GB"/>
            <a:t>Digital exclusion limits NHS access (NHS England, 2024).</a:t>
          </a:r>
          <a:endParaRPr lang="en-US"/>
        </a:p>
      </dgm:t>
    </dgm:pt>
    <dgm:pt modelId="{3963D3E0-7CF7-41AF-9F3A-5FF88FB85594}" type="parTrans" cxnId="{B1B42AEC-D355-40FD-BA1D-2105D9C2E383}">
      <dgm:prSet/>
      <dgm:spPr/>
      <dgm:t>
        <a:bodyPr/>
        <a:lstStyle/>
        <a:p>
          <a:endParaRPr lang="en-US"/>
        </a:p>
      </dgm:t>
    </dgm:pt>
    <dgm:pt modelId="{C7E971E2-B26E-454B-887E-887488ECF0FF}" type="sibTrans" cxnId="{B1B42AEC-D355-40FD-BA1D-2105D9C2E383}">
      <dgm:prSet/>
      <dgm:spPr/>
      <dgm:t>
        <a:bodyPr/>
        <a:lstStyle/>
        <a:p>
          <a:endParaRPr lang="en-US"/>
        </a:p>
      </dgm:t>
    </dgm:pt>
    <dgm:pt modelId="{F3FE2E43-97D4-4D48-B461-4F85986E911C}">
      <dgm:prSet/>
      <dgm:spPr/>
      <dgm:t>
        <a:bodyPr/>
        <a:lstStyle/>
        <a:p>
          <a:r>
            <a:rPr lang="en-GB"/>
            <a:t>Older and low-income groups most affected (Ofcom, 2023).</a:t>
          </a:r>
          <a:endParaRPr lang="en-US"/>
        </a:p>
      </dgm:t>
    </dgm:pt>
    <dgm:pt modelId="{87FD65C4-00CC-4624-A9FB-8B8D87B56204}" type="parTrans" cxnId="{B19F30E8-F500-4ECA-B501-2D0E5DFA03B2}">
      <dgm:prSet/>
      <dgm:spPr/>
      <dgm:t>
        <a:bodyPr/>
        <a:lstStyle/>
        <a:p>
          <a:endParaRPr lang="en-US"/>
        </a:p>
      </dgm:t>
    </dgm:pt>
    <dgm:pt modelId="{39FB8E5D-AFC4-451F-9197-F712B353136B}" type="sibTrans" cxnId="{B19F30E8-F500-4ECA-B501-2D0E5DFA03B2}">
      <dgm:prSet/>
      <dgm:spPr/>
      <dgm:t>
        <a:bodyPr/>
        <a:lstStyle/>
        <a:p>
          <a:endParaRPr lang="en-US"/>
        </a:p>
      </dgm:t>
    </dgm:pt>
    <dgm:pt modelId="{7F576AA0-9428-46F1-8648-15FBAC72267F}">
      <dgm:prSet/>
      <dgm:spPr/>
      <dgm:t>
        <a:bodyPr/>
        <a:lstStyle/>
        <a:p>
          <a:r>
            <a:rPr lang="en-GB"/>
            <a:t>Language and literacy barriers (NHS England, 2023).</a:t>
          </a:r>
          <a:endParaRPr lang="en-US"/>
        </a:p>
      </dgm:t>
    </dgm:pt>
    <dgm:pt modelId="{7E86CEAB-AB0A-419E-96D8-24E6434004A4}" type="parTrans" cxnId="{E4DF514A-124B-41C4-A51A-29EA89AC7466}">
      <dgm:prSet/>
      <dgm:spPr/>
      <dgm:t>
        <a:bodyPr/>
        <a:lstStyle/>
        <a:p>
          <a:endParaRPr lang="en-US"/>
        </a:p>
      </dgm:t>
    </dgm:pt>
    <dgm:pt modelId="{E1D6356D-1982-461A-B701-E84709A896F6}" type="sibTrans" cxnId="{E4DF514A-124B-41C4-A51A-29EA89AC7466}">
      <dgm:prSet/>
      <dgm:spPr/>
      <dgm:t>
        <a:bodyPr/>
        <a:lstStyle/>
        <a:p>
          <a:endParaRPr lang="en-US"/>
        </a:p>
      </dgm:t>
    </dgm:pt>
    <dgm:pt modelId="{B9F90EA9-58A5-4687-871F-0EA6D4A70B38}">
      <dgm:prSet/>
      <dgm:spPr/>
      <dgm:t>
        <a:bodyPr/>
        <a:lstStyle/>
        <a:p>
          <a:r>
            <a:rPr lang="en-GB"/>
            <a:t>Rural access challenges (Public Health Wales, 2023).</a:t>
          </a:r>
          <a:endParaRPr lang="en-US"/>
        </a:p>
      </dgm:t>
    </dgm:pt>
    <dgm:pt modelId="{09023783-8CBF-41DD-A45E-C41296882224}" type="parTrans" cxnId="{D35B4CFD-86EF-415A-A124-2D565397E797}">
      <dgm:prSet/>
      <dgm:spPr/>
      <dgm:t>
        <a:bodyPr/>
        <a:lstStyle/>
        <a:p>
          <a:endParaRPr lang="en-US"/>
        </a:p>
      </dgm:t>
    </dgm:pt>
    <dgm:pt modelId="{9B9A1F68-E0B5-468F-9FE2-5C3AFE582269}" type="sibTrans" cxnId="{D35B4CFD-86EF-415A-A124-2D565397E797}">
      <dgm:prSet/>
      <dgm:spPr/>
      <dgm:t>
        <a:bodyPr/>
        <a:lstStyle/>
        <a:p>
          <a:endParaRPr lang="en-US"/>
        </a:p>
      </dgm:t>
    </dgm:pt>
    <dgm:pt modelId="{90A68BD6-3299-4E8A-8874-0E76C1BF8740}">
      <dgm:prSet/>
      <dgm:spPr/>
      <dgm:t>
        <a:bodyPr/>
        <a:lstStyle/>
        <a:p>
          <a:r>
            <a:rPr lang="en-GB" b="1"/>
            <a:t>Policies &amp; Initiatives</a:t>
          </a:r>
          <a:endParaRPr lang="en-US"/>
        </a:p>
      </dgm:t>
    </dgm:pt>
    <dgm:pt modelId="{D13FE045-C141-45BF-9DDB-2417A925D325}" type="parTrans" cxnId="{67109F1F-85E9-47A5-BA13-36229F68A592}">
      <dgm:prSet/>
      <dgm:spPr/>
      <dgm:t>
        <a:bodyPr/>
        <a:lstStyle/>
        <a:p>
          <a:endParaRPr lang="en-US"/>
        </a:p>
      </dgm:t>
    </dgm:pt>
    <dgm:pt modelId="{84430645-7E88-42E8-B9B3-F7FD938D4799}" type="sibTrans" cxnId="{67109F1F-85E9-47A5-BA13-36229F68A592}">
      <dgm:prSet/>
      <dgm:spPr/>
      <dgm:t>
        <a:bodyPr/>
        <a:lstStyle/>
        <a:p>
          <a:endParaRPr lang="en-US"/>
        </a:p>
      </dgm:t>
    </dgm:pt>
    <dgm:pt modelId="{B657803A-4C20-417B-A255-6B079623BCBB}">
      <dgm:prSet/>
      <dgm:spPr/>
      <dgm:t>
        <a:bodyPr/>
        <a:lstStyle/>
        <a:p>
          <a:r>
            <a:rPr lang="en-GB"/>
            <a:t>Core20PLUS5 targets deprivation (NHS England, 2023).</a:t>
          </a:r>
          <a:endParaRPr lang="en-US"/>
        </a:p>
      </dgm:t>
    </dgm:pt>
    <dgm:pt modelId="{35408A78-E524-45F4-B772-A8D5EAEA1A2B}" type="parTrans" cxnId="{5A540CE7-DB30-40A6-BC57-A798D4EB746E}">
      <dgm:prSet/>
      <dgm:spPr/>
      <dgm:t>
        <a:bodyPr/>
        <a:lstStyle/>
        <a:p>
          <a:endParaRPr lang="en-US"/>
        </a:p>
      </dgm:t>
    </dgm:pt>
    <dgm:pt modelId="{E45047B4-A217-44A6-87B0-A6E7537B24F1}" type="sibTrans" cxnId="{5A540CE7-DB30-40A6-BC57-A798D4EB746E}">
      <dgm:prSet/>
      <dgm:spPr/>
      <dgm:t>
        <a:bodyPr/>
        <a:lstStyle/>
        <a:p>
          <a:endParaRPr lang="en-US"/>
        </a:p>
      </dgm:t>
    </dgm:pt>
    <dgm:pt modelId="{0509BFC2-4FB9-470B-9FAB-DBE054721FF1}">
      <dgm:prSet/>
      <dgm:spPr/>
      <dgm:t>
        <a:bodyPr/>
        <a:lstStyle/>
        <a:p>
          <a:r>
            <a:rPr lang="en-GB"/>
            <a:t>Inclusive Digital Healthcare framework (NHS England, 2024).</a:t>
          </a:r>
          <a:endParaRPr lang="en-US"/>
        </a:p>
      </dgm:t>
    </dgm:pt>
    <dgm:pt modelId="{C68EB316-099A-4336-8376-93F9DA0F6471}" type="parTrans" cxnId="{B86BA3FF-09E6-4C23-A626-2D3328894F40}">
      <dgm:prSet/>
      <dgm:spPr/>
      <dgm:t>
        <a:bodyPr/>
        <a:lstStyle/>
        <a:p>
          <a:endParaRPr lang="en-US"/>
        </a:p>
      </dgm:t>
    </dgm:pt>
    <dgm:pt modelId="{E9A4E4BD-8540-4614-9B9F-7A95461B778B}" type="sibTrans" cxnId="{B86BA3FF-09E6-4C23-A626-2D3328894F40}">
      <dgm:prSet/>
      <dgm:spPr/>
      <dgm:t>
        <a:bodyPr/>
        <a:lstStyle/>
        <a:p>
          <a:endParaRPr lang="en-US"/>
        </a:p>
      </dgm:t>
    </dgm:pt>
    <dgm:pt modelId="{59195CF7-7B42-4A21-A90B-AD9DB6152A90}">
      <dgm:prSet/>
      <dgm:spPr/>
      <dgm:t>
        <a:bodyPr/>
        <a:lstStyle/>
        <a:p>
          <a:r>
            <a:rPr lang="en-GB"/>
            <a:t>Equality Act legal duty (UK Government, 2010).</a:t>
          </a:r>
          <a:endParaRPr lang="en-US"/>
        </a:p>
      </dgm:t>
    </dgm:pt>
    <dgm:pt modelId="{78EDF871-31D4-4677-93A0-F1894B32EF88}" type="parTrans" cxnId="{5CBB051C-1378-4CE4-A674-9EC2F97AC7FE}">
      <dgm:prSet/>
      <dgm:spPr/>
      <dgm:t>
        <a:bodyPr/>
        <a:lstStyle/>
        <a:p>
          <a:endParaRPr lang="en-US"/>
        </a:p>
      </dgm:t>
    </dgm:pt>
    <dgm:pt modelId="{8C4A926A-4FC4-4E65-A822-BAF68D23787A}" type="sibTrans" cxnId="{5CBB051C-1378-4CE4-A674-9EC2F97AC7FE}">
      <dgm:prSet/>
      <dgm:spPr/>
      <dgm:t>
        <a:bodyPr/>
        <a:lstStyle/>
        <a:p>
          <a:endParaRPr lang="en-US"/>
        </a:p>
      </dgm:t>
    </dgm:pt>
    <dgm:pt modelId="{A104B7E2-815E-4AD8-BDE2-9CC32D670AEE}">
      <dgm:prSet/>
      <dgm:spPr/>
      <dgm:t>
        <a:bodyPr/>
        <a:lstStyle/>
        <a:p>
          <a:r>
            <a:rPr lang="en-GB"/>
            <a:t>Funding directed to deprived regions (HM Government, 2024).</a:t>
          </a:r>
          <a:endParaRPr lang="en-US"/>
        </a:p>
      </dgm:t>
    </dgm:pt>
    <dgm:pt modelId="{3D032D65-6C9B-445D-B73A-0CDD97684CB0}" type="parTrans" cxnId="{636492A8-C75A-4FF4-9D95-46444557C395}">
      <dgm:prSet/>
      <dgm:spPr/>
      <dgm:t>
        <a:bodyPr/>
        <a:lstStyle/>
        <a:p>
          <a:endParaRPr lang="en-US"/>
        </a:p>
      </dgm:t>
    </dgm:pt>
    <dgm:pt modelId="{5FBB79D6-0E70-4828-89BF-7A65A0FC6E98}" type="sibTrans" cxnId="{636492A8-C75A-4FF4-9D95-46444557C395}">
      <dgm:prSet/>
      <dgm:spPr/>
      <dgm:t>
        <a:bodyPr/>
        <a:lstStyle/>
        <a:p>
          <a:endParaRPr lang="en-US"/>
        </a:p>
      </dgm:t>
    </dgm:pt>
    <dgm:pt modelId="{2C17C3E1-B0E0-468B-A35D-B2D1D42F3BC7}">
      <dgm:prSet/>
      <dgm:spPr/>
      <dgm:t>
        <a:bodyPr/>
        <a:lstStyle/>
        <a:p>
          <a:r>
            <a:rPr lang="en-GB" b="1"/>
            <a:t>Future Recommendations</a:t>
          </a:r>
          <a:endParaRPr lang="en-US"/>
        </a:p>
      </dgm:t>
    </dgm:pt>
    <dgm:pt modelId="{E5829DC0-83A7-4F0B-81D1-32535EF89214}" type="parTrans" cxnId="{3AA18059-9D60-4E13-9635-55AC1DC4D026}">
      <dgm:prSet/>
      <dgm:spPr/>
      <dgm:t>
        <a:bodyPr/>
        <a:lstStyle/>
        <a:p>
          <a:endParaRPr lang="en-US"/>
        </a:p>
      </dgm:t>
    </dgm:pt>
    <dgm:pt modelId="{75952A90-9267-4682-9113-E8D561A31B36}" type="sibTrans" cxnId="{3AA18059-9D60-4E13-9635-55AC1DC4D026}">
      <dgm:prSet/>
      <dgm:spPr/>
      <dgm:t>
        <a:bodyPr/>
        <a:lstStyle/>
        <a:p>
          <a:endParaRPr lang="en-US"/>
        </a:p>
      </dgm:t>
    </dgm:pt>
    <dgm:pt modelId="{54E7F527-601E-425E-BBE2-DD05D77C75ED}">
      <dgm:prSet/>
      <dgm:spPr/>
      <dgm:t>
        <a:bodyPr/>
        <a:lstStyle/>
        <a:p>
          <a:r>
            <a:rPr lang="en-GB"/>
            <a:t>Expand community outreach (NHS England, 2023).</a:t>
          </a:r>
          <a:endParaRPr lang="en-US"/>
        </a:p>
      </dgm:t>
    </dgm:pt>
    <dgm:pt modelId="{AFFCF8C8-D3E7-4074-A147-F7908C939403}" type="parTrans" cxnId="{C5F2C49E-D46F-4EBA-A80A-28FD3BBB3013}">
      <dgm:prSet/>
      <dgm:spPr/>
      <dgm:t>
        <a:bodyPr/>
        <a:lstStyle/>
        <a:p>
          <a:endParaRPr lang="en-US"/>
        </a:p>
      </dgm:t>
    </dgm:pt>
    <dgm:pt modelId="{A06BDE8B-207F-46F1-BB09-1A34B9DC94B6}" type="sibTrans" cxnId="{C5F2C49E-D46F-4EBA-A80A-28FD3BBB3013}">
      <dgm:prSet/>
      <dgm:spPr/>
      <dgm:t>
        <a:bodyPr/>
        <a:lstStyle/>
        <a:p>
          <a:endParaRPr lang="en-US"/>
        </a:p>
      </dgm:t>
    </dgm:pt>
    <dgm:pt modelId="{E7EEEF0C-124C-4E32-8E3A-A4F692E47255}">
      <dgm:prSet/>
      <dgm:spPr/>
      <dgm:t>
        <a:bodyPr/>
        <a:lstStyle/>
        <a:p>
          <a:r>
            <a:rPr lang="en-GB"/>
            <a:t>Improve culturally competent care (NHS England, 2023).</a:t>
          </a:r>
          <a:endParaRPr lang="en-US"/>
        </a:p>
      </dgm:t>
    </dgm:pt>
    <dgm:pt modelId="{B9C20B0C-F6CE-489D-841B-6F9D968EA39F}" type="parTrans" cxnId="{83D107B5-4897-429D-B1B6-0F6DE1BB2F51}">
      <dgm:prSet/>
      <dgm:spPr/>
      <dgm:t>
        <a:bodyPr/>
        <a:lstStyle/>
        <a:p>
          <a:endParaRPr lang="en-US"/>
        </a:p>
      </dgm:t>
    </dgm:pt>
    <dgm:pt modelId="{6C58FBD1-3788-4228-88E2-9F0DB030CF28}" type="sibTrans" cxnId="{83D107B5-4897-429D-B1B6-0F6DE1BB2F51}">
      <dgm:prSet/>
      <dgm:spPr/>
      <dgm:t>
        <a:bodyPr/>
        <a:lstStyle/>
        <a:p>
          <a:endParaRPr lang="en-US"/>
        </a:p>
      </dgm:t>
    </dgm:pt>
    <dgm:pt modelId="{EF481B82-6AB0-49BF-8752-3A0A69B45724}">
      <dgm:prSet/>
      <dgm:spPr/>
      <dgm:t>
        <a:bodyPr/>
        <a:lstStyle/>
        <a:p>
          <a:r>
            <a:rPr lang="en-GB"/>
            <a:t>Invest in digital literacy (NHS England, 2024).</a:t>
          </a:r>
          <a:endParaRPr lang="en-US"/>
        </a:p>
      </dgm:t>
    </dgm:pt>
    <dgm:pt modelId="{C017E9B1-AF15-45B2-A777-BC62DCAC8199}" type="parTrans" cxnId="{D9442053-4E78-4A69-AA0D-56FA7603412F}">
      <dgm:prSet/>
      <dgm:spPr/>
      <dgm:t>
        <a:bodyPr/>
        <a:lstStyle/>
        <a:p>
          <a:endParaRPr lang="en-US"/>
        </a:p>
      </dgm:t>
    </dgm:pt>
    <dgm:pt modelId="{25BE6D87-2FC4-4952-ACC4-E4D0A9AB0A67}" type="sibTrans" cxnId="{D9442053-4E78-4A69-AA0D-56FA7603412F}">
      <dgm:prSet/>
      <dgm:spPr/>
      <dgm:t>
        <a:bodyPr/>
        <a:lstStyle/>
        <a:p>
          <a:endParaRPr lang="en-US"/>
        </a:p>
      </dgm:t>
    </dgm:pt>
    <dgm:pt modelId="{2C391A40-B64F-4B01-9358-ADB0A9677C16}">
      <dgm:prSet/>
      <dgm:spPr/>
      <dgm:t>
        <a:bodyPr/>
        <a:lstStyle/>
        <a:p>
          <a:r>
            <a:rPr lang="en-GB"/>
            <a:t>Strengthen inequality data monitoring (UKHSA, 2023).</a:t>
          </a:r>
          <a:endParaRPr lang="en-US"/>
        </a:p>
      </dgm:t>
    </dgm:pt>
    <dgm:pt modelId="{DD21C347-8D00-48DA-AF61-9EC45D599821}" type="parTrans" cxnId="{E5AC648D-DC3D-4C78-A339-A367729B6DC2}">
      <dgm:prSet/>
      <dgm:spPr/>
      <dgm:t>
        <a:bodyPr/>
        <a:lstStyle/>
        <a:p>
          <a:endParaRPr lang="en-US"/>
        </a:p>
      </dgm:t>
    </dgm:pt>
    <dgm:pt modelId="{B8CA8503-7FC1-4050-A95E-2C68E67E04D2}" type="sibTrans" cxnId="{E5AC648D-DC3D-4C78-A339-A367729B6DC2}">
      <dgm:prSet/>
      <dgm:spPr/>
      <dgm:t>
        <a:bodyPr/>
        <a:lstStyle/>
        <a:p>
          <a:endParaRPr lang="en-US"/>
        </a:p>
      </dgm:t>
    </dgm:pt>
    <dgm:pt modelId="{56AE69A1-7373-4CCD-AEB0-4FCBCE60ACE3}" type="pres">
      <dgm:prSet presAssocID="{3C435C61-21A2-40F8-9512-140975560A15}" presName="diagram" presStyleCnt="0">
        <dgm:presLayoutVars>
          <dgm:dir/>
          <dgm:resizeHandles val="exact"/>
        </dgm:presLayoutVars>
      </dgm:prSet>
      <dgm:spPr/>
    </dgm:pt>
    <dgm:pt modelId="{350708A1-94CA-4D34-8047-EEF5474680C9}" type="pres">
      <dgm:prSet presAssocID="{FC15268E-1793-4D69-9505-D921631FEBA6}" presName="node" presStyleLbl="node1" presStyleIdx="0" presStyleCnt="19">
        <dgm:presLayoutVars>
          <dgm:bulletEnabled val="1"/>
        </dgm:presLayoutVars>
      </dgm:prSet>
      <dgm:spPr/>
    </dgm:pt>
    <dgm:pt modelId="{304CC675-2119-48F1-9DF3-E2F8C82A9D03}" type="pres">
      <dgm:prSet presAssocID="{194AB13C-8242-403F-A875-83DC70532ED4}" presName="sibTrans" presStyleCnt="0"/>
      <dgm:spPr/>
    </dgm:pt>
    <dgm:pt modelId="{5C0ED18B-89D6-4D0D-B913-D388F80A6E24}" type="pres">
      <dgm:prSet presAssocID="{67DCF1B5-5FBE-48CC-BB5F-0FA493A4A6EA}" presName="node" presStyleLbl="node1" presStyleIdx="1" presStyleCnt="19">
        <dgm:presLayoutVars>
          <dgm:bulletEnabled val="1"/>
        </dgm:presLayoutVars>
      </dgm:prSet>
      <dgm:spPr/>
    </dgm:pt>
    <dgm:pt modelId="{4A7C2937-859B-45E0-A5E7-9F8BA1276801}" type="pres">
      <dgm:prSet presAssocID="{5B7D0558-ED13-4F74-B83F-BEF05EE79679}" presName="sibTrans" presStyleCnt="0"/>
      <dgm:spPr/>
    </dgm:pt>
    <dgm:pt modelId="{2D09A146-EF0D-41B3-8143-E4FD91D20735}" type="pres">
      <dgm:prSet presAssocID="{F26CC8D8-EF62-44A5-8C26-7EF96BEC6E63}" presName="node" presStyleLbl="node1" presStyleIdx="2" presStyleCnt="19">
        <dgm:presLayoutVars>
          <dgm:bulletEnabled val="1"/>
        </dgm:presLayoutVars>
      </dgm:prSet>
      <dgm:spPr/>
    </dgm:pt>
    <dgm:pt modelId="{C680811C-6338-453D-A07B-E2BB8EC7FA4E}" type="pres">
      <dgm:prSet presAssocID="{8240FFD1-7634-4A0C-98F8-7003FBF909C5}" presName="sibTrans" presStyleCnt="0"/>
      <dgm:spPr/>
    </dgm:pt>
    <dgm:pt modelId="{FAA691FB-32A2-4730-B04D-11EBED118421}" type="pres">
      <dgm:prSet presAssocID="{024D3FC4-A807-4D9F-8E5A-FD354786D2F0}" presName="node" presStyleLbl="node1" presStyleIdx="3" presStyleCnt="19">
        <dgm:presLayoutVars>
          <dgm:bulletEnabled val="1"/>
        </dgm:presLayoutVars>
      </dgm:prSet>
      <dgm:spPr/>
    </dgm:pt>
    <dgm:pt modelId="{2AB27E2A-D776-4347-9F73-38436D361A28}" type="pres">
      <dgm:prSet presAssocID="{388B5DFC-A4E8-436F-A83C-F071EB0A8A92}" presName="sibTrans" presStyleCnt="0"/>
      <dgm:spPr/>
    </dgm:pt>
    <dgm:pt modelId="{B6ED56A3-B1D0-4A88-B9FF-4AEF79FAFCF0}" type="pres">
      <dgm:prSet presAssocID="{CF834BFD-51DD-4082-97C9-DD57E8BB735C}" presName="node" presStyleLbl="node1" presStyleIdx="4" presStyleCnt="19">
        <dgm:presLayoutVars>
          <dgm:bulletEnabled val="1"/>
        </dgm:presLayoutVars>
      </dgm:prSet>
      <dgm:spPr/>
    </dgm:pt>
    <dgm:pt modelId="{409B5D3D-3909-4A6F-B75D-6A8D56865AE4}" type="pres">
      <dgm:prSet presAssocID="{AA77EB32-E7E9-4B32-B957-DD0809BB8A38}" presName="sibTrans" presStyleCnt="0"/>
      <dgm:spPr/>
    </dgm:pt>
    <dgm:pt modelId="{5C5508C1-7F90-4A28-BB01-DC4BC8FA6DD1}" type="pres">
      <dgm:prSet presAssocID="{2AAF7D55-64C3-4A75-922A-BE6AA00B3EDC}" presName="node" presStyleLbl="node1" presStyleIdx="5" presStyleCnt="19">
        <dgm:presLayoutVars>
          <dgm:bulletEnabled val="1"/>
        </dgm:presLayoutVars>
      </dgm:prSet>
      <dgm:spPr/>
    </dgm:pt>
    <dgm:pt modelId="{E06746FF-4F1D-444B-807F-30CAA6B10AFC}" type="pres">
      <dgm:prSet presAssocID="{C7E971E2-B26E-454B-887E-887488ECF0FF}" presName="sibTrans" presStyleCnt="0"/>
      <dgm:spPr/>
    </dgm:pt>
    <dgm:pt modelId="{3805A835-7EFE-4AF4-91DC-4C7A445A9328}" type="pres">
      <dgm:prSet presAssocID="{F3FE2E43-97D4-4D48-B461-4F85986E911C}" presName="node" presStyleLbl="node1" presStyleIdx="6" presStyleCnt="19">
        <dgm:presLayoutVars>
          <dgm:bulletEnabled val="1"/>
        </dgm:presLayoutVars>
      </dgm:prSet>
      <dgm:spPr/>
    </dgm:pt>
    <dgm:pt modelId="{43C6F358-9EAB-452F-ADCF-1411A3B4D1BA}" type="pres">
      <dgm:prSet presAssocID="{39FB8E5D-AFC4-451F-9197-F712B353136B}" presName="sibTrans" presStyleCnt="0"/>
      <dgm:spPr/>
    </dgm:pt>
    <dgm:pt modelId="{704EFF23-B52B-4309-875E-BA7182283472}" type="pres">
      <dgm:prSet presAssocID="{7F576AA0-9428-46F1-8648-15FBAC72267F}" presName="node" presStyleLbl="node1" presStyleIdx="7" presStyleCnt="19">
        <dgm:presLayoutVars>
          <dgm:bulletEnabled val="1"/>
        </dgm:presLayoutVars>
      </dgm:prSet>
      <dgm:spPr/>
    </dgm:pt>
    <dgm:pt modelId="{4ACEF8C4-B9DD-479B-B161-31DAA5AC0600}" type="pres">
      <dgm:prSet presAssocID="{E1D6356D-1982-461A-B701-E84709A896F6}" presName="sibTrans" presStyleCnt="0"/>
      <dgm:spPr/>
    </dgm:pt>
    <dgm:pt modelId="{62939BE9-1247-4D49-9F65-0DF3D4DC8AAA}" type="pres">
      <dgm:prSet presAssocID="{B9F90EA9-58A5-4687-871F-0EA6D4A70B38}" presName="node" presStyleLbl="node1" presStyleIdx="8" presStyleCnt="19">
        <dgm:presLayoutVars>
          <dgm:bulletEnabled val="1"/>
        </dgm:presLayoutVars>
      </dgm:prSet>
      <dgm:spPr/>
    </dgm:pt>
    <dgm:pt modelId="{6F4A99C4-28C4-49FB-A353-0034B07AE255}" type="pres">
      <dgm:prSet presAssocID="{9B9A1F68-E0B5-468F-9FE2-5C3AFE582269}" presName="sibTrans" presStyleCnt="0"/>
      <dgm:spPr/>
    </dgm:pt>
    <dgm:pt modelId="{F1EECD6B-4F37-4942-B00C-F5DB5E7ED1E6}" type="pres">
      <dgm:prSet presAssocID="{90A68BD6-3299-4E8A-8874-0E76C1BF8740}" presName="node" presStyleLbl="node1" presStyleIdx="9" presStyleCnt="19">
        <dgm:presLayoutVars>
          <dgm:bulletEnabled val="1"/>
        </dgm:presLayoutVars>
      </dgm:prSet>
      <dgm:spPr/>
    </dgm:pt>
    <dgm:pt modelId="{2794FFCC-913B-478B-A116-04F135E20573}" type="pres">
      <dgm:prSet presAssocID="{84430645-7E88-42E8-B9B3-F7FD938D4799}" presName="sibTrans" presStyleCnt="0"/>
      <dgm:spPr/>
    </dgm:pt>
    <dgm:pt modelId="{B8395820-1967-476E-92D7-755ECCCA245D}" type="pres">
      <dgm:prSet presAssocID="{B657803A-4C20-417B-A255-6B079623BCBB}" presName="node" presStyleLbl="node1" presStyleIdx="10" presStyleCnt="19">
        <dgm:presLayoutVars>
          <dgm:bulletEnabled val="1"/>
        </dgm:presLayoutVars>
      </dgm:prSet>
      <dgm:spPr/>
    </dgm:pt>
    <dgm:pt modelId="{A328DD63-7473-43F2-9254-4EE659443F6D}" type="pres">
      <dgm:prSet presAssocID="{E45047B4-A217-44A6-87B0-A6E7537B24F1}" presName="sibTrans" presStyleCnt="0"/>
      <dgm:spPr/>
    </dgm:pt>
    <dgm:pt modelId="{6A15CEA9-BBA8-47E7-B84A-CD86AA31DAB9}" type="pres">
      <dgm:prSet presAssocID="{0509BFC2-4FB9-470B-9FAB-DBE054721FF1}" presName="node" presStyleLbl="node1" presStyleIdx="11" presStyleCnt="19">
        <dgm:presLayoutVars>
          <dgm:bulletEnabled val="1"/>
        </dgm:presLayoutVars>
      </dgm:prSet>
      <dgm:spPr/>
    </dgm:pt>
    <dgm:pt modelId="{73FF3DEF-137B-40FF-9803-28D2D159D872}" type="pres">
      <dgm:prSet presAssocID="{E9A4E4BD-8540-4614-9B9F-7A95461B778B}" presName="sibTrans" presStyleCnt="0"/>
      <dgm:spPr/>
    </dgm:pt>
    <dgm:pt modelId="{342C3701-95D1-4B6D-8538-1F7E3EFF7C58}" type="pres">
      <dgm:prSet presAssocID="{59195CF7-7B42-4A21-A90B-AD9DB6152A90}" presName="node" presStyleLbl="node1" presStyleIdx="12" presStyleCnt="19">
        <dgm:presLayoutVars>
          <dgm:bulletEnabled val="1"/>
        </dgm:presLayoutVars>
      </dgm:prSet>
      <dgm:spPr/>
    </dgm:pt>
    <dgm:pt modelId="{F978DE4A-5E7B-475E-8F7A-A5DBE2CE3E1F}" type="pres">
      <dgm:prSet presAssocID="{8C4A926A-4FC4-4E65-A822-BAF68D23787A}" presName="sibTrans" presStyleCnt="0"/>
      <dgm:spPr/>
    </dgm:pt>
    <dgm:pt modelId="{83E8A209-8D7F-4406-A924-00B3AB0C112C}" type="pres">
      <dgm:prSet presAssocID="{A104B7E2-815E-4AD8-BDE2-9CC32D670AEE}" presName="node" presStyleLbl="node1" presStyleIdx="13" presStyleCnt="19">
        <dgm:presLayoutVars>
          <dgm:bulletEnabled val="1"/>
        </dgm:presLayoutVars>
      </dgm:prSet>
      <dgm:spPr/>
    </dgm:pt>
    <dgm:pt modelId="{1004038C-CB9F-41D4-8719-D17F97753E1D}" type="pres">
      <dgm:prSet presAssocID="{5FBB79D6-0E70-4828-89BF-7A65A0FC6E98}" presName="sibTrans" presStyleCnt="0"/>
      <dgm:spPr/>
    </dgm:pt>
    <dgm:pt modelId="{A8681FB0-8FB2-41A7-ADD8-A301EAF51A05}" type="pres">
      <dgm:prSet presAssocID="{2C17C3E1-B0E0-468B-A35D-B2D1D42F3BC7}" presName="node" presStyleLbl="node1" presStyleIdx="14" presStyleCnt="19">
        <dgm:presLayoutVars>
          <dgm:bulletEnabled val="1"/>
        </dgm:presLayoutVars>
      </dgm:prSet>
      <dgm:spPr/>
    </dgm:pt>
    <dgm:pt modelId="{57C36F2D-E0FB-49A1-B114-A7A36E56C343}" type="pres">
      <dgm:prSet presAssocID="{75952A90-9267-4682-9113-E8D561A31B36}" presName="sibTrans" presStyleCnt="0"/>
      <dgm:spPr/>
    </dgm:pt>
    <dgm:pt modelId="{5D4B3B31-793E-451A-8ED8-0F075E2AFD51}" type="pres">
      <dgm:prSet presAssocID="{54E7F527-601E-425E-BBE2-DD05D77C75ED}" presName="node" presStyleLbl="node1" presStyleIdx="15" presStyleCnt="19">
        <dgm:presLayoutVars>
          <dgm:bulletEnabled val="1"/>
        </dgm:presLayoutVars>
      </dgm:prSet>
      <dgm:spPr/>
    </dgm:pt>
    <dgm:pt modelId="{D32A8344-9BF5-4D2F-84CA-39FF55A4CCE9}" type="pres">
      <dgm:prSet presAssocID="{A06BDE8B-207F-46F1-BB09-1A34B9DC94B6}" presName="sibTrans" presStyleCnt="0"/>
      <dgm:spPr/>
    </dgm:pt>
    <dgm:pt modelId="{3228780F-ED83-40B9-BC72-70F7B4B0E1F6}" type="pres">
      <dgm:prSet presAssocID="{E7EEEF0C-124C-4E32-8E3A-A4F692E47255}" presName="node" presStyleLbl="node1" presStyleIdx="16" presStyleCnt="19">
        <dgm:presLayoutVars>
          <dgm:bulletEnabled val="1"/>
        </dgm:presLayoutVars>
      </dgm:prSet>
      <dgm:spPr/>
    </dgm:pt>
    <dgm:pt modelId="{EF12C5A3-C825-4E36-B0E8-6BD608FD15B1}" type="pres">
      <dgm:prSet presAssocID="{6C58FBD1-3788-4228-88E2-9F0DB030CF28}" presName="sibTrans" presStyleCnt="0"/>
      <dgm:spPr/>
    </dgm:pt>
    <dgm:pt modelId="{81DDDA82-71CA-44C1-840A-B45DF50FCE8C}" type="pres">
      <dgm:prSet presAssocID="{EF481B82-6AB0-49BF-8752-3A0A69B45724}" presName="node" presStyleLbl="node1" presStyleIdx="17" presStyleCnt="19">
        <dgm:presLayoutVars>
          <dgm:bulletEnabled val="1"/>
        </dgm:presLayoutVars>
      </dgm:prSet>
      <dgm:spPr/>
    </dgm:pt>
    <dgm:pt modelId="{04031EE3-DC4F-42AE-A131-D5E7B53F4005}" type="pres">
      <dgm:prSet presAssocID="{25BE6D87-2FC4-4952-ACC4-E4D0A9AB0A67}" presName="sibTrans" presStyleCnt="0"/>
      <dgm:spPr/>
    </dgm:pt>
    <dgm:pt modelId="{2608EAE0-9F4D-4A98-A0C1-F3C2E08A584F}" type="pres">
      <dgm:prSet presAssocID="{2C391A40-B64F-4B01-9358-ADB0A9677C16}" presName="node" presStyleLbl="node1" presStyleIdx="18" presStyleCnt="19">
        <dgm:presLayoutVars>
          <dgm:bulletEnabled val="1"/>
        </dgm:presLayoutVars>
      </dgm:prSet>
      <dgm:spPr/>
    </dgm:pt>
  </dgm:ptLst>
  <dgm:cxnLst>
    <dgm:cxn modelId="{5CBB051C-1378-4CE4-A674-9EC2F97AC7FE}" srcId="{3C435C61-21A2-40F8-9512-140975560A15}" destId="{59195CF7-7B42-4A21-A90B-AD9DB6152A90}" srcOrd="12" destOrd="0" parTransId="{78EDF871-31D4-4677-93A0-F1894B32EF88}" sibTransId="{8C4A926A-4FC4-4E65-A822-BAF68D23787A}"/>
    <dgm:cxn modelId="{0F015B1C-5A21-4486-87D2-8278E553684E}" srcId="{3C435C61-21A2-40F8-9512-140975560A15}" destId="{F26CC8D8-EF62-44A5-8C26-7EF96BEC6E63}" srcOrd="2" destOrd="0" parTransId="{FFD0557C-6923-479B-8A1E-E5C4D3DF3BFB}" sibTransId="{8240FFD1-7634-4A0C-98F8-7003FBF909C5}"/>
    <dgm:cxn modelId="{31E86E1C-E712-48E2-8BF6-0DBA3360131B}" type="presOf" srcId="{024D3FC4-A807-4D9F-8E5A-FD354786D2F0}" destId="{FAA691FB-32A2-4730-B04D-11EBED118421}" srcOrd="0" destOrd="0" presId="urn:microsoft.com/office/officeart/2005/8/layout/default"/>
    <dgm:cxn modelId="{67109F1F-85E9-47A5-BA13-36229F68A592}" srcId="{3C435C61-21A2-40F8-9512-140975560A15}" destId="{90A68BD6-3299-4E8A-8874-0E76C1BF8740}" srcOrd="9" destOrd="0" parTransId="{D13FE045-C141-45BF-9DDB-2417A925D325}" sibTransId="{84430645-7E88-42E8-B9B3-F7FD938D4799}"/>
    <dgm:cxn modelId="{C2788D26-1135-4FD4-96DC-5609DD8B0674}" type="presOf" srcId="{A104B7E2-815E-4AD8-BDE2-9CC32D670AEE}" destId="{83E8A209-8D7F-4406-A924-00B3AB0C112C}" srcOrd="0" destOrd="0" presId="urn:microsoft.com/office/officeart/2005/8/layout/default"/>
    <dgm:cxn modelId="{148DF727-9D03-4665-B775-708D3894D3C8}" type="presOf" srcId="{FC15268E-1793-4D69-9505-D921631FEBA6}" destId="{350708A1-94CA-4D34-8047-EEF5474680C9}" srcOrd="0" destOrd="0" presId="urn:microsoft.com/office/officeart/2005/8/layout/default"/>
    <dgm:cxn modelId="{D8906929-2F4C-4B31-9588-4B264FBB4318}" type="presOf" srcId="{2AAF7D55-64C3-4A75-922A-BE6AA00B3EDC}" destId="{5C5508C1-7F90-4A28-BB01-DC4BC8FA6DD1}" srcOrd="0" destOrd="0" presId="urn:microsoft.com/office/officeart/2005/8/layout/default"/>
    <dgm:cxn modelId="{0CD37B2C-544C-4924-89FC-11BD7527F559}" type="presOf" srcId="{EF481B82-6AB0-49BF-8752-3A0A69B45724}" destId="{81DDDA82-71CA-44C1-840A-B45DF50FCE8C}" srcOrd="0" destOrd="0" presId="urn:microsoft.com/office/officeart/2005/8/layout/default"/>
    <dgm:cxn modelId="{CB5A4736-8BA5-46CD-B974-88D44C93ADD9}" type="presOf" srcId="{2C17C3E1-B0E0-468B-A35D-B2D1D42F3BC7}" destId="{A8681FB0-8FB2-41A7-ADD8-A301EAF51A05}" srcOrd="0" destOrd="0" presId="urn:microsoft.com/office/officeart/2005/8/layout/default"/>
    <dgm:cxn modelId="{B82E293F-864A-4A6F-9467-0206AF2DC72F}" type="presOf" srcId="{B9F90EA9-58A5-4687-871F-0EA6D4A70B38}" destId="{62939BE9-1247-4D49-9F65-0DF3D4DC8AAA}" srcOrd="0" destOrd="0" presId="urn:microsoft.com/office/officeart/2005/8/layout/default"/>
    <dgm:cxn modelId="{DC08C165-02CC-4E61-A13B-34D91A5512BD}" srcId="{3C435C61-21A2-40F8-9512-140975560A15}" destId="{CF834BFD-51DD-4082-97C9-DD57E8BB735C}" srcOrd="4" destOrd="0" parTransId="{15F9097B-DBDD-49D0-894B-EF96E13056FD}" sibTransId="{AA77EB32-E7E9-4B32-B957-DD0809BB8A38}"/>
    <dgm:cxn modelId="{5FB44B49-129C-44F5-BE58-B711B706999E}" srcId="{3C435C61-21A2-40F8-9512-140975560A15}" destId="{FC15268E-1793-4D69-9505-D921631FEBA6}" srcOrd="0" destOrd="0" parTransId="{6A8D6BB2-CFCA-4F76-AD31-A1D0BE87CFB9}" sibTransId="{194AB13C-8242-403F-A875-83DC70532ED4}"/>
    <dgm:cxn modelId="{53A4D149-FE30-4EA4-B753-377B1ACACF9B}" type="presOf" srcId="{0509BFC2-4FB9-470B-9FAB-DBE054721FF1}" destId="{6A15CEA9-BBA8-47E7-B84A-CD86AA31DAB9}" srcOrd="0" destOrd="0" presId="urn:microsoft.com/office/officeart/2005/8/layout/default"/>
    <dgm:cxn modelId="{E4DF514A-124B-41C4-A51A-29EA89AC7466}" srcId="{3C435C61-21A2-40F8-9512-140975560A15}" destId="{7F576AA0-9428-46F1-8648-15FBAC72267F}" srcOrd="7" destOrd="0" parTransId="{7E86CEAB-AB0A-419E-96D8-24E6434004A4}" sibTransId="{E1D6356D-1982-461A-B701-E84709A896F6}"/>
    <dgm:cxn modelId="{D9442053-4E78-4A69-AA0D-56FA7603412F}" srcId="{3C435C61-21A2-40F8-9512-140975560A15}" destId="{EF481B82-6AB0-49BF-8752-3A0A69B45724}" srcOrd="17" destOrd="0" parTransId="{C017E9B1-AF15-45B2-A777-BC62DCAC8199}" sibTransId="{25BE6D87-2FC4-4952-ACC4-E4D0A9AB0A67}"/>
    <dgm:cxn modelId="{3AA18059-9D60-4E13-9635-55AC1DC4D026}" srcId="{3C435C61-21A2-40F8-9512-140975560A15}" destId="{2C17C3E1-B0E0-468B-A35D-B2D1D42F3BC7}" srcOrd="14" destOrd="0" parTransId="{E5829DC0-83A7-4F0B-81D1-32535EF89214}" sibTransId="{75952A90-9267-4682-9113-E8D561A31B36}"/>
    <dgm:cxn modelId="{0FDA7E87-7430-49C3-98C1-7E54E3B208BE}" type="presOf" srcId="{CF834BFD-51DD-4082-97C9-DD57E8BB735C}" destId="{B6ED56A3-B1D0-4A88-B9FF-4AEF79FAFCF0}" srcOrd="0" destOrd="0" presId="urn:microsoft.com/office/officeart/2005/8/layout/default"/>
    <dgm:cxn modelId="{BE5F3488-9F3F-4EAE-8049-27AA164696F2}" type="presOf" srcId="{7F576AA0-9428-46F1-8648-15FBAC72267F}" destId="{704EFF23-B52B-4309-875E-BA7182283472}" srcOrd="0" destOrd="0" presId="urn:microsoft.com/office/officeart/2005/8/layout/default"/>
    <dgm:cxn modelId="{BCC5048A-A319-4090-81B8-75531EBE164E}" type="presOf" srcId="{90A68BD6-3299-4E8A-8874-0E76C1BF8740}" destId="{F1EECD6B-4F37-4942-B00C-F5DB5E7ED1E6}" srcOrd="0" destOrd="0" presId="urn:microsoft.com/office/officeart/2005/8/layout/default"/>
    <dgm:cxn modelId="{E5AC648D-DC3D-4C78-A339-A367729B6DC2}" srcId="{3C435C61-21A2-40F8-9512-140975560A15}" destId="{2C391A40-B64F-4B01-9358-ADB0A9677C16}" srcOrd="18" destOrd="0" parTransId="{DD21C347-8D00-48DA-AF61-9EC45D599821}" sibTransId="{B8CA8503-7FC1-4050-A95E-2C68E67E04D2}"/>
    <dgm:cxn modelId="{C5F2C49E-D46F-4EBA-A80A-28FD3BBB3013}" srcId="{3C435C61-21A2-40F8-9512-140975560A15}" destId="{54E7F527-601E-425E-BBE2-DD05D77C75ED}" srcOrd="15" destOrd="0" parTransId="{AFFCF8C8-D3E7-4074-A147-F7908C939403}" sibTransId="{A06BDE8B-207F-46F1-BB09-1A34B9DC94B6}"/>
    <dgm:cxn modelId="{C1E8E1A0-EB83-4CBA-B08B-A8C544019A8F}" type="presOf" srcId="{54E7F527-601E-425E-BBE2-DD05D77C75ED}" destId="{5D4B3B31-793E-451A-8ED8-0F075E2AFD51}" srcOrd="0" destOrd="0" presId="urn:microsoft.com/office/officeart/2005/8/layout/default"/>
    <dgm:cxn modelId="{B59EB3A6-9B11-4E58-B719-21F37AEC5A13}" type="presOf" srcId="{F3FE2E43-97D4-4D48-B461-4F85986E911C}" destId="{3805A835-7EFE-4AF4-91DC-4C7A445A9328}" srcOrd="0" destOrd="0" presId="urn:microsoft.com/office/officeart/2005/8/layout/default"/>
    <dgm:cxn modelId="{636492A8-C75A-4FF4-9D95-46444557C395}" srcId="{3C435C61-21A2-40F8-9512-140975560A15}" destId="{A104B7E2-815E-4AD8-BDE2-9CC32D670AEE}" srcOrd="13" destOrd="0" parTransId="{3D032D65-6C9B-445D-B73A-0CDD97684CB0}" sibTransId="{5FBB79D6-0E70-4828-89BF-7A65A0FC6E98}"/>
    <dgm:cxn modelId="{1807DEA9-D1C0-44EE-B00B-4227D5E5B182}" type="presOf" srcId="{59195CF7-7B42-4A21-A90B-AD9DB6152A90}" destId="{342C3701-95D1-4B6D-8538-1F7E3EFF7C58}" srcOrd="0" destOrd="0" presId="urn:microsoft.com/office/officeart/2005/8/layout/default"/>
    <dgm:cxn modelId="{83D107B5-4897-429D-B1B6-0F6DE1BB2F51}" srcId="{3C435C61-21A2-40F8-9512-140975560A15}" destId="{E7EEEF0C-124C-4E32-8E3A-A4F692E47255}" srcOrd="16" destOrd="0" parTransId="{B9C20B0C-F6CE-489D-841B-6F9D968EA39F}" sibTransId="{6C58FBD1-3788-4228-88E2-9F0DB030CF28}"/>
    <dgm:cxn modelId="{45D7C7C5-7180-46F8-8A46-BCA36A6647E4}" type="presOf" srcId="{B657803A-4C20-417B-A255-6B079623BCBB}" destId="{B8395820-1967-476E-92D7-755ECCCA245D}" srcOrd="0" destOrd="0" presId="urn:microsoft.com/office/officeart/2005/8/layout/default"/>
    <dgm:cxn modelId="{46EE90CC-DA85-49C3-A66B-B4D106C34B64}" type="presOf" srcId="{2C391A40-B64F-4B01-9358-ADB0A9677C16}" destId="{2608EAE0-9F4D-4A98-A0C1-F3C2E08A584F}" srcOrd="0" destOrd="0" presId="urn:microsoft.com/office/officeart/2005/8/layout/default"/>
    <dgm:cxn modelId="{E6C671D1-1084-4931-8AB5-49F10B82769E}" srcId="{3C435C61-21A2-40F8-9512-140975560A15}" destId="{67DCF1B5-5FBE-48CC-BB5F-0FA493A4A6EA}" srcOrd="1" destOrd="0" parTransId="{888225B5-23F6-47F9-9929-D4C068A3C98D}" sibTransId="{5B7D0558-ED13-4F74-B83F-BEF05EE79679}"/>
    <dgm:cxn modelId="{F76AC7D1-C2EF-4C70-95F7-FEF4B4CECC41}" type="presOf" srcId="{67DCF1B5-5FBE-48CC-BB5F-0FA493A4A6EA}" destId="{5C0ED18B-89D6-4D0D-B913-D388F80A6E24}" srcOrd="0" destOrd="0" presId="urn:microsoft.com/office/officeart/2005/8/layout/default"/>
    <dgm:cxn modelId="{BF1027D4-B9CB-4EC5-867A-987AF0738844}" srcId="{3C435C61-21A2-40F8-9512-140975560A15}" destId="{024D3FC4-A807-4D9F-8E5A-FD354786D2F0}" srcOrd="3" destOrd="0" parTransId="{A310EA2A-3EE5-4972-8029-BEC47B23EC4A}" sibTransId="{388B5DFC-A4E8-436F-A83C-F071EB0A8A92}"/>
    <dgm:cxn modelId="{5A540CE7-DB30-40A6-BC57-A798D4EB746E}" srcId="{3C435C61-21A2-40F8-9512-140975560A15}" destId="{B657803A-4C20-417B-A255-6B079623BCBB}" srcOrd="10" destOrd="0" parTransId="{35408A78-E524-45F4-B772-A8D5EAEA1A2B}" sibTransId="{E45047B4-A217-44A6-87B0-A6E7537B24F1}"/>
    <dgm:cxn modelId="{B19F30E8-F500-4ECA-B501-2D0E5DFA03B2}" srcId="{3C435C61-21A2-40F8-9512-140975560A15}" destId="{F3FE2E43-97D4-4D48-B461-4F85986E911C}" srcOrd="6" destOrd="0" parTransId="{87FD65C4-00CC-4624-A9FB-8B8D87B56204}" sibTransId="{39FB8E5D-AFC4-451F-9197-F712B353136B}"/>
    <dgm:cxn modelId="{B1B42AEC-D355-40FD-BA1D-2105D9C2E383}" srcId="{3C435C61-21A2-40F8-9512-140975560A15}" destId="{2AAF7D55-64C3-4A75-922A-BE6AA00B3EDC}" srcOrd="5" destOrd="0" parTransId="{3963D3E0-7CF7-41AF-9F3A-5FF88FB85594}" sibTransId="{C7E971E2-B26E-454B-887E-887488ECF0FF}"/>
    <dgm:cxn modelId="{77048CEF-4926-4F29-9419-3097A364AEDF}" type="presOf" srcId="{3C435C61-21A2-40F8-9512-140975560A15}" destId="{56AE69A1-7373-4CCD-AEB0-4FCBCE60ACE3}" srcOrd="0" destOrd="0" presId="urn:microsoft.com/office/officeart/2005/8/layout/default"/>
    <dgm:cxn modelId="{97AC3DF0-47BC-423F-95AD-E486855A9612}" type="presOf" srcId="{E7EEEF0C-124C-4E32-8E3A-A4F692E47255}" destId="{3228780F-ED83-40B9-BC72-70F7B4B0E1F6}" srcOrd="0" destOrd="0" presId="urn:microsoft.com/office/officeart/2005/8/layout/default"/>
    <dgm:cxn modelId="{048EB9F5-1106-4548-AD1A-85A7F6550424}" type="presOf" srcId="{F26CC8D8-EF62-44A5-8C26-7EF96BEC6E63}" destId="{2D09A146-EF0D-41B3-8143-E4FD91D20735}" srcOrd="0" destOrd="0" presId="urn:microsoft.com/office/officeart/2005/8/layout/default"/>
    <dgm:cxn modelId="{D35B4CFD-86EF-415A-A124-2D565397E797}" srcId="{3C435C61-21A2-40F8-9512-140975560A15}" destId="{B9F90EA9-58A5-4687-871F-0EA6D4A70B38}" srcOrd="8" destOrd="0" parTransId="{09023783-8CBF-41DD-A45E-C41296882224}" sibTransId="{9B9A1F68-E0B5-468F-9FE2-5C3AFE582269}"/>
    <dgm:cxn modelId="{B86BA3FF-09E6-4C23-A626-2D3328894F40}" srcId="{3C435C61-21A2-40F8-9512-140975560A15}" destId="{0509BFC2-4FB9-470B-9FAB-DBE054721FF1}" srcOrd="11" destOrd="0" parTransId="{C68EB316-099A-4336-8376-93F9DA0F6471}" sibTransId="{E9A4E4BD-8540-4614-9B9F-7A95461B778B}"/>
    <dgm:cxn modelId="{919B53B0-216D-49B7-9640-BDB3D0C2C002}" type="presParOf" srcId="{56AE69A1-7373-4CCD-AEB0-4FCBCE60ACE3}" destId="{350708A1-94CA-4D34-8047-EEF5474680C9}" srcOrd="0" destOrd="0" presId="urn:microsoft.com/office/officeart/2005/8/layout/default"/>
    <dgm:cxn modelId="{8428E4A7-293D-4504-9F1D-E90CF4E86039}" type="presParOf" srcId="{56AE69A1-7373-4CCD-AEB0-4FCBCE60ACE3}" destId="{304CC675-2119-48F1-9DF3-E2F8C82A9D03}" srcOrd="1" destOrd="0" presId="urn:microsoft.com/office/officeart/2005/8/layout/default"/>
    <dgm:cxn modelId="{D77A40D7-B267-4AE5-98B5-D9D3795F3A82}" type="presParOf" srcId="{56AE69A1-7373-4CCD-AEB0-4FCBCE60ACE3}" destId="{5C0ED18B-89D6-4D0D-B913-D388F80A6E24}" srcOrd="2" destOrd="0" presId="urn:microsoft.com/office/officeart/2005/8/layout/default"/>
    <dgm:cxn modelId="{E420CD8F-1D9D-442E-8CFC-DF4824F161F8}" type="presParOf" srcId="{56AE69A1-7373-4CCD-AEB0-4FCBCE60ACE3}" destId="{4A7C2937-859B-45E0-A5E7-9F8BA1276801}" srcOrd="3" destOrd="0" presId="urn:microsoft.com/office/officeart/2005/8/layout/default"/>
    <dgm:cxn modelId="{3FE7E568-50C8-4DB5-A139-15984DDBA60C}" type="presParOf" srcId="{56AE69A1-7373-4CCD-AEB0-4FCBCE60ACE3}" destId="{2D09A146-EF0D-41B3-8143-E4FD91D20735}" srcOrd="4" destOrd="0" presId="urn:microsoft.com/office/officeart/2005/8/layout/default"/>
    <dgm:cxn modelId="{AA30C37E-DB19-4092-890C-9FC39BD5DB30}" type="presParOf" srcId="{56AE69A1-7373-4CCD-AEB0-4FCBCE60ACE3}" destId="{C680811C-6338-453D-A07B-E2BB8EC7FA4E}" srcOrd="5" destOrd="0" presId="urn:microsoft.com/office/officeart/2005/8/layout/default"/>
    <dgm:cxn modelId="{2D936908-4373-484C-BF20-B842F724AEFD}" type="presParOf" srcId="{56AE69A1-7373-4CCD-AEB0-4FCBCE60ACE3}" destId="{FAA691FB-32A2-4730-B04D-11EBED118421}" srcOrd="6" destOrd="0" presId="urn:microsoft.com/office/officeart/2005/8/layout/default"/>
    <dgm:cxn modelId="{EA9829A1-42D3-48E0-98A4-0AC87C9972A8}" type="presParOf" srcId="{56AE69A1-7373-4CCD-AEB0-4FCBCE60ACE3}" destId="{2AB27E2A-D776-4347-9F73-38436D361A28}" srcOrd="7" destOrd="0" presId="urn:microsoft.com/office/officeart/2005/8/layout/default"/>
    <dgm:cxn modelId="{C9BCEBC2-696D-4867-B53C-0E47228566B8}" type="presParOf" srcId="{56AE69A1-7373-4CCD-AEB0-4FCBCE60ACE3}" destId="{B6ED56A3-B1D0-4A88-B9FF-4AEF79FAFCF0}" srcOrd="8" destOrd="0" presId="urn:microsoft.com/office/officeart/2005/8/layout/default"/>
    <dgm:cxn modelId="{4B5D425C-0A26-4D77-BC89-F4794E1FC5E3}" type="presParOf" srcId="{56AE69A1-7373-4CCD-AEB0-4FCBCE60ACE3}" destId="{409B5D3D-3909-4A6F-B75D-6A8D56865AE4}" srcOrd="9" destOrd="0" presId="urn:microsoft.com/office/officeart/2005/8/layout/default"/>
    <dgm:cxn modelId="{95D16822-F899-402D-B8D3-2084ED42D996}" type="presParOf" srcId="{56AE69A1-7373-4CCD-AEB0-4FCBCE60ACE3}" destId="{5C5508C1-7F90-4A28-BB01-DC4BC8FA6DD1}" srcOrd="10" destOrd="0" presId="urn:microsoft.com/office/officeart/2005/8/layout/default"/>
    <dgm:cxn modelId="{953343A4-F2ED-465D-A49E-F36F795BE5A7}" type="presParOf" srcId="{56AE69A1-7373-4CCD-AEB0-4FCBCE60ACE3}" destId="{E06746FF-4F1D-444B-807F-30CAA6B10AFC}" srcOrd="11" destOrd="0" presId="urn:microsoft.com/office/officeart/2005/8/layout/default"/>
    <dgm:cxn modelId="{6E348BC4-D0C6-4B94-BA8A-CBB501AC0187}" type="presParOf" srcId="{56AE69A1-7373-4CCD-AEB0-4FCBCE60ACE3}" destId="{3805A835-7EFE-4AF4-91DC-4C7A445A9328}" srcOrd="12" destOrd="0" presId="urn:microsoft.com/office/officeart/2005/8/layout/default"/>
    <dgm:cxn modelId="{CB6AC4ED-9C6A-4C91-A4F4-5321F8C224F8}" type="presParOf" srcId="{56AE69A1-7373-4CCD-AEB0-4FCBCE60ACE3}" destId="{43C6F358-9EAB-452F-ADCF-1411A3B4D1BA}" srcOrd="13" destOrd="0" presId="urn:microsoft.com/office/officeart/2005/8/layout/default"/>
    <dgm:cxn modelId="{13F0FEB2-B230-4CD2-87CF-E80BA98AAB61}" type="presParOf" srcId="{56AE69A1-7373-4CCD-AEB0-4FCBCE60ACE3}" destId="{704EFF23-B52B-4309-875E-BA7182283472}" srcOrd="14" destOrd="0" presId="urn:microsoft.com/office/officeart/2005/8/layout/default"/>
    <dgm:cxn modelId="{A0A685DE-E35A-4C20-8D5F-A0FCE2EB8BE8}" type="presParOf" srcId="{56AE69A1-7373-4CCD-AEB0-4FCBCE60ACE3}" destId="{4ACEF8C4-B9DD-479B-B161-31DAA5AC0600}" srcOrd="15" destOrd="0" presId="urn:microsoft.com/office/officeart/2005/8/layout/default"/>
    <dgm:cxn modelId="{169BBD8C-F978-4C56-9913-721DE8FB9DC3}" type="presParOf" srcId="{56AE69A1-7373-4CCD-AEB0-4FCBCE60ACE3}" destId="{62939BE9-1247-4D49-9F65-0DF3D4DC8AAA}" srcOrd="16" destOrd="0" presId="urn:microsoft.com/office/officeart/2005/8/layout/default"/>
    <dgm:cxn modelId="{9385B738-7726-47B3-9129-B4BE544ED0D3}" type="presParOf" srcId="{56AE69A1-7373-4CCD-AEB0-4FCBCE60ACE3}" destId="{6F4A99C4-28C4-49FB-A353-0034B07AE255}" srcOrd="17" destOrd="0" presId="urn:microsoft.com/office/officeart/2005/8/layout/default"/>
    <dgm:cxn modelId="{8E346913-1C09-4212-A8A1-9F09802270FA}" type="presParOf" srcId="{56AE69A1-7373-4CCD-AEB0-4FCBCE60ACE3}" destId="{F1EECD6B-4F37-4942-B00C-F5DB5E7ED1E6}" srcOrd="18" destOrd="0" presId="urn:microsoft.com/office/officeart/2005/8/layout/default"/>
    <dgm:cxn modelId="{906F2B09-591C-40EC-A4AF-E48D207CB22F}" type="presParOf" srcId="{56AE69A1-7373-4CCD-AEB0-4FCBCE60ACE3}" destId="{2794FFCC-913B-478B-A116-04F135E20573}" srcOrd="19" destOrd="0" presId="urn:microsoft.com/office/officeart/2005/8/layout/default"/>
    <dgm:cxn modelId="{B6A0411A-D60D-4B98-8565-70F8BC5A2A7D}" type="presParOf" srcId="{56AE69A1-7373-4CCD-AEB0-4FCBCE60ACE3}" destId="{B8395820-1967-476E-92D7-755ECCCA245D}" srcOrd="20" destOrd="0" presId="urn:microsoft.com/office/officeart/2005/8/layout/default"/>
    <dgm:cxn modelId="{039257E1-C34D-4CA2-AD98-D5DC05369CB9}" type="presParOf" srcId="{56AE69A1-7373-4CCD-AEB0-4FCBCE60ACE3}" destId="{A328DD63-7473-43F2-9254-4EE659443F6D}" srcOrd="21" destOrd="0" presId="urn:microsoft.com/office/officeart/2005/8/layout/default"/>
    <dgm:cxn modelId="{23797CA1-68D3-4115-A2E4-C6480891F111}" type="presParOf" srcId="{56AE69A1-7373-4CCD-AEB0-4FCBCE60ACE3}" destId="{6A15CEA9-BBA8-47E7-B84A-CD86AA31DAB9}" srcOrd="22" destOrd="0" presId="urn:microsoft.com/office/officeart/2005/8/layout/default"/>
    <dgm:cxn modelId="{C22DD7DC-7820-4980-B273-21668BBDC125}" type="presParOf" srcId="{56AE69A1-7373-4CCD-AEB0-4FCBCE60ACE3}" destId="{73FF3DEF-137B-40FF-9803-28D2D159D872}" srcOrd="23" destOrd="0" presId="urn:microsoft.com/office/officeart/2005/8/layout/default"/>
    <dgm:cxn modelId="{0CDD6D31-9109-4951-85B1-FEBE2E8D872C}" type="presParOf" srcId="{56AE69A1-7373-4CCD-AEB0-4FCBCE60ACE3}" destId="{342C3701-95D1-4B6D-8538-1F7E3EFF7C58}" srcOrd="24" destOrd="0" presId="urn:microsoft.com/office/officeart/2005/8/layout/default"/>
    <dgm:cxn modelId="{68E92D98-E0F0-47EE-AB66-202D8BE355DF}" type="presParOf" srcId="{56AE69A1-7373-4CCD-AEB0-4FCBCE60ACE3}" destId="{F978DE4A-5E7B-475E-8F7A-A5DBE2CE3E1F}" srcOrd="25" destOrd="0" presId="urn:microsoft.com/office/officeart/2005/8/layout/default"/>
    <dgm:cxn modelId="{28898299-175D-4CF7-9B10-F57C8752D71E}" type="presParOf" srcId="{56AE69A1-7373-4CCD-AEB0-4FCBCE60ACE3}" destId="{83E8A209-8D7F-4406-A924-00B3AB0C112C}" srcOrd="26" destOrd="0" presId="urn:microsoft.com/office/officeart/2005/8/layout/default"/>
    <dgm:cxn modelId="{99B70975-1D7B-49F3-A4D0-F33811C3720B}" type="presParOf" srcId="{56AE69A1-7373-4CCD-AEB0-4FCBCE60ACE3}" destId="{1004038C-CB9F-41D4-8719-D17F97753E1D}" srcOrd="27" destOrd="0" presId="urn:microsoft.com/office/officeart/2005/8/layout/default"/>
    <dgm:cxn modelId="{9A920651-E216-4DEA-B940-C5D0123A4EA8}" type="presParOf" srcId="{56AE69A1-7373-4CCD-AEB0-4FCBCE60ACE3}" destId="{A8681FB0-8FB2-41A7-ADD8-A301EAF51A05}" srcOrd="28" destOrd="0" presId="urn:microsoft.com/office/officeart/2005/8/layout/default"/>
    <dgm:cxn modelId="{828565F4-F861-4AEE-93FC-986E5B12D24E}" type="presParOf" srcId="{56AE69A1-7373-4CCD-AEB0-4FCBCE60ACE3}" destId="{57C36F2D-E0FB-49A1-B114-A7A36E56C343}" srcOrd="29" destOrd="0" presId="urn:microsoft.com/office/officeart/2005/8/layout/default"/>
    <dgm:cxn modelId="{ED323A0E-7178-43BD-88BA-A6E582A1229A}" type="presParOf" srcId="{56AE69A1-7373-4CCD-AEB0-4FCBCE60ACE3}" destId="{5D4B3B31-793E-451A-8ED8-0F075E2AFD51}" srcOrd="30" destOrd="0" presId="urn:microsoft.com/office/officeart/2005/8/layout/default"/>
    <dgm:cxn modelId="{1818DF50-D498-4A72-B3A6-3CC4E7734149}" type="presParOf" srcId="{56AE69A1-7373-4CCD-AEB0-4FCBCE60ACE3}" destId="{D32A8344-9BF5-4D2F-84CA-39FF55A4CCE9}" srcOrd="31" destOrd="0" presId="urn:microsoft.com/office/officeart/2005/8/layout/default"/>
    <dgm:cxn modelId="{68C45A8C-6910-4D59-8588-D8440CCDA28E}" type="presParOf" srcId="{56AE69A1-7373-4CCD-AEB0-4FCBCE60ACE3}" destId="{3228780F-ED83-40B9-BC72-70F7B4B0E1F6}" srcOrd="32" destOrd="0" presId="urn:microsoft.com/office/officeart/2005/8/layout/default"/>
    <dgm:cxn modelId="{86EADCC8-2F0A-417F-8E96-E15FD59352E4}" type="presParOf" srcId="{56AE69A1-7373-4CCD-AEB0-4FCBCE60ACE3}" destId="{EF12C5A3-C825-4E36-B0E8-6BD608FD15B1}" srcOrd="33" destOrd="0" presId="urn:microsoft.com/office/officeart/2005/8/layout/default"/>
    <dgm:cxn modelId="{0C67AA36-09EB-4BBB-B07F-EB39330D96EC}" type="presParOf" srcId="{56AE69A1-7373-4CCD-AEB0-4FCBCE60ACE3}" destId="{81DDDA82-71CA-44C1-840A-B45DF50FCE8C}" srcOrd="34" destOrd="0" presId="urn:microsoft.com/office/officeart/2005/8/layout/default"/>
    <dgm:cxn modelId="{EF7B406A-9171-4A24-8AB6-982D06AAD9E5}" type="presParOf" srcId="{56AE69A1-7373-4CCD-AEB0-4FCBCE60ACE3}" destId="{04031EE3-DC4F-42AE-A131-D5E7B53F4005}" srcOrd="35" destOrd="0" presId="urn:microsoft.com/office/officeart/2005/8/layout/default"/>
    <dgm:cxn modelId="{5A7F180E-1579-4981-8567-1F0B39DC421B}" type="presParOf" srcId="{56AE69A1-7373-4CCD-AEB0-4FCBCE60ACE3}" destId="{2608EAE0-9F4D-4A98-A0C1-F3C2E08A584F}" srcOrd="3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6D2AE-246F-477E-A2F4-38BFFBFE9C6C}">
      <dsp:nvSpPr>
        <dsp:cNvPr id="0" name=""/>
        <dsp:cNvSpPr/>
      </dsp:nvSpPr>
      <dsp:spPr>
        <a:xfrm>
          <a:off x="0" y="0"/>
          <a:ext cx="513868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1694912-4C67-4ED3-9FCB-CE2A9AC92FB2}">
      <dsp:nvSpPr>
        <dsp:cNvPr id="0" name=""/>
        <dsp:cNvSpPr/>
      </dsp:nvSpPr>
      <dsp:spPr>
        <a:xfrm>
          <a:off x="0" y="0"/>
          <a:ext cx="5138688" cy="262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t>Definition:</a:t>
          </a:r>
          <a:r>
            <a:rPr lang="en-US" sz="3000" kern="1200" dirty="0"/>
            <a:t> A state of complete physical, mental, and social wellbeing, not just the absence of disease (World Health </a:t>
          </a:r>
          <a:r>
            <a:rPr lang="en-US" sz="3000" kern="1200" dirty="0" err="1"/>
            <a:t>Organisation</a:t>
          </a:r>
          <a:r>
            <a:rPr lang="en-US" sz="3000" kern="1200" dirty="0"/>
            <a:t>, 2020).</a:t>
          </a:r>
        </a:p>
      </dsp:txBody>
      <dsp:txXfrm>
        <a:off x="0" y="0"/>
        <a:ext cx="5138688" cy="2624328"/>
      </dsp:txXfrm>
    </dsp:sp>
    <dsp:sp modelId="{EB007576-EDEA-4119-90C3-6B4B3C696C83}">
      <dsp:nvSpPr>
        <dsp:cNvPr id="0" name=""/>
        <dsp:cNvSpPr/>
      </dsp:nvSpPr>
      <dsp:spPr>
        <a:xfrm>
          <a:off x="0" y="2624328"/>
          <a:ext cx="5138688" cy="0"/>
        </a:xfrm>
        <a:prstGeom prst="line">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E7465B-8130-4809-BE63-9308CBA3603B}">
      <dsp:nvSpPr>
        <dsp:cNvPr id="0" name=""/>
        <dsp:cNvSpPr/>
      </dsp:nvSpPr>
      <dsp:spPr>
        <a:xfrm>
          <a:off x="0" y="2624328"/>
          <a:ext cx="5138688" cy="262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b="1" kern="1200" dirty="0"/>
            <a:t>Key idea:</a:t>
          </a:r>
          <a:r>
            <a:rPr lang="en-US" sz="3000" kern="1200" dirty="0"/>
            <a:t> Health is holistic and shaped by wider social and environmental factors.</a:t>
          </a:r>
        </a:p>
      </dsp:txBody>
      <dsp:txXfrm>
        <a:off x="0" y="2624328"/>
        <a:ext cx="5138688" cy="2624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BF103-9042-4EC0-9EF1-17F0963E577E}">
      <dsp:nvSpPr>
        <dsp:cNvPr id="0" name=""/>
        <dsp:cNvSpPr/>
      </dsp:nvSpPr>
      <dsp:spPr>
        <a:xfrm>
          <a:off x="743415" y="313"/>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Wellbeing (Subjective)</a:t>
          </a:r>
          <a:endParaRPr lang="en-US" sz="1800" kern="1200"/>
        </a:p>
      </dsp:txBody>
      <dsp:txXfrm>
        <a:off x="743415" y="313"/>
        <a:ext cx="2876556" cy="1725934"/>
      </dsp:txXfrm>
    </dsp:sp>
    <dsp:sp modelId="{3CEE7C0B-072A-4FD6-909A-FF3759D5E98E}">
      <dsp:nvSpPr>
        <dsp:cNvPr id="0" name=""/>
        <dsp:cNvSpPr/>
      </dsp:nvSpPr>
      <dsp:spPr>
        <a:xfrm>
          <a:off x="3907627" y="313"/>
          <a:ext cx="2876556" cy="172593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Definition:</a:t>
          </a:r>
          <a:r>
            <a:rPr lang="en-US" sz="1800" kern="1200"/>
            <a:t> How people feel about their lives, including life satisfaction, happiness, and sense of purpose (Office for National Statistics, 2023).</a:t>
          </a:r>
        </a:p>
      </dsp:txBody>
      <dsp:txXfrm>
        <a:off x="3907627" y="313"/>
        <a:ext cx="2876556" cy="1725934"/>
      </dsp:txXfrm>
    </dsp:sp>
    <dsp:sp modelId="{7A779F8B-4483-483D-8ECA-38A9483C1A07}">
      <dsp:nvSpPr>
        <dsp:cNvPr id="0" name=""/>
        <dsp:cNvSpPr/>
      </dsp:nvSpPr>
      <dsp:spPr>
        <a:xfrm>
          <a:off x="7071840" y="313"/>
          <a:ext cx="2876556" cy="172593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Key idea:</a:t>
          </a:r>
          <a:r>
            <a:rPr lang="en-US" sz="1800" kern="1200"/>
            <a:t> Based on personal perceptions and emotions.</a:t>
          </a:r>
        </a:p>
      </dsp:txBody>
      <dsp:txXfrm>
        <a:off x="7071840" y="313"/>
        <a:ext cx="2876556" cy="1725934"/>
      </dsp:txXfrm>
    </dsp:sp>
    <dsp:sp modelId="{E29F820F-9FF9-49C7-8062-5F57EC94BCE1}">
      <dsp:nvSpPr>
        <dsp:cNvPr id="0" name=""/>
        <dsp:cNvSpPr/>
      </dsp:nvSpPr>
      <dsp:spPr>
        <a:xfrm>
          <a:off x="743415" y="2013902"/>
          <a:ext cx="2876556" cy="1725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Wellbeing (Objective)</a:t>
          </a:r>
          <a:endParaRPr lang="en-US" sz="1800" kern="1200"/>
        </a:p>
      </dsp:txBody>
      <dsp:txXfrm>
        <a:off x="743415" y="2013902"/>
        <a:ext cx="2876556" cy="1725934"/>
      </dsp:txXfrm>
    </dsp:sp>
    <dsp:sp modelId="{1E411D3E-B643-4E53-AE72-8AC9DFE78FCF}">
      <dsp:nvSpPr>
        <dsp:cNvPr id="0" name=""/>
        <dsp:cNvSpPr/>
      </dsp:nvSpPr>
      <dsp:spPr>
        <a:xfrm>
          <a:off x="3907627" y="2013902"/>
          <a:ext cx="2876556" cy="172593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Definition:</a:t>
          </a:r>
          <a:r>
            <a:rPr lang="en-US" sz="1800" kern="1200"/>
            <a:t> Measurable life conditions such as income, housing, education, employment, and physical health (Office for National Statistics, 2023).</a:t>
          </a:r>
        </a:p>
      </dsp:txBody>
      <dsp:txXfrm>
        <a:off x="3907627" y="2013902"/>
        <a:ext cx="2876556" cy="1725934"/>
      </dsp:txXfrm>
    </dsp:sp>
    <dsp:sp modelId="{A85C8B22-AE34-425C-A2A8-B4D6734672BD}">
      <dsp:nvSpPr>
        <dsp:cNvPr id="0" name=""/>
        <dsp:cNvSpPr/>
      </dsp:nvSpPr>
      <dsp:spPr>
        <a:xfrm>
          <a:off x="7071840" y="2013902"/>
          <a:ext cx="2876556" cy="172593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Key idea:</a:t>
          </a:r>
          <a:r>
            <a:rPr lang="en-US" sz="1800" kern="1200"/>
            <a:t> Focuses on external factors that influence quality of life.</a:t>
          </a:r>
        </a:p>
      </dsp:txBody>
      <dsp:txXfrm>
        <a:off x="7071840" y="2013902"/>
        <a:ext cx="2876556" cy="1725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66249-F557-4F0A-947E-1E6E84D0519D}">
      <dsp:nvSpPr>
        <dsp:cNvPr id="0" name=""/>
        <dsp:cNvSpPr/>
      </dsp:nvSpPr>
      <dsp:spPr>
        <a:xfrm>
          <a:off x="0" y="103432"/>
          <a:ext cx="5715000" cy="168644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Sustainable Development (SD)</a:t>
          </a:r>
          <a:endParaRPr lang="en-US" sz="2500" kern="1200"/>
        </a:p>
      </dsp:txBody>
      <dsp:txXfrm>
        <a:off x="82325" y="185757"/>
        <a:ext cx="5550350" cy="1521795"/>
      </dsp:txXfrm>
    </dsp:sp>
    <dsp:sp modelId="{4C001816-6565-466D-8BDF-55D129325307}">
      <dsp:nvSpPr>
        <dsp:cNvPr id="0" name=""/>
        <dsp:cNvSpPr/>
      </dsp:nvSpPr>
      <dsp:spPr>
        <a:xfrm>
          <a:off x="0" y="1861877"/>
          <a:ext cx="5715000" cy="1686445"/>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Definition:</a:t>
          </a:r>
          <a:r>
            <a:rPr lang="en-US" sz="2500" kern="1200"/>
            <a:t> Meeting present needs without compromising the ability of future generations to meet their own (United Nations, 2015).</a:t>
          </a:r>
        </a:p>
      </dsp:txBody>
      <dsp:txXfrm>
        <a:off x="82325" y="1944202"/>
        <a:ext cx="5550350" cy="1521795"/>
      </dsp:txXfrm>
    </dsp:sp>
    <dsp:sp modelId="{619CB9F8-F04D-4F40-A3BE-C22BD5FFCCB9}">
      <dsp:nvSpPr>
        <dsp:cNvPr id="0" name=""/>
        <dsp:cNvSpPr/>
      </dsp:nvSpPr>
      <dsp:spPr>
        <a:xfrm>
          <a:off x="0" y="3620322"/>
          <a:ext cx="5715000" cy="1686445"/>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Key idea:</a:t>
          </a:r>
          <a:r>
            <a:rPr lang="en-US" sz="2500" kern="1200"/>
            <a:t> Balances social, economic, and environmental priorities.</a:t>
          </a:r>
        </a:p>
      </dsp:txBody>
      <dsp:txXfrm>
        <a:off x="82325" y="3702647"/>
        <a:ext cx="5550350" cy="15217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684C17-FC54-4FB7-BEB9-5C3494449AF0}">
      <dsp:nvSpPr>
        <dsp:cNvPr id="0" name=""/>
        <dsp:cNvSpPr/>
      </dsp:nvSpPr>
      <dsp:spPr>
        <a:xfrm>
          <a:off x="1108866" y="910820"/>
          <a:ext cx="1282303" cy="1282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50F18-30C1-40AB-9A88-8C7F92D560D5}">
      <dsp:nvSpPr>
        <dsp:cNvPr id="0" name=""/>
        <dsp:cNvSpPr/>
      </dsp:nvSpPr>
      <dsp:spPr>
        <a:xfrm>
          <a:off x="325236" y="2546570"/>
          <a:ext cx="2849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1" kern="1200"/>
            <a:t>Key idea:</a:t>
          </a:r>
          <a:r>
            <a:rPr lang="en-US" sz="1300" kern="1200"/>
            <a:t> Health is shaped by biological, psychological, and social factors (Engel, 1977).</a:t>
          </a:r>
        </a:p>
      </dsp:txBody>
      <dsp:txXfrm>
        <a:off x="325236" y="2546570"/>
        <a:ext cx="2849564" cy="720000"/>
      </dsp:txXfrm>
    </dsp:sp>
    <dsp:sp modelId="{E636F542-8383-4CE0-9C22-1FE8F215CBFB}">
      <dsp:nvSpPr>
        <dsp:cNvPr id="0" name=""/>
        <dsp:cNvSpPr/>
      </dsp:nvSpPr>
      <dsp:spPr>
        <a:xfrm>
          <a:off x="4457104" y="910820"/>
          <a:ext cx="1282303" cy="1282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C8A382-DD00-4B5D-A3DA-A8EF798C36B6}">
      <dsp:nvSpPr>
        <dsp:cNvPr id="0" name=""/>
        <dsp:cNvSpPr/>
      </dsp:nvSpPr>
      <dsp:spPr>
        <a:xfrm>
          <a:off x="3673474" y="2546570"/>
          <a:ext cx="2849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1" kern="1200"/>
            <a:t>Influence on services:</a:t>
          </a:r>
          <a:r>
            <a:rPr lang="en-US" sz="1300" kern="1200"/>
            <a:t> Encourages holistic assessments and person‑centred care.</a:t>
          </a:r>
        </a:p>
      </dsp:txBody>
      <dsp:txXfrm>
        <a:off x="3673474" y="2546570"/>
        <a:ext cx="2849564" cy="720000"/>
      </dsp:txXfrm>
    </dsp:sp>
    <dsp:sp modelId="{6EBA5FFC-605A-4B2A-B76B-3536D9707EC3}">
      <dsp:nvSpPr>
        <dsp:cNvPr id="0" name=""/>
        <dsp:cNvSpPr/>
      </dsp:nvSpPr>
      <dsp:spPr>
        <a:xfrm>
          <a:off x="7805341" y="910820"/>
          <a:ext cx="1282303" cy="12823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DE743D-0263-4FE1-AFFC-FB01CF0FE4BA}">
      <dsp:nvSpPr>
        <dsp:cNvPr id="0" name=""/>
        <dsp:cNvSpPr/>
      </dsp:nvSpPr>
      <dsp:spPr>
        <a:xfrm>
          <a:off x="7021711" y="2546570"/>
          <a:ext cx="2849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US" sz="1300" b="1" kern="1200"/>
            <a:t>Relevance:</a:t>
          </a:r>
          <a:r>
            <a:rPr lang="en-US" sz="1300" kern="1200"/>
            <a:t> Helps services recognise that wellbeing is affected by lifestyle, mental health, relationships, and environment.</a:t>
          </a:r>
        </a:p>
      </dsp:txBody>
      <dsp:txXfrm>
        <a:off x="7021711" y="2546570"/>
        <a:ext cx="2849564"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5D65B-5CE7-4EF9-835F-EE92B5494C15}">
      <dsp:nvSpPr>
        <dsp:cNvPr id="0" name=""/>
        <dsp:cNvSpPr/>
      </dsp:nvSpPr>
      <dsp:spPr>
        <a:xfrm>
          <a:off x="0" y="764000"/>
          <a:ext cx="2989659" cy="18984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545DD-2400-447D-B470-CBB35B43EC55}">
      <dsp:nvSpPr>
        <dsp:cNvPr id="0" name=""/>
        <dsp:cNvSpPr/>
      </dsp:nvSpPr>
      <dsp:spPr>
        <a:xfrm>
          <a:off x="332184" y="1079575"/>
          <a:ext cx="2989659" cy="18984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Key idea:</a:t>
          </a:r>
          <a:r>
            <a:rPr lang="en-US" sz="1800" kern="1200"/>
            <a:t> Health and wellbeing are influenced by multiple layers—individual, interpersonal, community, and wider society (Bronfenbrenner, 1979).</a:t>
          </a:r>
        </a:p>
      </dsp:txBody>
      <dsp:txXfrm>
        <a:off x="387787" y="1135178"/>
        <a:ext cx="2878453" cy="1787227"/>
      </dsp:txXfrm>
    </dsp:sp>
    <dsp:sp modelId="{FA24A8AC-39E6-43D8-8AC5-2363FB699AC3}">
      <dsp:nvSpPr>
        <dsp:cNvPr id="0" name=""/>
        <dsp:cNvSpPr/>
      </dsp:nvSpPr>
      <dsp:spPr>
        <a:xfrm>
          <a:off x="3654028" y="764000"/>
          <a:ext cx="2989659" cy="19159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19376-E4A5-4128-8A50-267E0FBB53BD}">
      <dsp:nvSpPr>
        <dsp:cNvPr id="0" name=""/>
        <dsp:cNvSpPr/>
      </dsp:nvSpPr>
      <dsp:spPr>
        <a:xfrm>
          <a:off x="3986212" y="1079575"/>
          <a:ext cx="2989659" cy="191599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Influence on services:</a:t>
          </a:r>
          <a:r>
            <a:rPr lang="en-US" sz="1800" kern="1200"/>
            <a:t> Encourages services to consider social determinants such as housing, education, income, and environment.</a:t>
          </a:r>
        </a:p>
      </dsp:txBody>
      <dsp:txXfrm>
        <a:off x="4042330" y="1135693"/>
        <a:ext cx="2877423" cy="1803758"/>
      </dsp:txXfrm>
    </dsp:sp>
    <dsp:sp modelId="{03388E48-AF3B-4ABE-ABF8-EB8F06E51C2C}">
      <dsp:nvSpPr>
        <dsp:cNvPr id="0" name=""/>
        <dsp:cNvSpPr/>
      </dsp:nvSpPr>
      <dsp:spPr>
        <a:xfrm>
          <a:off x="7308056" y="764000"/>
          <a:ext cx="2989659" cy="18984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64E6BD-74BD-468E-B7BC-19DC6D744B50}">
      <dsp:nvSpPr>
        <dsp:cNvPr id="0" name=""/>
        <dsp:cNvSpPr/>
      </dsp:nvSpPr>
      <dsp:spPr>
        <a:xfrm>
          <a:off x="7640240" y="1079575"/>
          <a:ext cx="2989659" cy="18984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t>Relevance:</a:t>
          </a:r>
          <a:r>
            <a:rPr lang="en-US" sz="1800" kern="1200"/>
            <a:t> Supports community‑based approaches and policies that reduce inequalities.</a:t>
          </a:r>
        </a:p>
      </dsp:txBody>
      <dsp:txXfrm>
        <a:off x="7695843" y="1135178"/>
        <a:ext cx="2878453" cy="17872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271B11-7902-4B68-B396-38F7630C275F}">
      <dsp:nvSpPr>
        <dsp:cNvPr id="0" name=""/>
        <dsp:cNvSpPr/>
      </dsp:nvSpPr>
      <dsp:spPr>
        <a:xfrm>
          <a:off x="0" y="55499"/>
          <a:ext cx="5715000" cy="17222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b="1" kern="1200" dirty="0"/>
            <a:t>Key idea:</a:t>
          </a:r>
          <a:r>
            <a:rPr lang="en-US" sz="2300" kern="1200" dirty="0"/>
            <a:t> Looks at the whole person—physical, emotional, social, spiritual, and environmental wellbeing (World Health </a:t>
          </a:r>
          <a:r>
            <a:rPr lang="en-US" sz="2300" kern="1200" dirty="0" err="1"/>
            <a:t>Organisation</a:t>
          </a:r>
          <a:r>
            <a:rPr lang="en-US" sz="2300" kern="1200" dirty="0"/>
            <a:t>, 2020).</a:t>
          </a:r>
        </a:p>
      </dsp:txBody>
      <dsp:txXfrm>
        <a:off x="84073" y="139572"/>
        <a:ext cx="5546854" cy="1554094"/>
      </dsp:txXfrm>
    </dsp:sp>
    <dsp:sp modelId="{D168F7F0-D46C-4733-B083-487A08FDA8FF}">
      <dsp:nvSpPr>
        <dsp:cNvPr id="0" name=""/>
        <dsp:cNvSpPr/>
      </dsp:nvSpPr>
      <dsp:spPr>
        <a:xfrm>
          <a:off x="0" y="1843980"/>
          <a:ext cx="5715000" cy="172224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b="1" kern="1200" dirty="0"/>
            <a:t>Influence on services:</a:t>
          </a:r>
          <a:r>
            <a:rPr lang="en-US" sz="2300" kern="1200" dirty="0"/>
            <a:t> Encourages personalised care plans and wellbeing‑focused support.</a:t>
          </a:r>
        </a:p>
      </dsp:txBody>
      <dsp:txXfrm>
        <a:off x="84073" y="1928053"/>
        <a:ext cx="5546854" cy="1554094"/>
      </dsp:txXfrm>
    </dsp:sp>
    <dsp:sp modelId="{4AC03D2E-557F-4DD1-8814-CD5A420F07C7}">
      <dsp:nvSpPr>
        <dsp:cNvPr id="0" name=""/>
        <dsp:cNvSpPr/>
      </dsp:nvSpPr>
      <dsp:spPr>
        <a:xfrm>
          <a:off x="0" y="3632460"/>
          <a:ext cx="5715000" cy="172224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100000"/>
            </a:lnSpc>
            <a:spcBef>
              <a:spcPct val="0"/>
            </a:spcBef>
            <a:spcAft>
              <a:spcPct val="35000"/>
            </a:spcAft>
            <a:buNone/>
          </a:pPr>
          <a:r>
            <a:rPr lang="en-US" sz="2300" b="1" kern="1200"/>
            <a:t>Relevance:</a:t>
          </a:r>
          <a:r>
            <a:rPr lang="en-US" sz="2300" kern="1200"/>
            <a:t> Aligns with sustainable development by promoting long‑term health, prevention, and community resilience.</a:t>
          </a:r>
        </a:p>
      </dsp:txBody>
      <dsp:txXfrm>
        <a:off x="84073" y="3716533"/>
        <a:ext cx="5546854" cy="15540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9BC025-1A02-4BA2-9850-849A70FD1DC4}">
      <dsp:nvSpPr>
        <dsp:cNvPr id="0" name=""/>
        <dsp:cNvSpPr/>
      </dsp:nvSpPr>
      <dsp:spPr>
        <a:xfrm>
          <a:off x="1850212" y="916817"/>
          <a:ext cx="394234" cy="91440"/>
        </a:xfrm>
        <a:custGeom>
          <a:avLst/>
          <a:gdLst/>
          <a:ahLst/>
          <a:cxnLst/>
          <a:rect l="0" t="0" r="0" b="0"/>
          <a:pathLst>
            <a:path>
              <a:moveTo>
                <a:pt x="0" y="45720"/>
              </a:moveTo>
              <a:lnTo>
                <a:pt x="3942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6709" y="960413"/>
        <a:ext cx="21241" cy="4248"/>
      </dsp:txXfrm>
    </dsp:sp>
    <dsp:sp modelId="{5B72D708-F2E2-4EFC-BF07-1CA4CAB28EDE}">
      <dsp:nvSpPr>
        <dsp:cNvPr id="0" name=""/>
        <dsp:cNvSpPr/>
      </dsp:nvSpPr>
      <dsp:spPr>
        <a:xfrm>
          <a:off x="4906" y="408405"/>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a:t>5</a:t>
          </a:r>
          <a:r>
            <a:rPr lang="en-US" sz="1200" b="1" u="sng" kern="1200"/>
            <a:t>. Social Determinants Approach</a:t>
          </a:r>
          <a:endParaRPr lang="en-US" sz="1200" kern="1200"/>
        </a:p>
      </dsp:txBody>
      <dsp:txXfrm>
        <a:off x="4906" y="408405"/>
        <a:ext cx="1847105" cy="1108263"/>
      </dsp:txXfrm>
    </dsp:sp>
    <dsp:sp modelId="{C2E0EDC3-81CE-4603-8904-A665519B38F9}">
      <dsp:nvSpPr>
        <dsp:cNvPr id="0" name=""/>
        <dsp:cNvSpPr/>
      </dsp:nvSpPr>
      <dsp:spPr>
        <a:xfrm>
          <a:off x="4122152" y="916817"/>
          <a:ext cx="394234" cy="91440"/>
        </a:xfrm>
        <a:custGeom>
          <a:avLst/>
          <a:gdLst/>
          <a:ahLst/>
          <a:cxnLst/>
          <a:rect l="0" t="0" r="0" b="0"/>
          <a:pathLst>
            <a:path>
              <a:moveTo>
                <a:pt x="0" y="45720"/>
              </a:moveTo>
              <a:lnTo>
                <a:pt x="3942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08649" y="960413"/>
        <a:ext cx="21241" cy="4248"/>
      </dsp:txXfrm>
    </dsp:sp>
    <dsp:sp modelId="{7B042A17-64C6-4594-81B1-231601AD1F65}">
      <dsp:nvSpPr>
        <dsp:cNvPr id="0" name=""/>
        <dsp:cNvSpPr/>
      </dsp:nvSpPr>
      <dsp:spPr>
        <a:xfrm>
          <a:off x="2276847" y="408405"/>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dirty="0"/>
            <a:t>Idea:</a:t>
          </a:r>
          <a:r>
            <a:rPr lang="en-US" sz="1200" kern="1200" dirty="0"/>
            <a:t> Health is shaped by income, housing, education, employment, and environment (Marmot, 2020).</a:t>
          </a:r>
        </a:p>
      </dsp:txBody>
      <dsp:txXfrm>
        <a:off x="2276847" y="408405"/>
        <a:ext cx="1847105" cy="1108263"/>
      </dsp:txXfrm>
    </dsp:sp>
    <dsp:sp modelId="{8AFE8504-C587-4D15-8F58-6E8F72D4335A}">
      <dsp:nvSpPr>
        <dsp:cNvPr id="0" name=""/>
        <dsp:cNvSpPr/>
      </dsp:nvSpPr>
      <dsp:spPr>
        <a:xfrm>
          <a:off x="928459" y="1514869"/>
          <a:ext cx="4543880" cy="394234"/>
        </a:xfrm>
        <a:custGeom>
          <a:avLst/>
          <a:gdLst/>
          <a:ahLst/>
          <a:cxnLst/>
          <a:rect l="0" t="0" r="0" b="0"/>
          <a:pathLst>
            <a:path>
              <a:moveTo>
                <a:pt x="4543880" y="0"/>
              </a:moveTo>
              <a:lnTo>
                <a:pt x="4543880" y="214217"/>
              </a:lnTo>
              <a:lnTo>
                <a:pt x="0" y="214217"/>
              </a:lnTo>
              <a:lnTo>
                <a:pt x="0" y="394234"/>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6307" y="1709862"/>
        <a:ext cx="228184" cy="4248"/>
      </dsp:txXfrm>
    </dsp:sp>
    <dsp:sp modelId="{A56AD50F-6EE2-4214-B0BF-E696137E76D9}">
      <dsp:nvSpPr>
        <dsp:cNvPr id="0" name=""/>
        <dsp:cNvSpPr/>
      </dsp:nvSpPr>
      <dsp:spPr>
        <a:xfrm>
          <a:off x="4548787" y="408405"/>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a:t>Impact:</a:t>
          </a:r>
          <a:r>
            <a:rPr lang="en-US" sz="1200" kern="1200"/>
            <a:t> UK services increasingly focus on reducing inequalities and supporting vulnerable groups.</a:t>
          </a:r>
        </a:p>
      </dsp:txBody>
      <dsp:txXfrm>
        <a:off x="4548787" y="408405"/>
        <a:ext cx="1847105" cy="1108263"/>
      </dsp:txXfrm>
    </dsp:sp>
    <dsp:sp modelId="{732D2C06-B0D1-4C61-9C26-E71E718C8060}">
      <dsp:nvSpPr>
        <dsp:cNvPr id="0" name=""/>
        <dsp:cNvSpPr/>
      </dsp:nvSpPr>
      <dsp:spPr>
        <a:xfrm>
          <a:off x="1850212" y="2449915"/>
          <a:ext cx="394234" cy="91440"/>
        </a:xfrm>
        <a:custGeom>
          <a:avLst/>
          <a:gdLst/>
          <a:ahLst/>
          <a:cxnLst/>
          <a:rect l="0" t="0" r="0" b="0"/>
          <a:pathLst>
            <a:path>
              <a:moveTo>
                <a:pt x="0" y="45720"/>
              </a:moveTo>
              <a:lnTo>
                <a:pt x="3942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6709" y="2493511"/>
        <a:ext cx="21241" cy="4248"/>
      </dsp:txXfrm>
    </dsp:sp>
    <dsp:sp modelId="{E906D4B4-BCC1-406C-9163-5BE6BE9B57AE}">
      <dsp:nvSpPr>
        <dsp:cNvPr id="0" name=""/>
        <dsp:cNvSpPr/>
      </dsp:nvSpPr>
      <dsp:spPr>
        <a:xfrm>
          <a:off x="4906" y="1941503"/>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a:t>6. </a:t>
          </a:r>
          <a:r>
            <a:rPr lang="en-US" sz="1200" b="1" u="sng" kern="1200"/>
            <a:t>Prevailing Ideologies (e.g., Person‑Centered Care)</a:t>
          </a:r>
          <a:endParaRPr lang="en-US" sz="1200" kern="1200"/>
        </a:p>
      </dsp:txBody>
      <dsp:txXfrm>
        <a:off x="4906" y="1941503"/>
        <a:ext cx="1847105" cy="1108263"/>
      </dsp:txXfrm>
    </dsp:sp>
    <dsp:sp modelId="{1FA509E1-F1BB-48EE-B192-DAE13AF66FF9}">
      <dsp:nvSpPr>
        <dsp:cNvPr id="0" name=""/>
        <dsp:cNvSpPr/>
      </dsp:nvSpPr>
      <dsp:spPr>
        <a:xfrm>
          <a:off x="4122152" y="2449915"/>
          <a:ext cx="394234" cy="91440"/>
        </a:xfrm>
        <a:custGeom>
          <a:avLst/>
          <a:gdLst/>
          <a:ahLst/>
          <a:cxnLst/>
          <a:rect l="0" t="0" r="0" b="0"/>
          <a:pathLst>
            <a:path>
              <a:moveTo>
                <a:pt x="0" y="45720"/>
              </a:moveTo>
              <a:lnTo>
                <a:pt x="394234"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08649" y="2493511"/>
        <a:ext cx="21241" cy="4248"/>
      </dsp:txXfrm>
    </dsp:sp>
    <dsp:sp modelId="{299AF676-846F-4674-8CC4-A430F64D09BE}">
      <dsp:nvSpPr>
        <dsp:cNvPr id="0" name=""/>
        <dsp:cNvSpPr/>
      </dsp:nvSpPr>
      <dsp:spPr>
        <a:xfrm>
          <a:off x="2276847" y="1941503"/>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a:t>Idea:</a:t>
          </a:r>
          <a:r>
            <a:rPr lang="en-US" sz="1200" kern="1200"/>
            <a:t> Care should be tailored to individual needs, values, and preferences.</a:t>
          </a:r>
        </a:p>
      </dsp:txBody>
      <dsp:txXfrm>
        <a:off x="2276847" y="1941503"/>
        <a:ext cx="1847105" cy="1108263"/>
      </dsp:txXfrm>
    </dsp:sp>
    <dsp:sp modelId="{75AC3F58-3CF1-4874-9602-5F121A8279A2}">
      <dsp:nvSpPr>
        <dsp:cNvPr id="0" name=""/>
        <dsp:cNvSpPr/>
      </dsp:nvSpPr>
      <dsp:spPr>
        <a:xfrm>
          <a:off x="4548787" y="1941503"/>
          <a:ext cx="1847105" cy="11082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510" tIns="95006" rIns="90510" bIns="95006" numCol="1" spcCol="1270" anchor="ctr" anchorCtr="0">
          <a:noAutofit/>
        </a:bodyPr>
        <a:lstStyle/>
        <a:p>
          <a:pPr marL="0" lvl="0" indent="0" algn="ctr" defTabSz="533400">
            <a:lnSpc>
              <a:spcPct val="90000"/>
            </a:lnSpc>
            <a:spcBef>
              <a:spcPct val="0"/>
            </a:spcBef>
            <a:spcAft>
              <a:spcPct val="35000"/>
            </a:spcAft>
            <a:buNone/>
          </a:pPr>
          <a:r>
            <a:rPr lang="en-US" sz="1200" b="1" kern="1200"/>
            <a:t>Impact:</a:t>
          </a:r>
          <a:r>
            <a:rPr lang="en-US" sz="1200" kern="1200"/>
            <a:t> Influences personalised care plans, shared decision‑making, and holistic support.</a:t>
          </a:r>
        </a:p>
      </dsp:txBody>
      <dsp:txXfrm>
        <a:off x="4548787" y="1941503"/>
        <a:ext cx="1847105" cy="11082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0708A1-94CA-4D34-8047-EEF5474680C9}">
      <dsp:nvSpPr>
        <dsp:cNvPr id="0" name=""/>
        <dsp:cNvSpPr/>
      </dsp:nvSpPr>
      <dsp:spPr>
        <a:xfrm>
          <a:off x="3091" y="125960"/>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Health Inequalities</a:t>
          </a:r>
          <a:endParaRPr lang="en-US" sz="1500" kern="1200"/>
        </a:p>
      </dsp:txBody>
      <dsp:txXfrm>
        <a:off x="3091" y="125960"/>
        <a:ext cx="1673561" cy="1004137"/>
      </dsp:txXfrm>
    </dsp:sp>
    <dsp:sp modelId="{5C0ED18B-89D6-4D0D-B913-D388F80A6E24}">
      <dsp:nvSpPr>
        <dsp:cNvPr id="0" name=""/>
        <dsp:cNvSpPr/>
      </dsp:nvSpPr>
      <dsp:spPr>
        <a:xfrm>
          <a:off x="1844009" y="125960"/>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Higher disease risk in some ethnic groups (UKHSA, 2023).</a:t>
          </a:r>
          <a:endParaRPr lang="en-US" sz="1500" kern="1200"/>
        </a:p>
      </dsp:txBody>
      <dsp:txXfrm>
        <a:off x="1844009" y="125960"/>
        <a:ext cx="1673561" cy="1004137"/>
      </dsp:txXfrm>
    </dsp:sp>
    <dsp:sp modelId="{2D09A146-EF0D-41B3-8143-E4FD91D20735}">
      <dsp:nvSpPr>
        <dsp:cNvPr id="0" name=""/>
        <dsp:cNvSpPr/>
      </dsp:nvSpPr>
      <dsp:spPr>
        <a:xfrm>
          <a:off x="3684927" y="125960"/>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Lower healthy life expectancy in deprived areas (ONS, 2023).</a:t>
          </a:r>
          <a:endParaRPr lang="en-US" sz="1500" kern="1200"/>
        </a:p>
      </dsp:txBody>
      <dsp:txXfrm>
        <a:off x="3684927" y="125960"/>
        <a:ext cx="1673561" cy="1004137"/>
      </dsp:txXfrm>
    </dsp:sp>
    <dsp:sp modelId="{FAA691FB-32A2-4730-B04D-11EBED118421}">
      <dsp:nvSpPr>
        <dsp:cNvPr id="0" name=""/>
        <dsp:cNvSpPr/>
      </dsp:nvSpPr>
      <dsp:spPr>
        <a:xfrm>
          <a:off x="5525845" y="125960"/>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Inverse care law persists (NHS England, 2023).</a:t>
          </a:r>
          <a:endParaRPr lang="en-US" sz="1500" kern="1200"/>
        </a:p>
      </dsp:txBody>
      <dsp:txXfrm>
        <a:off x="5525845" y="125960"/>
        <a:ext cx="1673561" cy="1004137"/>
      </dsp:txXfrm>
    </dsp:sp>
    <dsp:sp modelId="{B6ED56A3-B1D0-4A88-B9FF-4AEF79FAFCF0}">
      <dsp:nvSpPr>
        <dsp:cNvPr id="0" name=""/>
        <dsp:cNvSpPr/>
      </dsp:nvSpPr>
      <dsp:spPr>
        <a:xfrm>
          <a:off x="7366763" y="125960"/>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Barriers to Access</a:t>
          </a:r>
          <a:endParaRPr lang="en-US" sz="1500" kern="1200" dirty="0"/>
        </a:p>
      </dsp:txBody>
      <dsp:txXfrm>
        <a:off x="7366763" y="125960"/>
        <a:ext cx="1673561" cy="1004137"/>
      </dsp:txXfrm>
    </dsp:sp>
    <dsp:sp modelId="{5C5508C1-7F90-4A28-BB01-DC4BC8FA6DD1}">
      <dsp:nvSpPr>
        <dsp:cNvPr id="0" name=""/>
        <dsp:cNvSpPr/>
      </dsp:nvSpPr>
      <dsp:spPr>
        <a:xfrm>
          <a:off x="3091" y="1297453"/>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Digital exclusion limits NHS access (NHS England, 2024).</a:t>
          </a:r>
          <a:endParaRPr lang="en-US" sz="1500" kern="1200"/>
        </a:p>
      </dsp:txBody>
      <dsp:txXfrm>
        <a:off x="3091" y="1297453"/>
        <a:ext cx="1673561" cy="1004137"/>
      </dsp:txXfrm>
    </dsp:sp>
    <dsp:sp modelId="{3805A835-7EFE-4AF4-91DC-4C7A445A9328}">
      <dsp:nvSpPr>
        <dsp:cNvPr id="0" name=""/>
        <dsp:cNvSpPr/>
      </dsp:nvSpPr>
      <dsp:spPr>
        <a:xfrm>
          <a:off x="1844009" y="1297453"/>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Older and low-income groups most affected (Ofcom, 2023).</a:t>
          </a:r>
          <a:endParaRPr lang="en-US" sz="1500" kern="1200"/>
        </a:p>
      </dsp:txBody>
      <dsp:txXfrm>
        <a:off x="1844009" y="1297453"/>
        <a:ext cx="1673561" cy="1004137"/>
      </dsp:txXfrm>
    </dsp:sp>
    <dsp:sp modelId="{704EFF23-B52B-4309-875E-BA7182283472}">
      <dsp:nvSpPr>
        <dsp:cNvPr id="0" name=""/>
        <dsp:cNvSpPr/>
      </dsp:nvSpPr>
      <dsp:spPr>
        <a:xfrm>
          <a:off x="3684927" y="1297453"/>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Language and literacy barriers (NHS England, 2023).</a:t>
          </a:r>
          <a:endParaRPr lang="en-US" sz="1500" kern="1200"/>
        </a:p>
      </dsp:txBody>
      <dsp:txXfrm>
        <a:off x="3684927" y="1297453"/>
        <a:ext cx="1673561" cy="1004137"/>
      </dsp:txXfrm>
    </dsp:sp>
    <dsp:sp modelId="{62939BE9-1247-4D49-9F65-0DF3D4DC8AAA}">
      <dsp:nvSpPr>
        <dsp:cNvPr id="0" name=""/>
        <dsp:cNvSpPr/>
      </dsp:nvSpPr>
      <dsp:spPr>
        <a:xfrm>
          <a:off x="5525845" y="1297453"/>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Rural access challenges (Public Health Wales, 2023).</a:t>
          </a:r>
          <a:endParaRPr lang="en-US" sz="1500" kern="1200"/>
        </a:p>
      </dsp:txBody>
      <dsp:txXfrm>
        <a:off x="5525845" y="1297453"/>
        <a:ext cx="1673561" cy="1004137"/>
      </dsp:txXfrm>
    </dsp:sp>
    <dsp:sp modelId="{F1EECD6B-4F37-4942-B00C-F5DB5E7ED1E6}">
      <dsp:nvSpPr>
        <dsp:cNvPr id="0" name=""/>
        <dsp:cNvSpPr/>
      </dsp:nvSpPr>
      <dsp:spPr>
        <a:xfrm>
          <a:off x="7366763" y="1297453"/>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Policies &amp; Initiatives</a:t>
          </a:r>
          <a:endParaRPr lang="en-US" sz="1500" kern="1200"/>
        </a:p>
      </dsp:txBody>
      <dsp:txXfrm>
        <a:off x="7366763" y="1297453"/>
        <a:ext cx="1673561" cy="1004137"/>
      </dsp:txXfrm>
    </dsp:sp>
    <dsp:sp modelId="{B8395820-1967-476E-92D7-755ECCCA245D}">
      <dsp:nvSpPr>
        <dsp:cNvPr id="0" name=""/>
        <dsp:cNvSpPr/>
      </dsp:nvSpPr>
      <dsp:spPr>
        <a:xfrm>
          <a:off x="3091" y="2468946"/>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Core20PLUS5 targets deprivation (NHS England, 2023).</a:t>
          </a:r>
          <a:endParaRPr lang="en-US" sz="1500" kern="1200"/>
        </a:p>
      </dsp:txBody>
      <dsp:txXfrm>
        <a:off x="3091" y="2468946"/>
        <a:ext cx="1673561" cy="1004137"/>
      </dsp:txXfrm>
    </dsp:sp>
    <dsp:sp modelId="{6A15CEA9-BBA8-47E7-B84A-CD86AA31DAB9}">
      <dsp:nvSpPr>
        <dsp:cNvPr id="0" name=""/>
        <dsp:cNvSpPr/>
      </dsp:nvSpPr>
      <dsp:spPr>
        <a:xfrm>
          <a:off x="1844009" y="2468946"/>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Inclusive Digital Healthcare framework (NHS England, 2024).</a:t>
          </a:r>
          <a:endParaRPr lang="en-US" sz="1500" kern="1200"/>
        </a:p>
      </dsp:txBody>
      <dsp:txXfrm>
        <a:off x="1844009" y="2468946"/>
        <a:ext cx="1673561" cy="1004137"/>
      </dsp:txXfrm>
    </dsp:sp>
    <dsp:sp modelId="{342C3701-95D1-4B6D-8538-1F7E3EFF7C58}">
      <dsp:nvSpPr>
        <dsp:cNvPr id="0" name=""/>
        <dsp:cNvSpPr/>
      </dsp:nvSpPr>
      <dsp:spPr>
        <a:xfrm>
          <a:off x="3684927" y="2468946"/>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Equality Act legal duty (UK Government, 2010).</a:t>
          </a:r>
          <a:endParaRPr lang="en-US" sz="1500" kern="1200"/>
        </a:p>
      </dsp:txBody>
      <dsp:txXfrm>
        <a:off x="3684927" y="2468946"/>
        <a:ext cx="1673561" cy="1004137"/>
      </dsp:txXfrm>
    </dsp:sp>
    <dsp:sp modelId="{83E8A209-8D7F-4406-A924-00B3AB0C112C}">
      <dsp:nvSpPr>
        <dsp:cNvPr id="0" name=""/>
        <dsp:cNvSpPr/>
      </dsp:nvSpPr>
      <dsp:spPr>
        <a:xfrm>
          <a:off x="5525845" y="2468946"/>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Funding directed to deprived regions (HM Government, 2024).</a:t>
          </a:r>
          <a:endParaRPr lang="en-US" sz="1500" kern="1200"/>
        </a:p>
      </dsp:txBody>
      <dsp:txXfrm>
        <a:off x="5525845" y="2468946"/>
        <a:ext cx="1673561" cy="1004137"/>
      </dsp:txXfrm>
    </dsp:sp>
    <dsp:sp modelId="{A8681FB0-8FB2-41A7-ADD8-A301EAF51A05}">
      <dsp:nvSpPr>
        <dsp:cNvPr id="0" name=""/>
        <dsp:cNvSpPr/>
      </dsp:nvSpPr>
      <dsp:spPr>
        <a:xfrm>
          <a:off x="7366763" y="2468946"/>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Future Recommendations</a:t>
          </a:r>
          <a:endParaRPr lang="en-US" sz="1500" kern="1200"/>
        </a:p>
      </dsp:txBody>
      <dsp:txXfrm>
        <a:off x="7366763" y="2468946"/>
        <a:ext cx="1673561" cy="1004137"/>
      </dsp:txXfrm>
    </dsp:sp>
    <dsp:sp modelId="{5D4B3B31-793E-451A-8ED8-0F075E2AFD51}">
      <dsp:nvSpPr>
        <dsp:cNvPr id="0" name=""/>
        <dsp:cNvSpPr/>
      </dsp:nvSpPr>
      <dsp:spPr>
        <a:xfrm>
          <a:off x="923550" y="3640439"/>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Expand community outreach (NHS England, 2023).</a:t>
          </a:r>
          <a:endParaRPr lang="en-US" sz="1500" kern="1200"/>
        </a:p>
      </dsp:txBody>
      <dsp:txXfrm>
        <a:off x="923550" y="3640439"/>
        <a:ext cx="1673561" cy="1004137"/>
      </dsp:txXfrm>
    </dsp:sp>
    <dsp:sp modelId="{3228780F-ED83-40B9-BC72-70F7B4B0E1F6}">
      <dsp:nvSpPr>
        <dsp:cNvPr id="0" name=""/>
        <dsp:cNvSpPr/>
      </dsp:nvSpPr>
      <dsp:spPr>
        <a:xfrm>
          <a:off x="2764468" y="3640439"/>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Improve culturally competent care (NHS England, 2023).</a:t>
          </a:r>
          <a:endParaRPr lang="en-US" sz="1500" kern="1200"/>
        </a:p>
      </dsp:txBody>
      <dsp:txXfrm>
        <a:off x="2764468" y="3640439"/>
        <a:ext cx="1673561" cy="1004137"/>
      </dsp:txXfrm>
    </dsp:sp>
    <dsp:sp modelId="{81DDDA82-71CA-44C1-840A-B45DF50FCE8C}">
      <dsp:nvSpPr>
        <dsp:cNvPr id="0" name=""/>
        <dsp:cNvSpPr/>
      </dsp:nvSpPr>
      <dsp:spPr>
        <a:xfrm>
          <a:off x="4605386" y="3640439"/>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Invest in digital literacy (NHS England, 2024).</a:t>
          </a:r>
          <a:endParaRPr lang="en-US" sz="1500" kern="1200"/>
        </a:p>
      </dsp:txBody>
      <dsp:txXfrm>
        <a:off x="4605386" y="3640439"/>
        <a:ext cx="1673561" cy="1004137"/>
      </dsp:txXfrm>
    </dsp:sp>
    <dsp:sp modelId="{2608EAE0-9F4D-4A98-A0C1-F3C2E08A584F}">
      <dsp:nvSpPr>
        <dsp:cNvPr id="0" name=""/>
        <dsp:cNvSpPr/>
      </dsp:nvSpPr>
      <dsp:spPr>
        <a:xfrm>
          <a:off x="6446304" y="3640439"/>
          <a:ext cx="1673561" cy="10041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Strengthen inequality data monitoring (UKHSA, 2023).</a:t>
          </a:r>
          <a:endParaRPr lang="en-US" sz="1500" kern="1200"/>
        </a:p>
      </dsp:txBody>
      <dsp:txXfrm>
        <a:off x="6446304" y="3640439"/>
        <a:ext cx="1673561" cy="10041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825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2245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997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08851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1005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22349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86761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59596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1441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85257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10035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11919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diagramLayout" Target="../diagrams/layout7.xml"/><Relationship Id="rId7" Type="http://schemas.openxmlformats.org/officeDocument/2006/relationships/image" Target="../media/image13.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dn-icons-png.flaticon.com/512/3213/3213090.png" TargetMode="External"/><Relationship Id="rId2" Type="http://schemas.openxmlformats.org/officeDocument/2006/relationships/hyperlink" Target="https://www.slu.edu.ph/wp-content/uploads/2022/10/3-2-1024x284.png" TargetMode="External"/><Relationship Id="rId1" Type="http://schemas.openxmlformats.org/officeDocument/2006/relationships/slideLayout" Target="../slideLayouts/slideLayout2.xml"/><Relationship Id="rId5" Type="http://schemas.openxmlformats.org/officeDocument/2006/relationships/hyperlink" Target="https://sdgs.un.org/goals/goal3?utm_source=chatgpt.com" TargetMode="External"/><Relationship Id="rId4" Type="http://schemas.openxmlformats.org/officeDocument/2006/relationships/hyperlink" Target="https://thumbs.dreamstime.com/b/health-wellbeing-tag-word-cloud-15451484.jpg"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5B572-DFEF-5E48-0522-3948C90DD8AF}"/>
              </a:ext>
            </a:extLst>
          </p:cNvPr>
          <p:cNvSpPr>
            <a:spLocks noGrp="1"/>
          </p:cNvSpPr>
          <p:nvPr>
            <p:ph type="ctrTitle"/>
          </p:nvPr>
        </p:nvSpPr>
        <p:spPr>
          <a:xfrm>
            <a:off x="704088" y="2243434"/>
            <a:ext cx="5924551" cy="3547763"/>
          </a:xfrm>
        </p:spPr>
        <p:txBody>
          <a:bodyPr anchor="b">
            <a:normAutofit/>
          </a:bodyPr>
          <a:lstStyle/>
          <a:p>
            <a:pPr>
              <a:lnSpc>
                <a:spcPct val="90000"/>
              </a:lnSpc>
            </a:pPr>
            <a:r>
              <a:rPr lang="en-GB" sz="2600"/>
              <a:t>Module Title: Health, wellbeing and sustainable development</a:t>
            </a:r>
            <a:br>
              <a:rPr lang="en-GB" sz="2600"/>
            </a:br>
            <a:r>
              <a:rPr lang="en-GB" sz="2600"/>
              <a:t>Module code: bmhp6030</a:t>
            </a:r>
            <a:br>
              <a:rPr lang="en-GB" sz="2600"/>
            </a:br>
            <a:r>
              <a:rPr lang="en-GB" sz="2600"/>
              <a:t>Assignment title: component 1 presentation</a:t>
            </a:r>
            <a:br>
              <a:rPr lang="en-GB" sz="2600"/>
            </a:br>
            <a:r>
              <a:rPr lang="en-GB" sz="2600"/>
              <a:t>NAME: Sabrina khan</a:t>
            </a:r>
            <a:br>
              <a:rPr lang="en-GB" sz="2600"/>
            </a:br>
            <a:r>
              <a:rPr lang="en-GB" sz="2600"/>
              <a:t>Student id: 2221348 </a:t>
            </a:r>
            <a:br>
              <a:rPr lang="en-GB" sz="2600"/>
            </a:br>
            <a:r>
              <a:rPr lang="en-GB" sz="2600"/>
              <a:t>Lecturer: </a:t>
            </a:r>
            <a:r>
              <a:rPr lang="en-GB" sz="2600" err="1"/>
              <a:t>zakkiyah</a:t>
            </a:r>
            <a:r>
              <a:rPr lang="en-GB" sz="2600"/>
              <a:t> AHMED</a:t>
            </a:r>
            <a:br>
              <a:rPr lang="en-GB" sz="2600"/>
            </a:br>
            <a:endParaRPr lang="en-GB" sz="2600"/>
          </a:p>
        </p:txBody>
      </p:sp>
      <p:cxnSp>
        <p:nvCxnSpPr>
          <p:cNvPr id="1033" name="Straight Connector 1032">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29337"/>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030" name="Picture 6" descr="SDG 3: GOOD HEALTH AND WELL-BEING – Saint Louis University, Philippines">
            <a:extLst>
              <a:ext uri="{FF2B5EF4-FFF2-40B4-BE49-F238E27FC236}">
                <a16:creationId xmlns:a16="http://schemas.microsoft.com/office/drawing/2014/main" id="{91A7619E-181A-8E36-E391-7EB2554B69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5855" y="2867024"/>
            <a:ext cx="4067175" cy="247051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CBAD1B-986F-2680-3187-FEFB5596AEF1}"/>
              </a:ext>
            </a:extLst>
          </p:cNvPr>
          <p:cNvSpPr txBox="1"/>
          <p:nvPr/>
        </p:nvSpPr>
        <p:spPr>
          <a:xfrm>
            <a:off x="9605453" y="5346687"/>
            <a:ext cx="1765005" cy="230832"/>
          </a:xfrm>
          <a:prstGeom prst="rect">
            <a:avLst/>
          </a:prstGeom>
          <a:noFill/>
        </p:spPr>
        <p:txBody>
          <a:bodyPr wrap="square" rtlCol="0">
            <a:spAutoFit/>
          </a:bodyPr>
          <a:lstStyle/>
          <a:p>
            <a:r>
              <a:rPr lang="en-GB" sz="900" dirty="0"/>
              <a:t>(Saint Louis University, 2022)</a:t>
            </a:r>
          </a:p>
        </p:txBody>
      </p:sp>
    </p:spTree>
    <p:extLst>
      <p:ext uri="{BB962C8B-B14F-4D97-AF65-F5344CB8AC3E}">
        <p14:creationId xmlns:p14="http://schemas.microsoft.com/office/powerpoint/2010/main" val="90945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61E04-8BC8-765F-660A-EB87C519BE67}"/>
              </a:ext>
            </a:extLst>
          </p:cNvPr>
          <p:cNvSpPr>
            <a:spLocks noGrp="1"/>
          </p:cNvSpPr>
          <p:nvPr>
            <p:ph type="title"/>
          </p:nvPr>
        </p:nvSpPr>
        <p:spPr>
          <a:xfrm>
            <a:off x="6696186" y="909637"/>
            <a:ext cx="4800600" cy="1307592"/>
          </a:xfrm>
        </p:spPr>
        <p:txBody>
          <a:bodyPr>
            <a:normAutofit/>
          </a:bodyPr>
          <a:lstStyle/>
          <a:p>
            <a:r>
              <a:rPr lang="en-GB"/>
              <a:t>Introduction</a:t>
            </a:r>
          </a:p>
        </p:txBody>
      </p:sp>
      <p:cxnSp>
        <p:nvCxnSpPr>
          <p:cNvPr id="1055" name="Straight Connector 1054">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8D5D26-8C2E-843E-5EC8-8ABF61262FC4}"/>
              </a:ext>
            </a:extLst>
          </p:cNvPr>
          <p:cNvSpPr>
            <a:spLocks noGrp="1"/>
          </p:cNvSpPr>
          <p:nvPr>
            <p:ph idx="1"/>
          </p:nvPr>
        </p:nvSpPr>
        <p:spPr>
          <a:xfrm>
            <a:off x="5246914" y="1752601"/>
            <a:ext cx="6249872" cy="4209287"/>
          </a:xfrm>
        </p:spPr>
        <p:txBody>
          <a:bodyPr>
            <a:normAutofit lnSpcReduction="10000"/>
          </a:bodyPr>
          <a:lstStyle/>
          <a:p>
            <a:pPr marL="0" indent="0">
              <a:lnSpc>
                <a:spcPct val="100000"/>
              </a:lnSpc>
              <a:buNone/>
            </a:pPr>
            <a:endParaRPr lang="en-US" sz="1300" b="1" dirty="0"/>
          </a:p>
          <a:p>
            <a:pPr marL="0" indent="0">
              <a:lnSpc>
                <a:spcPct val="100000"/>
              </a:lnSpc>
              <a:buNone/>
            </a:pPr>
            <a:r>
              <a:rPr lang="en-US" sz="1600" dirty="0">
                <a:latin typeface="Arial" panose="020B0604020202020204" pitchFamily="34" charset="0"/>
                <a:cs typeface="Arial" panose="020B0604020202020204" pitchFamily="34" charset="0"/>
              </a:rPr>
              <a:t>The integration of health, wellbeing, and sustainable development (SD) has become a central priority in contemporary health and social care. As services face increasing pressures from ageing populations, chronic illness, and widening health inequalities, there is a growing recognition that improving health outcomes requires more than clinical intervention alone. Sustainable development provides a framework for addressing these challenges by promoting responsible use of resources, reducing environmental impact, and supporting social equity (World Health </a:t>
            </a:r>
            <a:r>
              <a:rPr lang="en-US" sz="1600" dirty="0" err="1">
                <a:latin typeface="Arial" panose="020B0604020202020204" pitchFamily="34" charset="0"/>
                <a:cs typeface="Arial" panose="020B0604020202020204" pitchFamily="34" charset="0"/>
              </a:rPr>
              <a:t>Organisation</a:t>
            </a:r>
            <a:r>
              <a:rPr lang="en-US" sz="1600" dirty="0">
                <a:latin typeface="Arial" panose="020B0604020202020204" pitchFamily="34" charset="0"/>
                <a:cs typeface="Arial" panose="020B0604020202020204" pitchFamily="34" charset="0"/>
              </a:rPr>
              <a:t>, 2022). Embedding SD principles into health and social care practice helps create systems that are resilient, person‑centered, and capable of meeting both current and future needs. This alignment is essential not only for enhancing individual wellbeing but also for ensuring that health and social care services remain effective, ethical, and sustainable in the long term (NHS England, 2023).</a:t>
            </a:r>
          </a:p>
          <a:p>
            <a:pPr>
              <a:lnSpc>
                <a:spcPct val="100000"/>
              </a:lnSpc>
            </a:pPr>
            <a:endParaRPr lang="en-GB" sz="1300" dirty="0"/>
          </a:p>
        </p:txBody>
      </p:sp>
      <p:cxnSp>
        <p:nvCxnSpPr>
          <p:cNvPr id="1056" name="Straight Connector 1055">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AutoShape 2" descr="Health Care">
            <a:extLst>
              <a:ext uri="{FF2B5EF4-FFF2-40B4-BE49-F238E27FC236}">
                <a16:creationId xmlns:a16="http://schemas.microsoft.com/office/drawing/2014/main" id="{395B0901-6B97-623E-EB75-72038F1F592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0" name="Picture 2" descr="Wellbeing - Free healthcare and medical icons">
            <a:extLst>
              <a:ext uri="{FF2B5EF4-FFF2-40B4-BE49-F238E27FC236}">
                <a16:creationId xmlns:a16="http://schemas.microsoft.com/office/drawing/2014/main" id="{2256C725-487F-D1DB-D80A-B1F0A3E6FF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107" y="909637"/>
            <a:ext cx="4876800" cy="4876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5EB7A6-1EFB-8BCF-3E2E-2159B7225D54}"/>
              </a:ext>
            </a:extLst>
          </p:cNvPr>
          <p:cNvSpPr txBox="1"/>
          <p:nvPr/>
        </p:nvSpPr>
        <p:spPr>
          <a:xfrm>
            <a:off x="1754372" y="5869172"/>
            <a:ext cx="1743740" cy="246221"/>
          </a:xfrm>
          <a:prstGeom prst="rect">
            <a:avLst/>
          </a:prstGeom>
          <a:noFill/>
        </p:spPr>
        <p:txBody>
          <a:bodyPr wrap="square" rtlCol="0">
            <a:spAutoFit/>
          </a:bodyPr>
          <a:lstStyle/>
          <a:p>
            <a:r>
              <a:rPr lang="en-GB" sz="1000" dirty="0"/>
              <a:t>(</a:t>
            </a:r>
            <a:r>
              <a:rPr lang="en-GB" sz="1000" dirty="0" err="1"/>
              <a:t>Flaticon</a:t>
            </a:r>
            <a:r>
              <a:rPr lang="en-GB" sz="1000" dirty="0"/>
              <a:t> 2026).</a:t>
            </a:r>
          </a:p>
        </p:txBody>
      </p:sp>
    </p:spTree>
    <p:extLst>
      <p:ext uri="{BB962C8B-B14F-4D97-AF65-F5344CB8AC3E}">
        <p14:creationId xmlns:p14="http://schemas.microsoft.com/office/powerpoint/2010/main" val="2028535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BCDFF-3236-E5E8-361D-92129A014CAD}"/>
              </a:ext>
            </a:extLst>
          </p:cNvPr>
          <p:cNvSpPr>
            <a:spLocks noGrp="1"/>
          </p:cNvSpPr>
          <p:nvPr>
            <p:ph type="title"/>
          </p:nvPr>
        </p:nvSpPr>
        <p:spPr>
          <a:xfrm>
            <a:off x="704088" y="914399"/>
            <a:ext cx="5239272" cy="1621147"/>
          </a:xfrm>
        </p:spPr>
        <p:txBody>
          <a:bodyPr>
            <a:normAutofit/>
          </a:bodyPr>
          <a:lstStyle/>
          <a:p>
            <a:r>
              <a:rPr lang="en-GB" dirty="0"/>
              <a:t>Definitions and key concepts -</a:t>
            </a:r>
            <a:r>
              <a:rPr lang="en-GB" dirty="0" err="1"/>
              <a:t>hEALTH</a:t>
            </a:r>
            <a:endParaRPr lang="en-GB" dirty="0"/>
          </a:p>
        </p:txBody>
      </p:sp>
      <p:cxnSp>
        <p:nvCxnSpPr>
          <p:cNvPr id="21" name="Straight Connector 1">
            <a:extLst>
              <a:ext uri="{FF2B5EF4-FFF2-40B4-BE49-F238E27FC236}">
                <a16:creationId xmlns:a16="http://schemas.microsoft.com/office/drawing/2014/main" id="{7D3DF08D-8EDA-0FB3-59D9-B692F2ADD1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AutoShape 2" descr="Image result for health and wellbeing image">
            <a:extLst>
              <a:ext uri="{FF2B5EF4-FFF2-40B4-BE49-F238E27FC236}">
                <a16:creationId xmlns:a16="http://schemas.microsoft.com/office/drawing/2014/main" id="{127B5BED-4A2B-EA62-1BA2-C75A939D319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5" name="Content Placeholder 2">
            <a:extLst>
              <a:ext uri="{FF2B5EF4-FFF2-40B4-BE49-F238E27FC236}">
                <a16:creationId xmlns:a16="http://schemas.microsoft.com/office/drawing/2014/main" id="{3FEA3AEA-A616-A41C-57AA-FDB2856EB1A1}"/>
              </a:ext>
            </a:extLst>
          </p:cNvPr>
          <p:cNvGraphicFramePr>
            <a:graphicFrameLocks noGrp="1"/>
          </p:cNvGraphicFramePr>
          <p:nvPr>
            <p:ph idx="1"/>
            <p:extLst>
              <p:ext uri="{D42A27DB-BD31-4B8C-83A1-F6EECF244321}">
                <p14:modId xmlns:p14="http://schemas.microsoft.com/office/powerpoint/2010/main" val="1122712782"/>
              </p:ext>
            </p:extLst>
          </p:nvPr>
        </p:nvGraphicFramePr>
        <p:xfrm>
          <a:off x="6346176" y="914399"/>
          <a:ext cx="5138688"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Good Health Stock Illustrations – 64 ...">
            <a:extLst>
              <a:ext uri="{FF2B5EF4-FFF2-40B4-BE49-F238E27FC236}">
                <a16:creationId xmlns:a16="http://schemas.microsoft.com/office/drawing/2014/main" id="{9257CC46-90C6-5490-7613-9168F8C877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52623" y="2727568"/>
            <a:ext cx="3721396" cy="38752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D855E4-312D-6A95-5D60-BC0C8EC47938}"/>
              </a:ext>
            </a:extLst>
          </p:cNvPr>
          <p:cNvSpPr txBox="1"/>
          <p:nvPr/>
        </p:nvSpPr>
        <p:spPr>
          <a:xfrm>
            <a:off x="2222205" y="6294474"/>
            <a:ext cx="1977655" cy="230832"/>
          </a:xfrm>
          <a:prstGeom prst="rect">
            <a:avLst/>
          </a:prstGeom>
          <a:noFill/>
        </p:spPr>
        <p:txBody>
          <a:bodyPr wrap="square" rtlCol="0">
            <a:spAutoFit/>
          </a:bodyPr>
          <a:lstStyle/>
          <a:p>
            <a:r>
              <a:rPr lang="en-GB" sz="900" dirty="0"/>
              <a:t>(</a:t>
            </a:r>
            <a:r>
              <a:rPr lang="en-GB" sz="900" dirty="0" err="1"/>
              <a:t>Dreamstime</a:t>
            </a:r>
            <a:r>
              <a:rPr lang="en-GB" sz="900" dirty="0"/>
              <a:t> 2026).</a:t>
            </a:r>
          </a:p>
        </p:txBody>
      </p:sp>
    </p:spTree>
    <p:extLst>
      <p:ext uri="{BB962C8B-B14F-4D97-AF65-F5344CB8AC3E}">
        <p14:creationId xmlns:p14="http://schemas.microsoft.com/office/powerpoint/2010/main" val="3451634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3CC5E-794A-D8AA-023A-73F44A7A355F}"/>
              </a:ext>
            </a:extLst>
          </p:cNvPr>
          <p:cNvSpPr>
            <a:spLocks noGrp="1"/>
          </p:cNvSpPr>
          <p:nvPr>
            <p:ph type="title"/>
          </p:nvPr>
        </p:nvSpPr>
        <p:spPr>
          <a:xfrm>
            <a:off x="700087" y="909638"/>
            <a:ext cx="10691813" cy="1155618"/>
          </a:xfrm>
        </p:spPr>
        <p:txBody>
          <a:bodyPr>
            <a:normAutofit/>
          </a:bodyPr>
          <a:lstStyle/>
          <a:p>
            <a:r>
              <a:rPr lang="en-GB" dirty="0"/>
              <a:t>Key concepts and definitions</a:t>
            </a:r>
          </a:p>
        </p:txBody>
      </p:sp>
      <p:cxnSp>
        <p:nvCxnSpPr>
          <p:cNvPr id="18" name="Straight Connector 17">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8FC6683-5E2C-05D5-1B05-664816EEA89E}"/>
              </a:ext>
            </a:extLst>
          </p:cNvPr>
          <p:cNvGraphicFramePr>
            <a:graphicFrameLocks noGrp="1"/>
          </p:cNvGraphicFramePr>
          <p:nvPr>
            <p:ph idx="1"/>
            <p:extLst>
              <p:ext uri="{D42A27DB-BD31-4B8C-83A1-F6EECF244321}">
                <p14:modId xmlns:p14="http://schemas.microsoft.com/office/powerpoint/2010/main" val="24395959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4098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F75B4-0EDB-4FB6-C3EC-5482805A1C73}"/>
              </a:ext>
            </a:extLst>
          </p:cNvPr>
          <p:cNvSpPr>
            <a:spLocks noGrp="1"/>
          </p:cNvSpPr>
          <p:nvPr>
            <p:ph type="title"/>
          </p:nvPr>
        </p:nvSpPr>
        <p:spPr>
          <a:xfrm>
            <a:off x="704088" y="554762"/>
            <a:ext cx="3623818" cy="4559890"/>
          </a:xfrm>
        </p:spPr>
        <p:txBody>
          <a:bodyPr>
            <a:normAutofit/>
          </a:bodyPr>
          <a:lstStyle/>
          <a:p>
            <a:r>
              <a:rPr lang="en-GB" dirty="0"/>
              <a:t>Key concepts and definitions </a:t>
            </a:r>
          </a:p>
        </p:txBody>
      </p:sp>
      <p:cxnSp>
        <p:nvCxnSpPr>
          <p:cNvPr id="18" name="Straight Connector 17">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0C437AE-A915-F940-6F11-5E1889B944E9}"/>
              </a:ext>
            </a:extLst>
          </p:cNvPr>
          <p:cNvGraphicFramePr>
            <a:graphicFrameLocks noGrp="1"/>
          </p:cNvGraphicFramePr>
          <p:nvPr>
            <p:ph idx="1"/>
            <p:extLst>
              <p:ext uri="{D42A27DB-BD31-4B8C-83A1-F6EECF244321}">
                <p14:modId xmlns:p14="http://schemas.microsoft.com/office/powerpoint/2010/main" val="371707435"/>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5576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9C1F1-D8E0-1EB3-BEFC-D9E79D366F12}"/>
              </a:ext>
            </a:extLst>
          </p:cNvPr>
          <p:cNvSpPr>
            <a:spLocks noGrp="1"/>
          </p:cNvSpPr>
          <p:nvPr>
            <p:ph type="title"/>
          </p:nvPr>
        </p:nvSpPr>
        <p:spPr>
          <a:xfrm>
            <a:off x="700087" y="909638"/>
            <a:ext cx="10691813" cy="1155618"/>
          </a:xfrm>
        </p:spPr>
        <p:txBody>
          <a:bodyPr>
            <a:normAutofit/>
          </a:bodyPr>
          <a:lstStyle/>
          <a:p>
            <a:r>
              <a:rPr lang="en-GB"/>
              <a:t>Theories-Biopsychosocial model</a:t>
            </a:r>
            <a:endParaRPr lang="en-GB" dirty="0"/>
          </a:p>
        </p:txBody>
      </p:sp>
      <p:cxnSp>
        <p:nvCxnSpPr>
          <p:cNvPr id="16" name="Straight Connector 15">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14C194B6-3158-AFC9-7C27-2F41154A8954}"/>
              </a:ext>
            </a:extLst>
          </p:cNvPr>
          <p:cNvGraphicFramePr>
            <a:graphicFrameLocks noGrp="1"/>
          </p:cNvGraphicFramePr>
          <p:nvPr>
            <p:ph idx="1"/>
            <p:extLst>
              <p:ext uri="{D42A27DB-BD31-4B8C-83A1-F6EECF244321}">
                <p14:modId xmlns:p14="http://schemas.microsoft.com/office/powerpoint/2010/main" val="830214218"/>
              </p:ext>
            </p:extLst>
          </p:nvPr>
        </p:nvGraphicFramePr>
        <p:xfrm>
          <a:off x="700088" y="1785259"/>
          <a:ext cx="10196512" cy="41773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229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7BEDE-CC5D-A4A5-5EDE-3F1AC094697D}"/>
              </a:ext>
            </a:extLst>
          </p:cNvPr>
          <p:cNvSpPr>
            <a:spLocks noGrp="1"/>
          </p:cNvSpPr>
          <p:nvPr>
            <p:ph type="title"/>
          </p:nvPr>
        </p:nvSpPr>
        <p:spPr>
          <a:xfrm>
            <a:off x="704088" y="914400"/>
            <a:ext cx="10798176" cy="1051914"/>
          </a:xfrm>
        </p:spPr>
        <p:txBody>
          <a:bodyPr>
            <a:normAutofit/>
          </a:bodyPr>
          <a:lstStyle/>
          <a:p>
            <a:r>
              <a:rPr lang="en-GB" dirty="0"/>
              <a:t>Theories- Ecological Model</a:t>
            </a:r>
          </a:p>
        </p:txBody>
      </p:sp>
      <p:cxnSp>
        <p:nvCxnSpPr>
          <p:cNvPr id="16" name="Straight Connector 15">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747AD3A-9583-F61C-2A51-9C500762C2BC}"/>
              </a:ext>
            </a:extLst>
          </p:cNvPr>
          <p:cNvGraphicFramePr>
            <a:graphicFrameLocks noGrp="1"/>
          </p:cNvGraphicFramePr>
          <p:nvPr>
            <p:ph idx="1"/>
            <p:extLst>
              <p:ext uri="{D42A27DB-BD31-4B8C-83A1-F6EECF244321}">
                <p14:modId xmlns:p14="http://schemas.microsoft.com/office/powerpoint/2010/main" val="3558902075"/>
              </p:ext>
            </p:extLst>
          </p:nvPr>
        </p:nvGraphicFramePr>
        <p:xfrm>
          <a:off x="800100" y="1966315"/>
          <a:ext cx="10629900" cy="3759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8376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68691-600B-DC02-7D52-5EC40FC7947F}"/>
              </a:ext>
            </a:extLst>
          </p:cNvPr>
          <p:cNvSpPr>
            <a:spLocks noGrp="1"/>
          </p:cNvSpPr>
          <p:nvPr>
            <p:ph type="title"/>
          </p:nvPr>
        </p:nvSpPr>
        <p:spPr>
          <a:xfrm>
            <a:off x="704088" y="554762"/>
            <a:ext cx="3623818" cy="4559890"/>
          </a:xfrm>
        </p:spPr>
        <p:txBody>
          <a:bodyPr>
            <a:normAutofit/>
          </a:bodyPr>
          <a:lstStyle/>
          <a:p>
            <a:r>
              <a:rPr lang="en-GB" dirty="0"/>
              <a:t>Theories- Holistic model</a:t>
            </a:r>
          </a:p>
        </p:txBody>
      </p:sp>
      <p:cxnSp>
        <p:nvCxnSpPr>
          <p:cNvPr id="21" name="Straight Connector 20">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F299A4A-201C-7AAB-6E15-0BE08AF9D3FC}"/>
              </a:ext>
            </a:extLst>
          </p:cNvPr>
          <p:cNvGraphicFramePr>
            <a:graphicFrameLocks noGrp="1"/>
          </p:cNvGraphicFramePr>
          <p:nvPr>
            <p:ph idx="1"/>
            <p:extLst>
              <p:ext uri="{D42A27DB-BD31-4B8C-83A1-F6EECF244321}">
                <p14:modId xmlns:p14="http://schemas.microsoft.com/office/powerpoint/2010/main" val="2919316924"/>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7765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48DF9-10A4-E058-F918-8043F45A1475}"/>
              </a:ext>
            </a:extLst>
          </p:cNvPr>
          <p:cNvSpPr>
            <a:spLocks noGrp="1"/>
          </p:cNvSpPr>
          <p:nvPr>
            <p:ph type="title"/>
          </p:nvPr>
        </p:nvSpPr>
        <p:spPr>
          <a:xfrm>
            <a:off x="629122" y="794005"/>
            <a:ext cx="6400800" cy="1307592"/>
          </a:xfrm>
        </p:spPr>
        <p:txBody>
          <a:bodyPr>
            <a:normAutofit/>
          </a:bodyPr>
          <a:lstStyle/>
          <a:p>
            <a:r>
              <a:rPr lang="en-GB" sz="3700" dirty="0"/>
              <a:t>Sustainable development Goals (sdg3)</a:t>
            </a:r>
          </a:p>
        </p:txBody>
      </p:sp>
      <p:cxnSp>
        <p:nvCxnSpPr>
          <p:cNvPr id="21" name="Straight Connector 20">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Content Placeholder 2">
            <a:extLst>
              <a:ext uri="{FF2B5EF4-FFF2-40B4-BE49-F238E27FC236}">
                <a16:creationId xmlns:a16="http://schemas.microsoft.com/office/drawing/2014/main" id="{63B43152-6D76-3F1C-507A-A70D43E73CD3}"/>
              </a:ext>
            </a:extLst>
          </p:cNvPr>
          <p:cNvSpPr>
            <a:spLocks noGrp="1"/>
          </p:cNvSpPr>
          <p:nvPr>
            <p:ph idx="1"/>
          </p:nvPr>
        </p:nvSpPr>
        <p:spPr>
          <a:xfrm>
            <a:off x="700087" y="2221991"/>
            <a:ext cx="6713083" cy="4157035"/>
          </a:xfrm>
        </p:spPr>
        <p:txBody>
          <a:bodyPr>
            <a:normAutofit/>
          </a:bodyPr>
          <a:lstStyle/>
          <a:p>
            <a:pPr marL="0" indent="0">
              <a:lnSpc>
                <a:spcPct val="100000"/>
              </a:lnSpc>
              <a:buNone/>
            </a:pPr>
            <a:r>
              <a:rPr lang="en-US" sz="1200" b="1" dirty="0"/>
              <a:t>What is SDG3?</a:t>
            </a:r>
          </a:p>
          <a:p>
            <a:pPr>
              <a:lnSpc>
                <a:spcPct val="100000"/>
              </a:lnSpc>
            </a:pPr>
            <a:r>
              <a:rPr lang="en-US" sz="1200" b="1" dirty="0"/>
              <a:t>SDG3:</a:t>
            </a:r>
            <a:r>
              <a:rPr lang="en-US" sz="1200" dirty="0"/>
              <a:t> Ensure healthy lives and promote wellbeing for all at all ages (United Nations, 2015).</a:t>
            </a:r>
          </a:p>
          <a:p>
            <a:pPr>
              <a:lnSpc>
                <a:spcPct val="100000"/>
              </a:lnSpc>
            </a:pPr>
            <a:r>
              <a:rPr lang="en-US" sz="1200" b="1" dirty="0"/>
              <a:t>Focus:</a:t>
            </a:r>
            <a:r>
              <a:rPr lang="en-US" sz="1200" dirty="0"/>
              <a:t> Prevention, reducing disease, improving mental health, strengthening health systems.</a:t>
            </a:r>
          </a:p>
          <a:p>
            <a:pPr marL="0" indent="0">
              <a:lnSpc>
                <a:spcPct val="100000"/>
              </a:lnSpc>
              <a:buNone/>
            </a:pPr>
            <a:r>
              <a:rPr lang="en-US" sz="1200" b="1" dirty="0"/>
              <a:t>How SDG3 Links to Health, Wellbeing &amp; Sustainability</a:t>
            </a:r>
          </a:p>
          <a:p>
            <a:pPr>
              <a:lnSpc>
                <a:spcPct val="100000"/>
              </a:lnSpc>
            </a:pPr>
            <a:r>
              <a:rPr lang="en-US" sz="1200" b="1" dirty="0"/>
              <a:t>Health:</a:t>
            </a:r>
            <a:r>
              <a:rPr lang="en-US" sz="1200" dirty="0"/>
              <a:t> Encourages early intervention, disease prevention, and accessible services for all.</a:t>
            </a:r>
          </a:p>
          <a:p>
            <a:pPr>
              <a:lnSpc>
                <a:spcPct val="100000"/>
              </a:lnSpc>
            </a:pPr>
            <a:r>
              <a:rPr lang="en-US" sz="1200" b="1" dirty="0"/>
              <a:t>Wellbeing:</a:t>
            </a:r>
            <a:r>
              <a:rPr lang="en-US" sz="1200" dirty="0"/>
              <a:t> Promotes mental health, quality of life, and reducing inequalities.</a:t>
            </a:r>
          </a:p>
          <a:p>
            <a:pPr>
              <a:lnSpc>
                <a:spcPct val="100000"/>
              </a:lnSpc>
            </a:pPr>
            <a:r>
              <a:rPr lang="en-US" sz="1200" b="1" dirty="0"/>
              <a:t>Sustainability:</a:t>
            </a:r>
            <a:r>
              <a:rPr lang="en-US" sz="1200" dirty="0"/>
              <a:t> Focuses on long‑term, cost‑effective, environmentally responsible health systems.</a:t>
            </a:r>
          </a:p>
          <a:p>
            <a:pPr marL="0" indent="0">
              <a:lnSpc>
                <a:spcPct val="100000"/>
              </a:lnSpc>
              <a:buNone/>
            </a:pPr>
            <a:r>
              <a:rPr lang="en-US" sz="1200" b="1" dirty="0"/>
              <a:t>UK Example Linked to SDG3: NHS Diabetes Prevention Programme (NDPP)</a:t>
            </a:r>
          </a:p>
          <a:p>
            <a:pPr>
              <a:lnSpc>
                <a:spcPct val="100000"/>
              </a:lnSpc>
            </a:pPr>
            <a:r>
              <a:rPr lang="en-US" sz="1200" b="1" dirty="0"/>
              <a:t>Aim:</a:t>
            </a:r>
            <a:r>
              <a:rPr lang="en-US" sz="1200" dirty="0"/>
              <a:t> Reduce the risk of Type 2 diabetes through lifestyle changes (NHS England, 2023).</a:t>
            </a:r>
          </a:p>
          <a:p>
            <a:pPr>
              <a:lnSpc>
                <a:spcPct val="100000"/>
              </a:lnSpc>
            </a:pPr>
            <a:r>
              <a:rPr lang="en-US" sz="1200" b="1" dirty="0"/>
              <a:t>How it supports SDG3:</a:t>
            </a:r>
            <a:endParaRPr lang="en-US" sz="1200" dirty="0"/>
          </a:p>
          <a:p>
            <a:pPr lvl="1">
              <a:lnSpc>
                <a:spcPct val="100000"/>
              </a:lnSpc>
            </a:pPr>
            <a:r>
              <a:rPr lang="en-US" sz="1200" dirty="0"/>
              <a:t>Focuses on prevention, not just treatment.</a:t>
            </a:r>
          </a:p>
          <a:p>
            <a:pPr lvl="1">
              <a:lnSpc>
                <a:spcPct val="100000"/>
              </a:lnSpc>
            </a:pPr>
            <a:r>
              <a:rPr lang="en-US" sz="1200" dirty="0"/>
              <a:t>Improves long‑term wellbeing through diet, exercise, and behavior change.</a:t>
            </a:r>
          </a:p>
          <a:p>
            <a:pPr lvl="1">
              <a:lnSpc>
                <a:spcPct val="100000"/>
              </a:lnSpc>
            </a:pPr>
            <a:r>
              <a:rPr lang="en-US" sz="1200" dirty="0"/>
              <a:t>Reduces future strain on NHS resources, supporting sustainable healthcare.</a:t>
            </a:r>
          </a:p>
          <a:p>
            <a:pPr marL="0" indent="0">
              <a:lnSpc>
                <a:spcPct val="100000"/>
              </a:lnSpc>
              <a:buNone/>
            </a:pPr>
            <a:endParaRPr lang="en-US" sz="700" dirty="0"/>
          </a:p>
          <a:p>
            <a:pPr>
              <a:lnSpc>
                <a:spcPct val="100000"/>
              </a:lnSpc>
            </a:pPr>
            <a:endParaRPr lang="en-GB" sz="700" dirty="0"/>
          </a:p>
        </p:txBody>
      </p:sp>
      <p:pic>
        <p:nvPicPr>
          <p:cNvPr id="3" name="Picture 2" descr="Ohana - The United Nations' Sustainable Development Goals (SDGs) unite us  all in pursuit of a healthier, more equitable future by 2030. At the heart  of SDG 3,Good Health and Well-Being, is">
            <a:extLst>
              <a:ext uri="{FF2B5EF4-FFF2-40B4-BE49-F238E27FC236}">
                <a16:creationId xmlns:a16="http://schemas.microsoft.com/office/drawing/2014/main" id="{55A1FECD-D2FC-6E6F-E67B-3A99F0A3A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7544" r="1331" b="1"/>
          <a:stretch>
            <a:fillRect/>
          </a:stretch>
        </p:blipFill>
        <p:spPr bwMode="auto">
          <a:xfrm>
            <a:off x="7659044" y="890873"/>
            <a:ext cx="3732855" cy="5115369"/>
          </a:xfrm>
          <a:prstGeom prst="rect">
            <a:avLst/>
          </a:prstGeom>
          <a:noFill/>
          <a:extLst>
            <a:ext uri="{909E8E84-426E-40DD-AFC4-6F175D3DCCD1}">
              <a14:hiddenFill xmlns:a14="http://schemas.microsoft.com/office/drawing/2010/main">
                <a:solidFill>
                  <a:srgbClr val="FFFFFF"/>
                </a:solidFill>
              </a14:hiddenFill>
            </a:ext>
          </a:extLst>
        </p:spPr>
      </p:pic>
      <p:cxnSp>
        <p:nvCxnSpPr>
          <p:cNvPr id="19" name="Straight Connector 18">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641F6C7-38E9-2FCB-E8A4-CE36F50C39CC}"/>
              </a:ext>
            </a:extLst>
          </p:cNvPr>
          <p:cNvSpPr txBox="1"/>
          <p:nvPr/>
        </p:nvSpPr>
        <p:spPr>
          <a:xfrm>
            <a:off x="10094976" y="5760720"/>
            <a:ext cx="1396937" cy="230832"/>
          </a:xfrm>
          <a:prstGeom prst="rect">
            <a:avLst/>
          </a:prstGeom>
          <a:noFill/>
        </p:spPr>
        <p:txBody>
          <a:bodyPr wrap="square" rtlCol="0">
            <a:spAutoFit/>
          </a:bodyPr>
          <a:lstStyle/>
          <a:p>
            <a:r>
              <a:rPr lang="en-GB" sz="900" dirty="0"/>
              <a:t>(United Nations, 2016)</a:t>
            </a:r>
          </a:p>
        </p:txBody>
      </p:sp>
    </p:spTree>
    <p:extLst>
      <p:ext uri="{BB962C8B-B14F-4D97-AF65-F5344CB8AC3E}">
        <p14:creationId xmlns:p14="http://schemas.microsoft.com/office/powerpoint/2010/main" val="763503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E2909-A202-F68D-1712-81949B891482}"/>
              </a:ext>
            </a:extLst>
          </p:cNvPr>
          <p:cNvSpPr>
            <a:spLocks noGrp="1"/>
          </p:cNvSpPr>
          <p:nvPr>
            <p:ph type="title"/>
          </p:nvPr>
        </p:nvSpPr>
        <p:spPr>
          <a:xfrm>
            <a:off x="704088" y="555712"/>
            <a:ext cx="4218435" cy="2390687"/>
          </a:xfrm>
        </p:spPr>
        <p:txBody>
          <a:bodyPr>
            <a:normAutofit/>
          </a:bodyPr>
          <a:lstStyle/>
          <a:p>
            <a:pPr>
              <a:lnSpc>
                <a:spcPct val="90000"/>
              </a:lnSpc>
            </a:pPr>
            <a:r>
              <a:rPr lang="en-US" dirty="0">
                <a:effectLst/>
              </a:rPr>
              <a:t>Policy and Governance in UK Health &amp; Social Care</a:t>
            </a:r>
            <a:endParaRPr lang="en-GB"/>
          </a:p>
        </p:txBody>
      </p:sp>
      <p:pic>
        <p:nvPicPr>
          <p:cNvPr id="7" name="Graphic 6" descr="Doctor">
            <a:extLst>
              <a:ext uri="{FF2B5EF4-FFF2-40B4-BE49-F238E27FC236}">
                <a16:creationId xmlns:a16="http://schemas.microsoft.com/office/drawing/2014/main" id="{9C771DD7-634F-1E83-35CE-E985D20B59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1BB94B-5E0E-8275-3729-FEE82F1CB5F7}"/>
              </a:ext>
            </a:extLst>
          </p:cNvPr>
          <p:cNvSpPr>
            <a:spLocks noGrp="1"/>
          </p:cNvSpPr>
          <p:nvPr>
            <p:ph idx="1"/>
          </p:nvPr>
        </p:nvSpPr>
        <p:spPr>
          <a:xfrm>
            <a:off x="5576418" y="555712"/>
            <a:ext cx="5916168" cy="5986602"/>
          </a:xfrm>
        </p:spPr>
        <p:txBody>
          <a:bodyPr>
            <a:normAutofit fontScale="92500"/>
          </a:bodyPr>
          <a:lstStyle/>
          <a:p>
            <a:pPr marL="0" indent="0">
              <a:lnSpc>
                <a:spcPct val="100000"/>
              </a:lnSpc>
              <a:buNone/>
            </a:pPr>
            <a:r>
              <a:rPr lang="en-US" sz="1400" b="1" dirty="0"/>
              <a:t>1. </a:t>
            </a:r>
            <a:r>
              <a:rPr lang="en-US" sz="1400" b="1" u="sng" dirty="0"/>
              <a:t>NHS Long Term Plan (2019)</a:t>
            </a:r>
          </a:p>
          <a:p>
            <a:pPr>
              <a:lnSpc>
                <a:spcPct val="100000"/>
              </a:lnSpc>
            </a:pPr>
            <a:r>
              <a:rPr lang="en-US" sz="1400" b="1" dirty="0"/>
              <a:t>Focus:</a:t>
            </a:r>
            <a:r>
              <a:rPr lang="en-US" sz="1400" dirty="0"/>
              <a:t> Prevention, personalised care, reducing health inequalities, and creating sustainable services (NHS England, 2019).</a:t>
            </a:r>
          </a:p>
          <a:p>
            <a:pPr>
              <a:lnSpc>
                <a:spcPct val="100000"/>
              </a:lnSpc>
            </a:pPr>
            <a:r>
              <a:rPr lang="en-US" sz="1400" b="1" dirty="0"/>
              <a:t>Impact:</a:t>
            </a:r>
            <a:r>
              <a:rPr lang="en-US" sz="1400" dirty="0"/>
              <a:t> Shapes how the NHS delivers care, emphasising early intervention and community‑based support.</a:t>
            </a:r>
          </a:p>
          <a:p>
            <a:pPr marL="0" indent="0">
              <a:lnSpc>
                <a:spcPct val="100000"/>
              </a:lnSpc>
              <a:buNone/>
            </a:pPr>
            <a:r>
              <a:rPr lang="en-US" sz="1400" b="1" dirty="0"/>
              <a:t>2. </a:t>
            </a:r>
            <a:r>
              <a:rPr lang="en-US" sz="1400" b="1" u="sng" dirty="0"/>
              <a:t>Health and Social Care Act 2012</a:t>
            </a:r>
          </a:p>
          <a:p>
            <a:pPr>
              <a:lnSpc>
                <a:spcPct val="100000"/>
              </a:lnSpc>
            </a:pPr>
            <a:r>
              <a:rPr lang="en-US" sz="1400" b="1" dirty="0"/>
              <a:t>Purpose:</a:t>
            </a:r>
            <a:r>
              <a:rPr lang="en-US" sz="1400" dirty="0"/>
              <a:t> Sets out how health and social care services are </a:t>
            </a:r>
            <a:r>
              <a:rPr lang="en-US" sz="1400" dirty="0" err="1"/>
              <a:t>organised</a:t>
            </a:r>
            <a:r>
              <a:rPr lang="en-US" sz="1400" dirty="0"/>
              <a:t> in England.</a:t>
            </a:r>
          </a:p>
          <a:p>
            <a:pPr>
              <a:lnSpc>
                <a:spcPct val="100000"/>
              </a:lnSpc>
            </a:pPr>
            <a:r>
              <a:rPr lang="en-US" sz="1400" b="1" dirty="0"/>
              <a:t>Impact:</a:t>
            </a:r>
            <a:r>
              <a:rPr lang="en-US" sz="1400" dirty="0"/>
              <a:t> Increased local authority responsibility for public health and encouraged partnership working (Health and Social Care Act, 2012).</a:t>
            </a:r>
          </a:p>
          <a:p>
            <a:pPr marL="0" indent="0">
              <a:lnSpc>
                <a:spcPct val="100000"/>
              </a:lnSpc>
              <a:buNone/>
            </a:pPr>
            <a:r>
              <a:rPr lang="en-US" sz="1400" b="1" dirty="0"/>
              <a:t>3. </a:t>
            </a:r>
            <a:r>
              <a:rPr lang="en-US" sz="1400" b="1" u="sng" dirty="0"/>
              <a:t>UK Public Health Frameworks (e.g., Public Health Outcomes Framework)</a:t>
            </a:r>
          </a:p>
          <a:p>
            <a:pPr>
              <a:lnSpc>
                <a:spcPct val="100000"/>
              </a:lnSpc>
            </a:pPr>
            <a:r>
              <a:rPr lang="en-US" sz="1400" b="1" dirty="0"/>
              <a:t>Focus:</a:t>
            </a:r>
            <a:r>
              <a:rPr lang="en-US" sz="1400" dirty="0"/>
              <a:t> Improving life expectancy, reducing inequalities, and strengthening community health (Department of Health and Social Care, 2021).</a:t>
            </a:r>
          </a:p>
          <a:p>
            <a:pPr>
              <a:lnSpc>
                <a:spcPct val="100000"/>
              </a:lnSpc>
            </a:pPr>
            <a:r>
              <a:rPr lang="en-US" sz="1400" b="1" dirty="0"/>
              <a:t>Impact:</a:t>
            </a:r>
            <a:r>
              <a:rPr lang="en-US" sz="1400" dirty="0"/>
              <a:t> Guides local authorities and public health teams in planning services.</a:t>
            </a:r>
          </a:p>
          <a:p>
            <a:pPr marL="0" indent="0">
              <a:lnSpc>
                <a:spcPct val="100000"/>
              </a:lnSpc>
              <a:buNone/>
            </a:pPr>
            <a:r>
              <a:rPr lang="en-US" sz="1400" b="1" dirty="0"/>
              <a:t>4. </a:t>
            </a:r>
            <a:r>
              <a:rPr lang="en-US" sz="1400" b="1" u="sng" dirty="0"/>
              <a:t>Devolved UK Policies (Scotland, Wales, Northern Ireland)</a:t>
            </a:r>
          </a:p>
          <a:p>
            <a:pPr>
              <a:lnSpc>
                <a:spcPct val="100000"/>
              </a:lnSpc>
            </a:pPr>
            <a:r>
              <a:rPr lang="en-US" sz="1400" b="1" dirty="0"/>
              <a:t>Focus:</a:t>
            </a:r>
            <a:r>
              <a:rPr lang="en-US" sz="1400" dirty="0"/>
              <a:t> Each nation has its own health strategies, but all prioritise prevention, wellbeing, and reducing inequalities.</a:t>
            </a:r>
          </a:p>
          <a:p>
            <a:pPr>
              <a:lnSpc>
                <a:spcPct val="100000"/>
              </a:lnSpc>
            </a:pPr>
            <a:r>
              <a:rPr lang="en-US" sz="1400" b="1" dirty="0"/>
              <a:t>Impact:</a:t>
            </a:r>
            <a:r>
              <a:rPr lang="en-US" sz="1400" dirty="0"/>
              <a:t> Shows a UK‑wide commitment to sustainable, community‑focused health systems.</a:t>
            </a:r>
          </a:p>
          <a:p>
            <a:pPr>
              <a:lnSpc>
                <a:spcPct val="100000"/>
              </a:lnSpc>
            </a:pPr>
            <a:r>
              <a:rPr lang="en-US" sz="1400" b="1" dirty="0"/>
              <a:t>How UK Social Processes &amp; Ideologies Influence Practice</a:t>
            </a:r>
          </a:p>
          <a:p>
            <a:pPr>
              <a:lnSpc>
                <a:spcPct val="100000"/>
              </a:lnSpc>
            </a:pPr>
            <a:endParaRPr lang="en-US" sz="1400" dirty="0"/>
          </a:p>
          <a:p>
            <a:pPr>
              <a:lnSpc>
                <a:spcPct val="100000"/>
              </a:lnSpc>
            </a:pPr>
            <a:endParaRPr lang="en-GB" sz="1400" dirty="0"/>
          </a:p>
        </p:txBody>
      </p:sp>
    </p:spTree>
    <p:extLst>
      <p:ext uri="{BB962C8B-B14F-4D97-AF65-F5344CB8AC3E}">
        <p14:creationId xmlns:p14="http://schemas.microsoft.com/office/powerpoint/2010/main" val="3168467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4F86C7-0CDD-524F-9DF1-F7BBD62EC071}"/>
              </a:ext>
            </a:extLst>
          </p:cNvPr>
          <p:cNvSpPr>
            <a:spLocks noGrp="1"/>
          </p:cNvSpPr>
          <p:nvPr>
            <p:ph type="title"/>
          </p:nvPr>
        </p:nvSpPr>
        <p:spPr>
          <a:xfrm>
            <a:off x="700088" y="909637"/>
            <a:ext cx="10791824" cy="1307592"/>
          </a:xfrm>
        </p:spPr>
        <p:txBody>
          <a:bodyPr>
            <a:normAutofit fontScale="90000"/>
          </a:bodyPr>
          <a:lstStyle/>
          <a:p>
            <a:r>
              <a:rPr lang="en-GB" dirty="0"/>
              <a:t>Policy and Governance-How UK Social Processes &amp; Ideologies Influence Practice</a:t>
            </a:r>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6" name="Content Placeholder 2">
            <a:extLst>
              <a:ext uri="{FF2B5EF4-FFF2-40B4-BE49-F238E27FC236}">
                <a16:creationId xmlns:a16="http://schemas.microsoft.com/office/drawing/2014/main" id="{AEB302FC-AEE2-4D4B-0E5B-9F6E9AD8F9A8}"/>
              </a:ext>
            </a:extLst>
          </p:cNvPr>
          <p:cNvGraphicFramePr>
            <a:graphicFrameLocks noGrp="1"/>
          </p:cNvGraphicFramePr>
          <p:nvPr>
            <p:ph idx="1"/>
          </p:nvPr>
        </p:nvGraphicFramePr>
        <p:xfrm>
          <a:off x="700088" y="2503714"/>
          <a:ext cx="6400800" cy="3458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User">
            <a:extLst>
              <a:ext uri="{FF2B5EF4-FFF2-40B4-BE49-F238E27FC236}">
                <a16:creationId xmlns:a16="http://schemas.microsoft.com/office/drawing/2014/main" id="{C5651D9B-1E2F-0CC0-E8C1-023826FB066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487920" y="2102261"/>
            <a:ext cx="3903980" cy="3903980"/>
          </a:xfrm>
          <a:prstGeom prst="rect">
            <a:avLst/>
          </a:prstGeom>
        </p:spPr>
      </p:pic>
      <p:cxnSp>
        <p:nvCxnSpPr>
          <p:cNvPr id="14" name="Straight Connector 13">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5742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B37A8B0-50BF-81BE-8751-62B92DD6C9AF}"/>
              </a:ext>
            </a:extLst>
          </p:cNvPr>
          <p:cNvSpPr>
            <a:spLocks noGrp="1"/>
          </p:cNvSpPr>
          <p:nvPr>
            <p:ph type="title"/>
          </p:nvPr>
        </p:nvSpPr>
        <p:spPr>
          <a:xfrm>
            <a:off x="505153" y="209054"/>
            <a:ext cx="4050792" cy="1316736"/>
          </a:xfrm>
        </p:spPr>
        <p:txBody>
          <a:bodyPr vert="horz" lIns="91440" tIns="45720" rIns="91440" bIns="45720" rtlCol="0" anchor="t">
            <a:normAutofit fontScale="90000"/>
          </a:bodyPr>
          <a:lstStyle/>
          <a:p>
            <a:pPr>
              <a:lnSpc>
                <a:spcPct val="90000"/>
              </a:lnSpc>
            </a:pPr>
            <a:r>
              <a:rPr lang="en-US" sz="2800" dirty="0"/>
              <a:t>Case STUDY: MAKING EVERY CONTACT COUNT (MECC)</a:t>
            </a:r>
            <a:br>
              <a:rPr lang="en-US" sz="2800" dirty="0"/>
            </a:br>
            <a:endParaRPr lang="en-US" sz="2800" dirty="0"/>
          </a:p>
        </p:txBody>
      </p:sp>
      <p:pic>
        <p:nvPicPr>
          <p:cNvPr id="1026" name="Picture 2">
            <a:extLst>
              <a:ext uri="{FF2B5EF4-FFF2-40B4-BE49-F238E27FC236}">
                <a16:creationId xmlns:a16="http://schemas.microsoft.com/office/drawing/2014/main" id="{EFD180F3-B47A-A880-7604-89D3F50A69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147" r="17180" b="3"/>
          <a:stretch>
            <a:fillRect/>
          </a:stretch>
        </p:blipFill>
        <p:spPr bwMode="auto">
          <a:xfrm>
            <a:off x="71483" y="2758953"/>
            <a:ext cx="3157850" cy="2594342"/>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D57D541F-8B1D-4D6A-969A-B9D7473AD9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51399"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EA0E82FA-4BCD-B04A-3F49-AFD0821CD79C}"/>
              </a:ext>
            </a:extLst>
          </p:cNvPr>
          <p:cNvSpPr txBox="1"/>
          <p:nvPr/>
        </p:nvSpPr>
        <p:spPr>
          <a:xfrm>
            <a:off x="3697396" y="1047753"/>
            <a:ext cx="7989451" cy="4762494"/>
          </a:xfrm>
          <a:prstGeom prst="rect">
            <a:avLst/>
          </a:prstGeom>
        </p:spPr>
        <p:txBody>
          <a:bodyPr vert="horz" lIns="91440" tIns="45720" rIns="91440" bIns="45720" rtlCol="0">
            <a:noAutofit/>
          </a:bodyPr>
          <a:lstStyle/>
          <a:p>
            <a:pPr marL="285750" indent="-228600">
              <a:spcAft>
                <a:spcPts val="600"/>
              </a:spcAft>
              <a:buFont typeface="Arial" panose="020B0604020202020204" pitchFamily="34" charset="0"/>
              <a:buChar char="•"/>
            </a:pPr>
            <a:r>
              <a:rPr lang="en-US" sz="1400" dirty="0"/>
              <a:t>UK-wide prevention strategy embedding brief </a:t>
            </a:r>
            <a:r>
              <a:rPr lang="en-US" sz="1400" dirty="0" err="1"/>
              <a:t>behaviour</a:t>
            </a:r>
            <a:r>
              <a:rPr lang="en-US" sz="1400" dirty="0"/>
              <a:t> change conversations into routine professional contacts (NHS England, 2016).</a:t>
            </a:r>
          </a:p>
          <a:p>
            <a:pPr marL="285750" indent="-228600">
              <a:spcAft>
                <a:spcPts val="600"/>
              </a:spcAft>
              <a:buFont typeface="Arial" panose="020B0604020202020204" pitchFamily="34" charset="0"/>
              <a:buChar char="•"/>
            </a:pPr>
            <a:r>
              <a:rPr lang="en-US" sz="1400" dirty="0"/>
              <a:t>Targets smoking, alcohol use, diet, physical inactivity and mental wellbeing.</a:t>
            </a:r>
          </a:p>
          <a:p>
            <a:pPr marL="285750" indent="-228600">
              <a:spcAft>
                <a:spcPts val="600"/>
              </a:spcAft>
              <a:buFont typeface="Arial" panose="020B0604020202020204" pitchFamily="34" charset="0"/>
              <a:buChar char="•"/>
            </a:pPr>
            <a:r>
              <a:rPr lang="en-US" sz="1400" dirty="0"/>
              <a:t>Supports sustainable development by reducing long-term disease burden and NHS costs.</a:t>
            </a:r>
          </a:p>
          <a:p>
            <a:pPr marL="285750" indent="-228600">
              <a:spcAft>
                <a:spcPts val="600"/>
              </a:spcAft>
              <a:buFont typeface="Arial" panose="020B0604020202020204" pitchFamily="34" charset="0"/>
              <a:buChar char="•"/>
            </a:pPr>
            <a:r>
              <a:rPr lang="en-US" sz="1400" dirty="0" err="1"/>
              <a:t>Personalises</a:t>
            </a:r>
            <a:r>
              <a:rPr lang="en-US" sz="1400" dirty="0"/>
              <a:t> health risk to increase perceived susceptibility.</a:t>
            </a:r>
          </a:p>
          <a:p>
            <a:pPr marL="285750" indent="-228600">
              <a:spcAft>
                <a:spcPts val="600"/>
              </a:spcAft>
              <a:buFont typeface="Arial" panose="020B0604020202020204" pitchFamily="34" charset="0"/>
              <a:buChar char="•"/>
            </a:pPr>
            <a:r>
              <a:rPr lang="en-US" sz="1400" dirty="0"/>
              <a:t>Highlights serious consequences of unhealthy </a:t>
            </a:r>
            <a:r>
              <a:rPr lang="en-US" sz="1400" dirty="0" err="1"/>
              <a:t>behaviours</a:t>
            </a:r>
            <a:r>
              <a:rPr lang="en-US" sz="1400" dirty="0"/>
              <a:t> to strengthen perceived severity.</a:t>
            </a:r>
          </a:p>
          <a:p>
            <a:pPr marL="285750" indent="-228600">
              <a:spcAft>
                <a:spcPts val="600"/>
              </a:spcAft>
              <a:buFont typeface="Arial" panose="020B0604020202020204" pitchFamily="34" charset="0"/>
              <a:buChar char="•"/>
            </a:pPr>
            <a:r>
              <a:rPr lang="en-US" sz="1400" dirty="0"/>
              <a:t>Emphasises benefits of behavior change such as improved wellbeing and disease prevention.</a:t>
            </a:r>
          </a:p>
          <a:p>
            <a:pPr marL="285750" indent="-228600">
              <a:spcAft>
                <a:spcPts val="600"/>
              </a:spcAft>
              <a:buFont typeface="Arial" panose="020B0604020202020204" pitchFamily="34" charset="0"/>
              <a:buChar char="•"/>
            </a:pPr>
            <a:r>
              <a:rPr lang="en-US" sz="1400" dirty="0"/>
              <a:t>Identifies and reduces perceived barriers through signposting and supportive dialogue.</a:t>
            </a:r>
          </a:p>
          <a:p>
            <a:pPr marL="285750" indent="-228600">
              <a:spcAft>
                <a:spcPts val="600"/>
              </a:spcAft>
              <a:buFont typeface="Arial" panose="020B0604020202020204" pitchFamily="34" charset="0"/>
              <a:buChar char="•"/>
            </a:pPr>
            <a:r>
              <a:rPr lang="en-US" sz="1400" dirty="0"/>
              <a:t>Uses routine appointments as cues to action.</a:t>
            </a:r>
          </a:p>
          <a:p>
            <a:pPr marL="285750" indent="-228600">
              <a:spcAft>
                <a:spcPts val="600"/>
              </a:spcAft>
              <a:buFont typeface="Arial" panose="020B0604020202020204" pitchFamily="34" charset="0"/>
              <a:buChar char="•"/>
            </a:pPr>
            <a:r>
              <a:rPr lang="en-US" sz="1400" dirty="0"/>
              <a:t>Builds self-efficacy through motivational interviewing and goal-setting.</a:t>
            </a:r>
          </a:p>
          <a:p>
            <a:pPr marL="285750" indent="-228600">
              <a:spcAft>
                <a:spcPts val="600"/>
              </a:spcAft>
              <a:buFont typeface="Arial" panose="020B0604020202020204" pitchFamily="34" charset="0"/>
              <a:buChar char="•"/>
            </a:pPr>
            <a:r>
              <a:rPr lang="en-US" sz="1400" dirty="0"/>
              <a:t>Training increases staff confidence delivering brief interventions (Health Education England, 2016).</a:t>
            </a:r>
          </a:p>
          <a:p>
            <a:pPr marL="285750" indent="-228600">
              <a:spcAft>
                <a:spcPts val="600"/>
              </a:spcAft>
              <a:buFont typeface="Arial" panose="020B0604020202020204" pitchFamily="34" charset="0"/>
              <a:buChar char="•"/>
            </a:pPr>
            <a:r>
              <a:rPr lang="en-US" sz="1400" dirty="0"/>
              <a:t>Local evaluations show increased referrals to stop-smoking and weight management services following MECC training (NHS Midlands and Lancashire CSU, 2019).</a:t>
            </a:r>
          </a:p>
          <a:p>
            <a:pPr marL="285750" indent="-228600">
              <a:spcAft>
                <a:spcPts val="600"/>
              </a:spcAft>
              <a:buFont typeface="Arial" panose="020B0604020202020204" pitchFamily="34" charset="0"/>
              <a:buChar char="•"/>
            </a:pPr>
            <a:r>
              <a:rPr lang="en-US" sz="1400" dirty="0"/>
              <a:t>NICE (2018) confirms brief interventions increase quit attempts and </a:t>
            </a:r>
            <a:r>
              <a:rPr lang="en-US" sz="1400" dirty="0" err="1"/>
              <a:t>behaviour</a:t>
            </a:r>
            <a:r>
              <a:rPr lang="en-US" sz="1400" dirty="0"/>
              <a:t> change.</a:t>
            </a:r>
          </a:p>
          <a:p>
            <a:pPr marL="285750" indent="-228600">
              <a:spcAft>
                <a:spcPts val="600"/>
              </a:spcAft>
              <a:buFont typeface="Arial" panose="020B0604020202020204" pitchFamily="34" charset="0"/>
              <a:buChar char="•"/>
            </a:pPr>
            <a:r>
              <a:rPr lang="en-US" sz="1400" dirty="0"/>
              <a:t>Qualitative feedback shows improved prevention culture and patient empowerment.</a:t>
            </a:r>
          </a:p>
          <a:p>
            <a:pPr marL="285750" indent="-228600">
              <a:spcAft>
                <a:spcPts val="600"/>
              </a:spcAft>
              <a:buFont typeface="Arial" panose="020B0604020202020204" pitchFamily="34" charset="0"/>
              <a:buChar char="•"/>
            </a:pPr>
            <a:r>
              <a:rPr lang="en-US" sz="1400" dirty="0"/>
              <a:t>Cost-effective and scalable across NHS and local authority sectors.</a:t>
            </a:r>
          </a:p>
          <a:p>
            <a:pPr marL="285750" indent="-228600">
              <a:spcAft>
                <a:spcPts val="600"/>
              </a:spcAft>
              <a:buFont typeface="Arial" panose="020B0604020202020204" pitchFamily="34" charset="0"/>
              <a:buChar char="•"/>
            </a:pPr>
            <a:r>
              <a:rPr lang="en-US" sz="1400" dirty="0"/>
              <a:t>Implementation varies regionally; limited long-term national outcome data.</a:t>
            </a:r>
          </a:p>
        </p:txBody>
      </p:sp>
      <p:cxnSp>
        <p:nvCxnSpPr>
          <p:cNvPr id="1035" name="Straight Connector 1034">
            <a:extLst>
              <a:ext uri="{FF2B5EF4-FFF2-40B4-BE49-F238E27FC236}">
                <a16:creationId xmlns:a16="http://schemas.microsoft.com/office/drawing/2014/main" id="{E6523A9E-CB4E-4FB6-AF68-C947B50864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51399" y="6134100"/>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94DFF961-76C5-C9DD-5DE3-7ED20BA9D004}"/>
              </a:ext>
            </a:extLst>
          </p:cNvPr>
          <p:cNvSpPr txBox="1"/>
          <p:nvPr/>
        </p:nvSpPr>
        <p:spPr>
          <a:xfrm>
            <a:off x="318977" y="5417303"/>
            <a:ext cx="1265274" cy="415498"/>
          </a:xfrm>
          <a:prstGeom prst="rect">
            <a:avLst/>
          </a:prstGeom>
          <a:noFill/>
        </p:spPr>
        <p:txBody>
          <a:bodyPr wrap="square" rtlCol="0">
            <a:spAutoFit/>
          </a:bodyPr>
          <a:lstStyle/>
          <a:p>
            <a:r>
              <a:rPr lang="en-GB" sz="1050" dirty="0"/>
              <a:t>(One You East Sussex, </a:t>
            </a:r>
            <a:r>
              <a:rPr lang="en-GB" sz="1050" dirty="0" err="1"/>
              <a:t>n.d</a:t>
            </a:r>
            <a:r>
              <a:rPr lang="en-GB" sz="1050" dirty="0"/>
              <a:t>)</a:t>
            </a:r>
          </a:p>
        </p:txBody>
      </p:sp>
    </p:spTree>
    <p:extLst>
      <p:ext uri="{BB962C8B-B14F-4D97-AF65-F5344CB8AC3E}">
        <p14:creationId xmlns:p14="http://schemas.microsoft.com/office/powerpoint/2010/main" val="3548588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F8C7BD-A681-E63C-FB83-251E129B2AE0}"/>
              </a:ext>
            </a:extLst>
          </p:cNvPr>
          <p:cNvSpPr>
            <a:spLocks noGrp="1"/>
          </p:cNvSpPr>
          <p:nvPr>
            <p:ph idx="1"/>
          </p:nvPr>
        </p:nvSpPr>
        <p:spPr>
          <a:xfrm>
            <a:off x="700635" y="957943"/>
            <a:ext cx="10691265" cy="4590288"/>
          </a:xfrm>
        </p:spPr>
        <p:txBody>
          <a:bodyPr>
            <a:normAutofit/>
          </a:bodyPr>
          <a:lstStyle/>
          <a:p>
            <a:pPr marL="0" indent="0">
              <a:buNone/>
            </a:pPr>
            <a:endParaRPr lang="en-US" dirty="0"/>
          </a:p>
          <a:p>
            <a:endParaRPr lang="en-GB" dirty="0"/>
          </a:p>
        </p:txBody>
      </p:sp>
      <p:sp>
        <p:nvSpPr>
          <p:cNvPr id="5" name="TextBox 4">
            <a:extLst>
              <a:ext uri="{FF2B5EF4-FFF2-40B4-BE49-F238E27FC236}">
                <a16:creationId xmlns:a16="http://schemas.microsoft.com/office/drawing/2014/main" id="{C91696EC-5B29-CF30-4D80-BA17BA809902}"/>
              </a:ext>
            </a:extLst>
          </p:cNvPr>
          <p:cNvSpPr txBox="1"/>
          <p:nvPr/>
        </p:nvSpPr>
        <p:spPr>
          <a:xfrm>
            <a:off x="5641848" y="36576"/>
            <a:ext cx="5138928" cy="707886"/>
          </a:xfrm>
          <a:prstGeom prst="rect">
            <a:avLst/>
          </a:prstGeom>
          <a:noFill/>
        </p:spPr>
        <p:txBody>
          <a:bodyPr wrap="square" rtlCol="0">
            <a:spAutoFit/>
          </a:bodyPr>
          <a:lstStyle/>
          <a:p>
            <a:r>
              <a:rPr lang="en-GB" sz="4000" dirty="0"/>
              <a:t>Equity &amp; Access</a:t>
            </a:r>
          </a:p>
        </p:txBody>
      </p:sp>
      <p:graphicFrame>
        <p:nvGraphicFramePr>
          <p:cNvPr id="10" name="TextBox 5">
            <a:extLst>
              <a:ext uri="{FF2B5EF4-FFF2-40B4-BE49-F238E27FC236}">
                <a16:creationId xmlns:a16="http://schemas.microsoft.com/office/drawing/2014/main" id="{1D70E8B8-9BB6-E871-75BC-8174A0583DCE}"/>
              </a:ext>
            </a:extLst>
          </p:cNvPr>
          <p:cNvGraphicFramePr/>
          <p:nvPr/>
        </p:nvGraphicFramePr>
        <p:xfrm>
          <a:off x="530352" y="1289304"/>
          <a:ext cx="9043416" cy="4770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3674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D8374-75DE-C0E9-24DE-368746A99C0A}"/>
              </a:ext>
            </a:extLst>
          </p:cNvPr>
          <p:cNvSpPr>
            <a:spLocks noGrp="1"/>
          </p:cNvSpPr>
          <p:nvPr>
            <p:ph type="title"/>
          </p:nvPr>
        </p:nvSpPr>
        <p:spPr/>
        <p:txBody>
          <a:bodyPr/>
          <a:lstStyle/>
          <a:p>
            <a:r>
              <a:rPr lang="en-GB" dirty="0"/>
              <a:t>Conclusion</a:t>
            </a:r>
          </a:p>
        </p:txBody>
      </p:sp>
      <p:sp>
        <p:nvSpPr>
          <p:cNvPr id="4" name="Rectangle 1">
            <a:extLst>
              <a:ext uri="{FF2B5EF4-FFF2-40B4-BE49-F238E27FC236}">
                <a16:creationId xmlns:a16="http://schemas.microsoft.com/office/drawing/2014/main" id="{ED905917-A789-7FD6-4414-AEEFBA3F14D0}"/>
              </a:ext>
            </a:extLst>
          </p:cNvPr>
          <p:cNvSpPr>
            <a:spLocks noGrp="1" noChangeArrowheads="1"/>
          </p:cNvSpPr>
          <p:nvPr>
            <p:ph idx="1"/>
          </p:nvPr>
        </p:nvSpPr>
        <p:spPr bwMode="auto">
          <a:xfrm>
            <a:off x="700088" y="1728788"/>
            <a:ext cx="10691812" cy="4233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Health, wellbeing, and sustainability are key to effective UK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Wellbeing includes physical, mental, social, and subjective aspects (WHO, 2021).</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Sustainable development ensures long-term system and population health.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Models like Biopsychosocial, Ecological, and Holistic guide service design.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SDG 3 promotes prevention, reduced mortality, and improved health.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Policies (NHS Long Term Plan, Health in All Policies) embed these concepts.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MECC shows practical integration of prevention, wellbeing, and sustainability.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Reducing inequalities (ethnic, socioeconomic, digital) is essential (UKHSA, 2023).</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Targeted interventions, monitoring, and community engagement improve equity.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SDG-aligned care supports sustainable, equitable, person-</a:t>
            </a:r>
            <a:r>
              <a:rPr kumimoji="0" lang="en-US" altLang="en-US" sz="1800" b="0" i="0" u="none" strike="noStrike" cap="none" normalizeH="0" baseline="0" dirty="0" err="1">
                <a:ln>
                  <a:noFill/>
                </a:ln>
                <a:solidFill>
                  <a:schemeClr val="tx1"/>
                </a:solidFill>
                <a:effectLst/>
                <a:latin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rPr>
              <a:t> systems.</a:t>
            </a:r>
          </a:p>
        </p:txBody>
      </p:sp>
    </p:spTree>
    <p:extLst>
      <p:ext uri="{BB962C8B-B14F-4D97-AF65-F5344CB8AC3E}">
        <p14:creationId xmlns:p14="http://schemas.microsoft.com/office/powerpoint/2010/main" val="164908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07C54-6C65-6D81-C670-48961E8674A6}"/>
              </a:ext>
            </a:extLst>
          </p:cNvPr>
          <p:cNvSpPr>
            <a:spLocks noGrp="1"/>
          </p:cNvSpPr>
          <p:nvPr>
            <p:ph type="title"/>
          </p:nvPr>
        </p:nvSpPr>
        <p:spPr>
          <a:xfrm>
            <a:off x="700635" y="653143"/>
            <a:ext cx="10691265" cy="1568849"/>
          </a:xfrm>
        </p:spPr>
        <p:txBody>
          <a:bodyPr/>
          <a:lstStyle/>
          <a:p>
            <a:r>
              <a:rPr lang="en-GB" dirty="0"/>
              <a:t>References</a:t>
            </a:r>
          </a:p>
        </p:txBody>
      </p:sp>
      <p:sp>
        <p:nvSpPr>
          <p:cNvPr id="3" name="Content Placeholder 2">
            <a:extLst>
              <a:ext uri="{FF2B5EF4-FFF2-40B4-BE49-F238E27FC236}">
                <a16:creationId xmlns:a16="http://schemas.microsoft.com/office/drawing/2014/main" id="{2BF88877-4176-461C-BE01-E365939AA9AC}"/>
              </a:ext>
            </a:extLst>
          </p:cNvPr>
          <p:cNvSpPr>
            <a:spLocks noGrp="1"/>
          </p:cNvSpPr>
          <p:nvPr>
            <p:ph idx="1"/>
          </p:nvPr>
        </p:nvSpPr>
        <p:spPr>
          <a:xfrm>
            <a:off x="618339" y="1437567"/>
            <a:ext cx="10691265" cy="5181600"/>
          </a:xfrm>
        </p:spPr>
        <p:txBody>
          <a:bodyPr>
            <a:normAutofit fontScale="85000" lnSpcReduction="10000"/>
          </a:bodyPr>
          <a:lstStyle/>
          <a:p>
            <a:pPr lvl="0"/>
            <a:r>
              <a:rPr lang="en-US" sz="1900" dirty="0"/>
              <a:t>Bronfenbrenner, U. (1979) </a:t>
            </a:r>
            <a:r>
              <a:rPr lang="en-US" sz="1900" i="1" dirty="0"/>
              <a:t>The ecology of human development</a:t>
            </a:r>
            <a:r>
              <a:rPr lang="en-US" sz="1900" dirty="0"/>
              <a:t>. Cambridge, MA: Harvard University Press.</a:t>
            </a:r>
            <a:endParaRPr lang="en-GB" sz="1900" dirty="0"/>
          </a:p>
          <a:p>
            <a:pPr lvl="0"/>
            <a:r>
              <a:rPr lang="en-US" sz="1900" dirty="0"/>
              <a:t>Department of Health and Social Care (2021) </a:t>
            </a:r>
            <a:r>
              <a:rPr lang="en-US" sz="1900" i="1" dirty="0"/>
              <a:t>Public Health Outcomes Framework</a:t>
            </a:r>
            <a:r>
              <a:rPr lang="en-US" sz="1900" dirty="0"/>
              <a:t>. London: DHSC.</a:t>
            </a:r>
            <a:endParaRPr lang="en-GB" sz="1900" dirty="0"/>
          </a:p>
          <a:p>
            <a:pPr lvl="0"/>
            <a:r>
              <a:rPr lang="en-US" sz="1900" dirty="0"/>
              <a:t>Engel, G.L. (1977) ‘The need for a new medical model: a challenge for biomedicine’, </a:t>
            </a:r>
            <a:r>
              <a:rPr lang="en-US" sz="1900" i="1" dirty="0"/>
              <a:t>Science</a:t>
            </a:r>
            <a:r>
              <a:rPr lang="en-US" sz="1900" dirty="0"/>
              <a:t>, 196(4286), pp. 129–136.</a:t>
            </a:r>
            <a:endParaRPr lang="en-GB" sz="1900" dirty="0"/>
          </a:p>
          <a:p>
            <a:pPr lvl="0"/>
            <a:r>
              <a:rPr lang="en-US" sz="1900" dirty="0"/>
              <a:t>Health and Social Care Act (2012) </a:t>
            </a:r>
            <a:r>
              <a:rPr lang="en-US" sz="1900" i="1" dirty="0"/>
              <a:t>c.7</a:t>
            </a:r>
            <a:r>
              <a:rPr lang="en-US" sz="1900" dirty="0"/>
              <a:t>. London: The Stationery Office.</a:t>
            </a:r>
            <a:endParaRPr lang="en-GB" sz="1900" dirty="0"/>
          </a:p>
          <a:p>
            <a:pPr lvl="0"/>
            <a:r>
              <a:rPr lang="en-GB" sz="1900" dirty="0"/>
              <a:t>Health Education England (2016) </a:t>
            </a:r>
            <a:r>
              <a:rPr lang="en-GB" sz="1900" i="1" dirty="0"/>
              <a:t>Making Every Contact Count: Implementation Guide</a:t>
            </a:r>
            <a:r>
              <a:rPr lang="en-GB" sz="1900" dirty="0"/>
              <a:t>. London: HEE.</a:t>
            </a:r>
          </a:p>
          <a:p>
            <a:pPr lvl="0"/>
            <a:r>
              <a:rPr lang="en-GB" sz="1900" dirty="0"/>
              <a:t>HM Government (2024) </a:t>
            </a:r>
            <a:r>
              <a:rPr lang="en-GB" sz="1900" i="1" dirty="0"/>
              <a:t>NHS funding allocations and health inequalities policy update</a:t>
            </a:r>
            <a:r>
              <a:rPr lang="en-GB" sz="1900" dirty="0"/>
              <a:t>. London: HM Government.</a:t>
            </a:r>
          </a:p>
          <a:p>
            <a:pPr lvl="0"/>
            <a:r>
              <a:rPr lang="en-GB" sz="1900" dirty="0"/>
              <a:t>Image 1 - Saint Louis University, 2022. </a:t>
            </a:r>
            <a:r>
              <a:rPr lang="en-GB" sz="1900" i="1" dirty="0"/>
              <a:t>SDG 3: Good Health and Well‑Being banner</a:t>
            </a:r>
            <a:r>
              <a:rPr lang="en-GB" sz="1900" dirty="0"/>
              <a:t> [online image]. Available at: </a:t>
            </a:r>
            <a:r>
              <a:rPr lang="en-GB" sz="1900" u="sng" dirty="0">
                <a:hlinkClick r:id="rId2"/>
              </a:rPr>
              <a:t>https://www.slu.edu.ph/wp-content/uploads/2022/10/3-2-1024x284.png</a:t>
            </a:r>
            <a:r>
              <a:rPr lang="en-GB" sz="1900" dirty="0"/>
              <a:t> (Accessed: 14 February 2026).</a:t>
            </a:r>
          </a:p>
          <a:p>
            <a:pPr lvl="0"/>
            <a:r>
              <a:rPr lang="en-GB" sz="1900" dirty="0"/>
              <a:t>Image 2 - </a:t>
            </a:r>
            <a:r>
              <a:rPr lang="en-GB" sz="1900" dirty="0" err="1"/>
              <a:t>Flaticon</a:t>
            </a:r>
            <a:r>
              <a:rPr lang="en-GB" sz="1900" dirty="0"/>
              <a:t> (2026) </a:t>
            </a:r>
            <a:r>
              <a:rPr lang="en-GB" sz="1900" i="1" dirty="0"/>
              <a:t>Icon ID 3213090</a:t>
            </a:r>
            <a:r>
              <a:rPr lang="en-GB" sz="1900" dirty="0"/>
              <a:t> [online image]. Available at: </a:t>
            </a:r>
            <a:r>
              <a:rPr lang="en-GB" sz="1900" u="sng" dirty="0">
                <a:hlinkClick r:id="rId3"/>
              </a:rPr>
              <a:t>https://cdn-icons-png.flaticon.com/512/3213/3213090.png</a:t>
            </a:r>
            <a:r>
              <a:rPr lang="en-GB" sz="1900" dirty="0"/>
              <a:t> (Accessed: 13 February 2026).</a:t>
            </a:r>
          </a:p>
          <a:p>
            <a:pPr lvl="0"/>
            <a:r>
              <a:rPr lang="en-GB" sz="1900" dirty="0"/>
              <a:t>Image 3 -</a:t>
            </a:r>
            <a:r>
              <a:rPr lang="en-GB" sz="1900" dirty="0" err="1"/>
              <a:t>Dreamstime</a:t>
            </a:r>
            <a:r>
              <a:rPr lang="en-GB" sz="1900" dirty="0"/>
              <a:t> (2026) </a:t>
            </a:r>
            <a:r>
              <a:rPr lang="en-GB" sz="1900" i="1" dirty="0"/>
              <a:t>Health and wellbeing tag or word cloud</a:t>
            </a:r>
            <a:r>
              <a:rPr lang="en-GB" sz="1900" dirty="0"/>
              <a:t> [online image]. Available at: </a:t>
            </a:r>
            <a:r>
              <a:rPr lang="en-GB" sz="1900" u="sng" dirty="0">
                <a:hlinkClick r:id="rId4"/>
              </a:rPr>
              <a:t>https://thumbs.dreamstime.com/b/health-wellbeing-tag-word-cloud-15451484.jpg</a:t>
            </a:r>
            <a:r>
              <a:rPr lang="en-GB" sz="1900" dirty="0"/>
              <a:t> (Accessed: 13 February 2026)</a:t>
            </a:r>
          </a:p>
          <a:p>
            <a:pPr lvl="0"/>
            <a:r>
              <a:rPr lang="en-GB" sz="1900" dirty="0"/>
              <a:t>Image 4 - United Nations, 2016. </a:t>
            </a:r>
            <a:r>
              <a:rPr lang="en-GB" sz="1900" i="1" dirty="0"/>
              <a:t>SDG 3: Good Health and Wellbeing</a:t>
            </a:r>
            <a:r>
              <a:rPr lang="en-GB" sz="1900" dirty="0"/>
              <a:t> [online image]. Available at: </a:t>
            </a:r>
            <a:r>
              <a:rPr lang="en-GB" sz="1900" u="sng" dirty="0">
                <a:hlinkClick r:id="rId5"/>
              </a:rPr>
              <a:t>https://sdgs.un.org/goals/goal3</a:t>
            </a:r>
            <a:r>
              <a:rPr lang="en-GB" sz="1900" dirty="0"/>
              <a:t> (Accessed: 13 February 2026).</a:t>
            </a:r>
          </a:p>
          <a:p>
            <a:pPr marL="0" indent="0">
              <a:buNone/>
            </a:pPr>
            <a:endParaRPr lang="en-US" sz="1200" dirty="0"/>
          </a:p>
          <a:p>
            <a:endParaRPr lang="en-US" sz="1200" dirty="0"/>
          </a:p>
          <a:p>
            <a:endParaRPr lang="en-GB" dirty="0"/>
          </a:p>
        </p:txBody>
      </p:sp>
    </p:spTree>
    <p:extLst>
      <p:ext uri="{BB962C8B-B14F-4D97-AF65-F5344CB8AC3E}">
        <p14:creationId xmlns:p14="http://schemas.microsoft.com/office/powerpoint/2010/main" val="321489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9EA9FC-65FD-C7A2-DFAC-5788C8DBE618}"/>
              </a:ext>
            </a:extLst>
          </p:cNvPr>
          <p:cNvSpPr>
            <a:spLocks noGrp="1"/>
          </p:cNvSpPr>
          <p:nvPr>
            <p:ph idx="1"/>
          </p:nvPr>
        </p:nvSpPr>
        <p:spPr>
          <a:xfrm>
            <a:off x="700635" y="1023257"/>
            <a:ext cx="10691265" cy="4938631"/>
          </a:xfrm>
        </p:spPr>
        <p:txBody>
          <a:bodyPr>
            <a:normAutofit/>
          </a:bodyPr>
          <a:lstStyle/>
          <a:p>
            <a:endParaRPr lang="en-GB" dirty="0"/>
          </a:p>
          <a:p>
            <a:endParaRPr lang="en-US"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7720AA17-A277-550C-BC49-99815A2444FB}"/>
              </a:ext>
            </a:extLst>
          </p:cNvPr>
          <p:cNvSpPr txBox="1"/>
          <p:nvPr/>
        </p:nvSpPr>
        <p:spPr>
          <a:xfrm>
            <a:off x="795528" y="1197864"/>
            <a:ext cx="10691265" cy="5170646"/>
          </a:xfrm>
          <a:prstGeom prst="rect">
            <a:avLst/>
          </a:prstGeom>
          <a:noFill/>
        </p:spPr>
        <p:txBody>
          <a:bodyPr wrap="square" rtlCol="0">
            <a:spAutoFit/>
          </a:bodyPr>
          <a:lstStyle/>
          <a:p>
            <a:pPr marL="285750" lvl="0" indent="-285750">
              <a:buFont typeface="Arial" panose="020B0604020202020204" pitchFamily="34" charset="0"/>
              <a:buChar char="•"/>
            </a:pPr>
            <a:r>
              <a:rPr lang="en-US" sz="1400" dirty="0"/>
              <a:t>Marmot, M. (2020) </a:t>
            </a:r>
            <a:r>
              <a:rPr lang="en-US" sz="1400" i="1" dirty="0"/>
              <a:t>Health equity in England: The Marmot Review 10 years on</a:t>
            </a:r>
            <a:r>
              <a:rPr lang="en-US" sz="1400" dirty="0"/>
              <a:t>. London: Institute of Health Equity.</a:t>
            </a:r>
            <a:endParaRPr lang="en-GB" sz="1400" dirty="0"/>
          </a:p>
          <a:p>
            <a:pPr marL="285750" lvl="0" indent="-285750">
              <a:buFont typeface="Arial" panose="020B0604020202020204" pitchFamily="34" charset="0"/>
              <a:buChar char="•"/>
            </a:pPr>
            <a:r>
              <a:rPr lang="en-GB" sz="1400" dirty="0"/>
              <a:t>National Institute for Health and Care Excellence (2018) </a:t>
            </a:r>
            <a:r>
              <a:rPr lang="en-GB" sz="1400" i="1" dirty="0"/>
              <a:t>Behaviour change: individual approaches (PH49)</a:t>
            </a:r>
            <a:r>
              <a:rPr lang="en-GB" sz="1400" dirty="0"/>
              <a:t>. London: NICE.</a:t>
            </a:r>
          </a:p>
          <a:p>
            <a:pPr marL="285750" lvl="0" indent="-285750">
              <a:buFont typeface="Arial" panose="020B0604020202020204" pitchFamily="34" charset="0"/>
              <a:buChar char="•"/>
            </a:pPr>
            <a:r>
              <a:rPr lang="en-GB" sz="1400" dirty="0"/>
              <a:t>NHS England (2016) </a:t>
            </a:r>
            <a:r>
              <a:rPr lang="en-GB" sz="1400" i="1" dirty="0"/>
              <a:t>Making Every Contact Count Framework</a:t>
            </a:r>
            <a:r>
              <a:rPr lang="en-GB" sz="1400" dirty="0"/>
              <a:t>. London: NHS England.</a:t>
            </a:r>
          </a:p>
          <a:p>
            <a:pPr marL="285750" lvl="0" indent="-285750">
              <a:buFont typeface="Arial" panose="020B0604020202020204" pitchFamily="34" charset="0"/>
              <a:buChar char="•"/>
            </a:pPr>
            <a:r>
              <a:rPr lang="en-US" sz="1400" dirty="0"/>
              <a:t>NHS England (2019) </a:t>
            </a:r>
            <a:r>
              <a:rPr lang="en-US" sz="1400" i="1" dirty="0"/>
              <a:t>The NHS Long Term Plan</a:t>
            </a:r>
            <a:r>
              <a:rPr lang="en-US" sz="1400" dirty="0"/>
              <a:t>. London</a:t>
            </a:r>
            <a:endParaRPr lang="en-GB" sz="1400" dirty="0"/>
          </a:p>
          <a:p>
            <a:pPr marL="285750" lvl="0" indent="-285750">
              <a:buFont typeface="Arial" panose="020B0604020202020204" pitchFamily="34" charset="0"/>
              <a:buChar char="•"/>
            </a:pPr>
            <a:r>
              <a:rPr lang="en-GB" sz="1400" dirty="0"/>
              <a:t>NHS England (2023) </a:t>
            </a:r>
            <a:r>
              <a:rPr lang="en-GB" sz="1400" i="1" dirty="0"/>
              <a:t>Core20PLUS5 – An approach to reducing health inequalities</a:t>
            </a:r>
            <a:r>
              <a:rPr lang="en-GB" sz="1400" dirty="0"/>
              <a:t>. London: NHS England.</a:t>
            </a:r>
          </a:p>
          <a:p>
            <a:pPr marL="285750" lvl="0" indent="-285750">
              <a:buFont typeface="Arial" panose="020B0604020202020204" pitchFamily="34" charset="0"/>
              <a:buChar char="•"/>
            </a:pPr>
            <a:r>
              <a:rPr lang="en-US" sz="1400" dirty="0"/>
              <a:t>NHS England (2023) </a:t>
            </a:r>
            <a:r>
              <a:rPr lang="en-US" sz="1400" i="1" dirty="0"/>
              <a:t>NHS Diabetes Prevention Programme</a:t>
            </a:r>
            <a:r>
              <a:rPr lang="en-US" sz="1400" dirty="0"/>
              <a:t>. London: NHS England.</a:t>
            </a:r>
            <a:endParaRPr lang="en-GB" sz="1400" dirty="0"/>
          </a:p>
          <a:p>
            <a:pPr marL="285750" lvl="0" indent="-285750">
              <a:buFont typeface="Arial" panose="020B0604020202020204" pitchFamily="34" charset="0"/>
              <a:buChar char="•"/>
            </a:pPr>
            <a:r>
              <a:rPr lang="en-GB" sz="1400" dirty="0"/>
              <a:t>NHS England (2024) </a:t>
            </a:r>
            <a:r>
              <a:rPr lang="en-GB" sz="1400" i="1" dirty="0"/>
              <a:t>Inclusive digital healthcare: A framework for NHS action on digital inclusion</a:t>
            </a:r>
            <a:r>
              <a:rPr lang="en-GB" sz="1400" dirty="0"/>
              <a:t>. London: NHS England.</a:t>
            </a:r>
          </a:p>
          <a:p>
            <a:pPr marL="285750" lvl="0" indent="-285750">
              <a:buFont typeface="Arial" panose="020B0604020202020204" pitchFamily="34" charset="0"/>
              <a:buChar char="•"/>
            </a:pPr>
            <a:r>
              <a:rPr lang="en-GB" sz="1400" dirty="0"/>
              <a:t>NHS Midlands and Lancashire Commissioning Support Unit (2019) </a:t>
            </a:r>
            <a:r>
              <a:rPr lang="en-GB" sz="1400" i="1" dirty="0"/>
              <a:t>MECC Evaluation Report</a:t>
            </a:r>
            <a:r>
              <a:rPr lang="en-GB" sz="1400" dirty="0"/>
              <a:t>.</a:t>
            </a:r>
          </a:p>
          <a:p>
            <a:pPr marL="285750" lvl="0" indent="-285750">
              <a:buFont typeface="Arial" panose="020B0604020202020204" pitchFamily="34" charset="0"/>
              <a:buChar char="•"/>
            </a:pPr>
            <a:r>
              <a:rPr lang="en-GB" sz="1400" dirty="0"/>
              <a:t>Ofcom (2023) </a:t>
            </a:r>
            <a:r>
              <a:rPr lang="en-GB" sz="1400" i="1" dirty="0"/>
              <a:t>Adults’ media use and attitudes report 2023</a:t>
            </a:r>
            <a:r>
              <a:rPr lang="en-GB" sz="1400" dirty="0"/>
              <a:t>. London: Ofcom.</a:t>
            </a:r>
          </a:p>
          <a:p>
            <a:pPr marL="285750" lvl="0" indent="-285750">
              <a:buFont typeface="Arial" panose="020B0604020202020204" pitchFamily="34" charset="0"/>
              <a:buChar char="•"/>
            </a:pPr>
            <a:r>
              <a:rPr lang="en-US" sz="1400" dirty="0"/>
              <a:t>Office for National Statistics (2023) </a:t>
            </a:r>
            <a:r>
              <a:rPr lang="en-US" sz="1400" i="1" dirty="0"/>
              <a:t>Personal and economic wellbeing in the UK</a:t>
            </a:r>
            <a:r>
              <a:rPr lang="en-US" sz="1400" dirty="0"/>
              <a:t>. London: ONS.</a:t>
            </a:r>
            <a:endParaRPr lang="en-GB" sz="1400" dirty="0"/>
          </a:p>
          <a:p>
            <a:pPr marL="285750" lvl="0" indent="-285750">
              <a:buFont typeface="Arial" panose="020B0604020202020204" pitchFamily="34" charset="0"/>
              <a:buChar char="•"/>
            </a:pPr>
            <a:r>
              <a:rPr lang="en-GB" sz="1400" dirty="0"/>
              <a:t>Office for National Statistics (ONS) (2023) </a:t>
            </a:r>
            <a:r>
              <a:rPr lang="en-GB" sz="1400" i="1" dirty="0"/>
              <a:t>Health state life expectancies by national deprivation deciles, England</a:t>
            </a:r>
            <a:r>
              <a:rPr lang="en-GB" sz="1400" dirty="0"/>
              <a:t>. London: ONS.</a:t>
            </a:r>
          </a:p>
          <a:p>
            <a:pPr marL="285750" lvl="0" indent="-285750">
              <a:buFont typeface="Arial" panose="020B0604020202020204" pitchFamily="34" charset="0"/>
              <a:buChar char="•"/>
            </a:pPr>
            <a:r>
              <a:rPr lang="en-GB" sz="1400" dirty="0"/>
              <a:t>One You East Sussex (n.d.) </a:t>
            </a:r>
            <a:r>
              <a:rPr lang="en-GB" sz="1400" i="1" dirty="0"/>
              <a:t>MECC logo image</a:t>
            </a:r>
            <a:r>
              <a:rPr lang="en-GB" sz="1400" dirty="0"/>
              <a:t> </a:t>
            </a:r>
          </a:p>
          <a:p>
            <a:pPr marL="285750" lvl="0" indent="-285750">
              <a:buFont typeface="Arial" panose="020B0604020202020204" pitchFamily="34" charset="0"/>
              <a:buChar char="•"/>
            </a:pPr>
            <a:r>
              <a:rPr lang="en-US" sz="1400" dirty="0"/>
              <a:t>Public Health England (2018) </a:t>
            </a:r>
            <a:r>
              <a:rPr lang="en-US" sz="1400" i="1" dirty="0"/>
              <a:t>Stoptober 2018 Campaign Evaluation</a:t>
            </a:r>
            <a:r>
              <a:rPr lang="en-US" sz="1400" dirty="0"/>
              <a:t>. London: PHE.</a:t>
            </a:r>
            <a:endParaRPr lang="en-GB" sz="1400" dirty="0"/>
          </a:p>
          <a:p>
            <a:pPr marL="285750" lvl="0" indent="-285750">
              <a:buFont typeface="Arial" panose="020B0604020202020204" pitchFamily="34" charset="0"/>
              <a:buChar char="•"/>
            </a:pPr>
            <a:r>
              <a:rPr lang="en-US" sz="1400" dirty="0"/>
              <a:t>Public Health England (2021) </a:t>
            </a:r>
            <a:r>
              <a:rPr lang="en-US" sz="1400" i="1" dirty="0"/>
              <a:t>Stoptober 2020 Campaign Evaluation</a:t>
            </a:r>
            <a:r>
              <a:rPr lang="en-US" sz="1400" dirty="0"/>
              <a:t>. London: PHE.</a:t>
            </a:r>
            <a:endParaRPr lang="en-GB" sz="1400" dirty="0"/>
          </a:p>
          <a:p>
            <a:pPr marL="285750" lvl="0" indent="-285750">
              <a:buFont typeface="Arial" panose="020B0604020202020204" pitchFamily="34" charset="0"/>
              <a:buChar char="•"/>
            </a:pPr>
            <a:r>
              <a:rPr lang="en-GB" sz="1400" dirty="0"/>
              <a:t>Public Health Wales (2023) </a:t>
            </a:r>
            <a:r>
              <a:rPr lang="en-GB" sz="1400" i="1" dirty="0"/>
              <a:t>Scoping review reveals factors behind inequality in access to healthcare</a:t>
            </a:r>
            <a:r>
              <a:rPr lang="en-GB" sz="1400" dirty="0"/>
              <a:t>. Cardiff: PHW.</a:t>
            </a:r>
          </a:p>
          <a:p>
            <a:pPr marL="285750" lvl="0" indent="-285750">
              <a:buFont typeface="Arial" panose="020B0604020202020204" pitchFamily="34" charset="0"/>
              <a:buChar char="•"/>
            </a:pPr>
            <a:r>
              <a:rPr lang="en-GB" sz="1400" dirty="0"/>
              <a:t>UK Government (2010) </a:t>
            </a:r>
            <a:r>
              <a:rPr lang="en-GB" sz="1400" i="1" dirty="0"/>
              <a:t>Equality Act 2010</a:t>
            </a:r>
            <a:r>
              <a:rPr lang="en-GB" sz="1400" dirty="0"/>
              <a:t>. London: The Stationery Office.</a:t>
            </a:r>
          </a:p>
          <a:p>
            <a:pPr marL="285750" lvl="0" indent="-285750">
              <a:buFont typeface="Arial" panose="020B0604020202020204" pitchFamily="34" charset="0"/>
              <a:buChar char="•"/>
            </a:pPr>
            <a:r>
              <a:rPr lang="en-GB" sz="1400" dirty="0"/>
              <a:t>UK Health Security Agency (UKHSA) (2023) </a:t>
            </a:r>
            <a:r>
              <a:rPr lang="en-GB" sz="1400" i="1" dirty="0"/>
              <a:t>Health protection inequalities report</a:t>
            </a:r>
            <a:r>
              <a:rPr lang="en-GB" sz="1400" dirty="0"/>
              <a:t>. London: UKHSA.</a:t>
            </a:r>
          </a:p>
          <a:p>
            <a:pPr marL="285750" lvl="0" indent="-285750">
              <a:buFont typeface="Arial" panose="020B0604020202020204" pitchFamily="34" charset="0"/>
              <a:buChar char="•"/>
            </a:pPr>
            <a:r>
              <a:rPr lang="en-US" sz="1400" dirty="0"/>
              <a:t>United Nations (2015) </a:t>
            </a:r>
            <a:r>
              <a:rPr lang="en-US" sz="1400" i="1" dirty="0"/>
              <a:t>Transforming our world: the 2030 Agenda for Sustainable Development</a:t>
            </a:r>
            <a:r>
              <a:rPr lang="en-US" sz="1400" dirty="0"/>
              <a:t>. New York: United Nations.</a:t>
            </a:r>
            <a:endParaRPr lang="en-GB" sz="1400" dirty="0"/>
          </a:p>
          <a:p>
            <a:pPr marL="285750" lvl="0" indent="-285750">
              <a:buFont typeface="Arial" panose="020B0604020202020204" pitchFamily="34" charset="0"/>
              <a:buChar char="•"/>
            </a:pPr>
            <a:r>
              <a:rPr lang="en-US" sz="1400" dirty="0"/>
              <a:t>United Nations (2015) </a:t>
            </a:r>
            <a:r>
              <a:rPr lang="en-US" sz="1400" i="1" dirty="0"/>
              <a:t>Transforming our world: the 2030 Agenda for Sustainable Development</a:t>
            </a:r>
            <a:r>
              <a:rPr lang="en-US" sz="1400" dirty="0"/>
              <a:t>. New York: United Nations.</a:t>
            </a:r>
            <a:endParaRPr lang="en-GB" sz="1400" dirty="0"/>
          </a:p>
          <a:p>
            <a:pPr marL="285750" lvl="0" indent="-285750">
              <a:buFont typeface="Arial" panose="020B0604020202020204" pitchFamily="34" charset="0"/>
              <a:buChar char="•"/>
            </a:pPr>
            <a:r>
              <a:rPr lang="en-US" sz="1400" dirty="0"/>
              <a:t>World Health </a:t>
            </a:r>
            <a:r>
              <a:rPr lang="en-US" sz="1400" dirty="0" err="1"/>
              <a:t>Organisation</a:t>
            </a:r>
            <a:r>
              <a:rPr lang="en-US" sz="1400" dirty="0"/>
              <a:t> (2020) </a:t>
            </a:r>
            <a:r>
              <a:rPr lang="en-US" sz="1400" i="1" dirty="0"/>
              <a:t>Constitution of the World Health </a:t>
            </a:r>
            <a:r>
              <a:rPr lang="en-US" sz="1400" i="1" dirty="0" err="1"/>
              <a:t>Organisation</a:t>
            </a:r>
            <a:r>
              <a:rPr lang="en-US" sz="1400" dirty="0"/>
              <a:t>. Geneva: WHO.</a:t>
            </a:r>
            <a:endParaRPr lang="en-GB" sz="1400" dirty="0"/>
          </a:p>
          <a:p>
            <a:pPr marL="285750" lvl="0" indent="-285750">
              <a:buFont typeface="Arial" panose="020B0604020202020204" pitchFamily="34" charset="0"/>
              <a:buChar char="•"/>
            </a:pPr>
            <a:r>
              <a:rPr lang="en-US" sz="1400" dirty="0"/>
              <a:t>World Health </a:t>
            </a:r>
            <a:r>
              <a:rPr lang="en-US" sz="1400" dirty="0" err="1"/>
              <a:t>Organisation</a:t>
            </a:r>
            <a:r>
              <a:rPr lang="en-US" sz="1400" dirty="0"/>
              <a:t> (2020) </a:t>
            </a:r>
            <a:r>
              <a:rPr lang="en-US" sz="1400" i="1" dirty="0"/>
              <a:t>Constitution of the World Health </a:t>
            </a:r>
            <a:r>
              <a:rPr lang="en-US" sz="1400" i="1" dirty="0" err="1"/>
              <a:t>Organisation</a:t>
            </a:r>
            <a:r>
              <a:rPr lang="en-US" sz="1400" dirty="0"/>
              <a:t>. Geneva: WHO.</a:t>
            </a:r>
            <a:endParaRPr lang="en-GB" sz="1400" dirty="0"/>
          </a:p>
          <a:p>
            <a:r>
              <a:rPr lang="en-GB" dirty="0"/>
              <a:t> </a:t>
            </a:r>
          </a:p>
          <a:p>
            <a:pPr lvl="0"/>
            <a:endParaRPr lang="en-GB" dirty="0"/>
          </a:p>
        </p:txBody>
      </p:sp>
    </p:spTree>
    <p:extLst>
      <p:ext uri="{BB962C8B-B14F-4D97-AF65-F5344CB8AC3E}">
        <p14:creationId xmlns:p14="http://schemas.microsoft.com/office/powerpoint/2010/main" val="231399538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Metadata/LabelInfo.xml><?xml version="1.0" encoding="utf-8"?>
<clbl:labelList xmlns:clbl="http://schemas.microsoft.com/office/2020/mipLabelMetadata">
  <clbl:label id="{b5396b3f-dc01-41c6-a648-ab88fc50c118}" enabled="0" method="" siteId="{b5396b3f-dc01-41c6-a648-ab88fc50c118}" removed="1"/>
</clbl:labelList>
</file>

<file path=docProps/app.xml><?xml version="1.0" encoding="utf-8"?>
<Properties xmlns="http://schemas.openxmlformats.org/officeDocument/2006/extended-properties" xmlns:vt="http://schemas.openxmlformats.org/officeDocument/2006/docPropsVTypes">
  <TotalTime>68</TotalTime>
  <Words>2224</Words>
  <Application>Microsoft Office PowerPoint</Application>
  <PresentationFormat>Widescreen</PresentationFormat>
  <Paragraphs>152</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Calisto MT</vt:lpstr>
      <vt:lpstr>Univers Condensed</vt:lpstr>
      <vt:lpstr>ChronicleVTI</vt:lpstr>
      <vt:lpstr>Module Title: Health, wellbeing and sustainable development Module code: bmhp6030 Assignment title: component 1 presentation NAME: Sabrina khan Student id: 2221348  Lecturer: zakkiyah AHMED </vt:lpstr>
      <vt:lpstr>Introduction</vt:lpstr>
      <vt:lpstr>Definitions and key concepts -hEALTH</vt:lpstr>
      <vt:lpstr>Key concepts and definitions</vt:lpstr>
      <vt:lpstr>Key concepts and definitions </vt:lpstr>
      <vt:lpstr>Theories-Biopsychosocial model</vt:lpstr>
      <vt:lpstr>Theories- Ecological Model</vt:lpstr>
      <vt:lpstr>Theories- Holistic model</vt:lpstr>
      <vt:lpstr>Sustainable development Goals (sdg3)</vt:lpstr>
      <vt:lpstr>Policy and Governance in UK Health &amp; Social Care</vt:lpstr>
      <vt:lpstr>Policy and Governance-How UK Social Processes &amp; Ideologies Influence Practice</vt:lpstr>
      <vt:lpstr>Case STUDY: MAKING EVERY CONTACT COUNT (MECC) </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dc:creator>
  <cp:lastModifiedBy>Misbah Khan</cp:lastModifiedBy>
  <cp:revision>3</cp:revision>
  <dcterms:created xsi:type="dcterms:W3CDTF">2026-02-09T20:59:51Z</dcterms:created>
  <dcterms:modified xsi:type="dcterms:W3CDTF">2026-02-13T16:35:58Z</dcterms:modified>
</cp:coreProperties>
</file>