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2"/>
  </p:notesMasterIdLst>
  <p:sldIdLst>
    <p:sldId id="256" r:id="rId3"/>
    <p:sldId id="257" r:id="rId4"/>
    <p:sldId id="311" r:id="rId5"/>
    <p:sldId id="267" r:id="rId6"/>
    <p:sldId id="265" r:id="rId7"/>
    <p:sldId id="266" r:id="rId8"/>
    <p:sldId id="268" r:id="rId9"/>
    <p:sldId id="270" r:id="rId10"/>
    <p:sldId id="309" r:id="rId11"/>
    <p:sldId id="310" r:id="rId12"/>
    <p:sldId id="269" r:id="rId13"/>
    <p:sldId id="259" r:id="rId14"/>
    <p:sldId id="261" r:id="rId15"/>
    <p:sldId id="263" r:id="rId16"/>
    <p:sldId id="260" r:id="rId17"/>
    <p:sldId id="262" r:id="rId18"/>
    <p:sldId id="314" r:id="rId19"/>
    <p:sldId id="316" r:id="rId20"/>
    <p:sldId id="317" r:id="rId21"/>
    <p:sldId id="315" r:id="rId22"/>
    <p:sldId id="318" r:id="rId23"/>
    <p:sldId id="264" r:id="rId24"/>
    <p:sldId id="313" r:id="rId25"/>
    <p:sldId id="331" r:id="rId26"/>
    <p:sldId id="332" r:id="rId27"/>
    <p:sldId id="322" r:id="rId28"/>
    <p:sldId id="320" r:id="rId29"/>
    <p:sldId id="321" r:id="rId30"/>
    <p:sldId id="323" r:id="rId31"/>
    <p:sldId id="324" r:id="rId32"/>
    <p:sldId id="325" r:id="rId33"/>
    <p:sldId id="327" r:id="rId34"/>
    <p:sldId id="328" r:id="rId35"/>
    <p:sldId id="329" r:id="rId36"/>
    <p:sldId id="330" r:id="rId37"/>
    <p:sldId id="326" r:id="rId38"/>
    <p:sldId id="273" r:id="rId39"/>
    <p:sldId id="333" r:id="rId40"/>
    <p:sldId id="334"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CD60BD-E5CD-4374-B486-8AFDEC7A4609}" v="58" dt="2025-02-24T09:49:26.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74286" autoAdjust="0"/>
  </p:normalViewPr>
  <p:slideViewPr>
    <p:cSldViewPr snapToGrid="0">
      <p:cViewPr varScale="1">
        <p:scale>
          <a:sx n="82" d="100"/>
          <a:sy n="82" d="100"/>
        </p:scale>
        <p:origin x="67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CFCD60BD-E5CD-4374-B486-8AFDEC7A4609}"/>
    <pc:docChg chg="undo custSel addSld delSld modSld sldOrd">
      <pc:chgData name="Jonathan Wyatt" userId="c3e1212f-7374-4739-8e9f-f13855138211" providerId="ADAL" clId="{CFCD60BD-E5CD-4374-B486-8AFDEC7A4609}" dt="2025-03-05T09:30:48.100" v="3933" actId="47"/>
      <pc:docMkLst>
        <pc:docMk/>
      </pc:docMkLst>
      <pc:sldChg chg="addSp delSp modSp mod setBg">
        <pc:chgData name="Jonathan Wyatt" userId="c3e1212f-7374-4739-8e9f-f13855138211" providerId="ADAL" clId="{CFCD60BD-E5CD-4374-B486-8AFDEC7A4609}" dt="2025-03-05T09:30:43.001" v="3932" actId="26606"/>
        <pc:sldMkLst>
          <pc:docMk/>
          <pc:sldMk cId="3935265222" sldId="257"/>
        </pc:sldMkLst>
        <pc:spChg chg="mod">
          <ac:chgData name="Jonathan Wyatt" userId="c3e1212f-7374-4739-8e9f-f13855138211" providerId="ADAL" clId="{CFCD60BD-E5CD-4374-B486-8AFDEC7A4609}" dt="2025-03-05T09:30:43.001" v="3932" actId="26606"/>
          <ac:spMkLst>
            <pc:docMk/>
            <pc:sldMk cId="3935265222" sldId="257"/>
            <ac:spMk id="2" creationId="{C9DDE66E-833D-98F9-DF6F-63CD3C3BAF33}"/>
          </ac:spMkLst>
        </pc:spChg>
        <pc:spChg chg="del mod">
          <ac:chgData name="Jonathan Wyatt" userId="c3e1212f-7374-4739-8e9f-f13855138211" providerId="ADAL" clId="{CFCD60BD-E5CD-4374-B486-8AFDEC7A4609}" dt="2025-03-05T09:30:43.001" v="3932" actId="26606"/>
          <ac:spMkLst>
            <pc:docMk/>
            <pc:sldMk cId="3935265222" sldId="257"/>
            <ac:spMk id="3" creationId="{7CD47CDA-037D-0623-1CB4-D7D9D69F6ED4}"/>
          </ac:spMkLst>
        </pc:spChg>
        <pc:spChg chg="add">
          <ac:chgData name="Jonathan Wyatt" userId="c3e1212f-7374-4739-8e9f-f13855138211" providerId="ADAL" clId="{CFCD60BD-E5CD-4374-B486-8AFDEC7A4609}" dt="2025-03-05T09:30:43.001" v="3932" actId="26606"/>
          <ac:spMkLst>
            <pc:docMk/>
            <pc:sldMk cId="3935265222" sldId="257"/>
            <ac:spMk id="10" creationId="{B50AB553-2A96-4A92-96F2-93548E096954}"/>
          </ac:spMkLst>
        </pc:spChg>
        <pc:graphicFrameChg chg="add">
          <ac:chgData name="Jonathan Wyatt" userId="c3e1212f-7374-4739-8e9f-f13855138211" providerId="ADAL" clId="{CFCD60BD-E5CD-4374-B486-8AFDEC7A4609}" dt="2025-03-05T09:30:43.001" v="3932" actId="26606"/>
          <ac:graphicFrameMkLst>
            <pc:docMk/>
            <pc:sldMk cId="3935265222" sldId="257"/>
            <ac:graphicFrameMk id="5" creationId="{009D74BE-C8E0-3760-5FAB-87B035159A72}"/>
          </ac:graphicFrameMkLst>
        </pc:graphicFrameChg>
        <pc:picChg chg="add">
          <ac:chgData name="Jonathan Wyatt" userId="c3e1212f-7374-4739-8e9f-f13855138211" providerId="ADAL" clId="{CFCD60BD-E5CD-4374-B486-8AFDEC7A4609}" dt="2025-03-05T09:30:43.001" v="3932" actId="26606"/>
          <ac:picMkLst>
            <pc:docMk/>
            <pc:sldMk cId="3935265222" sldId="257"/>
            <ac:picMk id="6" creationId="{4881E387-3273-CAEA-58DD-DE7A959C6874}"/>
          </ac:picMkLst>
        </pc:picChg>
      </pc:sldChg>
      <pc:sldChg chg="del">
        <pc:chgData name="Jonathan Wyatt" userId="c3e1212f-7374-4739-8e9f-f13855138211" providerId="ADAL" clId="{CFCD60BD-E5CD-4374-B486-8AFDEC7A4609}" dt="2025-03-05T09:30:48.100" v="3933" actId="47"/>
        <pc:sldMkLst>
          <pc:docMk/>
          <pc:sldMk cId="2248790963" sldId="258"/>
        </pc:sldMkLst>
      </pc:sldChg>
      <pc:sldChg chg="ord">
        <pc:chgData name="Jonathan Wyatt" userId="c3e1212f-7374-4739-8e9f-f13855138211" providerId="ADAL" clId="{CFCD60BD-E5CD-4374-B486-8AFDEC7A4609}" dt="2025-02-20T16:32:55.655" v="429"/>
        <pc:sldMkLst>
          <pc:docMk/>
          <pc:sldMk cId="2285008178" sldId="261"/>
        </pc:sldMkLst>
      </pc:sldChg>
      <pc:sldChg chg="ord">
        <pc:chgData name="Jonathan Wyatt" userId="c3e1212f-7374-4739-8e9f-f13855138211" providerId="ADAL" clId="{CFCD60BD-E5CD-4374-B486-8AFDEC7A4609}" dt="2025-02-20T16:32:51.285" v="427"/>
        <pc:sldMkLst>
          <pc:docMk/>
          <pc:sldMk cId="146240986" sldId="263"/>
        </pc:sldMkLst>
      </pc:sldChg>
      <pc:sldChg chg="addSp modSp mod ord setBg modNotesTx">
        <pc:chgData name="Jonathan Wyatt" userId="c3e1212f-7374-4739-8e9f-f13855138211" providerId="ADAL" clId="{CFCD60BD-E5CD-4374-B486-8AFDEC7A4609}" dt="2025-02-21T12:08:28.743" v="1789" actId="313"/>
        <pc:sldMkLst>
          <pc:docMk/>
          <pc:sldMk cId="1797068022" sldId="264"/>
        </pc:sldMkLst>
        <pc:spChg chg="mod">
          <ac:chgData name="Jonathan Wyatt" userId="c3e1212f-7374-4739-8e9f-f13855138211" providerId="ADAL" clId="{CFCD60BD-E5CD-4374-B486-8AFDEC7A4609}" dt="2025-02-21T12:07:27.933" v="1666" actId="122"/>
          <ac:spMkLst>
            <pc:docMk/>
            <pc:sldMk cId="1797068022" sldId="264"/>
            <ac:spMk id="2" creationId="{D1F44AD1-4219-C926-442C-6F800C9938FD}"/>
          </ac:spMkLst>
        </pc:spChg>
        <pc:spChg chg="add">
          <ac:chgData name="Jonathan Wyatt" userId="c3e1212f-7374-4739-8e9f-f13855138211" providerId="ADAL" clId="{CFCD60BD-E5CD-4374-B486-8AFDEC7A4609}" dt="2025-02-21T12:07:25.698" v="1665" actId="26606"/>
          <ac:spMkLst>
            <pc:docMk/>
            <pc:sldMk cId="1797068022" sldId="264"/>
            <ac:spMk id="10" creationId="{B51F6560-D61C-400F-B71A-3FDEBF451B22}"/>
          </ac:spMkLst>
        </pc:spChg>
        <pc:grpChg chg="add">
          <ac:chgData name="Jonathan Wyatt" userId="c3e1212f-7374-4739-8e9f-f13855138211" providerId="ADAL" clId="{CFCD60BD-E5CD-4374-B486-8AFDEC7A4609}" dt="2025-02-21T12:07:25.698" v="1665" actId="26606"/>
          <ac:grpSpMkLst>
            <pc:docMk/>
            <pc:sldMk cId="1797068022" sldId="264"/>
            <ac:grpSpMk id="12" creationId="{F938B951-7EFC-40A2-B198-E73D39DFB3FC}"/>
          </ac:grpSpMkLst>
        </pc:grpChg>
        <pc:picChg chg="mod">
          <ac:chgData name="Jonathan Wyatt" userId="c3e1212f-7374-4739-8e9f-f13855138211" providerId="ADAL" clId="{CFCD60BD-E5CD-4374-B486-8AFDEC7A4609}" dt="2025-02-21T12:07:25.698" v="1665" actId="26606"/>
          <ac:picMkLst>
            <pc:docMk/>
            <pc:sldMk cId="1797068022" sldId="264"/>
            <ac:picMk id="4" creationId="{AA5F6A03-BFC7-CAF4-65BA-462EA2CC02DF}"/>
          </ac:picMkLst>
        </pc:picChg>
        <pc:picChg chg="mod">
          <ac:chgData name="Jonathan Wyatt" userId="c3e1212f-7374-4739-8e9f-f13855138211" providerId="ADAL" clId="{CFCD60BD-E5CD-4374-B486-8AFDEC7A4609}" dt="2025-02-21T12:07:25.698" v="1665" actId="26606"/>
          <ac:picMkLst>
            <pc:docMk/>
            <pc:sldMk cId="1797068022" sldId="264"/>
            <ac:picMk id="5" creationId="{E673611C-0EB4-EFAF-08E1-EBEF63057327}"/>
          </ac:picMkLst>
        </pc:picChg>
      </pc:sldChg>
      <pc:sldChg chg="addSp delSp modSp mod setBg modNotesTx">
        <pc:chgData name="Jonathan Wyatt" userId="c3e1212f-7374-4739-8e9f-f13855138211" providerId="ADAL" clId="{CFCD60BD-E5CD-4374-B486-8AFDEC7A4609}" dt="2025-02-20T16:13:30.798" v="224" actId="26606"/>
        <pc:sldMkLst>
          <pc:docMk/>
          <pc:sldMk cId="1090336123" sldId="269"/>
        </pc:sldMkLst>
        <pc:spChg chg="mod">
          <ac:chgData name="Jonathan Wyatt" userId="c3e1212f-7374-4739-8e9f-f13855138211" providerId="ADAL" clId="{CFCD60BD-E5CD-4374-B486-8AFDEC7A4609}" dt="2025-02-20T16:13:30.798" v="224" actId="26606"/>
          <ac:spMkLst>
            <pc:docMk/>
            <pc:sldMk cId="1090336123" sldId="269"/>
            <ac:spMk id="2" creationId="{4080FCE7-1D11-06CE-33BC-97EC91D1CFCE}"/>
          </ac:spMkLst>
        </pc:spChg>
        <pc:picChg chg="add mod">
          <ac:chgData name="Jonathan Wyatt" userId="c3e1212f-7374-4739-8e9f-f13855138211" providerId="ADAL" clId="{CFCD60BD-E5CD-4374-B486-8AFDEC7A4609}" dt="2025-02-20T16:13:30.798" v="224" actId="26606"/>
          <ac:picMkLst>
            <pc:docMk/>
            <pc:sldMk cId="1090336123" sldId="269"/>
            <ac:picMk id="4" creationId="{C299766A-9FD4-EF9F-1667-5C8A389050E1}"/>
          </ac:picMkLst>
        </pc:picChg>
        <pc:picChg chg="add mod ord">
          <ac:chgData name="Jonathan Wyatt" userId="c3e1212f-7374-4739-8e9f-f13855138211" providerId="ADAL" clId="{CFCD60BD-E5CD-4374-B486-8AFDEC7A4609}" dt="2025-02-20T16:13:30.798" v="224" actId="26606"/>
          <ac:picMkLst>
            <pc:docMk/>
            <pc:sldMk cId="1090336123" sldId="269"/>
            <ac:picMk id="7170" creationId="{C78F0551-E0EB-EF85-A261-FAEB735A7896}"/>
          </ac:picMkLst>
        </pc:picChg>
        <pc:picChg chg="add mod">
          <ac:chgData name="Jonathan Wyatt" userId="c3e1212f-7374-4739-8e9f-f13855138211" providerId="ADAL" clId="{CFCD60BD-E5CD-4374-B486-8AFDEC7A4609}" dt="2025-02-20T16:13:30.798" v="224" actId="26606"/>
          <ac:picMkLst>
            <pc:docMk/>
            <pc:sldMk cId="1090336123" sldId="269"/>
            <ac:picMk id="7172" creationId="{B98858B1-E64B-007A-6144-D4F223C438C6}"/>
          </ac:picMkLst>
        </pc:picChg>
        <pc:cxnChg chg="add">
          <ac:chgData name="Jonathan Wyatt" userId="c3e1212f-7374-4739-8e9f-f13855138211" providerId="ADAL" clId="{CFCD60BD-E5CD-4374-B486-8AFDEC7A4609}" dt="2025-02-20T16:13:30.798" v="224" actId="26606"/>
          <ac:cxnSpMkLst>
            <pc:docMk/>
            <pc:sldMk cId="1090336123" sldId="269"/>
            <ac:cxnSpMk id="7177" creationId="{192712F8-36FA-35DF-0CE8-4098D93322A3}"/>
          </ac:cxnSpMkLst>
        </pc:cxnChg>
        <pc:cxnChg chg="add">
          <ac:chgData name="Jonathan Wyatt" userId="c3e1212f-7374-4739-8e9f-f13855138211" providerId="ADAL" clId="{CFCD60BD-E5CD-4374-B486-8AFDEC7A4609}" dt="2025-02-20T16:13:30.798" v="224" actId="26606"/>
          <ac:cxnSpMkLst>
            <pc:docMk/>
            <pc:sldMk cId="1090336123" sldId="269"/>
            <ac:cxnSpMk id="7179" creationId="{AF9469B9-6468-5B6A-E832-8D4590388432}"/>
          </ac:cxnSpMkLst>
        </pc:cxnChg>
      </pc:sldChg>
      <pc:sldChg chg="addSp delSp modSp mod ord">
        <pc:chgData name="Jonathan Wyatt" userId="c3e1212f-7374-4739-8e9f-f13855138211" providerId="ADAL" clId="{CFCD60BD-E5CD-4374-B486-8AFDEC7A4609}" dt="2025-02-21T12:47:09.210" v="2939" actId="14100"/>
        <pc:sldMkLst>
          <pc:docMk/>
          <pc:sldMk cId="1171205227" sldId="273"/>
        </pc:sldMkLst>
        <pc:spChg chg="mod">
          <ac:chgData name="Jonathan Wyatt" userId="c3e1212f-7374-4739-8e9f-f13855138211" providerId="ADAL" clId="{CFCD60BD-E5CD-4374-B486-8AFDEC7A4609}" dt="2025-02-21T12:46:58.282" v="2936" actId="26606"/>
          <ac:spMkLst>
            <pc:docMk/>
            <pc:sldMk cId="1171205227" sldId="273"/>
            <ac:spMk id="2" creationId="{FA6B1C00-3E5C-3C8A-7C1D-40CBF58F3F86}"/>
          </ac:spMkLst>
        </pc:spChg>
        <pc:spChg chg="mod">
          <ac:chgData name="Jonathan Wyatt" userId="c3e1212f-7374-4739-8e9f-f13855138211" providerId="ADAL" clId="{CFCD60BD-E5CD-4374-B486-8AFDEC7A4609}" dt="2025-02-21T12:47:09.210" v="2939" actId="14100"/>
          <ac:spMkLst>
            <pc:docMk/>
            <pc:sldMk cId="1171205227" sldId="273"/>
            <ac:spMk id="3" creationId="{0D3F1CF4-143C-06C1-69DF-BA8F5BCF111C}"/>
          </ac:spMkLst>
        </pc:spChg>
        <pc:spChg chg="add">
          <ac:chgData name="Jonathan Wyatt" userId="c3e1212f-7374-4739-8e9f-f13855138211" providerId="ADAL" clId="{CFCD60BD-E5CD-4374-B486-8AFDEC7A4609}" dt="2025-02-21T12:46:58.282" v="2936" actId="26606"/>
          <ac:spMkLst>
            <pc:docMk/>
            <pc:sldMk cId="1171205227" sldId="273"/>
            <ac:spMk id="28" creationId="{6EFC920F-B85A-4068-BD93-41064EDE93D3}"/>
          </ac:spMkLst>
        </pc:spChg>
        <pc:spChg chg="add">
          <ac:chgData name="Jonathan Wyatt" userId="c3e1212f-7374-4739-8e9f-f13855138211" providerId="ADAL" clId="{CFCD60BD-E5CD-4374-B486-8AFDEC7A4609}" dt="2025-02-21T12:46:58.282" v="2936" actId="26606"/>
          <ac:spMkLst>
            <pc:docMk/>
            <pc:sldMk cId="1171205227" sldId="273"/>
            <ac:spMk id="32" creationId="{CBC4F608-B4B8-48C3-9572-C0F061B1CD99}"/>
          </ac:spMkLst>
        </pc:spChg>
        <pc:spChg chg="add">
          <ac:chgData name="Jonathan Wyatt" userId="c3e1212f-7374-4739-8e9f-f13855138211" providerId="ADAL" clId="{CFCD60BD-E5CD-4374-B486-8AFDEC7A4609}" dt="2025-02-21T12:46:58.282" v="2936" actId="26606"/>
          <ac:spMkLst>
            <pc:docMk/>
            <pc:sldMk cId="1171205227" sldId="273"/>
            <ac:spMk id="33" creationId="{1382A32C-5B0C-4B1C-A074-76C6DBCC9F87}"/>
          </ac:spMkLst>
        </pc:spChg>
        <pc:grpChg chg="add">
          <ac:chgData name="Jonathan Wyatt" userId="c3e1212f-7374-4739-8e9f-f13855138211" providerId="ADAL" clId="{CFCD60BD-E5CD-4374-B486-8AFDEC7A4609}" dt="2025-02-21T12:46:58.282" v="2936" actId="26606"/>
          <ac:grpSpMkLst>
            <pc:docMk/>
            <pc:sldMk cId="1171205227" sldId="273"/>
            <ac:grpSpMk id="29" creationId="{1C559108-BBAE-426C-8564-051D2BA6DDC8}"/>
          </ac:grpSpMkLst>
        </pc:grpChg>
        <pc:picChg chg="mod">
          <ac:chgData name="Jonathan Wyatt" userId="c3e1212f-7374-4739-8e9f-f13855138211" providerId="ADAL" clId="{CFCD60BD-E5CD-4374-B486-8AFDEC7A4609}" dt="2025-02-21T12:46:58.282" v="2936" actId="26606"/>
          <ac:picMkLst>
            <pc:docMk/>
            <pc:sldMk cId="1171205227" sldId="273"/>
            <ac:picMk id="4" creationId="{3F6DC327-A11E-B485-91CF-6ED15DBC6CF5}"/>
          </ac:picMkLst>
        </pc:picChg>
      </pc:sldChg>
      <pc:sldChg chg="delSp add del setBg delDesignElem">
        <pc:chgData name="Jonathan Wyatt" userId="c3e1212f-7374-4739-8e9f-f13855138211" providerId="ADAL" clId="{CFCD60BD-E5CD-4374-B486-8AFDEC7A4609}" dt="2025-02-20T16:23:14.995" v="402" actId="47"/>
        <pc:sldMkLst>
          <pc:docMk/>
          <pc:sldMk cId="3763618634" sldId="287"/>
        </pc:sldMkLst>
      </pc:sldChg>
      <pc:sldChg chg="addSp modSp new mod setBg">
        <pc:chgData name="Jonathan Wyatt" userId="c3e1212f-7374-4739-8e9f-f13855138211" providerId="ADAL" clId="{CFCD60BD-E5CD-4374-B486-8AFDEC7A4609}" dt="2025-02-20T16:22:59.854" v="401" actId="26606"/>
        <pc:sldMkLst>
          <pc:docMk/>
          <pc:sldMk cId="2155563017" sldId="311"/>
        </pc:sldMkLst>
        <pc:spChg chg="mod">
          <ac:chgData name="Jonathan Wyatt" userId="c3e1212f-7374-4739-8e9f-f13855138211" providerId="ADAL" clId="{CFCD60BD-E5CD-4374-B486-8AFDEC7A4609}" dt="2025-02-20T16:22:59.854" v="401" actId="26606"/>
          <ac:spMkLst>
            <pc:docMk/>
            <pc:sldMk cId="2155563017" sldId="311"/>
            <ac:spMk id="2" creationId="{387E6256-88CB-8725-A921-4B5FB35261A8}"/>
          </ac:spMkLst>
        </pc:spChg>
        <pc:spChg chg="mod">
          <ac:chgData name="Jonathan Wyatt" userId="c3e1212f-7374-4739-8e9f-f13855138211" providerId="ADAL" clId="{CFCD60BD-E5CD-4374-B486-8AFDEC7A4609}" dt="2025-02-20T16:22:59.854" v="401" actId="26606"/>
          <ac:spMkLst>
            <pc:docMk/>
            <pc:sldMk cId="2155563017" sldId="311"/>
            <ac:spMk id="3" creationId="{71B1B318-98F5-5D4A-2733-BC801B0A6503}"/>
          </ac:spMkLst>
        </pc:spChg>
        <pc:spChg chg="add">
          <ac:chgData name="Jonathan Wyatt" userId="c3e1212f-7374-4739-8e9f-f13855138211" providerId="ADAL" clId="{CFCD60BD-E5CD-4374-B486-8AFDEC7A4609}" dt="2025-02-20T16:22:59.854" v="401" actId="26606"/>
          <ac:spMkLst>
            <pc:docMk/>
            <pc:sldMk cId="2155563017" sldId="311"/>
            <ac:spMk id="8207" creationId="{4DD35268-6FBE-0BCD-C050-3F804C7C54A2}"/>
          </ac:spMkLst>
        </pc:spChg>
        <pc:grpChg chg="add">
          <ac:chgData name="Jonathan Wyatt" userId="c3e1212f-7374-4739-8e9f-f13855138211" providerId="ADAL" clId="{CFCD60BD-E5CD-4374-B486-8AFDEC7A4609}" dt="2025-02-20T16:22:59.854" v="401" actId="26606"/>
          <ac:grpSpMkLst>
            <pc:docMk/>
            <pc:sldMk cId="2155563017" sldId="311"/>
            <ac:grpSpMk id="8209" creationId="{03E85085-5390-83A9-2396-021E06F7C018}"/>
          </ac:grpSpMkLst>
        </pc:grpChg>
        <pc:picChg chg="add mod ord">
          <ac:chgData name="Jonathan Wyatt" userId="c3e1212f-7374-4739-8e9f-f13855138211" providerId="ADAL" clId="{CFCD60BD-E5CD-4374-B486-8AFDEC7A4609}" dt="2025-02-20T16:22:59.854" v="401" actId="26606"/>
          <ac:picMkLst>
            <pc:docMk/>
            <pc:sldMk cId="2155563017" sldId="311"/>
            <ac:picMk id="8194" creationId="{5BDADEBB-9C47-0EA5-6B0C-53137C5783E4}"/>
          </ac:picMkLst>
        </pc:picChg>
        <pc:picChg chg="add mod">
          <ac:chgData name="Jonathan Wyatt" userId="c3e1212f-7374-4739-8e9f-f13855138211" providerId="ADAL" clId="{CFCD60BD-E5CD-4374-B486-8AFDEC7A4609}" dt="2025-02-20T16:22:59.854" v="401" actId="26606"/>
          <ac:picMkLst>
            <pc:docMk/>
            <pc:sldMk cId="2155563017" sldId="311"/>
            <ac:picMk id="8198" creationId="{47A5EC1D-D9BB-C254-744C-B4C11B9B53D9}"/>
          </ac:picMkLst>
        </pc:picChg>
        <pc:picChg chg="add mod ord">
          <ac:chgData name="Jonathan Wyatt" userId="c3e1212f-7374-4739-8e9f-f13855138211" providerId="ADAL" clId="{CFCD60BD-E5CD-4374-B486-8AFDEC7A4609}" dt="2025-02-20T16:22:59.854" v="401" actId="26606"/>
          <ac:picMkLst>
            <pc:docMk/>
            <pc:sldMk cId="2155563017" sldId="311"/>
            <ac:picMk id="8200" creationId="{FE705AE5-E7A2-1A2D-6AF8-B085E517D9D6}"/>
          </ac:picMkLst>
        </pc:picChg>
        <pc:picChg chg="add mod">
          <ac:chgData name="Jonathan Wyatt" userId="c3e1212f-7374-4739-8e9f-f13855138211" providerId="ADAL" clId="{CFCD60BD-E5CD-4374-B486-8AFDEC7A4609}" dt="2025-02-20T16:22:59.854" v="401" actId="26606"/>
          <ac:picMkLst>
            <pc:docMk/>
            <pc:sldMk cId="2155563017" sldId="311"/>
            <ac:picMk id="8202" creationId="{3B34A0CF-EBEF-6ABD-5D90-CEF14058B359}"/>
          </ac:picMkLst>
        </pc:picChg>
      </pc:sldChg>
      <pc:sldChg chg="modSp new del mod">
        <pc:chgData name="Jonathan Wyatt" userId="c3e1212f-7374-4739-8e9f-f13855138211" providerId="ADAL" clId="{CFCD60BD-E5CD-4374-B486-8AFDEC7A4609}" dt="2025-02-21T12:14:08.859" v="1912" actId="47"/>
        <pc:sldMkLst>
          <pc:docMk/>
          <pc:sldMk cId="2743158611" sldId="312"/>
        </pc:sldMkLst>
      </pc:sldChg>
      <pc:sldChg chg="addSp delSp modSp new mod setBg modAnim">
        <pc:chgData name="Jonathan Wyatt" userId="c3e1212f-7374-4739-8e9f-f13855138211" providerId="ADAL" clId="{CFCD60BD-E5CD-4374-B486-8AFDEC7A4609}" dt="2025-02-21T12:13:58.617" v="1911" actId="26606"/>
        <pc:sldMkLst>
          <pc:docMk/>
          <pc:sldMk cId="4208567744" sldId="313"/>
        </pc:sldMkLst>
        <pc:spChg chg="mod">
          <ac:chgData name="Jonathan Wyatt" userId="c3e1212f-7374-4739-8e9f-f13855138211" providerId="ADAL" clId="{CFCD60BD-E5CD-4374-B486-8AFDEC7A4609}" dt="2025-02-21T12:13:19.381" v="1795" actId="26606"/>
          <ac:spMkLst>
            <pc:docMk/>
            <pc:sldMk cId="4208567744" sldId="313"/>
            <ac:spMk id="2" creationId="{C90A3478-8ECE-2393-04F4-B209D3D0A815}"/>
          </ac:spMkLst>
        </pc:spChg>
        <pc:spChg chg="add mod">
          <ac:chgData name="Jonathan Wyatt" userId="c3e1212f-7374-4739-8e9f-f13855138211" providerId="ADAL" clId="{CFCD60BD-E5CD-4374-B486-8AFDEC7A4609}" dt="2025-02-21T12:13:54.114" v="1910" actId="5793"/>
          <ac:spMkLst>
            <pc:docMk/>
            <pc:sldMk cId="4208567744" sldId="313"/>
            <ac:spMk id="9" creationId="{8DA9FA68-CF69-30EB-13BB-3239D2262BD9}"/>
          </ac:spMkLst>
        </pc:spChg>
        <pc:spChg chg="add">
          <ac:chgData name="Jonathan Wyatt" userId="c3e1212f-7374-4739-8e9f-f13855138211" providerId="ADAL" clId="{CFCD60BD-E5CD-4374-B486-8AFDEC7A4609}" dt="2025-02-21T12:13:58.617" v="1911" actId="26606"/>
          <ac:spMkLst>
            <pc:docMk/>
            <pc:sldMk cId="4208567744" sldId="313"/>
            <ac:spMk id="21" creationId="{B712E947-0734-45F9-9C4F-41114EC3A33E}"/>
          </ac:spMkLst>
        </pc:spChg>
        <pc:spChg chg="add">
          <ac:chgData name="Jonathan Wyatt" userId="c3e1212f-7374-4739-8e9f-f13855138211" providerId="ADAL" clId="{CFCD60BD-E5CD-4374-B486-8AFDEC7A4609}" dt="2025-02-21T12:13:58.617" v="1911" actId="26606"/>
          <ac:spMkLst>
            <pc:docMk/>
            <pc:sldMk cId="4208567744" sldId="313"/>
            <ac:spMk id="23" creationId="{5A65989E-BBD5-44D7-AA86-7AFD5D46BBC0}"/>
          </ac:spMkLst>
        </pc:spChg>
        <pc:spChg chg="add">
          <ac:chgData name="Jonathan Wyatt" userId="c3e1212f-7374-4739-8e9f-f13855138211" providerId="ADAL" clId="{CFCD60BD-E5CD-4374-B486-8AFDEC7A4609}" dt="2025-02-21T12:13:58.617" v="1911" actId="26606"/>
          <ac:spMkLst>
            <pc:docMk/>
            <pc:sldMk cId="4208567744" sldId="313"/>
            <ac:spMk id="25" creationId="{231A2881-D8D7-4A7D-ACA3-E9F849F853D8}"/>
          </ac:spMkLst>
        </pc:spChg>
        <pc:picChg chg="add mod">
          <ac:chgData name="Jonathan Wyatt" userId="c3e1212f-7374-4739-8e9f-f13855138211" providerId="ADAL" clId="{CFCD60BD-E5CD-4374-B486-8AFDEC7A4609}" dt="2025-02-21T12:13:19.381" v="1795" actId="26606"/>
          <ac:picMkLst>
            <pc:docMk/>
            <pc:sldMk cId="4208567744" sldId="313"/>
            <ac:picMk id="4" creationId="{094BF87B-2520-4311-6EC0-446600604CD6}"/>
          </ac:picMkLst>
        </pc:picChg>
        <pc:picChg chg="add mod">
          <ac:chgData name="Jonathan Wyatt" userId="c3e1212f-7374-4739-8e9f-f13855138211" providerId="ADAL" clId="{CFCD60BD-E5CD-4374-B486-8AFDEC7A4609}" dt="2025-02-21T12:13:19.381" v="1795" actId="26606"/>
          <ac:picMkLst>
            <pc:docMk/>
            <pc:sldMk cId="4208567744" sldId="313"/>
            <ac:picMk id="5" creationId="{071446FB-F1D5-74CD-686E-69879712B826}"/>
          </ac:picMkLst>
        </pc:picChg>
      </pc:sldChg>
      <pc:sldChg chg="addSp delSp modSp new mod setBg modAnim">
        <pc:chgData name="Jonathan Wyatt" userId="c3e1212f-7374-4739-8e9f-f13855138211" providerId="ADAL" clId="{CFCD60BD-E5CD-4374-B486-8AFDEC7A4609}" dt="2025-02-21T11:36:50.070" v="1009" actId="26606"/>
        <pc:sldMkLst>
          <pc:docMk/>
          <pc:sldMk cId="3559111571" sldId="314"/>
        </pc:sldMkLst>
        <pc:spChg chg="mod">
          <ac:chgData name="Jonathan Wyatt" userId="c3e1212f-7374-4739-8e9f-f13855138211" providerId="ADAL" clId="{CFCD60BD-E5CD-4374-B486-8AFDEC7A4609}" dt="2025-02-21T11:36:50.070" v="1009" actId="26606"/>
          <ac:spMkLst>
            <pc:docMk/>
            <pc:sldMk cId="3559111571" sldId="314"/>
            <ac:spMk id="2" creationId="{867CEA92-FF93-19C1-AC0C-20EBC2CF557E}"/>
          </ac:spMkLst>
        </pc:spChg>
        <pc:spChg chg="add">
          <ac:chgData name="Jonathan Wyatt" userId="c3e1212f-7374-4739-8e9f-f13855138211" providerId="ADAL" clId="{CFCD60BD-E5CD-4374-B486-8AFDEC7A4609}" dt="2025-02-21T11:36:50.070" v="1009" actId="26606"/>
          <ac:spMkLst>
            <pc:docMk/>
            <pc:sldMk cId="3559111571" sldId="314"/>
            <ac:spMk id="11" creationId="{7C98A213-5994-475E-B327-DC6EC27FBA8B}"/>
          </ac:spMkLst>
        </pc:spChg>
        <pc:spChg chg="add">
          <ac:chgData name="Jonathan Wyatt" userId="c3e1212f-7374-4739-8e9f-f13855138211" providerId="ADAL" clId="{CFCD60BD-E5CD-4374-B486-8AFDEC7A4609}" dt="2025-02-21T11:36:50.070" v="1009" actId="26606"/>
          <ac:spMkLst>
            <pc:docMk/>
            <pc:sldMk cId="3559111571" sldId="314"/>
            <ac:spMk id="13" creationId="{4B030A0D-0DAD-4A99-89BB-419527D6A64B}"/>
          </ac:spMkLst>
        </pc:spChg>
        <pc:picChg chg="add mod ord">
          <ac:chgData name="Jonathan Wyatt" userId="c3e1212f-7374-4739-8e9f-f13855138211" providerId="ADAL" clId="{CFCD60BD-E5CD-4374-B486-8AFDEC7A4609}" dt="2025-02-21T11:36:50.070" v="1009" actId="26606"/>
          <ac:picMkLst>
            <pc:docMk/>
            <pc:sldMk cId="3559111571" sldId="314"/>
            <ac:picMk id="4" creationId="{50F41699-0D5A-881A-A8C3-395238F97798}"/>
          </ac:picMkLst>
        </pc:picChg>
        <pc:picChg chg="add mod ord">
          <ac:chgData name="Jonathan Wyatt" userId="c3e1212f-7374-4739-8e9f-f13855138211" providerId="ADAL" clId="{CFCD60BD-E5CD-4374-B486-8AFDEC7A4609}" dt="2025-02-21T11:36:50.070" v="1009" actId="26606"/>
          <ac:picMkLst>
            <pc:docMk/>
            <pc:sldMk cId="3559111571" sldId="314"/>
            <ac:picMk id="5" creationId="{0DD29212-AA2A-CBB7-922F-45DB8FE608B1}"/>
          </ac:picMkLst>
        </pc:picChg>
        <pc:picChg chg="add mod">
          <ac:chgData name="Jonathan Wyatt" userId="c3e1212f-7374-4739-8e9f-f13855138211" providerId="ADAL" clId="{CFCD60BD-E5CD-4374-B486-8AFDEC7A4609}" dt="2025-02-21T11:36:50.070" v="1009" actId="26606"/>
          <ac:picMkLst>
            <pc:docMk/>
            <pc:sldMk cId="3559111571" sldId="314"/>
            <ac:picMk id="6" creationId="{21B41C2F-CEBF-9783-7075-7EE2A19F9F35}"/>
          </ac:picMkLst>
        </pc:picChg>
      </pc:sldChg>
      <pc:sldChg chg="addSp delSp modSp new mod setBg">
        <pc:chgData name="Jonathan Wyatt" userId="c3e1212f-7374-4739-8e9f-f13855138211" providerId="ADAL" clId="{CFCD60BD-E5CD-4374-B486-8AFDEC7A4609}" dt="2025-02-21T11:45:58.760" v="1484" actId="26606"/>
        <pc:sldMkLst>
          <pc:docMk/>
          <pc:sldMk cId="4280172118" sldId="315"/>
        </pc:sldMkLst>
        <pc:spChg chg="mod">
          <ac:chgData name="Jonathan Wyatt" userId="c3e1212f-7374-4739-8e9f-f13855138211" providerId="ADAL" clId="{CFCD60BD-E5CD-4374-B486-8AFDEC7A4609}" dt="2025-02-21T11:45:58.760" v="1484" actId="26606"/>
          <ac:spMkLst>
            <pc:docMk/>
            <pc:sldMk cId="4280172118" sldId="315"/>
            <ac:spMk id="2" creationId="{56694A2B-A0CC-90E3-903A-F235BEA2B58B}"/>
          </ac:spMkLst>
        </pc:spChg>
        <pc:spChg chg="add">
          <ac:chgData name="Jonathan Wyatt" userId="c3e1212f-7374-4739-8e9f-f13855138211" providerId="ADAL" clId="{CFCD60BD-E5CD-4374-B486-8AFDEC7A4609}" dt="2025-02-21T11:45:58.760" v="1484" actId="26606"/>
          <ac:spMkLst>
            <pc:docMk/>
            <pc:sldMk cId="4280172118" sldId="315"/>
            <ac:spMk id="9" creationId="{BACC6370-2D7E-4714-9D71-7542949D7D5D}"/>
          </ac:spMkLst>
        </pc:spChg>
        <pc:spChg chg="add">
          <ac:chgData name="Jonathan Wyatt" userId="c3e1212f-7374-4739-8e9f-f13855138211" providerId="ADAL" clId="{CFCD60BD-E5CD-4374-B486-8AFDEC7A4609}" dt="2025-02-21T11:45:58.760" v="1484" actId="26606"/>
          <ac:spMkLst>
            <pc:docMk/>
            <pc:sldMk cId="4280172118" sldId="315"/>
            <ac:spMk id="11" creationId="{256B2C21-A230-48C0-8DF1-C46611373C44}"/>
          </ac:spMkLst>
        </pc:spChg>
        <pc:spChg chg="add">
          <ac:chgData name="Jonathan Wyatt" userId="c3e1212f-7374-4739-8e9f-f13855138211" providerId="ADAL" clId="{CFCD60BD-E5CD-4374-B486-8AFDEC7A4609}" dt="2025-02-21T11:45:58.760" v="1484" actId="26606"/>
          <ac:spMkLst>
            <pc:docMk/>
            <pc:sldMk cId="4280172118" sldId="315"/>
            <ac:spMk id="13" creationId="{3847E18C-932D-4C95-AABA-FEC7C9499AD7}"/>
          </ac:spMkLst>
        </pc:spChg>
        <pc:spChg chg="add">
          <ac:chgData name="Jonathan Wyatt" userId="c3e1212f-7374-4739-8e9f-f13855138211" providerId="ADAL" clId="{CFCD60BD-E5CD-4374-B486-8AFDEC7A4609}" dt="2025-02-21T11:45:58.760" v="1484" actId="26606"/>
          <ac:spMkLst>
            <pc:docMk/>
            <pc:sldMk cId="4280172118" sldId="315"/>
            <ac:spMk id="15" creationId="{3150CB11-0C61-439E-910F-5787759E72A0}"/>
          </ac:spMkLst>
        </pc:spChg>
        <pc:spChg chg="add">
          <ac:chgData name="Jonathan Wyatt" userId="c3e1212f-7374-4739-8e9f-f13855138211" providerId="ADAL" clId="{CFCD60BD-E5CD-4374-B486-8AFDEC7A4609}" dt="2025-02-21T11:45:58.760" v="1484" actId="26606"/>
          <ac:spMkLst>
            <pc:docMk/>
            <pc:sldMk cId="4280172118" sldId="315"/>
            <ac:spMk id="17" creationId="{43F8A58B-5155-44CE-A5FF-7647B47D0A7A}"/>
          </ac:spMkLst>
        </pc:spChg>
        <pc:spChg chg="add">
          <ac:chgData name="Jonathan Wyatt" userId="c3e1212f-7374-4739-8e9f-f13855138211" providerId="ADAL" clId="{CFCD60BD-E5CD-4374-B486-8AFDEC7A4609}" dt="2025-02-21T11:45:58.760" v="1484" actId="26606"/>
          <ac:spMkLst>
            <pc:docMk/>
            <pc:sldMk cId="4280172118" sldId="315"/>
            <ac:spMk id="19" creationId="{443F2ACA-E6D6-4028-82DD-F03C262D5DE6}"/>
          </ac:spMkLst>
        </pc:spChg>
        <pc:graphicFrameChg chg="add">
          <ac:chgData name="Jonathan Wyatt" userId="c3e1212f-7374-4739-8e9f-f13855138211" providerId="ADAL" clId="{CFCD60BD-E5CD-4374-B486-8AFDEC7A4609}" dt="2025-02-21T11:45:58.760" v="1484" actId="26606"/>
          <ac:graphicFrameMkLst>
            <pc:docMk/>
            <pc:sldMk cId="4280172118" sldId="315"/>
            <ac:graphicFrameMk id="5" creationId="{7AC5B5EC-A7D3-DAAC-B657-02FA2CBA4035}"/>
          </ac:graphicFrameMkLst>
        </pc:graphicFrameChg>
      </pc:sldChg>
      <pc:sldChg chg="addSp delSp modSp new mod setBg modAnim">
        <pc:chgData name="Jonathan Wyatt" userId="c3e1212f-7374-4739-8e9f-f13855138211" providerId="ADAL" clId="{CFCD60BD-E5CD-4374-B486-8AFDEC7A4609}" dt="2025-02-21T11:36:58.882" v="1010" actId="26606"/>
        <pc:sldMkLst>
          <pc:docMk/>
          <pc:sldMk cId="1207158138" sldId="316"/>
        </pc:sldMkLst>
        <pc:spChg chg="mod">
          <ac:chgData name="Jonathan Wyatt" userId="c3e1212f-7374-4739-8e9f-f13855138211" providerId="ADAL" clId="{CFCD60BD-E5CD-4374-B486-8AFDEC7A4609}" dt="2025-02-21T11:36:58.882" v="1010" actId="26606"/>
          <ac:spMkLst>
            <pc:docMk/>
            <pc:sldMk cId="1207158138" sldId="316"/>
            <ac:spMk id="2" creationId="{A076FB58-498F-7F3D-8CB0-7DD3F62AE513}"/>
          </ac:spMkLst>
        </pc:spChg>
        <pc:spChg chg="add">
          <ac:chgData name="Jonathan Wyatt" userId="c3e1212f-7374-4739-8e9f-f13855138211" providerId="ADAL" clId="{CFCD60BD-E5CD-4374-B486-8AFDEC7A4609}" dt="2025-02-21T11:36:58.882" v="1010" actId="26606"/>
          <ac:spMkLst>
            <pc:docMk/>
            <pc:sldMk cId="1207158138" sldId="316"/>
            <ac:spMk id="11" creationId="{7C98A213-5994-475E-B327-DC6EC27FBA8B}"/>
          </ac:spMkLst>
        </pc:spChg>
        <pc:spChg chg="add">
          <ac:chgData name="Jonathan Wyatt" userId="c3e1212f-7374-4739-8e9f-f13855138211" providerId="ADAL" clId="{CFCD60BD-E5CD-4374-B486-8AFDEC7A4609}" dt="2025-02-21T11:36:58.882" v="1010" actId="26606"/>
          <ac:spMkLst>
            <pc:docMk/>
            <pc:sldMk cId="1207158138" sldId="316"/>
            <ac:spMk id="13" creationId="{4B030A0D-0DAD-4A99-89BB-419527D6A64B}"/>
          </ac:spMkLst>
        </pc:spChg>
        <pc:picChg chg="add mod">
          <ac:chgData name="Jonathan Wyatt" userId="c3e1212f-7374-4739-8e9f-f13855138211" providerId="ADAL" clId="{CFCD60BD-E5CD-4374-B486-8AFDEC7A4609}" dt="2025-02-21T11:36:58.882" v="1010" actId="26606"/>
          <ac:picMkLst>
            <pc:docMk/>
            <pc:sldMk cId="1207158138" sldId="316"/>
            <ac:picMk id="4" creationId="{84A61D3E-F64E-57A7-1BB4-BC19D34D6AA2}"/>
          </ac:picMkLst>
        </pc:picChg>
        <pc:picChg chg="add mod ord">
          <ac:chgData name="Jonathan Wyatt" userId="c3e1212f-7374-4739-8e9f-f13855138211" providerId="ADAL" clId="{CFCD60BD-E5CD-4374-B486-8AFDEC7A4609}" dt="2025-02-21T11:36:58.882" v="1010" actId="26606"/>
          <ac:picMkLst>
            <pc:docMk/>
            <pc:sldMk cId="1207158138" sldId="316"/>
            <ac:picMk id="5" creationId="{5102A5DC-6F59-D4A4-D2C3-AE2F2596632F}"/>
          </ac:picMkLst>
        </pc:picChg>
        <pc:picChg chg="add mod">
          <ac:chgData name="Jonathan Wyatt" userId="c3e1212f-7374-4739-8e9f-f13855138211" providerId="ADAL" clId="{CFCD60BD-E5CD-4374-B486-8AFDEC7A4609}" dt="2025-02-21T11:36:58.882" v="1010" actId="26606"/>
          <ac:picMkLst>
            <pc:docMk/>
            <pc:sldMk cId="1207158138" sldId="316"/>
            <ac:picMk id="6" creationId="{1724BBF2-BB75-0EFF-4D9A-856E918CACD2}"/>
          </ac:picMkLst>
        </pc:picChg>
      </pc:sldChg>
      <pc:sldChg chg="addSp delSp modSp new mod setBg modAnim modNotesTx">
        <pc:chgData name="Jonathan Wyatt" userId="c3e1212f-7374-4739-8e9f-f13855138211" providerId="ADAL" clId="{CFCD60BD-E5CD-4374-B486-8AFDEC7A4609}" dt="2025-02-24T09:14:24.727" v="3185" actId="20577"/>
        <pc:sldMkLst>
          <pc:docMk/>
          <pc:sldMk cId="513752367" sldId="317"/>
        </pc:sldMkLst>
        <pc:spChg chg="mod">
          <ac:chgData name="Jonathan Wyatt" userId="c3e1212f-7374-4739-8e9f-f13855138211" providerId="ADAL" clId="{CFCD60BD-E5CD-4374-B486-8AFDEC7A4609}" dt="2025-02-21T11:32:53.102" v="694" actId="122"/>
          <ac:spMkLst>
            <pc:docMk/>
            <pc:sldMk cId="513752367" sldId="317"/>
            <ac:spMk id="2" creationId="{8B147B3A-3775-8B13-4AB0-05C72DDC44C9}"/>
          </ac:spMkLst>
        </pc:spChg>
        <pc:spChg chg="add">
          <ac:chgData name="Jonathan Wyatt" userId="c3e1212f-7374-4739-8e9f-f13855138211" providerId="ADAL" clId="{CFCD60BD-E5CD-4374-B486-8AFDEC7A4609}" dt="2025-02-21T11:32:50.565" v="693" actId="26606"/>
          <ac:spMkLst>
            <pc:docMk/>
            <pc:sldMk cId="513752367" sldId="317"/>
            <ac:spMk id="20" creationId="{37EA83DF-35A8-9CC8-3C8E-C3F32BECC929}"/>
          </ac:spMkLst>
        </pc:spChg>
        <pc:grpChg chg="add">
          <ac:chgData name="Jonathan Wyatt" userId="c3e1212f-7374-4739-8e9f-f13855138211" providerId="ADAL" clId="{CFCD60BD-E5CD-4374-B486-8AFDEC7A4609}" dt="2025-02-21T11:32:50.565" v="693" actId="26606"/>
          <ac:grpSpMkLst>
            <pc:docMk/>
            <pc:sldMk cId="513752367" sldId="317"/>
            <ac:grpSpMk id="22" creationId="{76A29D64-B4CD-CEFF-8174-BCDB2EA45CB8}"/>
          </ac:grpSpMkLst>
        </pc:grpChg>
        <pc:graphicFrameChg chg="add">
          <ac:chgData name="Jonathan Wyatt" userId="c3e1212f-7374-4739-8e9f-f13855138211" providerId="ADAL" clId="{CFCD60BD-E5CD-4374-B486-8AFDEC7A4609}" dt="2025-02-21T11:35:14.573" v="1005" actId="26606"/>
          <ac:graphicFrameMkLst>
            <pc:docMk/>
            <pc:sldMk cId="513752367" sldId="317"/>
            <ac:graphicFrameMk id="26" creationId="{913C5D21-7492-79D2-1374-FEA40C664E6D}"/>
          </ac:graphicFrameMkLst>
        </pc:graphicFrameChg>
        <pc:picChg chg="add mod ord">
          <ac:chgData name="Jonathan Wyatt" userId="c3e1212f-7374-4739-8e9f-f13855138211" providerId="ADAL" clId="{CFCD60BD-E5CD-4374-B486-8AFDEC7A4609}" dt="2025-02-21T11:32:50.565" v="693" actId="26606"/>
          <ac:picMkLst>
            <pc:docMk/>
            <pc:sldMk cId="513752367" sldId="317"/>
            <ac:picMk id="4" creationId="{35F6DFAB-608B-FF38-ECF0-6138AC3B9C5C}"/>
          </ac:picMkLst>
        </pc:picChg>
        <pc:picChg chg="add mod">
          <ac:chgData name="Jonathan Wyatt" userId="c3e1212f-7374-4739-8e9f-f13855138211" providerId="ADAL" clId="{CFCD60BD-E5CD-4374-B486-8AFDEC7A4609}" dt="2025-02-21T11:32:50.565" v="693" actId="26606"/>
          <ac:picMkLst>
            <pc:docMk/>
            <pc:sldMk cId="513752367" sldId="317"/>
            <ac:picMk id="5" creationId="{15A9C350-9C4E-C4ED-1070-EAF4CF7792C3}"/>
          </ac:picMkLst>
        </pc:picChg>
        <pc:picChg chg="add mod">
          <ac:chgData name="Jonathan Wyatt" userId="c3e1212f-7374-4739-8e9f-f13855138211" providerId="ADAL" clId="{CFCD60BD-E5CD-4374-B486-8AFDEC7A4609}" dt="2025-02-21T11:32:50.565" v="693" actId="26606"/>
          <ac:picMkLst>
            <pc:docMk/>
            <pc:sldMk cId="513752367" sldId="317"/>
            <ac:picMk id="6" creationId="{71A37D90-3C3B-9627-E726-BADF53A604DF}"/>
          </ac:picMkLst>
        </pc:picChg>
      </pc:sldChg>
      <pc:sldChg chg="addSp delSp modSp new mod setBg modAnim modNotesTx">
        <pc:chgData name="Jonathan Wyatt" userId="c3e1212f-7374-4739-8e9f-f13855138211" providerId="ADAL" clId="{CFCD60BD-E5CD-4374-B486-8AFDEC7A4609}" dt="2025-02-21T12:07:16.892" v="1664" actId="20577"/>
        <pc:sldMkLst>
          <pc:docMk/>
          <pc:sldMk cId="470421660" sldId="318"/>
        </pc:sldMkLst>
        <pc:spChg chg="mod">
          <ac:chgData name="Jonathan Wyatt" userId="c3e1212f-7374-4739-8e9f-f13855138211" providerId="ADAL" clId="{CFCD60BD-E5CD-4374-B486-8AFDEC7A4609}" dt="2025-02-21T12:04:40.912" v="1553" actId="26606"/>
          <ac:spMkLst>
            <pc:docMk/>
            <pc:sldMk cId="470421660" sldId="318"/>
            <ac:spMk id="2" creationId="{B649E4BF-4F3A-A2C2-A986-BCFF244019C4}"/>
          </ac:spMkLst>
        </pc:spChg>
        <pc:spChg chg="add">
          <ac:chgData name="Jonathan Wyatt" userId="c3e1212f-7374-4739-8e9f-f13855138211" providerId="ADAL" clId="{CFCD60BD-E5CD-4374-B486-8AFDEC7A4609}" dt="2025-02-21T12:04:40.912" v="1553" actId="26606"/>
          <ac:spMkLst>
            <pc:docMk/>
            <pc:sldMk cId="470421660" sldId="318"/>
            <ac:spMk id="33" creationId="{C76F23D8-F48E-4408-B216-AF6FBEB31975}"/>
          </ac:spMkLst>
        </pc:spChg>
        <pc:spChg chg="add">
          <ac:chgData name="Jonathan Wyatt" userId="c3e1212f-7374-4739-8e9f-f13855138211" providerId="ADAL" clId="{CFCD60BD-E5CD-4374-B486-8AFDEC7A4609}" dt="2025-02-21T12:04:40.912" v="1553" actId="26606"/>
          <ac:spMkLst>
            <pc:docMk/>
            <pc:sldMk cId="470421660" sldId="318"/>
            <ac:spMk id="35" creationId="{0ADDB668-2CA4-4D2B-9C34-3487CA330BA8}"/>
          </ac:spMkLst>
        </pc:spChg>
        <pc:spChg chg="add">
          <ac:chgData name="Jonathan Wyatt" userId="c3e1212f-7374-4739-8e9f-f13855138211" providerId="ADAL" clId="{CFCD60BD-E5CD-4374-B486-8AFDEC7A4609}" dt="2025-02-21T12:04:40.912" v="1553" actId="26606"/>
          <ac:spMkLst>
            <pc:docMk/>
            <pc:sldMk cId="470421660" sldId="318"/>
            <ac:spMk id="37" creationId="{2568BC19-F052-4108-93E1-6A3D1DEC072F}"/>
          </ac:spMkLst>
        </pc:spChg>
        <pc:spChg chg="add">
          <ac:chgData name="Jonathan Wyatt" userId="c3e1212f-7374-4739-8e9f-f13855138211" providerId="ADAL" clId="{CFCD60BD-E5CD-4374-B486-8AFDEC7A4609}" dt="2025-02-21T12:04:40.912" v="1553" actId="26606"/>
          <ac:spMkLst>
            <pc:docMk/>
            <pc:sldMk cId="470421660" sldId="318"/>
            <ac:spMk id="39" creationId="{D5FD337D-4D6B-4C8B-B6F5-121097E09881}"/>
          </ac:spMkLst>
        </pc:spChg>
        <pc:picChg chg="add mod ord">
          <ac:chgData name="Jonathan Wyatt" userId="c3e1212f-7374-4739-8e9f-f13855138211" providerId="ADAL" clId="{CFCD60BD-E5CD-4374-B486-8AFDEC7A4609}" dt="2025-02-21T12:04:40.912" v="1553" actId="26606"/>
          <ac:picMkLst>
            <pc:docMk/>
            <pc:sldMk cId="470421660" sldId="318"/>
            <ac:picMk id="4" creationId="{429944D4-6746-A4D6-FEFE-9DF42999C7A6}"/>
          </ac:picMkLst>
        </pc:picChg>
        <pc:picChg chg="add mod">
          <ac:chgData name="Jonathan Wyatt" userId="c3e1212f-7374-4739-8e9f-f13855138211" providerId="ADAL" clId="{CFCD60BD-E5CD-4374-B486-8AFDEC7A4609}" dt="2025-02-21T12:02:47.853" v="1551" actId="26606"/>
          <ac:picMkLst>
            <pc:docMk/>
            <pc:sldMk cId="470421660" sldId="318"/>
            <ac:picMk id="5" creationId="{82710628-7F6B-49E0-8324-C91746E3A461}"/>
          </ac:picMkLst>
        </pc:picChg>
        <pc:picChg chg="add mod ord">
          <ac:chgData name="Jonathan Wyatt" userId="c3e1212f-7374-4739-8e9f-f13855138211" providerId="ADAL" clId="{CFCD60BD-E5CD-4374-B486-8AFDEC7A4609}" dt="2025-02-21T12:02:47.853" v="1551" actId="26606"/>
          <ac:picMkLst>
            <pc:docMk/>
            <pc:sldMk cId="470421660" sldId="318"/>
            <ac:picMk id="6" creationId="{BD531117-7E5A-781C-C7F4-86D564979E6E}"/>
          </ac:picMkLst>
        </pc:picChg>
        <pc:picChg chg="add mod ord">
          <ac:chgData name="Jonathan Wyatt" userId="c3e1212f-7374-4739-8e9f-f13855138211" providerId="ADAL" clId="{CFCD60BD-E5CD-4374-B486-8AFDEC7A4609}" dt="2025-02-21T12:04:40.912" v="1553" actId="26606"/>
          <ac:picMkLst>
            <pc:docMk/>
            <pc:sldMk cId="470421660" sldId="318"/>
            <ac:picMk id="7" creationId="{8455CE76-831A-27D1-E4F4-6018A7DA2F45}"/>
          </ac:picMkLst>
        </pc:picChg>
      </pc:sldChg>
      <pc:sldChg chg="modSp new del mod ord">
        <pc:chgData name="Jonathan Wyatt" userId="c3e1212f-7374-4739-8e9f-f13855138211" providerId="ADAL" clId="{CFCD60BD-E5CD-4374-B486-8AFDEC7A4609}" dt="2025-02-24T09:32:25.766" v="3289" actId="47"/>
        <pc:sldMkLst>
          <pc:docMk/>
          <pc:sldMk cId="911271186" sldId="319"/>
        </pc:sldMkLst>
      </pc:sldChg>
      <pc:sldChg chg="addSp delSp modSp new mod setBg">
        <pc:chgData name="Jonathan Wyatt" userId="c3e1212f-7374-4739-8e9f-f13855138211" providerId="ADAL" clId="{CFCD60BD-E5CD-4374-B486-8AFDEC7A4609}" dt="2025-02-21T12:34:05.205" v="2252" actId="2710"/>
        <pc:sldMkLst>
          <pc:docMk/>
          <pc:sldMk cId="1732351856" sldId="320"/>
        </pc:sldMkLst>
        <pc:spChg chg="mod">
          <ac:chgData name="Jonathan Wyatt" userId="c3e1212f-7374-4739-8e9f-f13855138211" providerId="ADAL" clId="{CFCD60BD-E5CD-4374-B486-8AFDEC7A4609}" dt="2025-02-21T12:31:44.246" v="2097" actId="1076"/>
          <ac:spMkLst>
            <pc:docMk/>
            <pc:sldMk cId="1732351856" sldId="320"/>
            <ac:spMk id="2" creationId="{AA3DED82-6506-13EE-3C7F-64B6AC012197}"/>
          </ac:spMkLst>
        </pc:spChg>
        <pc:spChg chg="add del mod">
          <ac:chgData name="Jonathan Wyatt" userId="c3e1212f-7374-4739-8e9f-f13855138211" providerId="ADAL" clId="{CFCD60BD-E5CD-4374-B486-8AFDEC7A4609}" dt="2025-02-21T12:34:05.205" v="2252" actId="2710"/>
          <ac:spMkLst>
            <pc:docMk/>
            <pc:sldMk cId="1732351856" sldId="320"/>
            <ac:spMk id="3" creationId="{2FA3BD6C-A956-4548-76B2-B98276B35E86}"/>
          </ac:spMkLst>
        </pc:spChg>
        <pc:spChg chg="add">
          <ac:chgData name="Jonathan Wyatt" userId="c3e1212f-7374-4739-8e9f-f13855138211" providerId="ADAL" clId="{CFCD60BD-E5CD-4374-B486-8AFDEC7A4609}" dt="2025-02-21T12:31:03.460" v="2088" actId="26606"/>
          <ac:spMkLst>
            <pc:docMk/>
            <pc:sldMk cId="1732351856" sldId="320"/>
            <ac:spMk id="11" creationId="{979E27D9-03C7-44E2-9FF8-15D0C8506AF7}"/>
          </ac:spMkLst>
        </pc:spChg>
        <pc:spChg chg="add">
          <ac:chgData name="Jonathan Wyatt" userId="c3e1212f-7374-4739-8e9f-f13855138211" providerId="ADAL" clId="{CFCD60BD-E5CD-4374-B486-8AFDEC7A4609}" dt="2025-02-21T12:31:03.460" v="2088" actId="26606"/>
          <ac:spMkLst>
            <pc:docMk/>
            <pc:sldMk cId="1732351856" sldId="320"/>
            <ac:spMk id="13" creationId="{EEBF1590-3B36-48EE-A89D-3B6F3CB256AB}"/>
          </ac:spMkLst>
        </pc:spChg>
        <pc:spChg chg="add">
          <ac:chgData name="Jonathan Wyatt" userId="c3e1212f-7374-4739-8e9f-f13855138211" providerId="ADAL" clId="{CFCD60BD-E5CD-4374-B486-8AFDEC7A4609}" dt="2025-02-21T12:31:03.460" v="2088" actId="26606"/>
          <ac:spMkLst>
            <pc:docMk/>
            <pc:sldMk cId="1732351856" sldId="320"/>
            <ac:spMk id="15" creationId="{AC8F6C8C-AB5A-4548-942D-E3FD40ACBC49}"/>
          </ac:spMkLst>
        </pc:spChg>
        <pc:picChg chg="add mod">
          <ac:chgData name="Jonathan Wyatt" userId="c3e1212f-7374-4739-8e9f-f13855138211" providerId="ADAL" clId="{CFCD60BD-E5CD-4374-B486-8AFDEC7A4609}" dt="2025-02-21T12:31:08.123" v="2090" actId="27614"/>
          <ac:picMkLst>
            <pc:docMk/>
            <pc:sldMk cId="1732351856" sldId="320"/>
            <ac:picMk id="6" creationId="{FB9E913D-726B-67CB-8D24-C81571B81183}"/>
          </ac:picMkLst>
        </pc:picChg>
      </pc:sldChg>
      <pc:sldChg chg="modSp new del mod">
        <pc:chgData name="Jonathan Wyatt" userId="c3e1212f-7374-4739-8e9f-f13855138211" providerId="ADAL" clId="{CFCD60BD-E5CD-4374-B486-8AFDEC7A4609}" dt="2025-02-21T12:33:58.552" v="2250" actId="47"/>
        <pc:sldMkLst>
          <pc:docMk/>
          <pc:sldMk cId="2901895363" sldId="321"/>
        </pc:sldMkLst>
      </pc:sldChg>
      <pc:sldChg chg="addSp modSp new mod setBg">
        <pc:chgData name="Jonathan Wyatt" userId="c3e1212f-7374-4739-8e9f-f13855138211" providerId="ADAL" clId="{CFCD60BD-E5CD-4374-B486-8AFDEC7A4609}" dt="2025-02-21T12:36:00.262" v="2298" actId="26606"/>
        <pc:sldMkLst>
          <pc:docMk/>
          <pc:sldMk cId="3307161565" sldId="321"/>
        </pc:sldMkLst>
        <pc:spChg chg="mod">
          <ac:chgData name="Jonathan Wyatt" userId="c3e1212f-7374-4739-8e9f-f13855138211" providerId="ADAL" clId="{CFCD60BD-E5CD-4374-B486-8AFDEC7A4609}" dt="2025-02-21T12:36:00.262" v="2298" actId="26606"/>
          <ac:spMkLst>
            <pc:docMk/>
            <pc:sldMk cId="3307161565" sldId="321"/>
            <ac:spMk id="2" creationId="{6DE14CCC-B706-B43F-35C6-16AC6263D70A}"/>
          </ac:spMkLst>
        </pc:spChg>
        <pc:spChg chg="mod">
          <ac:chgData name="Jonathan Wyatt" userId="c3e1212f-7374-4739-8e9f-f13855138211" providerId="ADAL" clId="{CFCD60BD-E5CD-4374-B486-8AFDEC7A4609}" dt="2025-02-21T12:36:00.262" v="2298" actId="26606"/>
          <ac:spMkLst>
            <pc:docMk/>
            <pc:sldMk cId="3307161565" sldId="321"/>
            <ac:spMk id="3" creationId="{747F35EE-2340-AAB9-D9C5-1CF71F0EB2F1}"/>
          </ac:spMkLst>
        </pc:spChg>
        <pc:spChg chg="add">
          <ac:chgData name="Jonathan Wyatt" userId="c3e1212f-7374-4739-8e9f-f13855138211" providerId="ADAL" clId="{CFCD60BD-E5CD-4374-B486-8AFDEC7A4609}" dt="2025-02-21T12:36:00.262" v="2298" actId="26606"/>
          <ac:spMkLst>
            <pc:docMk/>
            <pc:sldMk cId="3307161565" sldId="321"/>
            <ac:spMk id="8" creationId="{09588DA8-065E-4F6F-8EFD-43104AB2E0CF}"/>
          </ac:spMkLst>
        </pc:spChg>
        <pc:spChg chg="add">
          <ac:chgData name="Jonathan Wyatt" userId="c3e1212f-7374-4739-8e9f-f13855138211" providerId="ADAL" clId="{CFCD60BD-E5CD-4374-B486-8AFDEC7A4609}" dt="2025-02-21T12:36:00.262" v="2298" actId="26606"/>
          <ac:spMkLst>
            <pc:docMk/>
            <pc:sldMk cId="3307161565" sldId="321"/>
            <ac:spMk id="10" creationId="{C4285719-470E-454C-AF62-8323075F1F5B}"/>
          </ac:spMkLst>
        </pc:spChg>
        <pc:spChg chg="add">
          <ac:chgData name="Jonathan Wyatt" userId="c3e1212f-7374-4739-8e9f-f13855138211" providerId="ADAL" clId="{CFCD60BD-E5CD-4374-B486-8AFDEC7A4609}" dt="2025-02-21T12:36:00.262" v="2298" actId="26606"/>
          <ac:spMkLst>
            <pc:docMk/>
            <pc:sldMk cId="3307161565" sldId="321"/>
            <ac:spMk id="12" creationId="{CD9FE4EF-C4D8-49A0-B2FF-81D8DB7D8A24}"/>
          </ac:spMkLst>
        </pc:spChg>
        <pc:spChg chg="add">
          <ac:chgData name="Jonathan Wyatt" userId="c3e1212f-7374-4739-8e9f-f13855138211" providerId="ADAL" clId="{CFCD60BD-E5CD-4374-B486-8AFDEC7A4609}" dt="2025-02-21T12:36:00.262" v="2298" actId="26606"/>
          <ac:spMkLst>
            <pc:docMk/>
            <pc:sldMk cId="3307161565" sldId="321"/>
            <ac:spMk id="14" creationId="{4300840D-0A0B-4512-BACA-B439D5B9C57C}"/>
          </ac:spMkLst>
        </pc:spChg>
        <pc:spChg chg="add">
          <ac:chgData name="Jonathan Wyatt" userId="c3e1212f-7374-4739-8e9f-f13855138211" providerId="ADAL" clId="{CFCD60BD-E5CD-4374-B486-8AFDEC7A4609}" dt="2025-02-21T12:36:00.262" v="2298" actId="26606"/>
          <ac:spMkLst>
            <pc:docMk/>
            <pc:sldMk cId="3307161565" sldId="321"/>
            <ac:spMk id="16" creationId="{D2B78728-A580-49A7-84F9-6EF6F583ADE0}"/>
          </ac:spMkLst>
        </pc:spChg>
        <pc:spChg chg="add">
          <ac:chgData name="Jonathan Wyatt" userId="c3e1212f-7374-4739-8e9f-f13855138211" providerId="ADAL" clId="{CFCD60BD-E5CD-4374-B486-8AFDEC7A4609}" dt="2025-02-21T12:36:00.262" v="2298" actId="26606"/>
          <ac:spMkLst>
            <pc:docMk/>
            <pc:sldMk cId="3307161565" sldId="321"/>
            <ac:spMk id="18" creationId="{38FAA1A1-D861-433F-88FA-1E9D6FD31D11}"/>
          </ac:spMkLst>
        </pc:spChg>
        <pc:spChg chg="add">
          <ac:chgData name="Jonathan Wyatt" userId="c3e1212f-7374-4739-8e9f-f13855138211" providerId="ADAL" clId="{CFCD60BD-E5CD-4374-B486-8AFDEC7A4609}" dt="2025-02-21T12:36:00.262" v="2298" actId="26606"/>
          <ac:spMkLst>
            <pc:docMk/>
            <pc:sldMk cId="3307161565" sldId="321"/>
            <ac:spMk id="20" creationId="{8D71EDA1-87BF-4D5D-AB79-F346FD19278A}"/>
          </ac:spMkLst>
        </pc:spChg>
      </pc:sldChg>
      <pc:sldChg chg="addSp modSp new mod ord setBg">
        <pc:chgData name="Jonathan Wyatt" userId="c3e1212f-7374-4739-8e9f-f13855138211" providerId="ADAL" clId="{CFCD60BD-E5CD-4374-B486-8AFDEC7A4609}" dt="2025-02-24T09:35:44.880" v="3640"/>
        <pc:sldMkLst>
          <pc:docMk/>
          <pc:sldMk cId="643073339" sldId="322"/>
        </pc:sldMkLst>
        <pc:spChg chg="mod">
          <ac:chgData name="Jonathan Wyatt" userId="c3e1212f-7374-4739-8e9f-f13855138211" providerId="ADAL" clId="{CFCD60BD-E5CD-4374-B486-8AFDEC7A4609}" dt="2025-02-21T12:37:37.719" v="2382" actId="26606"/>
          <ac:spMkLst>
            <pc:docMk/>
            <pc:sldMk cId="643073339" sldId="322"/>
            <ac:spMk id="2" creationId="{1D5521E5-398C-57A5-0051-AF85D837E76A}"/>
          </ac:spMkLst>
        </pc:spChg>
        <pc:spChg chg="mod">
          <ac:chgData name="Jonathan Wyatt" userId="c3e1212f-7374-4739-8e9f-f13855138211" providerId="ADAL" clId="{CFCD60BD-E5CD-4374-B486-8AFDEC7A4609}" dt="2025-02-21T12:37:37.719" v="2382" actId="26606"/>
          <ac:spMkLst>
            <pc:docMk/>
            <pc:sldMk cId="643073339" sldId="322"/>
            <ac:spMk id="3" creationId="{1E3CCCD2-6BA0-969C-1A58-4B72DD62B916}"/>
          </ac:spMkLst>
        </pc:spChg>
        <pc:spChg chg="add">
          <ac:chgData name="Jonathan Wyatt" userId="c3e1212f-7374-4739-8e9f-f13855138211" providerId="ADAL" clId="{CFCD60BD-E5CD-4374-B486-8AFDEC7A4609}" dt="2025-02-21T12:37:37.719" v="2382" actId="26606"/>
          <ac:spMkLst>
            <pc:docMk/>
            <pc:sldMk cId="643073339" sldId="322"/>
            <ac:spMk id="8" creationId="{B6CDA21F-E7AF-4C75-8395-33F58D5B0E45}"/>
          </ac:spMkLst>
        </pc:spChg>
        <pc:spChg chg="add">
          <ac:chgData name="Jonathan Wyatt" userId="c3e1212f-7374-4739-8e9f-f13855138211" providerId="ADAL" clId="{CFCD60BD-E5CD-4374-B486-8AFDEC7A4609}" dt="2025-02-21T12:37:37.719" v="2382" actId="26606"/>
          <ac:spMkLst>
            <pc:docMk/>
            <pc:sldMk cId="643073339" sldId="322"/>
            <ac:spMk id="15" creationId="{D5B0017B-2ECA-49AF-B397-DC140825DF8D}"/>
          </ac:spMkLst>
        </pc:spChg>
        <pc:grpChg chg="add">
          <ac:chgData name="Jonathan Wyatt" userId="c3e1212f-7374-4739-8e9f-f13855138211" providerId="ADAL" clId="{CFCD60BD-E5CD-4374-B486-8AFDEC7A4609}" dt="2025-02-21T12:37:37.719" v="2382" actId="26606"/>
          <ac:grpSpMkLst>
            <pc:docMk/>
            <pc:sldMk cId="643073339" sldId="322"/>
            <ac:grpSpMk id="10" creationId="{AE1C45F0-260A-458C-96ED-C1F6D2151219}"/>
          </ac:grpSpMkLst>
        </pc:grpChg>
        <pc:cxnChg chg="add">
          <ac:chgData name="Jonathan Wyatt" userId="c3e1212f-7374-4739-8e9f-f13855138211" providerId="ADAL" clId="{CFCD60BD-E5CD-4374-B486-8AFDEC7A4609}" dt="2025-02-21T12:37:37.719" v="2382" actId="26606"/>
          <ac:cxnSpMkLst>
            <pc:docMk/>
            <pc:sldMk cId="643073339" sldId="322"/>
            <ac:cxnSpMk id="17" creationId="{6CF1BAF6-AD41-4082-B212-8A1F9A2E8779}"/>
          </ac:cxnSpMkLst>
        </pc:cxnChg>
      </pc:sldChg>
      <pc:sldChg chg="addSp delSp modSp new mod setBg">
        <pc:chgData name="Jonathan Wyatt" userId="c3e1212f-7374-4739-8e9f-f13855138211" providerId="ADAL" clId="{CFCD60BD-E5CD-4374-B486-8AFDEC7A4609}" dt="2025-02-21T12:40:30.298" v="2595" actId="122"/>
        <pc:sldMkLst>
          <pc:docMk/>
          <pc:sldMk cId="477083129" sldId="323"/>
        </pc:sldMkLst>
        <pc:spChg chg="mod">
          <ac:chgData name="Jonathan Wyatt" userId="c3e1212f-7374-4739-8e9f-f13855138211" providerId="ADAL" clId="{CFCD60BD-E5CD-4374-B486-8AFDEC7A4609}" dt="2025-02-21T12:40:30.298" v="2595" actId="122"/>
          <ac:spMkLst>
            <pc:docMk/>
            <pc:sldMk cId="477083129" sldId="323"/>
            <ac:spMk id="2" creationId="{525D17E0-4E6F-640C-01BF-E66ECCC35A7B}"/>
          </ac:spMkLst>
        </pc:spChg>
        <pc:spChg chg="add">
          <ac:chgData name="Jonathan Wyatt" userId="c3e1212f-7374-4739-8e9f-f13855138211" providerId="ADAL" clId="{CFCD60BD-E5CD-4374-B486-8AFDEC7A4609}" dt="2025-02-21T12:40:25.062" v="2593" actId="26606"/>
          <ac:spMkLst>
            <pc:docMk/>
            <pc:sldMk cId="477083129" sldId="323"/>
            <ac:spMk id="10" creationId="{B50AB553-2A96-4A92-96F2-93548E096954}"/>
          </ac:spMkLst>
        </pc:spChg>
        <pc:graphicFrameChg chg="add mod">
          <ac:chgData name="Jonathan Wyatt" userId="c3e1212f-7374-4739-8e9f-f13855138211" providerId="ADAL" clId="{CFCD60BD-E5CD-4374-B486-8AFDEC7A4609}" dt="2025-02-21T12:40:27.716" v="2594" actId="14100"/>
          <ac:graphicFrameMkLst>
            <pc:docMk/>
            <pc:sldMk cId="477083129" sldId="323"/>
            <ac:graphicFrameMk id="5" creationId="{D0C4ABCD-A595-1FC3-D988-F61BC92D3A07}"/>
          </ac:graphicFrameMkLst>
        </pc:graphicFrameChg>
        <pc:picChg chg="add">
          <ac:chgData name="Jonathan Wyatt" userId="c3e1212f-7374-4739-8e9f-f13855138211" providerId="ADAL" clId="{CFCD60BD-E5CD-4374-B486-8AFDEC7A4609}" dt="2025-02-21T12:40:25.062" v="2593" actId="26606"/>
          <ac:picMkLst>
            <pc:docMk/>
            <pc:sldMk cId="477083129" sldId="323"/>
            <ac:picMk id="6" creationId="{A2E5E34C-907C-3140-E4E5-62DE35A838D0}"/>
          </ac:picMkLst>
        </pc:picChg>
      </pc:sldChg>
      <pc:sldChg chg="addSp delSp modSp new mod setBg">
        <pc:chgData name="Jonathan Wyatt" userId="c3e1212f-7374-4739-8e9f-f13855138211" providerId="ADAL" clId="{CFCD60BD-E5CD-4374-B486-8AFDEC7A4609}" dt="2025-02-21T12:41:44.227" v="2654" actId="26606"/>
        <pc:sldMkLst>
          <pc:docMk/>
          <pc:sldMk cId="1681062792" sldId="324"/>
        </pc:sldMkLst>
        <pc:spChg chg="mod">
          <ac:chgData name="Jonathan Wyatt" userId="c3e1212f-7374-4739-8e9f-f13855138211" providerId="ADAL" clId="{CFCD60BD-E5CD-4374-B486-8AFDEC7A4609}" dt="2025-02-21T12:41:44.227" v="2654" actId="26606"/>
          <ac:spMkLst>
            <pc:docMk/>
            <pc:sldMk cId="1681062792" sldId="324"/>
            <ac:spMk id="2" creationId="{11ECF15F-457A-E2A6-219A-B595E2D3885A}"/>
          </ac:spMkLst>
        </pc:spChg>
        <pc:spChg chg="add">
          <ac:chgData name="Jonathan Wyatt" userId="c3e1212f-7374-4739-8e9f-f13855138211" providerId="ADAL" clId="{CFCD60BD-E5CD-4374-B486-8AFDEC7A4609}" dt="2025-02-21T12:41:44.227" v="2654" actId="26606"/>
          <ac:spMkLst>
            <pc:docMk/>
            <pc:sldMk cId="1681062792" sldId="324"/>
            <ac:spMk id="9" creationId="{56E9B3E6-E277-4D68-BA48-9CB43FFBD6E2}"/>
          </ac:spMkLst>
        </pc:spChg>
        <pc:spChg chg="add">
          <ac:chgData name="Jonathan Wyatt" userId="c3e1212f-7374-4739-8e9f-f13855138211" providerId="ADAL" clId="{CFCD60BD-E5CD-4374-B486-8AFDEC7A4609}" dt="2025-02-21T12:41:44.227" v="2654" actId="26606"/>
          <ac:spMkLst>
            <pc:docMk/>
            <pc:sldMk cId="1681062792" sldId="324"/>
            <ac:spMk id="16" creationId="{D5B0017B-2ECA-49AF-B397-DC140825DF8D}"/>
          </ac:spMkLst>
        </pc:spChg>
        <pc:grpChg chg="add">
          <ac:chgData name="Jonathan Wyatt" userId="c3e1212f-7374-4739-8e9f-f13855138211" providerId="ADAL" clId="{CFCD60BD-E5CD-4374-B486-8AFDEC7A4609}" dt="2025-02-21T12:41:44.227" v="2654" actId="26606"/>
          <ac:grpSpMkLst>
            <pc:docMk/>
            <pc:sldMk cId="1681062792" sldId="324"/>
            <ac:grpSpMk id="11" creationId="{AE1C45F0-260A-458C-96ED-C1F6D2151219}"/>
          </ac:grpSpMkLst>
        </pc:grpChg>
        <pc:graphicFrameChg chg="add">
          <ac:chgData name="Jonathan Wyatt" userId="c3e1212f-7374-4739-8e9f-f13855138211" providerId="ADAL" clId="{CFCD60BD-E5CD-4374-B486-8AFDEC7A4609}" dt="2025-02-21T12:41:44.227" v="2654" actId="26606"/>
          <ac:graphicFrameMkLst>
            <pc:docMk/>
            <pc:sldMk cId="1681062792" sldId="324"/>
            <ac:graphicFrameMk id="5" creationId="{ED076B16-43CD-DD57-4C23-DDAE6886FF70}"/>
          </ac:graphicFrameMkLst>
        </pc:graphicFrameChg>
        <pc:cxnChg chg="add">
          <ac:chgData name="Jonathan Wyatt" userId="c3e1212f-7374-4739-8e9f-f13855138211" providerId="ADAL" clId="{CFCD60BD-E5CD-4374-B486-8AFDEC7A4609}" dt="2025-02-21T12:41:44.227" v="2654" actId="26606"/>
          <ac:cxnSpMkLst>
            <pc:docMk/>
            <pc:sldMk cId="1681062792" sldId="324"/>
            <ac:cxnSpMk id="18" creationId="{6CF1BAF6-AD41-4082-B212-8A1F9A2E8779}"/>
          </ac:cxnSpMkLst>
        </pc:cxnChg>
      </pc:sldChg>
      <pc:sldChg chg="addSp modSp new mod setBg">
        <pc:chgData name="Jonathan Wyatt" userId="c3e1212f-7374-4739-8e9f-f13855138211" providerId="ADAL" clId="{CFCD60BD-E5CD-4374-B486-8AFDEC7A4609}" dt="2025-02-21T12:44:22.136" v="2919" actId="26606"/>
        <pc:sldMkLst>
          <pc:docMk/>
          <pc:sldMk cId="566942171" sldId="325"/>
        </pc:sldMkLst>
        <pc:spChg chg="mod">
          <ac:chgData name="Jonathan Wyatt" userId="c3e1212f-7374-4739-8e9f-f13855138211" providerId="ADAL" clId="{CFCD60BD-E5CD-4374-B486-8AFDEC7A4609}" dt="2025-02-21T12:44:22.136" v="2919" actId="26606"/>
          <ac:spMkLst>
            <pc:docMk/>
            <pc:sldMk cId="566942171" sldId="325"/>
            <ac:spMk id="2" creationId="{E6B3A5BF-303A-AB98-6AFD-07243985593E}"/>
          </ac:spMkLst>
        </pc:spChg>
        <pc:spChg chg="mod">
          <ac:chgData name="Jonathan Wyatt" userId="c3e1212f-7374-4739-8e9f-f13855138211" providerId="ADAL" clId="{CFCD60BD-E5CD-4374-B486-8AFDEC7A4609}" dt="2025-02-21T12:44:22.136" v="2919" actId="26606"/>
          <ac:spMkLst>
            <pc:docMk/>
            <pc:sldMk cId="566942171" sldId="325"/>
            <ac:spMk id="3" creationId="{4BB98483-2782-6DF7-A195-DE3140ED02F0}"/>
          </ac:spMkLst>
        </pc:spChg>
        <pc:spChg chg="add">
          <ac:chgData name="Jonathan Wyatt" userId="c3e1212f-7374-4739-8e9f-f13855138211" providerId="ADAL" clId="{CFCD60BD-E5CD-4374-B486-8AFDEC7A4609}" dt="2025-02-21T12:44:22.136" v="2919" actId="26606"/>
          <ac:spMkLst>
            <pc:docMk/>
            <pc:sldMk cId="566942171" sldId="325"/>
            <ac:spMk id="8" creationId="{DBF61EA3-B236-439E-9C0B-340980D56BEE}"/>
          </ac:spMkLst>
        </pc:spChg>
        <pc:spChg chg="add">
          <ac:chgData name="Jonathan Wyatt" userId="c3e1212f-7374-4739-8e9f-f13855138211" providerId="ADAL" clId="{CFCD60BD-E5CD-4374-B486-8AFDEC7A4609}" dt="2025-02-21T12:44:22.136" v="2919" actId="26606"/>
          <ac:spMkLst>
            <pc:docMk/>
            <pc:sldMk cId="566942171" sldId="325"/>
            <ac:spMk id="14" creationId="{E659831F-0D9A-4C63-9EBB-8435B85A440F}"/>
          </ac:spMkLst>
        </pc:spChg>
        <pc:grpChg chg="add">
          <ac:chgData name="Jonathan Wyatt" userId="c3e1212f-7374-4739-8e9f-f13855138211" providerId="ADAL" clId="{CFCD60BD-E5CD-4374-B486-8AFDEC7A4609}" dt="2025-02-21T12:44:22.136" v="2919" actId="26606"/>
          <ac:grpSpMkLst>
            <pc:docMk/>
            <pc:sldMk cId="566942171" sldId="325"/>
            <ac:grpSpMk id="10" creationId="{28FAF094-D087-493F-8DF9-A486C2D6BBAA}"/>
          </ac:grpSpMkLst>
        </pc:grpChg>
      </pc:sldChg>
      <pc:sldChg chg="new del">
        <pc:chgData name="Jonathan Wyatt" userId="c3e1212f-7374-4739-8e9f-f13855138211" providerId="ADAL" clId="{CFCD60BD-E5CD-4374-B486-8AFDEC7A4609}" dt="2025-02-21T12:46:17.941" v="2929" actId="47"/>
        <pc:sldMkLst>
          <pc:docMk/>
          <pc:sldMk cId="239970776" sldId="326"/>
        </pc:sldMkLst>
      </pc:sldChg>
      <pc:sldChg chg="addSp delSp modSp mod">
        <pc:chgData name="Jonathan Wyatt" userId="c3e1212f-7374-4739-8e9f-f13855138211" providerId="ADAL" clId="{CFCD60BD-E5CD-4374-B486-8AFDEC7A4609}" dt="2025-02-21T12:46:26.423" v="2930" actId="26606"/>
        <pc:sldMkLst>
          <pc:docMk/>
          <pc:sldMk cId="3061482724" sldId="326"/>
        </pc:sldMkLst>
        <pc:spChg chg="mod">
          <ac:chgData name="Jonathan Wyatt" userId="c3e1212f-7374-4739-8e9f-f13855138211" providerId="ADAL" clId="{CFCD60BD-E5CD-4374-B486-8AFDEC7A4609}" dt="2025-02-21T12:46:26.423" v="2930" actId="26606"/>
          <ac:spMkLst>
            <pc:docMk/>
            <pc:sldMk cId="3061482724" sldId="326"/>
            <ac:spMk id="2" creationId="{66AB507B-B557-D2B8-EF06-6E2B9BD2D9E7}"/>
          </ac:spMkLst>
        </pc:spChg>
        <pc:spChg chg="mod">
          <ac:chgData name="Jonathan Wyatt" userId="c3e1212f-7374-4739-8e9f-f13855138211" providerId="ADAL" clId="{CFCD60BD-E5CD-4374-B486-8AFDEC7A4609}" dt="2025-02-21T12:46:26.423" v="2930" actId="26606"/>
          <ac:spMkLst>
            <pc:docMk/>
            <pc:sldMk cId="3061482724" sldId="326"/>
            <ac:spMk id="3" creationId="{CED7E24D-EE8F-75FD-77E4-FDE707BC7BB5}"/>
          </ac:spMkLst>
        </pc:spChg>
        <pc:spChg chg="add">
          <ac:chgData name="Jonathan Wyatt" userId="c3e1212f-7374-4739-8e9f-f13855138211" providerId="ADAL" clId="{CFCD60BD-E5CD-4374-B486-8AFDEC7A4609}" dt="2025-02-21T12:46:26.423" v="2930" actId="26606"/>
          <ac:spMkLst>
            <pc:docMk/>
            <pc:sldMk cId="3061482724" sldId="326"/>
            <ac:spMk id="16" creationId="{201CC55D-ED54-4C5C-95E6-10947BD1103B}"/>
          </ac:spMkLst>
        </pc:spChg>
        <pc:spChg chg="add">
          <ac:chgData name="Jonathan Wyatt" userId="c3e1212f-7374-4739-8e9f-f13855138211" providerId="ADAL" clId="{CFCD60BD-E5CD-4374-B486-8AFDEC7A4609}" dt="2025-02-21T12:46:26.423" v="2930" actId="26606"/>
          <ac:spMkLst>
            <pc:docMk/>
            <pc:sldMk cId="3061482724" sldId="326"/>
            <ac:spMk id="22" creationId="{3873B707-463F-40B0-8227-E8CC6C67EB25}"/>
          </ac:spMkLst>
        </pc:spChg>
        <pc:spChg chg="add">
          <ac:chgData name="Jonathan Wyatt" userId="c3e1212f-7374-4739-8e9f-f13855138211" providerId="ADAL" clId="{CFCD60BD-E5CD-4374-B486-8AFDEC7A4609}" dt="2025-02-21T12:46:26.423" v="2930" actId="26606"/>
          <ac:spMkLst>
            <pc:docMk/>
            <pc:sldMk cId="3061482724" sldId="326"/>
            <ac:spMk id="24" creationId="{C13237C8-E62C-4F0D-A318-BD6FB6C2D138}"/>
          </ac:spMkLst>
        </pc:spChg>
        <pc:spChg chg="add">
          <ac:chgData name="Jonathan Wyatt" userId="c3e1212f-7374-4739-8e9f-f13855138211" providerId="ADAL" clId="{CFCD60BD-E5CD-4374-B486-8AFDEC7A4609}" dt="2025-02-21T12:46:26.423" v="2930" actId="26606"/>
          <ac:spMkLst>
            <pc:docMk/>
            <pc:sldMk cId="3061482724" sldId="326"/>
            <ac:spMk id="26" creationId="{19C9EAEA-39D0-4B0E-A0EB-51E7B26740B1}"/>
          </ac:spMkLst>
        </pc:spChg>
        <pc:grpChg chg="add">
          <ac:chgData name="Jonathan Wyatt" userId="c3e1212f-7374-4739-8e9f-f13855138211" providerId="ADAL" clId="{CFCD60BD-E5CD-4374-B486-8AFDEC7A4609}" dt="2025-02-21T12:46:26.423" v="2930" actId="26606"/>
          <ac:grpSpMkLst>
            <pc:docMk/>
            <pc:sldMk cId="3061482724" sldId="326"/>
            <ac:grpSpMk id="18" creationId="{1DE889C7-FAD6-4397-98E2-05D503484459}"/>
          </ac:grpSpMkLst>
        </pc:grpChg>
        <pc:picChg chg="mod ord">
          <ac:chgData name="Jonathan Wyatt" userId="c3e1212f-7374-4739-8e9f-f13855138211" providerId="ADAL" clId="{CFCD60BD-E5CD-4374-B486-8AFDEC7A4609}" dt="2025-02-21T12:46:26.423" v="2930" actId="26606"/>
          <ac:picMkLst>
            <pc:docMk/>
            <pc:sldMk cId="3061482724" sldId="326"/>
            <ac:picMk id="4" creationId="{60F281F3-F9B7-A122-9B89-B922B026A073}"/>
          </ac:picMkLst>
        </pc:picChg>
      </pc:sldChg>
      <pc:sldChg chg="addSp modSp mod setBg">
        <pc:chgData name="Jonathan Wyatt" userId="c3e1212f-7374-4739-8e9f-f13855138211" providerId="ADAL" clId="{CFCD60BD-E5CD-4374-B486-8AFDEC7A4609}" dt="2025-02-21T12:45:06.540" v="2922" actId="5793"/>
        <pc:sldMkLst>
          <pc:docMk/>
          <pc:sldMk cId="2034976997" sldId="327"/>
        </pc:sldMkLst>
        <pc:spChg chg="mod">
          <ac:chgData name="Jonathan Wyatt" userId="c3e1212f-7374-4739-8e9f-f13855138211" providerId="ADAL" clId="{CFCD60BD-E5CD-4374-B486-8AFDEC7A4609}" dt="2025-02-21T12:45:04.438" v="2921" actId="26606"/>
          <ac:spMkLst>
            <pc:docMk/>
            <pc:sldMk cId="2034976997" sldId="327"/>
            <ac:spMk id="2" creationId="{C1893A28-F532-4FEF-F8B5-7A74531DEEF0}"/>
          </ac:spMkLst>
        </pc:spChg>
        <pc:spChg chg="mod">
          <ac:chgData name="Jonathan Wyatt" userId="c3e1212f-7374-4739-8e9f-f13855138211" providerId="ADAL" clId="{CFCD60BD-E5CD-4374-B486-8AFDEC7A4609}" dt="2025-02-21T12:45:06.540" v="2922" actId="5793"/>
          <ac:spMkLst>
            <pc:docMk/>
            <pc:sldMk cId="2034976997" sldId="327"/>
            <ac:spMk id="3" creationId="{05E8BBF4-35A0-CBF8-5F6F-2172FA438299}"/>
          </ac:spMkLst>
        </pc:spChg>
        <pc:spChg chg="add">
          <ac:chgData name="Jonathan Wyatt" userId="c3e1212f-7374-4739-8e9f-f13855138211" providerId="ADAL" clId="{CFCD60BD-E5CD-4374-B486-8AFDEC7A4609}" dt="2025-02-21T12:45:04.438" v="2921" actId="26606"/>
          <ac:spMkLst>
            <pc:docMk/>
            <pc:sldMk cId="2034976997" sldId="327"/>
            <ac:spMk id="10" creationId="{201CC55D-ED54-4C5C-95E6-10947BD1103B}"/>
          </ac:spMkLst>
        </pc:spChg>
        <pc:spChg chg="add">
          <ac:chgData name="Jonathan Wyatt" userId="c3e1212f-7374-4739-8e9f-f13855138211" providerId="ADAL" clId="{CFCD60BD-E5CD-4374-B486-8AFDEC7A4609}" dt="2025-02-21T12:45:04.438" v="2921" actId="26606"/>
          <ac:spMkLst>
            <pc:docMk/>
            <pc:sldMk cId="2034976997" sldId="327"/>
            <ac:spMk id="16" creationId="{3873B707-463F-40B0-8227-E8CC6C67EB25}"/>
          </ac:spMkLst>
        </pc:spChg>
        <pc:spChg chg="add">
          <ac:chgData name="Jonathan Wyatt" userId="c3e1212f-7374-4739-8e9f-f13855138211" providerId="ADAL" clId="{CFCD60BD-E5CD-4374-B486-8AFDEC7A4609}" dt="2025-02-21T12:45:04.438" v="2921" actId="26606"/>
          <ac:spMkLst>
            <pc:docMk/>
            <pc:sldMk cId="2034976997" sldId="327"/>
            <ac:spMk id="18" creationId="{C13237C8-E62C-4F0D-A318-BD6FB6C2D138}"/>
          </ac:spMkLst>
        </pc:spChg>
        <pc:spChg chg="add">
          <ac:chgData name="Jonathan Wyatt" userId="c3e1212f-7374-4739-8e9f-f13855138211" providerId="ADAL" clId="{CFCD60BD-E5CD-4374-B486-8AFDEC7A4609}" dt="2025-02-21T12:45:04.438" v="2921" actId="26606"/>
          <ac:spMkLst>
            <pc:docMk/>
            <pc:sldMk cId="2034976997" sldId="327"/>
            <ac:spMk id="20" creationId="{19C9EAEA-39D0-4B0E-A0EB-51E7B26740B1}"/>
          </ac:spMkLst>
        </pc:spChg>
        <pc:grpChg chg="add">
          <ac:chgData name="Jonathan Wyatt" userId="c3e1212f-7374-4739-8e9f-f13855138211" providerId="ADAL" clId="{CFCD60BD-E5CD-4374-B486-8AFDEC7A4609}" dt="2025-02-21T12:45:04.438" v="2921" actId="26606"/>
          <ac:grpSpMkLst>
            <pc:docMk/>
            <pc:sldMk cId="2034976997" sldId="327"/>
            <ac:grpSpMk id="12" creationId="{1DE889C7-FAD6-4397-98E2-05D503484459}"/>
          </ac:grpSpMkLst>
        </pc:grpChg>
        <pc:picChg chg="mod">
          <ac:chgData name="Jonathan Wyatt" userId="c3e1212f-7374-4739-8e9f-f13855138211" providerId="ADAL" clId="{CFCD60BD-E5CD-4374-B486-8AFDEC7A4609}" dt="2025-02-21T12:45:04.438" v="2921" actId="26606"/>
          <ac:picMkLst>
            <pc:docMk/>
            <pc:sldMk cId="2034976997" sldId="327"/>
            <ac:picMk id="5" creationId="{DFAA98BA-FA6D-7360-F569-54A0DC2017E4}"/>
          </ac:picMkLst>
        </pc:picChg>
      </pc:sldChg>
      <pc:sldChg chg="addSp delSp modSp mod">
        <pc:chgData name="Jonathan Wyatt" userId="c3e1212f-7374-4739-8e9f-f13855138211" providerId="ADAL" clId="{CFCD60BD-E5CD-4374-B486-8AFDEC7A4609}" dt="2025-02-21T12:45:51.176" v="2925" actId="27614"/>
        <pc:sldMkLst>
          <pc:docMk/>
          <pc:sldMk cId="3959229314" sldId="329"/>
        </pc:sldMkLst>
        <pc:spChg chg="mod">
          <ac:chgData name="Jonathan Wyatt" userId="c3e1212f-7374-4739-8e9f-f13855138211" providerId="ADAL" clId="{CFCD60BD-E5CD-4374-B486-8AFDEC7A4609}" dt="2025-02-21T12:45:36.563" v="2923" actId="26606"/>
          <ac:spMkLst>
            <pc:docMk/>
            <pc:sldMk cId="3959229314" sldId="329"/>
            <ac:spMk id="2" creationId="{45A41CFA-98BE-EB3B-AFAF-074BEDDBDFD3}"/>
          </ac:spMkLst>
        </pc:spChg>
        <pc:spChg chg="mod">
          <ac:chgData name="Jonathan Wyatt" userId="c3e1212f-7374-4739-8e9f-f13855138211" providerId="ADAL" clId="{CFCD60BD-E5CD-4374-B486-8AFDEC7A4609}" dt="2025-02-21T12:45:36.563" v="2923" actId="26606"/>
          <ac:spMkLst>
            <pc:docMk/>
            <pc:sldMk cId="3959229314" sldId="329"/>
            <ac:spMk id="9" creationId="{8E4128CA-CD2D-0AA2-CD2B-6A85C61A11AF}"/>
          </ac:spMkLst>
        </pc:spChg>
        <pc:spChg chg="add">
          <ac:chgData name="Jonathan Wyatt" userId="c3e1212f-7374-4739-8e9f-f13855138211" providerId="ADAL" clId="{CFCD60BD-E5CD-4374-B486-8AFDEC7A4609}" dt="2025-02-21T12:45:36.563" v="2923" actId="26606"/>
          <ac:spMkLst>
            <pc:docMk/>
            <pc:sldMk cId="3959229314" sldId="329"/>
            <ac:spMk id="34" creationId="{55C01129-3453-464D-A870-ED71C6E89D60}"/>
          </ac:spMkLst>
        </pc:spChg>
        <pc:spChg chg="add">
          <ac:chgData name="Jonathan Wyatt" userId="c3e1212f-7374-4739-8e9f-f13855138211" providerId="ADAL" clId="{CFCD60BD-E5CD-4374-B486-8AFDEC7A4609}" dt="2025-02-21T12:45:36.563" v="2923" actId="26606"/>
          <ac:spMkLst>
            <pc:docMk/>
            <pc:sldMk cId="3959229314" sldId="329"/>
            <ac:spMk id="36" creationId="{9D2781A6-5C82-4764-B489-F9A599C0A7EB}"/>
          </ac:spMkLst>
        </pc:spChg>
        <pc:picChg chg="mod">
          <ac:chgData name="Jonathan Wyatt" userId="c3e1212f-7374-4739-8e9f-f13855138211" providerId="ADAL" clId="{CFCD60BD-E5CD-4374-B486-8AFDEC7A4609}" dt="2025-02-21T12:45:51.176" v="2925" actId="27614"/>
          <ac:picMkLst>
            <pc:docMk/>
            <pc:sldMk cId="3959229314" sldId="329"/>
            <ac:picMk id="4" creationId="{9F2781C0-07D1-D716-F089-96BD80C24881}"/>
          </ac:picMkLst>
        </pc:picChg>
        <pc:picChg chg="mod ord">
          <ac:chgData name="Jonathan Wyatt" userId="c3e1212f-7374-4739-8e9f-f13855138211" providerId="ADAL" clId="{CFCD60BD-E5CD-4374-B486-8AFDEC7A4609}" dt="2025-02-21T12:45:51.175" v="2924" actId="27614"/>
          <ac:picMkLst>
            <pc:docMk/>
            <pc:sldMk cId="3959229314" sldId="329"/>
            <ac:picMk id="5" creationId="{3CD63B0D-A8A3-9C5C-8123-8C5F8F6CDD3F}"/>
          </ac:picMkLst>
        </pc:picChg>
      </pc:sldChg>
      <pc:sldChg chg="addSp delSp modSp mod">
        <pc:chgData name="Jonathan Wyatt" userId="c3e1212f-7374-4739-8e9f-f13855138211" providerId="ADAL" clId="{CFCD60BD-E5CD-4374-B486-8AFDEC7A4609}" dt="2025-02-21T12:46:04.009" v="2928" actId="26606"/>
        <pc:sldMkLst>
          <pc:docMk/>
          <pc:sldMk cId="88151018" sldId="330"/>
        </pc:sldMkLst>
        <pc:spChg chg="mod">
          <ac:chgData name="Jonathan Wyatt" userId="c3e1212f-7374-4739-8e9f-f13855138211" providerId="ADAL" clId="{CFCD60BD-E5CD-4374-B486-8AFDEC7A4609}" dt="2025-02-21T12:46:04.009" v="2928" actId="26606"/>
          <ac:spMkLst>
            <pc:docMk/>
            <pc:sldMk cId="88151018" sldId="330"/>
            <ac:spMk id="2" creationId="{D1547DE9-0C05-FD04-1B18-09AEB22892EF}"/>
          </ac:spMkLst>
        </pc:spChg>
        <pc:spChg chg="mod">
          <ac:chgData name="Jonathan Wyatt" userId="c3e1212f-7374-4739-8e9f-f13855138211" providerId="ADAL" clId="{CFCD60BD-E5CD-4374-B486-8AFDEC7A4609}" dt="2025-02-21T12:46:04.009" v="2928" actId="26606"/>
          <ac:spMkLst>
            <pc:docMk/>
            <pc:sldMk cId="88151018" sldId="330"/>
            <ac:spMk id="3" creationId="{0D412743-B3EA-1559-5BA7-999AD0CAF9B2}"/>
          </ac:spMkLst>
        </pc:spChg>
        <pc:spChg chg="add">
          <ac:chgData name="Jonathan Wyatt" userId="c3e1212f-7374-4739-8e9f-f13855138211" providerId="ADAL" clId="{CFCD60BD-E5CD-4374-B486-8AFDEC7A4609}" dt="2025-02-21T12:46:04.009" v="2928" actId="26606"/>
          <ac:spMkLst>
            <pc:docMk/>
            <pc:sldMk cId="88151018" sldId="330"/>
            <ac:spMk id="16" creationId="{201CC55D-ED54-4C5C-95E6-10947BD1103B}"/>
          </ac:spMkLst>
        </pc:spChg>
        <pc:spChg chg="add">
          <ac:chgData name="Jonathan Wyatt" userId="c3e1212f-7374-4739-8e9f-f13855138211" providerId="ADAL" clId="{CFCD60BD-E5CD-4374-B486-8AFDEC7A4609}" dt="2025-02-21T12:46:04.009" v="2928" actId="26606"/>
          <ac:spMkLst>
            <pc:docMk/>
            <pc:sldMk cId="88151018" sldId="330"/>
            <ac:spMk id="22" creationId="{3873B707-463F-40B0-8227-E8CC6C67EB25}"/>
          </ac:spMkLst>
        </pc:spChg>
        <pc:spChg chg="add">
          <ac:chgData name="Jonathan Wyatt" userId="c3e1212f-7374-4739-8e9f-f13855138211" providerId="ADAL" clId="{CFCD60BD-E5CD-4374-B486-8AFDEC7A4609}" dt="2025-02-21T12:46:04.009" v="2928" actId="26606"/>
          <ac:spMkLst>
            <pc:docMk/>
            <pc:sldMk cId="88151018" sldId="330"/>
            <ac:spMk id="24" creationId="{C13237C8-E62C-4F0D-A318-BD6FB6C2D138}"/>
          </ac:spMkLst>
        </pc:spChg>
        <pc:spChg chg="add">
          <ac:chgData name="Jonathan Wyatt" userId="c3e1212f-7374-4739-8e9f-f13855138211" providerId="ADAL" clId="{CFCD60BD-E5CD-4374-B486-8AFDEC7A4609}" dt="2025-02-21T12:46:04.009" v="2928" actId="26606"/>
          <ac:spMkLst>
            <pc:docMk/>
            <pc:sldMk cId="88151018" sldId="330"/>
            <ac:spMk id="26" creationId="{19C9EAEA-39D0-4B0E-A0EB-51E7B26740B1}"/>
          </ac:spMkLst>
        </pc:spChg>
        <pc:grpChg chg="add">
          <ac:chgData name="Jonathan Wyatt" userId="c3e1212f-7374-4739-8e9f-f13855138211" providerId="ADAL" clId="{CFCD60BD-E5CD-4374-B486-8AFDEC7A4609}" dt="2025-02-21T12:46:04.009" v="2928" actId="26606"/>
          <ac:grpSpMkLst>
            <pc:docMk/>
            <pc:sldMk cId="88151018" sldId="330"/>
            <ac:grpSpMk id="18" creationId="{1DE889C7-FAD6-4397-98E2-05D503484459}"/>
          </ac:grpSpMkLst>
        </pc:grpChg>
        <pc:picChg chg="mod">
          <ac:chgData name="Jonathan Wyatt" userId="c3e1212f-7374-4739-8e9f-f13855138211" providerId="ADAL" clId="{CFCD60BD-E5CD-4374-B486-8AFDEC7A4609}" dt="2025-02-21T12:46:04.009" v="2928" actId="26606"/>
          <ac:picMkLst>
            <pc:docMk/>
            <pc:sldMk cId="88151018" sldId="330"/>
            <ac:picMk id="4" creationId="{5B9BCB9A-6EA4-CCA2-5F1B-F0A037736FDC}"/>
          </ac:picMkLst>
        </pc:picChg>
      </pc:sldChg>
      <pc:sldChg chg="new del">
        <pc:chgData name="Jonathan Wyatt" userId="c3e1212f-7374-4739-8e9f-f13855138211" providerId="ADAL" clId="{CFCD60BD-E5CD-4374-B486-8AFDEC7A4609}" dt="2025-02-21T12:45:55.777" v="2927" actId="47"/>
        <pc:sldMkLst>
          <pc:docMk/>
          <pc:sldMk cId="2925853530" sldId="330"/>
        </pc:sldMkLst>
      </pc:sldChg>
      <pc:sldChg chg="addSp modSp new mod setBg">
        <pc:chgData name="Jonathan Wyatt" userId="c3e1212f-7374-4739-8e9f-f13855138211" providerId="ADAL" clId="{CFCD60BD-E5CD-4374-B486-8AFDEC7A4609}" dt="2025-02-24T09:35:01.145" v="3624" actId="26606"/>
        <pc:sldMkLst>
          <pc:docMk/>
          <pc:sldMk cId="3619398685" sldId="331"/>
        </pc:sldMkLst>
        <pc:spChg chg="mod">
          <ac:chgData name="Jonathan Wyatt" userId="c3e1212f-7374-4739-8e9f-f13855138211" providerId="ADAL" clId="{CFCD60BD-E5CD-4374-B486-8AFDEC7A4609}" dt="2025-02-24T09:35:01.145" v="3624" actId="26606"/>
          <ac:spMkLst>
            <pc:docMk/>
            <pc:sldMk cId="3619398685" sldId="331"/>
            <ac:spMk id="2" creationId="{C80E5C15-0B53-A723-3349-90E4C10D1DC1}"/>
          </ac:spMkLst>
        </pc:spChg>
        <pc:spChg chg="mod">
          <ac:chgData name="Jonathan Wyatt" userId="c3e1212f-7374-4739-8e9f-f13855138211" providerId="ADAL" clId="{CFCD60BD-E5CD-4374-B486-8AFDEC7A4609}" dt="2025-02-24T09:35:01.145" v="3624" actId="26606"/>
          <ac:spMkLst>
            <pc:docMk/>
            <pc:sldMk cId="3619398685" sldId="331"/>
            <ac:spMk id="3" creationId="{C56BB1F9-E8FF-C163-B521-1C57DD6DA5D2}"/>
          </ac:spMkLst>
        </pc:spChg>
        <pc:spChg chg="add">
          <ac:chgData name="Jonathan Wyatt" userId="c3e1212f-7374-4739-8e9f-f13855138211" providerId="ADAL" clId="{CFCD60BD-E5CD-4374-B486-8AFDEC7A4609}" dt="2025-02-24T09:35:01.145" v="3624" actId="26606"/>
          <ac:spMkLst>
            <pc:docMk/>
            <pc:sldMk cId="3619398685" sldId="331"/>
            <ac:spMk id="10" creationId="{EDDBB197-D710-4A4F-A9CA-FD2177498BE8}"/>
          </ac:spMkLst>
        </pc:spChg>
        <pc:spChg chg="add">
          <ac:chgData name="Jonathan Wyatt" userId="c3e1212f-7374-4739-8e9f-f13855138211" providerId="ADAL" clId="{CFCD60BD-E5CD-4374-B486-8AFDEC7A4609}" dt="2025-02-24T09:35:01.145" v="3624" actId="26606"/>
          <ac:spMkLst>
            <pc:docMk/>
            <pc:sldMk cId="3619398685" sldId="331"/>
            <ac:spMk id="12" creationId="{975D1CFA-2CDB-4B64-BD9F-85744E8DA12F}"/>
          </ac:spMkLst>
        </pc:spChg>
        <pc:grpChg chg="add">
          <ac:chgData name="Jonathan Wyatt" userId="c3e1212f-7374-4739-8e9f-f13855138211" providerId="ADAL" clId="{CFCD60BD-E5CD-4374-B486-8AFDEC7A4609}" dt="2025-02-24T09:35:01.145" v="3624" actId="26606"/>
          <ac:grpSpMkLst>
            <pc:docMk/>
            <pc:sldMk cId="3619398685" sldId="331"/>
            <ac:grpSpMk id="14" creationId="{25EE5136-01F1-466C-962D-BA9B4C6757AA}"/>
          </ac:grpSpMkLst>
        </pc:grpChg>
        <pc:picChg chg="add">
          <ac:chgData name="Jonathan Wyatt" userId="c3e1212f-7374-4739-8e9f-f13855138211" providerId="ADAL" clId="{CFCD60BD-E5CD-4374-B486-8AFDEC7A4609}" dt="2025-02-24T09:35:01.145" v="3624" actId="26606"/>
          <ac:picMkLst>
            <pc:docMk/>
            <pc:sldMk cId="3619398685" sldId="331"/>
            <ac:picMk id="7" creationId="{373B6D59-3959-4FBF-B4B5-5DC7B57D3C88}"/>
          </ac:picMkLst>
        </pc:picChg>
      </pc:sldChg>
      <pc:sldChg chg="addSp delSp modSp new mod setBg">
        <pc:chgData name="Jonathan Wyatt" userId="c3e1212f-7374-4739-8e9f-f13855138211" providerId="ADAL" clId="{CFCD60BD-E5CD-4374-B486-8AFDEC7A4609}" dt="2025-02-24T09:35:34.161" v="3638" actId="478"/>
        <pc:sldMkLst>
          <pc:docMk/>
          <pc:sldMk cId="3112765822" sldId="332"/>
        </pc:sldMkLst>
        <pc:spChg chg="mod">
          <ac:chgData name="Jonathan Wyatt" userId="c3e1212f-7374-4739-8e9f-f13855138211" providerId="ADAL" clId="{CFCD60BD-E5CD-4374-B486-8AFDEC7A4609}" dt="2025-02-24T09:35:31.654" v="3637" actId="122"/>
          <ac:spMkLst>
            <pc:docMk/>
            <pc:sldMk cId="3112765822" sldId="332"/>
            <ac:spMk id="2" creationId="{EF3BCA1D-25F5-1FB2-AFE7-BB9A7EF503A4}"/>
          </ac:spMkLst>
        </pc:spChg>
        <pc:spChg chg="add">
          <ac:chgData name="Jonathan Wyatt" userId="c3e1212f-7374-4739-8e9f-f13855138211" providerId="ADAL" clId="{CFCD60BD-E5CD-4374-B486-8AFDEC7A4609}" dt="2025-02-24T09:35:29.651" v="3636" actId="26606"/>
          <ac:spMkLst>
            <pc:docMk/>
            <pc:sldMk cId="3112765822" sldId="332"/>
            <ac:spMk id="9" creationId="{C0763A76-9F1C-4FC5-82B7-DD475DA461B2}"/>
          </ac:spMkLst>
        </pc:spChg>
        <pc:spChg chg="add">
          <ac:chgData name="Jonathan Wyatt" userId="c3e1212f-7374-4739-8e9f-f13855138211" providerId="ADAL" clId="{CFCD60BD-E5CD-4374-B486-8AFDEC7A4609}" dt="2025-02-24T09:35:29.651" v="3636" actId="26606"/>
          <ac:spMkLst>
            <pc:docMk/>
            <pc:sldMk cId="3112765822" sldId="332"/>
            <ac:spMk id="11" creationId="{E81BF4F6-F2CF-4984-9D14-D6966D92F99F}"/>
          </ac:spMkLst>
        </pc:spChg>
        <pc:picChg chg="add">
          <ac:chgData name="Jonathan Wyatt" userId="c3e1212f-7374-4739-8e9f-f13855138211" providerId="ADAL" clId="{CFCD60BD-E5CD-4374-B486-8AFDEC7A4609}" dt="2025-02-24T09:35:29.651" v="3636" actId="26606"/>
          <ac:picMkLst>
            <pc:docMk/>
            <pc:sldMk cId="3112765822" sldId="332"/>
            <ac:picMk id="5" creationId="{3FE948D5-9849-985B-1A97-258BCAA88836}"/>
          </ac:picMkLst>
        </pc:picChg>
      </pc:sldChg>
      <pc:sldChg chg="modSp new del mod">
        <pc:chgData name="Jonathan Wyatt" userId="c3e1212f-7374-4739-8e9f-f13855138211" providerId="ADAL" clId="{CFCD60BD-E5CD-4374-B486-8AFDEC7A4609}" dt="2025-02-24T09:32:14.858" v="3288" actId="47"/>
        <pc:sldMkLst>
          <pc:docMk/>
          <pc:sldMk cId="4074577312" sldId="332"/>
        </pc:sldMkLst>
      </pc:sldChg>
      <pc:sldChg chg="addSp delSp modSp new mod setBg modAnim modNotesTx">
        <pc:chgData name="Jonathan Wyatt" userId="c3e1212f-7374-4739-8e9f-f13855138211" providerId="ADAL" clId="{CFCD60BD-E5CD-4374-B486-8AFDEC7A4609}" dt="2025-02-24T09:50:07.829" v="3773" actId="20577"/>
        <pc:sldMkLst>
          <pc:docMk/>
          <pc:sldMk cId="3356356853" sldId="333"/>
        </pc:sldMkLst>
        <pc:spChg chg="mod">
          <ac:chgData name="Jonathan Wyatt" userId="c3e1212f-7374-4739-8e9f-f13855138211" providerId="ADAL" clId="{CFCD60BD-E5CD-4374-B486-8AFDEC7A4609}" dt="2025-02-24T09:49:46.995" v="3683" actId="20577"/>
          <ac:spMkLst>
            <pc:docMk/>
            <pc:sldMk cId="3356356853" sldId="333"/>
            <ac:spMk id="2" creationId="{9335075B-1BFA-0FEC-D9A9-DD94F5C6DB9F}"/>
          </ac:spMkLst>
        </pc:spChg>
        <pc:spChg chg="add">
          <ac:chgData name="Jonathan Wyatt" userId="c3e1212f-7374-4739-8e9f-f13855138211" providerId="ADAL" clId="{CFCD60BD-E5CD-4374-B486-8AFDEC7A4609}" dt="2025-02-24T09:49:30.083" v="3648" actId="26606"/>
          <ac:spMkLst>
            <pc:docMk/>
            <pc:sldMk cId="3356356853" sldId="333"/>
            <ac:spMk id="11" creationId="{7C98A213-5994-475E-B327-DC6EC27FBA8B}"/>
          </ac:spMkLst>
        </pc:spChg>
        <pc:spChg chg="add">
          <ac:chgData name="Jonathan Wyatt" userId="c3e1212f-7374-4739-8e9f-f13855138211" providerId="ADAL" clId="{CFCD60BD-E5CD-4374-B486-8AFDEC7A4609}" dt="2025-02-24T09:49:30.083" v="3648" actId="26606"/>
          <ac:spMkLst>
            <pc:docMk/>
            <pc:sldMk cId="3356356853" sldId="333"/>
            <ac:spMk id="13" creationId="{4B030A0D-0DAD-4A99-89BB-419527D6A64B}"/>
          </ac:spMkLst>
        </pc:spChg>
        <pc:picChg chg="add mod ord">
          <ac:chgData name="Jonathan Wyatt" userId="c3e1212f-7374-4739-8e9f-f13855138211" providerId="ADAL" clId="{CFCD60BD-E5CD-4374-B486-8AFDEC7A4609}" dt="2025-02-24T09:49:30.083" v="3648" actId="26606"/>
          <ac:picMkLst>
            <pc:docMk/>
            <pc:sldMk cId="3356356853" sldId="333"/>
            <ac:picMk id="4" creationId="{B616DA39-D726-BCBF-6611-AF94298D48B6}"/>
          </ac:picMkLst>
        </pc:picChg>
        <pc:picChg chg="add mod">
          <ac:chgData name="Jonathan Wyatt" userId="c3e1212f-7374-4739-8e9f-f13855138211" providerId="ADAL" clId="{CFCD60BD-E5CD-4374-B486-8AFDEC7A4609}" dt="2025-02-24T09:49:30.083" v="3648" actId="26606"/>
          <ac:picMkLst>
            <pc:docMk/>
            <pc:sldMk cId="3356356853" sldId="333"/>
            <ac:picMk id="5" creationId="{BDCEFC64-44BF-4D26-8B41-495BB6DB64A2}"/>
          </ac:picMkLst>
        </pc:picChg>
        <pc:picChg chg="add mod">
          <ac:chgData name="Jonathan Wyatt" userId="c3e1212f-7374-4739-8e9f-f13855138211" providerId="ADAL" clId="{CFCD60BD-E5CD-4374-B486-8AFDEC7A4609}" dt="2025-02-24T09:49:30.083" v="3648" actId="26606"/>
          <ac:picMkLst>
            <pc:docMk/>
            <pc:sldMk cId="3356356853" sldId="333"/>
            <ac:picMk id="6" creationId="{E92EC620-34C0-A048-5E6F-520130135BE2}"/>
          </ac:picMkLst>
        </pc:picChg>
      </pc:sldChg>
      <pc:sldChg chg="modSp new mod">
        <pc:chgData name="Jonathan Wyatt" userId="c3e1212f-7374-4739-8e9f-f13855138211" providerId="ADAL" clId="{CFCD60BD-E5CD-4374-B486-8AFDEC7A4609}" dt="2025-02-24T09:50:44.847" v="3791" actId="20577"/>
        <pc:sldMkLst>
          <pc:docMk/>
          <pc:sldMk cId="1186634463" sldId="334"/>
        </pc:sldMkLst>
        <pc:spChg chg="mod">
          <ac:chgData name="Jonathan Wyatt" userId="c3e1212f-7374-4739-8e9f-f13855138211" providerId="ADAL" clId="{CFCD60BD-E5CD-4374-B486-8AFDEC7A4609}" dt="2025-02-24T09:50:44.847" v="3791" actId="20577"/>
          <ac:spMkLst>
            <pc:docMk/>
            <pc:sldMk cId="1186634463" sldId="334"/>
            <ac:spMk id="2" creationId="{062D318D-4441-10FE-3392-5794E022AADD}"/>
          </ac:spMkLst>
        </pc:spChg>
        <pc:spChg chg="mod">
          <ac:chgData name="Jonathan Wyatt" userId="c3e1212f-7374-4739-8e9f-f13855138211" providerId="ADAL" clId="{CFCD60BD-E5CD-4374-B486-8AFDEC7A4609}" dt="2025-02-24T09:50:40.985" v="3776" actId="27636"/>
          <ac:spMkLst>
            <pc:docMk/>
            <pc:sldMk cId="1186634463" sldId="334"/>
            <ac:spMk id="3" creationId="{499AA90A-2284-3167-26D0-D316E8680F20}"/>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E434D7-B598-4BFB-B98A-B36A0B297FBB}"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50537E7B-7CF7-4B2A-9F72-E45D05F175C2}">
      <dgm:prSet/>
      <dgm:spPr/>
      <dgm:t>
        <a:bodyPr/>
        <a:lstStyle/>
        <a:p>
          <a:r>
            <a:rPr lang="en-GB"/>
            <a:t>Social Psychology</a:t>
          </a:r>
          <a:endParaRPr lang="en-US"/>
        </a:p>
      </dgm:t>
    </dgm:pt>
    <dgm:pt modelId="{BAC8276D-F800-4EAE-A955-5E4257D2A540}" type="parTrans" cxnId="{9F244B2D-3963-46D3-A6D0-9310694A1329}">
      <dgm:prSet/>
      <dgm:spPr/>
      <dgm:t>
        <a:bodyPr/>
        <a:lstStyle/>
        <a:p>
          <a:endParaRPr lang="en-US"/>
        </a:p>
      </dgm:t>
    </dgm:pt>
    <dgm:pt modelId="{F4A97305-6C55-444C-AA02-AD973E066757}" type="sibTrans" cxnId="{9F244B2D-3963-46D3-A6D0-9310694A1329}">
      <dgm:prSet/>
      <dgm:spPr/>
      <dgm:t>
        <a:bodyPr/>
        <a:lstStyle/>
        <a:p>
          <a:endParaRPr lang="en-US"/>
        </a:p>
      </dgm:t>
    </dgm:pt>
    <dgm:pt modelId="{FFB07B63-91D9-43F9-8522-A7F9A0EFC11E}">
      <dgm:prSet/>
      <dgm:spPr/>
      <dgm:t>
        <a:bodyPr/>
        <a:lstStyle/>
        <a:p>
          <a:r>
            <a:rPr lang="en-GB"/>
            <a:t>Social Influence </a:t>
          </a:r>
          <a:endParaRPr lang="en-US"/>
        </a:p>
      </dgm:t>
    </dgm:pt>
    <dgm:pt modelId="{BA35A378-F676-4D95-AEA7-E2DC79F0FFBC}" type="parTrans" cxnId="{B4758F75-1A23-4A0F-85C2-544DFF05E2D2}">
      <dgm:prSet/>
      <dgm:spPr/>
      <dgm:t>
        <a:bodyPr/>
        <a:lstStyle/>
        <a:p>
          <a:endParaRPr lang="en-US"/>
        </a:p>
      </dgm:t>
    </dgm:pt>
    <dgm:pt modelId="{CA1D0EC7-99E5-4B7C-B114-B0761C702B34}" type="sibTrans" cxnId="{B4758F75-1A23-4A0F-85C2-544DFF05E2D2}">
      <dgm:prSet/>
      <dgm:spPr/>
      <dgm:t>
        <a:bodyPr/>
        <a:lstStyle/>
        <a:p>
          <a:endParaRPr lang="en-US"/>
        </a:p>
      </dgm:t>
    </dgm:pt>
    <dgm:pt modelId="{D2B146CE-3C0E-41C5-A664-9C58EF24522D}">
      <dgm:prSet/>
      <dgm:spPr/>
      <dgm:t>
        <a:bodyPr/>
        <a:lstStyle/>
        <a:p>
          <a:r>
            <a:rPr lang="en-GB"/>
            <a:t>Social influencers </a:t>
          </a:r>
          <a:endParaRPr lang="en-US"/>
        </a:p>
      </dgm:t>
    </dgm:pt>
    <dgm:pt modelId="{76A0D1D2-4355-4EF9-BD32-3D57D57482BA}" type="parTrans" cxnId="{D7929BFF-DF98-4E3E-AEF8-E7CD1F892E14}">
      <dgm:prSet/>
      <dgm:spPr/>
      <dgm:t>
        <a:bodyPr/>
        <a:lstStyle/>
        <a:p>
          <a:endParaRPr lang="en-US"/>
        </a:p>
      </dgm:t>
    </dgm:pt>
    <dgm:pt modelId="{A2E1A02D-C925-44BC-888D-59A9BD23BBEA}" type="sibTrans" cxnId="{D7929BFF-DF98-4E3E-AEF8-E7CD1F892E14}">
      <dgm:prSet/>
      <dgm:spPr/>
      <dgm:t>
        <a:bodyPr/>
        <a:lstStyle/>
        <a:p>
          <a:endParaRPr lang="en-US"/>
        </a:p>
      </dgm:t>
    </dgm:pt>
    <dgm:pt modelId="{4A2B7B96-EDB4-4179-8ED6-D7DDC303CF43}">
      <dgm:prSet/>
      <dgm:spPr/>
      <dgm:t>
        <a:bodyPr/>
        <a:lstStyle/>
        <a:p>
          <a:r>
            <a:rPr lang="en-GB"/>
            <a:t>Double standards</a:t>
          </a:r>
          <a:endParaRPr lang="en-US"/>
        </a:p>
      </dgm:t>
    </dgm:pt>
    <dgm:pt modelId="{37199C7D-4E9A-4782-BB62-F972BE044629}" type="parTrans" cxnId="{F2DDD5CD-B685-44DA-AC17-CC98BE3E2CFE}">
      <dgm:prSet/>
      <dgm:spPr/>
      <dgm:t>
        <a:bodyPr/>
        <a:lstStyle/>
        <a:p>
          <a:endParaRPr lang="en-US"/>
        </a:p>
      </dgm:t>
    </dgm:pt>
    <dgm:pt modelId="{9DBCB4B8-91BB-4B3B-94D9-E18A94E36B7A}" type="sibTrans" cxnId="{F2DDD5CD-B685-44DA-AC17-CC98BE3E2CFE}">
      <dgm:prSet/>
      <dgm:spPr/>
      <dgm:t>
        <a:bodyPr/>
        <a:lstStyle/>
        <a:p>
          <a:endParaRPr lang="en-US"/>
        </a:p>
      </dgm:t>
    </dgm:pt>
    <dgm:pt modelId="{BE9CA0D3-38D5-4E24-AA85-FA6DC5B7E742}">
      <dgm:prSet/>
      <dgm:spPr/>
      <dgm:t>
        <a:bodyPr/>
        <a:lstStyle/>
        <a:p>
          <a:r>
            <a:rPr lang="en-GB"/>
            <a:t>Impact of social influencers  </a:t>
          </a:r>
          <a:endParaRPr lang="en-US"/>
        </a:p>
      </dgm:t>
    </dgm:pt>
    <dgm:pt modelId="{B638BC33-BE1F-49E4-9485-9F05ED9EB5FF}" type="parTrans" cxnId="{4C3A577A-DE38-4EA9-8E2F-E34C642D15B5}">
      <dgm:prSet/>
      <dgm:spPr/>
      <dgm:t>
        <a:bodyPr/>
        <a:lstStyle/>
        <a:p>
          <a:endParaRPr lang="en-US"/>
        </a:p>
      </dgm:t>
    </dgm:pt>
    <dgm:pt modelId="{47ED9915-CBD6-47A9-BB13-C09DEA89D1CD}" type="sibTrans" cxnId="{4C3A577A-DE38-4EA9-8E2F-E34C642D15B5}">
      <dgm:prSet/>
      <dgm:spPr/>
      <dgm:t>
        <a:bodyPr/>
        <a:lstStyle/>
        <a:p>
          <a:endParaRPr lang="en-US"/>
        </a:p>
      </dgm:t>
    </dgm:pt>
    <dgm:pt modelId="{615D1AD5-F446-461D-A3D1-57FF5A05773E}" type="pres">
      <dgm:prSet presAssocID="{62E434D7-B598-4BFB-B98A-B36A0B297FBB}" presName="diagram" presStyleCnt="0">
        <dgm:presLayoutVars>
          <dgm:dir/>
          <dgm:resizeHandles val="exact"/>
        </dgm:presLayoutVars>
      </dgm:prSet>
      <dgm:spPr/>
    </dgm:pt>
    <dgm:pt modelId="{13FB67BD-8829-4177-B217-9442947219EA}" type="pres">
      <dgm:prSet presAssocID="{50537E7B-7CF7-4B2A-9F72-E45D05F175C2}" presName="node" presStyleLbl="node1" presStyleIdx="0" presStyleCnt="5">
        <dgm:presLayoutVars>
          <dgm:bulletEnabled val="1"/>
        </dgm:presLayoutVars>
      </dgm:prSet>
      <dgm:spPr/>
    </dgm:pt>
    <dgm:pt modelId="{EEB97DA1-4368-4596-BE32-37609A373F88}" type="pres">
      <dgm:prSet presAssocID="{F4A97305-6C55-444C-AA02-AD973E066757}" presName="sibTrans" presStyleCnt="0"/>
      <dgm:spPr/>
    </dgm:pt>
    <dgm:pt modelId="{183D518A-2442-4EEC-81D9-FFDBD05796C2}" type="pres">
      <dgm:prSet presAssocID="{FFB07B63-91D9-43F9-8522-A7F9A0EFC11E}" presName="node" presStyleLbl="node1" presStyleIdx="1" presStyleCnt="5">
        <dgm:presLayoutVars>
          <dgm:bulletEnabled val="1"/>
        </dgm:presLayoutVars>
      </dgm:prSet>
      <dgm:spPr/>
    </dgm:pt>
    <dgm:pt modelId="{AE32747C-04B2-45ED-BD2A-2C4424CA7FE8}" type="pres">
      <dgm:prSet presAssocID="{CA1D0EC7-99E5-4B7C-B114-B0761C702B34}" presName="sibTrans" presStyleCnt="0"/>
      <dgm:spPr/>
    </dgm:pt>
    <dgm:pt modelId="{968759B3-7966-423A-AF97-3E225BB89057}" type="pres">
      <dgm:prSet presAssocID="{D2B146CE-3C0E-41C5-A664-9C58EF24522D}" presName="node" presStyleLbl="node1" presStyleIdx="2" presStyleCnt="5">
        <dgm:presLayoutVars>
          <dgm:bulletEnabled val="1"/>
        </dgm:presLayoutVars>
      </dgm:prSet>
      <dgm:spPr/>
    </dgm:pt>
    <dgm:pt modelId="{0AF2BE02-8361-4854-920F-F245890BB006}" type="pres">
      <dgm:prSet presAssocID="{A2E1A02D-C925-44BC-888D-59A9BD23BBEA}" presName="sibTrans" presStyleCnt="0"/>
      <dgm:spPr/>
    </dgm:pt>
    <dgm:pt modelId="{2847AE44-C0A6-4426-BCB3-21BD45AD7F3C}" type="pres">
      <dgm:prSet presAssocID="{4A2B7B96-EDB4-4179-8ED6-D7DDC303CF43}" presName="node" presStyleLbl="node1" presStyleIdx="3" presStyleCnt="5">
        <dgm:presLayoutVars>
          <dgm:bulletEnabled val="1"/>
        </dgm:presLayoutVars>
      </dgm:prSet>
      <dgm:spPr/>
    </dgm:pt>
    <dgm:pt modelId="{B81C1445-928D-4A30-AD96-D9A072E27548}" type="pres">
      <dgm:prSet presAssocID="{9DBCB4B8-91BB-4B3B-94D9-E18A94E36B7A}" presName="sibTrans" presStyleCnt="0"/>
      <dgm:spPr/>
    </dgm:pt>
    <dgm:pt modelId="{DF2C21D8-A7C4-4215-9F79-7D73FC3875B1}" type="pres">
      <dgm:prSet presAssocID="{BE9CA0D3-38D5-4E24-AA85-FA6DC5B7E742}" presName="node" presStyleLbl="node1" presStyleIdx="4" presStyleCnt="5">
        <dgm:presLayoutVars>
          <dgm:bulletEnabled val="1"/>
        </dgm:presLayoutVars>
      </dgm:prSet>
      <dgm:spPr/>
    </dgm:pt>
  </dgm:ptLst>
  <dgm:cxnLst>
    <dgm:cxn modelId="{9F244B2D-3963-46D3-A6D0-9310694A1329}" srcId="{62E434D7-B598-4BFB-B98A-B36A0B297FBB}" destId="{50537E7B-7CF7-4B2A-9F72-E45D05F175C2}" srcOrd="0" destOrd="0" parTransId="{BAC8276D-F800-4EAE-A955-5E4257D2A540}" sibTransId="{F4A97305-6C55-444C-AA02-AD973E066757}"/>
    <dgm:cxn modelId="{A8D6FB5B-B429-4B52-8AF1-7C7362CCA579}" type="presOf" srcId="{BE9CA0D3-38D5-4E24-AA85-FA6DC5B7E742}" destId="{DF2C21D8-A7C4-4215-9F79-7D73FC3875B1}" srcOrd="0" destOrd="0" presId="urn:microsoft.com/office/officeart/2005/8/layout/default"/>
    <dgm:cxn modelId="{4853E748-828E-4E25-8EFA-F71079988420}" type="presOf" srcId="{62E434D7-B598-4BFB-B98A-B36A0B297FBB}" destId="{615D1AD5-F446-461D-A3D1-57FF5A05773E}" srcOrd="0" destOrd="0" presId="urn:microsoft.com/office/officeart/2005/8/layout/default"/>
    <dgm:cxn modelId="{B4758F75-1A23-4A0F-85C2-544DFF05E2D2}" srcId="{62E434D7-B598-4BFB-B98A-B36A0B297FBB}" destId="{FFB07B63-91D9-43F9-8522-A7F9A0EFC11E}" srcOrd="1" destOrd="0" parTransId="{BA35A378-F676-4D95-AEA7-E2DC79F0FFBC}" sibTransId="{CA1D0EC7-99E5-4B7C-B114-B0761C702B34}"/>
    <dgm:cxn modelId="{4C3A577A-DE38-4EA9-8E2F-E34C642D15B5}" srcId="{62E434D7-B598-4BFB-B98A-B36A0B297FBB}" destId="{BE9CA0D3-38D5-4E24-AA85-FA6DC5B7E742}" srcOrd="4" destOrd="0" parTransId="{B638BC33-BE1F-49E4-9485-9F05ED9EB5FF}" sibTransId="{47ED9915-CBD6-47A9-BB13-C09DEA89D1CD}"/>
    <dgm:cxn modelId="{866F70B3-0B65-4FD2-81B1-1F8BA11EF32A}" type="presOf" srcId="{4A2B7B96-EDB4-4179-8ED6-D7DDC303CF43}" destId="{2847AE44-C0A6-4426-BCB3-21BD45AD7F3C}" srcOrd="0" destOrd="0" presId="urn:microsoft.com/office/officeart/2005/8/layout/default"/>
    <dgm:cxn modelId="{2FD647C0-484D-4071-8017-CBA474F8CB79}" type="presOf" srcId="{FFB07B63-91D9-43F9-8522-A7F9A0EFC11E}" destId="{183D518A-2442-4EEC-81D9-FFDBD05796C2}" srcOrd="0" destOrd="0" presId="urn:microsoft.com/office/officeart/2005/8/layout/default"/>
    <dgm:cxn modelId="{73A949C8-0730-4207-8405-A6CC4AA334DE}" type="presOf" srcId="{50537E7B-7CF7-4B2A-9F72-E45D05F175C2}" destId="{13FB67BD-8829-4177-B217-9442947219EA}" srcOrd="0" destOrd="0" presId="urn:microsoft.com/office/officeart/2005/8/layout/default"/>
    <dgm:cxn modelId="{F2DDD5CD-B685-44DA-AC17-CC98BE3E2CFE}" srcId="{62E434D7-B598-4BFB-B98A-B36A0B297FBB}" destId="{4A2B7B96-EDB4-4179-8ED6-D7DDC303CF43}" srcOrd="3" destOrd="0" parTransId="{37199C7D-4E9A-4782-BB62-F972BE044629}" sibTransId="{9DBCB4B8-91BB-4B3B-94D9-E18A94E36B7A}"/>
    <dgm:cxn modelId="{E3BF9AFA-0D2A-4958-9994-2D523EA87BD0}" type="presOf" srcId="{D2B146CE-3C0E-41C5-A664-9C58EF24522D}" destId="{968759B3-7966-423A-AF97-3E225BB89057}" srcOrd="0" destOrd="0" presId="urn:microsoft.com/office/officeart/2005/8/layout/default"/>
    <dgm:cxn modelId="{D7929BFF-DF98-4E3E-AEF8-E7CD1F892E14}" srcId="{62E434D7-B598-4BFB-B98A-B36A0B297FBB}" destId="{D2B146CE-3C0E-41C5-A664-9C58EF24522D}" srcOrd="2" destOrd="0" parTransId="{76A0D1D2-4355-4EF9-BD32-3D57D57482BA}" sibTransId="{A2E1A02D-C925-44BC-888D-59A9BD23BBEA}"/>
    <dgm:cxn modelId="{CBC4E364-8020-47B0-85DE-31AA0F7A9B38}" type="presParOf" srcId="{615D1AD5-F446-461D-A3D1-57FF5A05773E}" destId="{13FB67BD-8829-4177-B217-9442947219EA}" srcOrd="0" destOrd="0" presId="urn:microsoft.com/office/officeart/2005/8/layout/default"/>
    <dgm:cxn modelId="{93D4857E-7706-43AB-915A-4C710F80E2DC}" type="presParOf" srcId="{615D1AD5-F446-461D-A3D1-57FF5A05773E}" destId="{EEB97DA1-4368-4596-BE32-37609A373F88}" srcOrd="1" destOrd="0" presId="urn:microsoft.com/office/officeart/2005/8/layout/default"/>
    <dgm:cxn modelId="{23386EC2-9EB8-4FF4-A965-7C6D5818D917}" type="presParOf" srcId="{615D1AD5-F446-461D-A3D1-57FF5A05773E}" destId="{183D518A-2442-4EEC-81D9-FFDBD05796C2}" srcOrd="2" destOrd="0" presId="urn:microsoft.com/office/officeart/2005/8/layout/default"/>
    <dgm:cxn modelId="{F92C17A5-BD53-4C7A-A385-FEEFC55A13F4}" type="presParOf" srcId="{615D1AD5-F446-461D-A3D1-57FF5A05773E}" destId="{AE32747C-04B2-45ED-BD2A-2C4424CA7FE8}" srcOrd="3" destOrd="0" presId="urn:microsoft.com/office/officeart/2005/8/layout/default"/>
    <dgm:cxn modelId="{9B8CDDE1-5B39-48C7-BA38-6807BFAF5840}" type="presParOf" srcId="{615D1AD5-F446-461D-A3D1-57FF5A05773E}" destId="{968759B3-7966-423A-AF97-3E225BB89057}" srcOrd="4" destOrd="0" presId="urn:microsoft.com/office/officeart/2005/8/layout/default"/>
    <dgm:cxn modelId="{7D050CA1-BC9F-4078-91C9-2D042A608121}" type="presParOf" srcId="{615D1AD5-F446-461D-A3D1-57FF5A05773E}" destId="{0AF2BE02-8361-4854-920F-F245890BB006}" srcOrd="5" destOrd="0" presId="urn:microsoft.com/office/officeart/2005/8/layout/default"/>
    <dgm:cxn modelId="{7106C272-F441-4802-921D-8C21A84C64EA}" type="presParOf" srcId="{615D1AD5-F446-461D-A3D1-57FF5A05773E}" destId="{2847AE44-C0A6-4426-BCB3-21BD45AD7F3C}" srcOrd="6" destOrd="0" presId="urn:microsoft.com/office/officeart/2005/8/layout/default"/>
    <dgm:cxn modelId="{86B7152A-E4C5-4A0B-BBBB-D740A4AA7256}" type="presParOf" srcId="{615D1AD5-F446-461D-A3D1-57FF5A05773E}" destId="{B81C1445-928D-4A30-AD96-D9A072E27548}" srcOrd="7" destOrd="0" presId="urn:microsoft.com/office/officeart/2005/8/layout/default"/>
    <dgm:cxn modelId="{9A560760-3270-481E-9D10-26BB211FB195}" type="presParOf" srcId="{615D1AD5-F446-461D-A3D1-57FF5A05773E}" destId="{DF2C21D8-A7C4-4215-9F79-7D73FC3875B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F78F84-31AE-46E8-BF4C-E48245E6DB1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C668217-EABA-4157-9FB1-03B7980597ED}">
      <dgm:prSet/>
      <dgm:spPr/>
      <dgm:t>
        <a:bodyPr/>
        <a:lstStyle/>
        <a:p>
          <a:pPr>
            <a:lnSpc>
              <a:spcPct val="100000"/>
            </a:lnSpc>
          </a:pPr>
          <a:r>
            <a:rPr lang="en-GB" dirty="0"/>
            <a:t>Social psychology as the study of the behaviours, thoughts and feelings of humans and how these are influenced by other people. </a:t>
          </a:r>
          <a:endParaRPr lang="en-US" dirty="0"/>
        </a:p>
      </dgm:t>
    </dgm:pt>
    <dgm:pt modelId="{B028DDEB-1A20-47A1-A0E1-4C787764F8D1}" type="parTrans" cxnId="{D5474B02-F141-448B-9C0D-F246086694D3}">
      <dgm:prSet/>
      <dgm:spPr/>
      <dgm:t>
        <a:bodyPr/>
        <a:lstStyle/>
        <a:p>
          <a:endParaRPr lang="en-US"/>
        </a:p>
      </dgm:t>
    </dgm:pt>
    <dgm:pt modelId="{C3C2A3ED-96F6-4EC1-ADE8-2B5C7E5985C6}" type="sibTrans" cxnId="{D5474B02-F141-448B-9C0D-F246086694D3}">
      <dgm:prSet/>
      <dgm:spPr/>
      <dgm:t>
        <a:bodyPr/>
        <a:lstStyle/>
        <a:p>
          <a:endParaRPr lang="en-US"/>
        </a:p>
      </dgm:t>
    </dgm:pt>
    <dgm:pt modelId="{541FBAB4-B446-4D06-A3D4-52E14B30092E}">
      <dgm:prSet/>
      <dgm:spPr/>
      <dgm:t>
        <a:bodyPr/>
        <a:lstStyle/>
        <a:p>
          <a:pPr>
            <a:lnSpc>
              <a:spcPct val="100000"/>
            </a:lnSpc>
          </a:pPr>
          <a:r>
            <a:rPr lang="en-GB"/>
            <a:t>Describe </a:t>
          </a:r>
          <a:endParaRPr lang="en-US"/>
        </a:p>
      </dgm:t>
    </dgm:pt>
    <dgm:pt modelId="{D3EEE219-A966-4F4B-87AE-F6FE486CF1CC}" type="parTrans" cxnId="{90D0D8D7-6C34-472F-9449-E9731139BD1D}">
      <dgm:prSet/>
      <dgm:spPr/>
      <dgm:t>
        <a:bodyPr/>
        <a:lstStyle/>
        <a:p>
          <a:endParaRPr lang="en-US"/>
        </a:p>
      </dgm:t>
    </dgm:pt>
    <dgm:pt modelId="{01EB16F8-6AEA-45B9-BB08-92164F885E81}" type="sibTrans" cxnId="{90D0D8D7-6C34-472F-9449-E9731139BD1D}">
      <dgm:prSet/>
      <dgm:spPr/>
      <dgm:t>
        <a:bodyPr/>
        <a:lstStyle/>
        <a:p>
          <a:endParaRPr lang="en-US"/>
        </a:p>
      </dgm:t>
    </dgm:pt>
    <dgm:pt modelId="{D1119DBF-7BDF-4888-91DF-62ED6B7E0F50}">
      <dgm:prSet/>
      <dgm:spPr/>
      <dgm:t>
        <a:bodyPr/>
        <a:lstStyle/>
        <a:p>
          <a:pPr>
            <a:lnSpc>
              <a:spcPct val="100000"/>
            </a:lnSpc>
          </a:pPr>
          <a:r>
            <a:rPr lang="en-GB"/>
            <a:t>Explain </a:t>
          </a:r>
          <a:endParaRPr lang="en-US"/>
        </a:p>
      </dgm:t>
    </dgm:pt>
    <dgm:pt modelId="{BAD2964D-2E90-4355-A51A-1316B820542A}" type="parTrans" cxnId="{B50C9A5C-3537-4D70-B640-8D288AD4A417}">
      <dgm:prSet/>
      <dgm:spPr/>
      <dgm:t>
        <a:bodyPr/>
        <a:lstStyle/>
        <a:p>
          <a:endParaRPr lang="en-US"/>
        </a:p>
      </dgm:t>
    </dgm:pt>
    <dgm:pt modelId="{60FE608D-2904-4E90-B07F-8EBE11659096}" type="sibTrans" cxnId="{B50C9A5C-3537-4D70-B640-8D288AD4A417}">
      <dgm:prSet/>
      <dgm:spPr/>
      <dgm:t>
        <a:bodyPr/>
        <a:lstStyle/>
        <a:p>
          <a:endParaRPr lang="en-US"/>
        </a:p>
      </dgm:t>
    </dgm:pt>
    <dgm:pt modelId="{2FA51FDE-2499-49A4-BECC-8B35586BAB12}">
      <dgm:prSet/>
      <dgm:spPr/>
      <dgm:t>
        <a:bodyPr/>
        <a:lstStyle/>
        <a:p>
          <a:pPr>
            <a:lnSpc>
              <a:spcPct val="100000"/>
            </a:lnSpc>
          </a:pPr>
          <a:r>
            <a:rPr lang="en-GB"/>
            <a:t>Predict </a:t>
          </a:r>
          <a:endParaRPr lang="en-US"/>
        </a:p>
      </dgm:t>
    </dgm:pt>
    <dgm:pt modelId="{6DC59F84-3A78-48E1-A443-92F31895A04A}" type="parTrans" cxnId="{D536AE15-9868-4261-83D0-14EB7F7F1501}">
      <dgm:prSet/>
      <dgm:spPr/>
      <dgm:t>
        <a:bodyPr/>
        <a:lstStyle/>
        <a:p>
          <a:endParaRPr lang="en-US"/>
        </a:p>
      </dgm:t>
    </dgm:pt>
    <dgm:pt modelId="{02EB6AD6-26A6-4F2E-97FF-233E17D2ADF5}" type="sibTrans" cxnId="{D536AE15-9868-4261-83D0-14EB7F7F1501}">
      <dgm:prSet/>
      <dgm:spPr/>
      <dgm:t>
        <a:bodyPr/>
        <a:lstStyle/>
        <a:p>
          <a:endParaRPr lang="en-US"/>
        </a:p>
      </dgm:t>
    </dgm:pt>
    <dgm:pt modelId="{3D107310-A54E-4303-9250-076A70563AEC}">
      <dgm:prSet/>
      <dgm:spPr/>
      <dgm:t>
        <a:bodyPr/>
        <a:lstStyle/>
        <a:p>
          <a:pPr>
            <a:lnSpc>
              <a:spcPct val="100000"/>
            </a:lnSpc>
          </a:pPr>
          <a:r>
            <a:rPr lang="en-GB"/>
            <a:t>(Hogg and Vaughan, 2017, p.4) </a:t>
          </a:r>
          <a:endParaRPr lang="en-US"/>
        </a:p>
      </dgm:t>
    </dgm:pt>
    <dgm:pt modelId="{CBA52CDD-43C0-44EC-B267-38D58AB9B0D5}" type="parTrans" cxnId="{4E836478-A7BE-4568-8092-AA3825DF177E}">
      <dgm:prSet/>
      <dgm:spPr/>
      <dgm:t>
        <a:bodyPr/>
        <a:lstStyle/>
        <a:p>
          <a:endParaRPr lang="en-US"/>
        </a:p>
      </dgm:t>
    </dgm:pt>
    <dgm:pt modelId="{22098CB7-C9B2-412F-8621-DDBB699A4598}" type="sibTrans" cxnId="{4E836478-A7BE-4568-8092-AA3825DF177E}">
      <dgm:prSet/>
      <dgm:spPr/>
      <dgm:t>
        <a:bodyPr/>
        <a:lstStyle/>
        <a:p>
          <a:endParaRPr lang="en-US"/>
        </a:p>
      </dgm:t>
    </dgm:pt>
    <dgm:pt modelId="{846B70C2-3424-4498-BDC7-ACCCB335C73F}" type="pres">
      <dgm:prSet presAssocID="{9EF78F84-31AE-46E8-BF4C-E48245E6DB15}" presName="root" presStyleCnt="0">
        <dgm:presLayoutVars>
          <dgm:dir/>
          <dgm:resizeHandles val="exact"/>
        </dgm:presLayoutVars>
      </dgm:prSet>
      <dgm:spPr/>
    </dgm:pt>
    <dgm:pt modelId="{C46BC3B1-4F87-4405-BD17-1425746458EE}" type="pres">
      <dgm:prSet presAssocID="{CC668217-EABA-4157-9FB1-03B7980597ED}" presName="compNode" presStyleCnt="0"/>
      <dgm:spPr/>
    </dgm:pt>
    <dgm:pt modelId="{0323652C-C8BF-48A8-94C4-27E06C780C60}" type="pres">
      <dgm:prSet presAssocID="{CC668217-EABA-4157-9FB1-03B7980597ED}" presName="bgRect" presStyleLbl="bgShp" presStyleIdx="0" presStyleCnt="5"/>
      <dgm:spPr/>
    </dgm:pt>
    <dgm:pt modelId="{03295E21-32E6-4396-A489-F3D125028AF7}" type="pres">
      <dgm:prSet presAssocID="{CC668217-EABA-4157-9FB1-03B7980597E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5DC2050C-E3C5-4FFD-8A9F-4AF1BD603043}" type="pres">
      <dgm:prSet presAssocID="{CC668217-EABA-4157-9FB1-03B7980597ED}" presName="spaceRect" presStyleCnt="0"/>
      <dgm:spPr/>
    </dgm:pt>
    <dgm:pt modelId="{CF9FD55C-BE26-4666-971B-3A541829D0E5}" type="pres">
      <dgm:prSet presAssocID="{CC668217-EABA-4157-9FB1-03B7980597ED}" presName="parTx" presStyleLbl="revTx" presStyleIdx="0" presStyleCnt="5">
        <dgm:presLayoutVars>
          <dgm:chMax val="0"/>
          <dgm:chPref val="0"/>
        </dgm:presLayoutVars>
      </dgm:prSet>
      <dgm:spPr/>
    </dgm:pt>
    <dgm:pt modelId="{064D9BE8-8E9D-4D6B-8881-9200B3D5D917}" type="pres">
      <dgm:prSet presAssocID="{C3C2A3ED-96F6-4EC1-ADE8-2B5C7E5985C6}" presName="sibTrans" presStyleCnt="0"/>
      <dgm:spPr/>
    </dgm:pt>
    <dgm:pt modelId="{0B917294-8D94-4D8C-A232-AC6A3960B89E}" type="pres">
      <dgm:prSet presAssocID="{541FBAB4-B446-4D06-A3D4-52E14B30092E}" presName="compNode" presStyleCnt="0"/>
      <dgm:spPr/>
    </dgm:pt>
    <dgm:pt modelId="{074A1551-BC07-425C-80EF-9E3B729C30EB}" type="pres">
      <dgm:prSet presAssocID="{541FBAB4-B446-4D06-A3D4-52E14B30092E}" presName="bgRect" presStyleLbl="bgShp" presStyleIdx="1" presStyleCnt="5"/>
      <dgm:spPr/>
    </dgm:pt>
    <dgm:pt modelId="{91E9A840-36F1-4911-9418-142D93D96A4A}" type="pres">
      <dgm:prSet presAssocID="{541FBAB4-B446-4D06-A3D4-52E14B30092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ncil"/>
        </a:ext>
      </dgm:extLst>
    </dgm:pt>
    <dgm:pt modelId="{7C2BA201-FC94-4D52-9395-DAC673DEEF1A}" type="pres">
      <dgm:prSet presAssocID="{541FBAB4-B446-4D06-A3D4-52E14B30092E}" presName="spaceRect" presStyleCnt="0"/>
      <dgm:spPr/>
    </dgm:pt>
    <dgm:pt modelId="{33450247-6237-4919-9279-A8408026DE86}" type="pres">
      <dgm:prSet presAssocID="{541FBAB4-B446-4D06-A3D4-52E14B30092E}" presName="parTx" presStyleLbl="revTx" presStyleIdx="1" presStyleCnt="5">
        <dgm:presLayoutVars>
          <dgm:chMax val="0"/>
          <dgm:chPref val="0"/>
        </dgm:presLayoutVars>
      </dgm:prSet>
      <dgm:spPr/>
    </dgm:pt>
    <dgm:pt modelId="{18972B95-2BA3-4BF6-93CB-DF9424FF58B7}" type="pres">
      <dgm:prSet presAssocID="{01EB16F8-6AEA-45B9-BB08-92164F885E81}" presName="sibTrans" presStyleCnt="0"/>
      <dgm:spPr/>
    </dgm:pt>
    <dgm:pt modelId="{72A82EE9-9744-4969-AEAB-F01CDB811465}" type="pres">
      <dgm:prSet presAssocID="{D1119DBF-7BDF-4888-91DF-62ED6B7E0F50}" presName="compNode" presStyleCnt="0"/>
      <dgm:spPr/>
    </dgm:pt>
    <dgm:pt modelId="{34FB6186-C99F-4B47-B700-91EABBFE1053}" type="pres">
      <dgm:prSet presAssocID="{D1119DBF-7BDF-4888-91DF-62ED6B7E0F50}" presName="bgRect" presStyleLbl="bgShp" presStyleIdx="2" presStyleCnt="5"/>
      <dgm:spPr/>
    </dgm:pt>
    <dgm:pt modelId="{FFE1738C-5925-4582-B42F-3A1596F610A4}" type="pres">
      <dgm:prSet presAssocID="{D1119DBF-7BDF-4888-91DF-62ED6B7E0F5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acher"/>
        </a:ext>
      </dgm:extLst>
    </dgm:pt>
    <dgm:pt modelId="{C76FEAC8-79F3-492B-80E7-583F056243BE}" type="pres">
      <dgm:prSet presAssocID="{D1119DBF-7BDF-4888-91DF-62ED6B7E0F50}" presName="spaceRect" presStyleCnt="0"/>
      <dgm:spPr/>
    </dgm:pt>
    <dgm:pt modelId="{427135BE-F8F8-4377-A163-51EB38A32F86}" type="pres">
      <dgm:prSet presAssocID="{D1119DBF-7BDF-4888-91DF-62ED6B7E0F50}" presName="parTx" presStyleLbl="revTx" presStyleIdx="2" presStyleCnt="5">
        <dgm:presLayoutVars>
          <dgm:chMax val="0"/>
          <dgm:chPref val="0"/>
        </dgm:presLayoutVars>
      </dgm:prSet>
      <dgm:spPr/>
    </dgm:pt>
    <dgm:pt modelId="{EBF61F94-37EE-4723-982E-7B22D0095551}" type="pres">
      <dgm:prSet presAssocID="{60FE608D-2904-4E90-B07F-8EBE11659096}" presName="sibTrans" presStyleCnt="0"/>
      <dgm:spPr/>
    </dgm:pt>
    <dgm:pt modelId="{2D2D3139-8541-4F16-BD91-BF264AB8E652}" type="pres">
      <dgm:prSet presAssocID="{2FA51FDE-2499-49A4-BECC-8B35586BAB12}" presName="compNode" presStyleCnt="0"/>
      <dgm:spPr/>
    </dgm:pt>
    <dgm:pt modelId="{EE39AED3-0A53-4A81-90E7-0DAB0B042ECF}" type="pres">
      <dgm:prSet presAssocID="{2FA51FDE-2499-49A4-BECC-8B35586BAB12}" presName="bgRect" presStyleLbl="bgShp" presStyleIdx="3" presStyleCnt="5"/>
      <dgm:spPr/>
    </dgm:pt>
    <dgm:pt modelId="{1997D5AD-E4BC-4CC4-A16E-4D2C4402F348}" type="pres">
      <dgm:prSet presAssocID="{2FA51FDE-2499-49A4-BECC-8B35586BAB1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laying Cards"/>
        </a:ext>
      </dgm:extLst>
    </dgm:pt>
    <dgm:pt modelId="{0620A359-D24A-455E-9AB7-7D5B2F8527EC}" type="pres">
      <dgm:prSet presAssocID="{2FA51FDE-2499-49A4-BECC-8B35586BAB12}" presName="spaceRect" presStyleCnt="0"/>
      <dgm:spPr/>
    </dgm:pt>
    <dgm:pt modelId="{6E832C1A-B5DA-42E4-932D-0CADC9CA2E61}" type="pres">
      <dgm:prSet presAssocID="{2FA51FDE-2499-49A4-BECC-8B35586BAB12}" presName="parTx" presStyleLbl="revTx" presStyleIdx="3" presStyleCnt="5">
        <dgm:presLayoutVars>
          <dgm:chMax val="0"/>
          <dgm:chPref val="0"/>
        </dgm:presLayoutVars>
      </dgm:prSet>
      <dgm:spPr/>
    </dgm:pt>
    <dgm:pt modelId="{8FACBB4E-20A4-4169-8093-684D8FF16F5A}" type="pres">
      <dgm:prSet presAssocID="{02EB6AD6-26A6-4F2E-97FF-233E17D2ADF5}" presName="sibTrans" presStyleCnt="0"/>
      <dgm:spPr/>
    </dgm:pt>
    <dgm:pt modelId="{94DD06CF-447E-48B4-BC3F-87DFC608B543}" type="pres">
      <dgm:prSet presAssocID="{3D107310-A54E-4303-9250-076A70563AEC}" presName="compNode" presStyleCnt="0"/>
      <dgm:spPr/>
    </dgm:pt>
    <dgm:pt modelId="{0CCE62A6-291C-4C52-B9FC-D4F885ABC07E}" type="pres">
      <dgm:prSet presAssocID="{3D107310-A54E-4303-9250-076A70563AEC}" presName="bgRect" presStyleLbl="bgShp" presStyleIdx="4" presStyleCnt="5"/>
      <dgm:spPr/>
    </dgm:pt>
    <dgm:pt modelId="{C22A9E30-1BC4-4045-8B16-DB6BE7BA3E6C}" type="pres">
      <dgm:prSet presAssocID="{3D107310-A54E-4303-9250-076A70563AE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Pig"/>
        </a:ext>
      </dgm:extLst>
    </dgm:pt>
    <dgm:pt modelId="{8CBE8AF3-8490-413A-8996-8D779052D862}" type="pres">
      <dgm:prSet presAssocID="{3D107310-A54E-4303-9250-076A70563AEC}" presName="spaceRect" presStyleCnt="0"/>
      <dgm:spPr/>
    </dgm:pt>
    <dgm:pt modelId="{43AF8591-ED00-4096-AD58-600FF76A88EC}" type="pres">
      <dgm:prSet presAssocID="{3D107310-A54E-4303-9250-076A70563AEC}" presName="parTx" presStyleLbl="revTx" presStyleIdx="4" presStyleCnt="5">
        <dgm:presLayoutVars>
          <dgm:chMax val="0"/>
          <dgm:chPref val="0"/>
        </dgm:presLayoutVars>
      </dgm:prSet>
      <dgm:spPr/>
    </dgm:pt>
  </dgm:ptLst>
  <dgm:cxnLst>
    <dgm:cxn modelId="{D5474B02-F141-448B-9C0D-F246086694D3}" srcId="{9EF78F84-31AE-46E8-BF4C-E48245E6DB15}" destId="{CC668217-EABA-4157-9FB1-03B7980597ED}" srcOrd="0" destOrd="0" parTransId="{B028DDEB-1A20-47A1-A0E1-4C787764F8D1}" sibTransId="{C3C2A3ED-96F6-4EC1-ADE8-2B5C7E5985C6}"/>
    <dgm:cxn modelId="{D536AE15-9868-4261-83D0-14EB7F7F1501}" srcId="{9EF78F84-31AE-46E8-BF4C-E48245E6DB15}" destId="{2FA51FDE-2499-49A4-BECC-8B35586BAB12}" srcOrd="3" destOrd="0" parTransId="{6DC59F84-3A78-48E1-A443-92F31895A04A}" sibTransId="{02EB6AD6-26A6-4F2E-97FF-233E17D2ADF5}"/>
    <dgm:cxn modelId="{9285FE33-C2FC-4AEE-B4FD-B127CEE320A1}" type="presOf" srcId="{CC668217-EABA-4157-9FB1-03B7980597ED}" destId="{CF9FD55C-BE26-4666-971B-3A541829D0E5}" srcOrd="0" destOrd="0" presId="urn:microsoft.com/office/officeart/2018/2/layout/IconVerticalSolidList"/>
    <dgm:cxn modelId="{F2EC1936-A4DE-4FE3-93E1-3A6960989CA4}" type="presOf" srcId="{2FA51FDE-2499-49A4-BECC-8B35586BAB12}" destId="{6E832C1A-B5DA-42E4-932D-0CADC9CA2E61}" srcOrd="0" destOrd="0" presId="urn:microsoft.com/office/officeart/2018/2/layout/IconVerticalSolidList"/>
    <dgm:cxn modelId="{B50C9A5C-3537-4D70-B640-8D288AD4A417}" srcId="{9EF78F84-31AE-46E8-BF4C-E48245E6DB15}" destId="{D1119DBF-7BDF-4888-91DF-62ED6B7E0F50}" srcOrd="2" destOrd="0" parTransId="{BAD2964D-2E90-4355-A51A-1316B820542A}" sibTransId="{60FE608D-2904-4E90-B07F-8EBE11659096}"/>
    <dgm:cxn modelId="{A5D1A076-CE98-42DC-9EEC-504945BF4A23}" type="presOf" srcId="{541FBAB4-B446-4D06-A3D4-52E14B30092E}" destId="{33450247-6237-4919-9279-A8408026DE86}" srcOrd="0" destOrd="0" presId="urn:microsoft.com/office/officeart/2018/2/layout/IconVerticalSolidList"/>
    <dgm:cxn modelId="{4E836478-A7BE-4568-8092-AA3825DF177E}" srcId="{9EF78F84-31AE-46E8-BF4C-E48245E6DB15}" destId="{3D107310-A54E-4303-9250-076A70563AEC}" srcOrd="4" destOrd="0" parTransId="{CBA52CDD-43C0-44EC-B267-38D58AB9B0D5}" sibTransId="{22098CB7-C9B2-412F-8621-DDBB699A4598}"/>
    <dgm:cxn modelId="{1E61FC81-C38C-471A-B294-AE34D127E67B}" type="presOf" srcId="{3D107310-A54E-4303-9250-076A70563AEC}" destId="{43AF8591-ED00-4096-AD58-600FF76A88EC}" srcOrd="0" destOrd="0" presId="urn:microsoft.com/office/officeart/2018/2/layout/IconVerticalSolidList"/>
    <dgm:cxn modelId="{0EE9BEA0-ECAD-41A4-950F-239E845CB82E}" type="presOf" srcId="{D1119DBF-7BDF-4888-91DF-62ED6B7E0F50}" destId="{427135BE-F8F8-4377-A163-51EB38A32F86}" srcOrd="0" destOrd="0" presId="urn:microsoft.com/office/officeart/2018/2/layout/IconVerticalSolidList"/>
    <dgm:cxn modelId="{90D0D8D7-6C34-472F-9449-E9731139BD1D}" srcId="{9EF78F84-31AE-46E8-BF4C-E48245E6DB15}" destId="{541FBAB4-B446-4D06-A3D4-52E14B30092E}" srcOrd="1" destOrd="0" parTransId="{D3EEE219-A966-4F4B-87AE-F6FE486CF1CC}" sibTransId="{01EB16F8-6AEA-45B9-BB08-92164F885E81}"/>
    <dgm:cxn modelId="{3646B7E7-259D-42B2-BA51-E8A86444D733}" type="presOf" srcId="{9EF78F84-31AE-46E8-BF4C-E48245E6DB15}" destId="{846B70C2-3424-4498-BDC7-ACCCB335C73F}" srcOrd="0" destOrd="0" presId="urn:microsoft.com/office/officeart/2018/2/layout/IconVerticalSolidList"/>
    <dgm:cxn modelId="{A8B4612F-6ADC-43FF-A3A9-F0CFEB8F6DDC}" type="presParOf" srcId="{846B70C2-3424-4498-BDC7-ACCCB335C73F}" destId="{C46BC3B1-4F87-4405-BD17-1425746458EE}" srcOrd="0" destOrd="0" presId="urn:microsoft.com/office/officeart/2018/2/layout/IconVerticalSolidList"/>
    <dgm:cxn modelId="{88834A8C-02D5-44BD-93A8-3CC4DCFD0E29}" type="presParOf" srcId="{C46BC3B1-4F87-4405-BD17-1425746458EE}" destId="{0323652C-C8BF-48A8-94C4-27E06C780C60}" srcOrd="0" destOrd="0" presId="urn:microsoft.com/office/officeart/2018/2/layout/IconVerticalSolidList"/>
    <dgm:cxn modelId="{9FF39089-E10C-4853-803C-6BC3833DD15B}" type="presParOf" srcId="{C46BC3B1-4F87-4405-BD17-1425746458EE}" destId="{03295E21-32E6-4396-A489-F3D125028AF7}" srcOrd="1" destOrd="0" presId="urn:microsoft.com/office/officeart/2018/2/layout/IconVerticalSolidList"/>
    <dgm:cxn modelId="{35A8FB8C-D4B5-4390-B0E9-8DF0F9B35229}" type="presParOf" srcId="{C46BC3B1-4F87-4405-BD17-1425746458EE}" destId="{5DC2050C-E3C5-4FFD-8A9F-4AF1BD603043}" srcOrd="2" destOrd="0" presId="urn:microsoft.com/office/officeart/2018/2/layout/IconVerticalSolidList"/>
    <dgm:cxn modelId="{33702321-404B-440B-8B31-DE24FD93E6BE}" type="presParOf" srcId="{C46BC3B1-4F87-4405-BD17-1425746458EE}" destId="{CF9FD55C-BE26-4666-971B-3A541829D0E5}" srcOrd="3" destOrd="0" presId="urn:microsoft.com/office/officeart/2018/2/layout/IconVerticalSolidList"/>
    <dgm:cxn modelId="{857263DB-E5AC-4341-8913-2D8024B34D08}" type="presParOf" srcId="{846B70C2-3424-4498-BDC7-ACCCB335C73F}" destId="{064D9BE8-8E9D-4D6B-8881-9200B3D5D917}" srcOrd="1" destOrd="0" presId="urn:microsoft.com/office/officeart/2018/2/layout/IconVerticalSolidList"/>
    <dgm:cxn modelId="{1EC30335-4B83-4D02-AF3B-4EB4FA25E1BA}" type="presParOf" srcId="{846B70C2-3424-4498-BDC7-ACCCB335C73F}" destId="{0B917294-8D94-4D8C-A232-AC6A3960B89E}" srcOrd="2" destOrd="0" presId="urn:microsoft.com/office/officeart/2018/2/layout/IconVerticalSolidList"/>
    <dgm:cxn modelId="{A4D8E364-5FAC-4A62-B955-7D11C76D976C}" type="presParOf" srcId="{0B917294-8D94-4D8C-A232-AC6A3960B89E}" destId="{074A1551-BC07-425C-80EF-9E3B729C30EB}" srcOrd="0" destOrd="0" presId="urn:microsoft.com/office/officeart/2018/2/layout/IconVerticalSolidList"/>
    <dgm:cxn modelId="{DA786F0E-6582-4DC6-AAA9-E92B3651A0D3}" type="presParOf" srcId="{0B917294-8D94-4D8C-A232-AC6A3960B89E}" destId="{91E9A840-36F1-4911-9418-142D93D96A4A}" srcOrd="1" destOrd="0" presId="urn:microsoft.com/office/officeart/2018/2/layout/IconVerticalSolidList"/>
    <dgm:cxn modelId="{90BCB60C-62F3-4956-8851-F34440E61A95}" type="presParOf" srcId="{0B917294-8D94-4D8C-A232-AC6A3960B89E}" destId="{7C2BA201-FC94-4D52-9395-DAC673DEEF1A}" srcOrd="2" destOrd="0" presId="urn:microsoft.com/office/officeart/2018/2/layout/IconVerticalSolidList"/>
    <dgm:cxn modelId="{9483616F-778E-49DC-8EF4-7E42E7703E74}" type="presParOf" srcId="{0B917294-8D94-4D8C-A232-AC6A3960B89E}" destId="{33450247-6237-4919-9279-A8408026DE86}" srcOrd="3" destOrd="0" presId="urn:microsoft.com/office/officeart/2018/2/layout/IconVerticalSolidList"/>
    <dgm:cxn modelId="{978D185A-E09F-4D5E-9FC6-F9C006BCF4B9}" type="presParOf" srcId="{846B70C2-3424-4498-BDC7-ACCCB335C73F}" destId="{18972B95-2BA3-4BF6-93CB-DF9424FF58B7}" srcOrd="3" destOrd="0" presId="urn:microsoft.com/office/officeart/2018/2/layout/IconVerticalSolidList"/>
    <dgm:cxn modelId="{3E2AE443-5038-4D51-BF80-04EE73EE5FA8}" type="presParOf" srcId="{846B70C2-3424-4498-BDC7-ACCCB335C73F}" destId="{72A82EE9-9744-4969-AEAB-F01CDB811465}" srcOrd="4" destOrd="0" presId="urn:microsoft.com/office/officeart/2018/2/layout/IconVerticalSolidList"/>
    <dgm:cxn modelId="{B5EE2C0A-97C1-48CA-99FA-A94D40576CEE}" type="presParOf" srcId="{72A82EE9-9744-4969-AEAB-F01CDB811465}" destId="{34FB6186-C99F-4B47-B700-91EABBFE1053}" srcOrd="0" destOrd="0" presId="urn:microsoft.com/office/officeart/2018/2/layout/IconVerticalSolidList"/>
    <dgm:cxn modelId="{2D857D5A-12E8-4660-A336-231225B837B5}" type="presParOf" srcId="{72A82EE9-9744-4969-AEAB-F01CDB811465}" destId="{FFE1738C-5925-4582-B42F-3A1596F610A4}" srcOrd="1" destOrd="0" presId="urn:microsoft.com/office/officeart/2018/2/layout/IconVerticalSolidList"/>
    <dgm:cxn modelId="{5D263987-30A6-472B-84E5-40046CD54AAE}" type="presParOf" srcId="{72A82EE9-9744-4969-AEAB-F01CDB811465}" destId="{C76FEAC8-79F3-492B-80E7-583F056243BE}" srcOrd="2" destOrd="0" presId="urn:microsoft.com/office/officeart/2018/2/layout/IconVerticalSolidList"/>
    <dgm:cxn modelId="{D2CABE26-0F66-4C2F-9FFE-12EBC7694F91}" type="presParOf" srcId="{72A82EE9-9744-4969-AEAB-F01CDB811465}" destId="{427135BE-F8F8-4377-A163-51EB38A32F86}" srcOrd="3" destOrd="0" presId="urn:microsoft.com/office/officeart/2018/2/layout/IconVerticalSolidList"/>
    <dgm:cxn modelId="{B350AF12-0760-4321-9148-C05956426AF4}" type="presParOf" srcId="{846B70C2-3424-4498-BDC7-ACCCB335C73F}" destId="{EBF61F94-37EE-4723-982E-7B22D0095551}" srcOrd="5" destOrd="0" presId="urn:microsoft.com/office/officeart/2018/2/layout/IconVerticalSolidList"/>
    <dgm:cxn modelId="{880B89B3-9768-457B-B7BE-F59A777F6738}" type="presParOf" srcId="{846B70C2-3424-4498-BDC7-ACCCB335C73F}" destId="{2D2D3139-8541-4F16-BD91-BF264AB8E652}" srcOrd="6" destOrd="0" presId="urn:microsoft.com/office/officeart/2018/2/layout/IconVerticalSolidList"/>
    <dgm:cxn modelId="{189E393B-4507-4F71-9DB1-0F484F4D08E5}" type="presParOf" srcId="{2D2D3139-8541-4F16-BD91-BF264AB8E652}" destId="{EE39AED3-0A53-4A81-90E7-0DAB0B042ECF}" srcOrd="0" destOrd="0" presId="urn:microsoft.com/office/officeart/2018/2/layout/IconVerticalSolidList"/>
    <dgm:cxn modelId="{96CE9CE4-775C-4063-9C81-EF992C440565}" type="presParOf" srcId="{2D2D3139-8541-4F16-BD91-BF264AB8E652}" destId="{1997D5AD-E4BC-4CC4-A16E-4D2C4402F348}" srcOrd="1" destOrd="0" presId="urn:microsoft.com/office/officeart/2018/2/layout/IconVerticalSolidList"/>
    <dgm:cxn modelId="{6C3B554E-FB42-4CCE-BB1B-12DB10F1973C}" type="presParOf" srcId="{2D2D3139-8541-4F16-BD91-BF264AB8E652}" destId="{0620A359-D24A-455E-9AB7-7D5B2F8527EC}" srcOrd="2" destOrd="0" presId="urn:microsoft.com/office/officeart/2018/2/layout/IconVerticalSolidList"/>
    <dgm:cxn modelId="{3A7400F2-9B39-4879-A77E-4EB7B0E56F34}" type="presParOf" srcId="{2D2D3139-8541-4F16-BD91-BF264AB8E652}" destId="{6E832C1A-B5DA-42E4-932D-0CADC9CA2E61}" srcOrd="3" destOrd="0" presId="urn:microsoft.com/office/officeart/2018/2/layout/IconVerticalSolidList"/>
    <dgm:cxn modelId="{B603DF3F-CFC4-4C4F-BDD3-CC2661C42318}" type="presParOf" srcId="{846B70C2-3424-4498-BDC7-ACCCB335C73F}" destId="{8FACBB4E-20A4-4169-8093-684D8FF16F5A}" srcOrd="7" destOrd="0" presId="urn:microsoft.com/office/officeart/2018/2/layout/IconVerticalSolidList"/>
    <dgm:cxn modelId="{6ACD5E01-E1D5-442C-97C8-EF7C76A73510}" type="presParOf" srcId="{846B70C2-3424-4498-BDC7-ACCCB335C73F}" destId="{94DD06CF-447E-48B4-BC3F-87DFC608B543}" srcOrd="8" destOrd="0" presId="urn:microsoft.com/office/officeart/2018/2/layout/IconVerticalSolidList"/>
    <dgm:cxn modelId="{14560149-974D-4A90-9276-3360562066B2}" type="presParOf" srcId="{94DD06CF-447E-48B4-BC3F-87DFC608B543}" destId="{0CCE62A6-291C-4C52-B9FC-D4F885ABC07E}" srcOrd="0" destOrd="0" presId="urn:microsoft.com/office/officeart/2018/2/layout/IconVerticalSolidList"/>
    <dgm:cxn modelId="{22D888A5-A3A1-46FD-A8CB-3F3B28BDF108}" type="presParOf" srcId="{94DD06CF-447E-48B4-BC3F-87DFC608B543}" destId="{C22A9E30-1BC4-4045-8B16-DB6BE7BA3E6C}" srcOrd="1" destOrd="0" presId="urn:microsoft.com/office/officeart/2018/2/layout/IconVerticalSolidList"/>
    <dgm:cxn modelId="{BEBD133A-46E2-4DA4-8CDF-610CFD8B6B8B}" type="presParOf" srcId="{94DD06CF-447E-48B4-BC3F-87DFC608B543}" destId="{8CBE8AF3-8490-413A-8996-8D779052D862}" srcOrd="2" destOrd="0" presId="urn:microsoft.com/office/officeart/2018/2/layout/IconVerticalSolidList"/>
    <dgm:cxn modelId="{DE335D17-CE0F-43DB-AD87-F81AD9DCC41A}" type="presParOf" srcId="{94DD06CF-447E-48B4-BC3F-87DFC608B543}" destId="{43AF8591-ED00-4096-AD58-600FF76A88E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926A78-9228-47A1-A2CE-059C02A6FDF7}"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92C68D3B-7872-4BC6-B57D-C37F9E5945E0}">
      <dgm:prSet/>
      <dgm:spPr/>
      <dgm:t>
        <a:bodyPr/>
        <a:lstStyle/>
        <a:p>
          <a:r>
            <a:rPr lang="en-GB"/>
            <a:t>Conformity </a:t>
          </a:r>
          <a:endParaRPr lang="en-US"/>
        </a:p>
      </dgm:t>
    </dgm:pt>
    <dgm:pt modelId="{1E5E7907-34BC-496C-B96C-84AF5354BFCE}" type="parTrans" cxnId="{9EA1A4B5-5E61-458C-B84F-F1E076EFDEFF}">
      <dgm:prSet/>
      <dgm:spPr/>
      <dgm:t>
        <a:bodyPr/>
        <a:lstStyle/>
        <a:p>
          <a:endParaRPr lang="en-US"/>
        </a:p>
      </dgm:t>
    </dgm:pt>
    <dgm:pt modelId="{675E7A9D-4DF5-4463-8715-0B42EF4AE4E8}" type="sibTrans" cxnId="{9EA1A4B5-5E61-458C-B84F-F1E076EFDEFF}">
      <dgm:prSet/>
      <dgm:spPr/>
      <dgm:t>
        <a:bodyPr/>
        <a:lstStyle/>
        <a:p>
          <a:endParaRPr lang="en-US"/>
        </a:p>
      </dgm:t>
    </dgm:pt>
    <dgm:pt modelId="{0F9B7CAD-E0BF-4205-8D27-229F8EABC6A7}">
      <dgm:prSet/>
      <dgm:spPr/>
      <dgm:t>
        <a:bodyPr/>
        <a:lstStyle/>
        <a:p>
          <a:r>
            <a:rPr lang="en-GB"/>
            <a:t>Social Influence </a:t>
          </a:r>
          <a:endParaRPr lang="en-US"/>
        </a:p>
      </dgm:t>
    </dgm:pt>
    <dgm:pt modelId="{9BA5EB14-9CDA-4A09-866C-BDA7F98B8E74}" type="parTrans" cxnId="{E1D38765-973D-460A-8AD7-AA4EE289F750}">
      <dgm:prSet/>
      <dgm:spPr/>
      <dgm:t>
        <a:bodyPr/>
        <a:lstStyle/>
        <a:p>
          <a:endParaRPr lang="en-US"/>
        </a:p>
      </dgm:t>
    </dgm:pt>
    <dgm:pt modelId="{1DDBF19B-BFEB-42E9-92BA-F1DAC5E12719}" type="sibTrans" cxnId="{E1D38765-973D-460A-8AD7-AA4EE289F750}">
      <dgm:prSet/>
      <dgm:spPr/>
      <dgm:t>
        <a:bodyPr/>
        <a:lstStyle/>
        <a:p>
          <a:endParaRPr lang="en-US"/>
        </a:p>
      </dgm:t>
    </dgm:pt>
    <dgm:pt modelId="{5407E27B-94C2-4CAC-99BF-B6879E85CD50}">
      <dgm:prSet/>
      <dgm:spPr/>
      <dgm:t>
        <a:bodyPr/>
        <a:lstStyle/>
        <a:p>
          <a:r>
            <a:rPr lang="en-GB"/>
            <a:t>Obedience </a:t>
          </a:r>
          <a:endParaRPr lang="en-US"/>
        </a:p>
      </dgm:t>
    </dgm:pt>
    <dgm:pt modelId="{F0DF27B5-FAF4-4317-A54A-8BD9E16D64FF}" type="parTrans" cxnId="{735B0BF3-C38D-487A-9FCC-DE8292786750}">
      <dgm:prSet/>
      <dgm:spPr/>
      <dgm:t>
        <a:bodyPr/>
        <a:lstStyle/>
        <a:p>
          <a:endParaRPr lang="en-US"/>
        </a:p>
      </dgm:t>
    </dgm:pt>
    <dgm:pt modelId="{837CEDF2-F064-4040-A8F3-8E5200E404E4}" type="sibTrans" cxnId="{735B0BF3-C38D-487A-9FCC-DE8292786750}">
      <dgm:prSet/>
      <dgm:spPr/>
      <dgm:t>
        <a:bodyPr/>
        <a:lstStyle/>
        <a:p>
          <a:endParaRPr lang="en-US"/>
        </a:p>
      </dgm:t>
    </dgm:pt>
    <dgm:pt modelId="{6BE35391-14C2-43DA-B574-0E138129E5AA}" type="pres">
      <dgm:prSet presAssocID="{48926A78-9228-47A1-A2CE-059C02A6FDF7}" presName="linear" presStyleCnt="0">
        <dgm:presLayoutVars>
          <dgm:dir/>
          <dgm:animLvl val="lvl"/>
          <dgm:resizeHandles val="exact"/>
        </dgm:presLayoutVars>
      </dgm:prSet>
      <dgm:spPr/>
    </dgm:pt>
    <dgm:pt modelId="{082697B0-C5C8-4F2B-9BB7-66524D9BB2B3}" type="pres">
      <dgm:prSet presAssocID="{92C68D3B-7872-4BC6-B57D-C37F9E5945E0}" presName="parentLin" presStyleCnt="0"/>
      <dgm:spPr/>
    </dgm:pt>
    <dgm:pt modelId="{6C2685A5-0846-465D-AA06-CA40041C22DB}" type="pres">
      <dgm:prSet presAssocID="{92C68D3B-7872-4BC6-B57D-C37F9E5945E0}" presName="parentLeftMargin" presStyleLbl="node1" presStyleIdx="0" presStyleCnt="3"/>
      <dgm:spPr/>
    </dgm:pt>
    <dgm:pt modelId="{542DFE1F-F370-4051-9B12-783F99A0EC13}" type="pres">
      <dgm:prSet presAssocID="{92C68D3B-7872-4BC6-B57D-C37F9E5945E0}" presName="parentText" presStyleLbl="node1" presStyleIdx="0" presStyleCnt="3">
        <dgm:presLayoutVars>
          <dgm:chMax val="0"/>
          <dgm:bulletEnabled val="1"/>
        </dgm:presLayoutVars>
      </dgm:prSet>
      <dgm:spPr/>
    </dgm:pt>
    <dgm:pt modelId="{5C1BC674-6C8B-4479-BAA4-D30D41B1F2E3}" type="pres">
      <dgm:prSet presAssocID="{92C68D3B-7872-4BC6-B57D-C37F9E5945E0}" presName="negativeSpace" presStyleCnt="0"/>
      <dgm:spPr/>
    </dgm:pt>
    <dgm:pt modelId="{C22C3B37-0600-445D-984C-961B1B4ABF62}" type="pres">
      <dgm:prSet presAssocID="{92C68D3B-7872-4BC6-B57D-C37F9E5945E0}" presName="childText" presStyleLbl="conFgAcc1" presStyleIdx="0" presStyleCnt="3">
        <dgm:presLayoutVars>
          <dgm:bulletEnabled val="1"/>
        </dgm:presLayoutVars>
      </dgm:prSet>
      <dgm:spPr/>
    </dgm:pt>
    <dgm:pt modelId="{1FA23623-1E2B-4AB4-874C-1DFA048BA10F}" type="pres">
      <dgm:prSet presAssocID="{675E7A9D-4DF5-4463-8715-0B42EF4AE4E8}" presName="spaceBetweenRectangles" presStyleCnt="0"/>
      <dgm:spPr/>
    </dgm:pt>
    <dgm:pt modelId="{82BFC415-5006-46A2-AC47-53016D87F16B}" type="pres">
      <dgm:prSet presAssocID="{0F9B7CAD-E0BF-4205-8D27-229F8EABC6A7}" presName="parentLin" presStyleCnt="0"/>
      <dgm:spPr/>
    </dgm:pt>
    <dgm:pt modelId="{2AA4CA26-047A-4596-8F95-1E8BE68B6B60}" type="pres">
      <dgm:prSet presAssocID="{0F9B7CAD-E0BF-4205-8D27-229F8EABC6A7}" presName="parentLeftMargin" presStyleLbl="node1" presStyleIdx="0" presStyleCnt="3"/>
      <dgm:spPr/>
    </dgm:pt>
    <dgm:pt modelId="{AE7C63B1-C3FA-4FBF-BCE6-27DFB6B31B06}" type="pres">
      <dgm:prSet presAssocID="{0F9B7CAD-E0BF-4205-8D27-229F8EABC6A7}" presName="parentText" presStyleLbl="node1" presStyleIdx="1" presStyleCnt="3">
        <dgm:presLayoutVars>
          <dgm:chMax val="0"/>
          <dgm:bulletEnabled val="1"/>
        </dgm:presLayoutVars>
      </dgm:prSet>
      <dgm:spPr/>
    </dgm:pt>
    <dgm:pt modelId="{9E0CA026-94A0-4A1C-9856-18FD373E235A}" type="pres">
      <dgm:prSet presAssocID="{0F9B7CAD-E0BF-4205-8D27-229F8EABC6A7}" presName="negativeSpace" presStyleCnt="0"/>
      <dgm:spPr/>
    </dgm:pt>
    <dgm:pt modelId="{D58962C0-A1CE-4C5E-90A2-781B80390A67}" type="pres">
      <dgm:prSet presAssocID="{0F9B7CAD-E0BF-4205-8D27-229F8EABC6A7}" presName="childText" presStyleLbl="conFgAcc1" presStyleIdx="1" presStyleCnt="3">
        <dgm:presLayoutVars>
          <dgm:bulletEnabled val="1"/>
        </dgm:presLayoutVars>
      </dgm:prSet>
      <dgm:spPr/>
    </dgm:pt>
    <dgm:pt modelId="{48A29276-ABD1-49CE-8663-4649C86A6D40}" type="pres">
      <dgm:prSet presAssocID="{1DDBF19B-BFEB-42E9-92BA-F1DAC5E12719}" presName="spaceBetweenRectangles" presStyleCnt="0"/>
      <dgm:spPr/>
    </dgm:pt>
    <dgm:pt modelId="{9C4144C1-684B-4B58-804E-74431D707F1D}" type="pres">
      <dgm:prSet presAssocID="{5407E27B-94C2-4CAC-99BF-B6879E85CD50}" presName="parentLin" presStyleCnt="0"/>
      <dgm:spPr/>
    </dgm:pt>
    <dgm:pt modelId="{504AD59B-C180-43F2-BCFA-A4F1293DDA8F}" type="pres">
      <dgm:prSet presAssocID="{5407E27B-94C2-4CAC-99BF-B6879E85CD50}" presName="parentLeftMargin" presStyleLbl="node1" presStyleIdx="1" presStyleCnt="3"/>
      <dgm:spPr/>
    </dgm:pt>
    <dgm:pt modelId="{440EEFA5-B993-4762-AAD7-A9508A523DD7}" type="pres">
      <dgm:prSet presAssocID="{5407E27B-94C2-4CAC-99BF-B6879E85CD50}" presName="parentText" presStyleLbl="node1" presStyleIdx="2" presStyleCnt="3">
        <dgm:presLayoutVars>
          <dgm:chMax val="0"/>
          <dgm:bulletEnabled val="1"/>
        </dgm:presLayoutVars>
      </dgm:prSet>
      <dgm:spPr/>
    </dgm:pt>
    <dgm:pt modelId="{10D00B50-2E41-42F4-9013-1CCB927AD1B1}" type="pres">
      <dgm:prSet presAssocID="{5407E27B-94C2-4CAC-99BF-B6879E85CD50}" presName="negativeSpace" presStyleCnt="0"/>
      <dgm:spPr/>
    </dgm:pt>
    <dgm:pt modelId="{95A2649B-C408-4051-BEC5-2B0FD2DD8EC6}" type="pres">
      <dgm:prSet presAssocID="{5407E27B-94C2-4CAC-99BF-B6879E85CD50}" presName="childText" presStyleLbl="conFgAcc1" presStyleIdx="2" presStyleCnt="3">
        <dgm:presLayoutVars>
          <dgm:bulletEnabled val="1"/>
        </dgm:presLayoutVars>
      </dgm:prSet>
      <dgm:spPr/>
    </dgm:pt>
  </dgm:ptLst>
  <dgm:cxnLst>
    <dgm:cxn modelId="{2B85ED26-FBD1-4C10-A56E-7DEB06D67B49}" type="presOf" srcId="{0F9B7CAD-E0BF-4205-8D27-229F8EABC6A7}" destId="{2AA4CA26-047A-4596-8F95-1E8BE68B6B60}" srcOrd="0" destOrd="0" presId="urn:microsoft.com/office/officeart/2005/8/layout/list1"/>
    <dgm:cxn modelId="{D206AC2C-742E-4ED5-BA7E-40A770F5FD7F}" type="presOf" srcId="{5407E27B-94C2-4CAC-99BF-B6879E85CD50}" destId="{504AD59B-C180-43F2-BCFA-A4F1293DDA8F}" srcOrd="0" destOrd="0" presId="urn:microsoft.com/office/officeart/2005/8/layout/list1"/>
    <dgm:cxn modelId="{DC4E5942-02D7-4ADF-B57F-A2B4B1743E85}" type="presOf" srcId="{0F9B7CAD-E0BF-4205-8D27-229F8EABC6A7}" destId="{AE7C63B1-C3FA-4FBF-BCE6-27DFB6B31B06}" srcOrd="1" destOrd="0" presId="urn:microsoft.com/office/officeart/2005/8/layout/list1"/>
    <dgm:cxn modelId="{E1D38765-973D-460A-8AD7-AA4EE289F750}" srcId="{48926A78-9228-47A1-A2CE-059C02A6FDF7}" destId="{0F9B7CAD-E0BF-4205-8D27-229F8EABC6A7}" srcOrd="1" destOrd="0" parTransId="{9BA5EB14-9CDA-4A09-866C-BDA7F98B8E74}" sibTransId="{1DDBF19B-BFEB-42E9-92BA-F1DAC5E12719}"/>
    <dgm:cxn modelId="{3A782D8A-E0F6-41AD-89C8-0AA6C276AFD3}" type="presOf" srcId="{92C68D3B-7872-4BC6-B57D-C37F9E5945E0}" destId="{6C2685A5-0846-465D-AA06-CA40041C22DB}" srcOrd="0" destOrd="0" presId="urn:microsoft.com/office/officeart/2005/8/layout/list1"/>
    <dgm:cxn modelId="{2F890196-C505-4D51-963C-A78C6188FEEC}" type="presOf" srcId="{92C68D3B-7872-4BC6-B57D-C37F9E5945E0}" destId="{542DFE1F-F370-4051-9B12-783F99A0EC13}" srcOrd="1" destOrd="0" presId="urn:microsoft.com/office/officeart/2005/8/layout/list1"/>
    <dgm:cxn modelId="{9EA1A4B5-5E61-458C-B84F-F1E076EFDEFF}" srcId="{48926A78-9228-47A1-A2CE-059C02A6FDF7}" destId="{92C68D3B-7872-4BC6-B57D-C37F9E5945E0}" srcOrd="0" destOrd="0" parTransId="{1E5E7907-34BC-496C-B96C-84AF5354BFCE}" sibTransId="{675E7A9D-4DF5-4463-8715-0B42EF4AE4E8}"/>
    <dgm:cxn modelId="{7C13A3C4-AD02-477D-9797-D7BA3AA192C4}" type="presOf" srcId="{5407E27B-94C2-4CAC-99BF-B6879E85CD50}" destId="{440EEFA5-B993-4762-AAD7-A9508A523DD7}" srcOrd="1" destOrd="0" presId="urn:microsoft.com/office/officeart/2005/8/layout/list1"/>
    <dgm:cxn modelId="{61C73CD6-43AA-4768-B2E2-2394EC620FF8}" type="presOf" srcId="{48926A78-9228-47A1-A2CE-059C02A6FDF7}" destId="{6BE35391-14C2-43DA-B574-0E138129E5AA}" srcOrd="0" destOrd="0" presId="urn:microsoft.com/office/officeart/2005/8/layout/list1"/>
    <dgm:cxn modelId="{735B0BF3-C38D-487A-9FCC-DE8292786750}" srcId="{48926A78-9228-47A1-A2CE-059C02A6FDF7}" destId="{5407E27B-94C2-4CAC-99BF-B6879E85CD50}" srcOrd="2" destOrd="0" parTransId="{F0DF27B5-FAF4-4317-A54A-8BD9E16D64FF}" sibTransId="{837CEDF2-F064-4040-A8F3-8E5200E404E4}"/>
    <dgm:cxn modelId="{7883D7B9-F796-4A3F-A753-61732D845802}" type="presParOf" srcId="{6BE35391-14C2-43DA-B574-0E138129E5AA}" destId="{082697B0-C5C8-4F2B-9BB7-66524D9BB2B3}" srcOrd="0" destOrd="0" presId="urn:microsoft.com/office/officeart/2005/8/layout/list1"/>
    <dgm:cxn modelId="{B8F0869F-23D2-4273-8BF8-BFBF5B93593A}" type="presParOf" srcId="{082697B0-C5C8-4F2B-9BB7-66524D9BB2B3}" destId="{6C2685A5-0846-465D-AA06-CA40041C22DB}" srcOrd="0" destOrd="0" presId="urn:microsoft.com/office/officeart/2005/8/layout/list1"/>
    <dgm:cxn modelId="{BAC231F7-1F48-49EB-8735-18E917E00BA2}" type="presParOf" srcId="{082697B0-C5C8-4F2B-9BB7-66524D9BB2B3}" destId="{542DFE1F-F370-4051-9B12-783F99A0EC13}" srcOrd="1" destOrd="0" presId="urn:microsoft.com/office/officeart/2005/8/layout/list1"/>
    <dgm:cxn modelId="{41D14D55-5D6C-427E-A981-3FD980F2A985}" type="presParOf" srcId="{6BE35391-14C2-43DA-B574-0E138129E5AA}" destId="{5C1BC674-6C8B-4479-BAA4-D30D41B1F2E3}" srcOrd="1" destOrd="0" presId="urn:microsoft.com/office/officeart/2005/8/layout/list1"/>
    <dgm:cxn modelId="{64170D83-D52E-4FAE-843B-808B710B5265}" type="presParOf" srcId="{6BE35391-14C2-43DA-B574-0E138129E5AA}" destId="{C22C3B37-0600-445D-984C-961B1B4ABF62}" srcOrd="2" destOrd="0" presId="urn:microsoft.com/office/officeart/2005/8/layout/list1"/>
    <dgm:cxn modelId="{25911C10-5BD1-4ECA-ABF3-B16A2D169122}" type="presParOf" srcId="{6BE35391-14C2-43DA-B574-0E138129E5AA}" destId="{1FA23623-1E2B-4AB4-874C-1DFA048BA10F}" srcOrd="3" destOrd="0" presId="urn:microsoft.com/office/officeart/2005/8/layout/list1"/>
    <dgm:cxn modelId="{C18CB8D3-F5AC-4582-B8BB-263ABDE91359}" type="presParOf" srcId="{6BE35391-14C2-43DA-B574-0E138129E5AA}" destId="{82BFC415-5006-46A2-AC47-53016D87F16B}" srcOrd="4" destOrd="0" presId="urn:microsoft.com/office/officeart/2005/8/layout/list1"/>
    <dgm:cxn modelId="{8B6DB22B-4C0E-4D6A-ADCD-C2D3A755508D}" type="presParOf" srcId="{82BFC415-5006-46A2-AC47-53016D87F16B}" destId="{2AA4CA26-047A-4596-8F95-1E8BE68B6B60}" srcOrd="0" destOrd="0" presId="urn:microsoft.com/office/officeart/2005/8/layout/list1"/>
    <dgm:cxn modelId="{4FEA98B8-4A92-47AF-918F-E3D817F3B50F}" type="presParOf" srcId="{82BFC415-5006-46A2-AC47-53016D87F16B}" destId="{AE7C63B1-C3FA-4FBF-BCE6-27DFB6B31B06}" srcOrd="1" destOrd="0" presId="urn:microsoft.com/office/officeart/2005/8/layout/list1"/>
    <dgm:cxn modelId="{79056339-92FA-4BC2-B645-15522D5E350B}" type="presParOf" srcId="{6BE35391-14C2-43DA-B574-0E138129E5AA}" destId="{9E0CA026-94A0-4A1C-9856-18FD373E235A}" srcOrd="5" destOrd="0" presId="urn:microsoft.com/office/officeart/2005/8/layout/list1"/>
    <dgm:cxn modelId="{A75FA3E3-1177-4C7B-8EFA-DDCAA8DA3315}" type="presParOf" srcId="{6BE35391-14C2-43DA-B574-0E138129E5AA}" destId="{D58962C0-A1CE-4C5E-90A2-781B80390A67}" srcOrd="6" destOrd="0" presId="urn:microsoft.com/office/officeart/2005/8/layout/list1"/>
    <dgm:cxn modelId="{38CBC399-1D3B-4BC2-83F5-BEA20F8216B9}" type="presParOf" srcId="{6BE35391-14C2-43DA-B574-0E138129E5AA}" destId="{48A29276-ABD1-49CE-8663-4649C86A6D40}" srcOrd="7" destOrd="0" presId="urn:microsoft.com/office/officeart/2005/8/layout/list1"/>
    <dgm:cxn modelId="{8CC6F2A1-3194-4452-A141-65D7852CC589}" type="presParOf" srcId="{6BE35391-14C2-43DA-B574-0E138129E5AA}" destId="{9C4144C1-684B-4B58-804E-74431D707F1D}" srcOrd="8" destOrd="0" presId="urn:microsoft.com/office/officeart/2005/8/layout/list1"/>
    <dgm:cxn modelId="{60227F81-9A2D-449A-90C9-37730A9ACB92}" type="presParOf" srcId="{9C4144C1-684B-4B58-804E-74431D707F1D}" destId="{504AD59B-C180-43F2-BCFA-A4F1293DDA8F}" srcOrd="0" destOrd="0" presId="urn:microsoft.com/office/officeart/2005/8/layout/list1"/>
    <dgm:cxn modelId="{8D384BE0-B372-411A-ABCA-62A3C5DDF852}" type="presParOf" srcId="{9C4144C1-684B-4B58-804E-74431D707F1D}" destId="{440EEFA5-B993-4762-AAD7-A9508A523DD7}" srcOrd="1" destOrd="0" presId="urn:microsoft.com/office/officeart/2005/8/layout/list1"/>
    <dgm:cxn modelId="{09E20548-6EBE-4062-9EF5-2F1A41C59ACA}" type="presParOf" srcId="{6BE35391-14C2-43DA-B574-0E138129E5AA}" destId="{10D00B50-2E41-42F4-9013-1CCB927AD1B1}" srcOrd="9" destOrd="0" presId="urn:microsoft.com/office/officeart/2005/8/layout/list1"/>
    <dgm:cxn modelId="{50751ADC-5D78-4451-A160-410400CF8242}" type="presParOf" srcId="{6BE35391-14C2-43DA-B574-0E138129E5AA}" destId="{95A2649B-C408-4051-BEC5-2B0FD2DD8EC6}"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1C5F53-E003-460E-A3DB-1804063F236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E849967-686F-4748-B8FE-50821EE8E945}">
      <dgm:prSet/>
      <dgm:spPr/>
      <dgm:t>
        <a:bodyPr/>
        <a:lstStyle/>
        <a:p>
          <a:r>
            <a:rPr lang="en-GB"/>
            <a:t>Individuals who gain fame and recognition through social media.</a:t>
          </a:r>
          <a:endParaRPr lang="en-US"/>
        </a:p>
      </dgm:t>
    </dgm:pt>
    <dgm:pt modelId="{7347AB05-8457-420D-B425-AD4C746F9EE6}" type="parTrans" cxnId="{404000F2-9E8A-4E0C-A540-C822BA3CEEBA}">
      <dgm:prSet/>
      <dgm:spPr/>
      <dgm:t>
        <a:bodyPr/>
        <a:lstStyle/>
        <a:p>
          <a:endParaRPr lang="en-US"/>
        </a:p>
      </dgm:t>
    </dgm:pt>
    <dgm:pt modelId="{6ABCCE87-5212-42B2-A701-F56F230EB0AE}" type="sibTrans" cxnId="{404000F2-9E8A-4E0C-A540-C822BA3CEEBA}">
      <dgm:prSet/>
      <dgm:spPr/>
      <dgm:t>
        <a:bodyPr/>
        <a:lstStyle/>
        <a:p>
          <a:endParaRPr lang="en-US"/>
        </a:p>
      </dgm:t>
    </dgm:pt>
    <dgm:pt modelId="{3977BCE0-CBF6-45B4-B12E-3F65728E76A5}">
      <dgm:prSet/>
      <dgm:spPr/>
      <dgm:t>
        <a:bodyPr/>
        <a:lstStyle/>
        <a:p>
          <a:r>
            <a:rPr lang="en-GB"/>
            <a:t>Individuals who amass large followings </a:t>
          </a:r>
          <a:endParaRPr lang="en-US"/>
        </a:p>
      </dgm:t>
    </dgm:pt>
    <dgm:pt modelId="{36F4EFF9-E662-4D8E-BFF1-80D5CAEF925D}" type="parTrans" cxnId="{AD4C0821-559F-4ACE-B854-674F0C0A60EA}">
      <dgm:prSet/>
      <dgm:spPr/>
      <dgm:t>
        <a:bodyPr/>
        <a:lstStyle/>
        <a:p>
          <a:endParaRPr lang="en-US"/>
        </a:p>
      </dgm:t>
    </dgm:pt>
    <dgm:pt modelId="{B48A208B-7A0C-4317-B05E-B286349EFF1F}" type="sibTrans" cxnId="{AD4C0821-559F-4ACE-B854-674F0C0A60EA}">
      <dgm:prSet/>
      <dgm:spPr/>
      <dgm:t>
        <a:bodyPr/>
        <a:lstStyle/>
        <a:p>
          <a:endParaRPr lang="en-US"/>
        </a:p>
      </dgm:t>
    </dgm:pt>
    <dgm:pt modelId="{8EC3B1FB-3574-4E27-BCEA-9D6C6F30536C}">
      <dgm:prSet/>
      <dgm:spPr/>
      <dgm:t>
        <a:bodyPr/>
        <a:lstStyle/>
        <a:p>
          <a:r>
            <a:rPr lang="en-GB"/>
            <a:t>Individuals who and influence trends, opinions, and behaviours.</a:t>
          </a:r>
          <a:endParaRPr lang="en-US"/>
        </a:p>
      </dgm:t>
    </dgm:pt>
    <dgm:pt modelId="{02E41316-4371-43CE-849F-131A79CDE21D}" type="parTrans" cxnId="{5F4F77C4-AACE-4F90-A497-EA9DE8F1C6A2}">
      <dgm:prSet/>
      <dgm:spPr/>
      <dgm:t>
        <a:bodyPr/>
        <a:lstStyle/>
        <a:p>
          <a:endParaRPr lang="en-US"/>
        </a:p>
      </dgm:t>
    </dgm:pt>
    <dgm:pt modelId="{B0DF7C59-D825-4B75-8891-2952262F2A11}" type="sibTrans" cxnId="{5F4F77C4-AACE-4F90-A497-EA9DE8F1C6A2}">
      <dgm:prSet/>
      <dgm:spPr/>
      <dgm:t>
        <a:bodyPr/>
        <a:lstStyle/>
        <a:p>
          <a:endParaRPr lang="en-US"/>
        </a:p>
      </dgm:t>
    </dgm:pt>
    <dgm:pt modelId="{B1D6C689-28BA-41CB-AEFB-8CAD980D785B}" type="pres">
      <dgm:prSet presAssocID="{7C1C5F53-E003-460E-A3DB-1804063F236E}" presName="linear" presStyleCnt="0">
        <dgm:presLayoutVars>
          <dgm:animLvl val="lvl"/>
          <dgm:resizeHandles val="exact"/>
        </dgm:presLayoutVars>
      </dgm:prSet>
      <dgm:spPr/>
    </dgm:pt>
    <dgm:pt modelId="{6E0393ED-7F3D-4884-A6D8-C65251473E1B}" type="pres">
      <dgm:prSet presAssocID="{EE849967-686F-4748-B8FE-50821EE8E945}" presName="parentText" presStyleLbl="node1" presStyleIdx="0" presStyleCnt="3">
        <dgm:presLayoutVars>
          <dgm:chMax val="0"/>
          <dgm:bulletEnabled val="1"/>
        </dgm:presLayoutVars>
      </dgm:prSet>
      <dgm:spPr/>
    </dgm:pt>
    <dgm:pt modelId="{4BEDFE9D-F414-498E-BFB0-5B48BAF4C2EE}" type="pres">
      <dgm:prSet presAssocID="{6ABCCE87-5212-42B2-A701-F56F230EB0AE}" presName="spacer" presStyleCnt="0"/>
      <dgm:spPr/>
    </dgm:pt>
    <dgm:pt modelId="{A0FDB81D-9C39-4288-A1B0-C241048062B8}" type="pres">
      <dgm:prSet presAssocID="{3977BCE0-CBF6-45B4-B12E-3F65728E76A5}" presName="parentText" presStyleLbl="node1" presStyleIdx="1" presStyleCnt="3">
        <dgm:presLayoutVars>
          <dgm:chMax val="0"/>
          <dgm:bulletEnabled val="1"/>
        </dgm:presLayoutVars>
      </dgm:prSet>
      <dgm:spPr/>
    </dgm:pt>
    <dgm:pt modelId="{40675CE5-5BB9-4C72-81E9-86CDF4E05585}" type="pres">
      <dgm:prSet presAssocID="{B48A208B-7A0C-4317-B05E-B286349EFF1F}" presName="spacer" presStyleCnt="0"/>
      <dgm:spPr/>
    </dgm:pt>
    <dgm:pt modelId="{9AC86E80-073C-425C-90F7-891CBDB6838A}" type="pres">
      <dgm:prSet presAssocID="{8EC3B1FB-3574-4E27-BCEA-9D6C6F30536C}" presName="parentText" presStyleLbl="node1" presStyleIdx="2" presStyleCnt="3">
        <dgm:presLayoutVars>
          <dgm:chMax val="0"/>
          <dgm:bulletEnabled val="1"/>
        </dgm:presLayoutVars>
      </dgm:prSet>
      <dgm:spPr/>
    </dgm:pt>
  </dgm:ptLst>
  <dgm:cxnLst>
    <dgm:cxn modelId="{69954C18-2C44-48E3-9F06-A91FC8D2E81C}" type="presOf" srcId="{8EC3B1FB-3574-4E27-BCEA-9D6C6F30536C}" destId="{9AC86E80-073C-425C-90F7-891CBDB6838A}" srcOrd="0" destOrd="0" presId="urn:microsoft.com/office/officeart/2005/8/layout/vList2"/>
    <dgm:cxn modelId="{6272C718-6B38-4677-B0CC-6579A881180A}" type="presOf" srcId="{3977BCE0-CBF6-45B4-B12E-3F65728E76A5}" destId="{A0FDB81D-9C39-4288-A1B0-C241048062B8}" srcOrd="0" destOrd="0" presId="urn:microsoft.com/office/officeart/2005/8/layout/vList2"/>
    <dgm:cxn modelId="{AD4C0821-559F-4ACE-B854-674F0C0A60EA}" srcId="{7C1C5F53-E003-460E-A3DB-1804063F236E}" destId="{3977BCE0-CBF6-45B4-B12E-3F65728E76A5}" srcOrd="1" destOrd="0" parTransId="{36F4EFF9-E662-4D8E-BFF1-80D5CAEF925D}" sibTransId="{B48A208B-7A0C-4317-B05E-B286349EFF1F}"/>
    <dgm:cxn modelId="{77DE864B-C285-45DC-9146-287AE7476794}" type="presOf" srcId="{EE849967-686F-4748-B8FE-50821EE8E945}" destId="{6E0393ED-7F3D-4884-A6D8-C65251473E1B}" srcOrd="0" destOrd="0" presId="urn:microsoft.com/office/officeart/2005/8/layout/vList2"/>
    <dgm:cxn modelId="{5F4F77C4-AACE-4F90-A497-EA9DE8F1C6A2}" srcId="{7C1C5F53-E003-460E-A3DB-1804063F236E}" destId="{8EC3B1FB-3574-4E27-BCEA-9D6C6F30536C}" srcOrd="2" destOrd="0" parTransId="{02E41316-4371-43CE-849F-131A79CDE21D}" sibTransId="{B0DF7C59-D825-4B75-8891-2952262F2A11}"/>
    <dgm:cxn modelId="{A1EB85D1-104A-464B-A519-EBDA5AC5F903}" type="presOf" srcId="{7C1C5F53-E003-460E-A3DB-1804063F236E}" destId="{B1D6C689-28BA-41CB-AEFB-8CAD980D785B}" srcOrd="0" destOrd="0" presId="urn:microsoft.com/office/officeart/2005/8/layout/vList2"/>
    <dgm:cxn modelId="{404000F2-9E8A-4E0C-A540-C822BA3CEEBA}" srcId="{7C1C5F53-E003-460E-A3DB-1804063F236E}" destId="{EE849967-686F-4748-B8FE-50821EE8E945}" srcOrd="0" destOrd="0" parTransId="{7347AB05-8457-420D-B425-AD4C746F9EE6}" sibTransId="{6ABCCE87-5212-42B2-A701-F56F230EB0AE}"/>
    <dgm:cxn modelId="{528E3460-EE66-4400-BD09-387544B05033}" type="presParOf" srcId="{B1D6C689-28BA-41CB-AEFB-8CAD980D785B}" destId="{6E0393ED-7F3D-4884-A6D8-C65251473E1B}" srcOrd="0" destOrd="0" presId="urn:microsoft.com/office/officeart/2005/8/layout/vList2"/>
    <dgm:cxn modelId="{907D5BDA-EC1D-4E34-B272-D62FD72F65B4}" type="presParOf" srcId="{B1D6C689-28BA-41CB-AEFB-8CAD980D785B}" destId="{4BEDFE9D-F414-498E-BFB0-5B48BAF4C2EE}" srcOrd="1" destOrd="0" presId="urn:microsoft.com/office/officeart/2005/8/layout/vList2"/>
    <dgm:cxn modelId="{619D5304-ED6D-44B1-A619-C1F335F8EFB4}" type="presParOf" srcId="{B1D6C689-28BA-41CB-AEFB-8CAD980D785B}" destId="{A0FDB81D-9C39-4288-A1B0-C241048062B8}" srcOrd="2" destOrd="0" presId="urn:microsoft.com/office/officeart/2005/8/layout/vList2"/>
    <dgm:cxn modelId="{B590C612-CFD0-4577-88C9-D8D672AAD8E7}" type="presParOf" srcId="{B1D6C689-28BA-41CB-AEFB-8CAD980D785B}" destId="{40675CE5-5BB9-4C72-81E9-86CDF4E05585}" srcOrd="3" destOrd="0" presId="urn:microsoft.com/office/officeart/2005/8/layout/vList2"/>
    <dgm:cxn modelId="{BB4B6612-6936-42D6-98DF-943328990AF8}" type="presParOf" srcId="{B1D6C689-28BA-41CB-AEFB-8CAD980D785B}" destId="{9AC86E80-073C-425C-90F7-891CBDB6838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B986E79-28C5-4800-A2DD-01AE734CD10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454AB84-14EA-4F4F-A78C-7DF81173673E}">
      <dgm:prSet/>
      <dgm:spPr/>
      <dgm:t>
        <a:bodyPr/>
        <a:lstStyle/>
        <a:p>
          <a:r>
            <a:rPr lang="en-GB"/>
            <a:t>By definition, social influencers are: </a:t>
          </a:r>
          <a:endParaRPr lang="en-US"/>
        </a:p>
      </dgm:t>
    </dgm:pt>
    <dgm:pt modelId="{A3F008A3-0D2C-4ABE-84DE-3BA564483FE2}" type="parTrans" cxnId="{D8EDEE70-8B05-43BF-A54A-70F7EB0B94A4}">
      <dgm:prSet/>
      <dgm:spPr/>
      <dgm:t>
        <a:bodyPr/>
        <a:lstStyle/>
        <a:p>
          <a:endParaRPr lang="en-US"/>
        </a:p>
      </dgm:t>
    </dgm:pt>
    <dgm:pt modelId="{A58DFE8D-EC24-4893-BCB8-E02E7EDA2546}" type="sibTrans" cxnId="{D8EDEE70-8B05-43BF-A54A-70F7EB0B94A4}">
      <dgm:prSet/>
      <dgm:spPr/>
      <dgm:t>
        <a:bodyPr/>
        <a:lstStyle/>
        <a:p>
          <a:endParaRPr lang="en-US"/>
        </a:p>
      </dgm:t>
    </dgm:pt>
    <dgm:pt modelId="{740325DD-A1C2-4DC9-8869-67DED76520AD}">
      <dgm:prSet/>
      <dgm:spPr/>
      <dgm:t>
        <a:bodyPr/>
        <a:lstStyle/>
        <a:p>
          <a:r>
            <a:rPr lang="en-GB"/>
            <a:t>“…a subset of digital content creators defined by their significant online following, distinctive brand persona, and patterned relationships with commercial sponsors” (Duffy, 2020) </a:t>
          </a:r>
          <a:endParaRPr lang="en-US"/>
        </a:p>
      </dgm:t>
    </dgm:pt>
    <dgm:pt modelId="{FE0BA54B-D590-4730-A25D-F68E5AABEE79}" type="parTrans" cxnId="{59C2978F-326B-4F23-9CB1-DC39B760C6E9}">
      <dgm:prSet/>
      <dgm:spPr/>
      <dgm:t>
        <a:bodyPr/>
        <a:lstStyle/>
        <a:p>
          <a:endParaRPr lang="en-US"/>
        </a:p>
      </dgm:t>
    </dgm:pt>
    <dgm:pt modelId="{79E711D4-075F-465B-963A-7B57A510BDE7}" type="sibTrans" cxnId="{59C2978F-326B-4F23-9CB1-DC39B760C6E9}">
      <dgm:prSet/>
      <dgm:spPr/>
      <dgm:t>
        <a:bodyPr/>
        <a:lstStyle/>
        <a:p>
          <a:endParaRPr lang="en-US"/>
        </a:p>
      </dgm:t>
    </dgm:pt>
    <dgm:pt modelId="{1C2F0F05-8CD6-4BDA-BFF9-04EAD2324D88}" type="pres">
      <dgm:prSet presAssocID="{8B986E79-28C5-4800-A2DD-01AE734CD101}" presName="hierChild1" presStyleCnt="0">
        <dgm:presLayoutVars>
          <dgm:chPref val="1"/>
          <dgm:dir/>
          <dgm:animOne val="branch"/>
          <dgm:animLvl val="lvl"/>
          <dgm:resizeHandles/>
        </dgm:presLayoutVars>
      </dgm:prSet>
      <dgm:spPr/>
    </dgm:pt>
    <dgm:pt modelId="{85F15224-11BC-497F-B15B-E8011990A428}" type="pres">
      <dgm:prSet presAssocID="{F454AB84-14EA-4F4F-A78C-7DF81173673E}" presName="hierRoot1" presStyleCnt="0"/>
      <dgm:spPr/>
    </dgm:pt>
    <dgm:pt modelId="{2C9F754D-CFE6-4886-BF0B-2C3F57135A6E}" type="pres">
      <dgm:prSet presAssocID="{F454AB84-14EA-4F4F-A78C-7DF81173673E}" presName="composite" presStyleCnt="0"/>
      <dgm:spPr/>
    </dgm:pt>
    <dgm:pt modelId="{2C881F98-B7D9-4E9D-BAFA-AF1C2AD5C632}" type="pres">
      <dgm:prSet presAssocID="{F454AB84-14EA-4F4F-A78C-7DF81173673E}" presName="background" presStyleLbl="node0" presStyleIdx="0" presStyleCnt="2"/>
      <dgm:spPr/>
    </dgm:pt>
    <dgm:pt modelId="{C590ED30-1379-4BB0-8B37-4C07163AC858}" type="pres">
      <dgm:prSet presAssocID="{F454AB84-14EA-4F4F-A78C-7DF81173673E}" presName="text" presStyleLbl="fgAcc0" presStyleIdx="0" presStyleCnt="2">
        <dgm:presLayoutVars>
          <dgm:chPref val="3"/>
        </dgm:presLayoutVars>
      </dgm:prSet>
      <dgm:spPr/>
    </dgm:pt>
    <dgm:pt modelId="{C0892D52-5F7A-4257-A4C5-507C80B09C94}" type="pres">
      <dgm:prSet presAssocID="{F454AB84-14EA-4F4F-A78C-7DF81173673E}" presName="hierChild2" presStyleCnt="0"/>
      <dgm:spPr/>
    </dgm:pt>
    <dgm:pt modelId="{98B38DFE-B594-435D-884A-6CF4AA175168}" type="pres">
      <dgm:prSet presAssocID="{740325DD-A1C2-4DC9-8869-67DED76520AD}" presName="hierRoot1" presStyleCnt="0"/>
      <dgm:spPr/>
    </dgm:pt>
    <dgm:pt modelId="{461A8F1B-BD97-41A6-A1E4-24886745E96B}" type="pres">
      <dgm:prSet presAssocID="{740325DD-A1C2-4DC9-8869-67DED76520AD}" presName="composite" presStyleCnt="0"/>
      <dgm:spPr/>
    </dgm:pt>
    <dgm:pt modelId="{5FFEE37D-5134-45FC-B271-0F75793C7E23}" type="pres">
      <dgm:prSet presAssocID="{740325DD-A1C2-4DC9-8869-67DED76520AD}" presName="background" presStyleLbl="node0" presStyleIdx="1" presStyleCnt="2"/>
      <dgm:spPr/>
    </dgm:pt>
    <dgm:pt modelId="{98A7DBB7-AD17-4956-9D91-5BA769B40920}" type="pres">
      <dgm:prSet presAssocID="{740325DD-A1C2-4DC9-8869-67DED76520AD}" presName="text" presStyleLbl="fgAcc0" presStyleIdx="1" presStyleCnt="2">
        <dgm:presLayoutVars>
          <dgm:chPref val="3"/>
        </dgm:presLayoutVars>
      </dgm:prSet>
      <dgm:spPr/>
    </dgm:pt>
    <dgm:pt modelId="{69F920D4-4836-4B99-BDE8-069CD2C99E53}" type="pres">
      <dgm:prSet presAssocID="{740325DD-A1C2-4DC9-8869-67DED76520AD}" presName="hierChild2" presStyleCnt="0"/>
      <dgm:spPr/>
    </dgm:pt>
  </dgm:ptLst>
  <dgm:cxnLst>
    <dgm:cxn modelId="{693DFA20-D55D-4A25-AD36-FAAB0DD52B7D}" type="presOf" srcId="{740325DD-A1C2-4DC9-8869-67DED76520AD}" destId="{98A7DBB7-AD17-4956-9D91-5BA769B40920}" srcOrd="0" destOrd="0" presId="urn:microsoft.com/office/officeart/2005/8/layout/hierarchy1"/>
    <dgm:cxn modelId="{D8EDEE70-8B05-43BF-A54A-70F7EB0B94A4}" srcId="{8B986E79-28C5-4800-A2DD-01AE734CD101}" destId="{F454AB84-14EA-4F4F-A78C-7DF81173673E}" srcOrd="0" destOrd="0" parTransId="{A3F008A3-0D2C-4ABE-84DE-3BA564483FE2}" sibTransId="{A58DFE8D-EC24-4893-BCB8-E02E7EDA2546}"/>
    <dgm:cxn modelId="{59C2978F-326B-4F23-9CB1-DC39B760C6E9}" srcId="{8B986E79-28C5-4800-A2DD-01AE734CD101}" destId="{740325DD-A1C2-4DC9-8869-67DED76520AD}" srcOrd="1" destOrd="0" parTransId="{FE0BA54B-D590-4730-A25D-F68E5AABEE79}" sibTransId="{79E711D4-075F-465B-963A-7B57A510BDE7}"/>
    <dgm:cxn modelId="{0FBA7CA0-89E0-4E36-A7C2-9D90C7CDD473}" type="presOf" srcId="{8B986E79-28C5-4800-A2DD-01AE734CD101}" destId="{1C2F0F05-8CD6-4BDA-BFF9-04EAD2324D88}" srcOrd="0" destOrd="0" presId="urn:microsoft.com/office/officeart/2005/8/layout/hierarchy1"/>
    <dgm:cxn modelId="{CD9FD1DD-BE78-4393-9616-5C926405F41A}" type="presOf" srcId="{F454AB84-14EA-4F4F-A78C-7DF81173673E}" destId="{C590ED30-1379-4BB0-8B37-4C07163AC858}" srcOrd="0" destOrd="0" presId="urn:microsoft.com/office/officeart/2005/8/layout/hierarchy1"/>
    <dgm:cxn modelId="{09DFCB51-88A4-488F-B1FF-03F1D552112F}" type="presParOf" srcId="{1C2F0F05-8CD6-4BDA-BFF9-04EAD2324D88}" destId="{85F15224-11BC-497F-B15B-E8011990A428}" srcOrd="0" destOrd="0" presId="urn:microsoft.com/office/officeart/2005/8/layout/hierarchy1"/>
    <dgm:cxn modelId="{E2AD9940-82FB-4373-AFA5-522E047FEB4F}" type="presParOf" srcId="{85F15224-11BC-497F-B15B-E8011990A428}" destId="{2C9F754D-CFE6-4886-BF0B-2C3F57135A6E}" srcOrd="0" destOrd="0" presId="urn:microsoft.com/office/officeart/2005/8/layout/hierarchy1"/>
    <dgm:cxn modelId="{0D698868-D5FC-4C85-A9C3-706FF2BEBA86}" type="presParOf" srcId="{2C9F754D-CFE6-4886-BF0B-2C3F57135A6E}" destId="{2C881F98-B7D9-4E9D-BAFA-AF1C2AD5C632}" srcOrd="0" destOrd="0" presId="urn:microsoft.com/office/officeart/2005/8/layout/hierarchy1"/>
    <dgm:cxn modelId="{DB859BDD-F283-4F3C-BECE-BC3D9D9A019C}" type="presParOf" srcId="{2C9F754D-CFE6-4886-BF0B-2C3F57135A6E}" destId="{C590ED30-1379-4BB0-8B37-4C07163AC858}" srcOrd="1" destOrd="0" presId="urn:microsoft.com/office/officeart/2005/8/layout/hierarchy1"/>
    <dgm:cxn modelId="{5D364648-3C6C-4443-B938-3A9A745DBD6F}" type="presParOf" srcId="{85F15224-11BC-497F-B15B-E8011990A428}" destId="{C0892D52-5F7A-4257-A4C5-507C80B09C94}" srcOrd="1" destOrd="0" presId="urn:microsoft.com/office/officeart/2005/8/layout/hierarchy1"/>
    <dgm:cxn modelId="{6322C5E0-8184-4E4E-AC26-2C7F4C256536}" type="presParOf" srcId="{1C2F0F05-8CD6-4BDA-BFF9-04EAD2324D88}" destId="{98B38DFE-B594-435D-884A-6CF4AA175168}" srcOrd="1" destOrd="0" presId="urn:microsoft.com/office/officeart/2005/8/layout/hierarchy1"/>
    <dgm:cxn modelId="{D30E6B0B-B66D-4F37-A096-29C2378170AA}" type="presParOf" srcId="{98B38DFE-B594-435D-884A-6CF4AA175168}" destId="{461A8F1B-BD97-41A6-A1E4-24886745E96B}" srcOrd="0" destOrd="0" presId="urn:microsoft.com/office/officeart/2005/8/layout/hierarchy1"/>
    <dgm:cxn modelId="{36C22705-8061-4A2E-8AFB-2BAB1E044B7B}" type="presParOf" srcId="{461A8F1B-BD97-41A6-A1E4-24886745E96B}" destId="{5FFEE37D-5134-45FC-B271-0F75793C7E23}" srcOrd="0" destOrd="0" presId="urn:microsoft.com/office/officeart/2005/8/layout/hierarchy1"/>
    <dgm:cxn modelId="{A350A9C0-DB7D-4C0C-A54F-C92903C03EA0}" type="presParOf" srcId="{461A8F1B-BD97-41A6-A1E4-24886745E96B}" destId="{98A7DBB7-AD17-4956-9D91-5BA769B40920}" srcOrd="1" destOrd="0" presId="urn:microsoft.com/office/officeart/2005/8/layout/hierarchy1"/>
    <dgm:cxn modelId="{276CCAC3-0E8C-41E7-9636-44CF8E0E8CCD}" type="presParOf" srcId="{98B38DFE-B594-435D-884A-6CF4AA175168}" destId="{69F920D4-4836-4B99-BDE8-069CD2C99E5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C3A4F29-C879-43EC-B073-68144BDC01E0}"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7BD0D28B-3002-4EE8-A1AB-7138FA589034}">
      <dgm:prSet/>
      <dgm:spPr/>
      <dgm:t>
        <a:bodyPr/>
        <a:lstStyle/>
        <a:p>
          <a:r>
            <a:rPr lang="en-GB"/>
            <a:t>According to Lainef (2020) “influencing” can be considered as way of life and influencers use their platform to: </a:t>
          </a:r>
          <a:endParaRPr lang="en-US"/>
        </a:p>
      </dgm:t>
    </dgm:pt>
    <dgm:pt modelId="{50C5ED2C-7240-4AC3-8F0C-0FAE6BD6F5BA}" type="parTrans" cxnId="{D976BFE8-990D-4FB0-99AC-0550D3599F14}">
      <dgm:prSet/>
      <dgm:spPr/>
      <dgm:t>
        <a:bodyPr/>
        <a:lstStyle/>
        <a:p>
          <a:endParaRPr lang="en-US"/>
        </a:p>
      </dgm:t>
    </dgm:pt>
    <dgm:pt modelId="{EFE213D5-2337-4E74-A857-C48F8B7EA6B2}" type="sibTrans" cxnId="{D976BFE8-990D-4FB0-99AC-0550D3599F14}">
      <dgm:prSet/>
      <dgm:spPr/>
      <dgm:t>
        <a:bodyPr/>
        <a:lstStyle/>
        <a:p>
          <a:endParaRPr lang="en-US"/>
        </a:p>
      </dgm:t>
    </dgm:pt>
    <dgm:pt modelId="{89BA9C28-EB0D-4AEC-8936-D40554E1CD37}">
      <dgm:prSet/>
      <dgm:spPr/>
      <dgm:t>
        <a:bodyPr/>
        <a:lstStyle/>
        <a:p>
          <a:r>
            <a:rPr lang="en-GB"/>
            <a:t>Express opinions</a:t>
          </a:r>
          <a:endParaRPr lang="en-US"/>
        </a:p>
      </dgm:t>
    </dgm:pt>
    <dgm:pt modelId="{7D533E9F-43CD-49BA-BA7D-95F01CF7D8B6}" type="parTrans" cxnId="{0D7DB423-BE39-47F5-919F-EDD1CEFE5F42}">
      <dgm:prSet/>
      <dgm:spPr/>
      <dgm:t>
        <a:bodyPr/>
        <a:lstStyle/>
        <a:p>
          <a:endParaRPr lang="en-US"/>
        </a:p>
      </dgm:t>
    </dgm:pt>
    <dgm:pt modelId="{9095A6A6-903F-45D4-BE4E-785C16A71AF4}" type="sibTrans" cxnId="{0D7DB423-BE39-47F5-919F-EDD1CEFE5F42}">
      <dgm:prSet/>
      <dgm:spPr/>
      <dgm:t>
        <a:bodyPr/>
        <a:lstStyle/>
        <a:p>
          <a:endParaRPr lang="en-US"/>
        </a:p>
      </dgm:t>
    </dgm:pt>
    <dgm:pt modelId="{9A98A78D-729B-4EE2-AB6E-7C02B9A943E2}">
      <dgm:prSet/>
      <dgm:spPr/>
      <dgm:t>
        <a:bodyPr/>
        <a:lstStyle/>
        <a:p>
          <a:r>
            <a:rPr lang="en-GB"/>
            <a:t>Critique topic area (lifestyle, health, beauty, brands, services and products</a:t>
          </a:r>
          <a:endParaRPr lang="en-US"/>
        </a:p>
      </dgm:t>
    </dgm:pt>
    <dgm:pt modelId="{BA12FFFD-0AF6-446F-BAC6-498EC048B967}" type="parTrans" cxnId="{C49FC5AF-C52A-4405-8901-5FDADF89F595}">
      <dgm:prSet/>
      <dgm:spPr/>
      <dgm:t>
        <a:bodyPr/>
        <a:lstStyle/>
        <a:p>
          <a:endParaRPr lang="en-US"/>
        </a:p>
      </dgm:t>
    </dgm:pt>
    <dgm:pt modelId="{217FD823-B909-486B-80B9-46D017A67EE0}" type="sibTrans" cxnId="{C49FC5AF-C52A-4405-8901-5FDADF89F595}">
      <dgm:prSet/>
      <dgm:spPr/>
      <dgm:t>
        <a:bodyPr/>
        <a:lstStyle/>
        <a:p>
          <a:endParaRPr lang="en-US"/>
        </a:p>
      </dgm:t>
    </dgm:pt>
    <dgm:pt modelId="{2BB6AA2C-AA10-4E88-96FA-9B7EB7E5D643}">
      <dgm:prSet/>
      <dgm:spPr/>
      <dgm:t>
        <a:bodyPr/>
        <a:lstStyle/>
        <a:p>
          <a:r>
            <a:rPr lang="en-GB"/>
            <a:t>Sell and promote products </a:t>
          </a:r>
          <a:endParaRPr lang="en-US"/>
        </a:p>
      </dgm:t>
    </dgm:pt>
    <dgm:pt modelId="{F769BEC8-3AA3-47AD-A86E-522073CFF5B6}" type="parTrans" cxnId="{0E91E2E1-05A2-4C84-BDE7-AD6890D69159}">
      <dgm:prSet/>
      <dgm:spPr/>
      <dgm:t>
        <a:bodyPr/>
        <a:lstStyle/>
        <a:p>
          <a:endParaRPr lang="en-US"/>
        </a:p>
      </dgm:t>
    </dgm:pt>
    <dgm:pt modelId="{AF553882-7C15-46F4-B08F-67D208158790}" type="sibTrans" cxnId="{0E91E2E1-05A2-4C84-BDE7-AD6890D69159}">
      <dgm:prSet/>
      <dgm:spPr/>
      <dgm:t>
        <a:bodyPr/>
        <a:lstStyle/>
        <a:p>
          <a:endParaRPr lang="en-US"/>
        </a:p>
      </dgm:t>
    </dgm:pt>
    <dgm:pt modelId="{45FCB94E-A237-4D42-8246-2B18F091CBA3}" type="pres">
      <dgm:prSet presAssocID="{2C3A4F29-C879-43EC-B073-68144BDC01E0}" presName="outerComposite" presStyleCnt="0">
        <dgm:presLayoutVars>
          <dgm:chMax val="5"/>
          <dgm:dir/>
          <dgm:resizeHandles val="exact"/>
        </dgm:presLayoutVars>
      </dgm:prSet>
      <dgm:spPr/>
    </dgm:pt>
    <dgm:pt modelId="{1A3C8F5E-E007-409F-A0AE-DB20D05CFB02}" type="pres">
      <dgm:prSet presAssocID="{2C3A4F29-C879-43EC-B073-68144BDC01E0}" presName="dummyMaxCanvas" presStyleCnt="0">
        <dgm:presLayoutVars/>
      </dgm:prSet>
      <dgm:spPr/>
    </dgm:pt>
    <dgm:pt modelId="{69BDA812-B668-40D4-88AB-6BE4D0D92AB5}" type="pres">
      <dgm:prSet presAssocID="{2C3A4F29-C879-43EC-B073-68144BDC01E0}" presName="FourNodes_1" presStyleLbl="node1" presStyleIdx="0" presStyleCnt="4">
        <dgm:presLayoutVars>
          <dgm:bulletEnabled val="1"/>
        </dgm:presLayoutVars>
      </dgm:prSet>
      <dgm:spPr/>
    </dgm:pt>
    <dgm:pt modelId="{48620B02-3E87-4D62-B2AC-E9345EDFF59D}" type="pres">
      <dgm:prSet presAssocID="{2C3A4F29-C879-43EC-B073-68144BDC01E0}" presName="FourNodes_2" presStyleLbl="node1" presStyleIdx="1" presStyleCnt="4">
        <dgm:presLayoutVars>
          <dgm:bulletEnabled val="1"/>
        </dgm:presLayoutVars>
      </dgm:prSet>
      <dgm:spPr/>
    </dgm:pt>
    <dgm:pt modelId="{8B5F7496-E59C-401D-BF91-3EB3EAF84BDA}" type="pres">
      <dgm:prSet presAssocID="{2C3A4F29-C879-43EC-B073-68144BDC01E0}" presName="FourNodes_3" presStyleLbl="node1" presStyleIdx="2" presStyleCnt="4">
        <dgm:presLayoutVars>
          <dgm:bulletEnabled val="1"/>
        </dgm:presLayoutVars>
      </dgm:prSet>
      <dgm:spPr/>
    </dgm:pt>
    <dgm:pt modelId="{10B1D59D-1654-4A2A-95F9-58BFA5B66C09}" type="pres">
      <dgm:prSet presAssocID="{2C3A4F29-C879-43EC-B073-68144BDC01E0}" presName="FourNodes_4" presStyleLbl="node1" presStyleIdx="3" presStyleCnt="4">
        <dgm:presLayoutVars>
          <dgm:bulletEnabled val="1"/>
        </dgm:presLayoutVars>
      </dgm:prSet>
      <dgm:spPr/>
    </dgm:pt>
    <dgm:pt modelId="{FC47AF11-DB3C-49DE-A3E3-5D6879F5AA14}" type="pres">
      <dgm:prSet presAssocID="{2C3A4F29-C879-43EC-B073-68144BDC01E0}" presName="FourConn_1-2" presStyleLbl="fgAccFollowNode1" presStyleIdx="0" presStyleCnt="3">
        <dgm:presLayoutVars>
          <dgm:bulletEnabled val="1"/>
        </dgm:presLayoutVars>
      </dgm:prSet>
      <dgm:spPr/>
    </dgm:pt>
    <dgm:pt modelId="{23912290-4F0D-46BA-8AE0-94DB1E464F89}" type="pres">
      <dgm:prSet presAssocID="{2C3A4F29-C879-43EC-B073-68144BDC01E0}" presName="FourConn_2-3" presStyleLbl="fgAccFollowNode1" presStyleIdx="1" presStyleCnt="3">
        <dgm:presLayoutVars>
          <dgm:bulletEnabled val="1"/>
        </dgm:presLayoutVars>
      </dgm:prSet>
      <dgm:spPr/>
    </dgm:pt>
    <dgm:pt modelId="{224E0256-D5E8-4D50-94DC-68FF3B2BFA0B}" type="pres">
      <dgm:prSet presAssocID="{2C3A4F29-C879-43EC-B073-68144BDC01E0}" presName="FourConn_3-4" presStyleLbl="fgAccFollowNode1" presStyleIdx="2" presStyleCnt="3">
        <dgm:presLayoutVars>
          <dgm:bulletEnabled val="1"/>
        </dgm:presLayoutVars>
      </dgm:prSet>
      <dgm:spPr/>
    </dgm:pt>
    <dgm:pt modelId="{E42904EC-6812-405B-AF41-6A965BFD5454}" type="pres">
      <dgm:prSet presAssocID="{2C3A4F29-C879-43EC-B073-68144BDC01E0}" presName="FourNodes_1_text" presStyleLbl="node1" presStyleIdx="3" presStyleCnt="4">
        <dgm:presLayoutVars>
          <dgm:bulletEnabled val="1"/>
        </dgm:presLayoutVars>
      </dgm:prSet>
      <dgm:spPr/>
    </dgm:pt>
    <dgm:pt modelId="{CA5DAA83-25ED-42FD-B218-CF18BBC1525E}" type="pres">
      <dgm:prSet presAssocID="{2C3A4F29-C879-43EC-B073-68144BDC01E0}" presName="FourNodes_2_text" presStyleLbl="node1" presStyleIdx="3" presStyleCnt="4">
        <dgm:presLayoutVars>
          <dgm:bulletEnabled val="1"/>
        </dgm:presLayoutVars>
      </dgm:prSet>
      <dgm:spPr/>
    </dgm:pt>
    <dgm:pt modelId="{2FA72C07-CE6D-4DB8-9212-5A76DDD7AE12}" type="pres">
      <dgm:prSet presAssocID="{2C3A4F29-C879-43EC-B073-68144BDC01E0}" presName="FourNodes_3_text" presStyleLbl="node1" presStyleIdx="3" presStyleCnt="4">
        <dgm:presLayoutVars>
          <dgm:bulletEnabled val="1"/>
        </dgm:presLayoutVars>
      </dgm:prSet>
      <dgm:spPr/>
    </dgm:pt>
    <dgm:pt modelId="{EAA31B42-D765-479E-9009-8A40079CDBCB}" type="pres">
      <dgm:prSet presAssocID="{2C3A4F29-C879-43EC-B073-68144BDC01E0}" presName="FourNodes_4_text" presStyleLbl="node1" presStyleIdx="3" presStyleCnt="4">
        <dgm:presLayoutVars>
          <dgm:bulletEnabled val="1"/>
        </dgm:presLayoutVars>
      </dgm:prSet>
      <dgm:spPr/>
    </dgm:pt>
  </dgm:ptLst>
  <dgm:cxnLst>
    <dgm:cxn modelId="{53310E05-FBE1-474C-BBD9-5F7D3218F800}" type="presOf" srcId="{9A98A78D-729B-4EE2-AB6E-7C02B9A943E2}" destId="{2FA72C07-CE6D-4DB8-9212-5A76DDD7AE12}" srcOrd="1" destOrd="0" presId="urn:microsoft.com/office/officeart/2005/8/layout/vProcess5"/>
    <dgm:cxn modelId="{0D7DB423-BE39-47F5-919F-EDD1CEFE5F42}" srcId="{2C3A4F29-C879-43EC-B073-68144BDC01E0}" destId="{89BA9C28-EB0D-4AEC-8936-D40554E1CD37}" srcOrd="1" destOrd="0" parTransId="{7D533E9F-43CD-49BA-BA7D-95F01CF7D8B6}" sibTransId="{9095A6A6-903F-45D4-BE4E-785C16A71AF4}"/>
    <dgm:cxn modelId="{D7665025-8B9F-4F80-9398-9DB5A3E9EA02}" type="presOf" srcId="{2C3A4F29-C879-43EC-B073-68144BDC01E0}" destId="{45FCB94E-A237-4D42-8246-2B18F091CBA3}" srcOrd="0" destOrd="0" presId="urn:microsoft.com/office/officeart/2005/8/layout/vProcess5"/>
    <dgm:cxn modelId="{E7BF383E-A752-47EE-BCF5-30B47476E857}" type="presOf" srcId="{9A98A78D-729B-4EE2-AB6E-7C02B9A943E2}" destId="{8B5F7496-E59C-401D-BF91-3EB3EAF84BDA}" srcOrd="0" destOrd="0" presId="urn:microsoft.com/office/officeart/2005/8/layout/vProcess5"/>
    <dgm:cxn modelId="{4B682446-B943-4A3B-AF39-041B112FB870}" type="presOf" srcId="{EFE213D5-2337-4E74-A857-C48F8B7EA6B2}" destId="{FC47AF11-DB3C-49DE-A3E3-5D6879F5AA14}" srcOrd="0" destOrd="0" presId="urn:microsoft.com/office/officeart/2005/8/layout/vProcess5"/>
    <dgm:cxn modelId="{52AD9066-224B-4738-BCB0-390F1DE65594}" type="presOf" srcId="{89BA9C28-EB0D-4AEC-8936-D40554E1CD37}" destId="{48620B02-3E87-4D62-B2AC-E9345EDFF59D}" srcOrd="0" destOrd="0" presId="urn:microsoft.com/office/officeart/2005/8/layout/vProcess5"/>
    <dgm:cxn modelId="{731AE568-C5DC-43C6-A1FE-CE91167A5E66}" type="presOf" srcId="{2BB6AA2C-AA10-4E88-96FA-9B7EB7E5D643}" destId="{EAA31B42-D765-479E-9009-8A40079CDBCB}" srcOrd="1" destOrd="0" presId="urn:microsoft.com/office/officeart/2005/8/layout/vProcess5"/>
    <dgm:cxn modelId="{D246D155-5707-462B-9734-AC1B0F059ECC}" type="presOf" srcId="{7BD0D28B-3002-4EE8-A1AB-7138FA589034}" destId="{E42904EC-6812-405B-AF41-6A965BFD5454}" srcOrd="1" destOrd="0" presId="urn:microsoft.com/office/officeart/2005/8/layout/vProcess5"/>
    <dgm:cxn modelId="{0DF4AA5A-7615-4F6F-96C7-BF0F4B5D1605}" type="presOf" srcId="{9095A6A6-903F-45D4-BE4E-785C16A71AF4}" destId="{23912290-4F0D-46BA-8AE0-94DB1E464F89}" srcOrd="0" destOrd="0" presId="urn:microsoft.com/office/officeart/2005/8/layout/vProcess5"/>
    <dgm:cxn modelId="{D00B9884-3411-46E8-B506-2EFFCD29C21F}" type="presOf" srcId="{2BB6AA2C-AA10-4E88-96FA-9B7EB7E5D643}" destId="{10B1D59D-1654-4A2A-95F9-58BFA5B66C09}" srcOrd="0" destOrd="0" presId="urn:microsoft.com/office/officeart/2005/8/layout/vProcess5"/>
    <dgm:cxn modelId="{C49FC5AF-C52A-4405-8901-5FDADF89F595}" srcId="{2C3A4F29-C879-43EC-B073-68144BDC01E0}" destId="{9A98A78D-729B-4EE2-AB6E-7C02B9A943E2}" srcOrd="2" destOrd="0" parTransId="{BA12FFFD-0AF6-446F-BAC6-498EC048B967}" sibTransId="{217FD823-B909-486B-80B9-46D017A67EE0}"/>
    <dgm:cxn modelId="{D2280DC1-C188-4C35-870F-8DB5853FE9F6}" type="presOf" srcId="{217FD823-B909-486B-80B9-46D017A67EE0}" destId="{224E0256-D5E8-4D50-94DC-68FF3B2BFA0B}" srcOrd="0" destOrd="0" presId="urn:microsoft.com/office/officeart/2005/8/layout/vProcess5"/>
    <dgm:cxn modelId="{C0F5FCC8-9543-428A-B843-46F685F979D5}" type="presOf" srcId="{89BA9C28-EB0D-4AEC-8936-D40554E1CD37}" destId="{CA5DAA83-25ED-42FD-B218-CF18BBC1525E}" srcOrd="1" destOrd="0" presId="urn:microsoft.com/office/officeart/2005/8/layout/vProcess5"/>
    <dgm:cxn modelId="{0E91E2E1-05A2-4C84-BDE7-AD6890D69159}" srcId="{2C3A4F29-C879-43EC-B073-68144BDC01E0}" destId="{2BB6AA2C-AA10-4E88-96FA-9B7EB7E5D643}" srcOrd="3" destOrd="0" parTransId="{F769BEC8-3AA3-47AD-A86E-522073CFF5B6}" sibTransId="{AF553882-7C15-46F4-B08F-67D208158790}"/>
    <dgm:cxn modelId="{CCD530E8-1307-46B6-8E78-E2A16E97EF98}" type="presOf" srcId="{7BD0D28B-3002-4EE8-A1AB-7138FA589034}" destId="{69BDA812-B668-40D4-88AB-6BE4D0D92AB5}" srcOrd="0" destOrd="0" presId="urn:microsoft.com/office/officeart/2005/8/layout/vProcess5"/>
    <dgm:cxn modelId="{D976BFE8-990D-4FB0-99AC-0550D3599F14}" srcId="{2C3A4F29-C879-43EC-B073-68144BDC01E0}" destId="{7BD0D28B-3002-4EE8-A1AB-7138FA589034}" srcOrd="0" destOrd="0" parTransId="{50C5ED2C-7240-4AC3-8F0C-0FAE6BD6F5BA}" sibTransId="{EFE213D5-2337-4E74-A857-C48F8B7EA6B2}"/>
    <dgm:cxn modelId="{FA118B1E-7438-4789-833D-7839BC74ADB7}" type="presParOf" srcId="{45FCB94E-A237-4D42-8246-2B18F091CBA3}" destId="{1A3C8F5E-E007-409F-A0AE-DB20D05CFB02}" srcOrd="0" destOrd="0" presId="urn:microsoft.com/office/officeart/2005/8/layout/vProcess5"/>
    <dgm:cxn modelId="{98E61B24-1A18-41D9-A69E-628C3ED12F8E}" type="presParOf" srcId="{45FCB94E-A237-4D42-8246-2B18F091CBA3}" destId="{69BDA812-B668-40D4-88AB-6BE4D0D92AB5}" srcOrd="1" destOrd="0" presId="urn:microsoft.com/office/officeart/2005/8/layout/vProcess5"/>
    <dgm:cxn modelId="{9FFA2154-0558-4E0E-B6D6-DF362D060BC9}" type="presParOf" srcId="{45FCB94E-A237-4D42-8246-2B18F091CBA3}" destId="{48620B02-3E87-4D62-B2AC-E9345EDFF59D}" srcOrd="2" destOrd="0" presId="urn:microsoft.com/office/officeart/2005/8/layout/vProcess5"/>
    <dgm:cxn modelId="{CE0FC4AB-1974-4559-A936-6B02E1BAED69}" type="presParOf" srcId="{45FCB94E-A237-4D42-8246-2B18F091CBA3}" destId="{8B5F7496-E59C-401D-BF91-3EB3EAF84BDA}" srcOrd="3" destOrd="0" presId="urn:microsoft.com/office/officeart/2005/8/layout/vProcess5"/>
    <dgm:cxn modelId="{85FFF023-751C-49DB-A50B-5529E725645C}" type="presParOf" srcId="{45FCB94E-A237-4D42-8246-2B18F091CBA3}" destId="{10B1D59D-1654-4A2A-95F9-58BFA5B66C09}" srcOrd="4" destOrd="0" presId="urn:microsoft.com/office/officeart/2005/8/layout/vProcess5"/>
    <dgm:cxn modelId="{1B6C83AC-9BDA-4929-ABDB-387DBCABFE47}" type="presParOf" srcId="{45FCB94E-A237-4D42-8246-2B18F091CBA3}" destId="{FC47AF11-DB3C-49DE-A3E3-5D6879F5AA14}" srcOrd="5" destOrd="0" presId="urn:microsoft.com/office/officeart/2005/8/layout/vProcess5"/>
    <dgm:cxn modelId="{2E9AFE65-C320-474B-9754-C03C36EB3DE7}" type="presParOf" srcId="{45FCB94E-A237-4D42-8246-2B18F091CBA3}" destId="{23912290-4F0D-46BA-8AE0-94DB1E464F89}" srcOrd="6" destOrd="0" presId="urn:microsoft.com/office/officeart/2005/8/layout/vProcess5"/>
    <dgm:cxn modelId="{544B75AC-7046-4F09-8DAB-39F795817015}" type="presParOf" srcId="{45FCB94E-A237-4D42-8246-2B18F091CBA3}" destId="{224E0256-D5E8-4D50-94DC-68FF3B2BFA0B}" srcOrd="7" destOrd="0" presId="urn:microsoft.com/office/officeart/2005/8/layout/vProcess5"/>
    <dgm:cxn modelId="{9F1FF802-A327-43C0-A1E7-0BC6EC94D8BB}" type="presParOf" srcId="{45FCB94E-A237-4D42-8246-2B18F091CBA3}" destId="{E42904EC-6812-405B-AF41-6A965BFD5454}" srcOrd="8" destOrd="0" presId="urn:microsoft.com/office/officeart/2005/8/layout/vProcess5"/>
    <dgm:cxn modelId="{DD66D222-C5BC-4D55-A4AF-267EEDDC78E8}" type="presParOf" srcId="{45FCB94E-A237-4D42-8246-2B18F091CBA3}" destId="{CA5DAA83-25ED-42FD-B218-CF18BBC1525E}" srcOrd="9" destOrd="0" presId="urn:microsoft.com/office/officeart/2005/8/layout/vProcess5"/>
    <dgm:cxn modelId="{1A35273E-CFA6-4127-B5ED-E543B0849FBD}" type="presParOf" srcId="{45FCB94E-A237-4D42-8246-2B18F091CBA3}" destId="{2FA72C07-CE6D-4DB8-9212-5A76DDD7AE12}" srcOrd="10" destOrd="0" presId="urn:microsoft.com/office/officeart/2005/8/layout/vProcess5"/>
    <dgm:cxn modelId="{027A6BA9-1DAC-458B-AF99-F37DC95AC336}" type="presParOf" srcId="{45FCB94E-A237-4D42-8246-2B18F091CBA3}" destId="{EAA31B42-D765-479E-9009-8A40079CDBCB}"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E90A88E-4B8E-4CE2-A8D1-4952C9BF413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686E8B7-46BA-41EB-A725-1A0854BBC192}">
      <dgm:prSet/>
      <dgm:spPr/>
      <dgm:t>
        <a:bodyPr/>
        <a:lstStyle/>
        <a:p>
          <a:r>
            <a:rPr lang="en-US"/>
            <a:t>Fascism can be explained as a far-right movement, that includes: </a:t>
          </a:r>
        </a:p>
      </dgm:t>
    </dgm:pt>
    <dgm:pt modelId="{86F09045-25FA-4493-890F-1E4AF53D24A7}" type="parTrans" cxnId="{4EB3DB7B-2908-4D18-81D7-1CF441C63EF0}">
      <dgm:prSet/>
      <dgm:spPr/>
      <dgm:t>
        <a:bodyPr/>
        <a:lstStyle/>
        <a:p>
          <a:endParaRPr lang="en-US"/>
        </a:p>
      </dgm:t>
    </dgm:pt>
    <dgm:pt modelId="{2EAA487C-60C4-4F41-A120-241362138188}" type="sibTrans" cxnId="{4EB3DB7B-2908-4D18-81D7-1CF441C63EF0}">
      <dgm:prSet/>
      <dgm:spPr/>
      <dgm:t>
        <a:bodyPr/>
        <a:lstStyle/>
        <a:p>
          <a:endParaRPr lang="en-US"/>
        </a:p>
      </dgm:t>
    </dgm:pt>
    <dgm:pt modelId="{A3317CC7-A3F8-4B8A-8596-9096756E50FB}">
      <dgm:prSet/>
      <dgm:spPr/>
      <dgm:t>
        <a:bodyPr/>
        <a:lstStyle/>
        <a:p>
          <a:r>
            <a:rPr lang="en-US"/>
            <a:t>Doctorial leadership </a:t>
          </a:r>
        </a:p>
      </dgm:t>
    </dgm:pt>
    <dgm:pt modelId="{70B2AD74-284B-4105-82A5-05EA92550ED2}" type="parTrans" cxnId="{5ECB99FA-6B3E-4392-9647-90B67233AF5F}">
      <dgm:prSet/>
      <dgm:spPr/>
      <dgm:t>
        <a:bodyPr/>
        <a:lstStyle/>
        <a:p>
          <a:endParaRPr lang="en-US"/>
        </a:p>
      </dgm:t>
    </dgm:pt>
    <dgm:pt modelId="{08BC10C4-D4DF-4881-B0AB-B1DB2CC3E0AD}" type="sibTrans" cxnId="{5ECB99FA-6B3E-4392-9647-90B67233AF5F}">
      <dgm:prSet/>
      <dgm:spPr/>
      <dgm:t>
        <a:bodyPr/>
        <a:lstStyle/>
        <a:p>
          <a:endParaRPr lang="en-US"/>
        </a:p>
      </dgm:t>
    </dgm:pt>
    <dgm:pt modelId="{D270E86A-7966-46EA-A831-D02424883BE0}">
      <dgm:prSet/>
      <dgm:spPr/>
      <dgm:t>
        <a:bodyPr/>
        <a:lstStyle/>
        <a:p>
          <a:r>
            <a:rPr lang="en-US"/>
            <a:t>Ultranationalism </a:t>
          </a:r>
        </a:p>
      </dgm:t>
    </dgm:pt>
    <dgm:pt modelId="{04A80E52-7F4A-478B-A989-D7416B13E8AD}" type="parTrans" cxnId="{B7BF4162-40C1-4321-9604-1C67A7A34FD9}">
      <dgm:prSet/>
      <dgm:spPr/>
      <dgm:t>
        <a:bodyPr/>
        <a:lstStyle/>
        <a:p>
          <a:endParaRPr lang="en-US"/>
        </a:p>
      </dgm:t>
    </dgm:pt>
    <dgm:pt modelId="{7CD81DA8-AC02-42E2-9621-CB0D09504F46}" type="sibTrans" cxnId="{B7BF4162-40C1-4321-9604-1C67A7A34FD9}">
      <dgm:prSet/>
      <dgm:spPr/>
      <dgm:t>
        <a:bodyPr/>
        <a:lstStyle/>
        <a:p>
          <a:endParaRPr lang="en-US"/>
        </a:p>
      </dgm:t>
    </dgm:pt>
    <dgm:pt modelId="{9B995E90-A1FA-429F-AE22-1C0CD5E21E74}">
      <dgm:prSet/>
      <dgm:spPr/>
      <dgm:t>
        <a:bodyPr/>
        <a:lstStyle/>
        <a:p>
          <a:r>
            <a:rPr lang="en-US" b="1"/>
            <a:t>Suppression of opposition </a:t>
          </a:r>
          <a:endParaRPr lang="en-US"/>
        </a:p>
      </dgm:t>
    </dgm:pt>
    <dgm:pt modelId="{7D95E8A6-4DEE-449B-AABC-E1843C94628F}" type="parTrans" cxnId="{23197ED5-8575-4CBF-AA52-51FAD569069B}">
      <dgm:prSet/>
      <dgm:spPr/>
      <dgm:t>
        <a:bodyPr/>
        <a:lstStyle/>
        <a:p>
          <a:endParaRPr lang="en-US"/>
        </a:p>
      </dgm:t>
    </dgm:pt>
    <dgm:pt modelId="{5C87F84C-24C8-4A41-ADFC-EC4482692200}" type="sibTrans" cxnId="{23197ED5-8575-4CBF-AA52-51FAD569069B}">
      <dgm:prSet/>
      <dgm:spPr/>
      <dgm:t>
        <a:bodyPr/>
        <a:lstStyle/>
        <a:p>
          <a:endParaRPr lang="en-US"/>
        </a:p>
      </dgm:t>
    </dgm:pt>
    <dgm:pt modelId="{DF60AC35-B312-4BDA-99B6-E33151E2B701}">
      <dgm:prSet/>
      <dgm:spPr/>
      <dgm:t>
        <a:bodyPr/>
        <a:lstStyle/>
        <a:p>
          <a:r>
            <a:rPr lang="en-US"/>
            <a:t>Have a look at current discourse between the left and right of the political ideology. </a:t>
          </a:r>
        </a:p>
      </dgm:t>
    </dgm:pt>
    <dgm:pt modelId="{2BE9339A-1E75-47DA-B5CC-2BF846D7DEF1}" type="parTrans" cxnId="{DAF7C6D4-2517-49A6-A9E3-40C49F8804C7}">
      <dgm:prSet/>
      <dgm:spPr/>
      <dgm:t>
        <a:bodyPr/>
        <a:lstStyle/>
        <a:p>
          <a:endParaRPr lang="en-US"/>
        </a:p>
      </dgm:t>
    </dgm:pt>
    <dgm:pt modelId="{2E20A9B9-3007-4C7C-B60D-C2786D2F9E56}" type="sibTrans" cxnId="{DAF7C6D4-2517-49A6-A9E3-40C49F8804C7}">
      <dgm:prSet/>
      <dgm:spPr/>
      <dgm:t>
        <a:bodyPr/>
        <a:lstStyle/>
        <a:p>
          <a:endParaRPr lang="en-US"/>
        </a:p>
      </dgm:t>
    </dgm:pt>
    <dgm:pt modelId="{B00447C7-1135-4800-B24E-2C443738994A}" type="pres">
      <dgm:prSet presAssocID="{AE90A88E-4B8E-4CE2-A8D1-4952C9BF4136}" presName="linear" presStyleCnt="0">
        <dgm:presLayoutVars>
          <dgm:animLvl val="lvl"/>
          <dgm:resizeHandles val="exact"/>
        </dgm:presLayoutVars>
      </dgm:prSet>
      <dgm:spPr/>
    </dgm:pt>
    <dgm:pt modelId="{DEE3DCC4-EB8C-475E-87C4-0A8ADC228B38}" type="pres">
      <dgm:prSet presAssocID="{7686E8B7-46BA-41EB-A725-1A0854BBC192}" presName="parentText" presStyleLbl="node1" presStyleIdx="0" presStyleCnt="5">
        <dgm:presLayoutVars>
          <dgm:chMax val="0"/>
          <dgm:bulletEnabled val="1"/>
        </dgm:presLayoutVars>
      </dgm:prSet>
      <dgm:spPr/>
    </dgm:pt>
    <dgm:pt modelId="{C61BEDC3-C32C-4D01-815A-C2E17C9E2ED6}" type="pres">
      <dgm:prSet presAssocID="{2EAA487C-60C4-4F41-A120-241362138188}" presName="spacer" presStyleCnt="0"/>
      <dgm:spPr/>
    </dgm:pt>
    <dgm:pt modelId="{82D8E2A3-EDE5-4605-8BA9-8DD8B83A8937}" type="pres">
      <dgm:prSet presAssocID="{A3317CC7-A3F8-4B8A-8596-9096756E50FB}" presName="parentText" presStyleLbl="node1" presStyleIdx="1" presStyleCnt="5">
        <dgm:presLayoutVars>
          <dgm:chMax val="0"/>
          <dgm:bulletEnabled val="1"/>
        </dgm:presLayoutVars>
      </dgm:prSet>
      <dgm:spPr/>
    </dgm:pt>
    <dgm:pt modelId="{AAF88A0D-4CF1-4680-BA05-CB262F381B8D}" type="pres">
      <dgm:prSet presAssocID="{08BC10C4-D4DF-4881-B0AB-B1DB2CC3E0AD}" presName="spacer" presStyleCnt="0"/>
      <dgm:spPr/>
    </dgm:pt>
    <dgm:pt modelId="{707DE36A-8977-4E61-81D9-F78F61CAF75E}" type="pres">
      <dgm:prSet presAssocID="{D270E86A-7966-46EA-A831-D02424883BE0}" presName="parentText" presStyleLbl="node1" presStyleIdx="2" presStyleCnt="5">
        <dgm:presLayoutVars>
          <dgm:chMax val="0"/>
          <dgm:bulletEnabled val="1"/>
        </dgm:presLayoutVars>
      </dgm:prSet>
      <dgm:spPr/>
    </dgm:pt>
    <dgm:pt modelId="{C558EE73-FD18-459E-B139-228C09715649}" type="pres">
      <dgm:prSet presAssocID="{7CD81DA8-AC02-42E2-9621-CB0D09504F46}" presName="spacer" presStyleCnt="0"/>
      <dgm:spPr/>
    </dgm:pt>
    <dgm:pt modelId="{A4E02D71-E1D1-40AB-8D76-3B349608EB10}" type="pres">
      <dgm:prSet presAssocID="{9B995E90-A1FA-429F-AE22-1C0CD5E21E74}" presName="parentText" presStyleLbl="node1" presStyleIdx="3" presStyleCnt="5">
        <dgm:presLayoutVars>
          <dgm:chMax val="0"/>
          <dgm:bulletEnabled val="1"/>
        </dgm:presLayoutVars>
      </dgm:prSet>
      <dgm:spPr/>
    </dgm:pt>
    <dgm:pt modelId="{88553700-3F66-471B-B219-6C412047BBA1}" type="pres">
      <dgm:prSet presAssocID="{5C87F84C-24C8-4A41-ADFC-EC4482692200}" presName="spacer" presStyleCnt="0"/>
      <dgm:spPr/>
    </dgm:pt>
    <dgm:pt modelId="{5E3813F8-C31F-4960-AF38-20D2AC4BB015}" type="pres">
      <dgm:prSet presAssocID="{DF60AC35-B312-4BDA-99B6-E33151E2B701}" presName="parentText" presStyleLbl="node1" presStyleIdx="4" presStyleCnt="5">
        <dgm:presLayoutVars>
          <dgm:chMax val="0"/>
          <dgm:bulletEnabled val="1"/>
        </dgm:presLayoutVars>
      </dgm:prSet>
      <dgm:spPr/>
    </dgm:pt>
  </dgm:ptLst>
  <dgm:cxnLst>
    <dgm:cxn modelId="{9F4CA31E-4B12-4424-817E-D0AE04518294}" type="presOf" srcId="{AE90A88E-4B8E-4CE2-A8D1-4952C9BF4136}" destId="{B00447C7-1135-4800-B24E-2C443738994A}" srcOrd="0" destOrd="0" presId="urn:microsoft.com/office/officeart/2005/8/layout/vList2"/>
    <dgm:cxn modelId="{B20FE529-6113-4390-B1CD-048A7D305937}" type="presOf" srcId="{A3317CC7-A3F8-4B8A-8596-9096756E50FB}" destId="{82D8E2A3-EDE5-4605-8BA9-8DD8B83A8937}" srcOrd="0" destOrd="0" presId="urn:microsoft.com/office/officeart/2005/8/layout/vList2"/>
    <dgm:cxn modelId="{C099A931-49B2-4961-9C48-F18B036155A6}" type="presOf" srcId="{DF60AC35-B312-4BDA-99B6-E33151E2B701}" destId="{5E3813F8-C31F-4960-AF38-20D2AC4BB015}" srcOrd="0" destOrd="0" presId="urn:microsoft.com/office/officeart/2005/8/layout/vList2"/>
    <dgm:cxn modelId="{F9788B5F-844E-462C-A1A2-02CA455371FC}" type="presOf" srcId="{7686E8B7-46BA-41EB-A725-1A0854BBC192}" destId="{DEE3DCC4-EB8C-475E-87C4-0A8ADC228B38}" srcOrd="0" destOrd="0" presId="urn:microsoft.com/office/officeart/2005/8/layout/vList2"/>
    <dgm:cxn modelId="{B7BF4162-40C1-4321-9604-1C67A7A34FD9}" srcId="{AE90A88E-4B8E-4CE2-A8D1-4952C9BF4136}" destId="{D270E86A-7966-46EA-A831-D02424883BE0}" srcOrd="2" destOrd="0" parTransId="{04A80E52-7F4A-478B-A989-D7416B13E8AD}" sibTransId="{7CD81DA8-AC02-42E2-9621-CB0D09504F46}"/>
    <dgm:cxn modelId="{4EB3DB7B-2908-4D18-81D7-1CF441C63EF0}" srcId="{AE90A88E-4B8E-4CE2-A8D1-4952C9BF4136}" destId="{7686E8B7-46BA-41EB-A725-1A0854BBC192}" srcOrd="0" destOrd="0" parTransId="{86F09045-25FA-4493-890F-1E4AF53D24A7}" sibTransId="{2EAA487C-60C4-4F41-A120-241362138188}"/>
    <dgm:cxn modelId="{4824B287-0B51-4B37-9FEF-791DECAD1D40}" type="presOf" srcId="{D270E86A-7966-46EA-A831-D02424883BE0}" destId="{707DE36A-8977-4E61-81D9-F78F61CAF75E}" srcOrd="0" destOrd="0" presId="urn:microsoft.com/office/officeart/2005/8/layout/vList2"/>
    <dgm:cxn modelId="{E893D4AA-FCC2-4C7A-8ED3-03514CFC03C6}" type="presOf" srcId="{9B995E90-A1FA-429F-AE22-1C0CD5E21E74}" destId="{A4E02D71-E1D1-40AB-8D76-3B349608EB10}" srcOrd="0" destOrd="0" presId="urn:microsoft.com/office/officeart/2005/8/layout/vList2"/>
    <dgm:cxn modelId="{DAF7C6D4-2517-49A6-A9E3-40C49F8804C7}" srcId="{AE90A88E-4B8E-4CE2-A8D1-4952C9BF4136}" destId="{DF60AC35-B312-4BDA-99B6-E33151E2B701}" srcOrd="4" destOrd="0" parTransId="{2BE9339A-1E75-47DA-B5CC-2BF846D7DEF1}" sibTransId="{2E20A9B9-3007-4C7C-B60D-C2786D2F9E56}"/>
    <dgm:cxn modelId="{23197ED5-8575-4CBF-AA52-51FAD569069B}" srcId="{AE90A88E-4B8E-4CE2-A8D1-4952C9BF4136}" destId="{9B995E90-A1FA-429F-AE22-1C0CD5E21E74}" srcOrd="3" destOrd="0" parTransId="{7D95E8A6-4DEE-449B-AABC-E1843C94628F}" sibTransId="{5C87F84C-24C8-4A41-ADFC-EC4482692200}"/>
    <dgm:cxn modelId="{5ECB99FA-6B3E-4392-9647-90B67233AF5F}" srcId="{AE90A88E-4B8E-4CE2-A8D1-4952C9BF4136}" destId="{A3317CC7-A3F8-4B8A-8596-9096756E50FB}" srcOrd="1" destOrd="0" parTransId="{70B2AD74-284B-4105-82A5-05EA92550ED2}" sibTransId="{08BC10C4-D4DF-4881-B0AB-B1DB2CC3E0AD}"/>
    <dgm:cxn modelId="{293F7075-0C84-43FE-BD98-8E94E1C1C879}" type="presParOf" srcId="{B00447C7-1135-4800-B24E-2C443738994A}" destId="{DEE3DCC4-EB8C-475E-87C4-0A8ADC228B38}" srcOrd="0" destOrd="0" presId="urn:microsoft.com/office/officeart/2005/8/layout/vList2"/>
    <dgm:cxn modelId="{C34EE672-A992-49B0-AE94-794D726E677F}" type="presParOf" srcId="{B00447C7-1135-4800-B24E-2C443738994A}" destId="{C61BEDC3-C32C-4D01-815A-C2E17C9E2ED6}" srcOrd="1" destOrd="0" presId="urn:microsoft.com/office/officeart/2005/8/layout/vList2"/>
    <dgm:cxn modelId="{88CC1BAA-E997-49EF-BD7A-4D97ED0B79E3}" type="presParOf" srcId="{B00447C7-1135-4800-B24E-2C443738994A}" destId="{82D8E2A3-EDE5-4605-8BA9-8DD8B83A8937}" srcOrd="2" destOrd="0" presId="urn:microsoft.com/office/officeart/2005/8/layout/vList2"/>
    <dgm:cxn modelId="{DDE5DB3F-9CA9-4FA5-8266-BACB58D2A6C6}" type="presParOf" srcId="{B00447C7-1135-4800-B24E-2C443738994A}" destId="{AAF88A0D-4CF1-4680-BA05-CB262F381B8D}" srcOrd="3" destOrd="0" presId="urn:microsoft.com/office/officeart/2005/8/layout/vList2"/>
    <dgm:cxn modelId="{4E34B4CE-E1CF-48E4-90C6-E34100D98AA0}" type="presParOf" srcId="{B00447C7-1135-4800-B24E-2C443738994A}" destId="{707DE36A-8977-4E61-81D9-F78F61CAF75E}" srcOrd="4" destOrd="0" presId="urn:microsoft.com/office/officeart/2005/8/layout/vList2"/>
    <dgm:cxn modelId="{DA15BC62-CA6B-441D-9247-4F8B126A5F3F}" type="presParOf" srcId="{B00447C7-1135-4800-B24E-2C443738994A}" destId="{C558EE73-FD18-459E-B139-228C09715649}" srcOrd="5" destOrd="0" presId="urn:microsoft.com/office/officeart/2005/8/layout/vList2"/>
    <dgm:cxn modelId="{4C527F3D-138D-4BED-9169-BE1A382DFD99}" type="presParOf" srcId="{B00447C7-1135-4800-B24E-2C443738994A}" destId="{A4E02D71-E1D1-40AB-8D76-3B349608EB10}" srcOrd="6" destOrd="0" presId="urn:microsoft.com/office/officeart/2005/8/layout/vList2"/>
    <dgm:cxn modelId="{44D03357-05F5-40AA-BFBA-B9F99281CC84}" type="presParOf" srcId="{B00447C7-1135-4800-B24E-2C443738994A}" destId="{88553700-3F66-471B-B219-6C412047BBA1}" srcOrd="7" destOrd="0" presId="urn:microsoft.com/office/officeart/2005/8/layout/vList2"/>
    <dgm:cxn modelId="{01C0B4DA-3C42-4D53-B202-82A7D56CAB63}" type="presParOf" srcId="{B00447C7-1135-4800-B24E-2C443738994A}" destId="{5E3813F8-C31F-4960-AF38-20D2AC4BB015}" srcOrd="8"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806D950-C310-47E1-AF4A-DA67E852C77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FD897DD-A34C-48E2-ADE0-5223CAAD5B7E}">
      <dgm:prSet/>
      <dgm:spPr/>
      <dgm:t>
        <a:bodyPr/>
        <a:lstStyle/>
        <a:p>
          <a:r>
            <a:rPr lang="en-GB"/>
            <a:t>Double stands refer to a rule or principles that are applied in different ways to different people and groups. </a:t>
          </a:r>
          <a:endParaRPr lang="en-US"/>
        </a:p>
      </dgm:t>
    </dgm:pt>
    <dgm:pt modelId="{6332B54B-783C-41AB-9C9B-3B144A134101}" type="parTrans" cxnId="{010A4E2B-4895-4C37-A3FD-6CD221D7EF2A}">
      <dgm:prSet/>
      <dgm:spPr/>
      <dgm:t>
        <a:bodyPr/>
        <a:lstStyle/>
        <a:p>
          <a:endParaRPr lang="en-US"/>
        </a:p>
      </dgm:t>
    </dgm:pt>
    <dgm:pt modelId="{133ADA28-EC8A-498F-939F-95BB11BAC44D}" type="sibTrans" cxnId="{010A4E2B-4895-4C37-A3FD-6CD221D7EF2A}">
      <dgm:prSet/>
      <dgm:spPr/>
      <dgm:t>
        <a:bodyPr/>
        <a:lstStyle/>
        <a:p>
          <a:endParaRPr lang="en-US"/>
        </a:p>
      </dgm:t>
    </dgm:pt>
    <dgm:pt modelId="{8A64FB4B-1DCE-4398-9167-3A49C3E68195}">
      <dgm:prSet/>
      <dgm:spPr/>
      <dgm:t>
        <a:bodyPr/>
        <a:lstStyle/>
        <a:p>
          <a:r>
            <a:rPr lang="en-GB"/>
            <a:t>A man dress casually in the workplace and praised </a:t>
          </a:r>
          <a:endParaRPr lang="en-US"/>
        </a:p>
      </dgm:t>
    </dgm:pt>
    <dgm:pt modelId="{D68E3D41-2B95-4BC4-AE63-93FAE12BE8B2}" type="parTrans" cxnId="{120C35DB-0AA0-4D27-94FA-3A3DAACFC0A9}">
      <dgm:prSet/>
      <dgm:spPr/>
      <dgm:t>
        <a:bodyPr/>
        <a:lstStyle/>
        <a:p>
          <a:endParaRPr lang="en-US"/>
        </a:p>
      </dgm:t>
    </dgm:pt>
    <dgm:pt modelId="{85D9608F-82F9-4075-B9AA-6F290658321A}" type="sibTrans" cxnId="{120C35DB-0AA0-4D27-94FA-3A3DAACFC0A9}">
      <dgm:prSet/>
      <dgm:spPr/>
      <dgm:t>
        <a:bodyPr/>
        <a:lstStyle/>
        <a:p>
          <a:endParaRPr lang="en-US"/>
        </a:p>
      </dgm:t>
    </dgm:pt>
    <dgm:pt modelId="{978AA5EE-2B9D-4E7B-B477-1E0310FC9599}">
      <dgm:prSet/>
      <dgm:spPr/>
      <dgm:t>
        <a:bodyPr/>
        <a:lstStyle/>
        <a:p>
          <a:r>
            <a:rPr lang="en-GB"/>
            <a:t>A women dress casually and is criticised and reprimanded </a:t>
          </a:r>
          <a:endParaRPr lang="en-US"/>
        </a:p>
      </dgm:t>
    </dgm:pt>
    <dgm:pt modelId="{273A4244-23FD-4F1E-B287-8312F5AD1E43}" type="parTrans" cxnId="{2188A00D-7FF9-4845-A4F9-40D43681C350}">
      <dgm:prSet/>
      <dgm:spPr/>
      <dgm:t>
        <a:bodyPr/>
        <a:lstStyle/>
        <a:p>
          <a:endParaRPr lang="en-US"/>
        </a:p>
      </dgm:t>
    </dgm:pt>
    <dgm:pt modelId="{9FF30280-7C87-4A9F-B99D-931ABEC47CE8}" type="sibTrans" cxnId="{2188A00D-7FF9-4845-A4F9-40D43681C350}">
      <dgm:prSet/>
      <dgm:spPr/>
      <dgm:t>
        <a:bodyPr/>
        <a:lstStyle/>
        <a:p>
          <a:endParaRPr lang="en-US"/>
        </a:p>
      </dgm:t>
    </dgm:pt>
    <dgm:pt modelId="{B72D51A0-CF40-4667-9DA1-B74E6D6F8F17}" type="pres">
      <dgm:prSet presAssocID="{9806D950-C310-47E1-AF4A-DA67E852C77F}" presName="linear" presStyleCnt="0">
        <dgm:presLayoutVars>
          <dgm:animLvl val="lvl"/>
          <dgm:resizeHandles val="exact"/>
        </dgm:presLayoutVars>
      </dgm:prSet>
      <dgm:spPr/>
    </dgm:pt>
    <dgm:pt modelId="{A6F6223F-3C58-4319-8FB1-AD19E2C5E1FE}" type="pres">
      <dgm:prSet presAssocID="{7FD897DD-A34C-48E2-ADE0-5223CAAD5B7E}" presName="parentText" presStyleLbl="node1" presStyleIdx="0" presStyleCnt="3">
        <dgm:presLayoutVars>
          <dgm:chMax val="0"/>
          <dgm:bulletEnabled val="1"/>
        </dgm:presLayoutVars>
      </dgm:prSet>
      <dgm:spPr/>
    </dgm:pt>
    <dgm:pt modelId="{31A918EB-D026-4B1D-A23A-9291777FD885}" type="pres">
      <dgm:prSet presAssocID="{133ADA28-EC8A-498F-939F-95BB11BAC44D}" presName="spacer" presStyleCnt="0"/>
      <dgm:spPr/>
    </dgm:pt>
    <dgm:pt modelId="{356602C2-9D36-4320-8EFC-51AE61B6BC4E}" type="pres">
      <dgm:prSet presAssocID="{8A64FB4B-1DCE-4398-9167-3A49C3E68195}" presName="parentText" presStyleLbl="node1" presStyleIdx="1" presStyleCnt="3">
        <dgm:presLayoutVars>
          <dgm:chMax val="0"/>
          <dgm:bulletEnabled val="1"/>
        </dgm:presLayoutVars>
      </dgm:prSet>
      <dgm:spPr/>
    </dgm:pt>
    <dgm:pt modelId="{B90B5B05-8DFE-47A7-8648-C3B68D961535}" type="pres">
      <dgm:prSet presAssocID="{85D9608F-82F9-4075-B9AA-6F290658321A}" presName="spacer" presStyleCnt="0"/>
      <dgm:spPr/>
    </dgm:pt>
    <dgm:pt modelId="{208ED6AE-6B48-44B7-94DD-1E99F85907D7}" type="pres">
      <dgm:prSet presAssocID="{978AA5EE-2B9D-4E7B-B477-1E0310FC9599}" presName="parentText" presStyleLbl="node1" presStyleIdx="2" presStyleCnt="3">
        <dgm:presLayoutVars>
          <dgm:chMax val="0"/>
          <dgm:bulletEnabled val="1"/>
        </dgm:presLayoutVars>
      </dgm:prSet>
      <dgm:spPr/>
    </dgm:pt>
  </dgm:ptLst>
  <dgm:cxnLst>
    <dgm:cxn modelId="{2188A00D-7FF9-4845-A4F9-40D43681C350}" srcId="{9806D950-C310-47E1-AF4A-DA67E852C77F}" destId="{978AA5EE-2B9D-4E7B-B477-1E0310FC9599}" srcOrd="2" destOrd="0" parTransId="{273A4244-23FD-4F1E-B287-8312F5AD1E43}" sibTransId="{9FF30280-7C87-4A9F-B99D-931ABEC47CE8}"/>
    <dgm:cxn modelId="{DBA2F012-D2FD-4C77-B51F-296E8E03DFEA}" type="presOf" srcId="{9806D950-C310-47E1-AF4A-DA67E852C77F}" destId="{B72D51A0-CF40-4667-9DA1-B74E6D6F8F17}" srcOrd="0" destOrd="0" presId="urn:microsoft.com/office/officeart/2005/8/layout/vList2"/>
    <dgm:cxn modelId="{010A4E2B-4895-4C37-A3FD-6CD221D7EF2A}" srcId="{9806D950-C310-47E1-AF4A-DA67E852C77F}" destId="{7FD897DD-A34C-48E2-ADE0-5223CAAD5B7E}" srcOrd="0" destOrd="0" parTransId="{6332B54B-783C-41AB-9C9B-3B144A134101}" sibTransId="{133ADA28-EC8A-498F-939F-95BB11BAC44D}"/>
    <dgm:cxn modelId="{A8CA4946-674B-4387-8D76-E7E4CD93A65E}" type="presOf" srcId="{7FD897DD-A34C-48E2-ADE0-5223CAAD5B7E}" destId="{A6F6223F-3C58-4319-8FB1-AD19E2C5E1FE}" srcOrd="0" destOrd="0" presId="urn:microsoft.com/office/officeart/2005/8/layout/vList2"/>
    <dgm:cxn modelId="{234CAA47-59EB-4523-8E4B-9C9BBEAF42A4}" type="presOf" srcId="{978AA5EE-2B9D-4E7B-B477-1E0310FC9599}" destId="{208ED6AE-6B48-44B7-94DD-1E99F85907D7}" srcOrd="0" destOrd="0" presId="urn:microsoft.com/office/officeart/2005/8/layout/vList2"/>
    <dgm:cxn modelId="{7B2E7F6D-21AC-40C4-AF7D-8B23B1D66D20}" type="presOf" srcId="{8A64FB4B-1DCE-4398-9167-3A49C3E68195}" destId="{356602C2-9D36-4320-8EFC-51AE61B6BC4E}" srcOrd="0" destOrd="0" presId="urn:microsoft.com/office/officeart/2005/8/layout/vList2"/>
    <dgm:cxn modelId="{120C35DB-0AA0-4D27-94FA-3A3DAACFC0A9}" srcId="{9806D950-C310-47E1-AF4A-DA67E852C77F}" destId="{8A64FB4B-1DCE-4398-9167-3A49C3E68195}" srcOrd="1" destOrd="0" parTransId="{D68E3D41-2B95-4BC4-AE63-93FAE12BE8B2}" sibTransId="{85D9608F-82F9-4075-B9AA-6F290658321A}"/>
    <dgm:cxn modelId="{8B1F5AEE-A5BC-433A-B417-B98C3E0755CB}" type="presParOf" srcId="{B72D51A0-CF40-4667-9DA1-B74E6D6F8F17}" destId="{A6F6223F-3C58-4319-8FB1-AD19E2C5E1FE}" srcOrd="0" destOrd="0" presId="urn:microsoft.com/office/officeart/2005/8/layout/vList2"/>
    <dgm:cxn modelId="{A4F3D16A-0DE7-454B-91EE-FACFC0788339}" type="presParOf" srcId="{B72D51A0-CF40-4667-9DA1-B74E6D6F8F17}" destId="{31A918EB-D026-4B1D-A23A-9291777FD885}" srcOrd="1" destOrd="0" presId="urn:microsoft.com/office/officeart/2005/8/layout/vList2"/>
    <dgm:cxn modelId="{5FF12590-0947-4F2C-93AF-5D4FF8AF60EE}" type="presParOf" srcId="{B72D51A0-CF40-4667-9DA1-B74E6D6F8F17}" destId="{356602C2-9D36-4320-8EFC-51AE61B6BC4E}" srcOrd="2" destOrd="0" presId="urn:microsoft.com/office/officeart/2005/8/layout/vList2"/>
    <dgm:cxn modelId="{95213206-7267-4C54-8CA9-34ECA9E8E02E}" type="presParOf" srcId="{B72D51A0-CF40-4667-9DA1-B74E6D6F8F17}" destId="{B90B5B05-8DFE-47A7-8648-C3B68D961535}" srcOrd="3" destOrd="0" presId="urn:microsoft.com/office/officeart/2005/8/layout/vList2"/>
    <dgm:cxn modelId="{B49BE919-BB5F-48DE-8857-9628471189BA}" type="presParOf" srcId="{B72D51A0-CF40-4667-9DA1-B74E6D6F8F17}" destId="{208ED6AE-6B48-44B7-94DD-1E99F85907D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AA75047-74FC-4C02-94CD-277E959EB5B3}" type="doc">
      <dgm:prSet loTypeId="urn:microsoft.com/office/officeart/2005/8/layout/vList5" loCatId="list" qsTypeId="urn:microsoft.com/office/officeart/2005/8/quickstyle/simple5" qsCatId="simple" csTypeId="urn:microsoft.com/office/officeart/2005/8/colors/accent1_2" csCatId="accent1"/>
      <dgm:spPr/>
      <dgm:t>
        <a:bodyPr/>
        <a:lstStyle/>
        <a:p>
          <a:endParaRPr lang="en-US"/>
        </a:p>
      </dgm:t>
    </dgm:pt>
    <dgm:pt modelId="{71F14DA7-0A9D-4BAB-9D81-EB8C4F4506D3}">
      <dgm:prSet/>
      <dgm:spPr/>
      <dgm:t>
        <a:bodyPr/>
        <a:lstStyle/>
        <a:p>
          <a:r>
            <a:rPr lang="en-GB"/>
            <a:t>A person’s personal identity and social identity are very much linked and bound together and has a number of positives: </a:t>
          </a:r>
          <a:endParaRPr lang="en-US"/>
        </a:p>
      </dgm:t>
    </dgm:pt>
    <dgm:pt modelId="{5B8FC72B-0D98-4473-9FFC-67B3D4AE1E94}" type="parTrans" cxnId="{D1E12BB0-8E64-4C9E-A9D2-C8CF5396AF33}">
      <dgm:prSet/>
      <dgm:spPr/>
      <dgm:t>
        <a:bodyPr/>
        <a:lstStyle/>
        <a:p>
          <a:endParaRPr lang="en-US"/>
        </a:p>
      </dgm:t>
    </dgm:pt>
    <dgm:pt modelId="{29E54C03-F687-442C-93A9-1573DAC93FB7}" type="sibTrans" cxnId="{D1E12BB0-8E64-4C9E-A9D2-C8CF5396AF33}">
      <dgm:prSet/>
      <dgm:spPr/>
      <dgm:t>
        <a:bodyPr/>
        <a:lstStyle/>
        <a:p>
          <a:endParaRPr lang="en-US"/>
        </a:p>
      </dgm:t>
    </dgm:pt>
    <dgm:pt modelId="{835DCD5E-39A0-4429-B4CD-7723AABBB580}">
      <dgm:prSet/>
      <dgm:spPr/>
      <dgm:t>
        <a:bodyPr/>
        <a:lstStyle/>
        <a:p>
          <a:r>
            <a:rPr lang="en-GB"/>
            <a:t>Increased self-esteem </a:t>
          </a:r>
          <a:endParaRPr lang="en-US"/>
        </a:p>
      </dgm:t>
    </dgm:pt>
    <dgm:pt modelId="{AD3439D3-0A77-419E-9CA5-4FFF1BF20897}" type="parTrans" cxnId="{BE5204B4-E7CB-48C0-A3D3-A5E7958D815F}">
      <dgm:prSet/>
      <dgm:spPr/>
      <dgm:t>
        <a:bodyPr/>
        <a:lstStyle/>
        <a:p>
          <a:endParaRPr lang="en-US"/>
        </a:p>
      </dgm:t>
    </dgm:pt>
    <dgm:pt modelId="{D8D7DFC9-2D6D-4DB2-BFB1-DCDAAA888156}" type="sibTrans" cxnId="{BE5204B4-E7CB-48C0-A3D3-A5E7958D815F}">
      <dgm:prSet/>
      <dgm:spPr/>
      <dgm:t>
        <a:bodyPr/>
        <a:lstStyle/>
        <a:p>
          <a:endParaRPr lang="en-US"/>
        </a:p>
      </dgm:t>
    </dgm:pt>
    <dgm:pt modelId="{B43C42FF-5001-4345-8DF3-594E70CC10D2}">
      <dgm:prSet/>
      <dgm:spPr/>
      <dgm:t>
        <a:bodyPr/>
        <a:lstStyle/>
        <a:p>
          <a:r>
            <a:rPr lang="en-GB"/>
            <a:t>Improves overall wellbeing and mental health </a:t>
          </a:r>
          <a:endParaRPr lang="en-US"/>
        </a:p>
      </dgm:t>
    </dgm:pt>
    <dgm:pt modelId="{B458977D-03C0-4C09-A42C-41474552A63E}" type="parTrans" cxnId="{46227600-18B8-4583-8C61-039719E1AC68}">
      <dgm:prSet/>
      <dgm:spPr/>
      <dgm:t>
        <a:bodyPr/>
        <a:lstStyle/>
        <a:p>
          <a:endParaRPr lang="en-US"/>
        </a:p>
      </dgm:t>
    </dgm:pt>
    <dgm:pt modelId="{78E36D8C-08D9-4B0E-9058-A23BC3E6E013}" type="sibTrans" cxnId="{46227600-18B8-4583-8C61-039719E1AC68}">
      <dgm:prSet/>
      <dgm:spPr/>
      <dgm:t>
        <a:bodyPr/>
        <a:lstStyle/>
        <a:p>
          <a:endParaRPr lang="en-US"/>
        </a:p>
      </dgm:t>
    </dgm:pt>
    <dgm:pt modelId="{3DB07C70-990C-4065-8786-10D5F719632C}">
      <dgm:prSet/>
      <dgm:spPr/>
      <dgm:t>
        <a:bodyPr/>
        <a:lstStyle/>
        <a:p>
          <a:r>
            <a:rPr lang="en-GB"/>
            <a:t>Improve self-awareness</a:t>
          </a:r>
          <a:endParaRPr lang="en-US"/>
        </a:p>
      </dgm:t>
    </dgm:pt>
    <dgm:pt modelId="{D6DE8AB6-E1EF-4284-9019-04408719816B}" type="parTrans" cxnId="{E932E241-3B8B-42DF-BC81-D8F30F5C8C98}">
      <dgm:prSet/>
      <dgm:spPr/>
      <dgm:t>
        <a:bodyPr/>
        <a:lstStyle/>
        <a:p>
          <a:endParaRPr lang="en-US"/>
        </a:p>
      </dgm:t>
    </dgm:pt>
    <dgm:pt modelId="{203C0A96-C45A-4514-904E-C6B55DCD469A}" type="sibTrans" cxnId="{E932E241-3B8B-42DF-BC81-D8F30F5C8C98}">
      <dgm:prSet/>
      <dgm:spPr/>
      <dgm:t>
        <a:bodyPr/>
        <a:lstStyle/>
        <a:p>
          <a:endParaRPr lang="en-US"/>
        </a:p>
      </dgm:t>
    </dgm:pt>
    <dgm:pt modelId="{98438666-E6C3-46CA-B44E-22EF297CEAE4}">
      <dgm:prSet/>
      <dgm:spPr/>
      <dgm:t>
        <a:bodyPr/>
        <a:lstStyle/>
        <a:p>
          <a:r>
            <a:rPr lang="en-GB"/>
            <a:t>Helps build resilience </a:t>
          </a:r>
          <a:endParaRPr lang="en-US"/>
        </a:p>
      </dgm:t>
    </dgm:pt>
    <dgm:pt modelId="{5A2A9ACB-A597-4AED-A415-56F06BDED4EA}" type="parTrans" cxnId="{C6436C9D-E4A2-4019-ADA7-3115EB020B68}">
      <dgm:prSet/>
      <dgm:spPr/>
      <dgm:t>
        <a:bodyPr/>
        <a:lstStyle/>
        <a:p>
          <a:endParaRPr lang="en-US"/>
        </a:p>
      </dgm:t>
    </dgm:pt>
    <dgm:pt modelId="{450EBA98-F82E-48E4-9101-0CB997908339}" type="sibTrans" cxnId="{C6436C9D-E4A2-4019-ADA7-3115EB020B68}">
      <dgm:prSet/>
      <dgm:spPr/>
      <dgm:t>
        <a:bodyPr/>
        <a:lstStyle/>
        <a:p>
          <a:endParaRPr lang="en-US"/>
        </a:p>
      </dgm:t>
    </dgm:pt>
    <dgm:pt modelId="{23E964A2-79F9-46C8-B131-7ED981129D2D}" type="pres">
      <dgm:prSet presAssocID="{1AA75047-74FC-4C02-94CD-277E959EB5B3}" presName="Name0" presStyleCnt="0">
        <dgm:presLayoutVars>
          <dgm:dir/>
          <dgm:animLvl val="lvl"/>
          <dgm:resizeHandles val="exact"/>
        </dgm:presLayoutVars>
      </dgm:prSet>
      <dgm:spPr/>
    </dgm:pt>
    <dgm:pt modelId="{2EDB7D05-025C-43F4-827A-4F74F56AB8AA}" type="pres">
      <dgm:prSet presAssocID="{71F14DA7-0A9D-4BAB-9D81-EB8C4F4506D3}" presName="linNode" presStyleCnt="0"/>
      <dgm:spPr/>
    </dgm:pt>
    <dgm:pt modelId="{421B30A5-29E9-4498-B202-129D9AD80169}" type="pres">
      <dgm:prSet presAssocID="{71F14DA7-0A9D-4BAB-9D81-EB8C4F4506D3}" presName="parentText" presStyleLbl="node1" presStyleIdx="0" presStyleCnt="5">
        <dgm:presLayoutVars>
          <dgm:chMax val="1"/>
          <dgm:bulletEnabled val="1"/>
        </dgm:presLayoutVars>
      </dgm:prSet>
      <dgm:spPr/>
    </dgm:pt>
    <dgm:pt modelId="{EBB5D54C-6A7D-4243-A295-A93CEF10C31B}" type="pres">
      <dgm:prSet presAssocID="{29E54C03-F687-442C-93A9-1573DAC93FB7}" presName="sp" presStyleCnt="0"/>
      <dgm:spPr/>
    </dgm:pt>
    <dgm:pt modelId="{065CC472-FD95-406D-A067-44ACD5E2CF96}" type="pres">
      <dgm:prSet presAssocID="{835DCD5E-39A0-4429-B4CD-7723AABBB580}" presName="linNode" presStyleCnt="0"/>
      <dgm:spPr/>
    </dgm:pt>
    <dgm:pt modelId="{B78CC982-D6D9-4AD4-97B9-8B897E3831D0}" type="pres">
      <dgm:prSet presAssocID="{835DCD5E-39A0-4429-B4CD-7723AABBB580}" presName="parentText" presStyleLbl="node1" presStyleIdx="1" presStyleCnt="5">
        <dgm:presLayoutVars>
          <dgm:chMax val="1"/>
          <dgm:bulletEnabled val="1"/>
        </dgm:presLayoutVars>
      </dgm:prSet>
      <dgm:spPr/>
    </dgm:pt>
    <dgm:pt modelId="{741CD44C-8671-4876-B8B5-E2D3F57C54A7}" type="pres">
      <dgm:prSet presAssocID="{D8D7DFC9-2D6D-4DB2-BFB1-DCDAAA888156}" presName="sp" presStyleCnt="0"/>
      <dgm:spPr/>
    </dgm:pt>
    <dgm:pt modelId="{168910BD-9D6B-4945-A4C2-DE8C89B06A77}" type="pres">
      <dgm:prSet presAssocID="{B43C42FF-5001-4345-8DF3-594E70CC10D2}" presName="linNode" presStyleCnt="0"/>
      <dgm:spPr/>
    </dgm:pt>
    <dgm:pt modelId="{3E45FF01-86F5-4064-808B-0EC3DE6D4649}" type="pres">
      <dgm:prSet presAssocID="{B43C42FF-5001-4345-8DF3-594E70CC10D2}" presName="parentText" presStyleLbl="node1" presStyleIdx="2" presStyleCnt="5">
        <dgm:presLayoutVars>
          <dgm:chMax val="1"/>
          <dgm:bulletEnabled val="1"/>
        </dgm:presLayoutVars>
      </dgm:prSet>
      <dgm:spPr/>
    </dgm:pt>
    <dgm:pt modelId="{57761EC5-2ABF-4786-9007-020F27888B2D}" type="pres">
      <dgm:prSet presAssocID="{78E36D8C-08D9-4B0E-9058-A23BC3E6E013}" presName="sp" presStyleCnt="0"/>
      <dgm:spPr/>
    </dgm:pt>
    <dgm:pt modelId="{FE292961-CD37-4DC2-BC2B-5BA0161DC07C}" type="pres">
      <dgm:prSet presAssocID="{3DB07C70-990C-4065-8786-10D5F719632C}" presName="linNode" presStyleCnt="0"/>
      <dgm:spPr/>
    </dgm:pt>
    <dgm:pt modelId="{1FE0CEB8-6A2A-4A94-8F87-DA746D287170}" type="pres">
      <dgm:prSet presAssocID="{3DB07C70-990C-4065-8786-10D5F719632C}" presName="parentText" presStyleLbl="node1" presStyleIdx="3" presStyleCnt="5">
        <dgm:presLayoutVars>
          <dgm:chMax val="1"/>
          <dgm:bulletEnabled val="1"/>
        </dgm:presLayoutVars>
      </dgm:prSet>
      <dgm:spPr/>
    </dgm:pt>
    <dgm:pt modelId="{D36C02E8-89CD-4BB4-B6E4-5523348488B6}" type="pres">
      <dgm:prSet presAssocID="{203C0A96-C45A-4514-904E-C6B55DCD469A}" presName="sp" presStyleCnt="0"/>
      <dgm:spPr/>
    </dgm:pt>
    <dgm:pt modelId="{AB70A603-A1BB-41BB-BF14-B0430686E1BE}" type="pres">
      <dgm:prSet presAssocID="{98438666-E6C3-46CA-B44E-22EF297CEAE4}" presName="linNode" presStyleCnt="0"/>
      <dgm:spPr/>
    </dgm:pt>
    <dgm:pt modelId="{0E91923A-2D8B-45B2-8C6C-F3CE46E59E4F}" type="pres">
      <dgm:prSet presAssocID="{98438666-E6C3-46CA-B44E-22EF297CEAE4}" presName="parentText" presStyleLbl="node1" presStyleIdx="4" presStyleCnt="5">
        <dgm:presLayoutVars>
          <dgm:chMax val="1"/>
          <dgm:bulletEnabled val="1"/>
        </dgm:presLayoutVars>
      </dgm:prSet>
      <dgm:spPr/>
    </dgm:pt>
  </dgm:ptLst>
  <dgm:cxnLst>
    <dgm:cxn modelId="{46227600-18B8-4583-8C61-039719E1AC68}" srcId="{1AA75047-74FC-4C02-94CD-277E959EB5B3}" destId="{B43C42FF-5001-4345-8DF3-594E70CC10D2}" srcOrd="2" destOrd="0" parTransId="{B458977D-03C0-4C09-A42C-41474552A63E}" sibTransId="{78E36D8C-08D9-4B0E-9058-A23BC3E6E013}"/>
    <dgm:cxn modelId="{D9581619-3AB4-4891-AE9B-30B30B4B8F6F}" type="presOf" srcId="{B43C42FF-5001-4345-8DF3-594E70CC10D2}" destId="{3E45FF01-86F5-4064-808B-0EC3DE6D4649}" srcOrd="0" destOrd="0" presId="urn:microsoft.com/office/officeart/2005/8/layout/vList5"/>
    <dgm:cxn modelId="{F2388F3C-5182-4136-A409-ED47DC068857}" type="presOf" srcId="{1AA75047-74FC-4C02-94CD-277E959EB5B3}" destId="{23E964A2-79F9-46C8-B131-7ED981129D2D}" srcOrd="0" destOrd="0" presId="urn:microsoft.com/office/officeart/2005/8/layout/vList5"/>
    <dgm:cxn modelId="{E932E241-3B8B-42DF-BC81-D8F30F5C8C98}" srcId="{1AA75047-74FC-4C02-94CD-277E959EB5B3}" destId="{3DB07C70-990C-4065-8786-10D5F719632C}" srcOrd="3" destOrd="0" parTransId="{D6DE8AB6-E1EF-4284-9019-04408719816B}" sibTransId="{203C0A96-C45A-4514-904E-C6B55DCD469A}"/>
    <dgm:cxn modelId="{844F3F46-ADB8-455A-85A4-DB26B81C06A1}" type="presOf" srcId="{3DB07C70-990C-4065-8786-10D5F719632C}" destId="{1FE0CEB8-6A2A-4A94-8F87-DA746D287170}" srcOrd="0" destOrd="0" presId="urn:microsoft.com/office/officeart/2005/8/layout/vList5"/>
    <dgm:cxn modelId="{C6436C9D-E4A2-4019-ADA7-3115EB020B68}" srcId="{1AA75047-74FC-4C02-94CD-277E959EB5B3}" destId="{98438666-E6C3-46CA-B44E-22EF297CEAE4}" srcOrd="4" destOrd="0" parTransId="{5A2A9ACB-A597-4AED-A415-56F06BDED4EA}" sibTransId="{450EBA98-F82E-48E4-9101-0CB997908339}"/>
    <dgm:cxn modelId="{507801AE-6A2B-4038-B3E1-9B20FB4B8DB1}" type="presOf" srcId="{98438666-E6C3-46CA-B44E-22EF297CEAE4}" destId="{0E91923A-2D8B-45B2-8C6C-F3CE46E59E4F}" srcOrd="0" destOrd="0" presId="urn:microsoft.com/office/officeart/2005/8/layout/vList5"/>
    <dgm:cxn modelId="{D1E12BB0-8E64-4C9E-A9D2-C8CF5396AF33}" srcId="{1AA75047-74FC-4C02-94CD-277E959EB5B3}" destId="{71F14DA7-0A9D-4BAB-9D81-EB8C4F4506D3}" srcOrd="0" destOrd="0" parTransId="{5B8FC72B-0D98-4473-9FFC-67B3D4AE1E94}" sibTransId="{29E54C03-F687-442C-93A9-1573DAC93FB7}"/>
    <dgm:cxn modelId="{BE5204B4-E7CB-48C0-A3D3-A5E7958D815F}" srcId="{1AA75047-74FC-4C02-94CD-277E959EB5B3}" destId="{835DCD5E-39A0-4429-B4CD-7723AABBB580}" srcOrd="1" destOrd="0" parTransId="{AD3439D3-0A77-419E-9CA5-4FFF1BF20897}" sibTransId="{D8D7DFC9-2D6D-4DB2-BFB1-DCDAAA888156}"/>
    <dgm:cxn modelId="{8AE731C8-4388-4590-9059-C7B09BA5DACE}" type="presOf" srcId="{71F14DA7-0A9D-4BAB-9D81-EB8C4F4506D3}" destId="{421B30A5-29E9-4498-B202-129D9AD80169}" srcOrd="0" destOrd="0" presId="urn:microsoft.com/office/officeart/2005/8/layout/vList5"/>
    <dgm:cxn modelId="{0C00DFF8-37EB-49CD-8295-32208447E38C}" type="presOf" srcId="{835DCD5E-39A0-4429-B4CD-7723AABBB580}" destId="{B78CC982-D6D9-4AD4-97B9-8B897E3831D0}" srcOrd="0" destOrd="0" presId="urn:microsoft.com/office/officeart/2005/8/layout/vList5"/>
    <dgm:cxn modelId="{CCF29D1F-EFE2-4D23-96A8-EB8BB11CBFE5}" type="presParOf" srcId="{23E964A2-79F9-46C8-B131-7ED981129D2D}" destId="{2EDB7D05-025C-43F4-827A-4F74F56AB8AA}" srcOrd="0" destOrd="0" presId="urn:microsoft.com/office/officeart/2005/8/layout/vList5"/>
    <dgm:cxn modelId="{3FD1BEA1-B899-4474-9A29-84C7F622CFA7}" type="presParOf" srcId="{2EDB7D05-025C-43F4-827A-4F74F56AB8AA}" destId="{421B30A5-29E9-4498-B202-129D9AD80169}" srcOrd="0" destOrd="0" presId="urn:microsoft.com/office/officeart/2005/8/layout/vList5"/>
    <dgm:cxn modelId="{4E14BE0A-565A-4D01-A319-125BB231963C}" type="presParOf" srcId="{23E964A2-79F9-46C8-B131-7ED981129D2D}" destId="{EBB5D54C-6A7D-4243-A295-A93CEF10C31B}" srcOrd="1" destOrd="0" presId="urn:microsoft.com/office/officeart/2005/8/layout/vList5"/>
    <dgm:cxn modelId="{B91D73DA-14B1-43B9-8167-F37B27156FFE}" type="presParOf" srcId="{23E964A2-79F9-46C8-B131-7ED981129D2D}" destId="{065CC472-FD95-406D-A067-44ACD5E2CF96}" srcOrd="2" destOrd="0" presId="urn:microsoft.com/office/officeart/2005/8/layout/vList5"/>
    <dgm:cxn modelId="{8741F2AE-489E-49FE-9EE8-A5C7E06884E5}" type="presParOf" srcId="{065CC472-FD95-406D-A067-44ACD5E2CF96}" destId="{B78CC982-D6D9-4AD4-97B9-8B897E3831D0}" srcOrd="0" destOrd="0" presId="urn:microsoft.com/office/officeart/2005/8/layout/vList5"/>
    <dgm:cxn modelId="{7EB668B6-5D62-46C3-A421-B460769A6872}" type="presParOf" srcId="{23E964A2-79F9-46C8-B131-7ED981129D2D}" destId="{741CD44C-8671-4876-B8B5-E2D3F57C54A7}" srcOrd="3" destOrd="0" presId="urn:microsoft.com/office/officeart/2005/8/layout/vList5"/>
    <dgm:cxn modelId="{76A50738-C3F9-4824-B84F-639A824A751D}" type="presParOf" srcId="{23E964A2-79F9-46C8-B131-7ED981129D2D}" destId="{168910BD-9D6B-4945-A4C2-DE8C89B06A77}" srcOrd="4" destOrd="0" presId="urn:microsoft.com/office/officeart/2005/8/layout/vList5"/>
    <dgm:cxn modelId="{F82A9008-1B2D-4741-A95B-BBB3C45E8CB1}" type="presParOf" srcId="{168910BD-9D6B-4945-A4C2-DE8C89B06A77}" destId="{3E45FF01-86F5-4064-808B-0EC3DE6D4649}" srcOrd="0" destOrd="0" presId="urn:microsoft.com/office/officeart/2005/8/layout/vList5"/>
    <dgm:cxn modelId="{D6C89D9B-E467-4943-B4C8-E65A8EE2BCB1}" type="presParOf" srcId="{23E964A2-79F9-46C8-B131-7ED981129D2D}" destId="{57761EC5-2ABF-4786-9007-020F27888B2D}" srcOrd="5" destOrd="0" presId="urn:microsoft.com/office/officeart/2005/8/layout/vList5"/>
    <dgm:cxn modelId="{5E153D41-70CA-4430-9B63-40286C9EEEDC}" type="presParOf" srcId="{23E964A2-79F9-46C8-B131-7ED981129D2D}" destId="{FE292961-CD37-4DC2-BC2B-5BA0161DC07C}" srcOrd="6" destOrd="0" presId="urn:microsoft.com/office/officeart/2005/8/layout/vList5"/>
    <dgm:cxn modelId="{99AC1634-FC94-4A27-A04E-0D3EDE6CE927}" type="presParOf" srcId="{FE292961-CD37-4DC2-BC2B-5BA0161DC07C}" destId="{1FE0CEB8-6A2A-4A94-8F87-DA746D287170}" srcOrd="0" destOrd="0" presId="urn:microsoft.com/office/officeart/2005/8/layout/vList5"/>
    <dgm:cxn modelId="{861048AB-8AF3-4320-AABF-A4B9F6B10CFC}" type="presParOf" srcId="{23E964A2-79F9-46C8-B131-7ED981129D2D}" destId="{D36C02E8-89CD-4BB4-B6E4-5523348488B6}" srcOrd="7" destOrd="0" presId="urn:microsoft.com/office/officeart/2005/8/layout/vList5"/>
    <dgm:cxn modelId="{664E2A2C-2147-4F90-9E6D-0C740A91EA0E}" type="presParOf" srcId="{23E964A2-79F9-46C8-B131-7ED981129D2D}" destId="{AB70A603-A1BB-41BB-BF14-B0430686E1BE}" srcOrd="8" destOrd="0" presId="urn:microsoft.com/office/officeart/2005/8/layout/vList5"/>
    <dgm:cxn modelId="{8509B278-781E-488A-B862-A2911A9873C4}" type="presParOf" srcId="{AB70A603-A1BB-41BB-BF14-B0430686E1BE}" destId="{0E91923A-2D8B-45B2-8C6C-F3CE46E59E4F}"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8EBC5AF-43AA-441C-8DB3-A923A68A8176}"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B6CBA389-3DD7-4768-824E-DADBB7DC7E66}">
      <dgm:prSet/>
      <dgm:spPr/>
      <dgm:t>
        <a:bodyPr/>
        <a:lstStyle/>
        <a:p>
          <a:r>
            <a:rPr lang="en-GB"/>
            <a:t>We categorise people (including ourselves) in order to help us understand and make sense of the social environment.</a:t>
          </a:r>
          <a:endParaRPr lang="en-US"/>
        </a:p>
      </dgm:t>
    </dgm:pt>
    <dgm:pt modelId="{7F84F208-AD12-41C9-B1B0-4DBC67046592}" type="parTrans" cxnId="{BBBD5459-A6F5-45EF-9870-610C685FE3FD}">
      <dgm:prSet/>
      <dgm:spPr/>
      <dgm:t>
        <a:bodyPr/>
        <a:lstStyle/>
        <a:p>
          <a:endParaRPr lang="en-US"/>
        </a:p>
      </dgm:t>
    </dgm:pt>
    <dgm:pt modelId="{144461E7-B489-4C62-B491-DD23DC5C7113}" type="sibTrans" cxnId="{BBBD5459-A6F5-45EF-9870-610C685FE3FD}">
      <dgm:prSet/>
      <dgm:spPr/>
      <dgm:t>
        <a:bodyPr/>
        <a:lstStyle/>
        <a:p>
          <a:endParaRPr lang="en-US"/>
        </a:p>
      </dgm:t>
    </dgm:pt>
    <dgm:pt modelId="{0A0C3A90-7A8E-4488-9B8C-BC19E2C5E967}">
      <dgm:prSet/>
      <dgm:spPr/>
      <dgm:t>
        <a:bodyPr/>
        <a:lstStyle/>
        <a:p>
          <a:r>
            <a:rPr lang="en-GB"/>
            <a:t>The in group </a:t>
          </a:r>
          <a:endParaRPr lang="en-US"/>
        </a:p>
      </dgm:t>
    </dgm:pt>
    <dgm:pt modelId="{00DCCEC4-4B92-41BC-A61F-BCA5D86C835B}" type="parTrans" cxnId="{1B26D83A-A0C3-48EA-BF73-AB2FF350CD52}">
      <dgm:prSet/>
      <dgm:spPr/>
      <dgm:t>
        <a:bodyPr/>
        <a:lstStyle/>
        <a:p>
          <a:endParaRPr lang="en-US"/>
        </a:p>
      </dgm:t>
    </dgm:pt>
    <dgm:pt modelId="{2A10F6D3-BF41-454A-8D8C-3AE6E839C093}" type="sibTrans" cxnId="{1B26D83A-A0C3-48EA-BF73-AB2FF350CD52}">
      <dgm:prSet/>
      <dgm:spPr/>
      <dgm:t>
        <a:bodyPr/>
        <a:lstStyle/>
        <a:p>
          <a:endParaRPr lang="en-US"/>
        </a:p>
      </dgm:t>
    </dgm:pt>
    <dgm:pt modelId="{6839B7A1-FF81-457C-B66A-8281517452D1}">
      <dgm:prSet/>
      <dgm:spPr/>
      <dgm:t>
        <a:bodyPr/>
        <a:lstStyle/>
        <a:p>
          <a:r>
            <a:rPr lang="en-GB"/>
            <a:t>The out group </a:t>
          </a:r>
          <a:endParaRPr lang="en-US"/>
        </a:p>
      </dgm:t>
    </dgm:pt>
    <dgm:pt modelId="{C60609A6-3D50-4604-B94A-486F8C6981C2}" type="parTrans" cxnId="{4E273E53-DF71-45A7-BA6C-737DF4AD61ED}">
      <dgm:prSet/>
      <dgm:spPr/>
      <dgm:t>
        <a:bodyPr/>
        <a:lstStyle/>
        <a:p>
          <a:endParaRPr lang="en-US"/>
        </a:p>
      </dgm:t>
    </dgm:pt>
    <dgm:pt modelId="{A772639E-ECF8-46A2-9943-07F68BF63450}" type="sibTrans" cxnId="{4E273E53-DF71-45A7-BA6C-737DF4AD61ED}">
      <dgm:prSet/>
      <dgm:spPr/>
      <dgm:t>
        <a:bodyPr/>
        <a:lstStyle/>
        <a:p>
          <a:endParaRPr lang="en-US"/>
        </a:p>
      </dgm:t>
    </dgm:pt>
    <dgm:pt modelId="{48B00622-C004-459B-83E9-89F5B9C739D0}" type="pres">
      <dgm:prSet presAssocID="{38EBC5AF-43AA-441C-8DB3-A923A68A8176}" presName="hierChild1" presStyleCnt="0">
        <dgm:presLayoutVars>
          <dgm:chPref val="1"/>
          <dgm:dir/>
          <dgm:animOne val="branch"/>
          <dgm:animLvl val="lvl"/>
          <dgm:resizeHandles/>
        </dgm:presLayoutVars>
      </dgm:prSet>
      <dgm:spPr/>
    </dgm:pt>
    <dgm:pt modelId="{E9B42DE2-4DFA-4581-97BD-CCD7BC867C63}" type="pres">
      <dgm:prSet presAssocID="{B6CBA389-3DD7-4768-824E-DADBB7DC7E66}" presName="hierRoot1" presStyleCnt="0"/>
      <dgm:spPr/>
    </dgm:pt>
    <dgm:pt modelId="{E8D2EABA-20A9-49AB-B8F3-07D050CDAAF1}" type="pres">
      <dgm:prSet presAssocID="{B6CBA389-3DD7-4768-824E-DADBB7DC7E66}" presName="composite" presStyleCnt="0"/>
      <dgm:spPr/>
    </dgm:pt>
    <dgm:pt modelId="{76F50AFD-DB95-4D10-B17E-DE05B0648F81}" type="pres">
      <dgm:prSet presAssocID="{B6CBA389-3DD7-4768-824E-DADBB7DC7E66}" presName="background" presStyleLbl="node0" presStyleIdx="0" presStyleCnt="3"/>
      <dgm:spPr/>
    </dgm:pt>
    <dgm:pt modelId="{F4F70799-7AAB-422F-A978-1690ED54039D}" type="pres">
      <dgm:prSet presAssocID="{B6CBA389-3DD7-4768-824E-DADBB7DC7E66}" presName="text" presStyleLbl="fgAcc0" presStyleIdx="0" presStyleCnt="3">
        <dgm:presLayoutVars>
          <dgm:chPref val="3"/>
        </dgm:presLayoutVars>
      </dgm:prSet>
      <dgm:spPr/>
    </dgm:pt>
    <dgm:pt modelId="{9CFFC42B-E74B-43FA-9660-6505EC656B06}" type="pres">
      <dgm:prSet presAssocID="{B6CBA389-3DD7-4768-824E-DADBB7DC7E66}" presName="hierChild2" presStyleCnt="0"/>
      <dgm:spPr/>
    </dgm:pt>
    <dgm:pt modelId="{2ECB44CC-99A0-4B95-93B8-0D3386DE820B}" type="pres">
      <dgm:prSet presAssocID="{0A0C3A90-7A8E-4488-9B8C-BC19E2C5E967}" presName="hierRoot1" presStyleCnt="0"/>
      <dgm:spPr/>
    </dgm:pt>
    <dgm:pt modelId="{7583F1ED-22FC-4492-BB24-5A6E019F8851}" type="pres">
      <dgm:prSet presAssocID="{0A0C3A90-7A8E-4488-9B8C-BC19E2C5E967}" presName="composite" presStyleCnt="0"/>
      <dgm:spPr/>
    </dgm:pt>
    <dgm:pt modelId="{809AE678-547B-4C87-B8DF-0D10A299B0F3}" type="pres">
      <dgm:prSet presAssocID="{0A0C3A90-7A8E-4488-9B8C-BC19E2C5E967}" presName="background" presStyleLbl="node0" presStyleIdx="1" presStyleCnt="3"/>
      <dgm:spPr/>
    </dgm:pt>
    <dgm:pt modelId="{5594CF85-A32C-4E61-892E-2C0616AB20BC}" type="pres">
      <dgm:prSet presAssocID="{0A0C3A90-7A8E-4488-9B8C-BC19E2C5E967}" presName="text" presStyleLbl="fgAcc0" presStyleIdx="1" presStyleCnt="3">
        <dgm:presLayoutVars>
          <dgm:chPref val="3"/>
        </dgm:presLayoutVars>
      </dgm:prSet>
      <dgm:spPr/>
    </dgm:pt>
    <dgm:pt modelId="{4D1D2F0E-40EF-48A5-89A4-5004DAF9741B}" type="pres">
      <dgm:prSet presAssocID="{0A0C3A90-7A8E-4488-9B8C-BC19E2C5E967}" presName="hierChild2" presStyleCnt="0"/>
      <dgm:spPr/>
    </dgm:pt>
    <dgm:pt modelId="{269D660E-BEF6-49D9-A764-BCD26E973912}" type="pres">
      <dgm:prSet presAssocID="{6839B7A1-FF81-457C-B66A-8281517452D1}" presName="hierRoot1" presStyleCnt="0"/>
      <dgm:spPr/>
    </dgm:pt>
    <dgm:pt modelId="{D5F42A21-B1F7-48A9-B0B6-756BB1CF1CC7}" type="pres">
      <dgm:prSet presAssocID="{6839B7A1-FF81-457C-B66A-8281517452D1}" presName="composite" presStyleCnt="0"/>
      <dgm:spPr/>
    </dgm:pt>
    <dgm:pt modelId="{F3E75EEF-25AD-427F-9BCD-0FDCE18CB63D}" type="pres">
      <dgm:prSet presAssocID="{6839B7A1-FF81-457C-B66A-8281517452D1}" presName="background" presStyleLbl="node0" presStyleIdx="2" presStyleCnt="3"/>
      <dgm:spPr/>
    </dgm:pt>
    <dgm:pt modelId="{5CFDAF8B-03D1-4F43-BA29-63258FAC7221}" type="pres">
      <dgm:prSet presAssocID="{6839B7A1-FF81-457C-B66A-8281517452D1}" presName="text" presStyleLbl="fgAcc0" presStyleIdx="2" presStyleCnt="3">
        <dgm:presLayoutVars>
          <dgm:chPref val="3"/>
        </dgm:presLayoutVars>
      </dgm:prSet>
      <dgm:spPr/>
    </dgm:pt>
    <dgm:pt modelId="{70E9F10D-E67F-4579-AC96-55DE7D9DDBE7}" type="pres">
      <dgm:prSet presAssocID="{6839B7A1-FF81-457C-B66A-8281517452D1}" presName="hierChild2" presStyleCnt="0"/>
      <dgm:spPr/>
    </dgm:pt>
  </dgm:ptLst>
  <dgm:cxnLst>
    <dgm:cxn modelId="{1B26D83A-A0C3-48EA-BF73-AB2FF350CD52}" srcId="{38EBC5AF-43AA-441C-8DB3-A923A68A8176}" destId="{0A0C3A90-7A8E-4488-9B8C-BC19E2C5E967}" srcOrd="1" destOrd="0" parTransId="{00DCCEC4-4B92-41BC-A61F-BCA5D86C835B}" sibTransId="{2A10F6D3-BF41-454A-8D8C-3AE6E839C093}"/>
    <dgm:cxn modelId="{4E273E53-DF71-45A7-BA6C-737DF4AD61ED}" srcId="{38EBC5AF-43AA-441C-8DB3-A923A68A8176}" destId="{6839B7A1-FF81-457C-B66A-8281517452D1}" srcOrd="2" destOrd="0" parTransId="{C60609A6-3D50-4604-B94A-486F8C6981C2}" sibTransId="{A772639E-ECF8-46A2-9943-07F68BF63450}"/>
    <dgm:cxn modelId="{BBBD5459-A6F5-45EF-9870-610C685FE3FD}" srcId="{38EBC5AF-43AA-441C-8DB3-A923A68A8176}" destId="{B6CBA389-3DD7-4768-824E-DADBB7DC7E66}" srcOrd="0" destOrd="0" parTransId="{7F84F208-AD12-41C9-B1B0-4DBC67046592}" sibTransId="{144461E7-B489-4C62-B491-DD23DC5C7113}"/>
    <dgm:cxn modelId="{618A437E-C0B7-4569-865F-1A114D87B5EB}" type="presOf" srcId="{0A0C3A90-7A8E-4488-9B8C-BC19E2C5E967}" destId="{5594CF85-A32C-4E61-892E-2C0616AB20BC}" srcOrd="0" destOrd="0" presId="urn:microsoft.com/office/officeart/2005/8/layout/hierarchy1"/>
    <dgm:cxn modelId="{73866198-DADA-492C-9A0B-2D8C104E6B0B}" type="presOf" srcId="{6839B7A1-FF81-457C-B66A-8281517452D1}" destId="{5CFDAF8B-03D1-4F43-BA29-63258FAC7221}" srcOrd="0" destOrd="0" presId="urn:microsoft.com/office/officeart/2005/8/layout/hierarchy1"/>
    <dgm:cxn modelId="{979CA5DA-1ADC-406E-9290-3E5CEAFB637E}" type="presOf" srcId="{B6CBA389-3DD7-4768-824E-DADBB7DC7E66}" destId="{F4F70799-7AAB-422F-A978-1690ED54039D}" srcOrd="0" destOrd="0" presId="urn:microsoft.com/office/officeart/2005/8/layout/hierarchy1"/>
    <dgm:cxn modelId="{C5E6BCF0-869D-411E-A355-E7AC492F2C07}" type="presOf" srcId="{38EBC5AF-43AA-441C-8DB3-A923A68A8176}" destId="{48B00622-C004-459B-83E9-89F5B9C739D0}" srcOrd="0" destOrd="0" presId="urn:microsoft.com/office/officeart/2005/8/layout/hierarchy1"/>
    <dgm:cxn modelId="{193FBB41-93EA-4072-8D4B-998E3B03B11F}" type="presParOf" srcId="{48B00622-C004-459B-83E9-89F5B9C739D0}" destId="{E9B42DE2-4DFA-4581-97BD-CCD7BC867C63}" srcOrd="0" destOrd="0" presId="urn:microsoft.com/office/officeart/2005/8/layout/hierarchy1"/>
    <dgm:cxn modelId="{FD175876-3290-4C92-A112-336CAD4B4B44}" type="presParOf" srcId="{E9B42DE2-4DFA-4581-97BD-CCD7BC867C63}" destId="{E8D2EABA-20A9-49AB-B8F3-07D050CDAAF1}" srcOrd="0" destOrd="0" presId="urn:microsoft.com/office/officeart/2005/8/layout/hierarchy1"/>
    <dgm:cxn modelId="{CBAF73AE-6C38-476F-8A99-86962A066459}" type="presParOf" srcId="{E8D2EABA-20A9-49AB-B8F3-07D050CDAAF1}" destId="{76F50AFD-DB95-4D10-B17E-DE05B0648F81}" srcOrd="0" destOrd="0" presId="urn:microsoft.com/office/officeart/2005/8/layout/hierarchy1"/>
    <dgm:cxn modelId="{F70185FC-C216-4520-9FE5-88BBCC75E092}" type="presParOf" srcId="{E8D2EABA-20A9-49AB-B8F3-07D050CDAAF1}" destId="{F4F70799-7AAB-422F-A978-1690ED54039D}" srcOrd="1" destOrd="0" presId="urn:microsoft.com/office/officeart/2005/8/layout/hierarchy1"/>
    <dgm:cxn modelId="{9F61DF3C-483E-42E3-9CFE-B8D6EE8CD08E}" type="presParOf" srcId="{E9B42DE2-4DFA-4581-97BD-CCD7BC867C63}" destId="{9CFFC42B-E74B-43FA-9660-6505EC656B06}" srcOrd="1" destOrd="0" presId="urn:microsoft.com/office/officeart/2005/8/layout/hierarchy1"/>
    <dgm:cxn modelId="{034FBDEA-EFD3-4936-B129-31DB90B5C91C}" type="presParOf" srcId="{48B00622-C004-459B-83E9-89F5B9C739D0}" destId="{2ECB44CC-99A0-4B95-93B8-0D3386DE820B}" srcOrd="1" destOrd="0" presId="urn:microsoft.com/office/officeart/2005/8/layout/hierarchy1"/>
    <dgm:cxn modelId="{F6C19A9C-2A86-4401-A479-FA2717D4A2F1}" type="presParOf" srcId="{2ECB44CC-99A0-4B95-93B8-0D3386DE820B}" destId="{7583F1ED-22FC-4492-BB24-5A6E019F8851}" srcOrd="0" destOrd="0" presId="urn:microsoft.com/office/officeart/2005/8/layout/hierarchy1"/>
    <dgm:cxn modelId="{D58D8E72-7646-492D-AE17-4E8A5D93B968}" type="presParOf" srcId="{7583F1ED-22FC-4492-BB24-5A6E019F8851}" destId="{809AE678-547B-4C87-B8DF-0D10A299B0F3}" srcOrd="0" destOrd="0" presId="urn:microsoft.com/office/officeart/2005/8/layout/hierarchy1"/>
    <dgm:cxn modelId="{0DFD7299-116F-49B8-A0ED-BB3780A871FA}" type="presParOf" srcId="{7583F1ED-22FC-4492-BB24-5A6E019F8851}" destId="{5594CF85-A32C-4E61-892E-2C0616AB20BC}" srcOrd="1" destOrd="0" presId="urn:microsoft.com/office/officeart/2005/8/layout/hierarchy1"/>
    <dgm:cxn modelId="{2CD58492-0BD5-495E-BE0B-3688EF97DCDD}" type="presParOf" srcId="{2ECB44CC-99A0-4B95-93B8-0D3386DE820B}" destId="{4D1D2F0E-40EF-48A5-89A4-5004DAF9741B}" srcOrd="1" destOrd="0" presId="urn:microsoft.com/office/officeart/2005/8/layout/hierarchy1"/>
    <dgm:cxn modelId="{27943451-9196-41C9-B09A-30B0E1CF9F66}" type="presParOf" srcId="{48B00622-C004-459B-83E9-89F5B9C739D0}" destId="{269D660E-BEF6-49D9-A764-BCD26E973912}" srcOrd="2" destOrd="0" presId="urn:microsoft.com/office/officeart/2005/8/layout/hierarchy1"/>
    <dgm:cxn modelId="{2B1E5AD2-F6E8-415A-9CE1-FB90673986A1}" type="presParOf" srcId="{269D660E-BEF6-49D9-A764-BCD26E973912}" destId="{D5F42A21-B1F7-48A9-B0B6-756BB1CF1CC7}" srcOrd="0" destOrd="0" presId="urn:microsoft.com/office/officeart/2005/8/layout/hierarchy1"/>
    <dgm:cxn modelId="{63671C02-F659-4AB5-909C-D3810C32A51D}" type="presParOf" srcId="{D5F42A21-B1F7-48A9-B0B6-756BB1CF1CC7}" destId="{F3E75EEF-25AD-427F-9BCD-0FDCE18CB63D}" srcOrd="0" destOrd="0" presId="urn:microsoft.com/office/officeart/2005/8/layout/hierarchy1"/>
    <dgm:cxn modelId="{99B610FA-C38A-429B-9183-3F47AED221F5}" type="presParOf" srcId="{D5F42A21-B1F7-48A9-B0B6-756BB1CF1CC7}" destId="{5CFDAF8B-03D1-4F43-BA29-63258FAC7221}" srcOrd="1" destOrd="0" presId="urn:microsoft.com/office/officeart/2005/8/layout/hierarchy1"/>
    <dgm:cxn modelId="{C220F932-F50A-4379-9F3C-32EB7B25A90E}" type="presParOf" srcId="{269D660E-BEF6-49D9-A764-BCD26E973912}" destId="{70E9F10D-E67F-4579-AC96-55DE7D9DDBE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FB67BD-8829-4177-B217-9442947219EA}">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Social Psychology</a:t>
          </a:r>
          <a:endParaRPr lang="en-US" sz="3900" kern="1200"/>
        </a:p>
      </dsp:txBody>
      <dsp:txXfrm>
        <a:off x="0" y="39687"/>
        <a:ext cx="3286125" cy="1971675"/>
      </dsp:txXfrm>
    </dsp:sp>
    <dsp:sp modelId="{183D518A-2442-4EEC-81D9-FFDBD05796C2}">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Social Influence </a:t>
          </a:r>
          <a:endParaRPr lang="en-US" sz="3900" kern="1200"/>
        </a:p>
      </dsp:txBody>
      <dsp:txXfrm>
        <a:off x="3614737" y="39687"/>
        <a:ext cx="3286125" cy="1971675"/>
      </dsp:txXfrm>
    </dsp:sp>
    <dsp:sp modelId="{968759B3-7966-423A-AF97-3E225BB89057}">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Social influencers </a:t>
          </a:r>
          <a:endParaRPr lang="en-US" sz="3900" kern="1200"/>
        </a:p>
      </dsp:txBody>
      <dsp:txXfrm>
        <a:off x="7229475" y="39687"/>
        <a:ext cx="3286125" cy="1971675"/>
      </dsp:txXfrm>
    </dsp:sp>
    <dsp:sp modelId="{2847AE44-C0A6-4426-BCB3-21BD45AD7F3C}">
      <dsp:nvSpPr>
        <dsp:cNvPr id="0" name=""/>
        <dsp:cNvSpPr/>
      </dsp:nvSpPr>
      <dsp:spPr>
        <a:xfrm>
          <a:off x="1807368"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Double standards</a:t>
          </a:r>
          <a:endParaRPr lang="en-US" sz="3900" kern="1200"/>
        </a:p>
      </dsp:txBody>
      <dsp:txXfrm>
        <a:off x="1807368" y="2339975"/>
        <a:ext cx="3286125" cy="1971675"/>
      </dsp:txXfrm>
    </dsp:sp>
    <dsp:sp modelId="{DF2C21D8-A7C4-4215-9F79-7D73FC3875B1}">
      <dsp:nvSpPr>
        <dsp:cNvPr id="0" name=""/>
        <dsp:cNvSpPr/>
      </dsp:nvSpPr>
      <dsp:spPr>
        <a:xfrm>
          <a:off x="5422106"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Impact of social influencers  </a:t>
          </a:r>
          <a:endParaRPr lang="en-US" sz="3900" kern="1200"/>
        </a:p>
      </dsp:txBody>
      <dsp:txXfrm>
        <a:off x="5422106"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23652C-C8BF-48A8-94C4-27E06C780C60}">
      <dsp:nvSpPr>
        <dsp:cNvPr id="0" name=""/>
        <dsp:cNvSpPr/>
      </dsp:nvSpPr>
      <dsp:spPr>
        <a:xfrm>
          <a:off x="0" y="3646"/>
          <a:ext cx="10731500" cy="7766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295E21-32E6-4396-A489-F3D125028AF7}">
      <dsp:nvSpPr>
        <dsp:cNvPr id="0" name=""/>
        <dsp:cNvSpPr/>
      </dsp:nvSpPr>
      <dsp:spPr>
        <a:xfrm>
          <a:off x="234939" y="178394"/>
          <a:ext cx="427162" cy="4271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9FD55C-BE26-4666-971B-3A541829D0E5}">
      <dsp:nvSpPr>
        <dsp:cNvPr id="0" name=""/>
        <dsp:cNvSpPr/>
      </dsp:nvSpPr>
      <dsp:spPr>
        <a:xfrm>
          <a:off x="897041" y="3646"/>
          <a:ext cx="9834458" cy="77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196" tIns="82196" rIns="82196" bIns="82196" numCol="1" spcCol="1270" anchor="ctr" anchorCtr="0">
          <a:noAutofit/>
        </a:bodyPr>
        <a:lstStyle/>
        <a:p>
          <a:pPr marL="0" lvl="0" indent="0" algn="l" defTabSz="844550">
            <a:lnSpc>
              <a:spcPct val="100000"/>
            </a:lnSpc>
            <a:spcBef>
              <a:spcPct val="0"/>
            </a:spcBef>
            <a:spcAft>
              <a:spcPct val="35000"/>
            </a:spcAft>
            <a:buNone/>
          </a:pPr>
          <a:r>
            <a:rPr lang="en-GB" sz="1900" kern="1200" dirty="0"/>
            <a:t>Social psychology as the study of the behaviours, thoughts and feelings of humans and how these are influenced by other people. </a:t>
          </a:r>
          <a:endParaRPr lang="en-US" sz="1900" kern="1200" dirty="0"/>
        </a:p>
      </dsp:txBody>
      <dsp:txXfrm>
        <a:off x="897041" y="3646"/>
        <a:ext cx="9834458" cy="776659"/>
      </dsp:txXfrm>
    </dsp:sp>
    <dsp:sp modelId="{074A1551-BC07-425C-80EF-9E3B729C30EB}">
      <dsp:nvSpPr>
        <dsp:cNvPr id="0" name=""/>
        <dsp:cNvSpPr/>
      </dsp:nvSpPr>
      <dsp:spPr>
        <a:xfrm>
          <a:off x="0" y="974470"/>
          <a:ext cx="10731500" cy="7766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E9A840-36F1-4911-9418-142D93D96A4A}">
      <dsp:nvSpPr>
        <dsp:cNvPr id="0" name=""/>
        <dsp:cNvSpPr/>
      </dsp:nvSpPr>
      <dsp:spPr>
        <a:xfrm>
          <a:off x="234939" y="1149219"/>
          <a:ext cx="427162" cy="4271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450247-6237-4919-9279-A8408026DE86}">
      <dsp:nvSpPr>
        <dsp:cNvPr id="0" name=""/>
        <dsp:cNvSpPr/>
      </dsp:nvSpPr>
      <dsp:spPr>
        <a:xfrm>
          <a:off x="897041" y="974470"/>
          <a:ext cx="9834458" cy="77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196" tIns="82196" rIns="82196" bIns="82196" numCol="1" spcCol="1270" anchor="ctr" anchorCtr="0">
          <a:noAutofit/>
        </a:bodyPr>
        <a:lstStyle/>
        <a:p>
          <a:pPr marL="0" lvl="0" indent="0" algn="l" defTabSz="844550">
            <a:lnSpc>
              <a:spcPct val="100000"/>
            </a:lnSpc>
            <a:spcBef>
              <a:spcPct val="0"/>
            </a:spcBef>
            <a:spcAft>
              <a:spcPct val="35000"/>
            </a:spcAft>
            <a:buNone/>
          </a:pPr>
          <a:r>
            <a:rPr lang="en-GB" sz="1900" kern="1200"/>
            <a:t>Describe </a:t>
          </a:r>
          <a:endParaRPr lang="en-US" sz="1900" kern="1200"/>
        </a:p>
      </dsp:txBody>
      <dsp:txXfrm>
        <a:off x="897041" y="974470"/>
        <a:ext cx="9834458" cy="776659"/>
      </dsp:txXfrm>
    </dsp:sp>
    <dsp:sp modelId="{34FB6186-C99F-4B47-B700-91EABBFE1053}">
      <dsp:nvSpPr>
        <dsp:cNvPr id="0" name=""/>
        <dsp:cNvSpPr/>
      </dsp:nvSpPr>
      <dsp:spPr>
        <a:xfrm>
          <a:off x="0" y="1945295"/>
          <a:ext cx="10731500" cy="7766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E1738C-5925-4582-B42F-3A1596F610A4}">
      <dsp:nvSpPr>
        <dsp:cNvPr id="0" name=""/>
        <dsp:cNvSpPr/>
      </dsp:nvSpPr>
      <dsp:spPr>
        <a:xfrm>
          <a:off x="234939" y="2120043"/>
          <a:ext cx="427162" cy="4271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7135BE-F8F8-4377-A163-51EB38A32F86}">
      <dsp:nvSpPr>
        <dsp:cNvPr id="0" name=""/>
        <dsp:cNvSpPr/>
      </dsp:nvSpPr>
      <dsp:spPr>
        <a:xfrm>
          <a:off x="897041" y="1945295"/>
          <a:ext cx="9834458" cy="77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196" tIns="82196" rIns="82196" bIns="82196" numCol="1" spcCol="1270" anchor="ctr" anchorCtr="0">
          <a:noAutofit/>
        </a:bodyPr>
        <a:lstStyle/>
        <a:p>
          <a:pPr marL="0" lvl="0" indent="0" algn="l" defTabSz="844550">
            <a:lnSpc>
              <a:spcPct val="100000"/>
            </a:lnSpc>
            <a:spcBef>
              <a:spcPct val="0"/>
            </a:spcBef>
            <a:spcAft>
              <a:spcPct val="35000"/>
            </a:spcAft>
            <a:buNone/>
          </a:pPr>
          <a:r>
            <a:rPr lang="en-GB" sz="1900" kern="1200"/>
            <a:t>Explain </a:t>
          </a:r>
          <a:endParaRPr lang="en-US" sz="1900" kern="1200"/>
        </a:p>
      </dsp:txBody>
      <dsp:txXfrm>
        <a:off x="897041" y="1945295"/>
        <a:ext cx="9834458" cy="776659"/>
      </dsp:txXfrm>
    </dsp:sp>
    <dsp:sp modelId="{EE39AED3-0A53-4A81-90E7-0DAB0B042ECF}">
      <dsp:nvSpPr>
        <dsp:cNvPr id="0" name=""/>
        <dsp:cNvSpPr/>
      </dsp:nvSpPr>
      <dsp:spPr>
        <a:xfrm>
          <a:off x="0" y="2916119"/>
          <a:ext cx="10731500" cy="7766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97D5AD-E4BC-4CC4-A16E-4D2C4402F348}">
      <dsp:nvSpPr>
        <dsp:cNvPr id="0" name=""/>
        <dsp:cNvSpPr/>
      </dsp:nvSpPr>
      <dsp:spPr>
        <a:xfrm>
          <a:off x="234939" y="3090868"/>
          <a:ext cx="427162" cy="4271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832C1A-B5DA-42E4-932D-0CADC9CA2E61}">
      <dsp:nvSpPr>
        <dsp:cNvPr id="0" name=""/>
        <dsp:cNvSpPr/>
      </dsp:nvSpPr>
      <dsp:spPr>
        <a:xfrm>
          <a:off x="897041" y="2916119"/>
          <a:ext cx="9834458" cy="77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196" tIns="82196" rIns="82196" bIns="82196" numCol="1" spcCol="1270" anchor="ctr" anchorCtr="0">
          <a:noAutofit/>
        </a:bodyPr>
        <a:lstStyle/>
        <a:p>
          <a:pPr marL="0" lvl="0" indent="0" algn="l" defTabSz="844550">
            <a:lnSpc>
              <a:spcPct val="100000"/>
            </a:lnSpc>
            <a:spcBef>
              <a:spcPct val="0"/>
            </a:spcBef>
            <a:spcAft>
              <a:spcPct val="35000"/>
            </a:spcAft>
            <a:buNone/>
          </a:pPr>
          <a:r>
            <a:rPr lang="en-GB" sz="1900" kern="1200"/>
            <a:t>Predict </a:t>
          </a:r>
          <a:endParaRPr lang="en-US" sz="1900" kern="1200"/>
        </a:p>
      </dsp:txBody>
      <dsp:txXfrm>
        <a:off x="897041" y="2916119"/>
        <a:ext cx="9834458" cy="776659"/>
      </dsp:txXfrm>
    </dsp:sp>
    <dsp:sp modelId="{0CCE62A6-291C-4C52-B9FC-D4F885ABC07E}">
      <dsp:nvSpPr>
        <dsp:cNvPr id="0" name=""/>
        <dsp:cNvSpPr/>
      </dsp:nvSpPr>
      <dsp:spPr>
        <a:xfrm>
          <a:off x="0" y="3886944"/>
          <a:ext cx="10731500" cy="7766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2A9E30-1BC4-4045-8B16-DB6BE7BA3E6C}">
      <dsp:nvSpPr>
        <dsp:cNvPr id="0" name=""/>
        <dsp:cNvSpPr/>
      </dsp:nvSpPr>
      <dsp:spPr>
        <a:xfrm>
          <a:off x="234939" y="4061692"/>
          <a:ext cx="427162" cy="42716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AF8591-ED00-4096-AD58-600FF76A88EC}">
      <dsp:nvSpPr>
        <dsp:cNvPr id="0" name=""/>
        <dsp:cNvSpPr/>
      </dsp:nvSpPr>
      <dsp:spPr>
        <a:xfrm>
          <a:off x="897041" y="3886944"/>
          <a:ext cx="9834458" cy="77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196" tIns="82196" rIns="82196" bIns="82196" numCol="1" spcCol="1270" anchor="ctr" anchorCtr="0">
          <a:noAutofit/>
        </a:bodyPr>
        <a:lstStyle/>
        <a:p>
          <a:pPr marL="0" lvl="0" indent="0" algn="l" defTabSz="844550">
            <a:lnSpc>
              <a:spcPct val="100000"/>
            </a:lnSpc>
            <a:spcBef>
              <a:spcPct val="0"/>
            </a:spcBef>
            <a:spcAft>
              <a:spcPct val="35000"/>
            </a:spcAft>
            <a:buNone/>
          </a:pPr>
          <a:r>
            <a:rPr lang="en-GB" sz="1900" kern="1200"/>
            <a:t>(Hogg and Vaughan, 2017, p.4) </a:t>
          </a:r>
          <a:endParaRPr lang="en-US" sz="1900" kern="1200"/>
        </a:p>
      </dsp:txBody>
      <dsp:txXfrm>
        <a:off x="897041" y="3886944"/>
        <a:ext cx="9834458" cy="7766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2C3B37-0600-445D-984C-961B1B4ABF62}">
      <dsp:nvSpPr>
        <dsp:cNvPr id="0" name=""/>
        <dsp:cNvSpPr/>
      </dsp:nvSpPr>
      <dsp:spPr>
        <a:xfrm>
          <a:off x="0" y="506528"/>
          <a:ext cx="10515600"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42DFE1F-F370-4051-9B12-783F99A0EC13}">
      <dsp:nvSpPr>
        <dsp:cNvPr id="0" name=""/>
        <dsp:cNvSpPr/>
      </dsp:nvSpPr>
      <dsp:spPr>
        <a:xfrm>
          <a:off x="525780" y="19448"/>
          <a:ext cx="7360920"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466850">
            <a:lnSpc>
              <a:spcPct val="90000"/>
            </a:lnSpc>
            <a:spcBef>
              <a:spcPct val="0"/>
            </a:spcBef>
            <a:spcAft>
              <a:spcPct val="35000"/>
            </a:spcAft>
            <a:buNone/>
          </a:pPr>
          <a:r>
            <a:rPr lang="en-GB" sz="3300" kern="1200"/>
            <a:t>Conformity </a:t>
          </a:r>
          <a:endParaRPr lang="en-US" sz="3300" kern="1200"/>
        </a:p>
      </dsp:txBody>
      <dsp:txXfrm>
        <a:off x="573335" y="67003"/>
        <a:ext cx="7265810" cy="879050"/>
      </dsp:txXfrm>
    </dsp:sp>
    <dsp:sp modelId="{D58962C0-A1CE-4C5E-90A2-781B80390A67}">
      <dsp:nvSpPr>
        <dsp:cNvPr id="0" name=""/>
        <dsp:cNvSpPr/>
      </dsp:nvSpPr>
      <dsp:spPr>
        <a:xfrm>
          <a:off x="0" y="2003409"/>
          <a:ext cx="10515600"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7C63B1-C3FA-4FBF-BCE6-27DFB6B31B06}">
      <dsp:nvSpPr>
        <dsp:cNvPr id="0" name=""/>
        <dsp:cNvSpPr/>
      </dsp:nvSpPr>
      <dsp:spPr>
        <a:xfrm>
          <a:off x="525780" y="1516329"/>
          <a:ext cx="7360920"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466850">
            <a:lnSpc>
              <a:spcPct val="90000"/>
            </a:lnSpc>
            <a:spcBef>
              <a:spcPct val="0"/>
            </a:spcBef>
            <a:spcAft>
              <a:spcPct val="35000"/>
            </a:spcAft>
            <a:buNone/>
          </a:pPr>
          <a:r>
            <a:rPr lang="en-GB" sz="3300" kern="1200"/>
            <a:t>Social Influence </a:t>
          </a:r>
          <a:endParaRPr lang="en-US" sz="3300" kern="1200"/>
        </a:p>
      </dsp:txBody>
      <dsp:txXfrm>
        <a:off x="573335" y="1563884"/>
        <a:ext cx="7265810" cy="879050"/>
      </dsp:txXfrm>
    </dsp:sp>
    <dsp:sp modelId="{95A2649B-C408-4051-BEC5-2B0FD2DD8EC6}">
      <dsp:nvSpPr>
        <dsp:cNvPr id="0" name=""/>
        <dsp:cNvSpPr/>
      </dsp:nvSpPr>
      <dsp:spPr>
        <a:xfrm>
          <a:off x="0" y="3500289"/>
          <a:ext cx="10515600"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0EEFA5-B993-4762-AAD7-A9508A523DD7}">
      <dsp:nvSpPr>
        <dsp:cNvPr id="0" name=""/>
        <dsp:cNvSpPr/>
      </dsp:nvSpPr>
      <dsp:spPr>
        <a:xfrm>
          <a:off x="525780" y="3013209"/>
          <a:ext cx="7360920"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466850">
            <a:lnSpc>
              <a:spcPct val="90000"/>
            </a:lnSpc>
            <a:spcBef>
              <a:spcPct val="0"/>
            </a:spcBef>
            <a:spcAft>
              <a:spcPct val="35000"/>
            </a:spcAft>
            <a:buNone/>
          </a:pPr>
          <a:r>
            <a:rPr lang="en-GB" sz="3300" kern="1200"/>
            <a:t>Obedience </a:t>
          </a:r>
          <a:endParaRPr lang="en-US" sz="3300" kern="1200"/>
        </a:p>
      </dsp:txBody>
      <dsp:txXfrm>
        <a:off x="573335" y="3060764"/>
        <a:ext cx="7265810" cy="8790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393ED-7F3D-4884-A6D8-C65251473E1B}">
      <dsp:nvSpPr>
        <dsp:cNvPr id="0" name=""/>
        <dsp:cNvSpPr/>
      </dsp:nvSpPr>
      <dsp:spPr>
        <a:xfrm>
          <a:off x="0" y="600259"/>
          <a:ext cx="6666833" cy="13525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Individuals who gain fame and recognition through social media.</a:t>
          </a:r>
          <a:endParaRPr lang="en-US" sz="3400" kern="1200"/>
        </a:p>
      </dsp:txBody>
      <dsp:txXfrm>
        <a:off x="66025" y="666284"/>
        <a:ext cx="6534783" cy="1220470"/>
      </dsp:txXfrm>
    </dsp:sp>
    <dsp:sp modelId="{A0FDB81D-9C39-4288-A1B0-C241048062B8}">
      <dsp:nvSpPr>
        <dsp:cNvPr id="0" name=""/>
        <dsp:cNvSpPr/>
      </dsp:nvSpPr>
      <dsp:spPr>
        <a:xfrm>
          <a:off x="0" y="2050699"/>
          <a:ext cx="6666833" cy="135252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Individuals who amass large followings </a:t>
          </a:r>
          <a:endParaRPr lang="en-US" sz="3400" kern="1200"/>
        </a:p>
      </dsp:txBody>
      <dsp:txXfrm>
        <a:off x="66025" y="2116724"/>
        <a:ext cx="6534783" cy="1220470"/>
      </dsp:txXfrm>
    </dsp:sp>
    <dsp:sp modelId="{9AC86E80-073C-425C-90F7-891CBDB6838A}">
      <dsp:nvSpPr>
        <dsp:cNvPr id="0" name=""/>
        <dsp:cNvSpPr/>
      </dsp:nvSpPr>
      <dsp:spPr>
        <a:xfrm>
          <a:off x="0" y="3501140"/>
          <a:ext cx="6666833" cy="135252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Individuals who and influence trends, opinions, and behaviours.</a:t>
          </a:r>
          <a:endParaRPr lang="en-US" sz="3400" kern="1200"/>
        </a:p>
      </dsp:txBody>
      <dsp:txXfrm>
        <a:off x="66025" y="3567165"/>
        <a:ext cx="6534783" cy="12204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81F98-B7D9-4E9D-BAFA-AF1C2AD5C632}">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0ED30-1379-4BB0-8B37-4C07163AC858}">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By definition, social influencers are: </a:t>
          </a:r>
          <a:endParaRPr lang="en-US" sz="2400" kern="1200"/>
        </a:p>
      </dsp:txBody>
      <dsp:txXfrm>
        <a:off x="696297" y="538547"/>
        <a:ext cx="4171627" cy="2590157"/>
      </dsp:txXfrm>
    </dsp:sp>
    <dsp:sp modelId="{5FFEE37D-5134-45FC-B271-0F75793C7E23}">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A7DBB7-AD17-4956-9D91-5BA769B40920}">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 subset of digital content creators defined by their significant online following, distinctive brand persona, and patterned relationships with commercial sponsors” (Duffy, 2020) </a:t>
          </a:r>
          <a:endParaRPr lang="en-US" sz="2400" kern="1200"/>
        </a:p>
      </dsp:txBody>
      <dsp:txXfrm>
        <a:off x="5991936" y="538547"/>
        <a:ext cx="4171627" cy="2590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DA812-B668-40D4-88AB-6BE4D0D92AB5}">
      <dsp:nvSpPr>
        <dsp:cNvPr id="0" name=""/>
        <dsp:cNvSpPr/>
      </dsp:nvSpPr>
      <dsp:spPr>
        <a:xfrm>
          <a:off x="0" y="0"/>
          <a:ext cx="8742263" cy="81166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According to Lainef (2020) “influencing” can be considered as way of life and influencers use their platform to: </a:t>
          </a:r>
          <a:endParaRPr lang="en-US" sz="2100" kern="1200"/>
        </a:p>
      </dsp:txBody>
      <dsp:txXfrm>
        <a:off x="23773" y="23773"/>
        <a:ext cx="7797822" cy="764123"/>
      </dsp:txXfrm>
    </dsp:sp>
    <dsp:sp modelId="{48620B02-3E87-4D62-B2AC-E9345EDFF59D}">
      <dsp:nvSpPr>
        <dsp:cNvPr id="0" name=""/>
        <dsp:cNvSpPr/>
      </dsp:nvSpPr>
      <dsp:spPr>
        <a:xfrm>
          <a:off x="732164" y="959245"/>
          <a:ext cx="8742263" cy="81166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Express opinions</a:t>
          </a:r>
          <a:endParaRPr lang="en-US" sz="2100" kern="1200"/>
        </a:p>
      </dsp:txBody>
      <dsp:txXfrm>
        <a:off x="755937" y="983018"/>
        <a:ext cx="7434967" cy="764123"/>
      </dsp:txXfrm>
    </dsp:sp>
    <dsp:sp modelId="{8B5F7496-E59C-401D-BF91-3EB3EAF84BDA}">
      <dsp:nvSpPr>
        <dsp:cNvPr id="0" name=""/>
        <dsp:cNvSpPr/>
      </dsp:nvSpPr>
      <dsp:spPr>
        <a:xfrm>
          <a:off x="1453401" y="1918490"/>
          <a:ext cx="8742263" cy="81166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Critique topic area (lifestyle, health, beauty, brands, services and products</a:t>
          </a:r>
          <a:endParaRPr lang="en-US" sz="2100" kern="1200"/>
        </a:p>
      </dsp:txBody>
      <dsp:txXfrm>
        <a:off x="1477174" y="1942263"/>
        <a:ext cx="7445895" cy="764123"/>
      </dsp:txXfrm>
    </dsp:sp>
    <dsp:sp modelId="{10B1D59D-1654-4A2A-95F9-58BFA5B66C09}">
      <dsp:nvSpPr>
        <dsp:cNvPr id="0" name=""/>
        <dsp:cNvSpPr/>
      </dsp:nvSpPr>
      <dsp:spPr>
        <a:xfrm>
          <a:off x="2185565" y="2877735"/>
          <a:ext cx="8742263" cy="81166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Sell and promote products </a:t>
          </a:r>
          <a:endParaRPr lang="en-US" sz="2100" kern="1200"/>
        </a:p>
      </dsp:txBody>
      <dsp:txXfrm>
        <a:off x="2209338" y="2901508"/>
        <a:ext cx="7434967" cy="764123"/>
      </dsp:txXfrm>
    </dsp:sp>
    <dsp:sp modelId="{FC47AF11-DB3C-49DE-A3E3-5D6879F5AA14}">
      <dsp:nvSpPr>
        <dsp:cNvPr id="0" name=""/>
        <dsp:cNvSpPr/>
      </dsp:nvSpPr>
      <dsp:spPr>
        <a:xfrm>
          <a:off x="8214678" y="621664"/>
          <a:ext cx="527584" cy="52758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33384" y="621664"/>
        <a:ext cx="290172" cy="397007"/>
      </dsp:txXfrm>
    </dsp:sp>
    <dsp:sp modelId="{23912290-4F0D-46BA-8AE0-94DB1E464F89}">
      <dsp:nvSpPr>
        <dsp:cNvPr id="0" name=""/>
        <dsp:cNvSpPr/>
      </dsp:nvSpPr>
      <dsp:spPr>
        <a:xfrm>
          <a:off x="8946842" y="1580910"/>
          <a:ext cx="527584" cy="527584"/>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065548" y="1580910"/>
        <a:ext cx="290172" cy="397007"/>
      </dsp:txXfrm>
    </dsp:sp>
    <dsp:sp modelId="{224E0256-D5E8-4D50-94DC-68FF3B2BFA0B}">
      <dsp:nvSpPr>
        <dsp:cNvPr id="0" name=""/>
        <dsp:cNvSpPr/>
      </dsp:nvSpPr>
      <dsp:spPr>
        <a:xfrm>
          <a:off x="9668079" y="2540155"/>
          <a:ext cx="527584" cy="527584"/>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786785" y="2540155"/>
        <a:ext cx="290172" cy="39700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E3DCC4-EB8C-475E-87C4-0A8ADC228B38}">
      <dsp:nvSpPr>
        <dsp:cNvPr id="0" name=""/>
        <dsp:cNvSpPr/>
      </dsp:nvSpPr>
      <dsp:spPr>
        <a:xfrm>
          <a:off x="0" y="34705"/>
          <a:ext cx="5933182"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Fascism can be explained as a far-right movement, that includes: </a:t>
          </a:r>
        </a:p>
      </dsp:txBody>
      <dsp:txXfrm>
        <a:off x="31185" y="65890"/>
        <a:ext cx="5870812" cy="576450"/>
      </dsp:txXfrm>
    </dsp:sp>
    <dsp:sp modelId="{82D8E2A3-EDE5-4605-8BA9-8DD8B83A8937}">
      <dsp:nvSpPr>
        <dsp:cNvPr id="0" name=""/>
        <dsp:cNvSpPr/>
      </dsp:nvSpPr>
      <dsp:spPr>
        <a:xfrm>
          <a:off x="0" y="719605"/>
          <a:ext cx="5933182"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Doctorial leadership </a:t>
          </a:r>
        </a:p>
      </dsp:txBody>
      <dsp:txXfrm>
        <a:off x="31185" y="750790"/>
        <a:ext cx="5870812" cy="576450"/>
      </dsp:txXfrm>
    </dsp:sp>
    <dsp:sp modelId="{707DE36A-8977-4E61-81D9-F78F61CAF75E}">
      <dsp:nvSpPr>
        <dsp:cNvPr id="0" name=""/>
        <dsp:cNvSpPr/>
      </dsp:nvSpPr>
      <dsp:spPr>
        <a:xfrm>
          <a:off x="0" y="1404505"/>
          <a:ext cx="5933182"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Ultranationalism </a:t>
          </a:r>
        </a:p>
      </dsp:txBody>
      <dsp:txXfrm>
        <a:off x="31185" y="1435690"/>
        <a:ext cx="5870812" cy="576450"/>
      </dsp:txXfrm>
    </dsp:sp>
    <dsp:sp modelId="{A4E02D71-E1D1-40AB-8D76-3B349608EB10}">
      <dsp:nvSpPr>
        <dsp:cNvPr id="0" name=""/>
        <dsp:cNvSpPr/>
      </dsp:nvSpPr>
      <dsp:spPr>
        <a:xfrm>
          <a:off x="0" y="2089406"/>
          <a:ext cx="5933182"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Suppression of opposition </a:t>
          </a:r>
          <a:endParaRPr lang="en-US" sz="1600" kern="1200"/>
        </a:p>
      </dsp:txBody>
      <dsp:txXfrm>
        <a:off x="31185" y="2120591"/>
        <a:ext cx="5870812" cy="576450"/>
      </dsp:txXfrm>
    </dsp:sp>
    <dsp:sp modelId="{5E3813F8-C31F-4960-AF38-20D2AC4BB015}">
      <dsp:nvSpPr>
        <dsp:cNvPr id="0" name=""/>
        <dsp:cNvSpPr/>
      </dsp:nvSpPr>
      <dsp:spPr>
        <a:xfrm>
          <a:off x="0" y="2774306"/>
          <a:ext cx="5933182"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Have a look at current discourse between the left and right of the political ideology. </a:t>
          </a:r>
        </a:p>
      </dsp:txBody>
      <dsp:txXfrm>
        <a:off x="31185" y="2805491"/>
        <a:ext cx="5870812" cy="5764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F6223F-3C58-4319-8FB1-AD19E2C5E1FE}">
      <dsp:nvSpPr>
        <dsp:cNvPr id="0" name=""/>
        <dsp:cNvSpPr/>
      </dsp:nvSpPr>
      <dsp:spPr>
        <a:xfrm>
          <a:off x="0" y="166009"/>
          <a:ext cx="6666833" cy="16497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Double stands refer to a rule or principles that are applied in different ways to different people and groups. </a:t>
          </a:r>
          <a:endParaRPr lang="en-US" sz="3000" kern="1200"/>
        </a:p>
      </dsp:txBody>
      <dsp:txXfrm>
        <a:off x="80532" y="246541"/>
        <a:ext cx="6505769" cy="1488636"/>
      </dsp:txXfrm>
    </dsp:sp>
    <dsp:sp modelId="{356602C2-9D36-4320-8EFC-51AE61B6BC4E}">
      <dsp:nvSpPr>
        <dsp:cNvPr id="0" name=""/>
        <dsp:cNvSpPr/>
      </dsp:nvSpPr>
      <dsp:spPr>
        <a:xfrm>
          <a:off x="0" y="1902109"/>
          <a:ext cx="6666833" cy="164970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 man dress casually in the workplace and praised </a:t>
          </a:r>
          <a:endParaRPr lang="en-US" sz="3000" kern="1200"/>
        </a:p>
      </dsp:txBody>
      <dsp:txXfrm>
        <a:off x="80532" y="1982641"/>
        <a:ext cx="6505769" cy="1488636"/>
      </dsp:txXfrm>
    </dsp:sp>
    <dsp:sp modelId="{208ED6AE-6B48-44B7-94DD-1E99F85907D7}">
      <dsp:nvSpPr>
        <dsp:cNvPr id="0" name=""/>
        <dsp:cNvSpPr/>
      </dsp:nvSpPr>
      <dsp:spPr>
        <a:xfrm>
          <a:off x="0" y="3638210"/>
          <a:ext cx="6666833" cy="16497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 women dress casually and is criticised and reprimanded </a:t>
          </a:r>
          <a:endParaRPr lang="en-US" sz="3000" kern="1200"/>
        </a:p>
      </dsp:txBody>
      <dsp:txXfrm>
        <a:off x="80532" y="3718742"/>
        <a:ext cx="6505769" cy="14886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B30A5-29E9-4498-B202-129D9AD80169}">
      <dsp:nvSpPr>
        <dsp:cNvPr id="0" name=""/>
        <dsp:cNvSpPr/>
      </dsp:nvSpPr>
      <dsp:spPr>
        <a:xfrm>
          <a:off x="3633209" y="2211"/>
          <a:ext cx="4087360" cy="96691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A person’s personal identity and social identity are very much linked and bound together and has a number of positives: </a:t>
          </a:r>
          <a:endParaRPr lang="en-US" sz="1700" kern="1200"/>
        </a:p>
      </dsp:txBody>
      <dsp:txXfrm>
        <a:off x="3680410" y="49412"/>
        <a:ext cx="3992958" cy="872509"/>
      </dsp:txXfrm>
    </dsp:sp>
    <dsp:sp modelId="{B78CC982-D6D9-4AD4-97B9-8B897E3831D0}">
      <dsp:nvSpPr>
        <dsp:cNvPr id="0" name=""/>
        <dsp:cNvSpPr/>
      </dsp:nvSpPr>
      <dsp:spPr>
        <a:xfrm>
          <a:off x="3633209" y="1017469"/>
          <a:ext cx="4087360" cy="96691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Increased self-esteem </a:t>
          </a:r>
          <a:endParaRPr lang="en-US" sz="1700" kern="1200"/>
        </a:p>
      </dsp:txBody>
      <dsp:txXfrm>
        <a:off x="3680410" y="1064670"/>
        <a:ext cx="3992958" cy="872509"/>
      </dsp:txXfrm>
    </dsp:sp>
    <dsp:sp modelId="{3E45FF01-86F5-4064-808B-0EC3DE6D4649}">
      <dsp:nvSpPr>
        <dsp:cNvPr id="0" name=""/>
        <dsp:cNvSpPr/>
      </dsp:nvSpPr>
      <dsp:spPr>
        <a:xfrm>
          <a:off x="3633209" y="2032726"/>
          <a:ext cx="4087360" cy="96691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Improves overall wellbeing and mental health </a:t>
          </a:r>
          <a:endParaRPr lang="en-US" sz="1700" kern="1200"/>
        </a:p>
      </dsp:txBody>
      <dsp:txXfrm>
        <a:off x="3680410" y="2079927"/>
        <a:ext cx="3992958" cy="872509"/>
      </dsp:txXfrm>
    </dsp:sp>
    <dsp:sp modelId="{1FE0CEB8-6A2A-4A94-8F87-DA746D287170}">
      <dsp:nvSpPr>
        <dsp:cNvPr id="0" name=""/>
        <dsp:cNvSpPr/>
      </dsp:nvSpPr>
      <dsp:spPr>
        <a:xfrm>
          <a:off x="3633209" y="3047984"/>
          <a:ext cx="4087360" cy="96691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Improve self-awareness</a:t>
          </a:r>
          <a:endParaRPr lang="en-US" sz="1700" kern="1200"/>
        </a:p>
      </dsp:txBody>
      <dsp:txXfrm>
        <a:off x="3680410" y="3095185"/>
        <a:ext cx="3992958" cy="872509"/>
      </dsp:txXfrm>
    </dsp:sp>
    <dsp:sp modelId="{0E91923A-2D8B-45B2-8C6C-F3CE46E59E4F}">
      <dsp:nvSpPr>
        <dsp:cNvPr id="0" name=""/>
        <dsp:cNvSpPr/>
      </dsp:nvSpPr>
      <dsp:spPr>
        <a:xfrm>
          <a:off x="3633209" y="4063241"/>
          <a:ext cx="4087360" cy="96691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Helps build resilience </a:t>
          </a:r>
          <a:endParaRPr lang="en-US" sz="1700" kern="1200"/>
        </a:p>
      </dsp:txBody>
      <dsp:txXfrm>
        <a:off x="3680410" y="4110442"/>
        <a:ext cx="3992958" cy="87250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F50AFD-DB95-4D10-B17E-DE05B0648F81}">
      <dsp:nvSpPr>
        <dsp:cNvPr id="0" name=""/>
        <dsp:cNvSpPr/>
      </dsp:nvSpPr>
      <dsp:spPr>
        <a:xfrm>
          <a:off x="0" y="524133"/>
          <a:ext cx="2918936" cy="18535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F70799-7AAB-422F-A978-1690ED54039D}">
      <dsp:nvSpPr>
        <dsp:cNvPr id="0" name=""/>
        <dsp:cNvSpPr/>
      </dsp:nvSpPr>
      <dsp:spPr>
        <a:xfrm>
          <a:off x="324326" y="832243"/>
          <a:ext cx="2918936" cy="185352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We categorise people (including ourselves) in order to help us understand and make sense of the social environment.</a:t>
          </a:r>
          <a:endParaRPr lang="en-US" sz="1900" kern="1200"/>
        </a:p>
      </dsp:txBody>
      <dsp:txXfrm>
        <a:off x="378614" y="886531"/>
        <a:ext cx="2810360" cy="1744948"/>
      </dsp:txXfrm>
    </dsp:sp>
    <dsp:sp modelId="{809AE678-547B-4C87-B8DF-0D10A299B0F3}">
      <dsp:nvSpPr>
        <dsp:cNvPr id="0" name=""/>
        <dsp:cNvSpPr/>
      </dsp:nvSpPr>
      <dsp:spPr>
        <a:xfrm>
          <a:off x="3567588" y="524133"/>
          <a:ext cx="2918936" cy="18535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94CF85-A32C-4E61-892E-2C0616AB20BC}">
      <dsp:nvSpPr>
        <dsp:cNvPr id="0" name=""/>
        <dsp:cNvSpPr/>
      </dsp:nvSpPr>
      <dsp:spPr>
        <a:xfrm>
          <a:off x="3891915" y="832243"/>
          <a:ext cx="2918936" cy="185352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in group </a:t>
          </a:r>
          <a:endParaRPr lang="en-US" sz="1900" kern="1200"/>
        </a:p>
      </dsp:txBody>
      <dsp:txXfrm>
        <a:off x="3946203" y="886531"/>
        <a:ext cx="2810360" cy="1744948"/>
      </dsp:txXfrm>
    </dsp:sp>
    <dsp:sp modelId="{F3E75EEF-25AD-427F-9BCD-0FDCE18CB63D}">
      <dsp:nvSpPr>
        <dsp:cNvPr id="0" name=""/>
        <dsp:cNvSpPr/>
      </dsp:nvSpPr>
      <dsp:spPr>
        <a:xfrm>
          <a:off x="7135177" y="524133"/>
          <a:ext cx="2918936" cy="18535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FDAF8B-03D1-4F43-BA29-63258FAC7221}">
      <dsp:nvSpPr>
        <dsp:cNvPr id="0" name=""/>
        <dsp:cNvSpPr/>
      </dsp:nvSpPr>
      <dsp:spPr>
        <a:xfrm>
          <a:off x="7459503" y="832243"/>
          <a:ext cx="2918936" cy="185352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out group </a:t>
          </a:r>
          <a:endParaRPr lang="en-US" sz="1900" kern="1200"/>
        </a:p>
      </dsp:txBody>
      <dsp:txXfrm>
        <a:off x="7513791" y="886531"/>
        <a:ext cx="2810360" cy="174494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66FBF6-32AD-4035-956E-06B0351CFADB}" type="datetimeFigureOut">
              <a:rPr lang="en-GB" smtClean="0"/>
              <a:t>05/03/2025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F45C8D-7A2D-4A00-8E3D-12C1469D933D}" type="slidenum">
              <a:rPr lang="en-GB" smtClean="0"/>
              <a:t>‹#›</a:t>
            </a:fld>
            <a:endParaRPr lang="en-GB"/>
          </a:p>
        </p:txBody>
      </p:sp>
    </p:spTree>
    <p:extLst>
      <p:ext uri="{BB962C8B-B14F-4D97-AF65-F5344CB8AC3E}">
        <p14:creationId xmlns:p14="http://schemas.microsoft.com/office/powerpoint/2010/main" val="17262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Conformity: To adjust your actions to a norm</a:t>
            </a:r>
          </a:p>
          <a:p>
            <a:r>
              <a:rPr lang="en-GB" dirty="0"/>
              <a:t>Compliance: To comply is to come to an agreement about a course of action </a:t>
            </a:r>
          </a:p>
          <a:p>
            <a:r>
              <a:rPr lang="en-GB" dirty="0"/>
              <a:t>Obedience: To obey is to do as an authority figure commands regardless of personal preference </a:t>
            </a:r>
          </a:p>
          <a:p>
            <a:endParaRPr lang="en-GB" dirty="0"/>
          </a:p>
        </p:txBody>
      </p:sp>
      <p:sp>
        <p:nvSpPr>
          <p:cNvPr id="4" name="Slide Number Placeholder 3"/>
          <p:cNvSpPr>
            <a:spLocks noGrp="1"/>
          </p:cNvSpPr>
          <p:nvPr>
            <p:ph type="sldNum" sz="quarter" idx="5"/>
          </p:nvPr>
        </p:nvSpPr>
        <p:spPr/>
        <p:txBody>
          <a:bodyPr/>
          <a:lstStyle/>
          <a:p>
            <a:fld id="{E8F45C8D-7A2D-4A00-8E3D-12C1469D933D}" type="slidenum">
              <a:rPr lang="en-GB" smtClean="0"/>
              <a:t>7</a:t>
            </a:fld>
            <a:endParaRPr lang="en-GB"/>
          </a:p>
        </p:txBody>
      </p:sp>
    </p:spTree>
    <p:extLst>
      <p:ext uri="{BB962C8B-B14F-4D97-AF65-F5344CB8AC3E}">
        <p14:creationId xmlns:p14="http://schemas.microsoft.com/office/powerpoint/2010/main" val="278084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587D51-2010-4FD2-932F-16B062F2487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8868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are children are vaping? </a:t>
            </a:r>
          </a:p>
          <a:p>
            <a:r>
              <a:rPr lang="en-GB" dirty="0"/>
              <a:t>Can you explain the viral nature of </a:t>
            </a:r>
            <a:r>
              <a:rPr lang="en-GB" dirty="0" err="1"/>
              <a:t>tiktok</a:t>
            </a:r>
            <a:r>
              <a:rPr lang="en-GB" dirty="0"/>
              <a:t> (dances) </a:t>
            </a:r>
          </a:p>
          <a:p>
            <a:r>
              <a:rPr lang="en-GB" dirty="0"/>
              <a:t>Why are streaming has become popular amongst children and young people? </a:t>
            </a:r>
          </a:p>
        </p:txBody>
      </p:sp>
      <p:sp>
        <p:nvSpPr>
          <p:cNvPr id="4" name="Slide Number Placeholder 3"/>
          <p:cNvSpPr>
            <a:spLocks noGrp="1"/>
          </p:cNvSpPr>
          <p:nvPr>
            <p:ph type="sldNum" sz="quarter" idx="5"/>
          </p:nvPr>
        </p:nvSpPr>
        <p:spPr/>
        <p:txBody>
          <a:bodyPr/>
          <a:lstStyle/>
          <a:p>
            <a:fld id="{E8F45C8D-7A2D-4A00-8E3D-12C1469D933D}" type="slidenum">
              <a:rPr lang="en-GB" smtClean="0"/>
              <a:t>11</a:t>
            </a:fld>
            <a:endParaRPr lang="en-GB"/>
          </a:p>
        </p:txBody>
      </p:sp>
    </p:spTree>
    <p:extLst>
      <p:ext uri="{BB962C8B-B14F-4D97-AF65-F5344CB8AC3E}">
        <p14:creationId xmlns:p14="http://schemas.microsoft.com/office/powerpoint/2010/main" val="700669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F45C8D-7A2D-4A00-8E3D-12C1469D933D}" type="slidenum">
              <a:rPr lang="en-GB" smtClean="0"/>
              <a:t>14</a:t>
            </a:fld>
            <a:endParaRPr lang="en-GB"/>
          </a:p>
        </p:txBody>
      </p:sp>
    </p:spTree>
    <p:extLst>
      <p:ext uri="{BB962C8B-B14F-4D97-AF65-F5344CB8AC3E}">
        <p14:creationId xmlns:p14="http://schemas.microsoft.com/office/powerpoint/2010/main" val="14288414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Andrew Tate: Masculinity, Misogyny </a:t>
            </a:r>
          </a:p>
          <a:p>
            <a:r>
              <a:rPr lang="en-GB" dirty="0"/>
              <a:t>Jake Paul: </a:t>
            </a:r>
          </a:p>
          <a:p>
            <a:r>
              <a:rPr lang="en-GB" dirty="0"/>
              <a:t>KSI: Youtuber, Music producer, Business entrepreneur </a:t>
            </a:r>
          </a:p>
          <a:p>
            <a:r>
              <a:rPr lang="en-GB" dirty="0"/>
              <a:t>Bonnie Blue: Only Fans, Femineity, Feminism, </a:t>
            </a:r>
          </a:p>
          <a:p>
            <a:r>
              <a:rPr lang="en-GB" dirty="0"/>
              <a:t>Lily Phillips: Only Fans, Femineity, Feminism </a:t>
            </a:r>
          </a:p>
          <a:p>
            <a:r>
              <a:rPr lang="en-GB" dirty="0"/>
              <a:t>Katie Hopkins: Journalist, right-wing, political commentator, divisive figure. </a:t>
            </a:r>
          </a:p>
        </p:txBody>
      </p:sp>
      <p:sp>
        <p:nvSpPr>
          <p:cNvPr id="4" name="Slide Number Placeholder 3"/>
          <p:cNvSpPr>
            <a:spLocks noGrp="1"/>
          </p:cNvSpPr>
          <p:nvPr>
            <p:ph type="sldNum" sz="quarter" idx="5"/>
          </p:nvPr>
        </p:nvSpPr>
        <p:spPr/>
        <p:txBody>
          <a:bodyPr/>
          <a:lstStyle/>
          <a:p>
            <a:fld id="{E8F45C8D-7A2D-4A00-8E3D-12C1469D933D}" type="slidenum">
              <a:rPr lang="en-GB" smtClean="0"/>
              <a:t>16</a:t>
            </a:fld>
            <a:endParaRPr lang="en-GB"/>
          </a:p>
        </p:txBody>
      </p:sp>
    </p:spTree>
    <p:extLst>
      <p:ext uri="{BB962C8B-B14F-4D97-AF65-F5344CB8AC3E}">
        <p14:creationId xmlns:p14="http://schemas.microsoft.com/office/powerpoint/2010/main" val="33381289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F45C8D-7A2D-4A00-8E3D-12C1469D933D}" type="slidenum">
              <a:rPr lang="en-GB" smtClean="0"/>
              <a:t>17</a:t>
            </a:fld>
            <a:endParaRPr lang="en-GB"/>
          </a:p>
        </p:txBody>
      </p:sp>
    </p:spTree>
    <p:extLst>
      <p:ext uri="{BB962C8B-B14F-4D97-AF65-F5344CB8AC3E}">
        <p14:creationId xmlns:p14="http://schemas.microsoft.com/office/powerpoint/2010/main" val="34616198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F45C8D-7A2D-4A00-8E3D-12C1469D933D}" type="slidenum">
              <a:rPr lang="en-GB" smtClean="0"/>
              <a:t>18</a:t>
            </a:fld>
            <a:endParaRPr lang="en-GB"/>
          </a:p>
        </p:txBody>
      </p:sp>
    </p:spTree>
    <p:extLst>
      <p:ext uri="{BB962C8B-B14F-4D97-AF65-F5344CB8AC3E}">
        <p14:creationId xmlns:p14="http://schemas.microsoft.com/office/powerpoint/2010/main" val="32843728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message is this sending to not only young people, but to all in society? </a:t>
            </a:r>
          </a:p>
        </p:txBody>
      </p:sp>
      <p:sp>
        <p:nvSpPr>
          <p:cNvPr id="4" name="Slide Number Placeholder 3"/>
          <p:cNvSpPr>
            <a:spLocks noGrp="1"/>
          </p:cNvSpPr>
          <p:nvPr>
            <p:ph type="sldNum" sz="quarter" idx="5"/>
          </p:nvPr>
        </p:nvSpPr>
        <p:spPr/>
        <p:txBody>
          <a:bodyPr/>
          <a:lstStyle/>
          <a:p>
            <a:fld id="{E8F45C8D-7A2D-4A00-8E3D-12C1469D933D}" type="slidenum">
              <a:rPr lang="en-GB" smtClean="0"/>
              <a:t>19</a:t>
            </a:fld>
            <a:endParaRPr lang="en-GB"/>
          </a:p>
        </p:txBody>
      </p:sp>
    </p:spTree>
    <p:extLst>
      <p:ext uri="{BB962C8B-B14F-4D97-AF65-F5344CB8AC3E}">
        <p14:creationId xmlns:p14="http://schemas.microsoft.com/office/powerpoint/2010/main" val="10652023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message is sending this to young boy and men? </a:t>
            </a:r>
          </a:p>
          <a:p>
            <a:r>
              <a:rPr lang="en-GB" dirty="0"/>
              <a:t>What consequences does this ideology have on them? </a:t>
            </a:r>
          </a:p>
        </p:txBody>
      </p:sp>
      <p:sp>
        <p:nvSpPr>
          <p:cNvPr id="4" name="Slide Number Placeholder 3"/>
          <p:cNvSpPr>
            <a:spLocks noGrp="1"/>
          </p:cNvSpPr>
          <p:nvPr>
            <p:ph type="sldNum" sz="quarter" idx="5"/>
          </p:nvPr>
        </p:nvSpPr>
        <p:spPr/>
        <p:txBody>
          <a:bodyPr/>
          <a:lstStyle/>
          <a:p>
            <a:fld id="{E8F45C8D-7A2D-4A00-8E3D-12C1469D933D}" type="slidenum">
              <a:rPr lang="en-GB" smtClean="0"/>
              <a:t>21</a:t>
            </a:fld>
            <a:endParaRPr lang="en-GB"/>
          </a:p>
        </p:txBody>
      </p:sp>
    </p:spTree>
    <p:extLst>
      <p:ext uri="{BB962C8B-B14F-4D97-AF65-F5344CB8AC3E}">
        <p14:creationId xmlns:p14="http://schemas.microsoft.com/office/powerpoint/2010/main" val="16310536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message is this sending out for young girls and women? </a:t>
            </a:r>
          </a:p>
          <a:p>
            <a:r>
              <a:rPr lang="en-GB" dirty="0"/>
              <a:t>Is this empowering women and disempowering men and boys? </a:t>
            </a:r>
          </a:p>
          <a:p>
            <a:endParaRPr lang="en-GB" dirty="0"/>
          </a:p>
        </p:txBody>
      </p:sp>
      <p:sp>
        <p:nvSpPr>
          <p:cNvPr id="4" name="Slide Number Placeholder 3"/>
          <p:cNvSpPr>
            <a:spLocks noGrp="1"/>
          </p:cNvSpPr>
          <p:nvPr>
            <p:ph type="sldNum" sz="quarter" idx="5"/>
          </p:nvPr>
        </p:nvSpPr>
        <p:spPr/>
        <p:txBody>
          <a:bodyPr/>
          <a:lstStyle/>
          <a:p>
            <a:fld id="{E8F45C8D-7A2D-4A00-8E3D-12C1469D933D}" type="slidenum">
              <a:rPr lang="en-GB" smtClean="0"/>
              <a:t>22</a:t>
            </a:fld>
            <a:endParaRPr lang="en-GB"/>
          </a:p>
        </p:txBody>
      </p:sp>
    </p:spTree>
    <p:extLst>
      <p:ext uri="{BB962C8B-B14F-4D97-AF65-F5344CB8AC3E}">
        <p14:creationId xmlns:p14="http://schemas.microsoft.com/office/powerpoint/2010/main" val="40882520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F45C8D-7A2D-4A00-8E3D-12C1469D933D}" type="slidenum">
              <a:rPr lang="en-GB" smtClean="0"/>
              <a:t>24</a:t>
            </a:fld>
            <a:endParaRPr lang="en-GB"/>
          </a:p>
        </p:txBody>
      </p:sp>
    </p:spTree>
    <p:extLst>
      <p:ext uri="{BB962C8B-B14F-4D97-AF65-F5344CB8AC3E}">
        <p14:creationId xmlns:p14="http://schemas.microsoft.com/office/powerpoint/2010/main" val="25539076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Security: Development of secure relationships. Bowlby also affirms that secure attachments supports the development of positive relationships</a:t>
            </a:r>
          </a:p>
          <a:p>
            <a:r>
              <a:rPr lang="en-GB" dirty="0"/>
              <a:t>Selfhood: The development and recognition of uniqueness and individuality. This is wear self-concept comes into play as children need to have an accurate and positive view of themselves. </a:t>
            </a:r>
          </a:p>
          <a:p>
            <a:r>
              <a:rPr lang="en-GB" dirty="0"/>
              <a:t>Affiliation: Th sense of belonging and acceptance. In order to achieve self-actualisation,  one needs to achieve a sense of self-worth. With regards to self-identity, one’s affiliation and acceptance to a group can promote an identity. </a:t>
            </a:r>
          </a:p>
          <a:p>
            <a:r>
              <a:rPr lang="en-GB" dirty="0"/>
              <a:t>Mission: Purpose and motivation.</a:t>
            </a:r>
          </a:p>
          <a:p>
            <a:r>
              <a:rPr lang="en-GB" dirty="0"/>
              <a:t>Confidence: Self-determination and autonomy.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587D51-2010-4FD2-932F-16B062F2487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6808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Liver King, a fitness influencer encouraged a primitive lifestyle and argued that to achieve this physique,, men had to eat raw meats (liver and other offal/ internal organs) and buy his supplements in addition to working out 7 days a week. </a:t>
            </a:r>
          </a:p>
          <a:p>
            <a:r>
              <a:rPr lang="en-GB" dirty="0"/>
              <a:t>Supermodel often would dehydrate themselves and eat underneath their caloric maintenance to achieve their required size. In addition to this, imagery may be distorted by the use of lighting and editing to achieve an idealistic end product.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587D51-2010-4FD2-932F-16B062F2487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69238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talking about the slide, ask students the following question: When you see people with these aesthetically pleasing bodies, do you think they are healthy? </a:t>
            </a:r>
          </a:p>
          <a:p>
            <a:endParaRPr lang="en-GB" dirty="0"/>
          </a:p>
          <a:p>
            <a:r>
              <a:rPr lang="en-GB" dirty="0"/>
              <a:t>Activity: Students are asked to find products or services that propose a quick-fix and explain how these can impact people, particularly negatively.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587D51-2010-4FD2-932F-16B062F2487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84296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https://www.oecd.org/els/health-systems/Children-and-Young-People-Mental-Health-in-the-Digital-Age.pdf</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587D51-2010-4FD2-932F-16B062F2487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4167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watching these videos, </a:t>
            </a:r>
          </a:p>
          <a:p>
            <a:r>
              <a:rPr lang="en-GB" dirty="0"/>
              <a:t>What are the potential impact, on self-esteem? </a:t>
            </a:r>
          </a:p>
        </p:txBody>
      </p:sp>
      <p:sp>
        <p:nvSpPr>
          <p:cNvPr id="4" name="Slide Number Placeholder 3"/>
          <p:cNvSpPr>
            <a:spLocks noGrp="1"/>
          </p:cNvSpPr>
          <p:nvPr>
            <p:ph type="sldNum" sz="quarter" idx="5"/>
          </p:nvPr>
        </p:nvSpPr>
        <p:spPr/>
        <p:txBody>
          <a:bodyPr/>
          <a:lstStyle/>
          <a:p>
            <a:fld id="{E8F45C8D-7A2D-4A00-8E3D-12C1469D933D}" type="slidenum">
              <a:rPr lang="en-GB" smtClean="0"/>
              <a:t>38</a:t>
            </a:fld>
            <a:endParaRPr lang="en-GB"/>
          </a:p>
        </p:txBody>
      </p:sp>
    </p:spTree>
    <p:extLst>
      <p:ext uri="{BB962C8B-B14F-4D97-AF65-F5344CB8AC3E}">
        <p14:creationId xmlns:p14="http://schemas.microsoft.com/office/powerpoint/2010/main" val="3474526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B04F2-6974-F5E7-D0DB-7024248654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F18465-E9A1-E90C-9AFC-B15C9701BF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8336320-5254-6302-7BCA-61CF7F2985B7}"/>
              </a:ext>
            </a:extLst>
          </p:cNvPr>
          <p:cNvSpPr>
            <a:spLocks noGrp="1"/>
          </p:cNvSpPr>
          <p:nvPr>
            <p:ph type="dt" sz="half" idx="10"/>
          </p:nvPr>
        </p:nvSpPr>
        <p:spPr/>
        <p:txBody>
          <a:bodyPr/>
          <a:lstStyle/>
          <a:p>
            <a:fld id="{29321F4C-81EF-40C8-8430-CDB0BC64124A}" type="datetimeFigureOut">
              <a:rPr lang="en-GB" smtClean="0"/>
              <a:t>05/03/2025</a:t>
            </a:fld>
            <a:endParaRPr lang="en-GB"/>
          </a:p>
        </p:txBody>
      </p:sp>
      <p:sp>
        <p:nvSpPr>
          <p:cNvPr id="5" name="Footer Placeholder 4">
            <a:extLst>
              <a:ext uri="{FF2B5EF4-FFF2-40B4-BE49-F238E27FC236}">
                <a16:creationId xmlns:a16="http://schemas.microsoft.com/office/drawing/2014/main" id="{B14FDBF0-189C-9E14-31FC-EB14B55400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0A0004-342A-DCFF-43B7-237C2187DCD0}"/>
              </a:ext>
            </a:extLst>
          </p:cNvPr>
          <p:cNvSpPr>
            <a:spLocks noGrp="1"/>
          </p:cNvSpPr>
          <p:nvPr>
            <p:ph type="sldNum" sz="quarter" idx="12"/>
          </p:nvPr>
        </p:nvSpPr>
        <p:spPr/>
        <p:txBody>
          <a:bodyPr/>
          <a:lstStyle/>
          <a:p>
            <a:fld id="{D54AA654-A811-457B-AD2E-198DD8C0A604}" type="slidenum">
              <a:rPr lang="en-GB" smtClean="0"/>
              <a:t>‹#›</a:t>
            </a:fld>
            <a:endParaRPr lang="en-GB"/>
          </a:p>
        </p:txBody>
      </p:sp>
    </p:spTree>
    <p:extLst>
      <p:ext uri="{BB962C8B-B14F-4D97-AF65-F5344CB8AC3E}">
        <p14:creationId xmlns:p14="http://schemas.microsoft.com/office/powerpoint/2010/main" val="1711550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ED722-9079-E1AB-EEA1-184F5597CA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D6AE17-4D3F-7012-C924-39FF6809E8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AACB41-6E58-3558-8487-5810ACD1837F}"/>
              </a:ext>
            </a:extLst>
          </p:cNvPr>
          <p:cNvSpPr>
            <a:spLocks noGrp="1"/>
          </p:cNvSpPr>
          <p:nvPr>
            <p:ph type="dt" sz="half" idx="10"/>
          </p:nvPr>
        </p:nvSpPr>
        <p:spPr/>
        <p:txBody>
          <a:bodyPr/>
          <a:lstStyle/>
          <a:p>
            <a:fld id="{29321F4C-81EF-40C8-8430-CDB0BC64124A}" type="datetimeFigureOut">
              <a:rPr lang="en-GB" smtClean="0"/>
              <a:t>05/03/2025</a:t>
            </a:fld>
            <a:endParaRPr lang="en-GB"/>
          </a:p>
        </p:txBody>
      </p:sp>
      <p:sp>
        <p:nvSpPr>
          <p:cNvPr id="5" name="Footer Placeholder 4">
            <a:extLst>
              <a:ext uri="{FF2B5EF4-FFF2-40B4-BE49-F238E27FC236}">
                <a16:creationId xmlns:a16="http://schemas.microsoft.com/office/drawing/2014/main" id="{C9C3C668-2FCD-88FB-1855-4F097EC73E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2B8DB4-2A58-3AC1-6C73-F586087B6B1A}"/>
              </a:ext>
            </a:extLst>
          </p:cNvPr>
          <p:cNvSpPr>
            <a:spLocks noGrp="1"/>
          </p:cNvSpPr>
          <p:nvPr>
            <p:ph type="sldNum" sz="quarter" idx="12"/>
          </p:nvPr>
        </p:nvSpPr>
        <p:spPr/>
        <p:txBody>
          <a:bodyPr/>
          <a:lstStyle/>
          <a:p>
            <a:fld id="{D54AA654-A811-457B-AD2E-198DD8C0A604}" type="slidenum">
              <a:rPr lang="en-GB" smtClean="0"/>
              <a:t>‹#›</a:t>
            </a:fld>
            <a:endParaRPr lang="en-GB"/>
          </a:p>
        </p:txBody>
      </p:sp>
    </p:spTree>
    <p:extLst>
      <p:ext uri="{BB962C8B-B14F-4D97-AF65-F5344CB8AC3E}">
        <p14:creationId xmlns:p14="http://schemas.microsoft.com/office/powerpoint/2010/main" val="844952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7965-BB25-2A75-E2C9-41451A5EA0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E8FB0F-676B-CEB6-72FF-7E7DBFDE655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BA174C-FCF5-90D4-ED0D-196E1F5BD5D2}"/>
              </a:ext>
            </a:extLst>
          </p:cNvPr>
          <p:cNvSpPr>
            <a:spLocks noGrp="1"/>
          </p:cNvSpPr>
          <p:nvPr>
            <p:ph type="dt" sz="half" idx="10"/>
          </p:nvPr>
        </p:nvSpPr>
        <p:spPr/>
        <p:txBody>
          <a:bodyPr/>
          <a:lstStyle/>
          <a:p>
            <a:fld id="{29321F4C-81EF-40C8-8430-CDB0BC64124A}" type="datetimeFigureOut">
              <a:rPr lang="en-GB" smtClean="0"/>
              <a:t>05/03/2025</a:t>
            </a:fld>
            <a:endParaRPr lang="en-GB"/>
          </a:p>
        </p:txBody>
      </p:sp>
      <p:sp>
        <p:nvSpPr>
          <p:cNvPr id="5" name="Footer Placeholder 4">
            <a:extLst>
              <a:ext uri="{FF2B5EF4-FFF2-40B4-BE49-F238E27FC236}">
                <a16:creationId xmlns:a16="http://schemas.microsoft.com/office/drawing/2014/main" id="{4167B7F9-49FA-8661-C4DB-68F228987A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36C550-EDAD-636D-CFB5-131FF19D2970}"/>
              </a:ext>
            </a:extLst>
          </p:cNvPr>
          <p:cNvSpPr>
            <a:spLocks noGrp="1"/>
          </p:cNvSpPr>
          <p:nvPr>
            <p:ph type="sldNum" sz="quarter" idx="12"/>
          </p:nvPr>
        </p:nvSpPr>
        <p:spPr/>
        <p:txBody>
          <a:bodyPr/>
          <a:lstStyle/>
          <a:p>
            <a:fld id="{D54AA654-A811-457B-AD2E-198DD8C0A604}" type="slidenum">
              <a:rPr lang="en-GB" smtClean="0"/>
              <a:t>‹#›</a:t>
            </a:fld>
            <a:endParaRPr lang="en-GB"/>
          </a:p>
        </p:txBody>
      </p:sp>
    </p:spTree>
    <p:extLst>
      <p:ext uri="{BB962C8B-B14F-4D97-AF65-F5344CB8AC3E}">
        <p14:creationId xmlns:p14="http://schemas.microsoft.com/office/powerpoint/2010/main" val="380389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F5E2A-AA2E-EE6F-2C25-C9A6AAEAB0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E446DA-5A4F-A763-7773-35DC48E3C7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575CE9-2CCA-E7B2-42C4-06D9413422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F930B5-A24D-E604-20A8-114B4535B50E}"/>
              </a:ext>
            </a:extLst>
          </p:cNvPr>
          <p:cNvSpPr>
            <a:spLocks noGrp="1"/>
          </p:cNvSpPr>
          <p:nvPr>
            <p:ph type="dt" sz="half" idx="10"/>
          </p:nvPr>
        </p:nvSpPr>
        <p:spPr/>
        <p:txBody>
          <a:bodyPr/>
          <a:lstStyle/>
          <a:p>
            <a:fld id="{29321F4C-81EF-40C8-8430-CDB0BC64124A}" type="datetimeFigureOut">
              <a:rPr lang="en-GB" smtClean="0"/>
              <a:t>05/03/2025</a:t>
            </a:fld>
            <a:endParaRPr lang="en-GB"/>
          </a:p>
        </p:txBody>
      </p:sp>
      <p:sp>
        <p:nvSpPr>
          <p:cNvPr id="6" name="Footer Placeholder 5">
            <a:extLst>
              <a:ext uri="{FF2B5EF4-FFF2-40B4-BE49-F238E27FC236}">
                <a16:creationId xmlns:a16="http://schemas.microsoft.com/office/drawing/2014/main" id="{781F1957-762B-2847-2834-92121ABEEE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3E53BD-3981-01EF-C997-5A2C6646D11B}"/>
              </a:ext>
            </a:extLst>
          </p:cNvPr>
          <p:cNvSpPr>
            <a:spLocks noGrp="1"/>
          </p:cNvSpPr>
          <p:nvPr>
            <p:ph type="sldNum" sz="quarter" idx="12"/>
          </p:nvPr>
        </p:nvSpPr>
        <p:spPr/>
        <p:txBody>
          <a:bodyPr/>
          <a:lstStyle/>
          <a:p>
            <a:fld id="{D54AA654-A811-457B-AD2E-198DD8C0A604}" type="slidenum">
              <a:rPr lang="en-GB" smtClean="0"/>
              <a:t>‹#›</a:t>
            </a:fld>
            <a:endParaRPr lang="en-GB"/>
          </a:p>
        </p:txBody>
      </p:sp>
    </p:spTree>
    <p:extLst>
      <p:ext uri="{BB962C8B-B14F-4D97-AF65-F5344CB8AC3E}">
        <p14:creationId xmlns:p14="http://schemas.microsoft.com/office/powerpoint/2010/main" val="3951426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5C323-8AD1-55C9-E6E0-7E099060C75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FA3D59-0147-BEC8-C581-B825F2E85F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E5654C-370E-F083-4CA3-E6F718FFB4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56ABEC-F59A-1820-C788-B9CE72473B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B5F4F9-A763-A499-1EA1-8652B18303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BBC8FC-0D26-8F29-879F-2A7706C9FC38}"/>
              </a:ext>
            </a:extLst>
          </p:cNvPr>
          <p:cNvSpPr>
            <a:spLocks noGrp="1"/>
          </p:cNvSpPr>
          <p:nvPr>
            <p:ph type="dt" sz="half" idx="10"/>
          </p:nvPr>
        </p:nvSpPr>
        <p:spPr/>
        <p:txBody>
          <a:bodyPr/>
          <a:lstStyle/>
          <a:p>
            <a:fld id="{29321F4C-81EF-40C8-8430-CDB0BC64124A}" type="datetimeFigureOut">
              <a:rPr lang="en-GB" smtClean="0"/>
              <a:t>05/03/2025</a:t>
            </a:fld>
            <a:endParaRPr lang="en-GB"/>
          </a:p>
        </p:txBody>
      </p:sp>
      <p:sp>
        <p:nvSpPr>
          <p:cNvPr id="8" name="Footer Placeholder 7">
            <a:extLst>
              <a:ext uri="{FF2B5EF4-FFF2-40B4-BE49-F238E27FC236}">
                <a16:creationId xmlns:a16="http://schemas.microsoft.com/office/drawing/2014/main" id="{2A860FA3-4F6B-C381-1BF3-26D91F6B02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3F84377-C1F8-47AB-71D1-F63D53CEF7F2}"/>
              </a:ext>
            </a:extLst>
          </p:cNvPr>
          <p:cNvSpPr>
            <a:spLocks noGrp="1"/>
          </p:cNvSpPr>
          <p:nvPr>
            <p:ph type="sldNum" sz="quarter" idx="12"/>
          </p:nvPr>
        </p:nvSpPr>
        <p:spPr/>
        <p:txBody>
          <a:bodyPr/>
          <a:lstStyle/>
          <a:p>
            <a:fld id="{D54AA654-A811-457B-AD2E-198DD8C0A604}" type="slidenum">
              <a:rPr lang="en-GB" smtClean="0"/>
              <a:t>‹#›</a:t>
            </a:fld>
            <a:endParaRPr lang="en-GB"/>
          </a:p>
        </p:txBody>
      </p:sp>
    </p:spTree>
    <p:extLst>
      <p:ext uri="{BB962C8B-B14F-4D97-AF65-F5344CB8AC3E}">
        <p14:creationId xmlns:p14="http://schemas.microsoft.com/office/powerpoint/2010/main" val="3165668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85610-3224-8555-5160-1D2D410C36D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F9CEA6-E883-5C02-44AF-6736F958E2D7}"/>
              </a:ext>
            </a:extLst>
          </p:cNvPr>
          <p:cNvSpPr>
            <a:spLocks noGrp="1"/>
          </p:cNvSpPr>
          <p:nvPr>
            <p:ph type="dt" sz="half" idx="10"/>
          </p:nvPr>
        </p:nvSpPr>
        <p:spPr/>
        <p:txBody>
          <a:bodyPr/>
          <a:lstStyle/>
          <a:p>
            <a:fld id="{29321F4C-81EF-40C8-8430-CDB0BC64124A}" type="datetimeFigureOut">
              <a:rPr lang="en-GB" smtClean="0"/>
              <a:t>05/03/2025</a:t>
            </a:fld>
            <a:endParaRPr lang="en-GB"/>
          </a:p>
        </p:txBody>
      </p:sp>
      <p:sp>
        <p:nvSpPr>
          <p:cNvPr id="4" name="Footer Placeholder 3">
            <a:extLst>
              <a:ext uri="{FF2B5EF4-FFF2-40B4-BE49-F238E27FC236}">
                <a16:creationId xmlns:a16="http://schemas.microsoft.com/office/drawing/2014/main" id="{E6BD5A4C-7D20-0C47-32FF-02A360B78F1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E29FDDD-8415-5115-893C-1514B88D7233}"/>
              </a:ext>
            </a:extLst>
          </p:cNvPr>
          <p:cNvSpPr>
            <a:spLocks noGrp="1"/>
          </p:cNvSpPr>
          <p:nvPr>
            <p:ph type="sldNum" sz="quarter" idx="12"/>
          </p:nvPr>
        </p:nvSpPr>
        <p:spPr/>
        <p:txBody>
          <a:bodyPr/>
          <a:lstStyle/>
          <a:p>
            <a:fld id="{D54AA654-A811-457B-AD2E-198DD8C0A604}" type="slidenum">
              <a:rPr lang="en-GB" smtClean="0"/>
              <a:t>‹#›</a:t>
            </a:fld>
            <a:endParaRPr lang="en-GB"/>
          </a:p>
        </p:txBody>
      </p:sp>
    </p:spTree>
    <p:extLst>
      <p:ext uri="{BB962C8B-B14F-4D97-AF65-F5344CB8AC3E}">
        <p14:creationId xmlns:p14="http://schemas.microsoft.com/office/powerpoint/2010/main" val="669033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0BEC8A-C394-8B98-50E3-7F22EA630493}"/>
              </a:ext>
            </a:extLst>
          </p:cNvPr>
          <p:cNvSpPr>
            <a:spLocks noGrp="1"/>
          </p:cNvSpPr>
          <p:nvPr>
            <p:ph type="dt" sz="half" idx="10"/>
          </p:nvPr>
        </p:nvSpPr>
        <p:spPr/>
        <p:txBody>
          <a:bodyPr/>
          <a:lstStyle/>
          <a:p>
            <a:fld id="{29321F4C-81EF-40C8-8430-CDB0BC64124A}" type="datetimeFigureOut">
              <a:rPr lang="en-GB" smtClean="0"/>
              <a:t>05/03/2025</a:t>
            </a:fld>
            <a:endParaRPr lang="en-GB"/>
          </a:p>
        </p:txBody>
      </p:sp>
      <p:sp>
        <p:nvSpPr>
          <p:cNvPr id="3" name="Footer Placeholder 2">
            <a:extLst>
              <a:ext uri="{FF2B5EF4-FFF2-40B4-BE49-F238E27FC236}">
                <a16:creationId xmlns:a16="http://schemas.microsoft.com/office/drawing/2014/main" id="{D1349B0D-5437-BCE6-FCB4-1FD6327C43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E8BF0B6-DE47-50A2-482F-2447AEB679EA}"/>
              </a:ext>
            </a:extLst>
          </p:cNvPr>
          <p:cNvSpPr>
            <a:spLocks noGrp="1"/>
          </p:cNvSpPr>
          <p:nvPr>
            <p:ph type="sldNum" sz="quarter" idx="12"/>
          </p:nvPr>
        </p:nvSpPr>
        <p:spPr/>
        <p:txBody>
          <a:bodyPr/>
          <a:lstStyle/>
          <a:p>
            <a:fld id="{D54AA654-A811-457B-AD2E-198DD8C0A604}" type="slidenum">
              <a:rPr lang="en-GB" smtClean="0"/>
              <a:t>‹#›</a:t>
            </a:fld>
            <a:endParaRPr lang="en-GB"/>
          </a:p>
        </p:txBody>
      </p:sp>
    </p:spTree>
    <p:extLst>
      <p:ext uri="{BB962C8B-B14F-4D97-AF65-F5344CB8AC3E}">
        <p14:creationId xmlns:p14="http://schemas.microsoft.com/office/powerpoint/2010/main" val="1355319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7C077-6DE8-C315-49D7-AC866C3D38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A97DAA-3D06-CD7A-3E2F-3936D3FBA8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3724DD-8008-CD0B-941F-771CFA46D6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5810A-ECCA-96CF-D63F-4CB469592D45}"/>
              </a:ext>
            </a:extLst>
          </p:cNvPr>
          <p:cNvSpPr>
            <a:spLocks noGrp="1"/>
          </p:cNvSpPr>
          <p:nvPr>
            <p:ph type="dt" sz="half" idx="10"/>
          </p:nvPr>
        </p:nvSpPr>
        <p:spPr/>
        <p:txBody>
          <a:bodyPr/>
          <a:lstStyle/>
          <a:p>
            <a:fld id="{29321F4C-81EF-40C8-8430-CDB0BC64124A}" type="datetimeFigureOut">
              <a:rPr lang="en-GB" smtClean="0"/>
              <a:t>05/03/2025</a:t>
            </a:fld>
            <a:endParaRPr lang="en-GB"/>
          </a:p>
        </p:txBody>
      </p:sp>
      <p:sp>
        <p:nvSpPr>
          <p:cNvPr id="6" name="Footer Placeholder 5">
            <a:extLst>
              <a:ext uri="{FF2B5EF4-FFF2-40B4-BE49-F238E27FC236}">
                <a16:creationId xmlns:a16="http://schemas.microsoft.com/office/drawing/2014/main" id="{E99D4C6E-B2BB-D258-0230-BC47B02741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8F5403-3F1B-4447-E7F5-754915E69397}"/>
              </a:ext>
            </a:extLst>
          </p:cNvPr>
          <p:cNvSpPr>
            <a:spLocks noGrp="1"/>
          </p:cNvSpPr>
          <p:nvPr>
            <p:ph type="sldNum" sz="quarter" idx="12"/>
          </p:nvPr>
        </p:nvSpPr>
        <p:spPr/>
        <p:txBody>
          <a:bodyPr/>
          <a:lstStyle/>
          <a:p>
            <a:fld id="{D54AA654-A811-457B-AD2E-198DD8C0A604}" type="slidenum">
              <a:rPr lang="en-GB" smtClean="0"/>
              <a:t>‹#›</a:t>
            </a:fld>
            <a:endParaRPr lang="en-GB"/>
          </a:p>
        </p:txBody>
      </p:sp>
    </p:spTree>
    <p:extLst>
      <p:ext uri="{BB962C8B-B14F-4D97-AF65-F5344CB8AC3E}">
        <p14:creationId xmlns:p14="http://schemas.microsoft.com/office/powerpoint/2010/main" val="672237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304E2-5CCE-2F71-85C3-6FBC3134CB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10840F-0B2F-E814-5ABE-95C6A5FBBC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1CFE25-9E8E-4DB8-51E3-9BD3F8533C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CBB2D7-0441-B696-1B0D-356843F91EE1}"/>
              </a:ext>
            </a:extLst>
          </p:cNvPr>
          <p:cNvSpPr>
            <a:spLocks noGrp="1"/>
          </p:cNvSpPr>
          <p:nvPr>
            <p:ph type="dt" sz="half" idx="10"/>
          </p:nvPr>
        </p:nvSpPr>
        <p:spPr/>
        <p:txBody>
          <a:bodyPr/>
          <a:lstStyle/>
          <a:p>
            <a:fld id="{29321F4C-81EF-40C8-8430-CDB0BC64124A}" type="datetimeFigureOut">
              <a:rPr lang="en-GB" smtClean="0"/>
              <a:t>05/03/2025</a:t>
            </a:fld>
            <a:endParaRPr lang="en-GB"/>
          </a:p>
        </p:txBody>
      </p:sp>
      <p:sp>
        <p:nvSpPr>
          <p:cNvPr id="6" name="Footer Placeholder 5">
            <a:extLst>
              <a:ext uri="{FF2B5EF4-FFF2-40B4-BE49-F238E27FC236}">
                <a16:creationId xmlns:a16="http://schemas.microsoft.com/office/drawing/2014/main" id="{A5EC4EB4-D9F1-9FC6-DDD0-F6E03B3E7B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5ACF9C-2359-A478-CEF9-9CABC70E2EBB}"/>
              </a:ext>
            </a:extLst>
          </p:cNvPr>
          <p:cNvSpPr>
            <a:spLocks noGrp="1"/>
          </p:cNvSpPr>
          <p:nvPr>
            <p:ph type="sldNum" sz="quarter" idx="12"/>
          </p:nvPr>
        </p:nvSpPr>
        <p:spPr/>
        <p:txBody>
          <a:bodyPr/>
          <a:lstStyle/>
          <a:p>
            <a:fld id="{D54AA654-A811-457B-AD2E-198DD8C0A604}" type="slidenum">
              <a:rPr lang="en-GB" smtClean="0"/>
              <a:t>‹#›</a:t>
            </a:fld>
            <a:endParaRPr lang="en-GB"/>
          </a:p>
        </p:txBody>
      </p:sp>
    </p:spTree>
    <p:extLst>
      <p:ext uri="{BB962C8B-B14F-4D97-AF65-F5344CB8AC3E}">
        <p14:creationId xmlns:p14="http://schemas.microsoft.com/office/powerpoint/2010/main" val="3469784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1D768-9ADF-394E-AFF7-CCCC8A26C5F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28ACDF-2C14-15F0-7816-E1C351CD43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7AA149-E7D8-AB97-6FCA-91D6AF8917C8}"/>
              </a:ext>
            </a:extLst>
          </p:cNvPr>
          <p:cNvSpPr>
            <a:spLocks noGrp="1"/>
          </p:cNvSpPr>
          <p:nvPr>
            <p:ph type="dt" sz="half" idx="10"/>
          </p:nvPr>
        </p:nvSpPr>
        <p:spPr/>
        <p:txBody>
          <a:bodyPr/>
          <a:lstStyle/>
          <a:p>
            <a:fld id="{29321F4C-81EF-40C8-8430-CDB0BC64124A}" type="datetimeFigureOut">
              <a:rPr lang="en-GB" smtClean="0"/>
              <a:t>05/03/2025</a:t>
            </a:fld>
            <a:endParaRPr lang="en-GB"/>
          </a:p>
        </p:txBody>
      </p:sp>
      <p:sp>
        <p:nvSpPr>
          <p:cNvPr id="5" name="Footer Placeholder 4">
            <a:extLst>
              <a:ext uri="{FF2B5EF4-FFF2-40B4-BE49-F238E27FC236}">
                <a16:creationId xmlns:a16="http://schemas.microsoft.com/office/drawing/2014/main" id="{9E70595E-7A18-89EE-9269-DF7439BCE8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BC56A7-7FB2-362E-381B-ED6A0EAEC0E9}"/>
              </a:ext>
            </a:extLst>
          </p:cNvPr>
          <p:cNvSpPr>
            <a:spLocks noGrp="1"/>
          </p:cNvSpPr>
          <p:nvPr>
            <p:ph type="sldNum" sz="quarter" idx="12"/>
          </p:nvPr>
        </p:nvSpPr>
        <p:spPr/>
        <p:txBody>
          <a:bodyPr/>
          <a:lstStyle/>
          <a:p>
            <a:fld id="{D54AA654-A811-457B-AD2E-198DD8C0A604}" type="slidenum">
              <a:rPr lang="en-GB" smtClean="0"/>
              <a:t>‹#›</a:t>
            </a:fld>
            <a:endParaRPr lang="en-GB"/>
          </a:p>
        </p:txBody>
      </p:sp>
    </p:spTree>
    <p:extLst>
      <p:ext uri="{BB962C8B-B14F-4D97-AF65-F5344CB8AC3E}">
        <p14:creationId xmlns:p14="http://schemas.microsoft.com/office/powerpoint/2010/main" val="583985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F7D7A5-7C5D-3969-3CD7-ECF4191BE2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A86CB9-A44D-0880-9DAA-F471BE0975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38180F-A0E2-7491-DFDD-8326C30E9155}"/>
              </a:ext>
            </a:extLst>
          </p:cNvPr>
          <p:cNvSpPr>
            <a:spLocks noGrp="1"/>
          </p:cNvSpPr>
          <p:nvPr>
            <p:ph type="dt" sz="half" idx="10"/>
          </p:nvPr>
        </p:nvSpPr>
        <p:spPr/>
        <p:txBody>
          <a:bodyPr/>
          <a:lstStyle/>
          <a:p>
            <a:fld id="{29321F4C-81EF-40C8-8430-CDB0BC64124A}" type="datetimeFigureOut">
              <a:rPr lang="en-GB" smtClean="0"/>
              <a:t>05/03/2025</a:t>
            </a:fld>
            <a:endParaRPr lang="en-GB"/>
          </a:p>
        </p:txBody>
      </p:sp>
      <p:sp>
        <p:nvSpPr>
          <p:cNvPr id="5" name="Footer Placeholder 4">
            <a:extLst>
              <a:ext uri="{FF2B5EF4-FFF2-40B4-BE49-F238E27FC236}">
                <a16:creationId xmlns:a16="http://schemas.microsoft.com/office/drawing/2014/main" id="{896308BA-6328-69CE-C6F3-660541775F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5E7FBA-24CA-CF49-4C34-A3F7DE12F957}"/>
              </a:ext>
            </a:extLst>
          </p:cNvPr>
          <p:cNvSpPr>
            <a:spLocks noGrp="1"/>
          </p:cNvSpPr>
          <p:nvPr>
            <p:ph type="sldNum" sz="quarter" idx="12"/>
          </p:nvPr>
        </p:nvSpPr>
        <p:spPr/>
        <p:txBody>
          <a:bodyPr/>
          <a:lstStyle/>
          <a:p>
            <a:fld id="{D54AA654-A811-457B-AD2E-198DD8C0A604}" type="slidenum">
              <a:rPr lang="en-GB" smtClean="0"/>
              <a:t>‹#›</a:t>
            </a:fld>
            <a:endParaRPr lang="en-GB"/>
          </a:p>
        </p:txBody>
      </p:sp>
    </p:spTree>
    <p:extLst>
      <p:ext uri="{BB962C8B-B14F-4D97-AF65-F5344CB8AC3E}">
        <p14:creationId xmlns:p14="http://schemas.microsoft.com/office/powerpoint/2010/main" val="20397204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97448-01F4-8607-736B-9FE9824E851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43BDE82-A5BF-1D75-E60B-447A652580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B29EFA-2DE8-94A2-9C09-B17CFECD6DB3}"/>
              </a:ext>
            </a:extLst>
          </p:cNvPr>
          <p:cNvSpPr>
            <a:spLocks noGrp="1"/>
          </p:cNvSpPr>
          <p:nvPr>
            <p:ph type="dt" sz="half" idx="10"/>
          </p:nvPr>
        </p:nvSpPr>
        <p:spPr/>
        <p:txBody>
          <a:bodyPr/>
          <a:lstStyle/>
          <a:p>
            <a:fld id="{FEF3689B-27A4-46ED-98D3-F576F3AA9266}" type="datetimeFigureOut">
              <a:rPr lang="en-GB" smtClean="0"/>
              <a:t>05/03/2025</a:t>
            </a:fld>
            <a:endParaRPr lang="en-GB"/>
          </a:p>
        </p:txBody>
      </p:sp>
      <p:sp>
        <p:nvSpPr>
          <p:cNvPr id="5" name="Footer Placeholder 4">
            <a:extLst>
              <a:ext uri="{FF2B5EF4-FFF2-40B4-BE49-F238E27FC236}">
                <a16:creationId xmlns:a16="http://schemas.microsoft.com/office/drawing/2014/main" id="{CB37CF0C-FBF0-C4E7-AB39-8F8D19911D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DBABFF-A11F-511D-35EC-66D72B782B81}"/>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308683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50985-8EE1-41C2-44B1-BC59693189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96C673-6605-0BA8-0099-7CC1EADE8F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E6F2E7-08DA-6CFC-082C-6C5E881D961D}"/>
              </a:ext>
            </a:extLst>
          </p:cNvPr>
          <p:cNvSpPr>
            <a:spLocks noGrp="1"/>
          </p:cNvSpPr>
          <p:nvPr>
            <p:ph type="dt" sz="half" idx="10"/>
          </p:nvPr>
        </p:nvSpPr>
        <p:spPr/>
        <p:txBody>
          <a:bodyPr/>
          <a:lstStyle/>
          <a:p>
            <a:fld id="{FEF3689B-27A4-46ED-98D3-F576F3AA9266}" type="datetimeFigureOut">
              <a:rPr lang="en-GB" smtClean="0"/>
              <a:t>05/03/2025</a:t>
            </a:fld>
            <a:endParaRPr lang="en-GB"/>
          </a:p>
        </p:txBody>
      </p:sp>
      <p:sp>
        <p:nvSpPr>
          <p:cNvPr id="5" name="Footer Placeholder 4">
            <a:extLst>
              <a:ext uri="{FF2B5EF4-FFF2-40B4-BE49-F238E27FC236}">
                <a16:creationId xmlns:a16="http://schemas.microsoft.com/office/drawing/2014/main" id="{3C671E1F-C283-F907-4AAC-87C5C2BA5F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E29C99-492F-02E7-5C99-FDA45AA9E368}"/>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36082845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55B3B-3E78-D72C-2861-867BC930FD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D461D2-5ED5-4A9A-6228-A65D8963FC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2C7109-6C02-D7B9-75C8-EE57C6CC545A}"/>
              </a:ext>
            </a:extLst>
          </p:cNvPr>
          <p:cNvSpPr>
            <a:spLocks noGrp="1"/>
          </p:cNvSpPr>
          <p:nvPr>
            <p:ph type="dt" sz="half" idx="10"/>
          </p:nvPr>
        </p:nvSpPr>
        <p:spPr/>
        <p:txBody>
          <a:bodyPr/>
          <a:lstStyle/>
          <a:p>
            <a:fld id="{FEF3689B-27A4-46ED-98D3-F576F3AA9266}" type="datetimeFigureOut">
              <a:rPr lang="en-GB" smtClean="0"/>
              <a:t>05/03/2025</a:t>
            </a:fld>
            <a:endParaRPr lang="en-GB"/>
          </a:p>
        </p:txBody>
      </p:sp>
      <p:sp>
        <p:nvSpPr>
          <p:cNvPr id="5" name="Footer Placeholder 4">
            <a:extLst>
              <a:ext uri="{FF2B5EF4-FFF2-40B4-BE49-F238E27FC236}">
                <a16:creationId xmlns:a16="http://schemas.microsoft.com/office/drawing/2014/main" id="{26A693C3-1E04-FC04-CC53-73ECC3908F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AF8484-346E-71F8-DA57-34CDDD6C7A6D}"/>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8488453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B1335-65F2-21D8-CC51-C5C2CE75EC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A07409-521E-A57A-BED6-DC87F4B7B9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98A4BB-16D8-9FA6-543C-980ACEA53C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6B611E-8C79-791F-8590-B857EE8BB103}"/>
              </a:ext>
            </a:extLst>
          </p:cNvPr>
          <p:cNvSpPr>
            <a:spLocks noGrp="1"/>
          </p:cNvSpPr>
          <p:nvPr>
            <p:ph type="dt" sz="half" idx="10"/>
          </p:nvPr>
        </p:nvSpPr>
        <p:spPr/>
        <p:txBody>
          <a:bodyPr/>
          <a:lstStyle/>
          <a:p>
            <a:fld id="{FEF3689B-27A4-46ED-98D3-F576F3AA9266}" type="datetimeFigureOut">
              <a:rPr lang="en-GB" smtClean="0"/>
              <a:t>05/03/2025</a:t>
            </a:fld>
            <a:endParaRPr lang="en-GB"/>
          </a:p>
        </p:txBody>
      </p:sp>
      <p:sp>
        <p:nvSpPr>
          <p:cNvPr id="6" name="Footer Placeholder 5">
            <a:extLst>
              <a:ext uri="{FF2B5EF4-FFF2-40B4-BE49-F238E27FC236}">
                <a16:creationId xmlns:a16="http://schemas.microsoft.com/office/drawing/2014/main" id="{4ABA4A2F-52F7-0F3A-C678-9979E4CE7B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4F5ECA-1E09-0617-971C-87962745CA6A}"/>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426138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C7984-C5CF-C782-BCD0-D1D56FE9549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C04013-7A8C-B499-0441-89A847CA66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CB3054-B83F-9A55-2899-5AC8CE5272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FA14A75-794A-D691-06B4-A1AC16AA35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6568633-7D95-344E-211E-FCD7FD0F23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3F37E6-C1F7-4DF4-1741-B4E44F7F4E65}"/>
              </a:ext>
            </a:extLst>
          </p:cNvPr>
          <p:cNvSpPr>
            <a:spLocks noGrp="1"/>
          </p:cNvSpPr>
          <p:nvPr>
            <p:ph type="dt" sz="half" idx="10"/>
          </p:nvPr>
        </p:nvSpPr>
        <p:spPr/>
        <p:txBody>
          <a:bodyPr/>
          <a:lstStyle/>
          <a:p>
            <a:fld id="{FEF3689B-27A4-46ED-98D3-F576F3AA9266}" type="datetimeFigureOut">
              <a:rPr lang="en-GB" smtClean="0"/>
              <a:t>05/03/2025</a:t>
            </a:fld>
            <a:endParaRPr lang="en-GB"/>
          </a:p>
        </p:txBody>
      </p:sp>
      <p:sp>
        <p:nvSpPr>
          <p:cNvPr id="8" name="Footer Placeholder 7">
            <a:extLst>
              <a:ext uri="{FF2B5EF4-FFF2-40B4-BE49-F238E27FC236}">
                <a16:creationId xmlns:a16="http://schemas.microsoft.com/office/drawing/2014/main" id="{33FDA43C-6DD6-FED9-C937-DE4ECB1493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CBD4A3-7227-944C-D1AA-D5360F48C1C3}"/>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9148748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C16C4-AA77-B032-3301-8967944B181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1CFE18-428E-636E-E8F7-4F1222762740}"/>
              </a:ext>
            </a:extLst>
          </p:cNvPr>
          <p:cNvSpPr>
            <a:spLocks noGrp="1"/>
          </p:cNvSpPr>
          <p:nvPr>
            <p:ph type="dt" sz="half" idx="10"/>
          </p:nvPr>
        </p:nvSpPr>
        <p:spPr/>
        <p:txBody>
          <a:bodyPr/>
          <a:lstStyle/>
          <a:p>
            <a:fld id="{FEF3689B-27A4-46ED-98D3-F576F3AA9266}" type="datetimeFigureOut">
              <a:rPr lang="en-GB" smtClean="0"/>
              <a:t>05/03/2025</a:t>
            </a:fld>
            <a:endParaRPr lang="en-GB"/>
          </a:p>
        </p:txBody>
      </p:sp>
      <p:sp>
        <p:nvSpPr>
          <p:cNvPr id="4" name="Footer Placeholder 3">
            <a:extLst>
              <a:ext uri="{FF2B5EF4-FFF2-40B4-BE49-F238E27FC236}">
                <a16:creationId xmlns:a16="http://schemas.microsoft.com/office/drawing/2014/main" id="{D1A1C3BF-1882-8E46-6BAB-5E06D4638A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D221AB-D22C-0C5A-84C4-48DFD8ED257E}"/>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21081527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9775FC-823A-FE74-7995-FAF3B0063F5A}"/>
              </a:ext>
            </a:extLst>
          </p:cNvPr>
          <p:cNvSpPr>
            <a:spLocks noGrp="1"/>
          </p:cNvSpPr>
          <p:nvPr>
            <p:ph type="dt" sz="half" idx="10"/>
          </p:nvPr>
        </p:nvSpPr>
        <p:spPr/>
        <p:txBody>
          <a:bodyPr/>
          <a:lstStyle/>
          <a:p>
            <a:fld id="{FEF3689B-27A4-46ED-98D3-F576F3AA9266}" type="datetimeFigureOut">
              <a:rPr lang="en-GB" smtClean="0"/>
              <a:t>05/03/2025</a:t>
            </a:fld>
            <a:endParaRPr lang="en-GB"/>
          </a:p>
        </p:txBody>
      </p:sp>
      <p:sp>
        <p:nvSpPr>
          <p:cNvPr id="3" name="Footer Placeholder 2">
            <a:extLst>
              <a:ext uri="{FF2B5EF4-FFF2-40B4-BE49-F238E27FC236}">
                <a16:creationId xmlns:a16="http://schemas.microsoft.com/office/drawing/2014/main" id="{C2F3DFA1-5BBB-0F18-3D67-5A260D2B1E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10F953-3597-5324-CED1-CD4732734F30}"/>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10312482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2DF73-658A-8D46-FFB2-70BE2E6CD2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51F093-7106-C241-9CAA-3B842487BA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4DEA97-7C8E-CC4A-B6F3-888F3EDD1E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FD15B7-773B-422E-87BE-6195EBC025A0}"/>
              </a:ext>
            </a:extLst>
          </p:cNvPr>
          <p:cNvSpPr>
            <a:spLocks noGrp="1"/>
          </p:cNvSpPr>
          <p:nvPr>
            <p:ph type="dt" sz="half" idx="10"/>
          </p:nvPr>
        </p:nvSpPr>
        <p:spPr/>
        <p:txBody>
          <a:bodyPr/>
          <a:lstStyle/>
          <a:p>
            <a:fld id="{FEF3689B-27A4-46ED-98D3-F576F3AA9266}" type="datetimeFigureOut">
              <a:rPr lang="en-GB" smtClean="0"/>
              <a:t>05/03/2025</a:t>
            </a:fld>
            <a:endParaRPr lang="en-GB"/>
          </a:p>
        </p:txBody>
      </p:sp>
      <p:sp>
        <p:nvSpPr>
          <p:cNvPr id="6" name="Footer Placeholder 5">
            <a:extLst>
              <a:ext uri="{FF2B5EF4-FFF2-40B4-BE49-F238E27FC236}">
                <a16:creationId xmlns:a16="http://schemas.microsoft.com/office/drawing/2014/main" id="{FD79FB04-56BD-C062-3F9D-6AFA8F4E84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2118D4-A6F4-6E71-7AA7-559146BA2CC4}"/>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19288324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68730-7631-5669-7B58-76847080FA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6FFB0D-7411-B691-77CA-079CFEE595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DADF1E-CFE6-B469-337B-E82A74669C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AC48ED-DC48-7F15-82D9-246658976AB9}"/>
              </a:ext>
            </a:extLst>
          </p:cNvPr>
          <p:cNvSpPr>
            <a:spLocks noGrp="1"/>
          </p:cNvSpPr>
          <p:nvPr>
            <p:ph type="dt" sz="half" idx="10"/>
          </p:nvPr>
        </p:nvSpPr>
        <p:spPr/>
        <p:txBody>
          <a:bodyPr/>
          <a:lstStyle/>
          <a:p>
            <a:fld id="{FEF3689B-27A4-46ED-98D3-F576F3AA9266}" type="datetimeFigureOut">
              <a:rPr lang="en-GB" smtClean="0"/>
              <a:t>05/03/2025</a:t>
            </a:fld>
            <a:endParaRPr lang="en-GB"/>
          </a:p>
        </p:txBody>
      </p:sp>
      <p:sp>
        <p:nvSpPr>
          <p:cNvPr id="6" name="Footer Placeholder 5">
            <a:extLst>
              <a:ext uri="{FF2B5EF4-FFF2-40B4-BE49-F238E27FC236}">
                <a16:creationId xmlns:a16="http://schemas.microsoft.com/office/drawing/2014/main" id="{22A54248-3316-721A-4957-3140C64130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58CA42-089A-E2AD-1724-76D5F29F1C7C}"/>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5420262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0AD66-9E11-F8B9-9F7F-CF0F4681FB8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F44A30-531F-0121-0275-E3C2B7254E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B54922-6CD5-9C7B-B14A-F0F93665C73D}"/>
              </a:ext>
            </a:extLst>
          </p:cNvPr>
          <p:cNvSpPr>
            <a:spLocks noGrp="1"/>
          </p:cNvSpPr>
          <p:nvPr>
            <p:ph type="dt" sz="half" idx="10"/>
          </p:nvPr>
        </p:nvSpPr>
        <p:spPr/>
        <p:txBody>
          <a:bodyPr/>
          <a:lstStyle/>
          <a:p>
            <a:fld id="{FEF3689B-27A4-46ED-98D3-F576F3AA9266}" type="datetimeFigureOut">
              <a:rPr lang="en-GB" smtClean="0"/>
              <a:t>05/03/2025</a:t>
            </a:fld>
            <a:endParaRPr lang="en-GB"/>
          </a:p>
        </p:txBody>
      </p:sp>
      <p:sp>
        <p:nvSpPr>
          <p:cNvPr id="5" name="Footer Placeholder 4">
            <a:extLst>
              <a:ext uri="{FF2B5EF4-FFF2-40B4-BE49-F238E27FC236}">
                <a16:creationId xmlns:a16="http://schemas.microsoft.com/office/drawing/2014/main" id="{A8D31A49-7D00-1ADB-7E9D-E4D670DD6F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FB892E-C423-F456-60C7-BA26BE4BC816}"/>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3687674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CCD549-A6E2-2DC0-3378-B75396A4C9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4412B7-FE21-44FE-5577-5C885A57F0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D3B65B-94D1-1C28-BB9C-DB631D22A8B7}"/>
              </a:ext>
            </a:extLst>
          </p:cNvPr>
          <p:cNvSpPr>
            <a:spLocks noGrp="1"/>
          </p:cNvSpPr>
          <p:nvPr>
            <p:ph type="dt" sz="half" idx="10"/>
          </p:nvPr>
        </p:nvSpPr>
        <p:spPr/>
        <p:txBody>
          <a:bodyPr/>
          <a:lstStyle/>
          <a:p>
            <a:fld id="{FEF3689B-27A4-46ED-98D3-F576F3AA9266}" type="datetimeFigureOut">
              <a:rPr lang="en-GB" smtClean="0"/>
              <a:t>05/03/2025</a:t>
            </a:fld>
            <a:endParaRPr lang="en-GB"/>
          </a:p>
        </p:txBody>
      </p:sp>
      <p:sp>
        <p:nvSpPr>
          <p:cNvPr id="5" name="Footer Placeholder 4">
            <a:extLst>
              <a:ext uri="{FF2B5EF4-FFF2-40B4-BE49-F238E27FC236}">
                <a16:creationId xmlns:a16="http://schemas.microsoft.com/office/drawing/2014/main" id="{DF8A3F4F-60D4-737E-A21A-24B0DD4B0F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60E3B3-BF87-76DD-F2E3-DF2BBF5ED9BB}"/>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724224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633C0F-0C9B-0526-B347-E7C2BA10CC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5BF6EE-67D9-E299-2191-D36C2312A5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8EB8CD-E9BA-1D97-231C-457D17AA60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9321F4C-81EF-40C8-8430-CDB0BC64124A}" type="datetimeFigureOut">
              <a:rPr lang="en-GB" smtClean="0"/>
              <a:t>05/03/2025</a:t>
            </a:fld>
            <a:endParaRPr lang="en-GB"/>
          </a:p>
        </p:txBody>
      </p:sp>
      <p:sp>
        <p:nvSpPr>
          <p:cNvPr id="5" name="Footer Placeholder 4">
            <a:extLst>
              <a:ext uri="{FF2B5EF4-FFF2-40B4-BE49-F238E27FC236}">
                <a16:creationId xmlns:a16="http://schemas.microsoft.com/office/drawing/2014/main" id="{DD77472E-BFDD-A792-9E37-C2D2A336FB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978682F-A87E-4D18-39D8-90CB9E98D4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54AA654-A811-457B-AD2E-198DD8C0A604}" type="slidenum">
              <a:rPr lang="en-GB" smtClean="0"/>
              <a:t>‹#›</a:t>
            </a:fld>
            <a:endParaRPr lang="en-GB"/>
          </a:p>
        </p:txBody>
      </p:sp>
    </p:spTree>
    <p:extLst>
      <p:ext uri="{BB962C8B-B14F-4D97-AF65-F5344CB8AC3E}">
        <p14:creationId xmlns:p14="http://schemas.microsoft.com/office/powerpoint/2010/main" val="7812875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C00160-4686-F657-554D-2B04F52A21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FEB388-9C33-D4B3-CF90-AE2AA22CD2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11E769-2BDC-E0F7-1278-EB9C7F4692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F3689B-27A4-46ED-98D3-F576F3AA9266}" type="datetimeFigureOut">
              <a:rPr lang="en-GB" smtClean="0"/>
              <a:t>05/03/2025</a:t>
            </a:fld>
            <a:endParaRPr lang="en-GB"/>
          </a:p>
        </p:txBody>
      </p:sp>
      <p:sp>
        <p:nvSpPr>
          <p:cNvPr id="5" name="Footer Placeholder 4">
            <a:extLst>
              <a:ext uri="{FF2B5EF4-FFF2-40B4-BE49-F238E27FC236}">
                <a16:creationId xmlns:a16="http://schemas.microsoft.com/office/drawing/2014/main" id="{F20BA8AA-8DB9-C84C-5C17-BE6E00BC4B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7909780-9EB0-60A3-768A-64805F90DA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4F2064-184E-4193-BA0B-7EC4BA6B74DE}" type="slidenum">
              <a:rPr lang="en-GB" smtClean="0"/>
              <a:t>‹#›</a:t>
            </a:fld>
            <a:endParaRPr lang="en-GB"/>
          </a:p>
        </p:txBody>
      </p:sp>
    </p:spTree>
    <p:extLst>
      <p:ext uri="{BB962C8B-B14F-4D97-AF65-F5344CB8AC3E}">
        <p14:creationId xmlns:p14="http://schemas.microsoft.com/office/powerpoint/2010/main" val="446222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CEw23EFu4rc?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jpe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13.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image" Target="../media/image29.jpe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png"/><Relationship Id="rId7" Type="http://schemas.openxmlformats.org/officeDocument/2006/relationships/image" Target="../media/image40.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png"/><Relationship Id="rId4" Type="http://schemas.openxmlformats.org/officeDocument/2006/relationships/image" Target="../media/image37.png"/></Relationships>
</file>

<file path=ppt/slides/_rels/slide17.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video" Target="https://www.youtube.com/embed/V5aJFioY1pc?feature=oembed" TargetMode="External"/><Relationship Id="rId7" Type="http://schemas.openxmlformats.org/officeDocument/2006/relationships/image" Target="../media/image43.jpeg"/><Relationship Id="rId2" Type="http://schemas.openxmlformats.org/officeDocument/2006/relationships/video" Target="https://www.youtube.com/embed/7EytO1KgkGI?feature=oembed" TargetMode="External"/><Relationship Id="rId1" Type="http://schemas.openxmlformats.org/officeDocument/2006/relationships/video" Target="https://www.youtube.com/embed/etN5VVXuPGI?feature=oembed" TargetMode="External"/><Relationship Id="rId6" Type="http://schemas.openxmlformats.org/officeDocument/2006/relationships/image" Target="../media/image42.jpe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video" Target="https://www.youtube.com/embed/LT-a7kiEEoE?feature=oembed" TargetMode="External"/><Relationship Id="rId7" Type="http://schemas.openxmlformats.org/officeDocument/2006/relationships/image" Target="../media/image46.jpeg"/><Relationship Id="rId2" Type="http://schemas.openxmlformats.org/officeDocument/2006/relationships/video" Target="https://www.youtube.com/embed/eNkuDPVK9zA?feature=oembed" TargetMode="External"/><Relationship Id="rId1" Type="http://schemas.openxmlformats.org/officeDocument/2006/relationships/video" Target="https://www.youtube.com/embed/exb-8jXDnDI?feature=oembed" TargetMode="External"/><Relationship Id="rId6" Type="http://schemas.openxmlformats.org/officeDocument/2006/relationships/image" Target="../media/image45.jpe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50.jpeg"/><Relationship Id="rId13" Type="http://schemas.microsoft.com/office/2007/relationships/diagramDrawing" Target="../diagrams/drawing7.xml"/><Relationship Id="rId3" Type="http://schemas.openxmlformats.org/officeDocument/2006/relationships/video" Target="https://www.youtube.com/embed/rCKYbAsLHAY?feature=oembed" TargetMode="External"/><Relationship Id="rId7" Type="http://schemas.openxmlformats.org/officeDocument/2006/relationships/image" Target="../media/image49.jpeg"/><Relationship Id="rId12" Type="http://schemas.openxmlformats.org/officeDocument/2006/relationships/diagramColors" Target="../diagrams/colors7.xml"/><Relationship Id="rId2" Type="http://schemas.openxmlformats.org/officeDocument/2006/relationships/video" Target="https://www.youtube.com/embed/YgQy70_LPS4?feature=oembed" TargetMode="External"/><Relationship Id="rId1" Type="http://schemas.openxmlformats.org/officeDocument/2006/relationships/video" Target="https://www.youtube.com/embed/UbCsRH3KcB4?feature=oembed" TargetMode="External"/><Relationship Id="rId6" Type="http://schemas.openxmlformats.org/officeDocument/2006/relationships/image" Target="../media/image48.jpeg"/><Relationship Id="rId11" Type="http://schemas.openxmlformats.org/officeDocument/2006/relationships/diagramQuickStyle" Target="../diagrams/quickStyle7.xml"/><Relationship Id="rId5" Type="http://schemas.openxmlformats.org/officeDocument/2006/relationships/notesSlide" Target="../notesSlides/notesSlide8.xml"/><Relationship Id="rId10" Type="http://schemas.openxmlformats.org/officeDocument/2006/relationships/diagramLayout" Target="../diagrams/layout7.xml"/><Relationship Id="rId4" Type="http://schemas.openxmlformats.org/officeDocument/2006/relationships/slideLayout" Target="../slideLayouts/slideLayout2.xml"/><Relationship Id="rId9" Type="http://schemas.openxmlformats.org/officeDocument/2006/relationships/diagramData" Target="../diagrams/data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video" Target="https://www.youtube.com/embed/AfiXFWyfrME?feature=oembed" TargetMode="External"/><Relationship Id="rId7" Type="http://schemas.openxmlformats.org/officeDocument/2006/relationships/image" Target="../media/image51.jpeg"/><Relationship Id="rId2" Type="http://schemas.openxmlformats.org/officeDocument/2006/relationships/video" Target="https://www.youtube.com/embed/DzDLO9ixmDQ?feature=oembed" TargetMode="External"/><Relationship Id="rId1" Type="http://schemas.openxmlformats.org/officeDocument/2006/relationships/video" Target="https://www.youtube.com/embed/kIDKvn0FRKU?feature=oembed" TargetMode="External"/><Relationship Id="rId6" Type="http://schemas.openxmlformats.org/officeDocument/2006/relationships/notesSlide" Target="../notesSlides/notesSlide9.xml"/><Relationship Id="rId5" Type="http://schemas.openxmlformats.org/officeDocument/2006/relationships/slideLayout" Target="../slideLayouts/slideLayout2.xml"/><Relationship Id="rId10" Type="http://schemas.openxmlformats.org/officeDocument/2006/relationships/image" Target="../media/image54.jpeg"/><Relationship Id="rId4" Type="http://schemas.openxmlformats.org/officeDocument/2006/relationships/video" Target="https://www.youtube.com/embed/8w2MaTDqb8E?feature=oembed" TargetMode="External"/><Relationship Id="rId9" Type="http://schemas.openxmlformats.org/officeDocument/2006/relationships/image" Target="../media/image53.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ZirNDEl7_wA?feature=oembed" TargetMode="External"/><Relationship Id="rId1" Type="http://schemas.openxmlformats.org/officeDocument/2006/relationships/video" Target="https://www.youtube.com/embed/KG1GO_3fm1A?feature=oembed" TargetMode="External"/><Relationship Id="rId6" Type="http://schemas.openxmlformats.org/officeDocument/2006/relationships/image" Target="../media/image56.jpeg"/><Relationship Id="rId5" Type="http://schemas.openxmlformats.org/officeDocument/2006/relationships/image" Target="../media/image55.jpeg"/><Relationship Id="rId4" Type="http://schemas.openxmlformats.org/officeDocument/2006/relationships/notesSlide" Target="../notesSlides/notesSlide10.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eR5RbmF1hbw?feature=oembed" TargetMode="External"/><Relationship Id="rId1" Type="http://schemas.openxmlformats.org/officeDocument/2006/relationships/video" Target="https://www.youtube.com/embed/xa_RHeIvhc8?feature=oembed" TargetMode="External"/><Relationship Id="rId5" Type="http://schemas.openxmlformats.org/officeDocument/2006/relationships/image" Target="../media/image58.jpeg"/><Relationship Id="rId4" Type="http://schemas.openxmlformats.org/officeDocument/2006/relationships/image" Target="../media/image57.jpeg"/></Relationships>
</file>

<file path=ppt/slides/_rels/slide2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0.svg"/></Relationships>
</file>

<file path=ppt/slides/_rels/slide25.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63.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66.png"/></Relationships>
</file>

<file path=ppt/slides/_rels/slide35.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8" Type="http://schemas.openxmlformats.org/officeDocument/2006/relationships/image" Target="../media/image72.jpeg"/><Relationship Id="rId3" Type="http://schemas.openxmlformats.org/officeDocument/2006/relationships/video" Target="https://www.youtube.com/embed/hsm4poTWjMs?feature=oembed" TargetMode="External"/><Relationship Id="rId7" Type="http://schemas.openxmlformats.org/officeDocument/2006/relationships/image" Target="../media/image71.jpeg"/><Relationship Id="rId2" Type="http://schemas.openxmlformats.org/officeDocument/2006/relationships/video" Target="https://www.youtube.com/embed/ANEokonLIPg?feature=oembed" TargetMode="External"/><Relationship Id="rId1" Type="http://schemas.openxmlformats.org/officeDocument/2006/relationships/video" Target="https://www.youtube.com/embed/Z32LcmEfVG0?feature=oembed" TargetMode="External"/><Relationship Id="rId6" Type="http://schemas.openxmlformats.org/officeDocument/2006/relationships/image" Target="../media/image70.jpeg"/><Relationship Id="rId5" Type="http://schemas.openxmlformats.org/officeDocument/2006/relationships/notesSlide" Target="../notesSlides/notesSlide16.xml"/><Relationship Id="rId4"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9 of the Biggest Social Media Influencers on Instagram | Digital Marketing  Institute">
            <a:extLst>
              <a:ext uri="{FF2B5EF4-FFF2-40B4-BE49-F238E27FC236}">
                <a16:creationId xmlns:a16="http://schemas.microsoft.com/office/drawing/2014/main" id="{E0E1FB3B-A741-5569-3B48-26FC1E7E8916}"/>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b="2174"/>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9F2D74D-692B-E66A-D277-48FFD32E6F3D}"/>
              </a:ext>
            </a:extLst>
          </p:cNvPr>
          <p:cNvSpPr>
            <a:spLocks noGrp="1"/>
          </p:cNvSpPr>
          <p:nvPr>
            <p:ph type="ctrTitle"/>
          </p:nvPr>
        </p:nvSpPr>
        <p:spPr>
          <a:xfrm>
            <a:off x="1524000" y="1122362"/>
            <a:ext cx="9144000" cy="2900518"/>
          </a:xfrm>
        </p:spPr>
        <p:txBody>
          <a:bodyPr>
            <a:normAutofit/>
          </a:bodyPr>
          <a:lstStyle/>
          <a:p>
            <a:r>
              <a:rPr lang="en-GB">
                <a:solidFill>
                  <a:srgbClr val="FFFFFF"/>
                </a:solidFill>
              </a:rPr>
              <a:t>Children, Young People and Emerging Technologies </a:t>
            </a:r>
          </a:p>
        </p:txBody>
      </p:sp>
      <p:sp>
        <p:nvSpPr>
          <p:cNvPr id="3" name="Subtitle 2">
            <a:extLst>
              <a:ext uri="{FF2B5EF4-FFF2-40B4-BE49-F238E27FC236}">
                <a16:creationId xmlns:a16="http://schemas.microsoft.com/office/drawing/2014/main" id="{CCF8A81F-FFD9-AD57-894F-92CDBA00DCC8}"/>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The impact of social media influencers </a:t>
            </a:r>
          </a:p>
        </p:txBody>
      </p:sp>
    </p:spTree>
    <p:extLst>
      <p:ext uri="{BB962C8B-B14F-4D97-AF65-F5344CB8AC3E}">
        <p14:creationId xmlns:p14="http://schemas.microsoft.com/office/powerpoint/2010/main" val="29082651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881E387-3273-CAEA-58DD-DE7A959C6874}"/>
              </a:ext>
            </a:extLst>
          </p:cNvPr>
          <p:cNvPicPr>
            <a:picLocks noChangeAspect="1"/>
          </p:cNvPicPr>
          <p:nvPr/>
        </p:nvPicPr>
        <p:blipFill>
          <a:blip r:embed="rId2">
            <a:duotone>
              <a:schemeClr val="bg2">
                <a:shade val="45000"/>
                <a:satMod val="135000"/>
              </a:schemeClr>
              <a:prstClr val="white"/>
            </a:duotone>
          </a:blip>
          <a:src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DDE66E-833D-98F9-DF6F-63CD3C3BAF33}"/>
              </a:ext>
            </a:extLst>
          </p:cNvPr>
          <p:cNvSpPr>
            <a:spLocks noGrp="1"/>
          </p:cNvSpPr>
          <p:nvPr>
            <p:ph type="title"/>
          </p:nvPr>
        </p:nvSpPr>
        <p:spPr>
          <a:xfrm>
            <a:off x="838200" y="365125"/>
            <a:ext cx="10515600" cy="1325563"/>
          </a:xfrm>
        </p:spPr>
        <p:txBody>
          <a:bodyPr>
            <a:normAutofit/>
          </a:bodyPr>
          <a:lstStyle/>
          <a:p>
            <a:r>
              <a:rPr lang="en-GB" dirty="0"/>
              <a:t>Contents Page </a:t>
            </a:r>
          </a:p>
        </p:txBody>
      </p:sp>
      <p:graphicFrame>
        <p:nvGraphicFramePr>
          <p:cNvPr id="5" name="Content Placeholder 2">
            <a:extLst>
              <a:ext uri="{FF2B5EF4-FFF2-40B4-BE49-F238E27FC236}">
                <a16:creationId xmlns:a16="http://schemas.microsoft.com/office/drawing/2014/main" id="{009D74BE-C8E0-3760-5FAB-87B035159A72}"/>
              </a:ext>
            </a:extLst>
          </p:cNvPr>
          <p:cNvGraphicFramePr>
            <a:graphicFrameLocks noGrp="1"/>
          </p:cNvGraphicFramePr>
          <p:nvPr>
            <p:ph idx="1"/>
            <p:extLst>
              <p:ext uri="{D42A27DB-BD31-4B8C-83A1-F6EECF244321}">
                <p14:modId xmlns:p14="http://schemas.microsoft.com/office/powerpoint/2010/main" val="22304100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5265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E6256-88CB-8725-A921-4B5FB35261A8}"/>
              </a:ext>
            </a:extLst>
          </p:cNvPr>
          <p:cNvSpPr>
            <a:spLocks noGrp="1"/>
          </p:cNvSpPr>
          <p:nvPr>
            <p:ph type="title"/>
          </p:nvPr>
        </p:nvSpPr>
        <p:spPr>
          <a:xfrm>
            <a:off x="876693" y="741391"/>
            <a:ext cx="3449122" cy="1616203"/>
          </a:xfrm>
        </p:spPr>
        <p:txBody>
          <a:bodyPr anchor="b">
            <a:normAutofit/>
          </a:bodyPr>
          <a:lstStyle/>
          <a:p>
            <a:r>
              <a:rPr lang="en-GB" sz="3200"/>
              <a:t>Cast your mind back… </a:t>
            </a:r>
          </a:p>
        </p:txBody>
      </p:sp>
      <p:sp>
        <p:nvSpPr>
          <p:cNvPr id="3" name="Content Placeholder 2">
            <a:extLst>
              <a:ext uri="{FF2B5EF4-FFF2-40B4-BE49-F238E27FC236}">
                <a16:creationId xmlns:a16="http://schemas.microsoft.com/office/drawing/2014/main" id="{71B1B318-98F5-5D4A-2733-BC801B0A6503}"/>
              </a:ext>
            </a:extLst>
          </p:cNvPr>
          <p:cNvSpPr>
            <a:spLocks noGrp="1"/>
          </p:cNvSpPr>
          <p:nvPr>
            <p:ph idx="1"/>
          </p:nvPr>
        </p:nvSpPr>
        <p:spPr>
          <a:xfrm>
            <a:off x="876693" y="2533476"/>
            <a:ext cx="3449122" cy="3447832"/>
          </a:xfrm>
        </p:spPr>
        <p:txBody>
          <a:bodyPr anchor="t">
            <a:normAutofit/>
          </a:bodyPr>
          <a:lstStyle/>
          <a:p>
            <a:r>
              <a:rPr lang="en-GB" sz="2000" dirty="0"/>
              <a:t>Did you ever follow a trend? </a:t>
            </a:r>
          </a:p>
          <a:p>
            <a:r>
              <a:rPr lang="en-GB" sz="2000" dirty="0"/>
              <a:t>Why did you follow the trend? </a:t>
            </a:r>
          </a:p>
          <a:p>
            <a:r>
              <a:rPr lang="en-GB" sz="2000" dirty="0"/>
              <a:t>What was the outcome of following the trend? </a:t>
            </a:r>
          </a:p>
        </p:txBody>
      </p:sp>
      <p:pic>
        <p:nvPicPr>
          <p:cNvPr id="8198" name="Picture 6" descr="CHILDREN PLAYING WITH POKEMON CARDS LONDON 2000 Stock Photo - Alamy">
            <a:extLst>
              <a:ext uri="{FF2B5EF4-FFF2-40B4-BE49-F238E27FC236}">
                <a16:creationId xmlns:a16="http://schemas.microsoft.com/office/drawing/2014/main" id="{47A5EC1D-D9BB-C254-744C-B4C11B9B53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965"/>
          <a:stretch/>
        </p:blipFill>
        <p:spPr bwMode="auto">
          <a:xfrm>
            <a:off x="5065566" y="10"/>
            <a:ext cx="7032825" cy="5101829"/>
          </a:xfrm>
          <a:prstGeom prst="rect">
            <a:avLst/>
          </a:prstGeom>
          <a:noFill/>
          <a:extLst>
            <a:ext uri="{909E8E84-426E-40DD-AFC4-6F175D3DCCD1}">
              <a14:hiddenFill xmlns:a14="http://schemas.microsoft.com/office/drawing/2010/main">
                <a:solidFill>
                  <a:srgbClr val="FFFFFF"/>
                </a:solidFill>
              </a14:hiddenFill>
            </a:ext>
          </a:extLst>
        </p:spPr>
      </p:pic>
      <p:sp>
        <p:nvSpPr>
          <p:cNvPr id="8207" name="Rectangle 8206">
            <a:extLst>
              <a:ext uri="{FF2B5EF4-FFF2-40B4-BE49-F238E27FC236}">
                <a16:creationId xmlns:a16="http://schemas.microsoft.com/office/drawing/2014/main" id="{4DD35268-6FBE-0BCD-C050-3F804C7C5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068597" y="0"/>
            <a:ext cx="123401" cy="3290157"/>
          </a:xfrm>
          <a:prstGeom prst="rect">
            <a:avLst/>
          </a:prstGeom>
          <a:gradFill>
            <a:gsLst>
              <a:gs pos="20000">
                <a:schemeClr val="accent3">
                  <a:alpha val="0"/>
                </a:schemeClr>
              </a:gs>
              <a:gs pos="100000">
                <a:schemeClr val="accent3">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202" name="Picture 10" descr="Backstreet Boys: Where Are They Now?">
            <a:extLst>
              <a:ext uri="{FF2B5EF4-FFF2-40B4-BE49-F238E27FC236}">
                <a16:creationId xmlns:a16="http://schemas.microsoft.com/office/drawing/2014/main" id="{3B34A0CF-EBEF-6ABD-5D90-CEF14058B3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0563" b="-6"/>
          <a:stretch/>
        </p:blipFill>
        <p:spPr bwMode="auto">
          <a:xfrm>
            <a:off x="5065566" y="5101838"/>
            <a:ext cx="2352899" cy="1756162"/>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NSYNC (album) - Wikipedia">
            <a:extLst>
              <a:ext uri="{FF2B5EF4-FFF2-40B4-BE49-F238E27FC236}">
                <a16:creationId xmlns:a16="http://schemas.microsoft.com/office/drawing/2014/main" id="{FE705AE5-E7A2-1A2D-6AF8-B085E517D9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25362"/>
          <a:stretch/>
        </p:blipFill>
        <p:spPr bwMode="auto">
          <a:xfrm>
            <a:off x="7409472" y="5101838"/>
            <a:ext cx="2352899" cy="1756162"/>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Tamagotchis, Spice Girls, Pokemon: childhood toys that ruled the school |  news.com.au — Australia's leading news site">
            <a:extLst>
              <a:ext uri="{FF2B5EF4-FFF2-40B4-BE49-F238E27FC236}">
                <a16:creationId xmlns:a16="http://schemas.microsoft.com/office/drawing/2014/main" id="{5BDADEBB-9C47-0EA5-6B0C-53137C5783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8181" r="6454" b="-2"/>
          <a:stretch/>
        </p:blipFill>
        <p:spPr bwMode="auto">
          <a:xfrm>
            <a:off x="9762371" y="5101838"/>
            <a:ext cx="2352899" cy="1756162"/>
          </a:xfrm>
          <a:prstGeom prst="rect">
            <a:avLst/>
          </a:prstGeom>
          <a:noFill/>
          <a:extLst>
            <a:ext uri="{909E8E84-426E-40DD-AFC4-6F175D3DCCD1}">
              <a14:hiddenFill xmlns:a14="http://schemas.microsoft.com/office/drawing/2010/main">
                <a:solidFill>
                  <a:srgbClr val="FFFFFF"/>
                </a:solidFill>
              </a14:hiddenFill>
            </a:ext>
          </a:extLst>
        </p:spPr>
      </p:pic>
      <p:grpSp>
        <p:nvGrpSpPr>
          <p:cNvPr id="8209" name="Group 8208">
            <a:extLst>
              <a:ext uri="{FF2B5EF4-FFF2-40B4-BE49-F238E27FC236}">
                <a16:creationId xmlns:a16="http://schemas.microsoft.com/office/drawing/2014/main" id="{03E85085-5390-83A9-2396-021E06F7C0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8210" name="Rectangle 8209">
              <a:extLst>
                <a:ext uri="{FF2B5EF4-FFF2-40B4-BE49-F238E27FC236}">
                  <a16:creationId xmlns:a16="http://schemas.microsoft.com/office/drawing/2014/main" id="{CE72D198-285A-E9EC-E1A0-31F8CF3CEC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1" name="Rectangle 8210">
              <a:extLst>
                <a:ext uri="{FF2B5EF4-FFF2-40B4-BE49-F238E27FC236}">
                  <a16:creationId xmlns:a16="http://schemas.microsoft.com/office/drawing/2014/main" id="{5831DFC4-DDB5-2721-FD99-03D64F1BD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34000">
                  <a:schemeClr val="accent5">
                    <a:alpha val="0"/>
                  </a:schemeClr>
                </a:gs>
                <a:gs pos="100000">
                  <a:schemeClr val="accent5">
                    <a:lumMod val="60000"/>
                    <a:lumOff val="40000"/>
                    <a:alpha val="73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55563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CD9AF3-8D7D-D914-C331-53107CE54E9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What is Social Psychology? </a:t>
            </a:r>
          </a:p>
        </p:txBody>
      </p:sp>
      <p:pic>
        <p:nvPicPr>
          <p:cNvPr id="4" name="Online Media 3" title="Introduction to Social Psychology">
            <a:hlinkClick r:id="" action="ppaction://media"/>
            <a:extLst>
              <a:ext uri="{FF2B5EF4-FFF2-40B4-BE49-F238E27FC236}">
                <a16:creationId xmlns:a16="http://schemas.microsoft.com/office/drawing/2014/main" id="{B690A346-15F2-0742-4E70-5E63447E570E}"/>
              </a:ext>
            </a:extLst>
          </p:cNvPr>
          <p:cNvPicPr>
            <a:picLocks noGrp="1" noRot="1" noChangeAspect="1"/>
          </p:cNvPicPr>
          <p:nvPr>
            <p:ph idx="1"/>
            <a:videoFile r:link="rId1"/>
          </p:nvPr>
        </p:nvPicPr>
        <p:blipFill>
          <a:blip r:embed="rId3"/>
          <a:stretch>
            <a:fillRect/>
          </a:stretch>
        </p:blipFill>
        <p:spPr>
          <a:xfrm>
            <a:off x="4777316" y="1512288"/>
            <a:ext cx="6780700" cy="3831095"/>
          </a:xfrm>
          <a:prstGeom prst="rect">
            <a:avLst/>
          </a:prstGeom>
        </p:spPr>
      </p:pic>
    </p:spTree>
    <p:extLst>
      <p:ext uri="{BB962C8B-B14F-4D97-AF65-F5344CB8AC3E}">
        <p14:creationId xmlns:p14="http://schemas.microsoft.com/office/powerpoint/2010/main" val="3468810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8D806-A3AE-373E-4313-FA0454B8C921}"/>
              </a:ext>
            </a:extLst>
          </p:cNvPr>
          <p:cNvSpPr>
            <a:spLocks noGrp="1"/>
          </p:cNvSpPr>
          <p:nvPr>
            <p:ph type="title"/>
          </p:nvPr>
        </p:nvSpPr>
        <p:spPr/>
        <p:txBody>
          <a:bodyPr/>
          <a:lstStyle/>
          <a:p>
            <a:pPr algn="ctr"/>
            <a:r>
              <a:rPr lang="en-GB" dirty="0"/>
              <a:t>Social Psychology</a:t>
            </a:r>
          </a:p>
        </p:txBody>
      </p:sp>
      <p:graphicFrame>
        <p:nvGraphicFramePr>
          <p:cNvPr id="8" name="Content Placeholder 2">
            <a:extLst>
              <a:ext uri="{FF2B5EF4-FFF2-40B4-BE49-F238E27FC236}">
                <a16:creationId xmlns:a16="http://schemas.microsoft.com/office/drawing/2014/main" id="{EF5864E0-15AF-0792-07BD-02D25629984D}"/>
              </a:ext>
            </a:extLst>
          </p:cNvPr>
          <p:cNvGraphicFramePr>
            <a:graphicFrameLocks noGrp="1"/>
          </p:cNvGraphicFramePr>
          <p:nvPr>
            <p:ph idx="1"/>
          </p:nvPr>
        </p:nvGraphicFramePr>
        <p:xfrm>
          <a:off x="622300" y="1825625"/>
          <a:ext cx="10731500"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3701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5" name="Rectangle 4114">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3FC558-2B9B-B52B-9367-02110830F354}"/>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Examples of Social Psychology </a:t>
            </a:r>
          </a:p>
        </p:txBody>
      </p:sp>
      <p:pic>
        <p:nvPicPr>
          <p:cNvPr id="7" name="Content Placeholder 6">
            <a:extLst>
              <a:ext uri="{FF2B5EF4-FFF2-40B4-BE49-F238E27FC236}">
                <a16:creationId xmlns:a16="http://schemas.microsoft.com/office/drawing/2014/main" id="{F195E993-6935-8048-850A-C21204605A90}"/>
              </a:ext>
            </a:extLst>
          </p:cNvPr>
          <p:cNvPicPr>
            <a:picLocks noGrp="1" noChangeAspect="1"/>
          </p:cNvPicPr>
          <p:nvPr>
            <p:ph idx="1"/>
          </p:nvPr>
        </p:nvPicPr>
        <p:blipFill>
          <a:blip r:embed="rId2"/>
          <a:stretch>
            <a:fillRect/>
          </a:stretch>
        </p:blipFill>
        <p:spPr>
          <a:xfrm>
            <a:off x="1243554" y="321732"/>
            <a:ext cx="1922043" cy="4111323"/>
          </a:xfrm>
          <a:prstGeom prst="rect">
            <a:avLst/>
          </a:prstGeom>
        </p:spPr>
      </p:pic>
      <p:pic>
        <p:nvPicPr>
          <p:cNvPr id="4098" name="Picture 2" descr="We hate to admit it, but Brits aren't the best at queuing">
            <a:extLst>
              <a:ext uri="{FF2B5EF4-FFF2-40B4-BE49-F238E27FC236}">
                <a16:creationId xmlns:a16="http://schemas.microsoft.com/office/drawing/2014/main" id="{99EF43E1-BA7F-BA15-1BAE-21C9A7CBCCF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06588" y="321734"/>
            <a:ext cx="3574312" cy="2010551"/>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Does mask-wearing affect behavior? | MIT News | Massachusetts Institute of  Technology">
            <a:extLst>
              <a:ext uri="{FF2B5EF4-FFF2-40B4-BE49-F238E27FC236}">
                <a16:creationId xmlns:a16="http://schemas.microsoft.com/office/drawing/2014/main" id="{5EB52E92-47DD-5045-1064-68943D0EF86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79093" y="2422097"/>
            <a:ext cx="3016934" cy="2013804"/>
          </a:xfrm>
          <a:prstGeom prst="rect">
            <a:avLst/>
          </a:prstGeom>
          <a:noFill/>
          <a:extLst>
            <a:ext uri="{909E8E84-426E-40DD-AFC4-6F175D3DCCD1}">
              <a14:hiddenFill xmlns:a14="http://schemas.microsoft.com/office/drawing/2010/main">
                <a:solidFill>
                  <a:srgbClr val="FFFFFF"/>
                </a:solidFill>
              </a14:hiddenFill>
            </a:ext>
          </a:extLst>
        </p:spPr>
      </p:pic>
      <p:pic>
        <p:nvPicPr>
          <p:cNvPr id="4110" name="Picture 14" descr="Nazi Party | Definition, Meaning, History, &amp; Facts | Britannica">
            <a:extLst>
              <a:ext uri="{FF2B5EF4-FFF2-40B4-BE49-F238E27FC236}">
                <a16:creationId xmlns:a16="http://schemas.microsoft.com/office/drawing/2014/main" id="{B57C35DA-AB9F-5E7B-9978-F3AB51CF1DF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086176" y="1024362"/>
            <a:ext cx="3797984" cy="2706063"/>
          </a:xfrm>
          <a:prstGeom prst="rect">
            <a:avLst/>
          </a:prstGeom>
          <a:noFill/>
          <a:extLst>
            <a:ext uri="{909E8E84-426E-40DD-AFC4-6F175D3DCCD1}">
              <a14:hiddenFill xmlns:a14="http://schemas.microsoft.com/office/drawing/2010/main">
                <a:solidFill>
                  <a:srgbClr val="FFFFFF"/>
                </a:solidFill>
              </a14:hiddenFill>
            </a:ext>
          </a:extLst>
        </p:spPr>
      </p:pic>
      <p:cxnSp>
        <p:nvCxnSpPr>
          <p:cNvPr id="4117" name="Straight Connector 4116">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4108" name="Picture 12" descr="What Is Conformity? Definition, Types, Psychology Research">
            <a:extLst>
              <a:ext uri="{FF2B5EF4-FFF2-40B4-BE49-F238E27FC236}">
                <a16:creationId xmlns:a16="http://schemas.microsoft.com/office/drawing/2014/main" id="{61F70EFB-3F66-D234-03BC-5C8BAB778D71}"/>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97307" y="4525715"/>
            <a:ext cx="3015826" cy="20105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869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E12E0-941D-23B9-61EC-7DF2645CEB61}"/>
              </a:ext>
            </a:extLst>
          </p:cNvPr>
          <p:cNvSpPr>
            <a:spLocks noGrp="1"/>
          </p:cNvSpPr>
          <p:nvPr>
            <p:ph type="title"/>
          </p:nvPr>
        </p:nvSpPr>
        <p:spPr/>
        <p:txBody>
          <a:bodyPr/>
          <a:lstStyle/>
          <a:p>
            <a:pPr algn="ctr"/>
            <a:r>
              <a:rPr lang="en-GB" dirty="0"/>
              <a:t>Social Psychology </a:t>
            </a:r>
          </a:p>
        </p:txBody>
      </p:sp>
      <p:graphicFrame>
        <p:nvGraphicFramePr>
          <p:cNvPr id="5" name="Content Placeholder 2">
            <a:extLst>
              <a:ext uri="{FF2B5EF4-FFF2-40B4-BE49-F238E27FC236}">
                <a16:creationId xmlns:a16="http://schemas.microsoft.com/office/drawing/2014/main" id="{B33EE3B3-2862-AAC6-DF12-A6A2B604965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5741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6A23EA-6DE0-4E85-40D8-1390C927159A}"/>
              </a:ext>
            </a:extLst>
          </p:cNvPr>
          <p:cNvSpPr>
            <a:spLocks noGrp="1"/>
          </p:cNvSpPr>
          <p:nvPr>
            <p:ph type="title"/>
          </p:nvPr>
        </p:nvSpPr>
        <p:spPr>
          <a:xfrm>
            <a:off x="761799" y="254001"/>
            <a:ext cx="5334197" cy="1708242"/>
          </a:xfrm>
        </p:spPr>
        <p:txBody>
          <a:bodyPr anchor="ctr">
            <a:normAutofit/>
          </a:bodyPr>
          <a:lstStyle/>
          <a:p>
            <a:pPr algn="ctr"/>
            <a:r>
              <a:rPr lang="en-GB" sz="4000" dirty="0"/>
              <a:t>Conformity </a:t>
            </a:r>
          </a:p>
        </p:txBody>
      </p:sp>
      <p:sp>
        <p:nvSpPr>
          <p:cNvPr id="3" name="Content Placeholder 2">
            <a:extLst>
              <a:ext uri="{FF2B5EF4-FFF2-40B4-BE49-F238E27FC236}">
                <a16:creationId xmlns:a16="http://schemas.microsoft.com/office/drawing/2014/main" id="{DA2573BF-FDFA-865B-76EC-41C0BF417C64}"/>
              </a:ext>
            </a:extLst>
          </p:cNvPr>
          <p:cNvSpPr>
            <a:spLocks noGrp="1"/>
          </p:cNvSpPr>
          <p:nvPr>
            <p:ph idx="1"/>
          </p:nvPr>
        </p:nvSpPr>
        <p:spPr>
          <a:xfrm>
            <a:off x="165100" y="1549400"/>
            <a:ext cx="6692696" cy="5054599"/>
          </a:xfrm>
        </p:spPr>
        <p:txBody>
          <a:bodyPr anchor="ctr">
            <a:normAutofit/>
          </a:bodyPr>
          <a:lstStyle/>
          <a:p>
            <a:pPr marL="0" indent="0">
              <a:buNone/>
            </a:pPr>
            <a:r>
              <a:rPr lang="en-GB" sz="2000" dirty="0"/>
              <a:t>Changes are induced by general rules concerning what behaviours are appropriate in situations, and people may feel pressured to behave in ways that are viewed as acceptable by a group of society. Factors affecting conformity: </a:t>
            </a:r>
          </a:p>
          <a:p>
            <a:r>
              <a:rPr lang="en-GB" sz="2000" dirty="0"/>
              <a:t>Cohesiveness</a:t>
            </a:r>
          </a:p>
          <a:p>
            <a:r>
              <a:rPr lang="en-GB" sz="2000" dirty="0"/>
              <a:t>Group size</a:t>
            </a:r>
          </a:p>
          <a:p>
            <a:r>
              <a:rPr lang="en-GB" sz="2000" dirty="0"/>
              <a:t>Social norm</a:t>
            </a:r>
          </a:p>
          <a:p>
            <a:r>
              <a:rPr lang="en-GB" sz="2000" dirty="0"/>
              <a:t>Situational norm </a:t>
            </a:r>
          </a:p>
          <a:p>
            <a:endParaRPr lang="en-GB" sz="2000" dirty="0"/>
          </a:p>
        </p:txBody>
      </p:sp>
      <p:pic>
        <p:nvPicPr>
          <p:cNvPr id="5" name="Picture 4" descr="Colorful carved figures of humans">
            <a:extLst>
              <a:ext uri="{FF2B5EF4-FFF2-40B4-BE49-F238E27FC236}">
                <a16:creationId xmlns:a16="http://schemas.microsoft.com/office/drawing/2014/main" id="{50D548C1-D843-F5B4-F278-B3264907FEA3}"/>
              </a:ext>
            </a:extLst>
          </p:cNvPr>
          <p:cNvPicPr>
            <a:picLocks noChangeAspect="1"/>
          </p:cNvPicPr>
          <p:nvPr/>
        </p:nvPicPr>
        <p:blipFill>
          <a:blip r:embed="rId2"/>
          <a:srcRect l="22451" r="2221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178700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90A8A-0350-1006-6EE4-C555FFE05726}"/>
              </a:ext>
            </a:extLst>
          </p:cNvPr>
          <p:cNvSpPr>
            <a:spLocks noGrp="1"/>
          </p:cNvSpPr>
          <p:nvPr>
            <p:ph type="title"/>
          </p:nvPr>
        </p:nvSpPr>
        <p:spPr>
          <a:xfrm>
            <a:off x="761994" y="55192"/>
            <a:ext cx="5334000" cy="1708246"/>
          </a:xfrm>
        </p:spPr>
        <p:txBody>
          <a:bodyPr anchor="ctr">
            <a:normAutofit/>
          </a:bodyPr>
          <a:lstStyle/>
          <a:p>
            <a:pPr algn="ctr"/>
            <a:r>
              <a:rPr lang="en-GB" sz="4000" dirty="0"/>
              <a:t>Compliance</a:t>
            </a:r>
          </a:p>
        </p:txBody>
      </p:sp>
      <p:sp>
        <p:nvSpPr>
          <p:cNvPr id="3" name="Content Placeholder 2">
            <a:extLst>
              <a:ext uri="{FF2B5EF4-FFF2-40B4-BE49-F238E27FC236}">
                <a16:creationId xmlns:a16="http://schemas.microsoft.com/office/drawing/2014/main" id="{FE859BFA-C3B9-1FCD-68B7-AF3692FFB94B}"/>
              </a:ext>
            </a:extLst>
          </p:cNvPr>
          <p:cNvSpPr>
            <a:spLocks noGrp="1"/>
          </p:cNvSpPr>
          <p:nvPr>
            <p:ph idx="1"/>
          </p:nvPr>
        </p:nvSpPr>
        <p:spPr>
          <a:xfrm>
            <a:off x="0" y="1447800"/>
            <a:ext cx="6680200" cy="5355007"/>
          </a:xfrm>
        </p:spPr>
        <p:txBody>
          <a:bodyPr anchor="ctr">
            <a:normAutofit/>
          </a:bodyPr>
          <a:lstStyle/>
          <a:p>
            <a:pPr marL="0" indent="0">
              <a:buNone/>
            </a:pPr>
            <a:r>
              <a:rPr lang="en-GB" sz="2000" dirty="0"/>
              <a:t>There are several influences which make individuals comply: </a:t>
            </a:r>
          </a:p>
          <a:p>
            <a:r>
              <a:rPr lang="en-GB" sz="2000" dirty="0"/>
              <a:t>Reciprocation  </a:t>
            </a:r>
          </a:p>
          <a:p>
            <a:r>
              <a:rPr lang="en-GB" sz="2000" dirty="0"/>
              <a:t>Commitment </a:t>
            </a:r>
          </a:p>
          <a:p>
            <a:r>
              <a:rPr lang="en-GB" sz="2000" dirty="0"/>
              <a:t>Scarcity </a:t>
            </a:r>
          </a:p>
          <a:p>
            <a:r>
              <a:rPr lang="en-GB" sz="2000" dirty="0"/>
              <a:t>Authority </a:t>
            </a:r>
          </a:p>
          <a:p>
            <a:r>
              <a:rPr lang="en-GB" sz="2000" dirty="0"/>
              <a:t>Liking </a:t>
            </a:r>
          </a:p>
          <a:p>
            <a:r>
              <a:rPr lang="en-GB" sz="2000" dirty="0"/>
              <a:t>Social Proof</a:t>
            </a:r>
          </a:p>
          <a:p>
            <a:endParaRPr lang="en-GB" sz="2000" dirty="0"/>
          </a:p>
        </p:txBody>
      </p:sp>
      <p:sp>
        <p:nvSpPr>
          <p:cNvPr id="5127" name="Rectangle 5126">
            <a:extLst>
              <a:ext uri="{FF2B5EF4-FFF2-40B4-BE49-F238E27FC236}">
                <a16:creationId xmlns:a16="http://schemas.microsoft.com/office/drawing/2014/main" id="{0D05C9B4-B5C9-2D4D-23C9-CEE72646F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1"/>
            <a:ext cx="5410200" cy="6858001"/>
          </a:xfrm>
          <a:prstGeom prst="rect">
            <a:avLst/>
          </a:prstGeom>
          <a:solidFill>
            <a:srgbClr val="FFFFFF"/>
          </a:solidFill>
          <a:ln>
            <a:noFill/>
          </a:ln>
          <a:effectLst>
            <a:outerShdw blurRad="266700" dist="2159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HEIOKEY Private Property No Trespassing ...">
            <a:extLst>
              <a:ext uri="{FF2B5EF4-FFF2-40B4-BE49-F238E27FC236}">
                <a16:creationId xmlns:a16="http://schemas.microsoft.com/office/drawing/2014/main" id="{990F73B5-2AB0-961A-4E7C-4C7543913B7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84432" y="753692"/>
            <a:ext cx="3004936" cy="5348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0898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Slide Background">
            <a:extLst>
              <a:ext uri="{FF2B5EF4-FFF2-40B4-BE49-F238E27FC236}">
                <a16:creationId xmlns:a16="http://schemas.microsoft.com/office/drawing/2014/main" id="{B56CD7E2-FB5A-486A-A8B5-F6088E9F22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53" name="Rectangle 6152">
            <a:extLst>
              <a:ext uri="{FF2B5EF4-FFF2-40B4-BE49-F238E27FC236}">
                <a16:creationId xmlns:a16="http://schemas.microsoft.com/office/drawing/2014/main" id="{A61710F7-AE29-4CD8-9F4D-DC8DE021C1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743199"/>
          </a:xfrm>
          <a:prstGeom prst="rect">
            <a:avLst/>
          </a:prstGeom>
          <a:ln>
            <a:noFill/>
          </a:ln>
          <a:effectLst>
            <a:outerShdw blurRad="254000" dist="1270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46608E-3EC6-D252-AA9E-BCF5A52DC71A}"/>
              </a:ext>
            </a:extLst>
          </p:cNvPr>
          <p:cNvSpPr>
            <a:spLocks noGrp="1"/>
          </p:cNvSpPr>
          <p:nvPr>
            <p:ph type="title"/>
          </p:nvPr>
        </p:nvSpPr>
        <p:spPr>
          <a:xfrm>
            <a:off x="762000" y="451449"/>
            <a:ext cx="5205919" cy="1840302"/>
          </a:xfrm>
        </p:spPr>
        <p:txBody>
          <a:bodyPr anchor="ctr">
            <a:normAutofit/>
          </a:bodyPr>
          <a:lstStyle/>
          <a:p>
            <a:r>
              <a:rPr lang="en-GB" sz="4000" dirty="0"/>
              <a:t>Obedience </a:t>
            </a:r>
          </a:p>
        </p:txBody>
      </p:sp>
      <p:sp>
        <p:nvSpPr>
          <p:cNvPr id="3" name="Content Placeholder 2">
            <a:extLst>
              <a:ext uri="{FF2B5EF4-FFF2-40B4-BE49-F238E27FC236}">
                <a16:creationId xmlns:a16="http://schemas.microsoft.com/office/drawing/2014/main" id="{C280CAC3-42F0-52EC-EBFD-335D24E3E260}"/>
              </a:ext>
            </a:extLst>
          </p:cNvPr>
          <p:cNvSpPr>
            <a:spLocks noGrp="1"/>
          </p:cNvSpPr>
          <p:nvPr>
            <p:ph idx="1"/>
          </p:nvPr>
        </p:nvSpPr>
        <p:spPr>
          <a:xfrm>
            <a:off x="762000" y="3336740"/>
            <a:ext cx="5205919" cy="2941787"/>
          </a:xfrm>
        </p:spPr>
        <p:txBody>
          <a:bodyPr anchor="ctr">
            <a:normAutofit/>
          </a:bodyPr>
          <a:lstStyle/>
          <a:p>
            <a:pPr marL="0" indent="0">
              <a:buNone/>
            </a:pPr>
            <a:r>
              <a:rPr lang="en-GB" sz="2000" dirty="0"/>
              <a:t>To obey is to do as an authority figure commands regardless of personal preference </a:t>
            </a:r>
          </a:p>
          <a:p>
            <a:endParaRPr lang="en-GB" sz="2000" dirty="0"/>
          </a:p>
        </p:txBody>
      </p:sp>
      <p:pic>
        <p:nvPicPr>
          <p:cNvPr id="6146" name="Picture 2" descr="UK on course to ditch social distancing rule in June - PM Johnson | Reuters">
            <a:extLst>
              <a:ext uri="{FF2B5EF4-FFF2-40B4-BE49-F238E27FC236}">
                <a16:creationId xmlns:a16="http://schemas.microsoft.com/office/drawing/2014/main" id="{15A59A23-0776-80D4-A0EB-702052EA3D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2536" b="1"/>
          <a:stretch/>
        </p:blipFill>
        <p:spPr bwMode="auto">
          <a:xfrm>
            <a:off x="6781800" y="2743200"/>
            <a:ext cx="5410199" cy="412886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blue sign with white text and icons&#10;&#10;AI-generated content may be incorrect.">
            <a:extLst>
              <a:ext uri="{FF2B5EF4-FFF2-40B4-BE49-F238E27FC236}">
                <a16:creationId xmlns:a16="http://schemas.microsoft.com/office/drawing/2014/main" id="{F24AC05E-4421-C617-0498-F066A55913BF}"/>
              </a:ext>
            </a:extLst>
          </p:cNvPr>
          <p:cNvPicPr>
            <a:picLocks noChangeAspect="1"/>
          </p:cNvPicPr>
          <p:nvPr/>
        </p:nvPicPr>
        <p:blipFill>
          <a:blip r:embed="rId3"/>
          <a:srcRect t="1370" r="-2" b="-2"/>
          <a:stretch/>
        </p:blipFill>
        <p:spPr>
          <a:xfrm>
            <a:off x="9410706" y="3"/>
            <a:ext cx="2781293" cy="2743199"/>
          </a:xfrm>
          <a:prstGeom prst="rect">
            <a:avLst/>
          </a:prstGeom>
          <a:effectLst>
            <a:outerShdw blurRad="254000" dist="190500" dir="5580000" sx="92000" sy="92000" algn="t" rotWithShape="0">
              <a:prstClr val="black">
                <a:alpha val="38000"/>
              </a:prstClr>
            </a:outerShdw>
          </a:effectLst>
        </p:spPr>
      </p:pic>
      <p:pic>
        <p:nvPicPr>
          <p:cNvPr id="5" name="Picture 4" descr="A person in a suit and tie&#10;&#10;AI-generated content may be incorrect.">
            <a:extLst>
              <a:ext uri="{FF2B5EF4-FFF2-40B4-BE49-F238E27FC236}">
                <a16:creationId xmlns:a16="http://schemas.microsoft.com/office/drawing/2014/main" id="{5BDFB20E-5827-DDEF-02FB-E1D7E4B62D8E}"/>
              </a:ext>
            </a:extLst>
          </p:cNvPr>
          <p:cNvPicPr>
            <a:picLocks noChangeAspect="1"/>
          </p:cNvPicPr>
          <p:nvPr/>
        </p:nvPicPr>
        <p:blipFill>
          <a:blip r:embed="rId4"/>
          <a:srcRect t="3831" r="3" b="22084"/>
          <a:stretch/>
        </p:blipFill>
        <p:spPr>
          <a:xfrm>
            <a:off x="6781796" y="-7"/>
            <a:ext cx="2628910" cy="2743208"/>
          </a:xfrm>
          <a:prstGeom prst="rect">
            <a:avLst/>
          </a:prstGeom>
          <a:effectLst>
            <a:outerShdw blurRad="254000" dist="190500" dir="5580000" sx="90000" sy="90000" algn="ctr" rotWithShape="0">
              <a:srgbClr val="000000">
                <a:alpha val="25000"/>
              </a:srgbClr>
            </a:outerShdw>
          </a:effectLst>
        </p:spPr>
      </p:pic>
    </p:spTree>
    <p:extLst>
      <p:ext uri="{BB962C8B-B14F-4D97-AF65-F5344CB8AC3E}">
        <p14:creationId xmlns:p14="http://schemas.microsoft.com/office/powerpoint/2010/main" val="3336044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0FCE7-1D11-06CE-33BC-97EC91D1CFCE}"/>
              </a:ext>
            </a:extLst>
          </p:cNvPr>
          <p:cNvSpPr>
            <a:spLocks noGrp="1"/>
          </p:cNvSpPr>
          <p:nvPr>
            <p:ph type="title"/>
          </p:nvPr>
        </p:nvSpPr>
        <p:spPr>
          <a:xfrm>
            <a:off x="762000" y="1141712"/>
            <a:ext cx="8029572" cy="1061161"/>
          </a:xfrm>
        </p:spPr>
        <p:txBody>
          <a:bodyPr vert="horz" lIns="91440" tIns="45720" rIns="91440" bIns="45720" rtlCol="0" anchor="t">
            <a:normAutofit/>
          </a:bodyPr>
          <a:lstStyle/>
          <a:p>
            <a:r>
              <a:rPr lang="en-US" sz="4000"/>
              <a:t>Can you explain… </a:t>
            </a:r>
          </a:p>
        </p:txBody>
      </p:sp>
      <p:cxnSp>
        <p:nvCxnSpPr>
          <p:cNvPr id="7177" name="Straight Connector 7176">
            <a:extLst>
              <a:ext uri="{FF2B5EF4-FFF2-40B4-BE49-F238E27FC236}">
                <a16:creationId xmlns:a16="http://schemas.microsoft.com/office/drawing/2014/main" id="{192712F8-36FA-35DF-0CE8-4098D93322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C299766A-9FD4-EF9F-1667-5C8A389050E1}"/>
              </a:ext>
            </a:extLst>
          </p:cNvPr>
          <p:cNvPicPr>
            <a:picLocks noGrp="1" noChangeAspect="1"/>
          </p:cNvPicPr>
          <p:nvPr>
            <p:ph idx="1"/>
          </p:nvPr>
        </p:nvPicPr>
        <p:blipFill>
          <a:blip r:embed="rId3"/>
          <a:stretch>
            <a:fillRect/>
          </a:stretch>
        </p:blipFill>
        <p:spPr>
          <a:xfrm>
            <a:off x="865141" y="3084053"/>
            <a:ext cx="3352404" cy="1885727"/>
          </a:xfrm>
          <a:prstGeom prst="rect">
            <a:avLst/>
          </a:prstGeom>
        </p:spPr>
      </p:pic>
      <p:pic>
        <p:nvPicPr>
          <p:cNvPr id="7172" name="Picture 4" descr="How To Make Money With Live Streaming – Restream Blog">
            <a:extLst>
              <a:ext uri="{FF2B5EF4-FFF2-40B4-BE49-F238E27FC236}">
                <a16:creationId xmlns:a16="http://schemas.microsoft.com/office/drawing/2014/main" id="{B98858B1-E64B-007A-6144-D4F223C438C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404072" y="3084854"/>
            <a:ext cx="3350982" cy="1884927"/>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12 Most Popular TikTok Dances">
            <a:extLst>
              <a:ext uri="{FF2B5EF4-FFF2-40B4-BE49-F238E27FC236}">
                <a16:creationId xmlns:a16="http://schemas.microsoft.com/office/drawing/2014/main" id="{C78F0551-E0EB-EF85-A261-FAEB735A789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941581" y="3026211"/>
            <a:ext cx="3350982" cy="1943569"/>
          </a:xfrm>
          <a:prstGeom prst="rect">
            <a:avLst/>
          </a:prstGeom>
          <a:noFill/>
          <a:extLst>
            <a:ext uri="{909E8E84-426E-40DD-AFC4-6F175D3DCCD1}">
              <a14:hiddenFill xmlns:a14="http://schemas.microsoft.com/office/drawing/2010/main">
                <a:solidFill>
                  <a:srgbClr val="FFFFFF"/>
                </a:solidFill>
              </a14:hiddenFill>
            </a:ext>
          </a:extLst>
        </p:spPr>
      </p:pic>
      <p:cxnSp>
        <p:nvCxnSpPr>
          <p:cNvPr id="7179" name="Straight Connector 7178">
            <a:extLst>
              <a:ext uri="{FF2B5EF4-FFF2-40B4-BE49-F238E27FC236}">
                <a16:creationId xmlns:a16="http://schemas.microsoft.com/office/drawing/2014/main" id="{AF9469B9-6468-5B6A-E832-8D45903884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897" y="5231580"/>
            <a:ext cx="10459156"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0336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D74CAA-C9D0-FD81-D710-B2787EEFAF7F}"/>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Who are Social Celebrities? </a:t>
            </a:r>
          </a:p>
        </p:txBody>
      </p:sp>
      <p:graphicFrame>
        <p:nvGraphicFramePr>
          <p:cNvPr id="23" name="Content Placeholder 2">
            <a:extLst>
              <a:ext uri="{FF2B5EF4-FFF2-40B4-BE49-F238E27FC236}">
                <a16:creationId xmlns:a16="http://schemas.microsoft.com/office/drawing/2014/main" id="{2F9055EE-6CD9-E2CE-E369-39F7C50D0B0E}"/>
              </a:ext>
            </a:extLst>
          </p:cNvPr>
          <p:cNvGraphicFramePr>
            <a:graphicFrameLocks noGrp="1"/>
          </p:cNvGraphicFramePr>
          <p:nvPr>
            <p:ph idx="1"/>
            <p:extLst>
              <p:ext uri="{D42A27DB-BD31-4B8C-83A1-F6EECF244321}">
                <p14:modId xmlns:p14="http://schemas.microsoft.com/office/powerpoint/2010/main" val="63174176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8115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7EFEA-3725-D07C-EDF6-C2A3BF194069}"/>
              </a:ext>
            </a:extLst>
          </p:cNvPr>
          <p:cNvSpPr>
            <a:spLocks noGrp="1"/>
          </p:cNvSpPr>
          <p:nvPr>
            <p:ph type="title"/>
          </p:nvPr>
        </p:nvSpPr>
        <p:spPr>
          <a:xfrm>
            <a:off x="1043631" y="809898"/>
            <a:ext cx="10173010" cy="1554480"/>
          </a:xfrm>
        </p:spPr>
        <p:txBody>
          <a:bodyPr anchor="ctr">
            <a:normAutofit/>
          </a:bodyPr>
          <a:lstStyle/>
          <a:p>
            <a:r>
              <a:rPr lang="en-GB" sz="4800"/>
              <a:t>Social Influencers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4CEC112-9027-E16A-F3A0-2439125A5573}"/>
              </a:ext>
            </a:extLst>
          </p:cNvPr>
          <p:cNvGraphicFramePr>
            <a:graphicFrameLocks noGrp="1"/>
          </p:cNvGraphicFramePr>
          <p:nvPr>
            <p:ph idx="1"/>
            <p:extLst>
              <p:ext uri="{D42A27DB-BD31-4B8C-83A1-F6EECF244321}">
                <p14:modId xmlns:p14="http://schemas.microsoft.com/office/powerpoint/2010/main" val="225612401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50081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20B25-9EDF-0215-E197-9AE70E026C91}"/>
              </a:ext>
            </a:extLst>
          </p:cNvPr>
          <p:cNvSpPr>
            <a:spLocks noGrp="1"/>
          </p:cNvSpPr>
          <p:nvPr>
            <p:ph type="title"/>
          </p:nvPr>
        </p:nvSpPr>
        <p:spPr>
          <a:xfrm>
            <a:off x="704209" y="635069"/>
            <a:ext cx="4509236" cy="1139139"/>
          </a:xfrm>
        </p:spPr>
        <p:txBody>
          <a:bodyPr vert="horz" lIns="91440" tIns="45720" rIns="91440" bIns="45720" rtlCol="0" anchor="ctr">
            <a:normAutofit/>
          </a:bodyPr>
          <a:lstStyle/>
          <a:p>
            <a:r>
              <a:rPr lang="en-US" sz="3600" kern="1200">
                <a:solidFill>
                  <a:schemeClr val="tx1"/>
                </a:solidFill>
                <a:latin typeface="+mj-lt"/>
                <a:ea typeface="+mj-ea"/>
                <a:cs typeface="+mj-cs"/>
              </a:rPr>
              <a:t>Social Media Platforms</a:t>
            </a:r>
          </a:p>
        </p:txBody>
      </p:sp>
      <p:sp>
        <p:nvSpPr>
          <p:cNvPr id="9" name="TextBox 8">
            <a:extLst>
              <a:ext uri="{FF2B5EF4-FFF2-40B4-BE49-F238E27FC236}">
                <a16:creationId xmlns:a16="http://schemas.microsoft.com/office/drawing/2014/main" id="{D9EE516B-DB43-030B-F570-A4CAA16D60EF}"/>
              </a:ext>
            </a:extLst>
          </p:cNvPr>
          <p:cNvSpPr txBox="1"/>
          <p:nvPr/>
        </p:nvSpPr>
        <p:spPr>
          <a:xfrm>
            <a:off x="132522" y="1941362"/>
            <a:ext cx="5080924" cy="2418603"/>
          </a:xfrm>
          <a:prstGeom prst="rect">
            <a:avLst/>
          </a:prstGeom>
        </p:spPr>
        <p:txBody>
          <a:bodyPr vert="horz" lIns="91440" tIns="45720" rIns="91440" bIns="45720" rtlCol="0" anchor="t">
            <a:normAutofit/>
          </a:bodyPr>
          <a:lstStyle/>
          <a:p>
            <a:pPr>
              <a:lnSpc>
                <a:spcPct val="90000"/>
              </a:lnSpc>
              <a:spcAft>
                <a:spcPts val="600"/>
              </a:spcAft>
            </a:pPr>
            <a:r>
              <a:rPr lang="en-US" b="1" dirty="0"/>
              <a:t>Social influencers will use social media as a platform to perform the following: </a:t>
            </a:r>
          </a:p>
          <a:p>
            <a:pPr indent="-228600">
              <a:lnSpc>
                <a:spcPct val="90000"/>
              </a:lnSpc>
              <a:spcAft>
                <a:spcPts val="600"/>
              </a:spcAft>
              <a:buFont typeface="Arial" panose="020B0604020202020204" pitchFamily="34" charset="0"/>
              <a:buChar char="•"/>
            </a:pPr>
            <a:r>
              <a:rPr lang="en-US" b="1" dirty="0"/>
              <a:t>Provide insight to their life</a:t>
            </a:r>
          </a:p>
          <a:p>
            <a:pPr indent="-228600">
              <a:lnSpc>
                <a:spcPct val="90000"/>
              </a:lnSpc>
              <a:spcAft>
                <a:spcPts val="600"/>
              </a:spcAft>
              <a:buFont typeface="Arial" panose="020B0604020202020204" pitchFamily="34" charset="0"/>
              <a:buChar char="•"/>
            </a:pPr>
            <a:r>
              <a:rPr lang="en-US" b="1" dirty="0"/>
              <a:t>Raise awareness</a:t>
            </a:r>
          </a:p>
          <a:p>
            <a:pPr indent="-228600">
              <a:lnSpc>
                <a:spcPct val="90000"/>
              </a:lnSpc>
              <a:spcAft>
                <a:spcPts val="600"/>
              </a:spcAft>
              <a:buFont typeface="Arial" panose="020B0604020202020204" pitchFamily="34" charset="0"/>
              <a:buChar char="•"/>
            </a:pPr>
            <a:r>
              <a:rPr lang="en-US" b="1" dirty="0"/>
              <a:t>Share views</a:t>
            </a:r>
          </a:p>
          <a:p>
            <a:pPr indent="-228600">
              <a:lnSpc>
                <a:spcPct val="90000"/>
              </a:lnSpc>
              <a:spcAft>
                <a:spcPts val="600"/>
              </a:spcAft>
              <a:buFont typeface="Arial" panose="020B0604020202020204" pitchFamily="34" charset="0"/>
              <a:buChar char="•"/>
            </a:pPr>
            <a:r>
              <a:rPr lang="en-US" b="1" dirty="0"/>
              <a:t>Promote products </a:t>
            </a:r>
          </a:p>
          <a:p>
            <a:pPr indent="-228600">
              <a:lnSpc>
                <a:spcPct val="90000"/>
              </a:lnSpc>
              <a:spcAft>
                <a:spcPts val="600"/>
              </a:spcAft>
              <a:buFont typeface="Arial" panose="020B0604020202020204" pitchFamily="34" charset="0"/>
              <a:buChar char="•"/>
            </a:pPr>
            <a:r>
              <a:rPr lang="en-US" b="1" dirty="0"/>
              <a:t>Promote self-image </a:t>
            </a:r>
          </a:p>
        </p:txBody>
      </p:sp>
      <p:sp>
        <p:nvSpPr>
          <p:cNvPr id="3079" name="Oval 3078">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B30CD8A3-5F92-1D6A-76B2-C5A8897477C1}"/>
              </a:ext>
            </a:extLst>
          </p:cNvPr>
          <p:cNvPicPr>
            <a:picLocks noChangeAspect="1"/>
          </p:cNvPicPr>
          <p:nvPr/>
        </p:nvPicPr>
        <p:blipFill>
          <a:blip r:embed="rId3"/>
          <a:srcRect r="-2" b="-2"/>
          <a:stretch/>
        </p:blipFill>
        <p:spPr>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3081" name="Freeform: Shape 3080">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626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3" name="Oval 3082">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Twitter rebrand to X: What does it mean ...">
            <a:extLst>
              <a:ext uri="{FF2B5EF4-FFF2-40B4-BE49-F238E27FC236}">
                <a16:creationId xmlns:a16="http://schemas.microsoft.com/office/drawing/2014/main" id="{BAAE8D73-E6E8-A116-F10E-A2BC281570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0643" r="20453" b="1"/>
          <a:stretch/>
        </p:blipFill>
        <p:spPr bwMode="auto">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a:noFill/>
          <a:extLst>
            <a:ext uri="{909E8E84-426E-40DD-AFC4-6F175D3DCCD1}">
              <a14:hiddenFill xmlns:a14="http://schemas.microsoft.com/office/drawing/2010/main">
                <a:solidFill>
                  <a:srgbClr val="FFFFFF"/>
                </a:solidFill>
              </a14:hiddenFill>
            </a:ext>
          </a:extLst>
        </p:spPr>
      </p:pic>
      <p:pic>
        <p:nvPicPr>
          <p:cNvPr id="4" name="Content Placeholder 3">
            <a:extLst>
              <a:ext uri="{FF2B5EF4-FFF2-40B4-BE49-F238E27FC236}">
                <a16:creationId xmlns:a16="http://schemas.microsoft.com/office/drawing/2014/main" id="{82154D9D-938F-8346-9C47-82526D9F54E7}"/>
              </a:ext>
            </a:extLst>
          </p:cNvPr>
          <p:cNvPicPr>
            <a:picLocks noGrp="1" noChangeAspect="1"/>
          </p:cNvPicPr>
          <p:nvPr>
            <p:ph idx="1"/>
          </p:nvPr>
        </p:nvPicPr>
        <p:blipFill>
          <a:blip r:embed="rId5"/>
          <a:srcRect t="7895" r="-4" b="8246"/>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3085" name="Freeform: Shape 3084">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8948FE2-E2FE-5AE4-3D5A-D10D3AC6E0B6}"/>
              </a:ext>
            </a:extLst>
          </p:cNvPr>
          <p:cNvPicPr>
            <a:picLocks noChangeAspect="1"/>
          </p:cNvPicPr>
          <p:nvPr/>
        </p:nvPicPr>
        <p:blipFill>
          <a:blip r:embed="rId6"/>
          <a:srcRect t="23564" r="5" b="23569"/>
          <a:stretch/>
        </p:blipFill>
        <p:spPr>
          <a:xfrm>
            <a:off x="1818614"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3087" name="Freeform: Shape 3086">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63CFA289-4E0A-D232-6E3C-937AB5674332}"/>
              </a:ext>
            </a:extLst>
          </p:cNvPr>
          <p:cNvPicPr>
            <a:picLocks noChangeAspect="1"/>
          </p:cNvPicPr>
          <p:nvPr/>
        </p:nvPicPr>
        <p:blipFill>
          <a:blip r:embed="rId7"/>
          <a:srcRect t="12185" r="-4" b="2045"/>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146240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42E4CE-E896-4E71-17CC-B2652CC93A05}"/>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What is the role of social influencers? </a:t>
            </a:r>
          </a:p>
        </p:txBody>
      </p:sp>
      <p:graphicFrame>
        <p:nvGraphicFramePr>
          <p:cNvPr id="27" name="Content Placeholder 2">
            <a:extLst>
              <a:ext uri="{FF2B5EF4-FFF2-40B4-BE49-F238E27FC236}">
                <a16:creationId xmlns:a16="http://schemas.microsoft.com/office/drawing/2014/main" id="{AED4006E-903D-E196-D135-4EACC48051A5}"/>
              </a:ext>
            </a:extLst>
          </p:cNvPr>
          <p:cNvGraphicFramePr>
            <a:graphicFrameLocks noGrp="1"/>
          </p:cNvGraphicFramePr>
          <p:nvPr>
            <p:ph idx="1"/>
            <p:extLst>
              <p:ext uri="{D42A27DB-BD31-4B8C-83A1-F6EECF244321}">
                <p14:modId xmlns:p14="http://schemas.microsoft.com/office/powerpoint/2010/main" val="63127186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496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E0DAD-9918-97C0-171E-3237BEE479B4}"/>
              </a:ext>
            </a:extLst>
          </p:cNvPr>
          <p:cNvSpPr>
            <a:spLocks noGrp="1"/>
          </p:cNvSpPr>
          <p:nvPr>
            <p:ph type="title"/>
          </p:nvPr>
        </p:nvSpPr>
        <p:spPr>
          <a:xfrm>
            <a:off x="913872" y="1271531"/>
            <a:ext cx="4426755" cy="761271"/>
          </a:xfrm>
        </p:spPr>
        <p:txBody>
          <a:bodyPr>
            <a:normAutofit/>
          </a:bodyPr>
          <a:lstStyle/>
          <a:p>
            <a:pPr algn="ctr"/>
            <a:r>
              <a:rPr lang="en-GB" sz="3200" dirty="0"/>
              <a:t>Guess Who</a:t>
            </a:r>
          </a:p>
        </p:txBody>
      </p:sp>
      <p:sp>
        <p:nvSpPr>
          <p:cNvPr id="2056" name="Content Placeholder 2055">
            <a:extLst>
              <a:ext uri="{FF2B5EF4-FFF2-40B4-BE49-F238E27FC236}">
                <a16:creationId xmlns:a16="http://schemas.microsoft.com/office/drawing/2014/main" id="{F0AD2932-1BD2-650D-5A99-75D735973AC5}"/>
              </a:ext>
            </a:extLst>
          </p:cNvPr>
          <p:cNvSpPr>
            <a:spLocks noGrp="1"/>
          </p:cNvSpPr>
          <p:nvPr>
            <p:ph idx="1"/>
          </p:nvPr>
        </p:nvSpPr>
        <p:spPr>
          <a:xfrm>
            <a:off x="913872" y="2110721"/>
            <a:ext cx="4426757" cy="2020825"/>
          </a:xfrm>
        </p:spPr>
        <p:txBody>
          <a:bodyPr anchor="t">
            <a:normAutofit/>
          </a:bodyPr>
          <a:lstStyle/>
          <a:p>
            <a:pPr algn="ctr"/>
            <a:r>
              <a:rPr lang="en-US" sz="1800" dirty="0"/>
              <a:t>Who are these people? </a:t>
            </a:r>
          </a:p>
          <a:p>
            <a:pPr algn="ctr"/>
            <a:r>
              <a:rPr lang="en-US" sz="1800" dirty="0"/>
              <a:t>What are they known for? </a:t>
            </a:r>
          </a:p>
        </p:txBody>
      </p:sp>
      <p:sp>
        <p:nvSpPr>
          <p:cNvPr id="2059" name="Oval 2058">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7383" y="197110"/>
            <a:ext cx="2020824" cy="202082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537F2344-7117-4C7D-85D3-48B053C3257D}"/>
              </a:ext>
            </a:extLst>
          </p:cNvPr>
          <p:cNvPicPr>
            <a:picLocks noChangeAspect="1"/>
          </p:cNvPicPr>
          <p:nvPr/>
        </p:nvPicPr>
        <p:blipFill rotWithShape="1">
          <a:blip r:embed="rId3"/>
          <a:srcRect l="9375" r="23878" b="4"/>
          <a:stretch/>
        </p:blipFill>
        <p:spPr>
          <a:xfrm>
            <a:off x="5761975"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2061" name="Freeform: Shape 2060">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3" name="Oval 2062">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196" y="2550745"/>
            <a:ext cx="3072384" cy="307238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054137B2-0007-B0AA-BCFD-C731007F3142}"/>
              </a:ext>
            </a:extLst>
          </p:cNvPr>
          <p:cNvPicPr>
            <a:picLocks noChangeAspect="1"/>
          </p:cNvPicPr>
          <p:nvPr/>
        </p:nvPicPr>
        <p:blipFill rotWithShape="1">
          <a:blip r:embed="rId4"/>
          <a:srcRect r="-4" b="34247"/>
          <a:stretch/>
        </p:blipFill>
        <p:spPr>
          <a:xfrm>
            <a:off x="5933788"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5" name="Picture 4">
            <a:extLst>
              <a:ext uri="{FF2B5EF4-FFF2-40B4-BE49-F238E27FC236}">
                <a16:creationId xmlns:a16="http://schemas.microsoft.com/office/drawing/2014/main" id="{504AE935-AEEA-BAAC-ABFD-5F4D21973DCF}"/>
              </a:ext>
            </a:extLst>
          </p:cNvPr>
          <p:cNvPicPr>
            <a:picLocks noChangeAspect="1"/>
          </p:cNvPicPr>
          <p:nvPr/>
        </p:nvPicPr>
        <p:blipFill>
          <a:blip r:embed="rId5"/>
          <a:srcRect l="4650" r="7401"/>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2065" name="Freeform: Shape 2064">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0930"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7" name="Freeform: Shape 2066">
            <a:extLst>
              <a:ext uri="{FF2B5EF4-FFF2-40B4-BE49-F238E27FC236}">
                <a16:creationId xmlns:a16="http://schemas.microsoft.com/office/drawing/2014/main" id="{0640CCAE-325C-4DD0-BB26-38BF690F3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0935"/>
            <a:ext cx="1732108" cy="2175118"/>
          </a:xfrm>
          <a:custGeom>
            <a:avLst/>
            <a:gdLst>
              <a:gd name="connsiteX0" fmla="*/ 644549 w 1732108"/>
              <a:gd name="connsiteY0" fmla="*/ 0 h 2175118"/>
              <a:gd name="connsiteX1" fmla="*/ 1732108 w 1732108"/>
              <a:gd name="connsiteY1" fmla="*/ 1087559 h 2175118"/>
              <a:gd name="connsiteX2" fmla="*/ 644549 w 1732108"/>
              <a:gd name="connsiteY2" fmla="*/ 2175118 h 2175118"/>
              <a:gd name="connsiteX3" fmla="*/ 36485 w 1732108"/>
              <a:gd name="connsiteY3" fmla="*/ 1989380 h 2175118"/>
              <a:gd name="connsiteX4" fmla="*/ 0 w 1732108"/>
              <a:gd name="connsiteY4" fmla="*/ 1959278 h 2175118"/>
              <a:gd name="connsiteX5" fmla="*/ 0 w 1732108"/>
              <a:gd name="connsiteY5" fmla="*/ 215841 h 2175118"/>
              <a:gd name="connsiteX6" fmla="*/ 36485 w 1732108"/>
              <a:gd name="connsiteY6" fmla="*/ 185738 h 2175118"/>
              <a:gd name="connsiteX7" fmla="*/ 644549 w 1732108"/>
              <a:gd name="connsiteY7" fmla="*/ 0 h 2175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2108" h="2175118">
                <a:moveTo>
                  <a:pt x="644549" y="0"/>
                </a:moveTo>
                <a:cubicBezTo>
                  <a:pt x="1245191" y="0"/>
                  <a:pt x="1732108" y="486917"/>
                  <a:pt x="1732108" y="1087559"/>
                </a:cubicBezTo>
                <a:cubicBezTo>
                  <a:pt x="1732108" y="1688201"/>
                  <a:pt x="1245191" y="2175118"/>
                  <a:pt x="644549" y="2175118"/>
                </a:cubicBezTo>
                <a:cubicBezTo>
                  <a:pt x="419308" y="2175118"/>
                  <a:pt x="210060" y="2106646"/>
                  <a:pt x="36485" y="1989380"/>
                </a:cubicBezTo>
                <a:lnTo>
                  <a:pt x="0" y="1959278"/>
                </a:lnTo>
                <a:lnTo>
                  <a:pt x="0" y="215841"/>
                </a:lnTo>
                <a:lnTo>
                  <a:pt x="36485" y="185738"/>
                </a:lnTo>
                <a:cubicBezTo>
                  <a:pt x="210060" y="68473"/>
                  <a:pt x="419308" y="0"/>
                  <a:pt x="644549"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2" name="Picture 4" descr="OnlyFans Model Lily Phillips Announces Pregnancy">
            <a:extLst>
              <a:ext uri="{FF2B5EF4-FFF2-40B4-BE49-F238E27FC236}">
                <a16:creationId xmlns:a16="http://schemas.microsoft.com/office/drawing/2014/main" id="{2DC9B8F7-9002-C9B6-A727-9EC5DBC92B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r="-5" b="5761"/>
          <a:stretch/>
        </p:blipFill>
        <p:spPr bwMode="auto">
          <a:xfrm>
            <a:off x="20" y="4414950"/>
            <a:ext cx="1568072" cy="1847088"/>
          </a:xfrm>
          <a:custGeom>
            <a:avLst/>
            <a:gdLst/>
            <a:ahLst/>
            <a:cxnLst/>
            <a:rect l="l" t="t" r="r" b="b"/>
            <a:pathLst>
              <a:path w="1568092" h="1847088">
                <a:moveTo>
                  <a:pt x="644548" y="0"/>
                </a:moveTo>
                <a:cubicBezTo>
                  <a:pt x="1154607" y="0"/>
                  <a:pt x="1568092" y="413485"/>
                  <a:pt x="1568092" y="923544"/>
                </a:cubicBezTo>
                <a:cubicBezTo>
                  <a:pt x="1568092" y="1433603"/>
                  <a:pt x="1154607" y="1847088"/>
                  <a:pt x="644548" y="1847088"/>
                </a:cubicBezTo>
                <a:cubicBezTo>
                  <a:pt x="453276" y="1847088"/>
                  <a:pt x="275584" y="1788942"/>
                  <a:pt x="128186" y="1689361"/>
                </a:cubicBezTo>
                <a:lnTo>
                  <a:pt x="0" y="1583598"/>
                </a:lnTo>
                <a:lnTo>
                  <a:pt x="0" y="263490"/>
                </a:lnTo>
                <a:lnTo>
                  <a:pt x="128186" y="157727"/>
                </a:lnTo>
                <a:cubicBezTo>
                  <a:pt x="275584" y="58147"/>
                  <a:pt x="453276" y="0"/>
                  <a:pt x="644548" y="0"/>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Who is Bonnie Blue? OnlyFans star allegedly pregnant | The Standard">
            <a:extLst>
              <a:ext uri="{FF2B5EF4-FFF2-40B4-BE49-F238E27FC236}">
                <a16:creationId xmlns:a16="http://schemas.microsoft.com/office/drawing/2014/main" id="{39483EF4-8216-0795-C7A5-BBF95401F86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r="5" b="15413"/>
          <a:stretch/>
        </p:blipFill>
        <p:spPr bwMode="auto">
          <a:xfrm>
            <a:off x="1866382"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a:noFill/>
          <a:extLst>
            <a:ext uri="{909E8E84-426E-40DD-AFC4-6F175D3DCCD1}">
              <a14:hiddenFill xmlns:a14="http://schemas.microsoft.com/office/drawing/2010/main">
                <a:solidFill>
                  <a:srgbClr val="FFFFFF"/>
                </a:solidFill>
              </a14:hiddenFill>
            </a:ext>
          </a:extLst>
        </p:spPr>
      </p:pic>
      <p:sp>
        <p:nvSpPr>
          <p:cNvPr id="2069" name="Freeform: Shape 2068">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5A1DE251-DCE8-D50A-D0CA-2C18FBEC3A75}"/>
              </a:ext>
            </a:extLst>
          </p:cNvPr>
          <p:cNvPicPr>
            <a:picLocks noChangeAspect="1"/>
          </p:cNvPicPr>
          <p:nvPr/>
        </p:nvPicPr>
        <p:blipFill>
          <a:blip r:embed="rId8"/>
          <a:srcRect l="5236" r="4985" b="-1"/>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23785644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7CEA92-FF93-19C1-AC0C-20EBC2CF557E}"/>
              </a:ext>
            </a:extLst>
          </p:cNvPr>
          <p:cNvSpPr>
            <a:spLocks noGrp="1"/>
          </p:cNvSpPr>
          <p:nvPr>
            <p:ph type="title"/>
          </p:nvPr>
        </p:nvSpPr>
        <p:spPr>
          <a:xfrm>
            <a:off x="638881" y="670218"/>
            <a:ext cx="10909640" cy="1065836"/>
          </a:xfrm>
        </p:spPr>
        <p:txBody>
          <a:bodyPr vert="horz" lIns="91440" tIns="45720" rIns="91440" bIns="45720" rtlCol="0" anchor="ctr">
            <a:normAutofit/>
          </a:bodyPr>
          <a:lstStyle/>
          <a:p>
            <a:pPr algn="ctr"/>
            <a:r>
              <a:rPr lang="en-US" sz="6600"/>
              <a:t>What is the message? </a:t>
            </a:r>
          </a:p>
        </p:txBody>
      </p:sp>
      <p:sp>
        <p:nvSpPr>
          <p:cNvPr id="13"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You Identify As A Lampshade” - Katie Hopkins On Gender Identity✅👀">
            <a:hlinkClick r:id="" action="ppaction://media"/>
            <a:extLst>
              <a:ext uri="{FF2B5EF4-FFF2-40B4-BE49-F238E27FC236}">
                <a16:creationId xmlns:a16="http://schemas.microsoft.com/office/drawing/2014/main" id="{21B41C2F-CEBF-9783-7075-7EE2A19F9F35}"/>
              </a:ext>
            </a:extLst>
          </p:cNvPr>
          <p:cNvPicPr>
            <a:picLocks noRot="1" noChangeAspect="1"/>
          </p:cNvPicPr>
          <p:nvPr>
            <a:videoFile r:link="rId1"/>
          </p:nvPr>
        </p:nvPicPr>
        <p:blipFill>
          <a:blip r:embed="rId6"/>
          <a:stretch>
            <a:fillRect/>
          </a:stretch>
        </p:blipFill>
        <p:spPr>
          <a:xfrm>
            <a:off x="1154688" y="2619784"/>
            <a:ext cx="2034023" cy="3600041"/>
          </a:xfrm>
          <a:prstGeom prst="rect">
            <a:avLst/>
          </a:prstGeom>
        </p:spPr>
      </p:pic>
      <p:pic>
        <p:nvPicPr>
          <p:cNvPr id="5" name="Online Media 4" title="Katie Hopkins: I am not trans">
            <a:hlinkClick r:id="" action="ppaction://media"/>
            <a:extLst>
              <a:ext uri="{FF2B5EF4-FFF2-40B4-BE49-F238E27FC236}">
                <a16:creationId xmlns:a16="http://schemas.microsoft.com/office/drawing/2014/main" id="{0DD29212-AA2A-CBB7-922F-45DB8FE608B1}"/>
              </a:ext>
            </a:extLst>
          </p:cNvPr>
          <p:cNvPicPr>
            <a:picLocks noRot="1" noChangeAspect="1"/>
          </p:cNvPicPr>
          <p:nvPr>
            <a:videoFile r:link="rId2"/>
          </p:nvPr>
        </p:nvPicPr>
        <p:blipFill>
          <a:blip r:embed="rId7"/>
          <a:stretch>
            <a:fillRect/>
          </a:stretch>
        </p:blipFill>
        <p:spPr>
          <a:xfrm>
            <a:off x="5078988" y="2619784"/>
            <a:ext cx="2034023" cy="3600041"/>
          </a:xfrm>
          <a:prstGeom prst="rect">
            <a:avLst/>
          </a:prstGeom>
        </p:spPr>
      </p:pic>
      <p:pic>
        <p:nvPicPr>
          <p:cNvPr id="4" name="Online Media 3" title="Andrew Tate’s Most Controversial Opinions!!!">
            <a:hlinkClick r:id="" action="ppaction://media"/>
            <a:extLst>
              <a:ext uri="{FF2B5EF4-FFF2-40B4-BE49-F238E27FC236}">
                <a16:creationId xmlns:a16="http://schemas.microsoft.com/office/drawing/2014/main" id="{50F41699-0D5A-881A-A8C3-395238F97798}"/>
              </a:ext>
            </a:extLst>
          </p:cNvPr>
          <p:cNvPicPr>
            <a:picLocks noGrp="1" noRot="1" noChangeAspect="1"/>
          </p:cNvPicPr>
          <p:nvPr>
            <p:ph idx="1"/>
            <a:videoFile r:link="rId3"/>
          </p:nvPr>
        </p:nvPicPr>
        <p:blipFill>
          <a:blip r:embed="rId8"/>
          <a:stretch>
            <a:fillRect/>
          </a:stretch>
        </p:blipFill>
        <p:spPr>
          <a:xfrm>
            <a:off x="8141208" y="3358118"/>
            <a:ext cx="3758184" cy="2123373"/>
          </a:xfrm>
          <a:prstGeom prst="rect">
            <a:avLst/>
          </a:prstGeom>
        </p:spPr>
      </p:pic>
    </p:spTree>
    <p:extLst>
      <p:ext uri="{BB962C8B-B14F-4D97-AF65-F5344CB8AC3E}">
        <p14:creationId xmlns:p14="http://schemas.microsoft.com/office/powerpoint/2010/main" val="3559111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video>
              <p:cMediaNode vol="80000">
                <p:cTn id="21" fill="hold" display="0">
                  <p:stCondLst>
                    <p:cond delay="indefinite"/>
                  </p:stCondLst>
                </p:cTn>
                <p:tgtEl>
                  <p:spTgt spid="5"/>
                </p:tgtEl>
              </p:cMediaNode>
            </p:video>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5"/>
                                        </p:tgtEl>
                                      </p:cBhvr>
                                    </p:cmd>
                                  </p:childTnLst>
                                </p:cTn>
                              </p:par>
                            </p:childTnLst>
                          </p:cTn>
                        </p:par>
                      </p:childTnLst>
                    </p:cTn>
                  </p:par>
                </p:childTnLst>
              </p:cTn>
              <p:nextCondLst>
                <p:cond evt="onClick" delay="0">
                  <p:tgtEl>
                    <p:spTgt spid="5"/>
                  </p:tgtEl>
                </p:cond>
              </p:nextCondLst>
            </p:seq>
            <p:video>
              <p:cMediaNode vol="80000">
                <p:cTn id="27" fill="hold" display="0">
                  <p:stCondLst>
                    <p:cond delay="indefinite"/>
                  </p:stCondLst>
                </p:cTn>
                <p:tgtEl>
                  <p:spTgt spid="6"/>
                </p:tgtEl>
              </p:cMediaNode>
            </p:video>
            <p:seq concurrent="1" nextAc="seek">
              <p:cTn id="28" restart="whenNotActive" fill="hold" evtFilter="cancelBubble" nodeType="interactiveSeq">
                <p:stCondLst>
                  <p:cond evt="onClick" delay="0">
                    <p:tgtEl>
                      <p:spTgt spid="6"/>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76FB58-498F-7F3D-8CB0-7DD3F62AE513}"/>
              </a:ext>
            </a:extLst>
          </p:cNvPr>
          <p:cNvSpPr>
            <a:spLocks noGrp="1"/>
          </p:cNvSpPr>
          <p:nvPr>
            <p:ph type="title"/>
          </p:nvPr>
        </p:nvSpPr>
        <p:spPr>
          <a:xfrm>
            <a:off x="638881" y="670218"/>
            <a:ext cx="10909640" cy="1065836"/>
          </a:xfrm>
        </p:spPr>
        <p:txBody>
          <a:bodyPr vert="horz" lIns="91440" tIns="45720" rIns="91440" bIns="45720" rtlCol="0" anchor="ctr">
            <a:normAutofit/>
          </a:bodyPr>
          <a:lstStyle/>
          <a:p>
            <a:pPr algn="ctr"/>
            <a:r>
              <a:rPr lang="en-US" sz="6600"/>
              <a:t>What is the truth? </a:t>
            </a:r>
          </a:p>
        </p:txBody>
      </p:sp>
      <p:sp>
        <p:nvSpPr>
          <p:cNvPr id="13"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Man EDUCATES Woke Feminist On Equal Pay">
            <a:hlinkClick r:id="" action="ppaction://media"/>
            <a:extLst>
              <a:ext uri="{FF2B5EF4-FFF2-40B4-BE49-F238E27FC236}">
                <a16:creationId xmlns:a16="http://schemas.microsoft.com/office/drawing/2014/main" id="{84A61D3E-F64E-57A7-1BB4-BC19D34D6AA2}"/>
              </a:ext>
            </a:extLst>
          </p:cNvPr>
          <p:cNvPicPr>
            <a:picLocks noGrp="1" noRot="1" noChangeAspect="1"/>
          </p:cNvPicPr>
          <p:nvPr>
            <p:ph idx="1"/>
            <a:videoFile r:link="rId1"/>
          </p:nvPr>
        </p:nvPicPr>
        <p:blipFill>
          <a:blip r:embed="rId6"/>
          <a:stretch>
            <a:fillRect/>
          </a:stretch>
        </p:blipFill>
        <p:spPr>
          <a:xfrm>
            <a:off x="1154688" y="2619784"/>
            <a:ext cx="2034023" cy="3600041"/>
          </a:xfrm>
          <a:prstGeom prst="rect">
            <a:avLst/>
          </a:prstGeom>
        </p:spPr>
      </p:pic>
      <p:pic>
        <p:nvPicPr>
          <p:cNvPr id="6" name="Online Media 5" title="LOL: Woke Feminist CONFUSES Herself While Debating Piers Morgan On Preferred Pronouns">
            <a:hlinkClick r:id="" action="ppaction://media"/>
            <a:extLst>
              <a:ext uri="{FF2B5EF4-FFF2-40B4-BE49-F238E27FC236}">
                <a16:creationId xmlns:a16="http://schemas.microsoft.com/office/drawing/2014/main" id="{1724BBF2-BB75-0EFF-4D9A-856E918CACD2}"/>
              </a:ext>
            </a:extLst>
          </p:cNvPr>
          <p:cNvPicPr>
            <a:picLocks noRot="1" noChangeAspect="1"/>
          </p:cNvPicPr>
          <p:nvPr>
            <a:videoFile r:link="rId2"/>
          </p:nvPr>
        </p:nvPicPr>
        <p:blipFill>
          <a:blip r:embed="rId7"/>
          <a:stretch>
            <a:fillRect/>
          </a:stretch>
        </p:blipFill>
        <p:spPr>
          <a:xfrm>
            <a:off x="5078988" y="2619784"/>
            <a:ext cx="2034023" cy="3600041"/>
          </a:xfrm>
          <a:prstGeom prst="rect">
            <a:avLst/>
          </a:prstGeom>
        </p:spPr>
      </p:pic>
      <p:pic>
        <p:nvPicPr>
          <p:cNvPr id="5" name="Online Media 4" title="Matt Walsh STUMPS Trans-Activist On What A Woman Is">
            <a:hlinkClick r:id="" action="ppaction://media"/>
            <a:extLst>
              <a:ext uri="{FF2B5EF4-FFF2-40B4-BE49-F238E27FC236}">
                <a16:creationId xmlns:a16="http://schemas.microsoft.com/office/drawing/2014/main" id="{5102A5DC-6F59-D4A4-D2C3-AE2F2596632F}"/>
              </a:ext>
            </a:extLst>
          </p:cNvPr>
          <p:cNvPicPr>
            <a:picLocks noRot="1" noChangeAspect="1"/>
          </p:cNvPicPr>
          <p:nvPr>
            <a:videoFile r:link="rId3"/>
          </p:nvPr>
        </p:nvPicPr>
        <p:blipFill>
          <a:blip r:embed="rId8"/>
          <a:stretch>
            <a:fillRect/>
          </a:stretch>
        </p:blipFill>
        <p:spPr>
          <a:xfrm>
            <a:off x="9003288" y="2619784"/>
            <a:ext cx="2034023" cy="3600041"/>
          </a:xfrm>
          <a:prstGeom prst="rect">
            <a:avLst/>
          </a:prstGeom>
        </p:spPr>
      </p:pic>
    </p:spTree>
    <p:extLst>
      <p:ext uri="{BB962C8B-B14F-4D97-AF65-F5344CB8AC3E}">
        <p14:creationId xmlns:p14="http://schemas.microsoft.com/office/powerpoint/2010/main" val="120715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video>
              <p:cMediaNode vol="80000">
                <p:cTn id="21" fill="hold" display="0">
                  <p:stCondLst>
                    <p:cond delay="indefinite"/>
                  </p:stCondLst>
                </p:cTn>
                <p:tgtEl>
                  <p:spTgt spid="5"/>
                </p:tgtEl>
              </p:cMediaNode>
            </p:video>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5"/>
                                        </p:tgtEl>
                                      </p:cBhvr>
                                    </p:cmd>
                                  </p:childTnLst>
                                </p:cTn>
                              </p:par>
                            </p:childTnLst>
                          </p:cTn>
                        </p:par>
                      </p:childTnLst>
                    </p:cTn>
                  </p:par>
                </p:childTnLst>
              </p:cTn>
              <p:nextCondLst>
                <p:cond evt="onClick" delay="0">
                  <p:tgtEl>
                    <p:spTgt spid="5"/>
                  </p:tgtEl>
                </p:cond>
              </p:nextCondLst>
            </p:seq>
            <p:video>
              <p:cMediaNode vol="80000">
                <p:cTn id="27" fill="hold" display="0">
                  <p:stCondLst>
                    <p:cond delay="indefinite"/>
                  </p:stCondLst>
                </p:cTn>
                <p:tgtEl>
                  <p:spTgt spid="6"/>
                </p:tgtEl>
              </p:cMediaNode>
            </p:video>
            <p:seq concurrent="1" nextAc="seek">
              <p:cTn id="28" restart="whenNotActive" fill="hold" evtFilter="cancelBubble" nodeType="interactiveSeq">
                <p:stCondLst>
                  <p:cond evt="onClick" delay="0">
                    <p:tgtEl>
                      <p:spTgt spid="6"/>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47B3A-3775-8B13-4AB0-05C72DDC44C9}"/>
              </a:ext>
            </a:extLst>
          </p:cNvPr>
          <p:cNvSpPr>
            <a:spLocks noGrp="1"/>
          </p:cNvSpPr>
          <p:nvPr>
            <p:ph type="title"/>
          </p:nvPr>
        </p:nvSpPr>
        <p:spPr>
          <a:xfrm>
            <a:off x="5375157" y="741391"/>
            <a:ext cx="5933181" cy="1616203"/>
          </a:xfrm>
        </p:spPr>
        <p:txBody>
          <a:bodyPr vert="horz" lIns="91440" tIns="45720" rIns="91440" bIns="45720" rtlCol="0" anchor="b">
            <a:normAutofit/>
          </a:bodyPr>
          <a:lstStyle/>
          <a:p>
            <a:pPr algn="ctr"/>
            <a:r>
              <a:rPr lang="en-US" sz="3200" dirty="0"/>
              <a:t>Left Ideology or modern-day Fascism? </a:t>
            </a:r>
          </a:p>
        </p:txBody>
      </p:sp>
      <p:sp>
        <p:nvSpPr>
          <p:cNvPr id="20" name="Rectangle 19">
            <a:extLst>
              <a:ext uri="{FF2B5EF4-FFF2-40B4-BE49-F238E27FC236}">
                <a16:creationId xmlns:a16="http://schemas.microsoft.com/office/drawing/2014/main" id="{37EA83DF-35A8-9CC8-3C8E-C3F32BECC9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86300" cy="6858000"/>
          </a:xfrm>
          <a:prstGeom prst="rect">
            <a:avLst/>
          </a:prstGeom>
          <a:solidFill>
            <a:schemeClr val="bg1">
              <a:lumMod val="95000"/>
              <a:alpha val="88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 name="Group 21">
            <a:extLst>
              <a:ext uri="{FF2B5EF4-FFF2-40B4-BE49-F238E27FC236}">
                <a16:creationId xmlns:a16="http://schemas.microsoft.com/office/drawing/2014/main" id="{76A29D64-B4CD-CEFF-8174-BCDB2EA45C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3362" cy="6858000"/>
            <a:chOff x="12068638" y="0"/>
            <a:chExt cx="123362" cy="6858000"/>
          </a:xfrm>
        </p:grpSpPr>
        <p:sp>
          <p:nvSpPr>
            <p:cNvPr id="23" name="Rectangle 22">
              <a:extLst>
                <a:ext uri="{FF2B5EF4-FFF2-40B4-BE49-F238E27FC236}">
                  <a16:creationId xmlns:a16="http://schemas.microsoft.com/office/drawing/2014/main" id="{95271C26-E797-25E4-4A2D-5AA7A104D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E4BD6EF-3C9D-3DEF-A540-84C50BAA5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27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Online Media 4" title="&quot;We've Identified the Gender Studies Majors&quot; | Candace's @turningpointusa Speech Sparks Protest">
            <a:hlinkClick r:id="" action="ppaction://media"/>
            <a:extLst>
              <a:ext uri="{FF2B5EF4-FFF2-40B4-BE49-F238E27FC236}">
                <a16:creationId xmlns:a16="http://schemas.microsoft.com/office/drawing/2014/main" id="{15A9C350-9C4E-C4ED-1070-EAF4CF7792C3}"/>
              </a:ext>
            </a:extLst>
          </p:cNvPr>
          <p:cNvPicPr>
            <a:picLocks noRot="1" noChangeAspect="1"/>
          </p:cNvPicPr>
          <p:nvPr>
            <a:videoFile r:link="rId1"/>
          </p:nvPr>
        </p:nvPicPr>
        <p:blipFill>
          <a:blip r:embed="rId6"/>
          <a:stretch>
            <a:fillRect/>
          </a:stretch>
        </p:blipFill>
        <p:spPr>
          <a:xfrm>
            <a:off x="988206" y="876300"/>
            <a:ext cx="2758417" cy="1558506"/>
          </a:xfrm>
          <a:prstGeom prst="rect">
            <a:avLst/>
          </a:prstGeom>
        </p:spPr>
      </p:pic>
      <p:pic>
        <p:nvPicPr>
          <p:cNvPr id="4" name="Online Media 3" title="The moment this transgender debate got heated">
            <a:hlinkClick r:id="" action="ppaction://media"/>
            <a:extLst>
              <a:ext uri="{FF2B5EF4-FFF2-40B4-BE49-F238E27FC236}">
                <a16:creationId xmlns:a16="http://schemas.microsoft.com/office/drawing/2014/main" id="{35F6DFAB-608B-FF38-ECF0-6138AC3B9C5C}"/>
              </a:ext>
            </a:extLst>
          </p:cNvPr>
          <p:cNvPicPr>
            <a:picLocks noRot="1" noChangeAspect="1"/>
          </p:cNvPicPr>
          <p:nvPr>
            <a:videoFile r:link="rId2"/>
          </p:nvPr>
        </p:nvPicPr>
        <p:blipFill>
          <a:blip r:embed="rId7"/>
          <a:stretch>
            <a:fillRect/>
          </a:stretch>
        </p:blipFill>
        <p:spPr>
          <a:xfrm>
            <a:off x="966611" y="2632164"/>
            <a:ext cx="2801610" cy="1582910"/>
          </a:xfrm>
          <a:prstGeom prst="rect">
            <a:avLst/>
          </a:prstGeom>
        </p:spPr>
      </p:pic>
      <p:pic>
        <p:nvPicPr>
          <p:cNvPr id="6" name="Online Media 5" title="Charlie Kirk CLAPS BACK At Snobby, Liberal College Student">
            <a:hlinkClick r:id="" action="ppaction://media"/>
            <a:extLst>
              <a:ext uri="{FF2B5EF4-FFF2-40B4-BE49-F238E27FC236}">
                <a16:creationId xmlns:a16="http://schemas.microsoft.com/office/drawing/2014/main" id="{71A37D90-3C3B-9627-E726-BADF53A604DF}"/>
              </a:ext>
            </a:extLst>
          </p:cNvPr>
          <p:cNvPicPr>
            <a:picLocks noRot="1" noChangeAspect="1"/>
          </p:cNvPicPr>
          <p:nvPr>
            <a:videoFile r:link="rId3"/>
          </p:nvPr>
        </p:nvPicPr>
        <p:blipFill>
          <a:blip r:embed="rId8"/>
          <a:stretch>
            <a:fillRect/>
          </a:stretch>
        </p:blipFill>
        <p:spPr>
          <a:xfrm>
            <a:off x="1917239" y="4421446"/>
            <a:ext cx="900352" cy="1593544"/>
          </a:xfrm>
          <a:prstGeom prst="rect">
            <a:avLst/>
          </a:prstGeom>
        </p:spPr>
      </p:pic>
      <p:graphicFrame>
        <p:nvGraphicFramePr>
          <p:cNvPr id="26" name="Content Placeholder 16">
            <a:extLst>
              <a:ext uri="{FF2B5EF4-FFF2-40B4-BE49-F238E27FC236}">
                <a16:creationId xmlns:a16="http://schemas.microsoft.com/office/drawing/2014/main" id="{913C5D21-7492-79D2-1374-FEA40C664E6D}"/>
              </a:ext>
            </a:extLst>
          </p:cNvPr>
          <p:cNvGraphicFramePr>
            <a:graphicFrameLocks noGrp="1"/>
          </p:cNvGraphicFramePr>
          <p:nvPr>
            <p:ph idx="1"/>
          </p:nvPr>
        </p:nvGraphicFramePr>
        <p:xfrm>
          <a:off x="5375156" y="2533476"/>
          <a:ext cx="5933182" cy="344783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513752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video>
              <p:cMediaNode vol="80000">
                <p:cTn id="21" fill="hold" display="0">
                  <p:stCondLst>
                    <p:cond delay="indefinite"/>
                  </p:stCondLst>
                </p:cTn>
                <p:tgtEl>
                  <p:spTgt spid="5"/>
                </p:tgtEl>
              </p:cMediaNode>
            </p:video>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5"/>
                                        </p:tgtEl>
                                      </p:cBhvr>
                                    </p:cmd>
                                  </p:childTnLst>
                                </p:cTn>
                              </p:par>
                            </p:childTnLst>
                          </p:cTn>
                        </p:par>
                      </p:childTnLst>
                    </p:cTn>
                  </p:par>
                </p:childTnLst>
              </p:cTn>
              <p:nextCondLst>
                <p:cond evt="onClick" delay="0">
                  <p:tgtEl>
                    <p:spTgt spid="5"/>
                  </p:tgtEl>
                </p:cond>
              </p:nextCondLst>
            </p:seq>
            <p:video>
              <p:cMediaNode vol="80000">
                <p:cTn id="27" fill="hold" display="0">
                  <p:stCondLst>
                    <p:cond delay="indefinite"/>
                  </p:stCondLst>
                </p:cTn>
                <p:tgtEl>
                  <p:spTgt spid="6"/>
                </p:tgtEl>
              </p:cMediaNode>
            </p:video>
            <p:seq concurrent="1" nextAc="seek">
              <p:cTn id="28" restart="whenNotActive" fill="hold" evtFilter="cancelBubble" nodeType="interactiveSeq">
                <p:stCondLst>
                  <p:cond evt="onClick" delay="0">
                    <p:tgtEl>
                      <p:spTgt spid="6"/>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694A2B-A0CC-90E3-903A-F235BEA2B58B}"/>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Double Standards in Society </a:t>
            </a:r>
          </a:p>
        </p:txBody>
      </p:sp>
      <p:graphicFrame>
        <p:nvGraphicFramePr>
          <p:cNvPr id="5" name="Content Placeholder 2">
            <a:extLst>
              <a:ext uri="{FF2B5EF4-FFF2-40B4-BE49-F238E27FC236}">
                <a16:creationId xmlns:a16="http://schemas.microsoft.com/office/drawing/2014/main" id="{7AC5B5EC-A7D3-DAAC-B657-02FA2CBA4035}"/>
              </a:ext>
            </a:extLst>
          </p:cNvPr>
          <p:cNvGraphicFramePr>
            <a:graphicFrameLocks noGrp="1"/>
          </p:cNvGraphicFramePr>
          <p:nvPr>
            <p:ph idx="1"/>
            <p:extLst>
              <p:ext uri="{D42A27DB-BD31-4B8C-83A1-F6EECF244321}">
                <p14:modId xmlns:p14="http://schemas.microsoft.com/office/powerpoint/2010/main" val="68523318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01721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C76F23D8-F48E-4408-B216-AF6FBEB31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Rectangle 34">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649E4BF-4F3A-A2C2-A986-BCFF244019C4}"/>
              </a:ext>
            </a:extLst>
          </p:cNvPr>
          <p:cNvSpPr>
            <a:spLocks noGrp="1"/>
          </p:cNvSpPr>
          <p:nvPr>
            <p:ph type="title"/>
          </p:nvPr>
        </p:nvSpPr>
        <p:spPr>
          <a:xfrm>
            <a:off x="868680" y="483732"/>
            <a:ext cx="5001768" cy="1185353"/>
          </a:xfrm>
        </p:spPr>
        <p:txBody>
          <a:bodyPr vert="horz" lIns="91440" tIns="45720" rIns="91440" bIns="45720" rtlCol="0" anchor="ctr">
            <a:normAutofit/>
          </a:bodyPr>
          <a:lstStyle/>
          <a:p>
            <a:r>
              <a:rPr lang="en-US" sz="3600"/>
              <a:t>Double Standards </a:t>
            </a:r>
          </a:p>
        </p:txBody>
      </p:sp>
      <p:sp>
        <p:nvSpPr>
          <p:cNvPr id="37" name="Rectangle 36">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57362"/>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82412" y="1067264"/>
            <a:ext cx="1021458"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Online Media 6" title="How much money should a guy make? #explore">
            <a:hlinkClick r:id="" action="ppaction://media"/>
            <a:extLst>
              <a:ext uri="{FF2B5EF4-FFF2-40B4-BE49-F238E27FC236}">
                <a16:creationId xmlns:a16="http://schemas.microsoft.com/office/drawing/2014/main" id="{8455CE76-831A-27D1-E4F4-6018A7DA2F45}"/>
              </a:ext>
            </a:extLst>
          </p:cNvPr>
          <p:cNvPicPr>
            <a:picLocks noRot="1" noChangeAspect="1"/>
          </p:cNvPicPr>
          <p:nvPr>
            <a:videoFile r:link="rId1"/>
          </p:nvPr>
        </p:nvPicPr>
        <p:blipFill>
          <a:blip r:embed="rId7"/>
          <a:stretch>
            <a:fillRect/>
          </a:stretch>
        </p:blipFill>
        <p:spPr>
          <a:xfrm>
            <a:off x="488861" y="2091095"/>
            <a:ext cx="2350693" cy="4160520"/>
          </a:xfrm>
          <a:prstGeom prst="rect">
            <a:avLst/>
          </a:prstGeom>
        </p:spPr>
      </p:pic>
      <p:pic>
        <p:nvPicPr>
          <p:cNvPr id="5" name="Online Media 4" title="could you marry a burger king employee">
            <a:hlinkClick r:id="" action="ppaction://media"/>
            <a:extLst>
              <a:ext uri="{FF2B5EF4-FFF2-40B4-BE49-F238E27FC236}">
                <a16:creationId xmlns:a16="http://schemas.microsoft.com/office/drawing/2014/main" id="{82710628-7F6B-49E0-8324-C91746E3A461}"/>
              </a:ext>
            </a:extLst>
          </p:cNvPr>
          <p:cNvPicPr>
            <a:picLocks noRot="1" noChangeAspect="1"/>
          </p:cNvPicPr>
          <p:nvPr>
            <a:videoFile r:link="rId2"/>
          </p:nvPr>
        </p:nvPicPr>
        <p:blipFill>
          <a:blip r:embed="rId8"/>
          <a:stretch>
            <a:fillRect/>
          </a:stretch>
        </p:blipFill>
        <p:spPr>
          <a:xfrm>
            <a:off x="3439790" y="2086081"/>
            <a:ext cx="2350693" cy="4160520"/>
          </a:xfrm>
          <a:prstGeom prst="rect">
            <a:avLst/>
          </a:prstGeom>
        </p:spPr>
      </p:pic>
      <p:pic>
        <p:nvPicPr>
          <p:cNvPr id="4" name="Online Media 3" title="Is A Man Less Of A Man If He Can't Change A Flat Tire">
            <a:hlinkClick r:id="" action="ppaction://media"/>
            <a:extLst>
              <a:ext uri="{FF2B5EF4-FFF2-40B4-BE49-F238E27FC236}">
                <a16:creationId xmlns:a16="http://schemas.microsoft.com/office/drawing/2014/main" id="{429944D4-6746-A4D6-FEFE-9DF42999C7A6}"/>
              </a:ext>
            </a:extLst>
          </p:cNvPr>
          <p:cNvPicPr>
            <a:picLocks noGrp="1" noRot="1" noChangeAspect="1"/>
          </p:cNvPicPr>
          <p:nvPr>
            <p:ph idx="1"/>
            <a:videoFile r:link="rId3"/>
          </p:nvPr>
        </p:nvPicPr>
        <p:blipFill>
          <a:blip r:embed="rId9"/>
          <a:stretch>
            <a:fillRect/>
          </a:stretch>
        </p:blipFill>
        <p:spPr>
          <a:xfrm>
            <a:off x="6395885" y="2086081"/>
            <a:ext cx="2350693" cy="4160520"/>
          </a:xfrm>
          <a:prstGeom prst="rect">
            <a:avLst/>
          </a:prstGeom>
        </p:spPr>
      </p:pic>
      <p:pic>
        <p:nvPicPr>
          <p:cNvPr id="6" name="Online Media 5" title="Would you date a guy who works at McDonald’s? #shorts #mcdonalds">
            <a:hlinkClick r:id="" action="ppaction://media"/>
            <a:extLst>
              <a:ext uri="{FF2B5EF4-FFF2-40B4-BE49-F238E27FC236}">
                <a16:creationId xmlns:a16="http://schemas.microsoft.com/office/drawing/2014/main" id="{BD531117-7E5A-781C-C7F4-86D564979E6E}"/>
              </a:ext>
            </a:extLst>
          </p:cNvPr>
          <p:cNvPicPr>
            <a:picLocks noRot="1" noChangeAspect="1"/>
          </p:cNvPicPr>
          <p:nvPr>
            <a:videoFile r:link="rId4"/>
          </p:nvPr>
        </p:nvPicPr>
        <p:blipFill>
          <a:blip r:embed="rId10"/>
          <a:stretch>
            <a:fillRect/>
          </a:stretch>
        </p:blipFill>
        <p:spPr>
          <a:xfrm>
            <a:off x="9349397" y="2086081"/>
            <a:ext cx="2350693" cy="4160520"/>
          </a:xfrm>
          <a:prstGeom prst="rect">
            <a:avLst/>
          </a:prstGeom>
        </p:spPr>
      </p:pic>
    </p:spTree>
    <p:extLst>
      <p:ext uri="{BB962C8B-B14F-4D97-AF65-F5344CB8AC3E}">
        <p14:creationId xmlns:p14="http://schemas.microsoft.com/office/powerpoint/2010/main" val="470421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4"/>
                </p:tgtEl>
              </p:cMediaNode>
            </p:video>
            <p:seq concurrent="1" nextAc="seek">
              <p:cTn id="20" restart="whenNotActive" fill="hold" evtFilter="cancelBubble" nodeType="interactiveSeq">
                <p:stCondLst>
                  <p:cond evt="onClick" delay="0">
                    <p:tgtEl>
                      <p:spTgt spid="4"/>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4"/>
                                        </p:tgtEl>
                                      </p:cBhvr>
                                    </p:cmd>
                                  </p:childTnLst>
                                </p:cTn>
                              </p:par>
                            </p:childTnLst>
                          </p:cTn>
                        </p:par>
                      </p:childTnLst>
                    </p:cTn>
                  </p:par>
                </p:childTnLst>
              </p:cTn>
              <p:nextCondLst>
                <p:cond evt="onClick" delay="0">
                  <p:tgtEl>
                    <p:spTgt spid="4"/>
                  </p:tgtEl>
                </p:cond>
              </p:nextCondLst>
            </p:seq>
            <p:video>
              <p:cMediaNode vol="80000">
                <p:cTn id="25" fill="hold" display="0">
                  <p:stCondLst>
                    <p:cond delay="indefinite"/>
                  </p:stCondLst>
                </p:cTn>
                <p:tgtEl>
                  <p:spTgt spid="5"/>
                </p:tgtEl>
              </p:cMediaNode>
            </p:video>
            <p:seq concurrent="1" nextAc="seek">
              <p:cTn id="26" restart="whenNotActive" fill="hold" evtFilter="cancelBubble" nodeType="interactiveSeq">
                <p:stCondLst>
                  <p:cond evt="onClick" delay="0">
                    <p:tgtEl>
                      <p:spTgt spid="5"/>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5"/>
                                        </p:tgtEl>
                                      </p:cBhvr>
                                    </p:cmd>
                                  </p:childTnLst>
                                </p:cTn>
                              </p:par>
                            </p:childTnLst>
                          </p:cTn>
                        </p:par>
                      </p:childTnLst>
                    </p:cTn>
                  </p:par>
                </p:childTnLst>
              </p:cTn>
              <p:nextCondLst>
                <p:cond evt="onClick" delay="0">
                  <p:tgtEl>
                    <p:spTgt spid="5"/>
                  </p:tgtEl>
                </p:cond>
              </p:nextCondLst>
            </p:seq>
            <p:video>
              <p:cMediaNode vol="80000">
                <p:cTn id="31" fill="hold" display="0">
                  <p:stCondLst>
                    <p:cond delay="indefinite"/>
                  </p:stCondLst>
                </p:cTn>
                <p:tgtEl>
                  <p:spTgt spid="6"/>
                </p:tgtEl>
              </p:cMediaNode>
            </p:video>
            <p:seq concurrent="1" nextAc="seek">
              <p:cTn id="32" restart="whenNotActive" fill="hold" evtFilter="cancelBubble" nodeType="interactiveSeq">
                <p:stCondLst>
                  <p:cond evt="onClick" delay="0">
                    <p:tgtEl>
                      <p:spTgt spid="6"/>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6"/>
                                        </p:tgtEl>
                                      </p:cBhvr>
                                    </p:cmd>
                                  </p:childTnLst>
                                </p:cTn>
                              </p:par>
                            </p:childTnLst>
                          </p:cTn>
                        </p:par>
                      </p:childTnLst>
                    </p:cTn>
                  </p:par>
                </p:childTnLst>
              </p:cTn>
              <p:nextCondLst>
                <p:cond evt="onClick" delay="0">
                  <p:tgtEl>
                    <p:spTgt spid="6"/>
                  </p:tgtEl>
                </p:cond>
              </p:nextCondLst>
            </p:seq>
            <p:video>
              <p:cMediaNode vol="80000">
                <p:cTn id="37" fill="hold" display="0">
                  <p:stCondLst>
                    <p:cond delay="indefinite"/>
                  </p:stCondLst>
                </p:cTn>
                <p:tgtEl>
                  <p:spTgt spid="7"/>
                </p:tgtEl>
              </p:cMediaNode>
            </p:video>
            <p:seq concurrent="1" nextAc="seek">
              <p:cTn id="38" restart="whenNotActive" fill="hold" evtFilter="cancelBubble" nodeType="interactiveSeq">
                <p:stCondLst>
                  <p:cond evt="onClick" delay="0">
                    <p:tgtEl>
                      <p:spTgt spid="7"/>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1F6560-D61C-400F-B71A-3FDEBF451B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938B951-7EFC-40A2-B198-E73D39DFB3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92E4506E-6A0E-49A0-BC31-8CADBFF3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EED4D51-65BF-4AEE-B596-7CB61A70B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1F44AD1-4219-C926-442C-6F800C9938FD}"/>
              </a:ext>
            </a:extLst>
          </p:cNvPr>
          <p:cNvSpPr>
            <a:spLocks noGrp="1"/>
          </p:cNvSpPr>
          <p:nvPr>
            <p:ph type="title"/>
          </p:nvPr>
        </p:nvSpPr>
        <p:spPr>
          <a:xfrm>
            <a:off x="550863" y="366639"/>
            <a:ext cx="11090274" cy="675441"/>
          </a:xfrm>
        </p:spPr>
        <p:txBody>
          <a:bodyPr vert="horz" wrap="square" lIns="91440" tIns="45720" rIns="91440" bIns="45720" rtlCol="0" anchor="t">
            <a:normAutofit/>
          </a:bodyPr>
          <a:lstStyle/>
          <a:p>
            <a:pPr algn="ctr"/>
            <a:r>
              <a:rPr lang="en-US" sz="4200" dirty="0"/>
              <a:t>Is this Female Empowerment? </a:t>
            </a:r>
          </a:p>
        </p:txBody>
      </p:sp>
      <p:pic>
        <p:nvPicPr>
          <p:cNvPr id="4" name="Online Media 3" title="Lily Phillips opens up about plans to sleep with 1,000 men in a day">
            <a:hlinkClick r:id="" action="ppaction://media"/>
            <a:extLst>
              <a:ext uri="{FF2B5EF4-FFF2-40B4-BE49-F238E27FC236}">
                <a16:creationId xmlns:a16="http://schemas.microsoft.com/office/drawing/2014/main" id="{AA5F6A03-BFC7-CAF4-65BA-462EA2CC02DF}"/>
              </a:ext>
            </a:extLst>
          </p:cNvPr>
          <p:cNvPicPr>
            <a:picLocks noGrp="1" noRot="1" noChangeAspect="1"/>
          </p:cNvPicPr>
          <p:nvPr>
            <p:ph idx="1"/>
            <a:videoFile r:link="rId1"/>
          </p:nvPr>
        </p:nvPicPr>
        <p:blipFill>
          <a:blip r:embed="rId5"/>
          <a:stretch>
            <a:fillRect/>
          </a:stretch>
        </p:blipFill>
        <p:spPr>
          <a:xfrm>
            <a:off x="550862" y="2133600"/>
            <a:ext cx="7386902" cy="4173600"/>
          </a:xfrm>
          <a:prstGeom prst="rect">
            <a:avLst/>
          </a:prstGeom>
          <a:effectLst>
            <a:outerShdw blurRad="508000" dist="101600" dir="5400000" algn="tl" rotWithShape="0">
              <a:prstClr val="black">
                <a:alpha val="10000"/>
              </a:prstClr>
            </a:outerShdw>
          </a:effectLst>
        </p:spPr>
      </p:pic>
      <p:pic>
        <p:nvPicPr>
          <p:cNvPr id="5" name="Online Media 4" title="Lily Phillips 100 Man Challenge">
            <a:hlinkClick r:id="" action="ppaction://media"/>
            <a:extLst>
              <a:ext uri="{FF2B5EF4-FFF2-40B4-BE49-F238E27FC236}">
                <a16:creationId xmlns:a16="http://schemas.microsoft.com/office/drawing/2014/main" id="{E673611C-0EB4-EFAF-08E1-EBEF63057327}"/>
              </a:ext>
            </a:extLst>
          </p:cNvPr>
          <p:cNvPicPr>
            <a:picLocks noRot="1" noChangeAspect="1"/>
          </p:cNvPicPr>
          <p:nvPr>
            <a:videoFile r:link="rId2"/>
          </p:nvPr>
        </p:nvPicPr>
        <p:blipFill>
          <a:blip r:embed="rId6"/>
          <a:stretch>
            <a:fillRect/>
          </a:stretch>
        </p:blipFill>
        <p:spPr>
          <a:xfrm>
            <a:off x="8292125" y="2133601"/>
            <a:ext cx="2358083" cy="4173599"/>
          </a:xfrm>
          <a:prstGeom prst="rect">
            <a:avLst/>
          </a:prstGeom>
          <a:effectLst>
            <a:outerShdw blurRad="508000" dist="101600" dir="5400000" algn="tl" rotWithShape="0">
              <a:prstClr val="black">
                <a:alpha val="10000"/>
              </a:prstClr>
            </a:outerShdw>
          </a:effectLst>
        </p:spPr>
      </p:pic>
    </p:spTree>
    <p:extLst>
      <p:ext uri="{BB962C8B-B14F-4D97-AF65-F5344CB8AC3E}">
        <p14:creationId xmlns:p14="http://schemas.microsoft.com/office/powerpoint/2010/main" val="179706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0A3478-8ECE-2393-04F4-B209D3D0A815}"/>
              </a:ext>
            </a:extLst>
          </p:cNvPr>
          <p:cNvSpPr>
            <a:spLocks noGrp="1"/>
          </p:cNvSpPr>
          <p:nvPr>
            <p:ph type="title"/>
          </p:nvPr>
        </p:nvSpPr>
        <p:spPr>
          <a:xfrm>
            <a:off x="1144506" y="457201"/>
            <a:ext cx="4065669" cy="1933574"/>
          </a:xfrm>
        </p:spPr>
        <p:txBody>
          <a:bodyPr anchor="b">
            <a:normAutofit/>
          </a:bodyPr>
          <a:lstStyle/>
          <a:p>
            <a:r>
              <a:rPr lang="en-GB" sz="4000"/>
              <a:t>The Power of Social Media </a:t>
            </a:r>
          </a:p>
        </p:txBody>
      </p:sp>
      <p:sp>
        <p:nvSpPr>
          <p:cNvPr id="9" name="Content Placeholder 8">
            <a:extLst>
              <a:ext uri="{FF2B5EF4-FFF2-40B4-BE49-F238E27FC236}">
                <a16:creationId xmlns:a16="http://schemas.microsoft.com/office/drawing/2014/main" id="{8DA9FA68-CF69-30EB-13BB-3239D2262BD9}"/>
              </a:ext>
            </a:extLst>
          </p:cNvPr>
          <p:cNvSpPr>
            <a:spLocks noGrp="1"/>
          </p:cNvSpPr>
          <p:nvPr>
            <p:ph idx="1"/>
          </p:nvPr>
        </p:nvSpPr>
        <p:spPr>
          <a:xfrm>
            <a:off x="1144505" y="2714625"/>
            <a:ext cx="4065668" cy="3023566"/>
          </a:xfrm>
        </p:spPr>
        <p:txBody>
          <a:bodyPr>
            <a:normAutofit/>
          </a:bodyPr>
          <a:lstStyle/>
          <a:p>
            <a:pPr marL="0" indent="0">
              <a:buNone/>
            </a:pPr>
            <a:r>
              <a:rPr lang="en-US" sz="2000" dirty="0"/>
              <a:t>Influencers, and the general public can use social media for ‘good’, and to empower people. </a:t>
            </a:r>
          </a:p>
        </p:txBody>
      </p:sp>
      <p:pic>
        <p:nvPicPr>
          <p:cNvPr id="4" name="Online Media 3" title="She will never forget this birthday party ❤️">
            <a:hlinkClick r:id="" action="ppaction://media"/>
            <a:extLst>
              <a:ext uri="{FF2B5EF4-FFF2-40B4-BE49-F238E27FC236}">
                <a16:creationId xmlns:a16="http://schemas.microsoft.com/office/drawing/2014/main" id="{094BF87B-2520-4311-6EC0-446600604CD6}"/>
              </a:ext>
            </a:extLst>
          </p:cNvPr>
          <p:cNvPicPr>
            <a:picLocks noRot="1" noChangeAspect="1"/>
          </p:cNvPicPr>
          <p:nvPr>
            <a:videoFile r:link="rId1"/>
          </p:nvPr>
        </p:nvPicPr>
        <p:blipFill>
          <a:blip r:embed="rId4"/>
          <a:stretch>
            <a:fillRect/>
          </a:stretch>
        </p:blipFill>
        <p:spPr>
          <a:xfrm>
            <a:off x="5583445" y="1028700"/>
            <a:ext cx="2583216" cy="4572064"/>
          </a:xfrm>
          <a:prstGeom prst="rect">
            <a:avLst/>
          </a:prstGeom>
        </p:spPr>
      </p:pic>
      <p:pic>
        <p:nvPicPr>
          <p:cNvPr id="5" name="Online Media 4" title="Doctor On Elon Musk's Mental Health Diagnosis">
            <a:hlinkClick r:id="" action="ppaction://media"/>
            <a:extLst>
              <a:ext uri="{FF2B5EF4-FFF2-40B4-BE49-F238E27FC236}">
                <a16:creationId xmlns:a16="http://schemas.microsoft.com/office/drawing/2014/main" id="{071446FB-F1D5-74CD-686E-69879712B826}"/>
              </a:ext>
            </a:extLst>
          </p:cNvPr>
          <p:cNvPicPr>
            <a:picLocks noRot="1" noChangeAspect="1"/>
          </p:cNvPicPr>
          <p:nvPr>
            <a:videoFile r:link="rId2"/>
          </p:nvPr>
        </p:nvPicPr>
        <p:blipFill>
          <a:blip r:embed="rId5"/>
          <a:stretch>
            <a:fillRect/>
          </a:stretch>
        </p:blipFill>
        <p:spPr>
          <a:xfrm>
            <a:off x="8587232" y="1028697"/>
            <a:ext cx="2583216" cy="4572064"/>
          </a:xfrm>
          <a:prstGeom prst="rect">
            <a:avLst/>
          </a:prstGeom>
        </p:spPr>
      </p:pic>
      <p:sp>
        <p:nvSpPr>
          <p:cNvPr id="23" name="Rectangle 22">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56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0856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0E5C15-0B53-A723-3349-90E4C10D1DC1}"/>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Question Time… </a:t>
            </a:r>
          </a:p>
        </p:txBody>
      </p:sp>
      <p:sp>
        <p:nvSpPr>
          <p:cNvPr id="3" name="Content Placeholder 2">
            <a:extLst>
              <a:ext uri="{FF2B5EF4-FFF2-40B4-BE49-F238E27FC236}">
                <a16:creationId xmlns:a16="http://schemas.microsoft.com/office/drawing/2014/main" id="{C56BB1F9-E8FF-C163-B521-1C57DD6DA5D2}"/>
              </a:ext>
            </a:extLst>
          </p:cNvPr>
          <p:cNvSpPr>
            <a:spLocks noGrp="1"/>
          </p:cNvSpPr>
          <p:nvPr>
            <p:ph idx="1"/>
          </p:nvPr>
        </p:nvSpPr>
        <p:spPr>
          <a:xfrm>
            <a:off x="804672" y="2421682"/>
            <a:ext cx="4977578" cy="3639289"/>
          </a:xfrm>
        </p:spPr>
        <p:txBody>
          <a:bodyPr anchor="ctr">
            <a:normAutofit/>
          </a:bodyPr>
          <a:lstStyle/>
          <a:p>
            <a:pPr marL="0" indent="0">
              <a:buNone/>
            </a:pPr>
            <a:r>
              <a:rPr lang="en-GB" sz="1800" dirty="0">
                <a:solidFill>
                  <a:schemeClr val="tx2"/>
                </a:solidFill>
              </a:rPr>
              <a:t>From watching the video, can you answer the following: </a:t>
            </a:r>
          </a:p>
          <a:p>
            <a:r>
              <a:rPr lang="en-GB" sz="1800" dirty="0">
                <a:solidFill>
                  <a:schemeClr val="tx2"/>
                </a:solidFill>
              </a:rPr>
              <a:t>Why do people watch and follow these people? </a:t>
            </a:r>
          </a:p>
          <a:p>
            <a:r>
              <a:rPr lang="en-GB" sz="1800" dirty="0">
                <a:solidFill>
                  <a:schemeClr val="tx2"/>
                </a:solidFill>
              </a:rPr>
              <a:t>What communities are these people targeting and why? </a:t>
            </a:r>
          </a:p>
          <a:p>
            <a:r>
              <a:rPr lang="en-GB" sz="1800" dirty="0">
                <a:solidFill>
                  <a:schemeClr val="tx2"/>
                </a:solidFill>
              </a:rPr>
              <a:t>What are the behaviour consequences? </a:t>
            </a:r>
          </a:p>
          <a:p>
            <a:r>
              <a:rPr lang="en-GB" sz="1800" dirty="0">
                <a:solidFill>
                  <a:schemeClr val="tx2"/>
                </a:solidFill>
              </a:rPr>
              <a:t>Are they any positives? </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Video camera">
            <a:extLst>
              <a:ext uri="{FF2B5EF4-FFF2-40B4-BE49-F238E27FC236}">
                <a16:creationId xmlns:a16="http://schemas.microsoft.com/office/drawing/2014/main" id="{373B6D59-3959-4FBF-B4B5-5DC7B57D3C8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6193986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3BCA1D-25F5-1FB2-AFE7-BB9A7EF503A4}"/>
              </a:ext>
            </a:extLst>
          </p:cNvPr>
          <p:cNvSpPr>
            <a:spLocks noGrp="1"/>
          </p:cNvSpPr>
          <p:nvPr>
            <p:ph type="title"/>
          </p:nvPr>
        </p:nvSpPr>
        <p:spPr>
          <a:xfrm>
            <a:off x="761803" y="350196"/>
            <a:ext cx="4646904" cy="1624520"/>
          </a:xfrm>
        </p:spPr>
        <p:txBody>
          <a:bodyPr anchor="ctr">
            <a:normAutofit/>
          </a:bodyPr>
          <a:lstStyle/>
          <a:p>
            <a:pPr algn="ctr"/>
            <a:r>
              <a:rPr lang="en-GB" sz="4000" dirty="0"/>
              <a:t>Break Time</a:t>
            </a:r>
          </a:p>
        </p:txBody>
      </p:sp>
      <p:pic>
        <p:nvPicPr>
          <p:cNvPr id="5" name="Picture 4" descr="Hot drink on table">
            <a:extLst>
              <a:ext uri="{FF2B5EF4-FFF2-40B4-BE49-F238E27FC236}">
                <a16:creationId xmlns:a16="http://schemas.microsoft.com/office/drawing/2014/main" id="{3FE948D5-9849-985B-1A97-258BCAA88836}"/>
              </a:ext>
            </a:extLst>
          </p:cNvPr>
          <p:cNvPicPr>
            <a:picLocks noChangeAspect="1"/>
          </p:cNvPicPr>
          <p:nvPr/>
        </p:nvPicPr>
        <p:blipFill>
          <a:blip r:embed="rId2"/>
          <a:srcRect l="20202" r="11277" b="-1"/>
          <a:stretch/>
        </p:blipFill>
        <p:spPr>
          <a:xfrm>
            <a:off x="6096000" y="1"/>
            <a:ext cx="6102825" cy="6858000"/>
          </a:xfrm>
          <a:prstGeom prst="rect">
            <a:avLst/>
          </a:prstGeom>
        </p:spPr>
      </p:pic>
    </p:spTree>
    <p:extLst>
      <p:ext uri="{BB962C8B-B14F-4D97-AF65-F5344CB8AC3E}">
        <p14:creationId xmlns:p14="http://schemas.microsoft.com/office/powerpoint/2010/main" val="31127658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521E5-398C-57A5-0051-AF85D837E76A}"/>
              </a:ext>
            </a:extLst>
          </p:cNvPr>
          <p:cNvSpPr>
            <a:spLocks noGrp="1"/>
          </p:cNvSpPr>
          <p:nvPr>
            <p:ph type="title"/>
          </p:nvPr>
        </p:nvSpPr>
        <p:spPr>
          <a:xfrm>
            <a:off x="1043631" y="809898"/>
            <a:ext cx="9942716" cy="1554480"/>
          </a:xfrm>
        </p:spPr>
        <p:txBody>
          <a:bodyPr anchor="ctr">
            <a:normAutofit/>
          </a:bodyPr>
          <a:lstStyle/>
          <a:p>
            <a:r>
              <a:rPr lang="en-GB" sz="4800"/>
              <a:t>Question Time… </a:t>
            </a:r>
          </a:p>
        </p:txBody>
      </p:sp>
      <p:sp>
        <p:nvSpPr>
          <p:cNvPr id="3" name="Content Placeholder 2">
            <a:extLst>
              <a:ext uri="{FF2B5EF4-FFF2-40B4-BE49-F238E27FC236}">
                <a16:creationId xmlns:a16="http://schemas.microsoft.com/office/drawing/2014/main" id="{1E3CCCD2-6BA0-969C-1A58-4B72DD62B916}"/>
              </a:ext>
            </a:extLst>
          </p:cNvPr>
          <p:cNvSpPr>
            <a:spLocks noGrp="1"/>
          </p:cNvSpPr>
          <p:nvPr>
            <p:ph idx="1"/>
          </p:nvPr>
        </p:nvSpPr>
        <p:spPr>
          <a:xfrm>
            <a:off x="1045028" y="3017522"/>
            <a:ext cx="9941319" cy="3124658"/>
          </a:xfrm>
        </p:spPr>
        <p:txBody>
          <a:bodyPr anchor="ctr">
            <a:normAutofit/>
          </a:bodyPr>
          <a:lstStyle/>
          <a:p>
            <a:pPr marL="0" indent="0">
              <a:buNone/>
            </a:pPr>
            <a:r>
              <a:rPr lang="en-GB" sz="2400" dirty="0"/>
              <a:t>Our social identity is gained from having membership to certain</a:t>
            </a:r>
            <a:br>
              <a:rPr lang="en-GB" sz="2400" dirty="0"/>
            </a:br>
            <a:r>
              <a:rPr lang="en-GB" sz="2400" dirty="0"/>
              <a:t> social groups ( e.g. ‘I am a woman’ or ‘I am a gamer’) </a:t>
            </a:r>
            <a:br>
              <a:rPr lang="en-GB" sz="2400" dirty="0"/>
            </a:br>
            <a:br>
              <a:rPr lang="en-GB" sz="2400" dirty="0"/>
            </a:br>
            <a:br>
              <a:rPr lang="en-GB" sz="2400" dirty="0"/>
            </a:br>
            <a:r>
              <a:rPr lang="en-GB" sz="2400" dirty="0"/>
              <a:t>Which groups do you see yourself as belonging to?</a:t>
            </a:r>
            <a:br>
              <a:rPr lang="en-GB" sz="2400" dirty="0"/>
            </a:br>
            <a:r>
              <a:rPr lang="en-GB" sz="2400" dirty="0"/>
              <a:t>What groups do you think children and young people may belong too? </a:t>
            </a:r>
            <a:br>
              <a:rPr lang="en-GB" sz="2400" dirty="0"/>
            </a:br>
            <a:br>
              <a:rPr lang="en-GB" sz="2400" dirty="0"/>
            </a:br>
            <a:br>
              <a:rPr lang="en-GB" sz="2400" dirty="0"/>
            </a:br>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30733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DED82-6506-13EE-3C7F-64B6AC012197}"/>
              </a:ext>
            </a:extLst>
          </p:cNvPr>
          <p:cNvSpPr>
            <a:spLocks noGrp="1"/>
          </p:cNvSpPr>
          <p:nvPr>
            <p:ph type="title"/>
          </p:nvPr>
        </p:nvSpPr>
        <p:spPr>
          <a:xfrm>
            <a:off x="1344618" y="307256"/>
            <a:ext cx="4959603" cy="644436"/>
          </a:xfrm>
        </p:spPr>
        <p:txBody>
          <a:bodyPr anchor="b">
            <a:normAutofit/>
          </a:bodyPr>
          <a:lstStyle/>
          <a:p>
            <a:pPr algn="ctr"/>
            <a:r>
              <a:rPr lang="en-GB" sz="4000" dirty="0"/>
              <a:t>Self-Concept </a:t>
            </a:r>
          </a:p>
        </p:txBody>
      </p:sp>
      <p:sp>
        <p:nvSpPr>
          <p:cNvPr id="3" name="Content Placeholder 2">
            <a:extLst>
              <a:ext uri="{FF2B5EF4-FFF2-40B4-BE49-F238E27FC236}">
                <a16:creationId xmlns:a16="http://schemas.microsoft.com/office/drawing/2014/main" id="{2FA3BD6C-A956-4548-76B2-B98276B35E86}"/>
              </a:ext>
            </a:extLst>
          </p:cNvPr>
          <p:cNvSpPr>
            <a:spLocks noGrp="1"/>
          </p:cNvSpPr>
          <p:nvPr>
            <p:ph idx="1"/>
          </p:nvPr>
        </p:nvSpPr>
        <p:spPr>
          <a:xfrm>
            <a:off x="1074304" y="1258948"/>
            <a:ext cx="4959603" cy="4731544"/>
          </a:xfrm>
        </p:spPr>
        <p:txBody>
          <a:bodyPr anchor="t">
            <a:normAutofit/>
          </a:bodyPr>
          <a:lstStyle/>
          <a:p>
            <a:pPr marL="0" indent="0">
              <a:lnSpc>
                <a:spcPct val="200000"/>
              </a:lnSpc>
              <a:buNone/>
            </a:pPr>
            <a:r>
              <a:rPr lang="en-GB" sz="2000" dirty="0"/>
              <a:t>The internal ‘word and picture’ we have of ourselves: </a:t>
            </a:r>
          </a:p>
          <a:p>
            <a:pPr>
              <a:lnSpc>
                <a:spcPct val="200000"/>
              </a:lnSpc>
            </a:pPr>
            <a:r>
              <a:rPr lang="en-GB" sz="2000" dirty="0"/>
              <a:t>Physical Characteristics </a:t>
            </a:r>
          </a:p>
          <a:p>
            <a:pPr>
              <a:lnSpc>
                <a:spcPct val="200000"/>
              </a:lnSpc>
            </a:pPr>
            <a:r>
              <a:rPr lang="en-GB" sz="2000" dirty="0"/>
              <a:t>Abilities </a:t>
            </a:r>
          </a:p>
          <a:p>
            <a:pPr>
              <a:lnSpc>
                <a:spcPct val="200000"/>
              </a:lnSpc>
            </a:pPr>
            <a:r>
              <a:rPr lang="en-GB" sz="2000" dirty="0"/>
              <a:t>Attitudes</a:t>
            </a:r>
          </a:p>
          <a:p>
            <a:pPr>
              <a:lnSpc>
                <a:spcPct val="200000"/>
              </a:lnSpc>
            </a:pPr>
            <a:r>
              <a:rPr lang="en-GB" sz="2000" dirty="0"/>
              <a:t>Beliefs </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endParaRPr lang="en-GB" sz="2000" dirty="0"/>
          </a:p>
        </p:txBody>
      </p:sp>
      <p:pic>
        <p:nvPicPr>
          <p:cNvPr id="6" name="Content Placeholder 4" descr="A person flexing her muscles&#10;&#10;AI-generated content may be incorrect.">
            <a:extLst>
              <a:ext uri="{FF2B5EF4-FFF2-40B4-BE49-F238E27FC236}">
                <a16:creationId xmlns:a16="http://schemas.microsoft.com/office/drawing/2014/main" id="{FB9E913D-726B-67CB-8D24-C81571B81183}"/>
              </a:ext>
            </a:extLst>
          </p:cNvPr>
          <p:cNvPicPr>
            <a:picLocks noChangeAspect="1"/>
          </p:cNvPicPr>
          <p:nvPr/>
        </p:nvPicPr>
        <p:blipFill rotWithShape="1">
          <a:blip r:embed="rId2"/>
          <a:srcRect l="12431" r="35160" b="-1"/>
          <a:stretch/>
        </p:blipFill>
        <p:spPr>
          <a:xfrm>
            <a:off x="6512442" y="629474"/>
            <a:ext cx="5201023" cy="5185295"/>
          </a:xfrm>
          <a:prstGeom prst="rect">
            <a:avLst/>
          </a:prstGeom>
        </p:spPr>
      </p:pic>
      <p:sp>
        <p:nvSpPr>
          <p:cNvPr id="13" name="Rectangle 1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23518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E14CCC-B706-B43F-35C6-16AC6263D70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Social Identity Theory </a:t>
            </a:r>
          </a:p>
        </p:txBody>
      </p:sp>
      <p:sp>
        <p:nvSpPr>
          <p:cNvPr id="3" name="Content Placeholder 2">
            <a:extLst>
              <a:ext uri="{FF2B5EF4-FFF2-40B4-BE49-F238E27FC236}">
                <a16:creationId xmlns:a16="http://schemas.microsoft.com/office/drawing/2014/main" id="{747F35EE-2340-AAB9-D9C5-1CF71F0EB2F1}"/>
              </a:ext>
            </a:extLst>
          </p:cNvPr>
          <p:cNvSpPr>
            <a:spLocks noGrp="1"/>
          </p:cNvSpPr>
          <p:nvPr>
            <p:ph idx="1"/>
          </p:nvPr>
        </p:nvSpPr>
        <p:spPr>
          <a:xfrm>
            <a:off x="4810259" y="649480"/>
            <a:ext cx="6555347" cy="5546047"/>
          </a:xfrm>
        </p:spPr>
        <p:txBody>
          <a:bodyPr anchor="ctr">
            <a:normAutofit/>
          </a:bodyPr>
          <a:lstStyle/>
          <a:p>
            <a:pPr marL="0" indent="0">
              <a:buNone/>
            </a:pPr>
            <a:r>
              <a:rPr lang="en-GB" sz="2000"/>
              <a:t>Tajfel (1972, p.31) described social identity as “the individual's knowledge that he/she belongs to certain social groups together with some emotional and value significance to him/her of the group membership" and the "self-conception as a group member" (p.2). </a:t>
            </a:r>
          </a:p>
          <a:p>
            <a:pPr marL="0" indent="0">
              <a:buNone/>
            </a:pPr>
            <a:endParaRPr lang="en-GB" sz="2000"/>
          </a:p>
        </p:txBody>
      </p:sp>
    </p:spTree>
    <p:extLst>
      <p:ext uri="{BB962C8B-B14F-4D97-AF65-F5344CB8AC3E}">
        <p14:creationId xmlns:p14="http://schemas.microsoft.com/office/powerpoint/2010/main" val="33071615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2E5E34C-907C-3140-E4E5-62DE35A838D0}"/>
              </a:ext>
            </a:extLst>
          </p:cNvPr>
          <p:cNvPicPr>
            <a:picLocks noChangeAspect="1"/>
          </p:cNvPicPr>
          <p:nvPr/>
        </p:nvPicPr>
        <p:blipFill>
          <a:blip r:embed="rId2">
            <a:duotone>
              <a:schemeClr val="bg2">
                <a:shade val="45000"/>
                <a:satMod val="135000"/>
              </a:schemeClr>
              <a:prstClr val="white"/>
            </a:duotone>
          </a:blip>
          <a:srcRect t="625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5D17E0-4E6F-640C-01BF-E66ECCC35A7B}"/>
              </a:ext>
            </a:extLst>
          </p:cNvPr>
          <p:cNvSpPr>
            <a:spLocks noGrp="1"/>
          </p:cNvSpPr>
          <p:nvPr>
            <p:ph type="title"/>
          </p:nvPr>
        </p:nvSpPr>
        <p:spPr>
          <a:xfrm>
            <a:off x="838200" y="365125"/>
            <a:ext cx="10515600" cy="1325563"/>
          </a:xfrm>
        </p:spPr>
        <p:txBody>
          <a:bodyPr>
            <a:normAutofit/>
          </a:bodyPr>
          <a:lstStyle/>
          <a:p>
            <a:pPr algn="ctr"/>
            <a:r>
              <a:rPr lang="en-GB" dirty="0"/>
              <a:t>Personal Identity </a:t>
            </a:r>
          </a:p>
        </p:txBody>
      </p:sp>
      <p:graphicFrame>
        <p:nvGraphicFramePr>
          <p:cNvPr id="5" name="Content Placeholder 2">
            <a:extLst>
              <a:ext uri="{FF2B5EF4-FFF2-40B4-BE49-F238E27FC236}">
                <a16:creationId xmlns:a16="http://schemas.microsoft.com/office/drawing/2014/main" id="{D0C4ABCD-A595-1FC3-D988-F61BC92D3A07}"/>
              </a:ext>
            </a:extLst>
          </p:cNvPr>
          <p:cNvGraphicFramePr>
            <a:graphicFrameLocks noGrp="1"/>
          </p:cNvGraphicFramePr>
          <p:nvPr>
            <p:ph idx="1"/>
            <p:extLst>
              <p:ext uri="{D42A27DB-BD31-4B8C-83A1-F6EECF244321}">
                <p14:modId xmlns:p14="http://schemas.microsoft.com/office/powerpoint/2010/main" val="2192368587"/>
              </p:ext>
            </p:extLst>
          </p:nvPr>
        </p:nvGraphicFramePr>
        <p:xfrm>
          <a:off x="838200" y="1825624"/>
          <a:ext cx="11353780" cy="50323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70831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ECF15F-457A-E2A6-219A-B595E2D3885A}"/>
              </a:ext>
            </a:extLst>
          </p:cNvPr>
          <p:cNvSpPr>
            <a:spLocks noGrp="1"/>
          </p:cNvSpPr>
          <p:nvPr>
            <p:ph type="title"/>
          </p:nvPr>
        </p:nvSpPr>
        <p:spPr>
          <a:xfrm>
            <a:off x="1043631" y="809898"/>
            <a:ext cx="10173010" cy="1554480"/>
          </a:xfrm>
        </p:spPr>
        <p:txBody>
          <a:bodyPr anchor="ctr">
            <a:normAutofit/>
          </a:bodyPr>
          <a:lstStyle/>
          <a:p>
            <a:r>
              <a:rPr lang="en-GB" sz="4800"/>
              <a:t>Social Categorisation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D076B16-43CD-DD57-4C23-DDAE6886FF70}"/>
              </a:ext>
            </a:extLst>
          </p:cNvPr>
          <p:cNvGraphicFramePr>
            <a:graphicFrameLocks noGrp="1"/>
          </p:cNvGraphicFramePr>
          <p:nvPr>
            <p:ph idx="1"/>
            <p:extLst>
              <p:ext uri="{D42A27DB-BD31-4B8C-83A1-F6EECF244321}">
                <p14:modId xmlns:p14="http://schemas.microsoft.com/office/powerpoint/2010/main" val="319820348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10627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3A5BF-303A-AB98-6AFD-07243985593E}"/>
              </a:ext>
            </a:extLst>
          </p:cNvPr>
          <p:cNvSpPr>
            <a:spLocks noGrp="1"/>
          </p:cNvSpPr>
          <p:nvPr>
            <p:ph type="title"/>
          </p:nvPr>
        </p:nvSpPr>
        <p:spPr>
          <a:xfrm>
            <a:off x="808638" y="386930"/>
            <a:ext cx="9236700" cy="1188950"/>
          </a:xfrm>
        </p:spPr>
        <p:txBody>
          <a:bodyPr anchor="b">
            <a:normAutofit/>
          </a:bodyPr>
          <a:lstStyle/>
          <a:p>
            <a:r>
              <a:rPr lang="en-GB" sz="5400"/>
              <a:t>Social Comparison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B98483-2782-6DF7-A195-DE3140ED02F0}"/>
              </a:ext>
            </a:extLst>
          </p:cNvPr>
          <p:cNvSpPr>
            <a:spLocks noGrp="1"/>
          </p:cNvSpPr>
          <p:nvPr>
            <p:ph idx="1"/>
          </p:nvPr>
        </p:nvSpPr>
        <p:spPr>
          <a:xfrm>
            <a:off x="793660" y="2599509"/>
            <a:ext cx="10143668" cy="3435531"/>
          </a:xfrm>
        </p:spPr>
        <p:txBody>
          <a:bodyPr anchor="ctr">
            <a:normAutofit/>
          </a:bodyPr>
          <a:lstStyle/>
          <a:p>
            <a:pPr marL="0" indent="0">
              <a:buNone/>
            </a:pPr>
            <a:r>
              <a:rPr lang="en-GB" sz="2400" dirty="0"/>
              <a:t>There are several reasons for social comparison: </a:t>
            </a:r>
          </a:p>
          <a:p>
            <a:r>
              <a:rPr lang="en-GB" sz="2400" dirty="0"/>
              <a:t>To find where we belong </a:t>
            </a:r>
          </a:p>
          <a:p>
            <a:r>
              <a:rPr lang="en-GB" sz="2400" dirty="0"/>
              <a:t>To establish superiority</a:t>
            </a:r>
          </a:p>
          <a:p>
            <a:r>
              <a:rPr lang="en-GB" sz="2400" dirty="0"/>
              <a:t>To provide us a sense of positive social identity </a:t>
            </a:r>
          </a:p>
        </p:txBody>
      </p:sp>
    </p:spTree>
    <p:extLst>
      <p:ext uri="{BB962C8B-B14F-4D97-AF65-F5344CB8AC3E}">
        <p14:creationId xmlns:p14="http://schemas.microsoft.com/office/powerpoint/2010/main" val="5669421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893A28-F532-4FEF-F8B5-7A74531DEEF0}"/>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4000"/>
              <a:t>Self Esteem</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E8BBF4-35A0-CBF8-5F6F-2172FA438299}"/>
              </a:ext>
            </a:extLst>
          </p:cNvPr>
          <p:cNvSpPr>
            <a:spLocks noGrp="1"/>
          </p:cNvSpPr>
          <p:nvPr>
            <p:ph sz="half" idx="1"/>
          </p:nvPr>
        </p:nvSpPr>
        <p:spPr>
          <a:xfrm>
            <a:off x="590719" y="2330505"/>
            <a:ext cx="4559425" cy="3979585"/>
          </a:xfrm>
        </p:spPr>
        <p:txBody>
          <a:bodyPr vert="horz" lIns="91440" tIns="45720" rIns="91440" bIns="45720" rtlCol="0" anchor="ctr">
            <a:normAutofit/>
          </a:bodyPr>
          <a:lstStyle/>
          <a:p>
            <a:pPr marL="0" indent="0">
              <a:buNone/>
            </a:pPr>
            <a:r>
              <a:rPr lang="en-US" sz="2000" dirty="0"/>
              <a:t>Michele Borba (1989) identified  five building blocks of self-esteem:</a:t>
            </a:r>
          </a:p>
          <a:p>
            <a:r>
              <a:rPr lang="en-US" sz="2000" dirty="0"/>
              <a:t>Security </a:t>
            </a:r>
          </a:p>
          <a:p>
            <a:r>
              <a:rPr lang="en-US" sz="2000" dirty="0"/>
              <a:t>Selfhood </a:t>
            </a:r>
          </a:p>
          <a:p>
            <a:r>
              <a:rPr lang="en-US" sz="2000" dirty="0"/>
              <a:t>Affiliation </a:t>
            </a:r>
          </a:p>
          <a:p>
            <a:r>
              <a:rPr lang="en-US" sz="2000" dirty="0"/>
              <a:t>Mission </a:t>
            </a:r>
          </a:p>
          <a:p>
            <a:r>
              <a:rPr lang="en-US" sz="2000" dirty="0"/>
              <a:t>Confidence </a:t>
            </a:r>
          </a:p>
          <a:p>
            <a:pPr marL="0"/>
            <a:endParaRPr lang="en-US" sz="2000" dirty="0"/>
          </a:p>
          <a:p>
            <a:pPr marL="0"/>
            <a:r>
              <a:rPr lang="en-US" sz="2000" dirty="0"/>
              <a:t>(Cited in Shotton and Burton, 2018)</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FAA98BA-FA6D-7360-F569-54A0DC2017E4}"/>
              </a:ext>
            </a:extLst>
          </p:cNvPr>
          <p:cNvPicPr>
            <a:picLocks noGrp="1" noChangeAspect="1"/>
          </p:cNvPicPr>
          <p:nvPr>
            <p:ph sz="half" idx="2"/>
          </p:nvPr>
        </p:nvPicPr>
        <p:blipFill>
          <a:blip r:embed="rId3"/>
          <a:srcRect l="26925" r="19175"/>
          <a:stretch/>
        </p:blipFill>
        <p:spPr>
          <a:xfrm>
            <a:off x="5977788" y="799352"/>
            <a:ext cx="5425410" cy="5259296"/>
          </a:xfrm>
          <a:prstGeom prst="rect">
            <a:avLst/>
          </a:prstGeom>
        </p:spPr>
      </p:pic>
    </p:spTree>
    <p:extLst>
      <p:ext uri="{BB962C8B-B14F-4D97-AF65-F5344CB8AC3E}">
        <p14:creationId xmlns:p14="http://schemas.microsoft.com/office/powerpoint/2010/main" val="20349769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B3346FA-7C3A-FF0A-3E25-BD39289DFB92}"/>
              </a:ext>
            </a:extLst>
          </p:cNvPr>
          <p:cNvPicPr>
            <a:picLocks noGrp="1" noChangeAspect="1"/>
          </p:cNvPicPr>
          <p:nvPr>
            <p:ph sz="half" idx="1"/>
          </p:nvPr>
        </p:nvPicPr>
        <p:blipFill>
          <a:blip r:embed="rId2"/>
          <a:stretch>
            <a:fillRect/>
          </a:stretch>
        </p:blipFill>
        <p:spPr>
          <a:xfrm>
            <a:off x="2158850" y="643466"/>
            <a:ext cx="7874300" cy="5571067"/>
          </a:xfrm>
          <a:prstGeom prst="rect">
            <a:avLst/>
          </a:prstGeom>
        </p:spPr>
      </p:pic>
    </p:spTree>
    <p:extLst>
      <p:ext uri="{BB962C8B-B14F-4D97-AF65-F5344CB8AC3E}">
        <p14:creationId xmlns:p14="http://schemas.microsoft.com/office/powerpoint/2010/main" val="2535871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in water holding a spear&#10;&#10;AI-generated content may be incorrect.">
            <a:extLst>
              <a:ext uri="{FF2B5EF4-FFF2-40B4-BE49-F238E27FC236}">
                <a16:creationId xmlns:a16="http://schemas.microsoft.com/office/drawing/2014/main" id="{9F2781C0-07D1-D716-F089-96BD80C24881}"/>
              </a:ext>
            </a:extLst>
          </p:cNvPr>
          <p:cNvPicPr>
            <a:picLocks noChangeAspect="1"/>
          </p:cNvPicPr>
          <p:nvPr/>
        </p:nvPicPr>
        <p:blipFill rotWithShape="1">
          <a:blip r:embed="rId3"/>
          <a:srcRect l="21471" r="21841"/>
          <a:stretch/>
        </p:blipFill>
        <p:spPr>
          <a:xfrm>
            <a:off x="680483" y="685792"/>
            <a:ext cx="2931299" cy="5486400"/>
          </a:xfrm>
          <a:prstGeom prst="rect">
            <a:avLst/>
          </a:prstGeom>
        </p:spPr>
      </p:pic>
      <p:sp>
        <p:nvSpPr>
          <p:cNvPr id="36" name="Rectangle 35">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11782" y="685800"/>
            <a:ext cx="4994335"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41CFA-98BE-EB3B-AFAF-074BEDDBDFD3}"/>
              </a:ext>
            </a:extLst>
          </p:cNvPr>
          <p:cNvSpPr>
            <a:spLocks noGrp="1"/>
          </p:cNvSpPr>
          <p:nvPr>
            <p:ph type="title"/>
          </p:nvPr>
        </p:nvSpPr>
        <p:spPr>
          <a:xfrm>
            <a:off x="4099396" y="1084521"/>
            <a:ext cx="4019107" cy="1292027"/>
          </a:xfrm>
        </p:spPr>
        <p:txBody>
          <a:bodyPr anchor="b">
            <a:normAutofit/>
          </a:bodyPr>
          <a:lstStyle/>
          <a:p>
            <a:pPr algn="ctr"/>
            <a:r>
              <a:rPr lang="en-GB" sz="2800">
                <a:solidFill>
                  <a:srgbClr val="595959"/>
                </a:solidFill>
              </a:rPr>
              <a:t>Realistic figures? </a:t>
            </a:r>
          </a:p>
        </p:txBody>
      </p:sp>
      <p:sp>
        <p:nvSpPr>
          <p:cNvPr id="9" name="Content Placeholder 8">
            <a:extLst>
              <a:ext uri="{FF2B5EF4-FFF2-40B4-BE49-F238E27FC236}">
                <a16:creationId xmlns:a16="http://schemas.microsoft.com/office/drawing/2014/main" id="{8E4128CA-CD2D-0AA2-CD2B-6A85C61A11AF}"/>
              </a:ext>
            </a:extLst>
          </p:cNvPr>
          <p:cNvSpPr>
            <a:spLocks noGrp="1"/>
          </p:cNvSpPr>
          <p:nvPr>
            <p:ph idx="1"/>
          </p:nvPr>
        </p:nvSpPr>
        <p:spPr>
          <a:xfrm>
            <a:off x="4120661" y="2678654"/>
            <a:ext cx="3976577" cy="3137355"/>
          </a:xfrm>
        </p:spPr>
        <p:txBody>
          <a:bodyPr anchor="t">
            <a:normAutofit/>
          </a:bodyPr>
          <a:lstStyle/>
          <a:p>
            <a:pPr marL="0" indent="0" algn="ctr">
              <a:buNone/>
            </a:pPr>
            <a:r>
              <a:rPr lang="en-US" sz="2000" dirty="0">
                <a:solidFill>
                  <a:srgbClr val="595959"/>
                </a:solidFill>
              </a:rPr>
              <a:t>Within Westernized societies, looking aesthetically pleasing has become a phenomena.  </a:t>
            </a:r>
          </a:p>
          <a:p>
            <a:pPr marL="0" indent="0" algn="ctr">
              <a:buNone/>
            </a:pPr>
            <a:endParaRPr lang="en-US" sz="2000" dirty="0">
              <a:solidFill>
                <a:srgbClr val="595959"/>
              </a:solidFill>
            </a:endParaRPr>
          </a:p>
          <a:p>
            <a:pPr marL="0" indent="0" algn="ctr">
              <a:buNone/>
            </a:pPr>
            <a:r>
              <a:rPr lang="en-US" sz="2000" dirty="0">
                <a:solidFill>
                  <a:srgbClr val="595959"/>
                </a:solidFill>
              </a:rPr>
              <a:t>Looking at these two images: </a:t>
            </a:r>
          </a:p>
          <a:p>
            <a:pPr algn="ctr"/>
            <a:r>
              <a:rPr lang="en-US" sz="2000" dirty="0">
                <a:solidFill>
                  <a:srgbClr val="595959"/>
                </a:solidFill>
              </a:rPr>
              <a:t>Are they achievable naturally </a:t>
            </a:r>
          </a:p>
          <a:p>
            <a:pPr algn="ctr"/>
            <a:r>
              <a:rPr lang="en-US" sz="2000" dirty="0">
                <a:solidFill>
                  <a:srgbClr val="595959"/>
                </a:solidFill>
              </a:rPr>
              <a:t>What impact does these body types have on children? </a:t>
            </a:r>
          </a:p>
          <a:p>
            <a:pPr marL="0" indent="0" algn="ctr">
              <a:buNone/>
            </a:pPr>
            <a:endParaRPr lang="en-US" sz="2000" dirty="0">
              <a:solidFill>
                <a:srgbClr val="595959"/>
              </a:solidFill>
            </a:endParaRPr>
          </a:p>
          <a:p>
            <a:pPr algn="ctr"/>
            <a:endParaRPr lang="en-US" sz="2000" dirty="0">
              <a:solidFill>
                <a:srgbClr val="595959"/>
              </a:solidFill>
            </a:endParaRPr>
          </a:p>
        </p:txBody>
      </p:sp>
      <p:pic>
        <p:nvPicPr>
          <p:cNvPr id="5" name="Picture 4" descr="A person in a garment posing for a picture&#10;&#10;AI-generated content may be incorrect.">
            <a:extLst>
              <a:ext uri="{FF2B5EF4-FFF2-40B4-BE49-F238E27FC236}">
                <a16:creationId xmlns:a16="http://schemas.microsoft.com/office/drawing/2014/main" id="{3CD63B0D-A8A3-9C5C-8123-8C5F8F6CDD3F}"/>
              </a:ext>
            </a:extLst>
          </p:cNvPr>
          <p:cNvPicPr>
            <a:picLocks noChangeAspect="1"/>
          </p:cNvPicPr>
          <p:nvPr/>
        </p:nvPicPr>
        <p:blipFill rotWithShape="1">
          <a:blip r:embed="rId4"/>
          <a:srcRect l="1828" r="34561"/>
          <a:stretch/>
        </p:blipFill>
        <p:spPr>
          <a:xfrm>
            <a:off x="8606117" y="685808"/>
            <a:ext cx="2905400" cy="5486399"/>
          </a:xfrm>
          <a:prstGeom prst="rect">
            <a:avLst/>
          </a:prstGeom>
        </p:spPr>
      </p:pic>
    </p:spTree>
    <p:extLst>
      <p:ext uri="{BB962C8B-B14F-4D97-AF65-F5344CB8AC3E}">
        <p14:creationId xmlns:p14="http://schemas.microsoft.com/office/powerpoint/2010/main" val="39592293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547DE9-0C05-FD04-1B18-09AEB22892EF}"/>
              </a:ext>
            </a:extLst>
          </p:cNvPr>
          <p:cNvSpPr>
            <a:spLocks noGrp="1"/>
          </p:cNvSpPr>
          <p:nvPr>
            <p:ph type="title"/>
          </p:nvPr>
        </p:nvSpPr>
        <p:spPr>
          <a:xfrm>
            <a:off x="589560" y="856180"/>
            <a:ext cx="4560584" cy="1128068"/>
          </a:xfrm>
        </p:spPr>
        <p:txBody>
          <a:bodyPr anchor="ctr">
            <a:normAutofit/>
          </a:bodyPr>
          <a:lstStyle/>
          <a:p>
            <a:r>
              <a:rPr lang="en-GB" sz="2800"/>
              <a:t>Social Influencers: Social Comparison and Body Image </a:t>
            </a:r>
          </a:p>
        </p:txBody>
      </p:sp>
      <p:grpSp>
        <p:nvGrpSpPr>
          <p:cNvPr id="18" name="Group 1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412743-B3EA-1559-5BA7-999AD0CAF9B2}"/>
              </a:ext>
            </a:extLst>
          </p:cNvPr>
          <p:cNvSpPr>
            <a:spLocks noGrp="1"/>
          </p:cNvSpPr>
          <p:nvPr>
            <p:ph idx="1"/>
          </p:nvPr>
        </p:nvSpPr>
        <p:spPr>
          <a:xfrm>
            <a:off x="590719" y="2330505"/>
            <a:ext cx="4559425" cy="3979585"/>
          </a:xfrm>
        </p:spPr>
        <p:txBody>
          <a:bodyPr anchor="ctr">
            <a:normAutofit/>
          </a:bodyPr>
          <a:lstStyle/>
          <a:p>
            <a:pPr marL="0" indent="0">
              <a:buNone/>
            </a:pPr>
            <a:endParaRPr lang="en-GB" sz="2000"/>
          </a:p>
          <a:p>
            <a:r>
              <a:rPr lang="en-GB" sz="2000"/>
              <a:t>Constant social comparison can lead to body image dissatisfaction.</a:t>
            </a:r>
          </a:p>
          <a:p>
            <a:r>
              <a:rPr lang="en-GB" sz="2000"/>
              <a:t>Young people may develop unrealistic beauty standards.</a:t>
            </a:r>
          </a:p>
          <a:p>
            <a:r>
              <a:rPr lang="en-GB" sz="2000"/>
              <a:t>Promoting body positivity and diversity in media representation.</a:t>
            </a:r>
          </a:p>
        </p:txBody>
      </p:sp>
      <p:sp>
        <p:nvSpPr>
          <p:cNvPr id="24" name="Rectangle 2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B9BCB9A-6EA4-CCA2-5F1B-F0A037736FDC}"/>
              </a:ext>
            </a:extLst>
          </p:cNvPr>
          <p:cNvPicPr>
            <a:picLocks noChangeAspect="1"/>
          </p:cNvPicPr>
          <p:nvPr/>
        </p:nvPicPr>
        <p:blipFill rotWithShape="1">
          <a:blip r:embed="rId2"/>
          <a:srcRect l="21754" r="18931" b="2"/>
          <a:stretch/>
        </p:blipFill>
        <p:spPr>
          <a:xfrm>
            <a:off x="5977788" y="799352"/>
            <a:ext cx="5425410" cy="5259296"/>
          </a:xfrm>
          <a:prstGeom prst="rect">
            <a:avLst/>
          </a:prstGeom>
        </p:spPr>
      </p:pic>
    </p:spTree>
    <p:extLst>
      <p:ext uri="{BB962C8B-B14F-4D97-AF65-F5344CB8AC3E}">
        <p14:creationId xmlns:p14="http://schemas.microsoft.com/office/powerpoint/2010/main" val="881510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B507B-B557-D2B8-EF06-6E2B9BD2D9E7}"/>
              </a:ext>
            </a:extLst>
          </p:cNvPr>
          <p:cNvSpPr>
            <a:spLocks noGrp="1"/>
          </p:cNvSpPr>
          <p:nvPr>
            <p:ph type="title"/>
          </p:nvPr>
        </p:nvSpPr>
        <p:spPr>
          <a:xfrm>
            <a:off x="589560" y="856180"/>
            <a:ext cx="4560584" cy="1128068"/>
          </a:xfrm>
        </p:spPr>
        <p:txBody>
          <a:bodyPr anchor="ctr">
            <a:normAutofit/>
          </a:bodyPr>
          <a:lstStyle/>
          <a:p>
            <a:r>
              <a:rPr lang="en-GB" sz="3700"/>
              <a:t>Sources of body dissatisfaction </a:t>
            </a:r>
          </a:p>
        </p:txBody>
      </p:sp>
      <p:grpSp>
        <p:nvGrpSpPr>
          <p:cNvPr id="18" name="Group 1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D7E24D-EE8F-75FD-77E4-FDE707BC7BB5}"/>
              </a:ext>
            </a:extLst>
          </p:cNvPr>
          <p:cNvSpPr>
            <a:spLocks noGrp="1"/>
          </p:cNvSpPr>
          <p:nvPr>
            <p:ph idx="1"/>
          </p:nvPr>
        </p:nvSpPr>
        <p:spPr>
          <a:xfrm>
            <a:off x="590719" y="2330505"/>
            <a:ext cx="4559425" cy="3979585"/>
          </a:xfrm>
        </p:spPr>
        <p:txBody>
          <a:bodyPr anchor="ctr">
            <a:normAutofit/>
          </a:bodyPr>
          <a:lstStyle/>
          <a:p>
            <a:pPr marL="0" indent="0">
              <a:buNone/>
            </a:pPr>
            <a:r>
              <a:rPr lang="en-GB" sz="1700" b="1"/>
              <a:t>Social media: </a:t>
            </a:r>
          </a:p>
          <a:p>
            <a:r>
              <a:rPr lang="en-GB" sz="1700"/>
              <a:t>Provides selective view of someone’s life</a:t>
            </a:r>
          </a:p>
          <a:p>
            <a:r>
              <a:rPr lang="en-GB" sz="1700"/>
              <a:t>Photographs are edited or filters applied which may distort reality</a:t>
            </a:r>
          </a:p>
          <a:p>
            <a:r>
              <a:rPr lang="en-GB" sz="1700"/>
              <a:t>Toxic environments where arguments or negative comments are accessible </a:t>
            </a:r>
          </a:p>
          <a:p>
            <a:pPr marL="0" indent="0">
              <a:buNone/>
            </a:pPr>
            <a:r>
              <a:rPr lang="en-GB" sz="1700" b="1"/>
              <a:t>Advertisement: </a:t>
            </a:r>
          </a:p>
          <a:p>
            <a:r>
              <a:rPr lang="en-GB" sz="1700"/>
              <a:t>Successful when it builds by aspiration. </a:t>
            </a:r>
          </a:p>
          <a:p>
            <a:r>
              <a:rPr lang="en-GB" sz="1700"/>
              <a:t>Generates and showcases unachievable body types as aspirational. </a:t>
            </a:r>
          </a:p>
          <a:p>
            <a:r>
              <a:rPr lang="en-GB" sz="1700"/>
              <a:t>Unhappy individuals drawn to products to address their shortcomings </a:t>
            </a:r>
          </a:p>
        </p:txBody>
      </p:sp>
      <p:sp>
        <p:nvSpPr>
          <p:cNvPr id="24" name="Rectangle 2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taking a picture of social media&#10;&#10;Description automatically generated">
            <a:extLst>
              <a:ext uri="{FF2B5EF4-FFF2-40B4-BE49-F238E27FC236}">
                <a16:creationId xmlns:a16="http://schemas.microsoft.com/office/drawing/2014/main" id="{60F281F3-F9B7-A122-9B89-B922B026A073}"/>
              </a:ext>
            </a:extLst>
          </p:cNvPr>
          <p:cNvPicPr>
            <a:picLocks noChangeAspect="1"/>
          </p:cNvPicPr>
          <p:nvPr/>
        </p:nvPicPr>
        <p:blipFill rotWithShape="1">
          <a:blip r:embed="rId3"/>
          <a:srcRect l="19967" r="22007" b="2"/>
          <a:stretch/>
        </p:blipFill>
        <p:spPr>
          <a:xfrm>
            <a:off x="5977788" y="799352"/>
            <a:ext cx="5425410" cy="5259296"/>
          </a:xfrm>
          <a:prstGeom prst="rect">
            <a:avLst/>
          </a:prstGeom>
        </p:spPr>
      </p:pic>
    </p:spTree>
    <p:extLst>
      <p:ext uri="{BB962C8B-B14F-4D97-AF65-F5344CB8AC3E}">
        <p14:creationId xmlns:p14="http://schemas.microsoft.com/office/powerpoint/2010/main" val="30614827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30" name="Rectangle 29">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B1C00-3E5C-3C8A-7C1D-40CBF58F3F86}"/>
              </a:ext>
            </a:extLst>
          </p:cNvPr>
          <p:cNvSpPr>
            <a:spLocks noGrp="1"/>
          </p:cNvSpPr>
          <p:nvPr>
            <p:ph type="title"/>
          </p:nvPr>
        </p:nvSpPr>
        <p:spPr>
          <a:xfrm>
            <a:off x="1099425" y="1238081"/>
            <a:ext cx="4709345" cy="962953"/>
          </a:xfrm>
        </p:spPr>
        <p:txBody>
          <a:bodyPr anchor="b">
            <a:normAutofit/>
          </a:bodyPr>
          <a:lstStyle/>
          <a:p>
            <a:r>
              <a:rPr lang="en-GB" sz="2900"/>
              <a:t>Social Influencers, Media and Mental Health </a:t>
            </a:r>
          </a:p>
        </p:txBody>
      </p:sp>
      <p:sp>
        <p:nvSpPr>
          <p:cNvPr id="33" name="Rectangle 32">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3F1CF4-143C-06C1-69DF-BA8F5BCF111C}"/>
              </a:ext>
            </a:extLst>
          </p:cNvPr>
          <p:cNvSpPr>
            <a:spLocks noGrp="1"/>
          </p:cNvSpPr>
          <p:nvPr>
            <p:ph idx="1"/>
          </p:nvPr>
        </p:nvSpPr>
        <p:spPr>
          <a:xfrm>
            <a:off x="853120" y="2516195"/>
            <a:ext cx="5684925" cy="4011679"/>
          </a:xfrm>
        </p:spPr>
        <p:txBody>
          <a:bodyPr anchor="ctr">
            <a:normAutofit/>
          </a:bodyPr>
          <a:lstStyle/>
          <a:p>
            <a:r>
              <a:rPr lang="en-GB" sz="1100" dirty="0"/>
              <a:t>Prolonged usage of social media has been documented to negatively impact mental health (</a:t>
            </a:r>
            <a:r>
              <a:rPr lang="pl-PL" sz="1100" dirty="0"/>
              <a:t>Staniewski</a:t>
            </a:r>
            <a:r>
              <a:rPr lang="en-GB" sz="1100" dirty="0"/>
              <a:t> </a:t>
            </a:r>
            <a:r>
              <a:rPr lang="pl-PL" sz="1100" dirty="0"/>
              <a:t>and </a:t>
            </a:r>
            <a:r>
              <a:rPr lang="pl-PL" sz="1100" dirty="0" err="1"/>
              <a:t>Awruk</a:t>
            </a:r>
            <a:r>
              <a:rPr lang="pl-PL" sz="1100" dirty="0"/>
              <a:t>,</a:t>
            </a:r>
            <a:r>
              <a:rPr lang="en-GB" sz="1100" dirty="0"/>
              <a:t> </a:t>
            </a:r>
            <a:r>
              <a:rPr lang="pl-PL" sz="1100" dirty="0"/>
              <a:t>2022)</a:t>
            </a:r>
            <a:r>
              <a:rPr lang="en-GB" sz="1100" dirty="0"/>
              <a:t>.  </a:t>
            </a:r>
          </a:p>
          <a:p>
            <a:r>
              <a:rPr lang="en-GB" sz="1100" dirty="0"/>
              <a:t>Half of ill-mental health conditions are developed by age 14 ( OCED, 2018) </a:t>
            </a:r>
          </a:p>
          <a:p>
            <a:pPr marL="0" indent="0">
              <a:buNone/>
            </a:pPr>
            <a:endParaRPr lang="en-GB" sz="1100" dirty="0"/>
          </a:p>
          <a:p>
            <a:pPr marL="0" indent="0">
              <a:buNone/>
            </a:pPr>
            <a:r>
              <a:rPr lang="en-GB" sz="1100" dirty="0"/>
              <a:t>Common ill-mental health conditions are associated within prolonged usage of social media: </a:t>
            </a:r>
          </a:p>
          <a:p>
            <a:r>
              <a:rPr lang="en-GB" sz="1100" dirty="0"/>
              <a:t>Anxiety </a:t>
            </a:r>
          </a:p>
          <a:p>
            <a:r>
              <a:rPr lang="en-GB" sz="1100" dirty="0"/>
              <a:t>Depression </a:t>
            </a:r>
          </a:p>
          <a:p>
            <a:r>
              <a:rPr lang="en-GB" sz="1100" dirty="0"/>
              <a:t>Eating disorders</a:t>
            </a:r>
          </a:p>
          <a:p>
            <a:pPr marL="0" indent="0">
              <a:buNone/>
            </a:pPr>
            <a:endParaRPr lang="en-GB" sz="1100" dirty="0"/>
          </a:p>
          <a:p>
            <a:r>
              <a:rPr lang="en-GB" sz="1100" dirty="0"/>
              <a:t>Constant exposure to curated content may contribute to feelings of inadequacy.</a:t>
            </a:r>
          </a:p>
          <a:p>
            <a:r>
              <a:rPr lang="en-GB" sz="1100" dirty="0"/>
              <a:t>The pressure to conform to a certain image or lifestyle.</a:t>
            </a:r>
          </a:p>
          <a:p>
            <a:endParaRPr lang="en-GB" sz="1100" dirty="0"/>
          </a:p>
        </p:txBody>
      </p:sp>
      <p:pic>
        <p:nvPicPr>
          <p:cNvPr id="4" name="Picture 3">
            <a:extLst>
              <a:ext uri="{FF2B5EF4-FFF2-40B4-BE49-F238E27FC236}">
                <a16:creationId xmlns:a16="http://schemas.microsoft.com/office/drawing/2014/main" id="{3F6DC327-A11E-B485-91CF-6ED15DBC6CF5}"/>
              </a:ext>
            </a:extLst>
          </p:cNvPr>
          <p:cNvPicPr>
            <a:picLocks noChangeAspect="1"/>
          </p:cNvPicPr>
          <p:nvPr/>
        </p:nvPicPr>
        <p:blipFill rotWithShape="1">
          <a:blip r:embed="rId3"/>
          <a:srcRect l="14273" r="25458"/>
          <a:stretch/>
        </p:blipFill>
        <p:spPr>
          <a:xfrm>
            <a:off x="6538366" y="1383738"/>
            <a:ext cx="4929098" cy="4756870"/>
          </a:xfrm>
          <a:prstGeom prst="rect">
            <a:avLst/>
          </a:prstGeom>
        </p:spPr>
      </p:pic>
    </p:spTree>
    <p:extLst>
      <p:ext uri="{BB962C8B-B14F-4D97-AF65-F5344CB8AC3E}">
        <p14:creationId xmlns:p14="http://schemas.microsoft.com/office/powerpoint/2010/main" val="11712052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35075B-1BFA-0FEC-D9A9-DD94F5C6DB9F}"/>
              </a:ext>
            </a:extLst>
          </p:cNvPr>
          <p:cNvSpPr>
            <a:spLocks noGrp="1"/>
          </p:cNvSpPr>
          <p:nvPr>
            <p:ph type="title"/>
          </p:nvPr>
        </p:nvSpPr>
        <p:spPr>
          <a:xfrm>
            <a:off x="638881" y="670218"/>
            <a:ext cx="10909640" cy="1065836"/>
          </a:xfrm>
        </p:spPr>
        <p:txBody>
          <a:bodyPr vert="horz" lIns="91440" tIns="45720" rIns="91440" bIns="45720" rtlCol="0" anchor="ctr">
            <a:normAutofit/>
          </a:bodyPr>
          <a:lstStyle/>
          <a:p>
            <a:pPr algn="ctr"/>
            <a:r>
              <a:rPr lang="en-US" sz="6600" dirty="0"/>
              <a:t>Impacts</a:t>
            </a:r>
          </a:p>
        </p:txBody>
      </p:sp>
      <p:sp>
        <p:nvSpPr>
          <p:cNvPr id="13"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nline Media 4" title="Love Island Feminist Schooled 😂 #shorts">
            <a:hlinkClick r:id="" action="ppaction://media"/>
            <a:extLst>
              <a:ext uri="{FF2B5EF4-FFF2-40B4-BE49-F238E27FC236}">
                <a16:creationId xmlns:a16="http://schemas.microsoft.com/office/drawing/2014/main" id="{BDCEFC64-44BF-4D26-8B41-495BB6DB64A2}"/>
              </a:ext>
            </a:extLst>
          </p:cNvPr>
          <p:cNvPicPr>
            <a:picLocks noRot="1" noChangeAspect="1"/>
          </p:cNvPicPr>
          <p:nvPr>
            <a:videoFile r:link="rId1"/>
          </p:nvPr>
        </p:nvPicPr>
        <p:blipFill>
          <a:blip r:embed="rId6"/>
          <a:stretch>
            <a:fillRect/>
          </a:stretch>
        </p:blipFill>
        <p:spPr>
          <a:xfrm>
            <a:off x="1154688" y="2619784"/>
            <a:ext cx="2034023" cy="3600041"/>
          </a:xfrm>
          <a:prstGeom prst="rect">
            <a:avLst/>
          </a:prstGeom>
        </p:spPr>
      </p:pic>
      <p:pic>
        <p:nvPicPr>
          <p:cNvPr id="6" name="Online Media 5" title="Success is not a comfortable procedure - Steve Harvey Motivational Speech">
            <a:hlinkClick r:id="" action="ppaction://media"/>
            <a:extLst>
              <a:ext uri="{FF2B5EF4-FFF2-40B4-BE49-F238E27FC236}">
                <a16:creationId xmlns:a16="http://schemas.microsoft.com/office/drawing/2014/main" id="{E92EC620-34C0-A048-5E6F-520130135BE2}"/>
              </a:ext>
            </a:extLst>
          </p:cNvPr>
          <p:cNvPicPr>
            <a:picLocks noRot="1" noChangeAspect="1"/>
          </p:cNvPicPr>
          <p:nvPr>
            <a:videoFile r:link="rId2"/>
          </p:nvPr>
        </p:nvPicPr>
        <p:blipFill>
          <a:blip r:embed="rId7"/>
          <a:stretch>
            <a:fillRect/>
          </a:stretch>
        </p:blipFill>
        <p:spPr>
          <a:xfrm>
            <a:off x="5078988" y="2619784"/>
            <a:ext cx="2034023" cy="3600041"/>
          </a:xfrm>
          <a:prstGeom prst="rect">
            <a:avLst/>
          </a:prstGeom>
        </p:spPr>
      </p:pic>
      <p:pic>
        <p:nvPicPr>
          <p:cNvPr id="4" name="Online Media 3" title="Cardi B - WAP feat. Megan Thee Stallion [Official Music Video]">
            <a:hlinkClick r:id="" action="ppaction://media"/>
            <a:extLst>
              <a:ext uri="{FF2B5EF4-FFF2-40B4-BE49-F238E27FC236}">
                <a16:creationId xmlns:a16="http://schemas.microsoft.com/office/drawing/2014/main" id="{B616DA39-D726-BCBF-6611-AF94298D48B6}"/>
              </a:ext>
            </a:extLst>
          </p:cNvPr>
          <p:cNvPicPr>
            <a:picLocks noGrp="1" noRot="1" noChangeAspect="1"/>
          </p:cNvPicPr>
          <p:nvPr>
            <p:ph idx="1"/>
            <a:videoFile r:link="rId3"/>
          </p:nvPr>
        </p:nvPicPr>
        <p:blipFill>
          <a:blip r:embed="rId8"/>
          <a:stretch>
            <a:fillRect/>
          </a:stretch>
        </p:blipFill>
        <p:spPr>
          <a:xfrm>
            <a:off x="8141208" y="3358118"/>
            <a:ext cx="3758184" cy="2123373"/>
          </a:xfrm>
          <a:prstGeom prst="rect">
            <a:avLst/>
          </a:prstGeom>
        </p:spPr>
      </p:pic>
    </p:spTree>
    <p:extLst>
      <p:ext uri="{BB962C8B-B14F-4D97-AF65-F5344CB8AC3E}">
        <p14:creationId xmlns:p14="http://schemas.microsoft.com/office/powerpoint/2010/main" val="3356356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video>
              <p:cMediaNode vol="80000">
                <p:cTn id="21" fill="hold" display="0">
                  <p:stCondLst>
                    <p:cond delay="indefinite"/>
                  </p:stCondLst>
                </p:cTn>
                <p:tgtEl>
                  <p:spTgt spid="5"/>
                </p:tgtEl>
              </p:cMediaNode>
            </p:video>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5"/>
                                        </p:tgtEl>
                                      </p:cBhvr>
                                    </p:cmd>
                                  </p:childTnLst>
                                </p:cTn>
                              </p:par>
                            </p:childTnLst>
                          </p:cTn>
                        </p:par>
                      </p:childTnLst>
                    </p:cTn>
                  </p:par>
                </p:childTnLst>
              </p:cTn>
              <p:nextCondLst>
                <p:cond evt="onClick" delay="0">
                  <p:tgtEl>
                    <p:spTgt spid="5"/>
                  </p:tgtEl>
                </p:cond>
              </p:nextCondLst>
            </p:seq>
            <p:video>
              <p:cMediaNode vol="80000">
                <p:cTn id="27" fill="hold" display="0">
                  <p:stCondLst>
                    <p:cond delay="indefinite"/>
                  </p:stCondLst>
                </p:cTn>
                <p:tgtEl>
                  <p:spTgt spid="6"/>
                </p:tgtEl>
              </p:cMediaNode>
            </p:video>
            <p:seq concurrent="1" nextAc="seek">
              <p:cTn id="28" restart="whenNotActive" fill="hold" evtFilter="cancelBubble" nodeType="interactiveSeq">
                <p:stCondLst>
                  <p:cond evt="onClick" delay="0">
                    <p:tgtEl>
                      <p:spTgt spid="6"/>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D318D-4441-10FE-3392-5794E022AADD}"/>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499AA90A-2284-3167-26D0-D316E8680F20}"/>
              </a:ext>
            </a:extLst>
          </p:cNvPr>
          <p:cNvSpPr>
            <a:spLocks noGrp="1"/>
          </p:cNvSpPr>
          <p:nvPr>
            <p:ph idx="1"/>
          </p:nvPr>
        </p:nvSpPr>
        <p:spPr/>
        <p:txBody>
          <a:bodyPr>
            <a:normAutofit fontScale="47500" lnSpcReduction="20000"/>
          </a:bodyPr>
          <a:lstStyle/>
          <a:p>
            <a:r>
              <a:rPr lang="en-GB" dirty="0"/>
              <a:t>Campbell, J. D. (1990) ‘Self-esteem and clarity of the self-concept’, Journal of Personality and Social Psychology, 59(3), pp.538–549.</a:t>
            </a:r>
          </a:p>
          <a:p>
            <a:endParaRPr lang="en-GB" dirty="0"/>
          </a:p>
          <a:p>
            <a:r>
              <a:rPr lang="en-GB" dirty="0"/>
              <a:t>Hogg, M. and Vaughan, G. (2017) Social Psychology. 8th </a:t>
            </a:r>
            <a:r>
              <a:rPr lang="en-GB" dirty="0" err="1"/>
              <a:t>edn</a:t>
            </a:r>
            <a:r>
              <a:rPr lang="en-GB" dirty="0"/>
              <a:t>. Harlow: Pearson Education.</a:t>
            </a:r>
          </a:p>
          <a:p>
            <a:r>
              <a:rPr lang="en-GB" dirty="0"/>
              <a:t>Mental Health Foundation (2021) Mind over Mirror. [Online] Available at: https://www.mentalhealth.org.uk/sites/default/files/2022-06/MHF-Mind-Over-Mirror-policy-document.pdf (Accessed: 9th August 2023) </a:t>
            </a:r>
          </a:p>
          <a:p>
            <a:r>
              <a:rPr lang="en-GB" dirty="0"/>
              <a:t>OCED (2018) Children &amp; Young </a:t>
            </a:r>
            <a:r>
              <a:rPr lang="en-GB" dirty="0" err="1"/>
              <a:t>People’sMental</a:t>
            </a:r>
            <a:r>
              <a:rPr lang="en-GB" dirty="0"/>
              <a:t> Health in the Digital Age Shaping the Future. [Online] Available at: https://www.oecd.org/els/health-systems/Children-and-Young-People-Mental-Health-in-the-Digital-Age.pdf </a:t>
            </a:r>
          </a:p>
          <a:p>
            <a:r>
              <a:rPr lang="en-GB" dirty="0"/>
              <a:t>Plummer, D. (2007) Self-esteem Games for Children. London: Jessica Kingsley Publishers </a:t>
            </a:r>
          </a:p>
          <a:p>
            <a:r>
              <a:rPr lang="en-GB" dirty="0"/>
              <a:t>Shotton, G. and Burton, S. (2018) Emotional Wellbeing : An Introductory Handbook for Schools, Taylor &amp; Francis Group, Milton. Available from: ProQuest </a:t>
            </a:r>
            <a:r>
              <a:rPr lang="en-GB" dirty="0" err="1"/>
              <a:t>Ebook</a:t>
            </a:r>
            <a:r>
              <a:rPr lang="en-GB" dirty="0"/>
              <a:t> Central. [9 August 2023].</a:t>
            </a:r>
          </a:p>
          <a:p>
            <a:r>
              <a:rPr lang="en-GB" dirty="0" err="1"/>
              <a:t>Staniewski</a:t>
            </a:r>
            <a:r>
              <a:rPr lang="en-GB" dirty="0"/>
              <a:t>, M. and </a:t>
            </a:r>
            <a:r>
              <a:rPr lang="en-GB" dirty="0" err="1"/>
              <a:t>Awruk</a:t>
            </a:r>
            <a:r>
              <a:rPr lang="en-GB" dirty="0"/>
              <a:t>, K. (2022) The influence of Instagram on mental well-being and purchasing decisions in a pandemic. Technological Forecasting and Social Change. 174: pp. 1-11</a:t>
            </a:r>
          </a:p>
          <a:p>
            <a:r>
              <a:rPr lang="en-GB" dirty="0"/>
              <a:t>Tajfel, H., Billig, M. G., Bundy, R. P. and </a:t>
            </a:r>
            <a:r>
              <a:rPr lang="en-GB" dirty="0" err="1"/>
              <a:t>Flament</a:t>
            </a:r>
            <a:r>
              <a:rPr lang="en-GB" dirty="0"/>
              <a:t>, C. (1971) ‘Social categorization and intergroup behaviour’, European Journal of Social Psychology, 1(2), pp.149-178.</a:t>
            </a:r>
          </a:p>
          <a:p>
            <a:r>
              <a:rPr lang="en-GB" dirty="0"/>
              <a:t>Tajfel, H. (1972) ‘Social Categorization English Manuscript of “La </a:t>
            </a:r>
            <a:r>
              <a:rPr lang="en-GB" dirty="0" err="1"/>
              <a:t>catégorisation</a:t>
            </a:r>
            <a:r>
              <a:rPr lang="en-GB" dirty="0"/>
              <a:t> </a:t>
            </a:r>
            <a:r>
              <a:rPr lang="en-GB" dirty="0" err="1"/>
              <a:t>sociale</a:t>
            </a:r>
            <a:r>
              <a:rPr lang="en-GB" dirty="0"/>
              <a:t>”’, in Moscovici, S. (ed.) Introduction a la </a:t>
            </a:r>
            <a:r>
              <a:rPr lang="en-GB" dirty="0" err="1"/>
              <a:t>Psychologie</a:t>
            </a:r>
            <a:r>
              <a:rPr lang="en-GB" dirty="0"/>
              <a:t> </a:t>
            </a:r>
            <a:r>
              <a:rPr lang="en-GB" dirty="0" err="1"/>
              <a:t>Sociale</a:t>
            </a:r>
            <a:r>
              <a:rPr lang="en-GB" dirty="0"/>
              <a:t> Vol. 1. Paris: Larousse, pp.272-302.</a:t>
            </a:r>
          </a:p>
          <a:p>
            <a:r>
              <a:rPr lang="en-GB" dirty="0"/>
              <a:t>Tajfel, H. and Turner, J. C. (1979) ‘An integrative theory of intergroup conflict’, in Austin, W.G. and </a:t>
            </a:r>
            <a:r>
              <a:rPr lang="en-GB" dirty="0" err="1"/>
              <a:t>Worchel</a:t>
            </a:r>
            <a:r>
              <a:rPr lang="en-GB" dirty="0"/>
              <a:t>, S. (eds.) The social psychology of intergroup relations. Monterey, CA: Brooks/Cole, pp.33-37.</a:t>
            </a:r>
          </a:p>
          <a:p>
            <a:endParaRPr lang="en-GB" dirty="0"/>
          </a:p>
        </p:txBody>
      </p:sp>
    </p:spTree>
    <p:extLst>
      <p:ext uri="{BB962C8B-B14F-4D97-AF65-F5344CB8AC3E}">
        <p14:creationId xmlns:p14="http://schemas.microsoft.com/office/powerpoint/2010/main" val="11866344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1838</Words>
  <Application>Microsoft Office PowerPoint</Application>
  <PresentationFormat>Widescreen</PresentationFormat>
  <Paragraphs>213</Paragraphs>
  <Slides>39</Slides>
  <Notes>16</Notes>
  <HiddenSlides>0</HiddenSlides>
  <MMClips>21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39</vt:i4>
      </vt:variant>
    </vt:vector>
  </HeadingPairs>
  <TitlesOfParts>
    <vt:vector size="46" baseType="lpstr">
      <vt:lpstr>Aptos</vt:lpstr>
      <vt:lpstr>Aptos Display</vt:lpstr>
      <vt:lpstr>Arial</vt:lpstr>
      <vt:lpstr>Calibri</vt:lpstr>
      <vt:lpstr>Calibri Light</vt:lpstr>
      <vt:lpstr>Office Theme</vt:lpstr>
      <vt:lpstr>1_Office Theme</vt:lpstr>
      <vt:lpstr>Children, Young People and Emerging Technologies </vt:lpstr>
      <vt:lpstr>Contents Page </vt:lpstr>
      <vt:lpstr>Cast your mind back… </vt:lpstr>
      <vt:lpstr>What is Social Psychology? </vt:lpstr>
      <vt:lpstr>Social Psychology</vt:lpstr>
      <vt:lpstr>Examples of Social Psychology </vt:lpstr>
      <vt:lpstr>Social Psychology </vt:lpstr>
      <vt:lpstr>Conformity </vt:lpstr>
      <vt:lpstr>Compliance</vt:lpstr>
      <vt:lpstr>Obedience </vt:lpstr>
      <vt:lpstr>Can you explain… </vt:lpstr>
      <vt:lpstr>Who are Social Celebrities? </vt:lpstr>
      <vt:lpstr>Social Influencers</vt:lpstr>
      <vt:lpstr>Social Media Platforms</vt:lpstr>
      <vt:lpstr>What is the role of social influencers? </vt:lpstr>
      <vt:lpstr>Guess Who</vt:lpstr>
      <vt:lpstr>What is the message? </vt:lpstr>
      <vt:lpstr>What is the truth? </vt:lpstr>
      <vt:lpstr>Left Ideology or modern-day Fascism? </vt:lpstr>
      <vt:lpstr>Double Standards in Society </vt:lpstr>
      <vt:lpstr>Double Standards </vt:lpstr>
      <vt:lpstr>Is this Female Empowerment? </vt:lpstr>
      <vt:lpstr>The Power of Social Media </vt:lpstr>
      <vt:lpstr>Question Time… </vt:lpstr>
      <vt:lpstr>Break Time</vt:lpstr>
      <vt:lpstr>Question Time… </vt:lpstr>
      <vt:lpstr>Self-Concept </vt:lpstr>
      <vt:lpstr>Social Identity Theory </vt:lpstr>
      <vt:lpstr>Personal Identity </vt:lpstr>
      <vt:lpstr>Social Categorisation </vt:lpstr>
      <vt:lpstr>Social Comparison </vt:lpstr>
      <vt:lpstr>Self Esteem</vt:lpstr>
      <vt:lpstr>PowerPoint Presentation</vt:lpstr>
      <vt:lpstr>Realistic figures? </vt:lpstr>
      <vt:lpstr>Social Influencers: Social Comparison and Body Image </vt:lpstr>
      <vt:lpstr>Sources of body dissatisfaction </vt:lpstr>
      <vt:lpstr>Social Influencers, Media and Mental Health </vt:lpstr>
      <vt:lpstr>Impacts</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2025-02-20T12:00:08Z</dcterms:created>
  <dcterms:modified xsi:type="dcterms:W3CDTF">2025-03-05T09:30:49Z</dcterms:modified>
</cp:coreProperties>
</file>