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1.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1.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3"/>
  </p:sldMasterIdLst>
  <p:notesMasterIdLst>
    <p:notesMasterId r:id="rId4"/>
  </p:notesMasterIdLst>
  <p:sldIdLst>
    <p:sldId id="256" r:id="rId5"/>
  </p:sldIdLst>
  <p:sldSz cy="6858000" cx="12192000"/>
  <p:notesSz cx="6858000" cy="9144000"/>
  <p:embeddedFontLst>
    <p:embeddedFont>
      <p:font typeface="Roboto"/>
      <p:regular r:id="rId6"/>
      <p:bold r:id="rId7"/>
      <p:italic r:id="rId8"/>
      <p:boldItalic r:id="rId9"/>
    </p:embeddedFont>
    <p:embeddedFont>
      <p:font typeface="Quattrocento Sans"/>
      <p:regular r:id="rId10"/>
      <p:bold r:id="rId11"/>
      <p:italic r:id="rId12"/>
      <p:boldItalic r:id="rId13"/>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GoogleSlidesCustomDataVersion2">
      <go:slidesCustomData xmlns:go="http://customooxmlschemas.google.com/" r:id="rId14" roundtripDataSignature="AMtx7mjnTvCzdGgGTNWBqMkj004sdeQ3pw=="/>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11" Type="http://schemas.openxmlformats.org/officeDocument/2006/relationships/font" Target="fonts/QuattrocentoSans-bold.fntdata"/><Relationship Id="rId10" Type="http://schemas.openxmlformats.org/officeDocument/2006/relationships/font" Target="fonts/QuattrocentoSans-regular.fntdata"/><Relationship Id="rId13" Type="http://schemas.openxmlformats.org/officeDocument/2006/relationships/font" Target="fonts/QuattrocentoSans-boldItalic.fntdata"/><Relationship Id="rId12" Type="http://schemas.openxmlformats.org/officeDocument/2006/relationships/font" Target="fonts/QuattrocentoSans-italic.fntdata"/><Relationship Id="rId1" Type="http://schemas.openxmlformats.org/officeDocument/2006/relationships/theme" Target="theme/theme2.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font" Target="fonts/Roboto-boldItalic.fntdata"/><Relationship Id="rId14" Type="http://customschemas.google.com/relationships/presentationmetadata" Target="metadata"/><Relationship Id="rId5" Type="http://schemas.openxmlformats.org/officeDocument/2006/relationships/slide" Target="slides/slide1.xml"/><Relationship Id="rId6" Type="http://schemas.openxmlformats.org/officeDocument/2006/relationships/font" Target="fonts/Roboto-regular.fntdata"/><Relationship Id="rId7" Type="http://schemas.openxmlformats.org/officeDocument/2006/relationships/font" Target="fonts/Roboto-bold.fntdata"/><Relationship Id="rId8" Type="http://schemas.openxmlformats.org/officeDocument/2006/relationships/font" Target="fonts/Roboto-italic.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0" name="Shape 80"/>
        <p:cNvGrpSpPr/>
        <p:nvPr/>
      </p:nvGrpSpPr>
      <p:grpSpPr>
        <a:xfrm>
          <a:off x="0" y="0"/>
          <a:ext cx="0" cy="0"/>
          <a:chOff x="0" y="0"/>
          <a:chExt cx="0" cy="0"/>
        </a:xfrm>
      </p:grpSpPr>
      <p:sp>
        <p:nvSpPr>
          <p:cNvPr id="81" name="Google Shape;81;p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US" sz="1150">
                <a:solidFill>
                  <a:srgbClr val="242424"/>
                </a:solidFill>
                <a:highlight>
                  <a:srgbClr val="FFFFFF"/>
                </a:highlight>
                <a:latin typeface="Roboto"/>
                <a:ea typeface="Roboto"/>
                <a:cs typeface="Roboto"/>
                <a:sym typeface="Roboto"/>
              </a:rPr>
              <a:t>REFERENCES</a:t>
            </a:r>
            <a:endParaRPr sz="1150">
              <a:solidFill>
                <a:srgbClr val="242424"/>
              </a:solidFill>
              <a:highlight>
                <a:srgbClr val="FFFFFF"/>
              </a:highlight>
              <a:latin typeface="Roboto"/>
              <a:ea typeface="Roboto"/>
              <a:cs typeface="Roboto"/>
              <a:sym typeface="Roboto"/>
            </a:endParaRPr>
          </a:p>
          <a:p>
            <a:pPr indent="0" lvl="0" marL="0" rtl="0" algn="l">
              <a:spcBef>
                <a:spcPts val="0"/>
              </a:spcBef>
              <a:spcAft>
                <a:spcPts val="0"/>
              </a:spcAft>
              <a:buClr>
                <a:schemeClr val="dk1"/>
              </a:buClr>
              <a:buSzPts val="1100"/>
              <a:buFont typeface="Arial"/>
              <a:buNone/>
            </a:pPr>
            <a:r>
              <a:rPr lang="en-US" sz="1150">
                <a:solidFill>
                  <a:srgbClr val="242424"/>
                </a:solidFill>
                <a:highlight>
                  <a:srgbClr val="FFFFFF"/>
                </a:highlight>
                <a:latin typeface="Roboto"/>
                <a:ea typeface="Roboto"/>
                <a:cs typeface="Roboto"/>
                <a:sym typeface="Roboto"/>
              </a:rPr>
              <a:t>Goleman, D. (1995). Emotional</a:t>
            </a:r>
            <a:endParaRPr sz="1150">
              <a:solidFill>
                <a:srgbClr val="242424"/>
              </a:solidFill>
              <a:highlight>
                <a:srgbClr val="FFFFFF"/>
              </a:highlight>
              <a:latin typeface="Roboto"/>
              <a:ea typeface="Roboto"/>
              <a:cs typeface="Roboto"/>
              <a:sym typeface="Roboto"/>
            </a:endParaRPr>
          </a:p>
          <a:p>
            <a:pPr indent="0" lvl="0" marL="0" rtl="0" algn="l">
              <a:spcBef>
                <a:spcPts val="0"/>
              </a:spcBef>
              <a:spcAft>
                <a:spcPts val="0"/>
              </a:spcAft>
              <a:buClr>
                <a:schemeClr val="dk1"/>
              </a:buClr>
              <a:buSzPts val="1100"/>
              <a:buFont typeface="Arial"/>
              <a:buNone/>
            </a:pPr>
            <a:r>
              <a:rPr lang="en-US" sz="1150">
                <a:solidFill>
                  <a:srgbClr val="242424"/>
                </a:solidFill>
                <a:highlight>
                  <a:srgbClr val="FFFFFF"/>
                </a:highlight>
                <a:latin typeface="Roboto"/>
                <a:ea typeface="Roboto"/>
                <a:cs typeface="Roboto"/>
                <a:sym typeface="Roboto"/>
              </a:rPr>
              <a:t>Intelligence: Why It Can Be of More Importance than IQ. Bantam Books.</a:t>
            </a:r>
            <a:endParaRPr sz="1150">
              <a:solidFill>
                <a:srgbClr val="242424"/>
              </a:solidFill>
              <a:highlight>
                <a:srgbClr val="FFFFFF"/>
              </a:highlight>
              <a:latin typeface="Roboto"/>
              <a:ea typeface="Roboto"/>
              <a:cs typeface="Roboto"/>
              <a:sym typeface="Roboto"/>
            </a:endParaRPr>
          </a:p>
          <a:p>
            <a:pPr indent="0" lvl="0" marL="0" rtl="0" algn="l">
              <a:spcBef>
                <a:spcPts val="0"/>
              </a:spcBef>
              <a:spcAft>
                <a:spcPts val="0"/>
              </a:spcAft>
              <a:buClr>
                <a:schemeClr val="dk1"/>
              </a:buClr>
              <a:buSzPts val="1100"/>
              <a:buFont typeface="Arial"/>
              <a:buNone/>
            </a:pPr>
            <a:r>
              <a:rPr lang="en-US" sz="1150">
                <a:solidFill>
                  <a:srgbClr val="242424"/>
                </a:solidFill>
                <a:highlight>
                  <a:srgbClr val="FFFFFF"/>
                </a:highlight>
                <a:latin typeface="Roboto"/>
                <a:ea typeface="Roboto"/>
                <a:cs typeface="Roboto"/>
                <a:sym typeface="Roboto"/>
              </a:rPr>
              <a:t>Mayer, J. D., Salovey, P., &amp; Caruso,</a:t>
            </a:r>
            <a:endParaRPr sz="1150">
              <a:solidFill>
                <a:srgbClr val="242424"/>
              </a:solidFill>
              <a:highlight>
                <a:srgbClr val="FFFFFF"/>
              </a:highlight>
              <a:latin typeface="Roboto"/>
              <a:ea typeface="Roboto"/>
              <a:cs typeface="Roboto"/>
              <a:sym typeface="Roboto"/>
            </a:endParaRPr>
          </a:p>
          <a:p>
            <a:pPr indent="0" lvl="0" marL="0" rtl="0" algn="l">
              <a:spcBef>
                <a:spcPts val="0"/>
              </a:spcBef>
              <a:spcAft>
                <a:spcPts val="0"/>
              </a:spcAft>
              <a:buClr>
                <a:schemeClr val="dk1"/>
              </a:buClr>
              <a:buSzPts val="1100"/>
              <a:buFont typeface="Arial"/>
              <a:buNone/>
            </a:pPr>
            <a:r>
              <a:rPr lang="en-US" sz="1150">
                <a:solidFill>
                  <a:srgbClr val="242424"/>
                </a:solidFill>
                <a:highlight>
                  <a:srgbClr val="FFFFFF"/>
                </a:highlight>
                <a:latin typeface="Roboto"/>
                <a:ea typeface="Roboto"/>
                <a:cs typeface="Roboto"/>
                <a:sym typeface="Roboto"/>
              </a:rPr>
              <a:t>D. R. (2004). Emotional intelligence:</a:t>
            </a:r>
            <a:endParaRPr sz="1150">
              <a:solidFill>
                <a:srgbClr val="242424"/>
              </a:solidFill>
              <a:highlight>
                <a:srgbClr val="FFFFFF"/>
              </a:highlight>
              <a:latin typeface="Roboto"/>
              <a:ea typeface="Roboto"/>
              <a:cs typeface="Roboto"/>
              <a:sym typeface="Roboto"/>
            </a:endParaRPr>
          </a:p>
          <a:p>
            <a:pPr indent="0" lvl="0" marL="0" rtl="0" algn="l">
              <a:spcBef>
                <a:spcPts val="0"/>
              </a:spcBef>
              <a:spcAft>
                <a:spcPts val="0"/>
              </a:spcAft>
              <a:buClr>
                <a:schemeClr val="dk1"/>
              </a:buClr>
              <a:buSzPts val="1100"/>
              <a:buFont typeface="Arial"/>
              <a:buNone/>
            </a:pPr>
            <a:r>
              <a:rPr lang="en-US" sz="1150">
                <a:solidFill>
                  <a:srgbClr val="242424"/>
                </a:solidFill>
                <a:highlight>
                  <a:srgbClr val="FFFFFF"/>
                </a:highlight>
                <a:latin typeface="Roboto"/>
                <a:ea typeface="Roboto"/>
                <a:cs typeface="Roboto"/>
                <a:sym typeface="Roboto"/>
              </a:rPr>
              <a:t>Theory, results and implications.</a:t>
            </a:r>
            <a:endParaRPr sz="1150">
              <a:solidFill>
                <a:srgbClr val="242424"/>
              </a:solidFill>
              <a:highlight>
                <a:srgbClr val="FFFFFF"/>
              </a:highlight>
              <a:latin typeface="Roboto"/>
              <a:ea typeface="Roboto"/>
              <a:cs typeface="Roboto"/>
              <a:sym typeface="Roboto"/>
            </a:endParaRPr>
          </a:p>
          <a:p>
            <a:pPr indent="0" lvl="0" marL="0" rtl="0" algn="l">
              <a:spcBef>
                <a:spcPts val="0"/>
              </a:spcBef>
              <a:spcAft>
                <a:spcPts val="0"/>
              </a:spcAft>
              <a:buClr>
                <a:schemeClr val="dk1"/>
              </a:buClr>
              <a:buSzPts val="1100"/>
              <a:buFont typeface="Arial"/>
              <a:buNone/>
            </a:pPr>
            <a:r>
              <a:rPr lang="en-US" sz="1150">
                <a:solidFill>
                  <a:srgbClr val="242424"/>
                </a:solidFill>
                <a:highlight>
                  <a:srgbClr val="FFFFFF"/>
                </a:highlight>
                <a:latin typeface="Roboto"/>
                <a:ea typeface="Roboto"/>
                <a:cs typeface="Roboto"/>
                <a:sym typeface="Roboto"/>
              </a:rPr>
              <a:t>Psychological Inquiry, 15(3), 197-</a:t>
            </a:r>
            <a:endParaRPr sz="1150">
              <a:solidFill>
                <a:srgbClr val="242424"/>
              </a:solidFill>
              <a:highlight>
                <a:srgbClr val="FFFFFF"/>
              </a:highlight>
              <a:latin typeface="Roboto"/>
              <a:ea typeface="Roboto"/>
              <a:cs typeface="Roboto"/>
              <a:sym typeface="Roboto"/>
            </a:endParaRPr>
          </a:p>
          <a:p>
            <a:pPr indent="0" lvl="0" marL="0" rtl="0" algn="l">
              <a:spcBef>
                <a:spcPts val="0"/>
              </a:spcBef>
              <a:spcAft>
                <a:spcPts val="0"/>
              </a:spcAft>
              <a:buClr>
                <a:schemeClr val="dk1"/>
              </a:buClr>
              <a:buSzPts val="1100"/>
              <a:buFont typeface="Arial"/>
              <a:buNone/>
            </a:pPr>
            <a:r>
              <a:rPr lang="en-US" sz="1150">
                <a:solidFill>
                  <a:srgbClr val="242424"/>
                </a:solidFill>
                <a:highlight>
                  <a:srgbClr val="FFFFFF"/>
                </a:highlight>
                <a:latin typeface="Roboto"/>
                <a:ea typeface="Roboto"/>
                <a:cs typeface="Roboto"/>
                <a:sym typeface="Roboto"/>
              </a:rPr>
              <a:t>215.</a:t>
            </a:r>
            <a:endParaRPr sz="1150">
              <a:solidFill>
                <a:srgbClr val="242424"/>
              </a:solidFill>
              <a:highlight>
                <a:srgbClr val="FFFFFF"/>
              </a:highlight>
              <a:latin typeface="Roboto"/>
              <a:ea typeface="Roboto"/>
              <a:cs typeface="Roboto"/>
              <a:sym typeface="Roboto"/>
            </a:endParaRPr>
          </a:p>
          <a:p>
            <a:pPr indent="0" lvl="0" marL="0" rtl="0" algn="l">
              <a:spcBef>
                <a:spcPts val="0"/>
              </a:spcBef>
              <a:spcAft>
                <a:spcPts val="0"/>
              </a:spcAft>
              <a:buClr>
                <a:schemeClr val="dk1"/>
              </a:buClr>
              <a:buSzPts val="1100"/>
              <a:buFont typeface="Arial"/>
              <a:buNone/>
            </a:pPr>
            <a:r>
              <a:rPr lang="en-US" sz="1150">
                <a:solidFill>
                  <a:srgbClr val="242424"/>
                </a:solidFill>
                <a:highlight>
                  <a:srgbClr val="FFFFFF"/>
                </a:highlight>
                <a:latin typeface="Roboto"/>
                <a:ea typeface="Roboto"/>
                <a:cs typeface="Roboto"/>
                <a:sym typeface="Roboto"/>
              </a:rPr>
              <a:t>Kabat-Zinn, J. (2003). The setting of mindfulness-based interventions.</a:t>
            </a:r>
            <a:endParaRPr sz="1150">
              <a:solidFill>
                <a:srgbClr val="242424"/>
              </a:solidFill>
              <a:highlight>
                <a:srgbClr val="FFFFFF"/>
              </a:highlight>
              <a:latin typeface="Roboto"/>
              <a:ea typeface="Roboto"/>
              <a:cs typeface="Roboto"/>
              <a:sym typeface="Roboto"/>
            </a:endParaRPr>
          </a:p>
          <a:p>
            <a:pPr indent="0" lvl="0" marL="0" rtl="0" algn="l">
              <a:spcBef>
                <a:spcPts val="0"/>
              </a:spcBef>
              <a:spcAft>
                <a:spcPts val="0"/>
              </a:spcAft>
              <a:buClr>
                <a:schemeClr val="dk1"/>
              </a:buClr>
              <a:buSzPts val="1100"/>
              <a:buFont typeface="Arial"/>
              <a:buNone/>
            </a:pPr>
            <a:r>
              <a:rPr lang="en-US" sz="1150">
                <a:solidFill>
                  <a:srgbClr val="242424"/>
                </a:solidFill>
                <a:highlight>
                  <a:srgbClr val="FFFFFF"/>
                </a:highlight>
                <a:latin typeface="Roboto"/>
                <a:ea typeface="Roboto"/>
                <a:cs typeface="Roboto"/>
                <a:sym typeface="Roboto"/>
              </a:rPr>
              <a:t>Clinical Psychology: Science and</a:t>
            </a:r>
            <a:endParaRPr sz="1150">
              <a:solidFill>
                <a:srgbClr val="242424"/>
              </a:solidFill>
              <a:highlight>
                <a:srgbClr val="FFFFFF"/>
              </a:highlight>
              <a:latin typeface="Roboto"/>
              <a:ea typeface="Roboto"/>
              <a:cs typeface="Roboto"/>
              <a:sym typeface="Roboto"/>
            </a:endParaRPr>
          </a:p>
          <a:p>
            <a:pPr indent="0" lvl="0" marL="0" rtl="0" algn="l">
              <a:spcBef>
                <a:spcPts val="0"/>
              </a:spcBef>
              <a:spcAft>
                <a:spcPts val="0"/>
              </a:spcAft>
              <a:buNone/>
            </a:pPr>
            <a:r>
              <a:rPr lang="en-US" sz="1150">
                <a:solidFill>
                  <a:srgbClr val="242424"/>
                </a:solidFill>
                <a:highlight>
                  <a:srgbClr val="FFFFFF"/>
                </a:highlight>
                <a:latin typeface="Roboto"/>
                <a:ea typeface="Roboto"/>
                <a:cs typeface="Roboto"/>
                <a:sym typeface="Roboto"/>
              </a:rPr>
              <a:t>Practice, 10(2), 144156.t </a:t>
            </a:r>
            <a:endParaRPr/>
          </a:p>
        </p:txBody>
      </p:sp>
      <p:sp>
        <p:nvSpPr>
          <p:cNvPr id="82" name="Google Shape;82;p2: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11" name="Shape 11"/>
        <p:cNvGrpSpPr/>
        <p:nvPr/>
      </p:nvGrpSpPr>
      <p:grpSpPr>
        <a:xfrm>
          <a:off x="0" y="0"/>
          <a:ext cx="0" cy="0"/>
          <a:chOff x="0" y="0"/>
          <a:chExt cx="0" cy="0"/>
        </a:xfrm>
      </p:grpSpPr>
      <p:sp>
        <p:nvSpPr>
          <p:cNvPr id="12" name="Google Shape;12;p4"/>
          <p:cNvSpPr txBox="1"/>
          <p:nvPr>
            <p:ph type="title"/>
          </p:nvPr>
        </p:nvSpPr>
        <p:spPr>
          <a:xfrm>
            <a:off x="612648" y="548640"/>
            <a:ext cx="10653578" cy="1132258"/>
          </a:xfrm>
          <a:prstGeom prst="rect">
            <a:avLst/>
          </a:prstGeom>
          <a:noFill/>
          <a:ln>
            <a:noFill/>
          </a:ln>
        </p:spPr>
        <p:txBody>
          <a:bodyPr anchorCtr="0" anchor="t"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3" name="Google Shape;13;p4"/>
          <p:cNvSpPr txBox="1"/>
          <p:nvPr>
            <p:ph idx="10" type="dt"/>
          </p:nvPr>
        </p:nvSpPr>
        <p:spPr>
          <a:xfrm>
            <a:off x="137160" y="6453002"/>
            <a:ext cx="3494314"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 name="Google Shape;14;p4"/>
          <p:cNvSpPr txBox="1"/>
          <p:nvPr>
            <p:ph idx="11" type="ftr"/>
          </p:nvPr>
        </p:nvSpPr>
        <p:spPr>
          <a:xfrm>
            <a:off x="8876521" y="6453002"/>
            <a:ext cx="2805405"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5" name="Google Shape;15;p4"/>
          <p:cNvSpPr txBox="1"/>
          <p:nvPr>
            <p:ph idx="12" type="sldNum"/>
          </p:nvPr>
        </p:nvSpPr>
        <p:spPr>
          <a:xfrm>
            <a:off x="11632162" y="6453002"/>
            <a:ext cx="42920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6" name="Shape 16"/>
        <p:cNvGrpSpPr/>
        <p:nvPr/>
      </p:nvGrpSpPr>
      <p:grpSpPr>
        <a:xfrm>
          <a:off x="0" y="0"/>
          <a:ext cx="0" cy="0"/>
          <a:chOff x="0" y="0"/>
          <a:chExt cx="0" cy="0"/>
        </a:xfrm>
      </p:grpSpPr>
      <p:sp>
        <p:nvSpPr>
          <p:cNvPr id="17" name="Google Shape;17;p5"/>
          <p:cNvSpPr txBox="1"/>
          <p:nvPr>
            <p:ph type="ctrTitle"/>
          </p:nvPr>
        </p:nvSpPr>
        <p:spPr>
          <a:xfrm>
            <a:off x="2301923" y="1122363"/>
            <a:ext cx="7588155" cy="2621154"/>
          </a:xfrm>
          <a:prstGeom prst="rect">
            <a:avLst/>
          </a:prstGeom>
          <a:noFill/>
          <a:ln>
            <a:noFill/>
          </a:ln>
        </p:spPr>
        <p:txBody>
          <a:bodyPr anchorCtr="0" anchor="b" bIns="45700" lIns="91425" spcFirstLastPara="1" rIns="91425" wrap="square" tIns="45700">
            <a:normAutofit/>
          </a:bodyPr>
          <a:lstStyle>
            <a:lvl1pPr lvl="0" algn="ctr">
              <a:lnSpc>
                <a:spcPct val="90000"/>
              </a:lnSpc>
              <a:spcBef>
                <a:spcPts val="0"/>
              </a:spcBef>
              <a:spcAft>
                <a:spcPts val="0"/>
              </a:spcAft>
              <a:buClr>
                <a:schemeClr val="dk1"/>
              </a:buClr>
              <a:buSzPts val="4000"/>
              <a:buFont typeface="Arial"/>
              <a:buNone/>
              <a:defRPr sz="4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8" name="Google Shape;18;p5"/>
          <p:cNvSpPr txBox="1"/>
          <p:nvPr>
            <p:ph idx="1" type="subTitle"/>
          </p:nvPr>
        </p:nvSpPr>
        <p:spPr>
          <a:xfrm>
            <a:off x="2301923" y="3843708"/>
            <a:ext cx="7588155" cy="1414091"/>
          </a:xfrm>
          <a:prstGeom prst="rect">
            <a:avLst/>
          </a:prstGeom>
          <a:noFill/>
          <a:ln>
            <a:noFill/>
          </a:ln>
        </p:spPr>
        <p:txBody>
          <a:bodyPr anchorCtr="0" anchor="t" bIns="45700" lIns="91425" spcFirstLastPara="1" rIns="91425" wrap="square" tIns="45700">
            <a:normAutofit/>
          </a:bodyPr>
          <a:lstStyle>
            <a:lvl1pPr lvl="0" algn="ctr">
              <a:lnSpc>
                <a:spcPct val="120000"/>
              </a:lnSpc>
              <a:spcBef>
                <a:spcPts val="1000"/>
              </a:spcBef>
              <a:spcAft>
                <a:spcPts val="0"/>
              </a:spcAft>
              <a:buClr>
                <a:schemeClr val="dk1"/>
              </a:buClr>
              <a:buSzPts val="1800"/>
              <a:buNone/>
              <a:defRPr sz="1800"/>
            </a:lvl1pPr>
            <a:lvl2pPr lvl="1" algn="ctr">
              <a:lnSpc>
                <a:spcPct val="120000"/>
              </a:lnSpc>
              <a:spcBef>
                <a:spcPts val="500"/>
              </a:spcBef>
              <a:spcAft>
                <a:spcPts val="0"/>
              </a:spcAft>
              <a:buClr>
                <a:schemeClr val="dk1"/>
              </a:buClr>
              <a:buSzPts val="2000"/>
              <a:buNone/>
              <a:defRPr sz="2000"/>
            </a:lvl2pPr>
            <a:lvl3pPr lvl="2" algn="ctr">
              <a:lnSpc>
                <a:spcPct val="120000"/>
              </a:lnSpc>
              <a:spcBef>
                <a:spcPts val="500"/>
              </a:spcBef>
              <a:spcAft>
                <a:spcPts val="0"/>
              </a:spcAft>
              <a:buClr>
                <a:schemeClr val="dk1"/>
              </a:buClr>
              <a:buSzPts val="1800"/>
              <a:buNone/>
              <a:defRPr sz="1800"/>
            </a:lvl3pPr>
            <a:lvl4pPr lvl="3" algn="ctr">
              <a:lnSpc>
                <a:spcPct val="120000"/>
              </a:lnSpc>
              <a:spcBef>
                <a:spcPts val="500"/>
              </a:spcBef>
              <a:spcAft>
                <a:spcPts val="0"/>
              </a:spcAft>
              <a:buClr>
                <a:schemeClr val="dk1"/>
              </a:buClr>
              <a:buSzPts val="1600"/>
              <a:buNone/>
              <a:defRPr sz="1600"/>
            </a:lvl4pPr>
            <a:lvl5pPr lvl="4" algn="ctr">
              <a:lnSpc>
                <a:spcPct val="12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p:txBody>
      </p:sp>
      <p:sp>
        <p:nvSpPr>
          <p:cNvPr id="19" name="Google Shape;19;p5"/>
          <p:cNvSpPr txBox="1"/>
          <p:nvPr>
            <p:ph idx="10" type="dt"/>
          </p:nvPr>
        </p:nvSpPr>
        <p:spPr>
          <a:xfrm>
            <a:off x="137160" y="6453002"/>
            <a:ext cx="3494314"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0" name="Google Shape;20;p5"/>
          <p:cNvSpPr txBox="1"/>
          <p:nvPr>
            <p:ph idx="11" type="ftr"/>
          </p:nvPr>
        </p:nvSpPr>
        <p:spPr>
          <a:xfrm>
            <a:off x="8876521" y="6453002"/>
            <a:ext cx="2805405"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1" name="Google Shape;21;p5"/>
          <p:cNvSpPr txBox="1"/>
          <p:nvPr>
            <p:ph idx="12" type="sldNum"/>
          </p:nvPr>
        </p:nvSpPr>
        <p:spPr>
          <a:xfrm>
            <a:off x="11632162" y="6453002"/>
            <a:ext cx="42920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2" name="Shape 22"/>
        <p:cNvGrpSpPr/>
        <p:nvPr/>
      </p:nvGrpSpPr>
      <p:grpSpPr>
        <a:xfrm>
          <a:off x="0" y="0"/>
          <a:ext cx="0" cy="0"/>
          <a:chOff x="0" y="0"/>
          <a:chExt cx="0" cy="0"/>
        </a:xfrm>
      </p:grpSpPr>
      <p:sp>
        <p:nvSpPr>
          <p:cNvPr id="23" name="Google Shape;23;p6"/>
          <p:cNvSpPr txBox="1"/>
          <p:nvPr>
            <p:ph type="title"/>
          </p:nvPr>
        </p:nvSpPr>
        <p:spPr>
          <a:xfrm>
            <a:off x="612648" y="548640"/>
            <a:ext cx="10653578" cy="1132258"/>
          </a:xfrm>
          <a:prstGeom prst="rect">
            <a:avLst/>
          </a:prstGeom>
          <a:noFill/>
          <a:ln>
            <a:noFill/>
          </a:ln>
        </p:spPr>
        <p:txBody>
          <a:bodyPr anchorCtr="0" anchor="t"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4" name="Google Shape;24;p6"/>
          <p:cNvSpPr txBox="1"/>
          <p:nvPr>
            <p:ph idx="1" type="body"/>
          </p:nvPr>
        </p:nvSpPr>
        <p:spPr>
          <a:xfrm>
            <a:off x="612647" y="1715532"/>
            <a:ext cx="10653579" cy="4593828"/>
          </a:xfrm>
          <a:prstGeom prst="rect">
            <a:avLst/>
          </a:prstGeom>
          <a:noFill/>
          <a:ln>
            <a:noFill/>
          </a:ln>
        </p:spPr>
        <p:txBody>
          <a:bodyPr anchorCtr="0" anchor="t" bIns="45700" lIns="91425" spcFirstLastPara="1" rIns="91425" wrap="square" tIns="45700">
            <a:normAutofit/>
          </a:bodyPr>
          <a:lstStyle>
            <a:lvl1pPr indent="-342900" lvl="0" marL="457200" algn="l">
              <a:lnSpc>
                <a:spcPct val="120000"/>
              </a:lnSpc>
              <a:spcBef>
                <a:spcPts val="1000"/>
              </a:spcBef>
              <a:spcAft>
                <a:spcPts val="0"/>
              </a:spcAft>
              <a:buClr>
                <a:schemeClr val="dk1"/>
              </a:buClr>
              <a:buSzPts val="1800"/>
              <a:buChar char="•"/>
              <a:defRPr/>
            </a:lvl1pPr>
            <a:lvl2pPr indent="-342900" lvl="1" marL="914400" algn="l">
              <a:lnSpc>
                <a:spcPct val="120000"/>
              </a:lnSpc>
              <a:spcBef>
                <a:spcPts val="500"/>
              </a:spcBef>
              <a:spcAft>
                <a:spcPts val="0"/>
              </a:spcAft>
              <a:buClr>
                <a:schemeClr val="dk1"/>
              </a:buClr>
              <a:buSzPts val="1800"/>
              <a:buChar char="•"/>
              <a:defRPr/>
            </a:lvl2pPr>
            <a:lvl3pPr indent="-342900" lvl="2" marL="1371600" algn="l">
              <a:lnSpc>
                <a:spcPct val="120000"/>
              </a:lnSpc>
              <a:spcBef>
                <a:spcPts val="500"/>
              </a:spcBef>
              <a:spcAft>
                <a:spcPts val="0"/>
              </a:spcAft>
              <a:buClr>
                <a:schemeClr val="dk1"/>
              </a:buClr>
              <a:buSzPts val="1800"/>
              <a:buChar char="•"/>
              <a:defRPr/>
            </a:lvl3pPr>
            <a:lvl4pPr indent="-342900" lvl="3" marL="1828800" algn="l">
              <a:lnSpc>
                <a:spcPct val="120000"/>
              </a:lnSpc>
              <a:spcBef>
                <a:spcPts val="500"/>
              </a:spcBef>
              <a:spcAft>
                <a:spcPts val="0"/>
              </a:spcAft>
              <a:buClr>
                <a:schemeClr val="dk1"/>
              </a:buClr>
              <a:buSzPts val="1800"/>
              <a:buChar char="•"/>
              <a:defRPr/>
            </a:lvl4pPr>
            <a:lvl5pPr indent="-342900" lvl="4" marL="2286000" algn="l">
              <a:lnSpc>
                <a:spcPct val="12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25" name="Google Shape;25;p6"/>
          <p:cNvSpPr txBox="1"/>
          <p:nvPr>
            <p:ph idx="10" type="dt"/>
          </p:nvPr>
        </p:nvSpPr>
        <p:spPr>
          <a:xfrm>
            <a:off x="137160" y="6453002"/>
            <a:ext cx="3494314"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6" name="Google Shape;26;p6"/>
          <p:cNvSpPr txBox="1"/>
          <p:nvPr>
            <p:ph idx="11" type="ftr"/>
          </p:nvPr>
        </p:nvSpPr>
        <p:spPr>
          <a:xfrm>
            <a:off x="8876521" y="6453002"/>
            <a:ext cx="2805405"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7" name="Google Shape;27;p6"/>
          <p:cNvSpPr txBox="1"/>
          <p:nvPr>
            <p:ph idx="12" type="sldNum"/>
          </p:nvPr>
        </p:nvSpPr>
        <p:spPr>
          <a:xfrm>
            <a:off x="11632162" y="6453002"/>
            <a:ext cx="42920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28" name="Shape 28"/>
        <p:cNvGrpSpPr/>
        <p:nvPr/>
      </p:nvGrpSpPr>
      <p:grpSpPr>
        <a:xfrm>
          <a:off x="0" y="0"/>
          <a:ext cx="0" cy="0"/>
          <a:chOff x="0" y="0"/>
          <a:chExt cx="0" cy="0"/>
        </a:xfrm>
      </p:grpSpPr>
      <p:sp>
        <p:nvSpPr>
          <p:cNvPr id="29" name="Google Shape;29;p7"/>
          <p:cNvSpPr txBox="1"/>
          <p:nvPr>
            <p:ph type="title"/>
          </p:nvPr>
        </p:nvSpPr>
        <p:spPr>
          <a:xfrm>
            <a:off x="603381" y="553616"/>
            <a:ext cx="8273140" cy="4008859"/>
          </a:xfrm>
          <a:prstGeom prst="rect">
            <a:avLst/>
          </a:prstGeom>
          <a:noFill/>
          <a:ln>
            <a:noFill/>
          </a:ln>
        </p:spPr>
        <p:txBody>
          <a:bodyPr anchorCtr="0" anchor="t" bIns="45700" lIns="91425" spcFirstLastPara="1" rIns="91425" wrap="square" tIns="45700">
            <a:normAutofit/>
          </a:bodyPr>
          <a:lstStyle>
            <a:lvl1pPr lvl="0" algn="l">
              <a:lnSpc>
                <a:spcPct val="90000"/>
              </a:lnSpc>
              <a:spcBef>
                <a:spcPts val="0"/>
              </a:spcBef>
              <a:spcAft>
                <a:spcPts val="0"/>
              </a:spcAft>
              <a:buClr>
                <a:schemeClr val="dk1"/>
              </a:buClr>
              <a:buSzPts val="5400"/>
              <a:buFont typeface="Arial"/>
              <a:buNone/>
              <a:defRPr sz="5400"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0" name="Google Shape;30;p7"/>
          <p:cNvSpPr txBox="1"/>
          <p:nvPr>
            <p:ph idx="1" type="body"/>
          </p:nvPr>
        </p:nvSpPr>
        <p:spPr>
          <a:xfrm>
            <a:off x="603380" y="4589463"/>
            <a:ext cx="8273140" cy="1384617"/>
          </a:xfrm>
          <a:prstGeom prst="rect">
            <a:avLst/>
          </a:prstGeom>
          <a:noFill/>
          <a:ln>
            <a:noFill/>
          </a:ln>
        </p:spPr>
        <p:txBody>
          <a:bodyPr anchorCtr="0" anchor="b" bIns="45700" lIns="91425" spcFirstLastPara="1" rIns="91425" wrap="square" tIns="45700">
            <a:normAutofit/>
          </a:bodyPr>
          <a:lstStyle>
            <a:lvl1pPr indent="-228600" lvl="0" marL="457200" algn="l">
              <a:lnSpc>
                <a:spcPct val="120000"/>
              </a:lnSpc>
              <a:spcBef>
                <a:spcPts val="1000"/>
              </a:spcBef>
              <a:spcAft>
                <a:spcPts val="0"/>
              </a:spcAft>
              <a:buClr>
                <a:schemeClr val="dk1"/>
              </a:buClr>
              <a:buSzPts val="2000"/>
              <a:buNone/>
              <a:defRPr sz="2000">
                <a:solidFill>
                  <a:schemeClr val="dk1"/>
                </a:solidFill>
              </a:defRPr>
            </a:lvl1pPr>
            <a:lvl2pPr indent="-228600" lvl="1" marL="914400" algn="l">
              <a:lnSpc>
                <a:spcPct val="120000"/>
              </a:lnSpc>
              <a:spcBef>
                <a:spcPts val="500"/>
              </a:spcBef>
              <a:spcAft>
                <a:spcPts val="0"/>
              </a:spcAft>
              <a:buClr>
                <a:srgbClr val="888888"/>
              </a:buClr>
              <a:buSzPts val="2000"/>
              <a:buNone/>
              <a:defRPr sz="2000">
                <a:solidFill>
                  <a:srgbClr val="888888"/>
                </a:solidFill>
              </a:defRPr>
            </a:lvl2pPr>
            <a:lvl3pPr indent="-228600" lvl="2" marL="1371600" algn="l">
              <a:lnSpc>
                <a:spcPct val="120000"/>
              </a:lnSpc>
              <a:spcBef>
                <a:spcPts val="500"/>
              </a:spcBef>
              <a:spcAft>
                <a:spcPts val="0"/>
              </a:spcAft>
              <a:buClr>
                <a:srgbClr val="888888"/>
              </a:buClr>
              <a:buSzPts val="1800"/>
              <a:buNone/>
              <a:defRPr sz="1800">
                <a:solidFill>
                  <a:srgbClr val="888888"/>
                </a:solidFill>
              </a:defRPr>
            </a:lvl3pPr>
            <a:lvl4pPr indent="-228600" lvl="3" marL="1828800" algn="l">
              <a:lnSpc>
                <a:spcPct val="120000"/>
              </a:lnSpc>
              <a:spcBef>
                <a:spcPts val="500"/>
              </a:spcBef>
              <a:spcAft>
                <a:spcPts val="0"/>
              </a:spcAft>
              <a:buClr>
                <a:srgbClr val="888888"/>
              </a:buClr>
              <a:buSzPts val="1600"/>
              <a:buNone/>
              <a:defRPr sz="1600">
                <a:solidFill>
                  <a:srgbClr val="888888"/>
                </a:solidFill>
              </a:defRPr>
            </a:lvl4pPr>
            <a:lvl5pPr indent="-228600" lvl="4" marL="2286000" algn="l">
              <a:lnSpc>
                <a:spcPct val="120000"/>
              </a:lnSpc>
              <a:spcBef>
                <a:spcPts val="500"/>
              </a:spcBef>
              <a:spcAft>
                <a:spcPts val="0"/>
              </a:spcAft>
              <a:buClr>
                <a:srgbClr val="888888"/>
              </a:buClr>
              <a:buSzPts val="1600"/>
              <a:buNone/>
              <a:defRPr sz="1600">
                <a:solidFill>
                  <a:srgbClr val="888888"/>
                </a:solidFill>
              </a:defRPr>
            </a:lvl5pPr>
            <a:lvl6pPr indent="-228600" lvl="5" marL="2743200" algn="l">
              <a:lnSpc>
                <a:spcPct val="90000"/>
              </a:lnSpc>
              <a:spcBef>
                <a:spcPts val="500"/>
              </a:spcBef>
              <a:spcAft>
                <a:spcPts val="0"/>
              </a:spcAft>
              <a:buClr>
                <a:srgbClr val="888888"/>
              </a:buClr>
              <a:buSzPts val="1600"/>
              <a:buNone/>
              <a:defRPr sz="1600">
                <a:solidFill>
                  <a:srgbClr val="888888"/>
                </a:solidFill>
              </a:defRPr>
            </a:lvl6pPr>
            <a:lvl7pPr indent="-228600" lvl="6" marL="3200400" algn="l">
              <a:lnSpc>
                <a:spcPct val="90000"/>
              </a:lnSpc>
              <a:spcBef>
                <a:spcPts val="500"/>
              </a:spcBef>
              <a:spcAft>
                <a:spcPts val="0"/>
              </a:spcAft>
              <a:buClr>
                <a:srgbClr val="888888"/>
              </a:buClr>
              <a:buSzPts val="1600"/>
              <a:buNone/>
              <a:defRPr sz="1600">
                <a:solidFill>
                  <a:srgbClr val="888888"/>
                </a:solidFill>
              </a:defRPr>
            </a:lvl7pPr>
            <a:lvl8pPr indent="-228600" lvl="7" marL="3657600" algn="l">
              <a:lnSpc>
                <a:spcPct val="90000"/>
              </a:lnSpc>
              <a:spcBef>
                <a:spcPts val="500"/>
              </a:spcBef>
              <a:spcAft>
                <a:spcPts val="0"/>
              </a:spcAft>
              <a:buClr>
                <a:srgbClr val="888888"/>
              </a:buClr>
              <a:buSzPts val="1600"/>
              <a:buNone/>
              <a:defRPr sz="1600">
                <a:solidFill>
                  <a:srgbClr val="888888"/>
                </a:solidFill>
              </a:defRPr>
            </a:lvl8pPr>
            <a:lvl9pPr indent="-228600" lvl="8" marL="4114800" algn="l">
              <a:lnSpc>
                <a:spcPct val="90000"/>
              </a:lnSpc>
              <a:spcBef>
                <a:spcPts val="500"/>
              </a:spcBef>
              <a:spcAft>
                <a:spcPts val="0"/>
              </a:spcAft>
              <a:buClr>
                <a:srgbClr val="888888"/>
              </a:buClr>
              <a:buSzPts val="1600"/>
              <a:buNone/>
              <a:defRPr sz="1600">
                <a:solidFill>
                  <a:srgbClr val="888888"/>
                </a:solidFill>
              </a:defRPr>
            </a:lvl9pPr>
          </a:lstStyle>
          <a:p/>
        </p:txBody>
      </p:sp>
      <p:sp>
        <p:nvSpPr>
          <p:cNvPr id="31" name="Google Shape;31;p7"/>
          <p:cNvSpPr txBox="1"/>
          <p:nvPr>
            <p:ph idx="10" type="dt"/>
          </p:nvPr>
        </p:nvSpPr>
        <p:spPr>
          <a:xfrm>
            <a:off x="137160" y="6453002"/>
            <a:ext cx="3494314"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2" name="Google Shape;32;p7"/>
          <p:cNvSpPr txBox="1"/>
          <p:nvPr>
            <p:ph idx="11" type="ftr"/>
          </p:nvPr>
        </p:nvSpPr>
        <p:spPr>
          <a:xfrm>
            <a:off x="8876521" y="6453002"/>
            <a:ext cx="2805405"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3" name="Google Shape;33;p7"/>
          <p:cNvSpPr txBox="1"/>
          <p:nvPr>
            <p:ph idx="12" type="sldNum"/>
          </p:nvPr>
        </p:nvSpPr>
        <p:spPr>
          <a:xfrm>
            <a:off x="11632162" y="6453002"/>
            <a:ext cx="42920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34" name="Shape 34"/>
        <p:cNvGrpSpPr/>
        <p:nvPr/>
      </p:nvGrpSpPr>
      <p:grpSpPr>
        <a:xfrm>
          <a:off x="0" y="0"/>
          <a:ext cx="0" cy="0"/>
          <a:chOff x="0" y="0"/>
          <a:chExt cx="0" cy="0"/>
        </a:xfrm>
      </p:grpSpPr>
      <p:sp>
        <p:nvSpPr>
          <p:cNvPr id="35" name="Google Shape;35;p8"/>
          <p:cNvSpPr txBox="1"/>
          <p:nvPr>
            <p:ph type="title"/>
          </p:nvPr>
        </p:nvSpPr>
        <p:spPr>
          <a:xfrm>
            <a:off x="612648" y="548640"/>
            <a:ext cx="10741152" cy="1132258"/>
          </a:xfrm>
          <a:prstGeom prst="rect">
            <a:avLst/>
          </a:prstGeom>
          <a:noFill/>
          <a:ln>
            <a:noFill/>
          </a:ln>
        </p:spPr>
        <p:txBody>
          <a:bodyPr anchorCtr="0" anchor="t"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6" name="Google Shape;36;p8"/>
          <p:cNvSpPr txBox="1"/>
          <p:nvPr>
            <p:ph idx="1" type="body"/>
          </p:nvPr>
        </p:nvSpPr>
        <p:spPr>
          <a:xfrm>
            <a:off x="612648"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120000"/>
              </a:lnSpc>
              <a:spcBef>
                <a:spcPts val="1000"/>
              </a:spcBef>
              <a:spcAft>
                <a:spcPts val="0"/>
              </a:spcAft>
              <a:buClr>
                <a:schemeClr val="dk1"/>
              </a:buClr>
              <a:buSzPts val="1800"/>
              <a:buChar char="•"/>
              <a:defRPr/>
            </a:lvl1pPr>
            <a:lvl2pPr indent="-342900" lvl="1" marL="914400" algn="l">
              <a:lnSpc>
                <a:spcPct val="120000"/>
              </a:lnSpc>
              <a:spcBef>
                <a:spcPts val="500"/>
              </a:spcBef>
              <a:spcAft>
                <a:spcPts val="0"/>
              </a:spcAft>
              <a:buClr>
                <a:schemeClr val="dk1"/>
              </a:buClr>
              <a:buSzPts val="1800"/>
              <a:buChar char="•"/>
              <a:defRPr/>
            </a:lvl2pPr>
            <a:lvl3pPr indent="-342900" lvl="2" marL="1371600" algn="l">
              <a:lnSpc>
                <a:spcPct val="120000"/>
              </a:lnSpc>
              <a:spcBef>
                <a:spcPts val="500"/>
              </a:spcBef>
              <a:spcAft>
                <a:spcPts val="0"/>
              </a:spcAft>
              <a:buClr>
                <a:schemeClr val="dk1"/>
              </a:buClr>
              <a:buSzPts val="1800"/>
              <a:buChar char="•"/>
              <a:defRPr/>
            </a:lvl3pPr>
            <a:lvl4pPr indent="-342900" lvl="3" marL="1828800" algn="l">
              <a:lnSpc>
                <a:spcPct val="120000"/>
              </a:lnSpc>
              <a:spcBef>
                <a:spcPts val="500"/>
              </a:spcBef>
              <a:spcAft>
                <a:spcPts val="0"/>
              </a:spcAft>
              <a:buClr>
                <a:schemeClr val="dk1"/>
              </a:buClr>
              <a:buSzPts val="1800"/>
              <a:buChar char="•"/>
              <a:defRPr/>
            </a:lvl4pPr>
            <a:lvl5pPr indent="-342900" lvl="4" marL="2286000" algn="l">
              <a:lnSpc>
                <a:spcPct val="12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7" name="Google Shape;37;p8"/>
          <p:cNvSpPr txBox="1"/>
          <p:nvPr>
            <p:ph idx="2" type="body"/>
          </p:nvPr>
        </p:nvSpPr>
        <p:spPr>
          <a:xfrm>
            <a:off x="6172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120000"/>
              </a:lnSpc>
              <a:spcBef>
                <a:spcPts val="1000"/>
              </a:spcBef>
              <a:spcAft>
                <a:spcPts val="0"/>
              </a:spcAft>
              <a:buClr>
                <a:schemeClr val="dk1"/>
              </a:buClr>
              <a:buSzPts val="1800"/>
              <a:buChar char="•"/>
              <a:defRPr/>
            </a:lvl1pPr>
            <a:lvl2pPr indent="-342900" lvl="1" marL="914400" algn="l">
              <a:lnSpc>
                <a:spcPct val="120000"/>
              </a:lnSpc>
              <a:spcBef>
                <a:spcPts val="500"/>
              </a:spcBef>
              <a:spcAft>
                <a:spcPts val="0"/>
              </a:spcAft>
              <a:buClr>
                <a:schemeClr val="dk1"/>
              </a:buClr>
              <a:buSzPts val="1800"/>
              <a:buChar char="•"/>
              <a:defRPr/>
            </a:lvl2pPr>
            <a:lvl3pPr indent="-342900" lvl="2" marL="1371600" algn="l">
              <a:lnSpc>
                <a:spcPct val="120000"/>
              </a:lnSpc>
              <a:spcBef>
                <a:spcPts val="500"/>
              </a:spcBef>
              <a:spcAft>
                <a:spcPts val="0"/>
              </a:spcAft>
              <a:buClr>
                <a:schemeClr val="dk1"/>
              </a:buClr>
              <a:buSzPts val="1800"/>
              <a:buChar char="•"/>
              <a:defRPr/>
            </a:lvl3pPr>
            <a:lvl4pPr indent="-342900" lvl="3" marL="1828800" algn="l">
              <a:lnSpc>
                <a:spcPct val="120000"/>
              </a:lnSpc>
              <a:spcBef>
                <a:spcPts val="500"/>
              </a:spcBef>
              <a:spcAft>
                <a:spcPts val="0"/>
              </a:spcAft>
              <a:buClr>
                <a:schemeClr val="dk1"/>
              </a:buClr>
              <a:buSzPts val="1800"/>
              <a:buChar char="•"/>
              <a:defRPr/>
            </a:lvl4pPr>
            <a:lvl5pPr indent="-342900" lvl="4" marL="2286000" algn="l">
              <a:lnSpc>
                <a:spcPct val="12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8" name="Google Shape;38;p8"/>
          <p:cNvSpPr txBox="1"/>
          <p:nvPr>
            <p:ph idx="10" type="dt"/>
          </p:nvPr>
        </p:nvSpPr>
        <p:spPr>
          <a:xfrm>
            <a:off x="137160" y="6453002"/>
            <a:ext cx="3494314"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9" name="Google Shape;39;p8"/>
          <p:cNvSpPr txBox="1"/>
          <p:nvPr>
            <p:ph idx="11" type="ftr"/>
          </p:nvPr>
        </p:nvSpPr>
        <p:spPr>
          <a:xfrm>
            <a:off x="8876521" y="6453002"/>
            <a:ext cx="2805405"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0" name="Google Shape;40;p8"/>
          <p:cNvSpPr txBox="1"/>
          <p:nvPr>
            <p:ph idx="12" type="sldNum"/>
          </p:nvPr>
        </p:nvSpPr>
        <p:spPr>
          <a:xfrm>
            <a:off x="11632162" y="6453002"/>
            <a:ext cx="42920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41" name="Shape 41"/>
        <p:cNvGrpSpPr/>
        <p:nvPr/>
      </p:nvGrpSpPr>
      <p:grpSpPr>
        <a:xfrm>
          <a:off x="0" y="0"/>
          <a:ext cx="0" cy="0"/>
          <a:chOff x="0" y="0"/>
          <a:chExt cx="0" cy="0"/>
        </a:xfrm>
      </p:grpSpPr>
      <p:sp>
        <p:nvSpPr>
          <p:cNvPr id="42" name="Google Shape;42;p9"/>
          <p:cNvSpPr txBox="1"/>
          <p:nvPr>
            <p:ph type="title"/>
          </p:nvPr>
        </p:nvSpPr>
        <p:spPr>
          <a:xfrm>
            <a:off x="609600" y="547396"/>
            <a:ext cx="10745788" cy="1143292"/>
          </a:xfrm>
          <a:prstGeom prst="rect">
            <a:avLst/>
          </a:prstGeom>
          <a:noFill/>
          <a:ln>
            <a:noFill/>
          </a:ln>
        </p:spPr>
        <p:txBody>
          <a:bodyPr anchorCtr="0" anchor="t"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3" name="Google Shape;43;p9"/>
          <p:cNvSpPr txBox="1"/>
          <p:nvPr>
            <p:ph idx="1" type="body"/>
          </p:nvPr>
        </p:nvSpPr>
        <p:spPr>
          <a:xfrm>
            <a:off x="609600" y="1685735"/>
            <a:ext cx="5157787" cy="559834"/>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000"/>
              <a:buNone/>
              <a:defRPr b="1" sz="2000" cap="none"/>
            </a:lvl1pPr>
            <a:lvl2pPr indent="-228600" lvl="1" marL="914400" algn="l">
              <a:lnSpc>
                <a:spcPct val="120000"/>
              </a:lnSpc>
              <a:spcBef>
                <a:spcPts val="500"/>
              </a:spcBef>
              <a:spcAft>
                <a:spcPts val="0"/>
              </a:spcAft>
              <a:buClr>
                <a:schemeClr val="dk1"/>
              </a:buClr>
              <a:buSzPts val="2000"/>
              <a:buNone/>
              <a:defRPr b="1" sz="2000"/>
            </a:lvl2pPr>
            <a:lvl3pPr indent="-228600" lvl="2" marL="1371600" algn="l">
              <a:lnSpc>
                <a:spcPct val="120000"/>
              </a:lnSpc>
              <a:spcBef>
                <a:spcPts val="500"/>
              </a:spcBef>
              <a:spcAft>
                <a:spcPts val="0"/>
              </a:spcAft>
              <a:buClr>
                <a:schemeClr val="dk1"/>
              </a:buClr>
              <a:buSzPts val="1800"/>
              <a:buNone/>
              <a:defRPr b="1" sz="1800"/>
            </a:lvl3pPr>
            <a:lvl4pPr indent="-228600" lvl="3" marL="1828800" algn="l">
              <a:lnSpc>
                <a:spcPct val="120000"/>
              </a:lnSpc>
              <a:spcBef>
                <a:spcPts val="500"/>
              </a:spcBef>
              <a:spcAft>
                <a:spcPts val="0"/>
              </a:spcAft>
              <a:buClr>
                <a:schemeClr val="dk1"/>
              </a:buClr>
              <a:buSzPts val="1600"/>
              <a:buNone/>
              <a:defRPr b="1" sz="1600"/>
            </a:lvl4pPr>
            <a:lvl5pPr indent="-228600" lvl="4" marL="2286000" algn="l">
              <a:lnSpc>
                <a:spcPct val="12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4" name="Google Shape;44;p9"/>
          <p:cNvSpPr txBox="1"/>
          <p:nvPr>
            <p:ph idx="2" type="body"/>
          </p:nvPr>
        </p:nvSpPr>
        <p:spPr>
          <a:xfrm>
            <a:off x="609600" y="2386894"/>
            <a:ext cx="5157787" cy="3765089"/>
          </a:xfrm>
          <a:prstGeom prst="rect">
            <a:avLst/>
          </a:prstGeom>
          <a:noFill/>
          <a:ln>
            <a:noFill/>
          </a:ln>
        </p:spPr>
        <p:txBody>
          <a:bodyPr anchorCtr="0" anchor="t" bIns="45700" lIns="91425" spcFirstLastPara="1" rIns="91425" wrap="square" tIns="45700">
            <a:normAutofit/>
          </a:bodyPr>
          <a:lstStyle>
            <a:lvl1pPr indent="-342900" lvl="0" marL="457200" algn="l">
              <a:lnSpc>
                <a:spcPct val="120000"/>
              </a:lnSpc>
              <a:spcBef>
                <a:spcPts val="1000"/>
              </a:spcBef>
              <a:spcAft>
                <a:spcPts val="0"/>
              </a:spcAft>
              <a:buClr>
                <a:schemeClr val="dk1"/>
              </a:buClr>
              <a:buSzPts val="1800"/>
              <a:buChar char="•"/>
              <a:defRPr/>
            </a:lvl1pPr>
            <a:lvl2pPr indent="-342900" lvl="1" marL="914400" algn="l">
              <a:lnSpc>
                <a:spcPct val="120000"/>
              </a:lnSpc>
              <a:spcBef>
                <a:spcPts val="500"/>
              </a:spcBef>
              <a:spcAft>
                <a:spcPts val="0"/>
              </a:spcAft>
              <a:buClr>
                <a:schemeClr val="dk1"/>
              </a:buClr>
              <a:buSzPts val="1800"/>
              <a:buChar char="•"/>
              <a:defRPr/>
            </a:lvl2pPr>
            <a:lvl3pPr indent="-342900" lvl="2" marL="1371600" algn="l">
              <a:lnSpc>
                <a:spcPct val="120000"/>
              </a:lnSpc>
              <a:spcBef>
                <a:spcPts val="500"/>
              </a:spcBef>
              <a:spcAft>
                <a:spcPts val="0"/>
              </a:spcAft>
              <a:buClr>
                <a:schemeClr val="dk1"/>
              </a:buClr>
              <a:buSzPts val="1800"/>
              <a:buChar char="•"/>
              <a:defRPr/>
            </a:lvl3pPr>
            <a:lvl4pPr indent="-342900" lvl="3" marL="1828800" algn="l">
              <a:lnSpc>
                <a:spcPct val="120000"/>
              </a:lnSpc>
              <a:spcBef>
                <a:spcPts val="500"/>
              </a:spcBef>
              <a:spcAft>
                <a:spcPts val="0"/>
              </a:spcAft>
              <a:buClr>
                <a:schemeClr val="dk1"/>
              </a:buClr>
              <a:buSzPts val="1800"/>
              <a:buChar char="•"/>
              <a:defRPr/>
            </a:lvl4pPr>
            <a:lvl5pPr indent="-342900" lvl="4" marL="2286000" algn="l">
              <a:lnSpc>
                <a:spcPct val="12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5" name="Google Shape;45;p9"/>
          <p:cNvSpPr txBox="1"/>
          <p:nvPr>
            <p:ph idx="3" type="body"/>
          </p:nvPr>
        </p:nvSpPr>
        <p:spPr>
          <a:xfrm>
            <a:off x="6172200" y="1685735"/>
            <a:ext cx="5183188" cy="559834"/>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000"/>
              <a:buNone/>
              <a:defRPr b="1" sz="2000" cap="none"/>
            </a:lvl1pPr>
            <a:lvl2pPr indent="-228600" lvl="1" marL="914400" algn="l">
              <a:lnSpc>
                <a:spcPct val="120000"/>
              </a:lnSpc>
              <a:spcBef>
                <a:spcPts val="500"/>
              </a:spcBef>
              <a:spcAft>
                <a:spcPts val="0"/>
              </a:spcAft>
              <a:buClr>
                <a:schemeClr val="dk1"/>
              </a:buClr>
              <a:buSzPts val="2000"/>
              <a:buNone/>
              <a:defRPr b="1" sz="2000"/>
            </a:lvl2pPr>
            <a:lvl3pPr indent="-228600" lvl="2" marL="1371600" algn="l">
              <a:lnSpc>
                <a:spcPct val="120000"/>
              </a:lnSpc>
              <a:spcBef>
                <a:spcPts val="500"/>
              </a:spcBef>
              <a:spcAft>
                <a:spcPts val="0"/>
              </a:spcAft>
              <a:buClr>
                <a:schemeClr val="dk1"/>
              </a:buClr>
              <a:buSzPts val="1800"/>
              <a:buNone/>
              <a:defRPr b="1" sz="1800"/>
            </a:lvl3pPr>
            <a:lvl4pPr indent="-228600" lvl="3" marL="1828800" algn="l">
              <a:lnSpc>
                <a:spcPct val="120000"/>
              </a:lnSpc>
              <a:spcBef>
                <a:spcPts val="500"/>
              </a:spcBef>
              <a:spcAft>
                <a:spcPts val="0"/>
              </a:spcAft>
              <a:buClr>
                <a:schemeClr val="dk1"/>
              </a:buClr>
              <a:buSzPts val="1600"/>
              <a:buNone/>
              <a:defRPr b="1" sz="1600"/>
            </a:lvl4pPr>
            <a:lvl5pPr indent="-228600" lvl="4" marL="2286000" algn="l">
              <a:lnSpc>
                <a:spcPct val="12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6" name="Google Shape;46;p9"/>
          <p:cNvSpPr txBox="1"/>
          <p:nvPr>
            <p:ph idx="4" type="body"/>
          </p:nvPr>
        </p:nvSpPr>
        <p:spPr>
          <a:xfrm>
            <a:off x="6172199" y="2386894"/>
            <a:ext cx="5183189" cy="3765089"/>
          </a:xfrm>
          <a:prstGeom prst="rect">
            <a:avLst/>
          </a:prstGeom>
          <a:noFill/>
          <a:ln>
            <a:noFill/>
          </a:ln>
        </p:spPr>
        <p:txBody>
          <a:bodyPr anchorCtr="0" anchor="t" bIns="45700" lIns="91425" spcFirstLastPara="1" rIns="91425" wrap="square" tIns="45700">
            <a:normAutofit/>
          </a:bodyPr>
          <a:lstStyle>
            <a:lvl1pPr indent="-342900" lvl="0" marL="457200" algn="l">
              <a:lnSpc>
                <a:spcPct val="120000"/>
              </a:lnSpc>
              <a:spcBef>
                <a:spcPts val="1000"/>
              </a:spcBef>
              <a:spcAft>
                <a:spcPts val="0"/>
              </a:spcAft>
              <a:buClr>
                <a:schemeClr val="dk1"/>
              </a:buClr>
              <a:buSzPts val="1800"/>
              <a:buChar char="•"/>
              <a:defRPr/>
            </a:lvl1pPr>
            <a:lvl2pPr indent="-342900" lvl="1" marL="914400" algn="l">
              <a:lnSpc>
                <a:spcPct val="120000"/>
              </a:lnSpc>
              <a:spcBef>
                <a:spcPts val="500"/>
              </a:spcBef>
              <a:spcAft>
                <a:spcPts val="0"/>
              </a:spcAft>
              <a:buClr>
                <a:schemeClr val="dk1"/>
              </a:buClr>
              <a:buSzPts val="1800"/>
              <a:buChar char="•"/>
              <a:defRPr/>
            </a:lvl2pPr>
            <a:lvl3pPr indent="-342900" lvl="2" marL="1371600" algn="l">
              <a:lnSpc>
                <a:spcPct val="120000"/>
              </a:lnSpc>
              <a:spcBef>
                <a:spcPts val="500"/>
              </a:spcBef>
              <a:spcAft>
                <a:spcPts val="0"/>
              </a:spcAft>
              <a:buClr>
                <a:schemeClr val="dk1"/>
              </a:buClr>
              <a:buSzPts val="1800"/>
              <a:buChar char="•"/>
              <a:defRPr/>
            </a:lvl3pPr>
            <a:lvl4pPr indent="-342900" lvl="3" marL="1828800" algn="l">
              <a:lnSpc>
                <a:spcPct val="120000"/>
              </a:lnSpc>
              <a:spcBef>
                <a:spcPts val="500"/>
              </a:spcBef>
              <a:spcAft>
                <a:spcPts val="0"/>
              </a:spcAft>
              <a:buClr>
                <a:schemeClr val="dk1"/>
              </a:buClr>
              <a:buSzPts val="1800"/>
              <a:buChar char="•"/>
              <a:defRPr/>
            </a:lvl4pPr>
            <a:lvl5pPr indent="-342900" lvl="4" marL="2286000" algn="l">
              <a:lnSpc>
                <a:spcPct val="12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7" name="Google Shape;47;p9"/>
          <p:cNvSpPr txBox="1"/>
          <p:nvPr>
            <p:ph idx="10" type="dt"/>
          </p:nvPr>
        </p:nvSpPr>
        <p:spPr>
          <a:xfrm>
            <a:off x="137160" y="6453002"/>
            <a:ext cx="3494314"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8" name="Google Shape;48;p9"/>
          <p:cNvSpPr txBox="1"/>
          <p:nvPr>
            <p:ph idx="11" type="ftr"/>
          </p:nvPr>
        </p:nvSpPr>
        <p:spPr>
          <a:xfrm>
            <a:off x="8876521" y="6453002"/>
            <a:ext cx="2805405"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9" name="Google Shape;49;p9"/>
          <p:cNvSpPr txBox="1"/>
          <p:nvPr>
            <p:ph idx="12" type="sldNum"/>
          </p:nvPr>
        </p:nvSpPr>
        <p:spPr>
          <a:xfrm>
            <a:off x="11632162" y="6453002"/>
            <a:ext cx="42920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50" name="Shape 50"/>
        <p:cNvGrpSpPr/>
        <p:nvPr/>
      </p:nvGrpSpPr>
      <p:grpSpPr>
        <a:xfrm>
          <a:off x="0" y="0"/>
          <a:ext cx="0" cy="0"/>
          <a:chOff x="0" y="0"/>
          <a:chExt cx="0" cy="0"/>
        </a:xfrm>
      </p:grpSpPr>
      <p:sp>
        <p:nvSpPr>
          <p:cNvPr id="51" name="Google Shape;51;p10"/>
          <p:cNvSpPr txBox="1"/>
          <p:nvPr>
            <p:ph idx="10" type="dt"/>
          </p:nvPr>
        </p:nvSpPr>
        <p:spPr>
          <a:xfrm>
            <a:off x="137160" y="6453002"/>
            <a:ext cx="3494314"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2" name="Google Shape;52;p10"/>
          <p:cNvSpPr txBox="1"/>
          <p:nvPr>
            <p:ph idx="11" type="ftr"/>
          </p:nvPr>
        </p:nvSpPr>
        <p:spPr>
          <a:xfrm>
            <a:off x="8876521" y="6453002"/>
            <a:ext cx="2805405"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3" name="Google Shape;53;p10"/>
          <p:cNvSpPr txBox="1"/>
          <p:nvPr>
            <p:ph idx="12" type="sldNum"/>
          </p:nvPr>
        </p:nvSpPr>
        <p:spPr>
          <a:xfrm>
            <a:off x="11632162" y="6453002"/>
            <a:ext cx="42920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54" name="Shape 54"/>
        <p:cNvGrpSpPr/>
        <p:nvPr/>
      </p:nvGrpSpPr>
      <p:grpSpPr>
        <a:xfrm>
          <a:off x="0" y="0"/>
          <a:ext cx="0" cy="0"/>
          <a:chOff x="0" y="0"/>
          <a:chExt cx="0" cy="0"/>
        </a:xfrm>
      </p:grpSpPr>
      <p:sp>
        <p:nvSpPr>
          <p:cNvPr id="55" name="Google Shape;55;p11"/>
          <p:cNvSpPr txBox="1"/>
          <p:nvPr>
            <p:ph type="title"/>
          </p:nvPr>
        </p:nvSpPr>
        <p:spPr>
          <a:xfrm>
            <a:off x="597160" y="553616"/>
            <a:ext cx="3595634" cy="1757505"/>
          </a:xfrm>
          <a:prstGeom prst="rect">
            <a:avLst/>
          </a:prstGeom>
          <a:noFill/>
          <a:ln>
            <a:noFill/>
          </a:ln>
        </p:spPr>
        <p:txBody>
          <a:bodyPr anchorCtr="0" anchor="t" bIns="45700" lIns="91425" spcFirstLastPara="1" rIns="91425" wrap="square" tIns="45700">
            <a:normAutofit/>
          </a:bodyPr>
          <a:lstStyle>
            <a:lvl1pPr lvl="0" algn="l">
              <a:lnSpc>
                <a:spcPct val="90000"/>
              </a:lnSpc>
              <a:spcBef>
                <a:spcPts val="0"/>
              </a:spcBef>
              <a:spcAft>
                <a:spcPts val="0"/>
              </a:spcAft>
              <a:buClr>
                <a:schemeClr val="dk1"/>
              </a:buClr>
              <a:buSzPts val="2800"/>
              <a:buFont typeface="Arial"/>
              <a:buNone/>
              <a:defRPr sz="28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6" name="Google Shape;56;p11"/>
          <p:cNvSpPr txBox="1"/>
          <p:nvPr>
            <p:ph idx="1" type="body"/>
          </p:nvPr>
        </p:nvSpPr>
        <p:spPr>
          <a:xfrm>
            <a:off x="5134708" y="553616"/>
            <a:ext cx="6279741" cy="5486400"/>
          </a:xfrm>
          <a:prstGeom prst="rect">
            <a:avLst/>
          </a:prstGeom>
          <a:noFill/>
          <a:ln>
            <a:noFill/>
          </a:ln>
        </p:spPr>
        <p:txBody>
          <a:bodyPr anchorCtr="0" anchor="t" bIns="45700" lIns="91425" spcFirstLastPara="1" rIns="91425" wrap="square" tIns="45700">
            <a:normAutofit/>
          </a:bodyPr>
          <a:lstStyle>
            <a:lvl1pPr indent="-406400" lvl="0" marL="457200" algn="l">
              <a:lnSpc>
                <a:spcPct val="120000"/>
              </a:lnSpc>
              <a:spcBef>
                <a:spcPts val="1000"/>
              </a:spcBef>
              <a:spcAft>
                <a:spcPts val="0"/>
              </a:spcAft>
              <a:buClr>
                <a:schemeClr val="dk1"/>
              </a:buClr>
              <a:buSzPts val="2800"/>
              <a:buChar char="•"/>
              <a:defRPr sz="2800"/>
            </a:lvl1pPr>
            <a:lvl2pPr indent="-381000" lvl="1" marL="914400" algn="l">
              <a:lnSpc>
                <a:spcPct val="120000"/>
              </a:lnSpc>
              <a:spcBef>
                <a:spcPts val="500"/>
              </a:spcBef>
              <a:spcAft>
                <a:spcPts val="0"/>
              </a:spcAft>
              <a:buClr>
                <a:schemeClr val="dk1"/>
              </a:buClr>
              <a:buSzPts val="2400"/>
              <a:buChar char="•"/>
              <a:defRPr sz="2400"/>
            </a:lvl2pPr>
            <a:lvl3pPr indent="-355600" lvl="2" marL="1371600" algn="l">
              <a:lnSpc>
                <a:spcPct val="120000"/>
              </a:lnSpc>
              <a:spcBef>
                <a:spcPts val="500"/>
              </a:spcBef>
              <a:spcAft>
                <a:spcPts val="0"/>
              </a:spcAft>
              <a:buClr>
                <a:schemeClr val="dk1"/>
              </a:buClr>
              <a:buSzPts val="2000"/>
              <a:buChar char="•"/>
              <a:defRPr sz="2000"/>
            </a:lvl3pPr>
            <a:lvl4pPr indent="-342900" lvl="3" marL="1828800" algn="l">
              <a:lnSpc>
                <a:spcPct val="120000"/>
              </a:lnSpc>
              <a:spcBef>
                <a:spcPts val="500"/>
              </a:spcBef>
              <a:spcAft>
                <a:spcPts val="0"/>
              </a:spcAft>
              <a:buClr>
                <a:schemeClr val="dk1"/>
              </a:buClr>
              <a:buSzPts val="1800"/>
              <a:buChar char="•"/>
              <a:defRPr sz="1800"/>
            </a:lvl4pPr>
            <a:lvl5pPr indent="-342900" lvl="4" marL="2286000" algn="l">
              <a:lnSpc>
                <a:spcPct val="120000"/>
              </a:lnSpc>
              <a:spcBef>
                <a:spcPts val="500"/>
              </a:spcBef>
              <a:spcAft>
                <a:spcPts val="0"/>
              </a:spcAft>
              <a:buClr>
                <a:schemeClr val="dk1"/>
              </a:buClr>
              <a:buSzPts val="1800"/>
              <a:buChar char="•"/>
              <a:defRPr sz="1800"/>
            </a:lvl5pPr>
            <a:lvl6pPr indent="-355600" lvl="5" marL="2743200" algn="l">
              <a:lnSpc>
                <a:spcPct val="90000"/>
              </a:lnSpc>
              <a:spcBef>
                <a:spcPts val="500"/>
              </a:spcBef>
              <a:spcAft>
                <a:spcPts val="0"/>
              </a:spcAft>
              <a:buClr>
                <a:schemeClr val="dk1"/>
              </a:buClr>
              <a:buSzPts val="2000"/>
              <a:buChar char="•"/>
              <a:defRPr sz="2000"/>
            </a:lvl6pPr>
            <a:lvl7pPr indent="-355600" lvl="6" marL="3200400" algn="l">
              <a:lnSpc>
                <a:spcPct val="90000"/>
              </a:lnSpc>
              <a:spcBef>
                <a:spcPts val="500"/>
              </a:spcBef>
              <a:spcAft>
                <a:spcPts val="0"/>
              </a:spcAft>
              <a:buClr>
                <a:schemeClr val="dk1"/>
              </a:buClr>
              <a:buSzPts val="2000"/>
              <a:buChar char="•"/>
              <a:defRPr sz="2000"/>
            </a:lvl7pPr>
            <a:lvl8pPr indent="-355600" lvl="7" marL="3657600" algn="l">
              <a:lnSpc>
                <a:spcPct val="90000"/>
              </a:lnSpc>
              <a:spcBef>
                <a:spcPts val="500"/>
              </a:spcBef>
              <a:spcAft>
                <a:spcPts val="0"/>
              </a:spcAft>
              <a:buClr>
                <a:schemeClr val="dk1"/>
              </a:buClr>
              <a:buSzPts val="2000"/>
              <a:buChar char="•"/>
              <a:defRPr sz="2000"/>
            </a:lvl8pPr>
            <a:lvl9pPr indent="-355600" lvl="8" marL="4114800" algn="l">
              <a:lnSpc>
                <a:spcPct val="90000"/>
              </a:lnSpc>
              <a:spcBef>
                <a:spcPts val="500"/>
              </a:spcBef>
              <a:spcAft>
                <a:spcPts val="0"/>
              </a:spcAft>
              <a:buClr>
                <a:schemeClr val="dk1"/>
              </a:buClr>
              <a:buSzPts val="2000"/>
              <a:buChar char="•"/>
              <a:defRPr sz="2000"/>
            </a:lvl9pPr>
          </a:lstStyle>
          <a:p/>
        </p:txBody>
      </p:sp>
      <p:sp>
        <p:nvSpPr>
          <p:cNvPr id="57" name="Google Shape;57;p11"/>
          <p:cNvSpPr txBox="1"/>
          <p:nvPr>
            <p:ph idx="2" type="body"/>
          </p:nvPr>
        </p:nvSpPr>
        <p:spPr>
          <a:xfrm>
            <a:off x="597160" y="2311121"/>
            <a:ext cx="3595634" cy="3728895"/>
          </a:xfrm>
          <a:prstGeom prst="rect">
            <a:avLst/>
          </a:prstGeom>
          <a:noFill/>
          <a:ln>
            <a:noFill/>
          </a:ln>
        </p:spPr>
        <p:txBody>
          <a:bodyPr anchorCtr="0" anchor="t" bIns="45700" lIns="91425" spcFirstLastPara="1" rIns="91425" wrap="square" tIns="45700">
            <a:normAutofit/>
          </a:bodyPr>
          <a:lstStyle>
            <a:lvl1pPr indent="-228600" lvl="0" marL="457200" algn="l">
              <a:lnSpc>
                <a:spcPct val="120000"/>
              </a:lnSpc>
              <a:spcBef>
                <a:spcPts val="1000"/>
              </a:spcBef>
              <a:spcAft>
                <a:spcPts val="0"/>
              </a:spcAft>
              <a:buClr>
                <a:schemeClr val="dk1"/>
              </a:buClr>
              <a:buSzPts val="1800"/>
              <a:buNone/>
              <a:defRPr sz="1800"/>
            </a:lvl1pPr>
            <a:lvl2pPr indent="-228600" lvl="1" marL="914400" algn="l">
              <a:lnSpc>
                <a:spcPct val="120000"/>
              </a:lnSpc>
              <a:spcBef>
                <a:spcPts val="500"/>
              </a:spcBef>
              <a:spcAft>
                <a:spcPts val="0"/>
              </a:spcAft>
              <a:buClr>
                <a:schemeClr val="dk1"/>
              </a:buClr>
              <a:buSzPts val="1400"/>
              <a:buNone/>
              <a:defRPr sz="1400"/>
            </a:lvl2pPr>
            <a:lvl3pPr indent="-228600" lvl="2" marL="1371600" algn="l">
              <a:lnSpc>
                <a:spcPct val="120000"/>
              </a:lnSpc>
              <a:spcBef>
                <a:spcPts val="500"/>
              </a:spcBef>
              <a:spcAft>
                <a:spcPts val="0"/>
              </a:spcAft>
              <a:buClr>
                <a:schemeClr val="dk1"/>
              </a:buClr>
              <a:buSzPts val="1200"/>
              <a:buNone/>
              <a:defRPr sz="1200"/>
            </a:lvl3pPr>
            <a:lvl4pPr indent="-228600" lvl="3" marL="1828800" algn="l">
              <a:lnSpc>
                <a:spcPct val="120000"/>
              </a:lnSpc>
              <a:spcBef>
                <a:spcPts val="500"/>
              </a:spcBef>
              <a:spcAft>
                <a:spcPts val="0"/>
              </a:spcAft>
              <a:buClr>
                <a:schemeClr val="dk1"/>
              </a:buClr>
              <a:buSzPts val="1000"/>
              <a:buNone/>
              <a:defRPr sz="1000"/>
            </a:lvl4pPr>
            <a:lvl5pPr indent="-228600" lvl="4" marL="2286000" algn="l">
              <a:lnSpc>
                <a:spcPct val="12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58" name="Google Shape;58;p11"/>
          <p:cNvSpPr txBox="1"/>
          <p:nvPr>
            <p:ph idx="10" type="dt"/>
          </p:nvPr>
        </p:nvSpPr>
        <p:spPr>
          <a:xfrm>
            <a:off x="137160" y="6453002"/>
            <a:ext cx="3494314"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9" name="Google Shape;59;p11"/>
          <p:cNvSpPr txBox="1"/>
          <p:nvPr>
            <p:ph idx="11" type="ftr"/>
          </p:nvPr>
        </p:nvSpPr>
        <p:spPr>
          <a:xfrm>
            <a:off x="8876521" y="6453002"/>
            <a:ext cx="2805405"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0" name="Google Shape;60;p11"/>
          <p:cNvSpPr txBox="1"/>
          <p:nvPr>
            <p:ph idx="12" type="sldNum"/>
          </p:nvPr>
        </p:nvSpPr>
        <p:spPr>
          <a:xfrm>
            <a:off x="11632162" y="6453002"/>
            <a:ext cx="42920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61" name="Shape 61"/>
        <p:cNvGrpSpPr/>
        <p:nvPr/>
      </p:nvGrpSpPr>
      <p:grpSpPr>
        <a:xfrm>
          <a:off x="0" y="0"/>
          <a:ext cx="0" cy="0"/>
          <a:chOff x="0" y="0"/>
          <a:chExt cx="0" cy="0"/>
        </a:xfrm>
      </p:grpSpPr>
      <p:sp>
        <p:nvSpPr>
          <p:cNvPr id="62" name="Google Shape;62;p12"/>
          <p:cNvSpPr txBox="1"/>
          <p:nvPr>
            <p:ph type="title"/>
          </p:nvPr>
        </p:nvSpPr>
        <p:spPr>
          <a:xfrm>
            <a:off x="594360" y="557784"/>
            <a:ext cx="3595634" cy="2212313"/>
          </a:xfrm>
          <a:prstGeom prst="rect">
            <a:avLst/>
          </a:prstGeom>
          <a:noFill/>
          <a:ln>
            <a:noFill/>
          </a:ln>
        </p:spPr>
        <p:txBody>
          <a:bodyPr anchorCtr="0" anchor="t" bIns="45700" lIns="91425" spcFirstLastPara="1" rIns="91425" wrap="square" tIns="45700">
            <a:normAutofit/>
          </a:bodyPr>
          <a:lstStyle>
            <a:lvl1pPr lvl="0" algn="l">
              <a:lnSpc>
                <a:spcPct val="90000"/>
              </a:lnSpc>
              <a:spcBef>
                <a:spcPts val="0"/>
              </a:spcBef>
              <a:spcAft>
                <a:spcPts val="0"/>
              </a:spcAft>
              <a:buClr>
                <a:schemeClr val="dk1"/>
              </a:buClr>
              <a:buSzPts val="2800"/>
              <a:buFont typeface="Arial"/>
              <a:buNone/>
              <a:defRPr sz="28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3" name="Google Shape;63;p12"/>
          <p:cNvSpPr/>
          <p:nvPr>
            <p:ph idx="2" type="pic"/>
          </p:nvPr>
        </p:nvSpPr>
        <p:spPr>
          <a:xfrm>
            <a:off x="5063319" y="657103"/>
            <a:ext cx="6483687" cy="5555904"/>
          </a:xfrm>
          <a:prstGeom prst="rect">
            <a:avLst/>
          </a:prstGeom>
          <a:noFill/>
          <a:ln>
            <a:noFill/>
          </a:ln>
        </p:spPr>
      </p:sp>
      <p:sp>
        <p:nvSpPr>
          <p:cNvPr id="64" name="Google Shape;64;p12"/>
          <p:cNvSpPr txBox="1"/>
          <p:nvPr>
            <p:ph idx="1" type="body"/>
          </p:nvPr>
        </p:nvSpPr>
        <p:spPr>
          <a:xfrm>
            <a:off x="609601" y="2826137"/>
            <a:ext cx="3585586" cy="3434638"/>
          </a:xfrm>
          <a:prstGeom prst="rect">
            <a:avLst/>
          </a:prstGeom>
          <a:noFill/>
          <a:ln>
            <a:noFill/>
          </a:ln>
        </p:spPr>
        <p:txBody>
          <a:bodyPr anchorCtr="0" anchor="b" bIns="45700" lIns="91425" spcFirstLastPara="1" rIns="91425" wrap="square" tIns="45700">
            <a:normAutofit/>
          </a:bodyPr>
          <a:lstStyle>
            <a:lvl1pPr indent="-228600" lvl="0" marL="457200" algn="l">
              <a:lnSpc>
                <a:spcPct val="120000"/>
              </a:lnSpc>
              <a:spcBef>
                <a:spcPts val="1000"/>
              </a:spcBef>
              <a:spcAft>
                <a:spcPts val="0"/>
              </a:spcAft>
              <a:buClr>
                <a:schemeClr val="dk1"/>
              </a:buClr>
              <a:buSzPts val="1600"/>
              <a:buNone/>
              <a:defRPr sz="1600"/>
            </a:lvl1pPr>
            <a:lvl2pPr indent="-228600" lvl="1" marL="914400" algn="l">
              <a:lnSpc>
                <a:spcPct val="120000"/>
              </a:lnSpc>
              <a:spcBef>
                <a:spcPts val="500"/>
              </a:spcBef>
              <a:spcAft>
                <a:spcPts val="0"/>
              </a:spcAft>
              <a:buClr>
                <a:schemeClr val="dk1"/>
              </a:buClr>
              <a:buSzPts val="1400"/>
              <a:buNone/>
              <a:defRPr sz="1400"/>
            </a:lvl2pPr>
            <a:lvl3pPr indent="-228600" lvl="2" marL="1371600" algn="l">
              <a:lnSpc>
                <a:spcPct val="120000"/>
              </a:lnSpc>
              <a:spcBef>
                <a:spcPts val="500"/>
              </a:spcBef>
              <a:spcAft>
                <a:spcPts val="0"/>
              </a:spcAft>
              <a:buClr>
                <a:schemeClr val="dk1"/>
              </a:buClr>
              <a:buSzPts val="1200"/>
              <a:buNone/>
              <a:defRPr sz="1200"/>
            </a:lvl3pPr>
            <a:lvl4pPr indent="-228600" lvl="3" marL="1828800" algn="l">
              <a:lnSpc>
                <a:spcPct val="120000"/>
              </a:lnSpc>
              <a:spcBef>
                <a:spcPts val="500"/>
              </a:spcBef>
              <a:spcAft>
                <a:spcPts val="0"/>
              </a:spcAft>
              <a:buClr>
                <a:schemeClr val="dk1"/>
              </a:buClr>
              <a:buSzPts val="1000"/>
              <a:buNone/>
              <a:defRPr sz="1000"/>
            </a:lvl4pPr>
            <a:lvl5pPr indent="-228600" lvl="4" marL="2286000" algn="l">
              <a:lnSpc>
                <a:spcPct val="12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65" name="Google Shape;65;p12"/>
          <p:cNvSpPr txBox="1"/>
          <p:nvPr>
            <p:ph idx="10" type="dt"/>
          </p:nvPr>
        </p:nvSpPr>
        <p:spPr>
          <a:xfrm>
            <a:off x="137160" y="6453002"/>
            <a:ext cx="3494314"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6" name="Google Shape;66;p12"/>
          <p:cNvSpPr txBox="1"/>
          <p:nvPr>
            <p:ph idx="11" type="ftr"/>
          </p:nvPr>
        </p:nvSpPr>
        <p:spPr>
          <a:xfrm>
            <a:off x="8876521" y="6453002"/>
            <a:ext cx="2805405"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7" name="Google Shape;67;p12"/>
          <p:cNvSpPr txBox="1"/>
          <p:nvPr>
            <p:ph idx="12" type="sldNum"/>
          </p:nvPr>
        </p:nvSpPr>
        <p:spPr>
          <a:xfrm>
            <a:off x="11632162" y="6453002"/>
            <a:ext cx="42920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68" name="Shape 68"/>
        <p:cNvGrpSpPr/>
        <p:nvPr/>
      </p:nvGrpSpPr>
      <p:grpSpPr>
        <a:xfrm>
          <a:off x="0" y="0"/>
          <a:ext cx="0" cy="0"/>
          <a:chOff x="0" y="0"/>
          <a:chExt cx="0" cy="0"/>
        </a:xfrm>
      </p:grpSpPr>
      <p:sp>
        <p:nvSpPr>
          <p:cNvPr id="69" name="Google Shape;69;p13"/>
          <p:cNvSpPr txBox="1"/>
          <p:nvPr>
            <p:ph type="title"/>
          </p:nvPr>
        </p:nvSpPr>
        <p:spPr>
          <a:xfrm>
            <a:off x="612648" y="548640"/>
            <a:ext cx="10515600" cy="1132258"/>
          </a:xfrm>
          <a:prstGeom prst="rect">
            <a:avLst/>
          </a:prstGeom>
          <a:noFill/>
          <a:ln>
            <a:noFill/>
          </a:ln>
        </p:spPr>
        <p:txBody>
          <a:bodyPr anchorCtr="0" anchor="t"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0" name="Google Shape;70;p13"/>
          <p:cNvSpPr txBox="1"/>
          <p:nvPr>
            <p:ph idx="1" type="body"/>
          </p:nvPr>
        </p:nvSpPr>
        <p:spPr>
          <a:xfrm rot="5400000">
            <a:off x="3622415" y="-1328869"/>
            <a:ext cx="4496065" cy="10515600"/>
          </a:xfrm>
          <a:prstGeom prst="rect">
            <a:avLst/>
          </a:prstGeom>
          <a:noFill/>
          <a:ln>
            <a:noFill/>
          </a:ln>
        </p:spPr>
        <p:txBody>
          <a:bodyPr anchorCtr="0" anchor="t" bIns="45700" lIns="91425" spcFirstLastPara="1" rIns="91425" wrap="square" tIns="45700">
            <a:normAutofit/>
          </a:bodyPr>
          <a:lstStyle>
            <a:lvl1pPr indent="-342900" lvl="0" marL="457200" algn="l">
              <a:lnSpc>
                <a:spcPct val="120000"/>
              </a:lnSpc>
              <a:spcBef>
                <a:spcPts val="1000"/>
              </a:spcBef>
              <a:spcAft>
                <a:spcPts val="0"/>
              </a:spcAft>
              <a:buClr>
                <a:schemeClr val="dk1"/>
              </a:buClr>
              <a:buSzPts val="1800"/>
              <a:buChar char="•"/>
              <a:defRPr/>
            </a:lvl1pPr>
            <a:lvl2pPr indent="-342900" lvl="1" marL="914400" algn="l">
              <a:lnSpc>
                <a:spcPct val="120000"/>
              </a:lnSpc>
              <a:spcBef>
                <a:spcPts val="500"/>
              </a:spcBef>
              <a:spcAft>
                <a:spcPts val="0"/>
              </a:spcAft>
              <a:buClr>
                <a:schemeClr val="dk1"/>
              </a:buClr>
              <a:buSzPts val="1800"/>
              <a:buChar char="•"/>
              <a:defRPr/>
            </a:lvl2pPr>
            <a:lvl3pPr indent="-342900" lvl="2" marL="1371600" algn="l">
              <a:lnSpc>
                <a:spcPct val="120000"/>
              </a:lnSpc>
              <a:spcBef>
                <a:spcPts val="500"/>
              </a:spcBef>
              <a:spcAft>
                <a:spcPts val="0"/>
              </a:spcAft>
              <a:buClr>
                <a:schemeClr val="dk1"/>
              </a:buClr>
              <a:buSzPts val="1800"/>
              <a:buChar char="•"/>
              <a:defRPr/>
            </a:lvl3pPr>
            <a:lvl4pPr indent="-342900" lvl="3" marL="1828800" algn="l">
              <a:lnSpc>
                <a:spcPct val="120000"/>
              </a:lnSpc>
              <a:spcBef>
                <a:spcPts val="500"/>
              </a:spcBef>
              <a:spcAft>
                <a:spcPts val="0"/>
              </a:spcAft>
              <a:buClr>
                <a:schemeClr val="dk1"/>
              </a:buClr>
              <a:buSzPts val="1800"/>
              <a:buChar char="•"/>
              <a:defRPr/>
            </a:lvl4pPr>
            <a:lvl5pPr indent="-342900" lvl="4" marL="2286000" algn="l">
              <a:lnSpc>
                <a:spcPct val="12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1" name="Google Shape;71;p13"/>
          <p:cNvSpPr txBox="1"/>
          <p:nvPr>
            <p:ph idx="10" type="dt"/>
          </p:nvPr>
        </p:nvSpPr>
        <p:spPr>
          <a:xfrm>
            <a:off x="137160" y="6453002"/>
            <a:ext cx="3494314"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2" name="Google Shape;72;p13"/>
          <p:cNvSpPr txBox="1"/>
          <p:nvPr>
            <p:ph idx="11" type="ftr"/>
          </p:nvPr>
        </p:nvSpPr>
        <p:spPr>
          <a:xfrm>
            <a:off x="8876521" y="6453002"/>
            <a:ext cx="2805405"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3" name="Google Shape;73;p13"/>
          <p:cNvSpPr txBox="1"/>
          <p:nvPr>
            <p:ph idx="12" type="sldNum"/>
          </p:nvPr>
        </p:nvSpPr>
        <p:spPr>
          <a:xfrm>
            <a:off x="11632162" y="6453002"/>
            <a:ext cx="42920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74" name="Shape 74"/>
        <p:cNvGrpSpPr/>
        <p:nvPr/>
      </p:nvGrpSpPr>
      <p:grpSpPr>
        <a:xfrm>
          <a:off x="0" y="0"/>
          <a:ext cx="0" cy="0"/>
          <a:chOff x="0" y="0"/>
          <a:chExt cx="0" cy="0"/>
        </a:xfrm>
      </p:grpSpPr>
      <p:sp>
        <p:nvSpPr>
          <p:cNvPr id="75" name="Google Shape;75;p14"/>
          <p:cNvSpPr txBox="1"/>
          <p:nvPr>
            <p:ph type="title"/>
          </p:nvPr>
        </p:nvSpPr>
        <p:spPr>
          <a:xfrm rot="5400000">
            <a:off x="7859174" y="2354212"/>
            <a:ext cx="5598466" cy="2047037"/>
          </a:xfrm>
          <a:prstGeom prst="rect">
            <a:avLst/>
          </a:prstGeom>
          <a:noFill/>
          <a:ln>
            <a:noFill/>
          </a:ln>
        </p:spPr>
        <p:txBody>
          <a:bodyPr anchorCtr="0" anchor="t"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6" name="Google Shape;76;p14"/>
          <p:cNvSpPr txBox="1"/>
          <p:nvPr>
            <p:ph idx="1" type="body"/>
          </p:nvPr>
        </p:nvSpPr>
        <p:spPr>
          <a:xfrm rot="5400000">
            <a:off x="2437312" y="-1020615"/>
            <a:ext cx="5598465" cy="8796688"/>
          </a:xfrm>
          <a:prstGeom prst="rect">
            <a:avLst/>
          </a:prstGeom>
          <a:noFill/>
          <a:ln>
            <a:noFill/>
          </a:ln>
        </p:spPr>
        <p:txBody>
          <a:bodyPr anchorCtr="0" anchor="t" bIns="45700" lIns="91425" spcFirstLastPara="1" rIns="91425" wrap="square" tIns="45700">
            <a:normAutofit/>
          </a:bodyPr>
          <a:lstStyle>
            <a:lvl1pPr indent="-342900" lvl="0" marL="457200" algn="l">
              <a:lnSpc>
                <a:spcPct val="120000"/>
              </a:lnSpc>
              <a:spcBef>
                <a:spcPts val="1000"/>
              </a:spcBef>
              <a:spcAft>
                <a:spcPts val="0"/>
              </a:spcAft>
              <a:buClr>
                <a:schemeClr val="dk1"/>
              </a:buClr>
              <a:buSzPts val="1800"/>
              <a:buChar char="•"/>
              <a:defRPr/>
            </a:lvl1pPr>
            <a:lvl2pPr indent="-342900" lvl="1" marL="914400" algn="l">
              <a:lnSpc>
                <a:spcPct val="120000"/>
              </a:lnSpc>
              <a:spcBef>
                <a:spcPts val="500"/>
              </a:spcBef>
              <a:spcAft>
                <a:spcPts val="0"/>
              </a:spcAft>
              <a:buClr>
                <a:schemeClr val="dk1"/>
              </a:buClr>
              <a:buSzPts val="1800"/>
              <a:buChar char="•"/>
              <a:defRPr/>
            </a:lvl2pPr>
            <a:lvl3pPr indent="-342900" lvl="2" marL="1371600" algn="l">
              <a:lnSpc>
                <a:spcPct val="120000"/>
              </a:lnSpc>
              <a:spcBef>
                <a:spcPts val="500"/>
              </a:spcBef>
              <a:spcAft>
                <a:spcPts val="0"/>
              </a:spcAft>
              <a:buClr>
                <a:schemeClr val="dk1"/>
              </a:buClr>
              <a:buSzPts val="1800"/>
              <a:buChar char="•"/>
              <a:defRPr/>
            </a:lvl3pPr>
            <a:lvl4pPr indent="-342900" lvl="3" marL="1828800" algn="l">
              <a:lnSpc>
                <a:spcPct val="120000"/>
              </a:lnSpc>
              <a:spcBef>
                <a:spcPts val="500"/>
              </a:spcBef>
              <a:spcAft>
                <a:spcPts val="0"/>
              </a:spcAft>
              <a:buClr>
                <a:schemeClr val="dk1"/>
              </a:buClr>
              <a:buSzPts val="1800"/>
              <a:buChar char="•"/>
              <a:defRPr/>
            </a:lvl4pPr>
            <a:lvl5pPr indent="-342900" lvl="4" marL="2286000" algn="l">
              <a:lnSpc>
                <a:spcPct val="12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7" name="Google Shape;77;p14"/>
          <p:cNvSpPr txBox="1"/>
          <p:nvPr>
            <p:ph idx="10" type="dt"/>
          </p:nvPr>
        </p:nvSpPr>
        <p:spPr>
          <a:xfrm>
            <a:off x="137160" y="6453002"/>
            <a:ext cx="3494314"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8" name="Google Shape;78;p14"/>
          <p:cNvSpPr txBox="1"/>
          <p:nvPr>
            <p:ph idx="11" type="ftr"/>
          </p:nvPr>
        </p:nvSpPr>
        <p:spPr>
          <a:xfrm>
            <a:off x="8876521" y="6453002"/>
            <a:ext cx="2805405"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9" name="Google Shape;79;p14"/>
          <p:cNvSpPr txBox="1"/>
          <p:nvPr>
            <p:ph idx="12" type="sldNum"/>
          </p:nvPr>
        </p:nvSpPr>
        <p:spPr>
          <a:xfrm>
            <a:off x="11632162" y="6453002"/>
            <a:ext cx="42920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5" name="Shape 5"/>
        <p:cNvGrpSpPr/>
        <p:nvPr/>
      </p:nvGrpSpPr>
      <p:grpSpPr>
        <a:xfrm>
          <a:off x="0" y="0"/>
          <a:ext cx="0" cy="0"/>
          <a:chOff x="0" y="0"/>
          <a:chExt cx="0" cy="0"/>
        </a:xfrm>
      </p:grpSpPr>
      <p:sp>
        <p:nvSpPr>
          <p:cNvPr id="6" name="Google Shape;6;p3"/>
          <p:cNvSpPr txBox="1"/>
          <p:nvPr>
            <p:ph type="title"/>
          </p:nvPr>
        </p:nvSpPr>
        <p:spPr>
          <a:xfrm>
            <a:off x="612648" y="548640"/>
            <a:ext cx="10653578" cy="1132258"/>
          </a:xfrm>
          <a:prstGeom prst="rect">
            <a:avLst/>
          </a:prstGeom>
          <a:noFill/>
          <a:ln>
            <a:noFill/>
          </a:ln>
        </p:spPr>
        <p:txBody>
          <a:bodyPr anchorCtr="0" anchor="t" bIns="45700" lIns="91425" spcFirstLastPara="1" rIns="91425" wrap="square" tIns="45700">
            <a:normAutofit/>
          </a:bodyPr>
          <a:lstStyle>
            <a:lvl1pPr lvl="0" marR="0" rtl="0" algn="l">
              <a:lnSpc>
                <a:spcPct val="90000"/>
              </a:lnSpc>
              <a:spcBef>
                <a:spcPts val="0"/>
              </a:spcBef>
              <a:spcAft>
                <a:spcPts val="0"/>
              </a:spcAft>
              <a:buClr>
                <a:schemeClr val="dk1"/>
              </a:buClr>
              <a:buSzPts val="3600"/>
              <a:buFont typeface="Arial"/>
              <a:buNone/>
              <a:defRPr b="1" i="0" sz="3600" u="none" cap="none" strike="noStrike">
                <a:solidFill>
                  <a:schemeClr val="dk1"/>
                </a:solidFill>
                <a:latin typeface="Arial"/>
                <a:ea typeface="Arial"/>
                <a:cs typeface="Arial"/>
                <a:sym typeface="Arial"/>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7" name="Google Shape;7;p3"/>
          <p:cNvSpPr txBox="1"/>
          <p:nvPr>
            <p:ph idx="1" type="body"/>
          </p:nvPr>
        </p:nvSpPr>
        <p:spPr>
          <a:xfrm>
            <a:off x="612647" y="1715532"/>
            <a:ext cx="10653579" cy="4593828"/>
          </a:xfrm>
          <a:prstGeom prst="rect">
            <a:avLst/>
          </a:prstGeom>
          <a:noFill/>
          <a:ln>
            <a:noFill/>
          </a:ln>
        </p:spPr>
        <p:txBody>
          <a:bodyPr anchorCtr="0" anchor="t" bIns="45700" lIns="91425" spcFirstLastPara="1" rIns="91425" wrap="square" tIns="45700">
            <a:normAutofit/>
          </a:bodyPr>
          <a:lstStyle>
            <a:lvl1pPr indent="-355600" lvl="0" marL="457200" marR="0" rtl="0" algn="l">
              <a:lnSpc>
                <a:spcPct val="120000"/>
              </a:lnSpc>
              <a:spcBef>
                <a:spcPts val="1000"/>
              </a:spcBef>
              <a:spcAft>
                <a:spcPts val="0"/>
              </a:spcAft>
              <a:buClr>
                <a:schemeClr val="dk1"/>
              </a:buClr>
              <a:buSzPts val="2000"/>
              <a:buFont typeface="Arial"/>
              <a:buChar char="•"/>
              <a:defRPr b="0" i="0" sz="2000" u="none" cap="none" strike="noStrike">
                <a:solidFill>
                  <a:schemeClr val="dk1"/>
                </a:solidFill>
                <a:latin typeface="Arial"/>
                <a:ea typeface="Arial"/>
                <a:cs typeface="Arial"/>
                <a:sym typeface="Arial"/>
              </a:defRPr>
            </a:lvl1pPr>
            <a:lvl2pPr indent="-342900" lvl="1" marL="914400" marR="0" rtl="0" algn="l">
              <a:lnSpc>
                <a:spcPct val="12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2pPr>
            <a:lvl3pPr indent="-330200" lvl="2" marL="1371600" marR="0" rtl="0" algn="l">
              <a:lnSpc>
                <a:spcPct val="120000"/>
              </a:lnSpc>
              <a:spcBef>
                <a:spcPts val="500"/>
              </a:spcBef>
              <a:spcAft>
                <a:spcPts val="0"/>
              </a:spcAft>
              <a:buClr>
                <a:schemeClr val="dk1"/>
              </a:buClr>
              <a:buSzPts val="1600"/>
              <a:buFont typeface="Arial"/>
              <a:buChar char="•"/>
              <a:defRPr b="0" i="0" sz="1600" u="none" cap="none" strike="noStrike">
                <a:solidFill>
                  <a:schemeClr val="dk1"/>
                </a:solidFill>
                <a:latin typeface="Arial"/>
                <a:ea typeface="Arial"/>
                <a:cs typeface="Arial"/>
                <a:sym typeface="Arial"/>
              </a:defRPr>
            </a:lvl3pPr>
            <a:lvl4pPr indent="-317500" lvl="3" marL="1828800" marR="0" rtl="0" algn="l">
              <a:lnSpc>
                <a:spcPct val="120000"/>
              </a:lnSpc>
              <a:spcBef>
                <a:spcPts val="50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4pPr>
            <a:lvl5pPr indent="-304800" lvl="4" marL="2286000" marR="0" rtl="0" algn="l">
              <a:lnSpc>
                <a:spcPct val="120000"/>
              </a:lnSpc>
              <a:spcBef>
                <a:spcPts val="500"/>
              </a:spcBef>
              <a:spcAft>
                <a:spcPts val="0"/>
              </a:spcAft>
              <a:buClr>
                <a:schemeClr val="dk1"/>
              </a:buClr>
              <a:buSzPts val="1200"/>
              <a:buFont typeface="Arial"/>
              <a:buChar char="•"/>
              <a:defRPr b="0" i="0" sz="1200" u="none" cap="none" strike="noStrike">
                <a:solidFill>
                  <a:schemeClr val="dk1"/>
                </a:solidFill>
                <a:latin typeface="Arial"/>
                <a:ea typeface="Arial"/>
                <a:cs typeface="Arial"/>
                <a:sym typeface="Arial"/>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9pPr>
          </a:lstStyle>
          <a:p/>
        </p:txBody>
      </p:sp>
      <p:sp>
        <p:nvSpPr>
          <p:cNvPr id="8" name="Google Shape;8;p3"/>
          <p:cNvSpPr txBox="1"/>
          <p:nvPr>
            <p:ph idx="10" type="dt"/>
          </p:nvPr>
        </p:nvSpPr>
        <p:spPr>
          <a:xfrm>
            <a:off x="137160" y="6453002"/>
            <a:ext cx="3494314"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900" u="none" cap="none" strike="noStrike">
                <a:solidFill>
                  <a:schemeClr val="dk1"/>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9" name="Google Shape;9;p3"/>
          <p:cNvSpPr txBox="1"/>
          <p:nvPr>
            <p:ph idx="11" type="ftr"/>
          </p:nvPr>
        </p:nvSpPr>
        <p:spPr>
          <a:xfrm>
            <a:off x="8876521" y="6453002"/>
            <a:ext cx="2805405" cy="365125"/>
          </a:xfrm>
          <a:prstGeom prst="rect">
            <a:avLst/>
          </a:prstGeom>
          <a:noFill/>
          <a:ln>
            <a:noFill/>
          </a:ln>
        </p:spPr>
        <p:txBody>
          <a:bodyPr anchorCtr="0" anchor="ctr" bIns="45700" lIns="91425" spcFirstLastPara="1" rIns="91425" wrap="square" tIns="45700">
            <a:noAutofit/>
          </a:bodyPr>
          <a:lstStyle>
            <a:lvl1pPr lvl="0" marR="0" rtl="0" algn="r">
              <a:spcBef>
                <a:spcPts val="0"/>
              </a:spcBef>
              <a:spcAft>
                <a:spcPts val="0"/>
              </a:spcAft>
              <a:buSzPts val="1400"/>
              <a:buNone/>
              <a:defRPr b="0" i="0" sz="900" u="none" cap="none" strike="noStrike">
                <a:solidFill>
                  <a:schemeClr val="dk1"/>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10" name="Google Shape;10;p3"/>
          <p:cNvSpPr txBox="1"/>
          <p:nvPr>
            <p:ph idx="12" type="sldNum"/>
          </p:nvPr>
        </p:nvSpPr>
        <p:spPr>
          <a:xfrm>
            <a:off x="11632162" y="6453002"/>
            <a:ext cx="429207"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900" u="none" cap="none" strike="noStrike">
                <a:solidFill>
                  <a:schemeClr val="dk1"/>
                </a:solidFill>
                <a:latin typeface="Arial"/>
                <a:ea typeface="Arial"/>
                <a:cs typeface="Arial"/>
                <a:sym typeface="Arial"/>
              </a:defRPr>
            </a:lvl1pPr>
            <a:lvl2pPr indent="0" lvl="1" marL="0" marR="0" rtl="0" algn="r">
              <a:spcBef>
                <a:spcPts val="0"/>
              </a:spcBef>
              <a:buNone/>
              <a:defRPr b="0" i="0" sz="900" u="none" cap="none" strike="noStrike">
                <a:solidFill>
                  <a:schemeClr val="dk1"/>
                </a:solidFill>
                <a:latin typeface="Arial"/>
                <a:ea typeface="Arial"/>
                <a:cs typeface="Arial"/>
                <a:sym typeface="Arial"/>
              </a:defRPr>
            </a:lvl2pPr>
            <a:lvl3pPr indent="0" lvl="2" marL="0" marR="0" rtl="0" algn="r">
              <a:spcBef>
                <a:spcPts val="0"/>
              </a:spcBef>
              <a:buNone/>
              <a:defRPr b="0" i="0" sz="900" u="none" cap="none" strike="noStrike">
                <a:solidFill>
                  <a:schemeClr val="dk1"/>
                </a:solidFill>
                <a:latin typeface="Arial"/>
                <a:ea typeface="Arial"/>
                <a:cs typeface="Arial"/>
                <a:sym typeface="Arial"/>
              </a:defRPr>
            </a:lvl3pPr>
            <a:lvl4pPr indent="0" lvl="3" marL="0" marR="0" rtl="0" algn="r">
              <a:spcBef>
                <a:spcPts val="0"/>
              </a:spcBef>
              <a:buNone/>
              <a:defRPr b="0" i="0" sz="900" u="none" cap="none" strike="noStrike">
                <a:solidFill>
                  <a:schemeClr val="dk1"/>
                </a:solidFill>
                <a:latin typeface="Arial"/>
                <a:ea typeface="Arial"/>
                <a:cs typeface="Arial"/>
                <a:sym typeface="Arial"/>
              </a:defRPr>
            </a:lvl4pPr>
            <a:lvl5pPr indent="0" lvl="4" marL="0" marR="0" rtl="0" algn="r">
              <a:spcBef>
                <a:spcPts val="0"/>
              </a:spcBef>
              <a:buNone/>
              <a:defRPr b="0" i="0" sz="900" u="none" cap="none" strike="noStrike">
                <a:solidFill>
                  <a:schemeClr val="dk1"/>
                </a:solidFill>
                <a:latin typeface="Arial"/>
                <a:ea typeface="Arial"/>
                <a:cs typeface="Arial"/>
                <a:sym typeface="Arial"/>
              </a:defRPr>
            </a:lvl5pPr>
            <a:lvl6pPr indent="0" lvl="5" marL="0" marR="0" rtl="0" algn="r">
              <a:spcBef>
                <a:spcPts val="0"/>
              </a:spcBef>
              <a:buNone/>
              <a:defRPr b="0" i="0" sz="900" u="none" cap="none" strike="noStrike">
                <a:solidFill>
                  <a:schemeClr val="dk1"/>
                </a:solidFill>
                <a:latin typeface="Arial"/>
                <a:ea typeface="Arial"/>
                <a:cs typeface="Arial"/>
                <a:sym typeface="Arial"/>
              </a:defRPr>
            </a:lvl6pPr>
            <a:lvl7pPr indent="0" lvl="6" marL="0" marR="0" rtl="0" algn="r">
              <a:spcBef>
                <a:spcPts val="0"/>
              </a:spcBef>
              <a:buNone/>
              <a:defRPr b="0" i="0" sz="900" u="none" cap="none" strike="noStrike">
                <a:solidFill>
                  <a:schemeClr val="dk1"/>
                </a:solidFill>
                <a:latin typeface="Arial"/>
                <a:ea typeface="Arial"/>
                <a:cs typeface="Arial"/>
                <a:sym typeface="Arial"/>
              </a:defRPr>
            </a:lvl7pPr>
            <a:lvl8pPr indent="0" lvl="7" marL="0" marR="0" rtl="0" algn="r">
              <a:spcBef>
                <a:spcPts val="0"/>
              </a:spcBef>
              <a:buNone/>
              <a:defRPr b="0" i="0" sz="900" u="none" cap="none" strike="noStrike">
                <a:solidFill>
                  <a:schemeClr val="dk1"/>
                </a:solidFill>
                <a:latin typeface="Arial"/>
                <a:ea typeface="Arial"/>
                <a:cs typeface="Arial"/>
                <a:sym typeface="Arial"/>
              </a:defRPr>
            </a:lvl8pPr>
            <a:lvl9pPr indent="0" lvl="8" marL="0" marR="0" rtl="0" algn="r">
              <a:spcBef>
                <a:spcPts val="0"/>
              </a:spcBef>
              <a:buNone/>
              <a:defRPr b="0" i="0" sz="900" u="none" cap="none" strike="noStrike">
                <a:solidFill>
                  <a:schemeClr val="dk1"/>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3.png"/><Relationship Id="rId4" Type="http://schemas.openxmlformats.org/officeDocument/2006/relationships/image" Target="../media/image1.png"/><Relationship Id="rId5"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D5A6BD"/>
        </a:solidFill>
      </p:bgPr>
    </p:bg>
    <p:spTree>
      <p:nvGrpSpPr>
        <p:cNvPr id="83" name="Shape 83"/>
        <p:cNvGrpSpPr/>
        <p:nvPr/>
      </p:nvGrpSpPr>
      <p:grpSpPr>
        <a:xfrm>
          <a:off x="0" y="0"/>
          <a:ext cx="0" cy="0"/>
          <a:chOff x="0" y="0"/>
          <a:chExt cx="0" cy="0"/>
        </a:xfrm>
      </p:grpSpPr>
      <p:sp>
        <p:nvSpPr>
          <p:cNvPr id="84" name="Google Shape;84;p2"/>
          <p:cNvSpPr txBox="1"/>
          <p:nvPr>
            <p:ph type="title"/>
          </p:nvPr>
        </p:nvSpPr>
        <p:spPr>
          <a:xfrm>
            <a:off x="4977675" y="0"/>
            <a:ext cx="3930900" cy="773100"/>
          </a:xfrm>
          <a:prstGeom prst="rect">
            <a:avLst/>
          </a:prstGeom>
          <a:noFill/>
          <a:ln>
            <a:noFill/>
          </a:ln>
        </p:spPr>
        <p:txBody>
          <a:bodyPr anchorCtr="0" anchor="t" bIns="45700" lIns="91425" spcFirstLastPara="1" rIns="91425" wrap="square" tIns="45700">
            <a:normAutofit fontScale="90000"/>
          </a:bodyPr>
          <a:lstStyle/>
          <a:p>
            <a:pPr indent="0" lvl="0" marL="0" rtl="0" algn="l">
              <a:lnSpc>
                <a:spcPct val="90000"/>
              </a:lnSpc>
              <a:spcBef>
                <a:spcPts val="0"/>
              </a:spcBef>
              <a:spcAft>
                <a:spcPts val="0"/>
              </a:spcAft>
              <a:buClr>
                <a:srgbClr val="DB85DE"/>
              </a:buClr>
              <a:buSzPct val="100000"/>
              <a:buFont typeface="MS Mincho"/>
              <a:buNone/>
            </a:pPr>
            <a:r>
              <a:rPr lang="en-US" sz="2400">
                <a:solidFill>
                  <a:srgbClr val="674EA7"/>
                </a:solidFill>
                <a:latin typeface="MS Mincho"/>
                <a:ea typeface="MS Mincho"/>
                <a:cs typeface="MS Mincho"/>
                <a:sym typeface="MS Mincho"/>
              </a:rPr>
              <a:t>HOW TO FIND MINDFUL WORKPLACE</a:t>
            </a:r>
            <a:r>
              <a:rPr lang="en-US" sz="2400">
                <a:solidFill>
                  <a:srgbClr val="DB85DE"/>
                </a:solidFill>
                <a:latin typeface="MS Mincho"/>
                <a:ea typeface="MS Mincho"/>
                <a:cs typeface="MS Mincho"/>
                <a:sym typeface="MS Mincho"/>
              </a:rPr>
              <a:t> </a:t>
            </a:r>
            <a:r>
              <a:rPr lang="en-US">
                <a:solidFill>
                  <a:srgbClr val="DB85DE"/>
                </a:solidFill>
                <a:latin typeface="MS Mincho"/>
                <a:ea typeface="MS Mincho"/>
                <a:cs typeface="MS Mincho"/>
                <a:sym typeface="MS Mincho"/>
              </a:rPr>
              <a:t>  </a:t>
            </a:r>
            <a:endParaRPr/>
          </a:p>
        </p:txBody>
      </p:sp>
      <p:sp>
        <p:nvSpPr>
          <p:cNvPr id="85" name="Google Shape;85;p2"/>
          <p:cNvSpPr/>
          <p:nvPr/>
        </p:nvSpPr>
        <p:spPr>
          <a:xfrm>
            <a:off x="64900" y="3495200"/>
            <a:ext cx="3314700" cy="3357000"/>
          </a:xfrm>
          <a:prstGeom prst="ellipse">
            <a:avLst/>
          </a:prstGeom>
          <a:solidFill>
            <a:srgbClr val="F5CFC1"/>
          </a:solidFill>
          <a:ln cap="flat" cmpd="sng" w="12700">
            <a:solidFill>
              <a:srgbClr val="DB85DE"/>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a:p>
            <a:pPr indent="0" lvl="0" marL="0" marR="0" rtl="0" algn="ctr">
              <a:spcBef>
                <a:spcPts val="0"/>
              </a:spcBef>
              <a:spcAft>
                <a:spcPts val="0"/>
              </a:spcAft>
              <a:buNone/>
            </a:pPr>
            <a:r>
              <a:t/>
            </a:r>
            <a:endParaRPr b="0" i="0" sz="1800" u="sng" cap="none" strike="noStrike">
              <a:solidFill>
                <a:schemeClr val="lt1"/>
              </a:solidFill>
              <a:latin typeface="Arial"/>
              <a:ea typeface="Arial"/>
              <a:cs typeface="Arial"/>
              <a:sym typeface="Arial"/>
            </a:endParaRPr>
          </a:p>
          <a:p>
            <a:pPr indent="0" lvl="0" marL="0" marR="0" rtl="0" algn="ctr">
              <a:spcBef>
                <a:spcPts val="0"/>
              </a:spcBef>
              <a:spcAft>
                <a:spcPts val="0"/>
              </a:spcAft>
              <a:buNone/>
            </a:pPr>
            <a:r>
              <a:rPr b="1" i="0" lang="en-US" sz="1000" u="sng" cap="none" strike="noStrike">
                <a:solidFill>
                  <a:srgbClr val="0C0C0C"/>
                </a:solidFill>
                <a:latin typeface="Arial"/>
                <a:ea typeface="Arial"/>
                <a:cs typeface="Arial"/>
                <a:sym typeface="Arial"/>
              </a:rPr>
              <a:t>1. What are the ways to develop emotional intelligence?</a:t>
            </a:r>
            <a:endParaRPr b="1" i="0" sz="1000" u="sng" cap="none" strike="noStrike">
              <a:solidFill>
                <a:srgbClr val="0C0C0C"/>
              </a:solidFill>
              <a:latin typeface="Arial"/>
              <a:ea typeface="Arial"/>
              <a:cs typeface="Arial"/>
              <a:sym typeface="Arial"/>
            </a:endParaRPr>
          </a:p>
          <a:p>
            <a:pPr indent="0" lvl="0" marL="0" marR="0" rtl="0" algn="ctr">
              <a:spcBef>
                <a:spcPts val="0"/>
              </a:spcBef>
              <a:spcAft>
                <a:spcPts val="0"/>
              </a:spcAft>
              <a:buNone/>
            </a:pPr>
            <a:r>
              <a:rPr b="1" i="0" lang="en-US" sz="1000" u="none" cap="none" strike="noStrike">
                <a:solidFill>
                  <a:srgbClr val="0C0C0C"/>
                </a:solidFill>
                <a:latin typeface="Arial"/>
                <a:ea typeface="Arial"/>
                <a:cs typeface="Arial"/>
                <a:sym typeface="Arial"/>
              </a:rPr>
              <a:t> </a:t>
            </a:r>
            <a:r>
              <a:rPr b="1" lang="en-US" sz="1000">
                <a:solidFill>
                  <a:srgbClr val="0C0C0C"/>
                </a:solidFill>
              </a:rPr>
              <a:t>Including</a:t>
            </a:r>
            <a:r>
              <a:rPr b="1" i="0" lang="en-US" sz="1000" u="none" cap="none" strike="noStrike">
                <a:solidFill>
                  <a:srgbClr val="0C0C0C"/>
                </a:solidFill>
                <a:latin typeface="Arial"/>
                <a:ea typeface="Arial"/>
                <a:cs typeface="Arial"/>
                <a:sym typeface="Arial"/>
              </a:rPr>
              <a:t> the fundamentals of emotional intelligence: Self-</a:t>
            </a:r>
            <a:r>
              <a:rPr b="1" lang="en-US" sz="1000">
                <a:solidFill>
                  <a:srgbClr val="0C0C0C"/>
                </a:solidFill>
              </a:rPr>
              <a:t>awareness—understanding</a:t>
            </a:r>
            <a:r>
              <a:rPr b="1" i="0" lang="en-US" sz="1000" u="none" cap="none" strike="noStrike">
                <a:solidFill>
                  <a:srgbClr val="0C0C0C"/>
                </a:solidFill>
                <a:latin typeface="Arial"/>
                <a:ea typeface="Arial"/>
                <a:cs typeface="Arial"/>
                <a:sym typeface="Arial"/>
              </a:rPr>
              <a:t> of emotions and </a:t>
            </a:r>
            <a:r>
              <a:rPr b="1" lang="en-US" sz="1000">
                <a:solidFill>
                  <a:srgbClr val="0C0C0C"/>
                </a:solidFill>
              </a:rPr>
              <a:t>emotion</a:t>
            </a:r>
            <a:r>
              <a:rPr b="1" i="0" lang="en-US" sz="1000" u="none" cap="none" strike="noStrike">
                <a:solidFill>
                  <a:srgbClr val="0C0C0C"/>
                </a:solidFill>
                <a:latin typeface="Arial"/>
                <a:ea typeface="Arial"/>
                <a:cs typeface="Arial"/>
                <a:sym typeface="Arial"/>
              </a:rPr>
              <a:t> triggers. </a:t>
            </a:r>
            <a:r>
              <a:rPr b="1" lang="en-US" sz="1000">
                <a:solidFill>
                  <a:srgbClr val="0C0C0C"/>
                </a:solidFill>
              </a:rPr>
              <a:t>Self-control: responding</a:t>
            </a:r>
            <a:r>
              <a:rPr b="1" i="0" lang="en-US" sz="1000" u="none" cap="none" strike="noStrike">
                <a:solidFill>
                  <a:srgbClr val="0C0C0C"/>
                </a:solidFill>
                <a:latin typeface="Arial"/>
                <a:ea typeface="Arial"/>
                <a:cs typeface="Arial"/>
                <a:sym typeface="Arial"/>
              </a:rPr>
              <a:t> to emotions and impulsiveness. </a:t>
            </a:r>
            <a:r>
              <a:rPr b="1" lang="en-US" sz="1000">
                <a:solidFill>
                  <a:srgbClr val="0C0C0C"/>
                </a:solidFill>
              </a:rPr>
              <a:t>Motivation—persistence</a:t>
            </a:r>
            <a:r>
              <a:rPr b="1" i="0" lang="en-US" sz="1000" u="none" cap="none" strike="noStrike">
                <a:solidFill>
                  <a:srgbClr val="0C0C0C"/>
                </a:solidFill>
                <a:latin typeface="Arial"/>
                <a:ea typeface="Arial"/>
                <a:cs typeface="Arial"/>
                <a:sym typeface="Arial"/>
              </a:rPr>
              <a:t> and </a:t>
            </a:r>
            <a:r>
              <a:rPr b="1" lang="en-US" sz="1000">
                <a:solidFill>
                  <a:srgbClr val="0C0C0C"/>
                </a:solidFill>
              </a:rPr>
              <a:t>goal-oriented behavior.</a:t>
            </a:r>
            <a:r>
              <a:rPr b="1" i="0" lang="en-US" sz="1000" u="none" cap="none" strike="noStrike">
                <a:solidFill>
                  <a:srgbClr val="0C0C0C"/>
                </a:solidFill>
                <a:latin typeface="Arial"/>
                <a:ea typeface="Arial"/>
                <a:cs typeface="Arial"/>
                <a:sym typeface="Arial"/>
              </a:rPr>
              <a:t> </a:t>
            </a:r>
            <a:r>
              <a:rPr b="1" lang="en-US" sz="1000">
                <a:solidFill>
                  <a:srgbClr val="0C0C0C"/>
                </a:solidFill>
              </a:rPr>
              <a:t>Empathy—the</a:t>
            </a:r>
            <a:r>
              <a:rPr b="1" i="0" lang="en-US" sz="1000" u="none" cap="none" strike="noStrike">
                <a:solidFill>
                  <a:srgbClr val="0C0C0C"/>
                </a:solidFill>
                <a:latin typeface="Arial"/>
                <a:ea typeface="Arial"/>
                <a:cs typeface="Arial"/>
                <a:sym typeface="Arial"/>
              </a:rPr>
              <a:t> ability to care about other people. </a:t>
            </a:r>
            <a:r>
              <a:rPr b="1" lang="en-US" sz="1000">
                <a:solidFill>
                  <a:srgbClr val="0C0C0C"/>
                </a:solidFill>
              </a:rPr>
              <a:t>Social</a:t>
            </a:r>
            <a:r>
              <a:rPr b="1" i="0" lang="en-US" sz="1000" u="none" cap="none" strike="noStrike">
                <a:solidFill>
                  <a:srgbClr val="0C0C0C"/>
                </a:solidFill>
                <a:latin typeface="Arial"/>
                <a:ea typeface="Arial"/>
                <a:cs typeface="Arial"/>
                <a:sym typeface="Arial"/>
              </a:rPr>
              <a:t> </a:t>
            </a:r>
            <a:r>
              <a:rPr b="1" lang="en-US" sz="1000">
                <a:solidFill>
                  <a:srgbClr val="0C0C0C"/>
                </a:solidFill>
              </a:rPr>
              <a:t>skills – good</a:t>
            </a:r>
            <a:r>
              <a:rPr b="1" i="0" lang="en-US" sz="1000" u="none" cap="none" strike="noStrike">
                <a:solidFill>
                  <a:srgbClr val="0C0C0C"/>
                </a:solidFill>
                <a:latin typeface="Arial"/>
                <a:ea typeface="Arial"/>
                <a:cs typeface="Arial"/>
                <a:sym typeface="Arial"/>
              </a:rPr>
              <a:t> communication and </a:t>
            </a:r>
            <a:r>
              <a:rPr b="1" lang="en-US" sz="1000">
                <a:solidFill>
                  <a:srgbClr val="0C0C0C"/>
                </a:solidFill>
              </a:rPr>
              <a:t>conflict</a:t>
            </a:r>
            <a:r>
              <a:rPr b="1" i="0" lang="en-US" sz="1000" u="none" cap="none" strike="noStrike">
                <a:solidFill>
                  <a:srgbClr val="0C0C0C"/>
                </a:solidFill>
                <a:latin typeface="Arial"/>
                <a:ea typeface="Arial"/>
                <a:cs typeface="Arial"/>
                <a:sym typeface="Arial"/>
              </a:rPr>
              <a:t> management. El can be developed through </a:t>
            </a:r>
            <a:endParaRPr b="1" i="0" sz="1000" u="none" cap="none" strike="noStrike">
              <a:solidFill>
                <a:srgbClr val="0C0C0C"/>
              </a:solidFill>
              <a:latin typeface="Arial"/>
              <a:ea typeface="Arial"/>
              <a:cs typeface="Arial"/>
              <a:sym typeface="Arial"/>
            </a:endParaRPr>
          </a:p>
          <a:p>
            <a:pPr indent="0" lvl="0" marL="0" marR="0" rtl="0" algn="ctr">
              <a:spcBef>
                <a:spcPts val="0"/>
              </a:spcBef>
              <a:spcAft>
                <a:spcPts val="0"/>
              </a:spcAft>
              <a:buNone/>
            </a:pPr>
            <a:br>
              <a:rPr b="0" i="0" lang="en-US" sz="1600" u="none" cap="none" strike="noStrike">
                <a:solidFill>
                  <a:schemeClr val="lt1"/>
                </a:solidFill>
                <a:latin typeface="Arial"/>
                <a:ea typeface="Arial"/>
                <a:cs typeface="Arial"/>
                <a:sym typeface="Arial"/>
              </a:rPr>
            </a:br>
            <a:endParaRPr b="0" i="0" sz="1200" u="none" cap="none" strike="noStrike">
              <a:solidFill>
                <a:schemeClr val="lt1"/>
              </a:solidFill>
              <a:latin typeface="Arial"/>
              <a:ea typeface="Arial"/>
              <a:cs typeface="Arial"/>
              <a:sym typeface="Arial"/>
            </a:endParaRPr>
          </a:p>
          <a:p>
            <a:pPr indent="0" lvl="0" marL="0" marR="0" rtl="0" algn="ctr">
              <a:spcBef>
                <a:spcPts val="0"/>
              </a:spcBef>
              <a:spcAft>
                <a:spcPts val="0"/>
              </a:spcAft>
              <a:buNone/>
            </a:pPr>
            <a:br>
              <a:rPr b="0" i="0" lang="en-US" sz="1800" u="none" cap="none" strike="noStrike">
                <a:solidFill>
                  <a:schemeClr val="lt1"/>
                </a:solidFill>
                <a:latin typeface="Arial"/>
                <a:ea typeface="Arial"/>
                <a:cs typeface="Arial"/>
                <a:sym typeface="Arial"/>
              </a:rPr>
            </a:br>
            <a:endParaRPr b="0" i="0" sz="1800" u="none" cap="none" strike="noStrike">
              <a:solidFill>
                <a:schemeClr val="lt1"/>
              </a:solidFill>
              <a:latin typeface="Arial"/>
              <a:ea typeface="Arial"/>
              <a:cs typeface="Arial"/>
              <a:sym typeface="Arial"/>
            </a:endParaRPr>
          </a:p>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86" name="Google Shape;86;p2"/>
          <p:cNvSpPr/>
          <p:nvPr/>
        </p:nvSpPr>
        <p:spPr>
          <a:xfrm>
            <a:off x="4378625" y="1912575"/>
            <a:ext cx="3434700" cy="3131400"/>
          </a:xfrm>
          <a:prstGeom prst="ellipse">
            <a:avLst/>
          </a:prstGeom>
          <a:solidFill>
            <a:srgbClr val="F5CFC1"/>
          </a:solidFill>
          <a:ln cap="flat" cmpd="sng" w="12700">
            <a:solidFill>
              <a:srgbClr val="09414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rPr b="1" i="0" lang="en-US" sz="1500" u="none" cap="none" strike="noStrike">
                <a:solidFill>
                  <a:srgbClr val="242424"/>
                </a:solidFill>
                <a:latin typeface="Quattrocento Sans"/>
                <a:ea typeface="Quattrocento Sans"/>
                <a:cs typeface="Quattrocento Sans"/>
                <a:sym typeface="Quattrocento Sans"/>
              </a:rPr>
              <a:t>2</a:t>
            </a:r>
            <a:r>
              <a:rPr b="1" i="0" lang="en-US" sz="1050" u="none" cap="none" strike="noStrike">
                <a:solidFill>
                  <a:srgbClr val="242424"/>
                </a:solidFill>
                <a:latin typeface="Quattrocento Sans"/>
                <a:ea typeface="Quattrocento Sans"/>
                <a:cs typeface="Quattrocento Sans"/>
                <a:sym typeface="Quattrocento Sans"/>
              </a:rPr>
              <a:t>. </a:t>
            </a:r>
            <a:r>
              <a:rPr b="1" lang="en-US" sz="1050">
                <a:solidFill>
                  <a:srgbClr val="242424"/>
                </a:solidFill>
                <a:latin typeface="Quattrocento Sans"/>
                <a:ea typeface="Quattrocento Sans"/>
                <a:cs typeface="Quattrocento Sans"/>
                <a:sym typeface="Quattrocento Sans"/>
              </a:rPr>
              <a:t>Mindfulness:</a:t>
            </a:r>
            <a:r>
              <a:rPr b="1" i="0" lang="en-US" sz="1050" u="none" cap="none" strike="noStrike">
                <a:solidFill>
                  <a:srgbClr val="242424"/>
                </a:solidFill>
                <a:latin typeface="Quattrocento Sans"/>
                <a:ea typeface="Quattrocento Sans"/>
                <a:cs typeface="Quattrocento Sans"/>
                <a:sym typeface="Quattrocento Sans"/>
              </a:rPr>
              <a:t> Control Emotions and Build Mindfulness. These are some of the emotions that arise as a student during exams, </a:t>
            </a:r>
            <a:r>
              <a:rPr b="1" lang="en-US" sz="1050">
                <a:solidFill>
                  <a:srgbClr val="242424"/>
                </a:solidFill>
                <a:latin typeface="Quattrocento Sans"/>
                <a:ea typeface="Quattrocento Sans"/>
                <a:cs typeface="Quattrocento Sans"/>
                <a:sym typeface="Quattrocento Sans"/>
              </a:rPr>
              <a:t>deadlines, and</a:t>
            </a:r>
            <a:r>
              <a:rPr b="1" i="0" lang="en-US" sz="1050" u="none" cap="none" strike="noStrike">
                <a:solidFill>
                  <a:srgbClr val="242424"/>
                </a:solidFill>
                <a:latin typeface="Quattrocento Sans"/>
                <a:ea typeface="Quattrocento Sans"/>
                <a:cs typeface="Quattrocento Sans"/>
                <a:sym typeface="Quattrocento Sans"/>
              </a:rPr>
              <a:t> group work as a result of stress, anxiety, </a:t>
            </a:r>
            <a:r>
              <a:rPr b="1" lang="en-US" sz="1050">
                <a:solidFill>
                  <a:srgbClr val="242424"/>
                </a:solidFill>
                <a:latin typeface="Quattrocento Sans"/>
                <a:ea typeface="Quattrocento Sans"/>
                <a:cs typeface="Quattrocento Sans"/>
                <a:sym typeface="Quattrocento Sans"/>
              </a:rPr>
              <a:t>frustration,</a:t>
            </a:r>
            <a:r>
              <a:rPr b="1" i="0" lang="en-US" sz="1050" u="none" cap="none" strike="noStrike">
                <a:solidFill>
                  <a:srgbClr val="242424"/>
                </a:solidFill>
                <a:latin typeface="Quattrocento Sans"/>
                <a:ea typeface="Quattrocento Sans"/>
                <a:cs typeface="Quattrocento Sans"/>
                <a:sym typeface="Quattrocento Sans"/>
              </a:rPr>
              <a:t> and self-doubt. Effective time management Having healthy habits (sleeping, exercising, eating) Asking a friend or a parent to provide academic or emotional assistance.</a:t>
            </a:r>
            <a:br>
              <a:rPr b="1" i="0" lang="en-US" sz="1050" u="none" cap="none" strike="noStrike">
                <a:solidFill>
                  <a:schemeClr val="lt1"/>
                </a:solidFill>
                <a:latin typeface="Quattrocento Sans"/>
                <a:ea typeface="Quattrocento Sans"/>
                <a:cs typeface="Quattrocento Sans"/>
                <a:sym typeface="Quattrocento Sans"/>
              </a:rPr>
            </a:br>
            <a:r>
              <a:rPr b="1" i="0" lang="en-US" sz="1050" u="none" cap="none" strike="noStrike">
                <a:solidFill>
                  <a:srgbClr val="242424"/>
                </a:solidFill>
                <a:latin typeface="Quattrocento Sans"/>
                <a:ea typeface="Quattrocento Sans"/>
                <a:cs typeface="Quattrocento Sans"/>
                <a:sym typeface="Quattrocento Sans"/>
              </a:rPr>
              <a:t>Mindfulness assists students to recognize emotions without judgement enhancing concentration and emotional control</a:t>
            </a:r>
            <a:endParaRPr/>
          </a:p>
        </p:txBody>
      </p:sp>
      <p:sp>
        <p:nvSpPr>
          <p:cNvPr id="87" name="Google Shape;87;p2"/>
          <p:cNvSpPr/>
          <p:nvPr/>
        </p:nvSpPr>
        <p:spPr>
          <a:xfrm>
            <a:off x="8337550" y="3500900"/>
            <a:ext cx="3429000" cy="3357000"/>
          </a:xfrm>
          <a:prstGeom prst="ellipse">
            <a:avLst/>
          </a:prstGeom>
          <a:solidFill>
            <a:srgbClr val="F5CFC1"/>
          </a:solidFill>
          <a:ln cap="flat" cmpd="sng" w="12700">
            <a:solidFill>
              <a:srgbClr val="09414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lang="en-US" sz="1200">
                <a:solidFill>
                  <a:schemeClr val="lt1"/>
                </a:solidFill>
                <a:latin typeface="Arial"/>
                <a:ea typeface="Arial"/>
                <a:cs typeface="Arial"/>
                <a:sym typeface="Arial"/>
              </a:rPr>
              <a:t> </a:t>
            </a:r>
            <a:endParaRPr/>
          </a:p>
          <a:p>
            <a:pPr indent="0" lvl="0" marL="0" marR="0" rtl="0" algn="ctr">
              <a:spcBef>
                <a:spcPts val="0"/>
              </a:spcBef>
              <a:spcAft>
                <a:spcPts val="0"/>
              </a:spcAft>
              <a:buNone/>
            </a:pPr>
            <a:r>
              <a:t/>
            </a:r>
            <a:endParaRPr sz="1200">
              <a:solidFill>
                <a:schemeClr val="lt1"/>
              </a:solidFill>
              <a:latin typeface="Arial"/>
              <a:ea typeface="Arial"/>
              <a:cs typeface="Arial"/>
              <a:sym typeface="Arial"/>
            </a:endParaRPr>
          </a:p>
          <a:p>
            <a:pPr indent="0" lvl="0" marL="0" marR="0" rtl="0" algn="ctr">
              <a:spcBef>
                <a:spcPts val="0"/>
              </a:spcBef>
              <a:spcAft>
                <a:spcPts val="0"/>
              </a:spcAft>
              <a:buNone/>
            </a:pPr>
            <a:r>
              <a:t/>
            </a:r>
            <a:endParaRPr sz="1200">
              <a:solidFill>
                <a:schemeClr val="lt1"/>
              </a:solidFill>
              <a:latin typeface="Arial"/>
              <a:ea typeface="Arial"/>
              <a:cs typeface="Arial"/>
              <a:sym typeface="Arial"/>
            </a:endParaRPr>
          </a:p>
          <a:p>
            <a:pPr indent="0" lvl="0" marL="0" marR="0" rtl="0" algn="ctr">
              <a:spcBef>
                <a:spcPts val="0"/>
              </a:spcBef>
              <a:spcAft>
                <a:spcPts val="0"/>
              </a:spcAft>
              <a:buNone/>
            </a:pPr>
            <a:r>
              <a:t/>
            </a:r>
            <a:endParaRPr sz="1200">
              <a:solidFill>
                <a:schemeClr val="lt1"/>
              </a:solidFill>
              <a:latin typeface="Arial"/>
              <a:ea typeface="Arial"/>
              <a:cs typeface="Arial"/>
              <a:sym typeface="Arial"/>
            </a:endParaRPr>
          </a:p>
          <a:p>
            <a:pPr indent="0" lvl="0" marL="0" marR="0" rtl="0" algn="ctr">
              <a:spcBef>
                <a:spcPts val="0"/>
              </a:spcBef>
              <a:spcAft>
                <a:spcPts val="0"/>
              </a:spcAft>
              <a:buNone/>
            </a:pPr>
            <a:r>
              <a:t/>
            </a:r>
            <a:endParaRPr sz="1200">
              <a:solidFill>
                <a:schemeClr val="lt1"/>
              </a:solidFill>
              <a:latin typeface="Arial"/>
              <a:ea typeface="Arial"/>
              <a:cs typeface="Arial"/>
              <a:sym typeface="Arial"/>
            </a:endParaRPr>
          </a:p>
          <a:p>
            <a:pPr indent="0" lvl="0" marL="0" marR="0" rtl="0" algn="ctr">
              <a:spcBef>
                <a:spcPts val="0"/>
              </a:spcBef>
              <a:spcAft>
                <a:spcPts val="0"/>
              </a:spcAft>
              <a:buNone/>
            </a:pPr>
            <a:r>
              <a:t/>
            </a:r>
            <a:endParaRPr sz="1200">
              <a:solidFill>
                <a:schemeClr val="lt1"/>
              </a:solidFill>
              <a:latin typeface="Arial"/>
              <a:ea typeface="Arial"/>
              <a:cs typeface="Arial"/>
              <a:sym typeface="Arial"/>
            </a:endParaRPr>
          </a:p>
          <a:p>
            <a:pPr indent="0" lvl="0" marL="0" marR="0" rtl="0" algn="ctr">
              <a:spcBef>
                <a:spcPts val="0"/>
              </a:spcBef>
              <a:spcAft>
                <a:spcPts val="0"/>
              </a:spcAft>
              <a:buNone/>
            </a:pPr>
            <a:r>
              <a:t/>
            </a:r>
            <a:endParaRPr sz="1200">
              <a:solidFill>
                <a:schemeClr val="lt1"/>
              </a:solidFill>
              <a:latin typeface="Arial"/>
              <a:ea typeface="Arial"/>
              <a:cs typeface="Arial"/>
              <a:sym typeface="Arial"/>
            </a:endParaRPr>
          </a:p>
          <a:p>
            <a:pPr indent="0" lvl="0" marL="0" marR="0" rtl="0" algn="ctr">
              <a:spcBef>
                <a:spcPts val="0"/>
              </a:spcBef>
              <a:spcAft>
                <a:spcPts val="0"/>
              </a:spcAft>
              <a:buNone/>
            </a:pPr>
            <a:r>
              <a:t/>
            </a:r>
            <a:endParaRPr sz="1200">
              <a:solidFill>
                <a:schemeClr val="lt1"/>
              </a:solidFill>
              <a:latin typeface="Arial"/>
              <a:ea typeface="Arial"/>
              <a:cs typeface="Arial"/>
              <a:sym typeface="Arial"/>
            </a:endParaRPr>
          </a:p>
          <a:p>
            <a:pPr indent="0" lvl="0" marL="0" marR="0" rtl="0" algn="ctr">
              <a:spcBef>
                <a:spcPts val="0"/>
              </a:spcBef>
              <a:spcAft>
                <a:spcPts val="0"/>
              </a:spcAft>
              <a:buNone/>
            </a:pPr>
            <a:r>
              <a:t/>
            </a:r>
            <a:endParaRPr sz="1200">
              <a:solidFill>
                <a:schemeClr val="lt1"/>
              </a:solidFill>
              <a:latin typeface="Arial"/>
              <a:ea typeface="Arial"/>
              <a:cs typeface="Arial"/>
              <a:sym typeface="Arial"/>
            </a:endParaRPr>
          </a:p>
          <a:p>
            <a:pPr indent="0" lvl="0" marL="0" marR="0" rtl="0" algn="ctr">
              <a:spcBef>
                <a:spcPts val="0"/>
              </a:spcBef>
              <a:spcAft>
                <a:spcPts val="0"/>
              </a:spcAft>
              <a:buNone/>
            </a:pPr>
            <a:r>
              <a:rPr b="1" lang="en-US" sz="1000">
                <a:solidFill>
                  <a:srgbClr val="0C0C0C"/>
                </a:solidFill>
                <a:latin typeface="Arial"/>
                <a:ea typeface="Arial"/>
                <a:cs typeface="Arial"/>
                <a:sym typeface="Arial"/>
              </a:rPr>
              <a:t>3. </a:t>
            </a:r>
            <a:r>
              <a:rPr b="1" lang="en-US" sz="1000">
                <a:solidFill>
                  <a:srgbClr val="0C0C0C"/>
                </a:solidFill>
              </a:rPr>
              <a:t>EL</a:t>
            </a:r>
            <a:r>
              <a:rPr b="1" lang="en-US" sz="1000">
                <a:solidFill>
                  <a:srgbClr val="0C0C0C"/>
                </a:solidFill>
                <a:latin typeface="Arial"/>
                <a:ea typeface="Arial"/>
                <a:cs typeface="Arial"/>
                <a:sym typeface="Arial"/>
              </a:rPr>
              <a:t> and Academic Performance. Factors that have led to academic achievement:</a:t>
            </a:r>
            <a:br>
              <a:rPr b="1" lang="en-US" sz="1000">
                <a:solidFill>
                  <a:srgbClr val="0C0C0C"/>
                </a:solidFill>
                <a:latin typeface="Arial"/>
                <a:ea typeface="Arial"/>
                <a:cs typeface="Arial"/>
                <a:sym typeface="Arial"/>
              </a:rPr>
            </a:br>
            <a:r>
              <a:rPr b="1" lang="en-US" sz="1000">
                <a:solidFill>
                  <a:srgbClr val="0C0C0C"/>
                </a:solidFill>
                <a:latin typeface="Arial"/>
                <a:ea typeface="Arial"/>
                <a:cs typeface="Arial"/>
                <a:sym typeface="Arial"/>
              </a:rPr>
              <a:t>Emotional control in examinations.</a:t>
            </a:r>
            <a:br>
              <a:rPr b="1" lang="en-US" sz="1000">
                <a:solidFill>
                  <a:srgbClr val="0C0C0C"/>
                </a:solidFill>
                <a:latin typeface="Arial"/>
                <a:ea typeface="Arial"/>
                <a:cs typeface="Arial"/>
                <a:sym typeface="Arial"/>
              </a:rPr>
            </a:br>
            <a:r>
              <a:rPr b="1" lang="en-US" sz="1000">
                <a:solidFill>
                  <a:srgbClr val="0C0C0C"/>
                </a:solidFill>
                <a:latin typeface="Arial"/>
                <a:ea typeface="Arial"/>
                <a:cs typeface="Arial"/>
                <a:sym typeface="Arial"/>
              </a:rPr>
              <a:t>Motivation and resilience Good peer relationships and lecturer relationships.</a:t>
            </a:r>
            <a:br>
              <a:rPr b="1" lang="en-US" sz="1000">
                <a:solidFill>
                  <a:srgbClr val="0C0C0C"/>
                </a:solidFill>
                <a:latin typeface="Arial"/>
                <a:ea typeface="Arial"/>
                <a:cs typeface="Arial"/>
                <a:sym typeface="Arial"/>
              </a:rPr>
            </a:br>
            <a:r>
              <a:rPr b="1" lang="en-US" sz="1000">
                <a:solidFill>
                  <a:srgbClr val="0C0C0C"/>
                </a:solidFill>
                <a:latin typeface="Arial"/>
                <a:ea typeface="Arial"/>
                <a:cs typeface="Arial"/>
                <a:sym typeface="Arial"/>
              </a:rPr>
              <a:t>Flexibility </a:t>
            </a:r>
            <a:r>
              <a:rPr b="1" lang="en-US" sz="1000">
                <a:solidFill>
                  <a:srgbClr val="0C0C0C"/>
                </a:solidFill>
              </a:rPr>
              <a:t>with</a:t>
            </a:r>
            <a:r>
              <a:rPr b="1" lang="en-US" sz="1000">
                <a:solidFill>
                  <a:srgbClr val="0C0C0C"/>
                </a:solidFill>
                <a:latin typeface="Arial"/>
                <a:ea typeface="Arial"/>
                <a:cs typeface="Arial"/>
                <a:sym typeface="Arial"/>
              </a:rPr>
              <a:t> academic difficulties.</a:t>
            </a:r>
            <a:br>
              <a:rPr b="1" lang="en-US" sz="1000">
                <a:solidFill>
                  <a:srgbClr val="0C0C0C"/>
                </a:solidFill>
                <a:latin typeface="Arial"/>
                <a:ea typeface="Arial"/>
                <a:cs typeface="Arial"/>
                <a:sym typeface="Arial"/>
              </a:rPr>
            </a:br>
            <a:r>
              <a:rPr b="1" lang="en-US" sz="1000">
                <a:solidFill>
                  <a:srgbClr val="0C0C0C"/>
                </a:solidFill>
                <a:latin typeface="Arial"/>
                <a:ea typeface="Arial"/>
                <a:cs typeface="Arial"/>
                <a:sym typeface="Arial"/>
              </a:rPr>
              <a:t>Efforts to improve the challenges of emotional intelligence: Coping with the pressure of studies.</a:t>
            </a:r>
            <a:br>
              <a:rPr b="1" lang="en-US" sz="1000">
                <a:solidFill>
                  <a:srgbClr val="0C0C0C"/>
                </a:solidFill>
                <a:latin typeface="Arial"/>
                <a:ea typeface="Arial"/>
                <a:cs typeface="Arial"/>
                <a:sym typeface="Arial"/>
              </a:rPr>
            </a:br>
            <a:r>
              <a:rPr b="1" lang="en-US" sz="1000">
                <a:solidFill>
                  <a:srgbClr val="0C0C0C"/>
                </a:solidFill>
                <a:latin typeface="Arial"/>
                <a:ea typeface="Arial"/>
                <a:cs typeface="Arial"/>
                <a:sym typeface="Arial"/>
              </a:rPr>
              <a:t>How to work better as a group.</a:t>
            </a:r>
            <a:br>
              <a:rPr b="1" lang="en-US" sz="1000">
                <a:solidFill>
                  <a:srgbClr val="0C0C0C"/>
                </a:solidFill>
                <a:latin typeface="Arial"/>
                <a:ea typeface="Arial"/>
                <a:cs typeface="Arial"/>
                <a:sym typeface="Arial"/>
              </a:rPr>
            </a:br>
            <a:r>
              <a:rPr b="1" lang="en-US" sz="1000">
                <a:solidFill>
                  <a:srgbClr val="0C0C0C"/>
                </a:solidFill>
                <a:latin typeface="Arial"/>
                <a:ea typeface="Arial"/>
                <a:cs typeface="Arial"/>
                <a:sym typeface="Arial"/>
              </a:rPr>
              <a:t>Learning to be emphatic and to listen  </a:t>
            </a:r>
            <a:endParaRPr b="1" sz="1000">
              <a:solidFill>
                <a:srgbClr val="0C0C0C"/>
              </a:solidFill>
              <a:latin typeface="Arial"/>
              <a:ea typeface="Arial"/>
              <a:cs typeface="Arial"/>
              <a:sym typeface="Arial"/>
            </a:endParaRPr>
          </a:p>
          <a:p>
            <a:pPr indent="0" lvl="0" marL="0" marR="0" rtl="0" algn="ctr">
              <a:spcBef>
                <a:spcPts val="0"/>
              </a:spcBef>
              <a:spcAft>
                <a:spcPts val="0"/>
              </a:spcAft>
              <a:buNone/>
            </a:pPr>
            <a:br>
              <a:rPr lang="en-US" sz="1800">
                <a:solidFill>
                  <a:schemeClr val="lt1"/>
                </a:solidFill>
                <a:latin typeface="Arial"/>
                <a:ea typeface="Arial"/>
                <a:cs typeface="Arial"/>
                <a:sym typeface="Arial"/>
              </a:rPr>
            </a:br>
            <a:endParaRPr sz="1200">
              <a:solidFill>
                <a:schemeClr val="lt1"/>
              </a:solidFill>
              <a:latin typeface="Arial"/>
              <a:ea typeface="Arial"/>
              <a:cs typeface="Arial"/>
              <a:sym typeface="Arial"/>
            </a:endParaRPr>
          </a:p>
          <a:p>
            <a:pPr indent="0" lvl="0" marL="0" marR="0" rtl="0" algn="ctr">
              <a:spcBef>
                <a:spcPts val="0"/>
              </a:spcBef>
              <a:spcAft>
                <a:spcPts val="0"/>
              </a:spcAft>
              <a:buNone/>
            </a:pPr>
            <a:br>
              <a:rPr lang="en-US" sz="1800">
                <a:solidFill>
                  <a:schemeClr val="lt1"/>
                </a:solidFill>
                <a:latin typeface="Arial"/>
                <a:ea typeface="Arial"/>
                <a:cs typeface="Arial"/>
                <a:sym typeface="Arial"/>
              </a:rPr>
            </a:br>
            <a:endParaRPr sz="1200">
              <a:solidFill>
                <a:schemeClr val="lt1"/>
              </a:solidFill>
              <a:latin typeface="Arial"/>
              <a:ea typeface="Arial"/>
              <a:cs typeface="Arial"/>
              <a:sym typeface="Arial"/>
            </a:endParaRPr>
          </a:p>
          <a:p>
            <a:pPr indent="0" lvl="0" marL="0" marR="0" rtl="0" algn="ctr">
              <a:spcBef>
                <a:spcPts val="0"/>
              </a:spcBef>
              <a:spcAft>
                <a:spcPts val="0"/>
              </a:spcAft>
              <a:buNone/>
            </a:pPr>
            <a:br>
              <a:rPr lang="en-US" sz="1800">
                <a:solidFill>
                  <a:schemeClr val="lt1"/>
                </a:solidFill>
                <a:latin typeface="Arial"/>
                <a:ea typeface="Arial"/>
                <a:cs typeface="Arial"/>
                <a:sym typeface="Arial"/>
              </a:rPr>
            </a:br>
            <a:endParaRPr sz="1800">
              <a:solidFill>
                <a:schemeClr val="lt1"/>
              </a:solidFill>
              <a:latin typeface="Arial"/>
              <a:ea typeface="Arial"/>
              <a:cs typeface="Arial"/>
              <a:sym typeface="Arial"/>
            </a:endParaRPr>
          </a:p>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id="88" name="Google Shape;88;p2"/>
          <p:cNvSpPr txBox="1"/>
          <p:nvPr/>
        </p:nvSpPr>
        <p:spPr>
          <a:xfrm>
            <a:off x="8533200" y="730200"/>
            <a:ext cx="3658800" cy="15252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US">
                <a:solidFill>
                  <a:srgbClr val="9900FF"/>
                </a:solidFill>
              </a:rPr>
              <a:t>Module: Developing Emotional Intelligence - LCLM 5006 </a:t>
            </a:r>
            <a:endParaRPr b="1">
              <a:solidFill>
                <a:srgbClr val="9900FF"/>
              </a:solidFill>
            </a:endParaRPr>
          </a:p>
          <a:p>
            <a:pPr indent="0" lvl="0" marL="0" rtl="0" algn="l">
              <a:spcBef>
                <a:spcPts val="0"/>
              </a:spcBef>
              <a:spcAft>
                <a:spcPts val="0"/>
              </a:spcAft>
              <a:buNone/>
            </a:pPr>
            <a:r>
              <a:rPr b="1" lang="en-US">
                <a:solidFill>
                  <a:srgbClr val="9900FF"/>
                </a:solidFill>
              </a:rPr>
              <a:t>Student number: 2247884</a:t>
            </a:r>
            <a:endParaRPr b="1">
              <a:solidFill>
                <a:srgbClr val="9900FF"/>
              </a:solidFill>
            </a:endParaRPr>
          </a:p>
          <a:p>
            <a:pPr indent="0" lvl="0" marL="0" rtl="0" algn="l">
              <a:spcBef>
                <a:spcPts val="0"/>
              </a:spcBef>
              <a:spcAft>
                <a:spcPts val="0"/>
              </a:spcAft>
              <a:buNone/>
            </a:pPr>
            <a:r>
              <a:rPr b="1" lang="en-US">
                <a:solidFill>
                  <a:srgbClr val="9900FF"/>
                </a:solidFill>
              </a:rPr>
              <a:t>Full name: Alexandra Elena Bejenaru</a:t>
            </a:r>
            <a:endParaRPr b="1">
              <a:solidFill>
                <a:srgbClr val="9900FF"/>
              </a:solidFill>
            </a:endParaRPr>
          </a:p>
          <a:p>
            <a:pPr indent="0" lvl="0" marL="0" rtl="0" algn="l">
              <a:spcBef>
                <a:spcPts val="0"/>
              </a:spcBef>
              <a:spcAft>
                <a:spcPts val="0"/>
              </a:spcAft>
              <a:buNone/>
            </a:pPr>
            <a:r>
              <a:t/>
            </a:r>
            <a:endParaRPr b="1">
              <a:solidFill>
                <a:srgbClr val="9900FF"/>
              </a:solidFill>
            </a:endParaRPr>
          </a:p>
          <a:p>
            <a:pPr indent="0" lvl="0" marL="0" rtl="0" algn="l">
              <a:spcBef>
                <a:spcPts val="0"/>
              </a:spcBef>
              <a:spcAft>
                <a:spcPts val="0"/>
              </a:spcAft>
              <a:buNone/>
            </a:pPr>
            <a:r>
              <a:t/>
            </a:r>
            <a:endParaRPr sz="2000">
              <a:solidFill>
                <a:srgbClr val="9900FF"/>
              </a:solidFill>
            </a:endParaRPr>
          </a:p>
          <a:p>
            <a:pPr indent="0" lvl="0" marL="0" rtl="0" algn="l">
              <a:spcBef>
                <a:spcPts val="0"/>
              </a:spcBef>
              <a:spcAft>
                <a:spcPts val="0"/>
              </a:spcAft>
              <a:buNone/>
            </a:pPr>
            <a:r>
              <a:t/>
            </a:r>
            <a:endParaRPr sz="2000">
              <a:solidFill>
                <a:schemeClr val="dk1"/>
              </a:solidFill>
            </a:endParaRPr>
          </a:p>
        </p:txBody>
      </p:sp>
      <p:pic>
        <p:nvPicPr>
          <p:cNvPr id="89" name="Google Shape;89;p2"/>
          <p:cNvPicPr preferRelativeResize="0"/>
          <p:nvPr/>
        </p:nvPicPr>
        <p:blipFill>
          <a:blip r:embed="rId3">
            <a:alphaModFix/>
          </a:blip>
          <a:stretch>
            <a:fillRect/>
          </a:stretch>
        </p:blipFill>
        <p:spPr>
          <a:xfrm>
            <a:off x="10340966" y="-42900"/>
            <a:ext cx="1851036" cy="773101"/>
          </a:xfrm>
          <a:prstGeom prst="rect">
            <a:avLst/>
          </a:prstGeom>
          <a:solidFill>
            <a:srgbClr val="F5CFC1"/>
          </a:solidFill>
          <a:ln cap="flat" cmpd="sng" w="12700">
            <a:solidFill>
              <a:srgbClr val="094141"/>
            </a:solidFill>
            <a:prstDash val="solid"/>
            <a:miter lim="8000"/>
            <a:headEnd len="sm" w="sm" type="none"/>
            <a:tailEnd len="sm" w="sm" type="none"/>
          </a:ln>
        </p:spPr>
      </p:pic>
      <p:pic>
        <p:nvPicPr>
          <p:cNvPr id="90" name="Google Shape;90;p2"/>
          <p:cNvPicPr preferRelativeResize="0"/>
          <p:nvPr/>
        </p:nvPicPr>
        <p:blipFill>
          <a:blip r:embed="rId4">
            <a:alphaModFix/>
          </a:blip>
          <a:stretch>
            <a:fillRect/>
          </a:stretch>
        </p:blipFill>
        <p:spPr>
          <a:xfrm>
            <a:off x="3014425" y="3326548"/>
            <a:ext cx="1767980" cy="1717202"/>
          </a:xfrm>
          <a:prstGeom prst="rect">
            <a:avLst/>
          </a:prstGeom>
          <a:noFill/>
          <a:ln>
            <a:noFill/>
          </a:ln>
        </p:spPr>
      </p:pic>
      <p:pic>
        <p:nvPicPr>
          <p:cNvPr id="91" name="Google Shape;91;p2"/>
          <p:cNvPicPr preferRelativeResize="0"/>
          <p:nvPr/>
        </p:nvPicPr>
        <p:blipFill>
          <a:blip r:embed="rId5">
            <a:alphaModFix/>
          </a:blip>
          <a:stretch>
            <a:fillRect/>
          </a:stretch>
        </p:blipFill>
        <p:spPr>
          <a:xfrm>
            <a:off x="7451361" y="2884348"/>
            <a:ext cx="1797877" cy="1717203"/>
          </a:xfrm>
          <a:prstGeom prst="rect">
            <a:avLst/>
          </a:prstGeom>
          <a:noFill/>
          <a:ln>
            <a:noFill/>
          </a:ln>
        </p:spPr>
      </p:pic>
      <p:sp>
        <p:nvSpPr>
          <p:cNvPr id="92" name="Google Shape;92;p2"/>
          <p:cNvSpPr/>
          <p:nvPr/>
        </p:nvSpPr>
        <p:spPr>
          <a:xfrm>
            <a:off x="64900" y="0"/>
            <a:ext cx="4313700" cy="2712600"/>
          </a:xfrm>
          <a:prstGeom prst="wedgeRoundRectCallout">
            <a:avLst>
              <a:gd fmla="val -22488" name="adj1"/>
              <a:gd fmla="val 75856" name="adj2"/>
              <a:gd fmla="val 0" name="adj3"/>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Clr>
                <a:schemeClr val="dk1"/>
              </a:buClr>
              <a:buSzPts val="1100"/>
              <a:buFont typeface="Arial"/>
              <a:buNone/>
            </a:pPr>
            <a:r>
              <a:rPr lang="en-US"/>
              <a:t>'Emotional intelligence'</a:t>
            </a:r>
            <a:r>
              <a:rPr lang="en-US" sz="1000"/>
              <a:t> (EI) refers to a skill of awareness, knowledge, control, and utilization of emotions in oneself and other people. Popularized by psychologist Daniel Goleman, EI emphasizes that IQ alone is not enough to be successful, but rather it is important to have emotional competencies. It encompasses self-awareness, self-regulation, motivation, empathy, and social skills. Individuals who have high EI easily communicate, are able to manage stress, solve conflicts in a positive manner, and create viable relationships. Emotional intelligence is capable of being cultivated, unlike fixed cognitive intelligence, by reflection and feedback, as well as mindful practice. Enhancing EI helps in improving leadership, teamwork, decision-making, and general well-being in life, both personal and professional. It helps to be strong in difficult circumstances and ambiguity.</a:t>
            </a:r>
            <a:endParaRPr sz="1000"/>
          </a:p>
          <a:p>
            <a:pPr indent="0" lvl="0" marL="0" rtl="0" algn="ctr">
              <a:spcBef>
                <a:spcPts val="0"/>
              </a:spcBef>
              <a:spcAft>
                <a:spcPts val="0"/>
              </a:spcAft>
              <a:buClr>
                <a:schemeClr val="dk1"/>
              </a:buClr>
              <a:buSzPts val="1100"/>
              <a:buFont typeface="Arial"/>
              <a:buNone/>
            </a:pPr>
            <a:r>
              <a:t/>
            </a:r>
            <a:endParaRPr sz="1000"/>
          </a:p>
          <a:p>
            <a:pPr indent="0" lvl="0" marL="0" rtl="0" algn="ctr">
              <a:spcBef>
                <a:spcPts val="0"/>
              </a:spcBef>
              <a:spcAft>
                <a:spcPts val="0"/>
              </a:spcAft>
              <a:buNone/>
            </a:pPr>
            <a:r>
              <a:t/>
            </a:r>
            <a:endParaRPr sz="1000"/>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VanillaVTI">
  <a:themeElements>
    <a:clrScheme name="Vanilla">
      <a:dk1>
        <a:srgbClr val="000000"/>
      </a:dk1>
      <a:lt1>
        <a:srgbClr val="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2026-02-12T09:51:37Z</dcterms:created>
</cp:coreProperties>
</file>