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5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BDC0"/>
    <a:srgbClr val="F28C28"/>
    <a:srgbClr val="F48498"/>
    <a:srgbClr val="F7B267"/>
    <a:srgbClr val="F8F1E7"/>
    <a:srgbClr val="F6C7A6"/>
    <a:srgbClr val="F4A261"/>
    <a:srgbClr val="F7A8B8"/>
    <a:srgbClr val="FAB36C"/>
    <a:srgbClr val="FABD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2F4E44-C447-491B-8EE0-5ED6FA1B13CC}" v="576" dt="2026-06-21T17:57:04.9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55" autoAdjust="0"/>
    <p:restoredTop sz="84314" autoAdjust="0"/>
  </p:normalViewPr>
  <p:slideViewPr>
    <p:cSldViewPr snapToGrid="0">
      <p:cViewPr varScale="1">
        <p:scale>
          <a:sx n="69" d="100"/>
          <a:sy n="69" d="100"/>
        </p:scale>
        <p:origin x="1440" y="72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ena Pavelea" userId="9fc7f788aa12d124" providerId="LiveId" clId="{9F5C5E95-F29A-456E-9A1B-FAF834901CCA}"/>
    <pc:docChg chg="undo custSel addSld delSld modSld sldOrd modMainMaster">
      <pc:chgData name="Elena Pavelea" userId="9fc7f788aa12d124" providerId="LiveId" clId="{9F5C5E95-F29A-456E-9A1B-FAF834901CCA}" dt="2026-06-21T18:02:46.825" v="6032" actId="20577"/>
      <pc:docMkLst>
        <pc:docMk/>
      </pc:docMkLst>
      <pc:sldChg chg="modSp mod">
        <pc:chgData name="Elena Pavelea" userId="9fc7f788aa12d124" providerId="LiveId" clId="{9F5C5E95-F29A-456E-9A1B-FAF834901CCA}" dt="2026-06-21T18:02:46.825" v="6032" actId="20577"/>
        <pc:sldMkLst>
          <pc:docMk/>
          <pc:sldMk cId="2351457324" sldId="256"/>
        </pc:sldMkLst>
        <pc:spChg chg="mod">
          <ac:chgData name="Elena Pavelea" userId="9fc7f788aa12d124" providerId="LiveId" clId="{9F5C5E95-F29A-456E-9A1B-FAF834901CCA}" dt="2026-06-21T18:02:46.825" v="6032" actId="20577"/>
          <ac:spMkLst>
            <pc:docMk/>
            <pc:sldMk cId="2351457324" sldId="256"/>
            <ac:spMk id="3" creationId="{9EF1D0AE-A8CC-0F0C-601C-E45D5E5D52ED}"/>
          </ac:spMkLst>
        </pc:spChg>
      </pc:sldChg>
      <pc:sldChg chg="modSp mod">
        <pc:chgData name="Elena Pavelea" userId="9fc7f788aa12d124" providerId="LiveId" clId="{9F5C5E95-F29A-456E-9A1B-FAF834901CCA}" dt="2026-06-21T17:55:35.459" v="6005" actId="34807"/>
        <pc:sldMkLst>
          <pc:docMk/>
          <pc:sldMk cId="1862080411" sldId="257"/>
        </pc:sldMkLst>
        <pc:spChg chg="mod">
          <ac:chgData name="Elena Pavelea" userId="9fc7f788aa12d124" providerId="LiveId" clId="{9F5C5E95-F29A-456E-9A1B-FAF834901CCA}" dt="2026-06-21T15:57:00.879" v="5624" actId="1076"/>
          <ac:spMkLst>
            <pc:docMk/>
            <pc:sldMk cId="1862080411" sldId="257"/>
            <ac:spMk id="5" creationId="{2BC57AE0-B296-A7E5-10D6-84EEB9D3251B}"/>
          </ac:spMkLst>
        </pc:spChg>
        <pc:picChg chg="mod">
          <ac:chgData name="Elena Pavelea" userId="9fc7f788aa12d124" providerId="LiveId" clId="{9F5C5E95-F29A-456E-9A1B-FAF834901CCA}" dt="2026-06-21T17:55:35.459" v="6005" actId="34807"/>
          <ac:picMkLst>
            <pc:docMk/>
            <pc:sldMk cId="1862080411" sldId="257"/>
            <ac:picMk id="1025" creationId="{5CB3C3FF-4C89-C5A1-E463-6FF87D8184F7}"/>
          </ac:picMkLst>
        </pc:picChg>
      </pc:sldChg>
      <pc:sldChg chg="addSp delSp modSp mod setBg">
        <pc:chgData name="Elena Pavelea" userId="9fc7f788aa12d124" providerId="LiveId" clId="{9F5C5E95-F29A-456E-9A1B-FAF834901CCA}" dt="2026-06-21T15:57:20.441" v="5625" actId="1076"/>
        <pc:sldMkLst>
          <pc:docMk/>
          <pc:sldMk cId="1994315065" sldId="258"/>
        </pc:sldMkLst>
        <pc:spChg chg="mod">
          <ac:chgData name="Elena Pavelea" userId="9fc7f788aa12d124" providerId="LiveId" clId="{9F5C5E95-F29A-456E-9A1B-FAF834901CCA}" dt="2026-06-21T15:57:20.441" v="5625" actId="1076"/>
          <ac:spMkLst>
            <pc:docMk/>
            <pc:sldMk cId="1994315065" sldId="258"/>
            <ac:spMk id="2" creationId="{800E67C0-592D-F43B-0B03-7B2493252971}"/>
          </ac:spMkLst>
        </pc:spChg>
        <pc:spChg chg="mod">
          <ac:chgData name="Elena Pavelea" userId="9fc7f788aa12d124" providerId="LiveId" clId="{9F5C5E95-F29A-456E-9A1B-FAF834901CCA}" dt="2026-06-21T08:04:52.523" v="5164" actId="14100"/>
          <ac:spMkLst>
            <pc:docMk/>
            <pc:sldMk cId="1994315065" sldId="258"/>
            <ac:spMk id="3" creationId="{4A2A7933-EBCC-A3C2-0887-B108891D1531}"/>
          </ac:spMkLst>
        </pc:spChg>
        <pc:spChg chg="add del">
          <ac:chgData name="Elena Pavelea" userId="9fc7f788aa12d124" providerId="LiveId" clId="{9F5C5E95-F29A-456E-9A1B-FAF834901CCA}" dt="2026-06-20T13:33:24.986" v="3732" actId="26606"/>
          <ac:spMkLst>
            <pc:docMk/>
            <pc:sldMk cId="1994315065" sldId="258"/>
            <ac:spMk id="8" creationId="{3A9C15D4-2EE7-4D05-B87C-91D1F3B9604B}"/>
          </ac:spMkLst>
        </pc:spChg>
        <pc:spChg chg="add del">
          <ac:chgData name="Elena Pavelea" userId="9fc7f788aa12d124" providerId="LiveId" clId="{9F5C5E95-F29A-456E-9A1B-FAF834901CCA}" dt="2026-06-20T13:33:24.986" v="3732" actId="26606"/>
          <ac:spMkLst>
            <pc:docMk/>
            <pc:sldMk cId="1994315065" sldId="258"/>
            <ac:spMk id="10" creationId="{4ED7B0FB-9654-4441-9545-02D458B68620}"/>
          </ac:spMkLst>
        </pc:spChg>
        <pc:picChg chg="add del">
          <ac:chgData name="Elena Pavelea" userId="9fc7f788aa12d124" providerId="LiveId" clId="{9F5C5E95-F29A-456E-9A1B-FAF834901CCA}" dt="2026-06-20T13:33:24.986" v="3732" actId="26606"/>
          <ac:picMkLst>
            <pc:docMk/>
            <pc:sldMk cId="1994315065" sldId="258"/>
            <ac:picMk id="12" creationId="{7BB94C57-FDF3-45A3-9D1F-904523D795D4}"/>
          </ac:picMkLst>
        </pc:picChg>
        <pc:picChg chg="add del">
          <ac:chgData name="Elena Pavelea" userId="9fc7f788aa12d124" providerId="LiveId" clId="{9F5C5E95-F29A-456E-9A1B-FAF834901CCA}" dt="2026-06-20T13:33:24.986" v="3732" actId="26606"/>
          <ac:picMkLst>
            <pc:docMk/>
            <pc:sldMk cId="1994315065" sldId="258"/>
            <ac:picMk id="14" creationId="{6AEBDF1A-221A-4497-BBA9-57A70D161510}"/>
          </ac:picMkLst>
        </pc:picChg>
      </pc:sldChg>
      <pc:sldChg chg="addSp delSp modSp mod setBg modNotesTx">
        <pc:chgData name="Elena Pavelea" userId="9fc7f788aa12d124" providerId="LiveId" clId="{9F5C5E95-F29A-456E-9A1B-FAF834901CCA}" dt="2026-06-21T15:59:39.668" v="5661" actId="20577"/>
        <pc:sldMkLst>
          <pc:docMk/>
          <pc:sldMk cId="3761127810" sldId="259"/>
        </pc:sldMkLst>
        <pc:spChg chg="mod">
          <ac:chgData name="Elena Pavelea" userId="9fc7f788aa12d124" providerId="LiveId" clId="{9F5C5E95-F29A-456E-9A1B-FAF834901CCA}" dt="2026-06-20T17:24:25.679" v="4718" actId="1076"/>
          <ac:spMkLst>
            <pc:docMk/>
            <pc:sldMk cId="3761127810" sldId="259"/>
            <ac:spMk id="2" creationId="{5A9C6CBF-B228-A77B-BD2F-ACA2014E4E10}"/>
          </ac:spMkLst>
        </pc:spChg>
        <pc:spChg chg="mod">
          <ac:chgData name="Elena Pavelea" userId="9fc7f788aa12d124" providerId="LiveId" clId="{9F5C5E95-F29A-456E-9A1B-FAF834901CCA}" dt="2026-06-20T17:19:01.107" v="4685" actId="20577"/>
          <ac:spMkLst>
            <pc:docMk/>
            <pc:sldMk cId="3761127810" sldId="259"/>
            <ac:spMk id="3" creationId="{89D61E9D-9837-B049-A6D6-BCDFC92791DB}"/>
          </ac:spMkLst>
        </pc:spChg>
        <pc:spChg chg="mod">
          <ac:chgData name="Elena Pavelea" userId="9fc7f788aa12d124" providerId="LiveId" clId="{9F5C5E95-F29A-456E-9A1B-FAF834901CCA}" dt="2026-06-21T15:59:39.668" v="5661" actId="20577"/>
          <ac:spMkLst>
            <pc:docMk/>
            <pc:sldMk cId="3761127810" sldId="259"/>
            <ac:spMk id="4" creationId="{60B6D2E4-07AB-18E3-D231-5B71DD770E23}"/>
          </ac:spMkLst>
        </pc:spChg>
        <pc:spChg chg="del mod">
          <ac:chgData name="Elena Pavelea" userId="9fc7f788aa12d124" providerId="LiveId" clId="{9F5C5E95-F29A-456E-9A1B-FAF834901CCA}" dt="2026-06-20T16:58:22.415" v="4647" actId="478"/>
          <ac:spMkLst>
            <pc:docMk/>
            <pc:sldMk cId="3761127810" sldId="259"/>
            <ac:spMk id="5" creationId="{4DFBF583-E40C-448C-7CB0-415922078F20}"/>
          </ac:spMkLst>
        </pc:spChg>
        <pc:spChg chg="add mod">
          <ac:chgData name="Elena Pavelea" userId="9fc7f788aa12d124" providerId="LiveId" clId="{9F5C5E95-F29A-456E-9A1B-FAF834901CCA}" dt="2026-06-20T17:24:29.567" v="4719" actId="1076"/>
          <ac:spMkLst>
            <pc:docMk/>
            <pc:sldMk cId="3761127810" sldId="259"/>
            <ac:spMk id="6" creationId="{EED135D6-C7EC-C202-71D7-207BA2078E28}"/>
          </ac:spMkLst>
        </pc:spChg>
        <pc:picChg chg="del mod">
          <ac:chgData name="Elena Pavelea" userId="9fc7f788aa12d124" providerId="LiveId" clId="{9F5C5E95-F29A-456E-9A1B-FAF834901CCA}" dt="2026-06-20T12:58:52.314" v="3514" actId="478"/>
          <ac:picMkLst>
            <pc:docMk/>
            <pc:sldMk cId="3761127810" sldId="259"/>
            <ac:picMk id="9" creationId="{25483B51-2E1F-A7A1-A626-2C37C97346B1}"/>
          </ac:picMkLst>
        </pc:picChg>
        <pc:picChg chg="add mod ord">
          <ac:chgData name="Elena Pavelea" userId="9fc7f788aa12d124" providerId="LiveId" clId="{9F5C5E95-F29A-456E-9A1B-FAF834901CCA}" dt="2026-06-20T16:58:30.427" v="4649" actId="1076"/>
          <ac:picMkLst>
            <pc:docMk/>
            <pc:sldMk cId="3761127810" sldId="259"/>
            <ac:picMk id="19" creationId="{E37E22BE-F012-FE9E-8DDB-980AF3C6C5CF}"/>
          </ac:picMkLst>
        </pc:picChg>
      </pc:sldChg>
      <pc:sldChg chg="addSp delSp modSp new mod modNotesTx">
        <pc:chgData name="Elena Pavelea" userId="9fc7f788aa12d124" providerId="LiveId" clId="{9F5C5E95-F29A-456E-9A1B-FAF834901CCA}" dt="2026-06-21T16:08:47.961" v="5744" actId="1076"/>
        <pc:sldMkLst>
          <pc:docMk/>
          <pc:sldMk cId="1267063974" sldId="260"/>
        </pc:sldMkLst>
        <pc:spChg chg="mod">
          <ac:chgData name="Elena Pavelea" userId="9fc7f788aa12d124" providerId="LiveId" clId="{9F5C5E95-F29A-456E-9A1B-FAF834901CCA}" dt="2026-06-21T07:55:48.079" v="5088" actId="1076"/>
          <ac:spMkLst>
            <pc:docMk/>
            <pc:sldMk cId="1267063974" sldId="260"/>
            <ac:spMk id="2" creationId="{F318F998-EB84-C1DE-0D10-236F96668804}"/>
          </ac:spMkLst>
        </pc:spChg>
        <pc:spChg chg="mod">
          <ac:chgData name="Elena Pavelea" userId="9fc7f788aa12d124" providerId="LiveId" clId="{9F5C5E95-F29A-456E-9A1B-FAF834901CCA}" dt="2026-06-21T16:06:17.539" v="5707" actId="5793"/>
          <ac:spMkLst>
            <pc:docMk/>
            <pc:sldMk cId="1267063974" sldId="260"/>
            <ac:spMk id="3" creationId="{F4201700-9706-E573-5954-0C74064F0A22}"/>
          </ac:spMkLst>
        </pc:spChg>
        <pc:spChg chg="add mod">
          <ac:chgData name="Elena Pavelea" userId="9fc7f788aa12d124" providerId="LiveId" clId="{9F5C5E95-F29A-456E-9A1B-FAF834901CCA}" dt="2026-06-21T16:00:50.366" v="5662" actId="113"/>
          <ac:spMkLst>
            <pc:docMk/>
            <pc:sldMk cId="1267063974" sldId="260"/>
            <ac:spMk id="4" creationId="{7FCD889C-96AA-E32F-9AC9-9A20398C0E1A}"/>
          </ac:spMkLst>
        </pc:spChg>
        <pc:spChg chg="add mod">
          <ac:chgData name="Elena Pavelea" userId="9fc7f788aa12d124" providerId="LiveId" clId="{9F5C5E95-F29A-456E-9A1B-FAF834901CCA}" dt="2026-06-21T16:06:26.670" v="5708" actId="20577"/>
          <ac:spMkLst>
            <pc:docMk/>
            <pc:sldMk cId="1267063974" sldId="260"/>
            <ac:spMk id="6" creationId="{FA3604E7-684F-8E36-34C6-E3A3A265480D}"/>
          </ac:spMkLst>
        </pc:spChg>
        <pc:spChg chg="add mod">
          <ac:chgData name="Elena Pavelea" userId="9fc7f788aa12d124" providerId="LiveId" clId="{9F5C5E95-F29A-456E-9A1B-FAF834901CCA}" dt="2026-06-21T16:08:47.961" v="5744" actId="1076"/>
          <ac:spMkLst>
            <pc:docMk/>
            <pc:sldMk cId="1267063974" sldId="260"/>
            <ac:spMk id="12" creationId="{76CC3C88-9AE1-3782-6444-0E1FB1E1955D}"/>
          </ac:spMkLst>
        </pc:spChg>
        <pc:picChg chg="add mod">
          <ac:chgData name="Elena Pavelea" userId="9fc7f788aa12d124" providerId="LiveId" clId="{9F5C5E95-F29A-456E-9A1B-FAF834901CCA}" dt="2026-06-18T10:01:21.502" v="419" actId="1076"/>
          <ac:picMkLst>
            <pc:docMk/>
            <pc:sldMk cId="1267063974" sldId="260"/>
            <ac:picMk id="11" creationId="{2EC4CE31-12BB-1352-3CA6-03C17EF563D4}"/>
          </ac:picMkLst>
        </pc:picChg>
      </pc:sldChg>
      <pc:sldChg chg="addSp delSp modSp new mod modNotesTx">
        <pc:chgData name="Elena Pavelea" userId="9fc7f788aa12d124" providerId="LiveId" clId="{9F5C5E95-F29A-456E-9A1B-FAF834901CCA}" dt="2026-06-21T16:13:28.569" v="5781" actId="20577"/>
        <pc:sldMkLst>
          <pc:docMk/>
          <pc:sldMk cId="178128865" sldId="261"/>
        </pc:sldMkLst>
        <pc:spChg chg="add mod">
          <ac:chgData name="Elena Pavelea" userId="9fc7f788aa12d124" providerId="LiveId" clId="{9F5C5E95-F29A-456E-9A1B-FAF834901CCA}" dt="2026-06-18T12:54:21.464" v="2730" actId="1076"/>
          <ac:spMkLst>
            <pc:docMk/>
            <pc:sldMk cId="178128865" sldId="261"/>
            <ac:spMk id="17" creationId="{1C93C037-8CC1-BD4C-33B9-3BE60A2F61DE}"/>
          </ac:spMkLst>
        </pc:spChg>
        <pc:spChg chg="add mod">
          <ac:chgData name="Elena Pavelea" userId="9fc7f788aa12d124" providerId="LiveId" clId="{9F5C5E95-F29A-456E-9A1B-FAF834901CCA}" dt="2026-06-21T16:09:05.546" v="5746" actId="14100"/>
          <ac:spMkLst>
            <pc:docMk/>
            <pc:sldMk cId="178128865" sldId="261"/>
            <ac:spMk id="18" creationId="{28D1FAF7-D422-8BD6-2960-8D2965CE2B42}"/>
          </ac:spMkLst>
        </pc:spChg>
        <pc:graphicFrameChg chg="add mod modGraphic">
          <ac:chgData name="Elena Pavelea" userId="9fc7f788aa12d124" providerId="LiveId" clId="{9F5C5E95-F29A-456E-9A1B-FAF834901CCA}" dt="2026-06-21T07:56:00.301" v="5091" actId="113"/>
          <ac:graphicFrameMkLst>
            <pc:docMk/>
            <pc:sldMk cId="178128865" sldId="261"/>
            <ac:graphicFrameMk id="4" creationId="{493870B1-6FF8-392A-4528-FE7AEDB7A7D1}"/>
          </ac:graphicFrameMkLst>
        </pc:graphicFrameChg>
        <pc:picChg chg="add mod">
          <ac:chgData name="Elena Pavelea" userId="9fc7f788aa12d124" providerId="LiveId" clId="{9F5C5E95-F29A-456E-9A1B-FAF834901CCA}" dt="2026-06-18T10:15:59.876" v="530" actId="1076"/>
          <ac:picMkLst>
            <pc:docMk/>
            <pc:sldMk cId="178128865" sldId="261"/>
            <ac:picMk id="10" creationId="{C5A1FD63-4C51-2A5D-8FC1-C2828E0604DB}"/>
          </ac:picMkLst>
        </pc:picChg>
        <pc:picChg chg="add mod">
          <ac:chgData name="Elena Pavelea" userId="9fc7f788aa12d124" providerId="LiveId" clId="{9F5C5E95-F29A-456E-9A1B-FAF834901CCA}" dt="2026-06-18T10:15:52.552" v="527" actId="1076"/>
          <ac:picMkLst>
            <pc:docMk/>
            <pc:sldMk cId="178128865" sldId="261"/>
            <ac:picMk id="12" creationId="{3E29BF2A-8CB7-FD73-CAA0-AB7B6128FBDF}"/>
          </ac:picMkLst>
        </pc:picChg>
        <pc:picChg chg="add mod">
          <ac:chgData name="Elena Pavelea" userId="9fc7f788aa12d124" providerId="LiveId" clId="{9F5C5E95-F29A-456E-9A1B-FAF834901CCA}" dt="2026-06-18T10:16:44.595" v="536" actId="1076"/>
          <ac:picMkLst>
            <pc:docMk/>
            <pc:sldMk cId="178128865" sldId="261"/>
            <ac:picMk id="14" creationId="{A1754CAC-22F9-7580-A3A2-B7E72515560E}"/>
          </ac:picMkLst>
        </pc:picChg>
        <pc:picChg chg="add mod">
          <ac:chgData name="Elena Pavelea" userId="9fc7f788aa12d124" providerId="LiveId" clId="{9F5C5E95-F29A-456E-9A1B-FAF834901CCA}" dt="2026-06-18T10:17:19.541" v="542" actId="1076"/>
          <ac:picMkLst>
            <pc:docMk/>
            <pc:sldMk cId="178128865" sldId="261"/>
            <ac:picMk id="16" creationId="{9D5076F0-AE54-BABE-E35D-571C7FC948BE}"/>
          </ac:picMkLst>
        </pc:picChg>
      </pc:sldChg>
      <pc:sldChg chg="addSp delSp modSp new mod">
        <pc:chgData name="Elena Pavelea" userId="9fc7f788aa12d124" providerId="LiveId" clId="{9F5C5E95-F29A-456E-9A1B-FAF834901CCA}" dt="2026-06-21T16:21:19.089" v="5802" actId="20577"/>
        <pc:sldMkLst>
          <pc:docMk/>
          <pc:sldMk cId="662407652" sldId="262"/>
        </pc:sldMkLst>
        <pc:spChg chg="mod">
          <ac:chgData name="Elena Pavelea" userId="9fc7f788aa12d124" providerId="LiveId" clId="{9F5C5E95-F29A-456E-9A1B-FAF834901CCA}" dt="2026-06-21T07:56:39.226" v="5097" actId="20577"/>
          <ac:spMkLst>
            <pc:docMk/>
            <pc:sldMk cId="662407652" sldId="262"/>
            <ac:spMk id="2" creationId="{0CACC83C-C0D0-8296-FB80-F23089CBEC70}"/>
          </ac:spMkLst>
        </pc:spChg>
        <pc:spChg chg="mod">
          <ac:chgData name="Elena Pavelea" userId="9fc7f788aa12d124" providerId="LiveId" clId="{9F5C5E95-F29A-456E-9A1B-FAF834901CCA}" dt="2026-06-20T16:39:03.928" v="4486" actId="1076"/>
          <ac:spMkLst>
            <pc:docMk/>
            <pc:sldMk cId="662407652" sldId="262"/>
            <ac:spMk id="3" creationId="{ABE167D1-8BCB-3B2C-0C88-192CB28D131B}"/>
          </ac:spMkLst>
        </pc:spChg>
        <pc:spChg chg="add mod">
          <ac:chgData name="Elena Pavelea" userId="9fc7f788aa12d124" providerId="LiveId" clId="{9F5C5E95-F29A-456E-9A1B-FAF834901CCA}" dt="2026-06-21T16:20:09.651" v="5801" actId="1076"/>
          <ac:spMkLst>
            <pc:docMk/>
            <pc:sldMk cId="662407652" sldId="262"/>
            <ac:spMk id="4" creationId="{10ACF29A-0110-667D-E69B-7228F1D6EF34}"/>
          </ac:spMkLst>
        </pc:spChg>
        <pc:spChg chg="add mod">
          <ac:chgData name="Elena Pavelea" userId="9fc7f788aa12d124" providerId="LiveId" clId="{9F5C5E95-F29A-456E-9A1B-FAF834901CCA}" dt="2026-06-18T10:34:05.302" v="912" actId="14100"/>
          <ac:spMkLst>
            <pc:docMk/>
            <pc:sldMk cId="662407652" sldId="262"/>
            <ac:spMk id="5" creationId="{F8DBBA46-F886-DB91-54BF-051EB68EE5BC}"/>
          </ac:spMkLst>
        </pc:spChg>
        <pc:spChg chg="add mod">
          <ac:chgData name="Elena Pavelea" userId="9fc7f788aa12d124" providerId="LiveId" clId="{9F5C5E95-F29A-456E-9A1B-FAF834901CCA}" dt="2026-06-21T16:21:19.089" v="5802" actId="20577"/>
          <ac:spMkLst>
            <pc:docMk/>
            <pc:sldMk cId="662407652" sldId="262"/>
            <ac:spMk id="8" creationId="{529F6EB3-7119-38C0-AE11-8BF9F6A4E15F}"/>
          </ac:spMkLst>
        </pc:spChg>
        <pc:picChg chg="add mod ord">
          <ac:chgData name="Elena Pavelea" userId="9fc7f788aa12d124" providerId="LiveId" clId="{9F5C5E95-F29A-456E-9A1B-FAF834901CCA}" dt="2026-06-18T10:36:33.029" v="968" actId="1076"/>
          <ac:picMkLst>
            <pc:docMk/>
            <pc:sldMk cId="662407652" sldId="262"/>
            <ac:picMk id="7" creationId="{2BE81B86-FA41-2B8C-CF43-CACA1C2002EB}"/>
          </ac:picMkLst>
        </pc:picChg>
      </pc:sldChg>
      <pc:sldChg chg="addSp delSp modSp new mod">
        <pc:chgData name="Elena Pavelea" userId="9fc7f788aa12d124" providerId="LiveId" clId="{9F5C5E95-F29A-456E-9A1B-FAF834901CCA}" dt="2026-06-21T16:23:58.892" v="5846" actId="20577"/>
        <pc:sldMkLst>
          <pc:docMk/>
          <pc:sldMk cId="861428681" sldId="263"/>
        </pc:sldMkLst>
        <pc:spChg chg="mod">
          <ac:chgData name="Elena Pavelea" userId="9fc7f788aa12d124" providerId="LiveId" clId="{9F5C5E95-F29A-456E-9A1B-FAF834901CCA}" dt="2026-06-21T07:57:22.849" v="5103" actId="1076"/>
          <ac:spMkLst>
            <pc:docMk/>
            <pc:sldMk cId="861428681" sldId="263"/>
            <ac:spMk id="2" creationId="{163E79FE-5579-5102-A0D2-32BB55A7BC25}"/>
          </ac:spMkLst>
        </pc:spChg>
        <pc:spChg chg="add mod">
          <ac:chgData name="Elena Pavelea" userId="9fc7f788aa12d124" providerId="LiveId" clId="{9F5C5E95-F29A-456E-9A1B-FAF834901CCA}" dt="2026-06-18T12:55:24.311" v="2741" actId="1076"/>
          <ac:spMkLst>
            <pc:docMk/>
            <pc:sldMk cId="861428681" sldId="263"/>
            <ac:spMk id="6" creationId="{E0F0AE60-F907-9DCF-AC4A-697DBFA3065A}"/>
          </ac:spMkLst>
        </pc:spChg>
        <pc:spChg chg="add mod">
          <ac:chgData name="Elena Pavelea" userId="9fc7f788aa12d124" providerId="LiveId" clId="{9F5C5E95-F29A-456E-9A1B-FAF834901CCA}" dt="2026-06-21T16:23:58.892" v="5846" actId="20577"/>
          <ac:spMkLst>
            <pc:docMk/>
            <pc:sldMk cId="861428681" sldId="263"/>
            <ac:spMk id="7" creationId="{AECA1365-BD82-0350-4B5F-F07BF0FC8DEC}"/>
          </ac:spMkLst>
        </pc:spChg>
        <pc:spChg chg="add mod">
          <ac:chgData name="Elena Pavelea" userId="9fc7f788aa12d124" providerId="LiveId" clId="{9F5C5E95-F29A-456E-9A1B-FAF834901CCA}" dt="2026-06-21T16:23:40.710" v="5839" actId="1076"/>
          <ac:spMkLst>
            <pc:docMk/>
            <pc:sldMk cId="861428681" sldId="263"/>
            <ac:spMk id="8" creationId="{65BADDA9-D2C2-1155-7053-81022673F769}"/>
          </ac:spMkLst>
        </pc:spChg>
        <pc:spChg chg="add mod">
          <ac:chgData name="Elena Pavelea" userId="9fc7f788aa12d124" providerId="LiveId" clId="{9F5C5E95-F29A-456E-9A1B-FAF834901CCA}" dt="2026-06-21T16:23:10.255" v="5837" actId="1076"/>
          <ac:spMkLst>
            <pc:docMk/>
            <pc:sldMk cId="861428681" sldId="263"/>
            <ac:spMk id="9" creationId="{012200B5-D725-62FA-8B0C-F78651C5A98F}"/>
          </ac:spMkLst>
        </pc:spChg>
        <pc:graphicFrameChg chg="add mod">
          <ac:chgData name="Elena Pavelea" userId="9fc7f788aa12d124" providerId="LiveId" clId="{9F5C5E95-F29A-456E-9A1B-FAF834901CCA}" dt="2026-06-18T10:40:08.510" v="982" actId="1076"/>
          <ac:graphicFrameMkLst>
            <pc:docMk/>
            <pc:sldMk cId="861428681" sldId="263"/>
            <ac:graphicFrameMk id="4" creationId="{E41BC5C9-32F2-8815-6820-1594B81FAB5E}"/>
          </ac:graphicFrameMkLst>
        </pc:graphicFrameChg>
      </pc:sldChg>
      <pc:sldChg chg="addSp delSp modSp new mod setBg">
        <pc:chgData name="Elena Pavelea" userId="9fc7f788aa12d124" providerId="LiveId" clId="{9F5C5E95-F29A-456E-9A1B-FAF834901CCA}" dt="2026-06-21T16:43:20.259" v="5859" actId="1076"/>
        <pc:sldMkLst>
          <pc:docMk/>
          <pc:sldMk cId="2239694275" sldId="264"/>
        </pc:sldMkLst>
        <pc:spChg chg="mod ord">
          <ac:chgData name="Elena Pavelea" userId="9fc7f788aa12d124" providerId="LiveId" clId="{9F5C5E95-F29A-456E-9A1B-FAF834901CCA}" dt="2026-06-21T07:59:10.670" v="5119" actId="1076"/>
          <ac:spMkLst>
            <pc:docMk/>
            <pc:sldMk cId="2239694275" sldId="264"/>
            <ac:spMk id="2" creationId="{3ADF5EBF-1999-7FBC-5A7A-95DFFB448E39}"/>
          </ac:spMkLst>
        </pc:spChg>
        <pc:spChg chg="add mod">
          <ac:chgData name="Elena Pavelea" userId="9fc7f788aa12d124" providerId="LiveId" clId="{9F5C5E95-F29A-456E-9A1B-FAF834901CCA}" dt="2026-06-21T16:43:20.259" v="5859" actId="1076"/>
          <ac:spMkLst>
            <pc:docMk/>
            <pc:sldMk cId="2239694275" sldId="264"/>
            <ac:spMk id="8" creationId="{B9DBEAE6-6806-69F5-F598-2657736BEDCE}"/>
          </ac:spMkLst>
        </pc:spChg>
        <pc:spChg chg="add">
          <ac:chgData name="Elena Pavelea" userId="9fc7f788aa12d124" providerId="LiveId" clId="{9F5C5E95-F29A-456E-9A1B-FAF834901CCA}" dt="2026-06-18T10:56:23.799" v="1238" actId="26606"/>
          <ac:spMkLst>
            <pc:docMk/>
            <pc:sldMk cId="2239694275" sldId="264"/>
            <ac:spMk id="9" creationId="{22052095-6D4E-412C-BDAD-22612DA69DA5}"/>
          </ac:spMkLst>
        </pc:spChg>
        <pc:graphicFrameChg chg="add mod modGraphic">
          <ac:chgData name="Elena Pavelea" userId="9fc7f788aa12d124" providerId="LiveId" clId="{9F5C5E95-F29A-456E-9A1B-FAF834901CCA}" dt="2026-06-21T07:58:12.885" v="5110" actId="255"/>
          <ac:graphicFrameMkLst>
            <pc:docMk/>
            <pc:sldMk cId="2239694275" sldId="264"/>
            <ac:graphicFrameMk id="5" creationId="{F30F8342-A18F-95D5-68BA-F2773EA5A29D}"/>
          </ac:graphicFrameMkLst>
        </pc:graphicFrameChg>
        <pc:picChg chg="add mod">
          <ac:chgData name="Elena Pavelea" userId="9fc7f788aa12d124" providerId="LiveId" clId="{9F5C5E95-F29A-456E-9A1B-FAF834901CCA}" dt="2026-06-18T11:05:30.561" v="1279" actId="14100"/>
          <ac:picMkLst>
            <pc:docMk/>
            <pc:sldMk cId="2239694275" sldId="264"/>
            <ac:picMk id="4" creationId="{93543A7E-7870-98DE-77AD-F81352F9EA1E}"/>
          </ac:picMkLst>
        </pc:picChg>
        <pc:picChg chg="add">
          <ac:chgData name="Elena Pavelea" userId="9fc7f788aa12d124" providerId="LiveId" clId="{9F5C5E95-F29A-456E-9A1B-FAF834901CCA}" dt="2026-06-18T10:56:23.799" v="1238" actId="26606"/>
          <ac:picMkLst>
            <pc:docMk/>
            <pc:sldMk cId="2239694275" sldId="264"/>
            <ac:picMk id="11" creationId="{8606ADE0-AB1F-4565-8DAA-F9038957256C}"/>
          </ac:picMkLst>
        </pc:picChg>
        <pc:picChg chg="add">
          <ac:chgData name="Elena Pavelea" userId="9fc7f788aa12d124" providerId="LiveId" clId="{9F5C5E95-F29A-456E-9A1B-FAF834901CCA}" dt="2026-06-18T10:56:23.799" v="1238" actId="26606"/>
          <ac:picMkLst>
            <pc:docMk/>
            <pc:sldMk cId="2239694275" sldId="264"/>
            <ac:picMk id="13" creationId="{1F77F438-9D32-4287-9708-0AC36FEBC929}"/>
          </ac:picMkLst>
        </pc:picChg>
      </pc:sldChg>
      <pc:sldChg chg="addSp delSp modSp new mod modNotesTx">
        <pc:chgData name="Elena Pavelea" userId="9fc7f788aa12d124" providerId="LiveId" clId="{9F5C5E95-F29A-456E-9A1B-FAF834901CCA}" dt="2026-06-21T18:01:25.160" v="6024" actId="20577"/>
        <pc:sldMkLst>
          <pc:docMk/>
          <pc:sldMk cId="1768590328" sldId="265"/>
        </pc:sldMkLst>
        <pc:spChg chg="mod">
          <ac:chgData name="Elena Pavelea" userId="9fc7f788aa12d124" providerId="LiveId" clId="{9F5C5E95-F29A-456E-9A1B-FAF834901CCA}" dt="2026-06-20T17:38:23.441" v="4862" actId="113"/>
          <ac:spMkLst>
            <pc:docMk/>
            <pc:sldMk cId="1768590328" sldId="265"/>
            <ac:spMk id="2" creationId="{DB106002-857E-ABDD-D6C4-E42BAE9A7C7A}"/>
          </ac:spMkLst>
        </pc:spChg>
        <pc:spChg chg="add del mod">
          <ac:chgData name="Elena Pavelea" userId="9fc7f788aa12d124" providerId="LiveId" clId="{9F5C5E95-F29A-456E-9A1B-FAF834901CCA}" dt="2026-06-20T17:38:52.767" v="4865"/>
          <ac:spMkLst>
            <pc:docMk/>
            <pc:sldMk cId="1768590328" sldId="265"/>
            <ac:spMk id="3" creationId="{2912FFC4-4395-BC5B-39F1-FD743E90801F}"/>
          </ac:spMkLst>
        </pc:spChg>
        <pc:spChg chg="add mod">
          <ac:chgData name="Elena Pavelea" userId="9fc7f788aa12d124" providerId="LiveId" clId="{9F5C5E95-F29A-456E-9A1B-FAF834901CCA}" dt="2026-06-21T17:57:56.862" v="6013" actId="1076"/>
          <ac:spMkLst>
            <pc:docMk/>
            <pc:sldMk cId="1768590328" sldId="265"/>
            <ac:spMk id="4" creationId="{57D0291E-C026-561E-3AE1-5D73D34A60DD}"/>
          </ac:spMkLst>
        </pc:spChg>
        <pc:spChg chg="add mod">
          <ac:chgData name="Elena Pavelea" userId="9fc7f788aa12d124" providerId="LiveId" clId="{9F5C5E95-F29A-456E-9A1B-FAF834901CCA}" dt="2026-06-21T17:57:16.074" v="6009" actId="1076"/>
          <ac:spMkLst>
            <pc:docMk/>
            <pc:sldMk cId="1768590328" sldId="265"/>
            <ac:spMk id="7" creationId="{D862D557-CFA0-7729-635C-38D51F946A31}"/>
          </ac:spMkLst>
        </pc:spChg>
        <pc:spChg chg="add mod">
          <ac:chgData name="Elena Pavelea" userId="9fc7f788aa12d124" providerId="LiveId" clId="{9F5C5E95-F29A-456E-9A1B-FAF834901CCA}" dt="2026-06-21T17:57:29.563" v="6010" actId="1076"/>
          <ac:spMkLst>
            <pc:docMk/>
            <pc:sldMk cId="1768590328" sldId="265"/>
            <ac:spMk id="12" creationId="{487B0720-D529-8653-2A7D-2678499F461C}"/>
          </ac:spMkLst>
        </pc:spChg>
        <pc:spChg chg="add mod">
          <ac:chgData name="Elena Pavelea" userId="9fc7f788aa12d124" providerId="LiveId" clId="{9F5C5E95-F29A-456E-9A1B-FAF834901CCA}" dt="2026-06-21T17:57:43.222" v="6012" actId="1076"/>
          <ac:spMkLst>
            <pc:docMk/>
            <pc:sldMk cId="1768590328" sldId="265"/>
            <ac:spMk id="13" creationId="{00A25FC6-6FFE-4B04-1484-FB2A629D8F0D}"/>
          </ac:spMkLst>
        </pc:spChg>
        <pc:spChg chg="add mod">
          <ac:chgData name="Elena Pavelea" userId="9fc7f788aa12d124" providerId="LiveId" clId="{9F5C5E95-F29A-456E-9A1B-FAF834901CCA}" dt="2026-06-21T17:57:33.779" v="6011" actId="1076"/>
          <ac:spMkLst>
            <pc:docMk/>
            <pc:sldMk cId="1768590328" sldId="265"/>
            <ac:spMk id="14" creationId="{29A39114-EE36-C4FC-6FF0-44A76E665236}"/>
          </ac:spMkLst>
        </pc:spChg>
        <pc:graphicFrameChg chg="add mod">
          <ac:chgData name="Elena Pavelea" userId="9fc7f788aa12d124" providerId="LiveId" clId="{9F5C5E95-F29A-456E-9A1B-FAF834901CCA}" dt="2026-06-21T17:57:09.272" v="6008" actId="1076"/>
          <ac:graphicFrameMkLst>
            <pc:docMk/>
            <pc:sldMk cId="1768590328" sldId="265"/>
            <ac:graphicFrameMk id="6" creationId="{3E5CE724-FFCD-CE20-0151-68CCD0F302F8}"/>
          </ac:graphicFrameMkLst>
        </pc:graphicFrameChg>
      </pc:sldChg>
      <pc:sldChg chg="addSp delSp modSp new mod modNotesTx">
        <pc:chgData name="Elena Pavelea" userId="9fc7f788aa12d124" providerId="LiveId" clId="{9F5C5E95-F29A-456E-9A1B-FAF834901CCA}" dt="2026-06-21T16:56:48.263" v="5913" actId="20577"/>
        <pc:sldMkLst>
          <pc:docMk/>
          <pc:sldMk cId="2766333462" sldId="266"/>
        </pc:sldMkLst>
        <pc:spChg chg="add mod">
          <ac:chgData name="Elena Pavelea" userId="9fc7f788aa12d124" providerId="LiveId" clId="{9F5C5E95-F29A-456E-9A1B-FAF834901CCA}" dt="2026-06-21T16:55:42.103" v="5910"/>
          <ac:spMkLst>
            <pc:docMk/>
            <pc:sldMk cId="2766333462" sldId="266"/>
            <ac:spMk id="5" creationId="{32BA6C54-BECD-8D53-8413-C002ADD5EF9F}"/>
          </ac:spMkLst>
        </pc:spChg>
        <pc:graphicFrameChg chg="add mod modGraphic">
          <ac:chgData name="Elena Pavelea" userId="9fc7f788aa12d124" providerId="LiveId" clId="{9F5C5E95-F29A-456E-9A1B-FAF834901CCA}" dt="2026-06-20T17:47:12.265" v="4896" actId="12"/>
          <ac:graphicFrameMkLst>
            <pc:docMk/>
            <pc:sldMk cId="2766333462" sldId="266"/>
            <ac:graphicFrameMk id="4" creationId="{BBD40D55-B491-6C8C-FFB1-6F1802503033}"/>
          </ac:graphicFrameMkLst>
        </pc:graphicFrameChg>
      </pc:sldChg>
      <pc:sldChg chg="addSp delSp modSp new mod">
        <pc:chgData name="Elena Pavelea" userId="9fc7f788aa12d124" providerId="LiveId" clId="{9F5C5E95-F29A-456E-9A1B-FAF834901CCA}" dt="2026-06-21T17:02:37.912" v="5915" actId="122"/>
        <pc:sldMkLst>
          <pc:docMk/>
          <pc:sldMk cId="974046148" sldId="267"/>
        </pc:sldMkLst>
        <pc:spChg chg="mod">
          <ac:chgData name="Elena Pavelea" userId="9fc7f788aa12d124" providerId="LiveId" clId="{9F5C5E95-F29A-456E-9A1B-FAF834901CCA}" dt="2026-06-21T08:00:11.413" v="5125" actId="14100"/>
          <ac:spMkLst>
            <pc:docMk/>
            <pc:sldMk cId="974046148" sldId="267"/>
            <ac:spMk id="2" creationId="{FB75359A-A10F-F670-0DBC-0966B1B639DF}"/>
          </ac:spMkLst>
        </pc:spChg>
        <pc:spChg chg="del mod">
          <ac:chgData name="Elena Pavelea" userId="9fc7f788aa12d124" providerId="LiveId" clId="{9F5C5E95-F29A-456E-9A1B-FAF834901CCA}" dt="2026-06-20T11:29:08.963" v="2903" actId="478"/>
          <ac:spMkLst>
            <pc:docMk/>
            <pc:sldMk cId="974046148" sldId="267"/>
            <ac:spMk id="3" creationId="{3C31B1B2-5D08-B7E5-F71A-8273509185AE}"/>
          </ac:spMkLst>
        </pc:spChg>
        <pc:spChg chg="add del mod">
          <ac:chgData name="Elena Pavelea" userId="9fc7f788aa12d124" providerId="LiveId" clId="{9F5C5E95-F29A-456E-9A1B-FAF834901CCA}" dt="2026-06-20T11:23:17.148" v="2792"/>
          <ac:spMkLst>
            <pc:docMk/>
            <pc:sldMk cId="974046148" sldId="267"/>
            <ac:spMk id="6" creationId="{A132034D-D2F8-B358-8633-26288B272A68}"/>
          </ac:spMkLst>
        </pc:spChg>
        <pc:spChg chg="add mod">
          <ac:chgData name="Elena Pavelea" userId="9fc7f788aa12d124" providerId="LiveId" clId="{9F5C5E95-F29A-456E-9A1B-FAF834901CCA}" dt="2026-06-20T11:38:38.194" v="2943" actId="1076"/>
          <ac:spMkLst>
            <pc:docMk/>
            <pc:sldMk cId="974046148" sldId="267"/>
            <ac:spMk id="7" creationId="{A938A148-0ADC-C86F-96AA-256A912F3BFB}"/>
          </ac:spMkLst>
        </pc:spChg>
        <pc:spChg chg="add mod">
          <ac:chgData name="Elena Pavelea" userId="9fc7f788aa12d124" providerId="LiveId" clId="{9F5C5E95-F29A-456E-9A1B-FAF834901CCA}" dt="2026-06-20T11:38:33.395" v="2942" actId="1076"/>
          <ac:spMkLst>
            <pc:docMk/>
            <pc:sldMk cId="974046148" sldId="267"/>
            <ac:spMk id="8" creationId="{A16FAA45-CC47-DCBF-C4CC-1A7C985AF98B}"/>
          </ac:spMkLst>
        </pc:spChg>
        <pc:spChg chg="add mod">
          <ac:chgData name="Elena Pavelea" userId="9fc7f788aa12d124" providerId="LiveId" clId="{9F5C5E95-F29A-456E-9A1B-FAF834901CCA}" dt="2026-06-20T11:38:29.942" v="2941" actId="1076"/>
          <ac:spMkLst>
            <pc:docMk/>
            <pc:sldMk cId="974046148" sldId="267"/>
            <ac:spMk id="9" creationId="{D1E0B2B5-2B06-D4B8-7817-9D63FACBDB93}"/>
          </ac:spMkLst>
        </pc:spChg>
        <pc:spChg chg="add mod">
          <ac:chgData name="Elena Pavelea" userId="9fc7f788aa12d124" providerId="LiveId" clId="{9F5C5E95-F29A-456E-9A1B-FAF834901CCA}" dt="2026-06-21T17:02:37.912" v="5915" actId="122"/>
          <ac:spMkLst>
            <pc:docMk/>
            <pc:sldMk cId="974046148" sldId="267"/>
            <ac:spMk id="10" creationId="{6703AEF6-9588-145F-E32C-1C4977AF8DF9}"/>
          </ac:spMkLst>
        </pc:spChg>
        <pc:spChg chg="add mod">
          <ac:chgData name="Elena Pavelea" userId="9fc7f788aa12d124" providerId="LiveId" clId="{9F5C5E95-F29A-456E-9A1B-FAF834901CCA}" dt="2026-06-21T08:00:34.061" v="5129" actId="1076"/>
          <ac:spMkLst>
            <pc:docMk/>
            <pc:sldMk cId="974046148" sldId="267"/>
            <ac:spMk id="11" creationId="{866F4AF9-0007-E26A-7DDB-2CA5A21642DF}"/>
          </ac:spMkLst>
        </pc:spChg>
        <pc:spChg chg="add mod">
          <ac:chgData name="Elena Pavelea" userId="9fc7f788aa12d124" providerId="LiveId" clId="{9F5C5E95-F29A-456E-9A1B-FAF834901CCA}" dt="2026-06-20T11:54:16.306" v="2956" actId="1076"/>
          <ac:spMkLst>
            <pc:docMk/>
            <pc:sldMk cId="974046148" sldId="267"/>
            <ac:spMk id="12" creationId="{2810B91D-1524-1FF9-EEF7-1D1069B7447D}"/>
          </ac:spMkLst>
        </pc:spChg>
        <pc:spChg chg="add mod">
          <ac:chgData name="Elena Pavelea" userId="9fc7f788aa12d124" providerId="LiveId" clId="{9F5C5E95-F29A-456E-9A1B-FAF834901CCA}" dt="2026-06-20T11:55:34.322" v="2965" actId="1076"/>
          <ac:spMkLst>
            <pc:docMk/>
            <pc:sldMk cId="974046148" sldId="267"/>
            <ac:spMk id="13" creationId="{831590A4-04F3-3416-5A36-089EFA77CE05}"/>
          </ac:spMkLst>
        </pc:spChg>
        <pc:spChg chg="add mod">
          <ac:chgData name="Elena Pavelea" userId="9fc7f788aa12d124" providerId="LiveId" clId="{9F5C5E95-F29A-456E-9A1B-FAF834901CCA}" dt="2026-06-20T11:55:40.469" v="2966" actId="1076"/>
          <ac:spMkLst>
            <pc:docMk/>
            <pc:sldMk cId="974046148" sldId="267"/>
            <ac:spMk id="14" creationId="{0B42400B-0E23-3534-7CA6-6A444A432F12}"/>
          </ac:spMkLst>
        </pc:spChg>
        <pc:picChg chg="add mod">
          <ac:chgData name="Elena Pavelea" userId="9fc7f788aa12d124" providerId="LiveId" clId="{9F5C5E95-F29A-456E-9A1B-FAF834901CCA}" dt="2026-06-20T11:37:28.551" v="2913" actId="1076"/>
          <ac:picMkLst>
            <pc:docMk/>
            <pc:sldMk cId="974046148" sldId="267"/>
            <ac:picMk id="5" creationId="{241E1FCB-49A2-687B-FA1D-3035F4DE3049}"/>
          </ac:picMkLst>
        </pc:picChg>
      </pc:sldChg>
      <pc:sldChg chg="addSp delSp modSp new mod modNotesTx">
        <pc:chgData name="Elena Pavelea" userId="9fc7f788aa12d124" providerId="LiveId" clId="{9F5C5E95-F29A-456E-9A1B-FAF834901CCA}" dt="2026-06-21T17:59:18.271" v="6014" actId="1076"/>
        <pc:sldMkLst>
          <pc:docMk/>
          <pc:sldMk cId="2404016696" sldId="268"/>
        </pc:sldMkLst>
        <pc:spChg chg="mod">
          <ac:chgData name="Elena Pavelea" userId="9fc7f788aa12d124" providerId="LiveId" clId="{9F5C5E95-F29A-456E-9A1B-FAF834901CCA}" dt="2026-06-21T17:59:18.271" v="6014" actId="1076"/>
          <ac:spMkLst>
            <pc:docMk/>
            <pc:sldMk cId="2404016696" sldId="268"/>
            <ac:spMk id="2" creationId="{E048C1C2-873A-7EEA-B53C-7B63668B3E68}"/>
          </ac:spMkLst>
        </pc:spChg>
        <pc:spChg chg="del">
          <ac:chgData name="Elena Pavelea" userId="9fc7f788aa12d124" providerId="LiveId" clId="{9F5C5E95-F29A-456E-9A1B-FAF834901CCA}" dt="2026-06-20T12:00:56.245" v="3043" actId="931"/>
          <ac:spMkLst>
            <pc:docMk/>
            <pc:sldMk cId="2404016696" sldId="268"/>
            <ac:spMk id="3" creationId="{448768F3-56F6-0113-C399-782152F9BEB9}"/>
          </ac:spMkLst>
        </pc:spChg>
        <pc:spChg chg="add del mod">
          <ac:chgData name="Elena Pavelea" userId="9fc7f788aa12d124" providerId="LiveId" clId="{9F5C5E95-F29A-456E-9A1B-FAF834901CCA}" dt="2026-06-20T12:06:37.479" v="3199" actId="1032"/>
          <ac:spMkLst>
            <pc:docMk/>
            <pc:sldMk cId="2404016696" sldId="268"/>
            <ac:spMk id="7" creationId="{70C29F9E-2B12-6FC5-76F3-0606C0A1D573}"/>
          </ac:spMkLst>
        </pc:spChg>
        <pc:spChg chg="add mod">
          <ac:chgData name="Elena Pavelea" userId="9fc7f788aa12d124" providerId="LiveId" clId="{9F5C5E95-F29A-456E-9A1B-FAF834901CCA}" dt="2026-06-21T17:29:27.046" v="5923"/>
          <ac:spMkLst>
            <pc:docMk/>
            <pc:sldMk cId="2404016696" sldId="268"/>
            <ac:spMk id="11" creationId="{F40D3192-6202-54E7-04C5-2DDE6B682AE9}"/>
          </ac:spMkLst>
        </pc:spChg>
        <pc:graphicFrameChg chg="add mod modGraphic">
          <ac:chgData name="Elena Pavelea" userId="9fc7f788aa12d124" providerId="LiveId" clId="{9F5C5E95-F29A-456E-9A1B-FAF834901CCA}" dt="2026-06-20T12:40:52.991" v="3426" actId="122"/>
          <ac:graphicFrameMkLst>
            <pc:docMk/>
            <pc:sldMk cId="2404016696" sldId="268"/>
            <ac:graphicFrameMk id="8" creationId="{A369D138-8CD2-0527-F1FD-5D248DFD710E}"/>
          </ac:graphicFrameMkLst>
        </pc:graphicFrameChg>
        <pc:picChg chg="add del mod ord">
          <ac:chgData name="Elena Pavelea" userId="9fc7f788aa12d124" providerId="LiveId" clId="{9F5C5E95-F29A-456E-9A1B-FAF834901CCA}" dt="2026-06-20T12:04:53.176" v="3198" actId="478"/>
          <ac:picMkLst>
            <pc:docMk/>
            <pc:sldMk cId="2404016696" sldId="268"/>
            <ac:picMk id="5" creationId="{CD7F6A77-3EAB-2FFD-1271-5A3A9D5A4A9C}"/>
          </ac:picMkLst>
        </pc:picChg>
        <pc:picChg chg="add mod ord">
          <ac:chgData name="Elena Pavelea" userId="9fc7f788aa12d124" providerId="LiveId" clId="{9F5C5E95-F29A-456E-9A1B-FAF834901CCA}" dt="2026-06-20T12:29:18.090" v="3367" actId="1076"/>
          <ac:picMkLst>
            <pc:docMk/>
            <pc:sldMk cId="2404016696" sldId="268"/>
            <ac:picMk id="10" creationId="{3E00BFA1-E1E2-547F-638E-2DE83B0D7F5C}"/>
          </ac:picMkLst>
        </pc:picChg>
        <pc:picChg chg="add del mod">
          <ac:chgData name="Elena Pavelea" userId="9fc7f788aa12d124" providerId="LiveId" clId="{9F5C5E95-F29A-456E-9A1B-FAF834901CCA}" dt="2026-06-20T12:31:27.607" v="3377" actId="478"/>
          <ac:picMkLst>
            <pc:docMk/>
            <pc:sldMk cId="2404016696" sldId="268"/>
            <ac:picMk id="13" creationId="{610A9332-7394-9C38-BA38-8BDE66DB81CB}"/>
          </ac:picMkLst>
        </pc:picChg>
      </pc:sldChg>
      <pc:sldChg chg="addSp delSp modSp new mod">
        <pc:chgData name="Elena Pavelea" userId="9fc7f788aa12d124" providerId="LiveId" clId="{9F5C5E95-F29A-456E-9A1B-FAF834901CCA}" dt="2026-06-21T08:01:34.087" v="5137" actId="113"/>
        <pc:sldMkLst>
          <pc:docMk/>
          <pc:sldMk cId="569209644" sldId="269"/>
        </pc:sldMkLst>
        <pc:spChg chg="mod">
          <ac:chgData name="Elena Pavelea" userId="9fc7f788aa12d124" providerId="LiveId" clId="{9F5C5E95-F29A-456E-9A1B-FAF834901CCA}" dt="2026-06-21T08:01:34.087" v="5137" actId="113"/>
          <ac:spMkLst>
            <pc:docMk/>
            <pc:sldMk cId="569209644" sldId="269"/>
            <ac:spMk id="2" creationId="{14C3A7D6-878D-0D57-CA8B-1D433D3E368B}"/>
          </ac:spMkLst>
        </pc:spChg>
        <pc:spChg chg="del">
          <ac:chgData name="Elena Pavelea" userId="9fc7f788aa12d124" providerId="LiveId" clId="{9F5C5E95-F29A-456E-9A1B-FAF834901CCA}" dt="2026-06-20T12:42:04.715" v="3430" actId="931"/>
          <ac:spMkLst>
            <pc:docMk/>
            <pc:sldMk cId="569209644" sldId="269"/>
            <ac:spMk id="3" creationId="{7B7000C0-E7CC-4A1D-287C-EF4AF4BAC33D}"/>
          </ac:spMkLst>
        </pc:spChg>
        <pc:spChg chg="add mod">
          <ac:chgData name="Elena Pavelea" userId="9fc7f788aa12d124" providerId="LiveId" clId="{9F5C5E95-F29A-456E-9A1B-FAF834901CCA}" dt="2026-06-20T12:45:55.529" v="3466" actId="1076"/>
          <ac:spMkLst>
            <pc:docMk/>
            <pc:sldMk cId="569209644" sldId="269"/>
            <ac:spMk id="8" creationId="{BA7711C7-4D57-A993-4ADF-166121A78097}"/>
          </ac:spMkLst>
        </pc:spChg>
        <pc:spChg chg="add mod">
          <ac:chgData name="Elena Pavelea" userId="9fc7f788aa12d124" providerId="LiveId" clId="{9F5C5E95-F29A-456E-9A1B-FAF834901CCA}" dt="2026-06-20T12:56:42.477" v="3500" actId="1076"/>
          <ac:spMkLst>
            <pc:docMk/>
            <pc:sldMk cId="569209644" sldId="269"/>
            <ac:spMk id="9" creationId="{71B92D3D-4543-8CEB-5929-09BFE1C0A2D3}"/>
          </ac:spMkLst>
        </pc:spChg>
        <pc:picChg chg="add mod ord">
          <ac:chgData name="Elena Pavelea" userId="9fc7f788aa12d124" providerId="LiveId" clId="{9F5C5E95-F29A-456E-9A1B-FAF834901CCA}" dt="2026-06-20T12:56:23.071" v="3498" actId="14100"/>
          <ac:picMkLst>
            <pc:docMk/>
            <pc:sldMk cId="569209644" sldId="269"/>
            <ac:picMk id="5" creationId="{653B4CF6-FED9-5CC4-4506-2B1BDBED2657}"/>
          </ac:picMkLst>
        </pc:picChg>
        <pc:picChg chg="add mod">
          <ac:chgData name="Elena Pavelea" userId="9fc7f788aa12d124" providerId="LiveId" clId="{9F5C5E95-F29A-456E-9A1B-FAF834901CCA}" dt="2026-06-20T12:56:37.336" v="3499" actId="1076"/>
          <ac:picMkLst>
            <pc:docMk/>
            <pc:sldMk cId="569209644" sldId="269"/>
            <ac:picMk id="7" creationId="{1A63B002-6166-A1A7-C226-F9D90D5F386A}"/>
          </ac:picMkLst>
        </pc:picChg>
      </pc:sldChg>
      <pc:sldChg chg="addSp delSp modSp new mod modNotesTx">
        <pc:chgData name="Elena Pavelea" userId="9fc7f788aa12d124" providerId="LiveId" clId="{9F5C5E95-F29A-456E-9A1B-FAF834901CCA}" dt="2026-06-21T17:38:34.882" v="5931" actId="114"/>
        <pc:sldMkLst>
          <pc:docMk/>
          <pc:sldMk cId="2656736865" sldId="270"/>
        </pc:sldMkLst>
        <pc:spChg chg="mod">
          <ac:chgData name="Elena Pavelea" userId="9fc7f788aa12d124" providerId="LiveId" clId="{9F5C5E95-F29A-456E-9A1B-FAF834901CCA}" dt="2026-06-20T18:01:28.274" v="4949" actId="255"/>
          <ac:spMkLst>
            <pc:docMk/>
            <pc:sldMk cId="2656736865" sldId="270"/>
            <ac:spMk id="2" creationId="{E7700A91-4051-7427-33C2-4EEB2B1B872D}"/>
          </ac:spMkLst>
        </pc:spChg>
        <pc:spChg chg="del">
          <ac:chgData name="Elena Pavelea" userId="9fc7f788aa12d124" providerId="LiveId" clId="{9F5C5E95-F29A-456E-9A1B-FAF834901CCA}" dt="2026-06-20T12:58:14.781" v="3510" actId="931"/>
          <ac:spMkLst>
            <pc:docMk/>
            <pc:sldMk cId="2656736865" sldId="270"/>
            <ac:spMk id="3" creationId="{D155A89D-59A9-CBDA-29D9-030473CD5D14}"/>
          </ac:spMkLst>
        </pc:spChg>
        <pc:spChg chg="add mod">
          <ac:chgData name="Elena Pavelea" userId="9fc7f788aa12d124" providerId="LiveId" clId="{9F5C5E95-F29A-456E-9A1B-FAF834901CCA}" dt="2026-06-21T17:38:34.882" v="5931" actId="114"/>
          <ac:spMkLst>
            <pc:docMk/>
            <pc:sldMk cId="2656736865" sldId="270"/>
            <ac:spMk id="4" creationId="{9C8A73CE-0700-7F96-C51B-9655A9D68D89}"/>
          </ac:spMkLst>
        </pc:spChg>
        <pc:spChg chg="add mod">
          <ac:chgData name="Elena Pavelea" userId="9fc7f788aa12d124" providerId="LiveId" clId="{9F5C5E95-F29A-456E-9A1B-FAF834901CCA}" dt="2026-06-20T17:57:16.297" v="4938" actId="1076"/>
          <ac:spMkLst>
            <pc:docMk/>
            <pc:sldMk cId="2656736865" sldId="270"/>
            <ac:spMk id="7" creationId="{007CD1D5-4B51-D7E7-4408-5B704ACEC9F0}"/>
          </ac:spMkLst>
        </pc:spChg>
        <pc:spChg chg="add mod">
          <ac:chgData name="Elena Pavelea" userId="9fc7f788aa12d124" providerId="LiveId" clId="{9F5C5E95-F29A-456E-9A1B-FAF834901CCA}" dt="2026-06-20T17:57:27.715" v="4941" actId="113"/>
          <ac:spMkLst>
            <pc:docMk/>
            <pc:sldMk cId="2656736865" sldId="270"/>
            <ac:spMk id="8" creationId="{4B0647A7-7A31-606F-9AF1-374FD4A8E5B5}"/>
          </ac:spMkLst>
        </pc:spChg>
        <pc:spChg chg="add mod">
          <ac:chgData name="Elena Pavelea" userId="9fc7f788aa12d124" providerId="LiveId" clId="{9F5C5E95-F29A-456E-9A1B-FAF834901CCA}" dt="2026-06-20T13:16:46.286" v="3591" actId="1076"/>
          <ac:spMkLst>
            <pc:docMk/>
            <pc:sldMk cId="2656736865" sldId="270"/>
            <ac:spMk id="9" creationId="{F7B44F43-FBD7-1AAC-F308-128C89428CDE}"/>
          </ac:spMkLst>
        </pc:spChg>
        <pc:spChg chg="add mod">
          <ac:chgData name="Elena Pavelea" userId="9fc7f788aa12d124" providerId="LiveId" clId="{9F5C5E95-F29A-456E-9A1B-FAF834901CCA}" dt="2026-06-20T13:12:47.256" v="3570" actId="1076"/>
          <ac:spMkLst>
            <pc:docMk/>
            <pc:sldMk cId="2656736865" sldId="270"/>
            <ac:spMk id="10" creationId="{A5BD956D-CF84-5F91-F457-5900C2CFE2F6}"/>
          </ac:spMkLst>
        </pc:spChg>
        <pc:spChg chg="add mod">
          <ac:chgData name="Elena Pavelea" userId="9fc7f788aa12d124" providerId="LiveId" clId="{9F5C5E95-F29A-456E-9A1B-FAF834901CCA}" dt="2026-06-20T13:12:24.788" v="3568" actId="207"/>
          <ac:spMkLst>
            <pc:docMk/>
            <pc:sldMk cId="2656736865" sldId="270"/>
            <ac:spMk id="11" creationId="{94AA9846-338B-2F13-F841-31DC2F958184}"/>
          </ac:spMkLst>
        </pc:spChg>
        <pc:spChg chg="add mod">
          <ac:chgData name="Elena Pavelea" userId="9fc7f788aa12d124" providerId="LiveId" clId="{9F5C5E95-F29A-456E-9A1B-FAF834901CCA}" dt="2026-06-20T13:12:53.743" v="3571" actId="1076"/>
          <ac:spMkLst>
            <pc:docMk/>
            <pc:sldMk cId="2656736865" sldId="270"/>
            <ac:spMk id="12" creationId="{B31937CE-EA30-27D9-0C2F-B15ACEDDFB4C}"/>
          </ac:spMkLst>
        </pc:spChg>
        <pc:spChg chg="add mod">
          <ac:chgData name="Elena Pavelea" userId="9fc7f788aa12d124" providerId="LiveId" clId="{9F5C5E95-F29A-456E-9A1B-FAF834901CCA}" dt="2026-06-20T13:13:03.071" v="3573" actId="1076"/>
          <ac:spMkLst>
            <pc:docMk/>
            <pc:sldMk cId="2656736865" sldId="270"/>
            <ac:spMk id="13" creationId="{A17E6AF6-407A-E16D-DF4E-8C394D29E78E}"/>
          </ac:spMkLst>
        </pc:spChg>
        <pc:spChg chg="add mod">
          <ac:chgData name="Elena Pavelea" userId="9fc7f788aa12d124" providerId="LiveId" clId="{9F5C5E95-F29A-456E-9A1B-FAF834901CCA}" dt="2026-06-20T13:16:28.485" v="3590" actId="20577"/>
          <ac:spMkLst>
            <pc:docMk/>
            <pc:sldMk cId="2656736865" sldId="270"/>
            <ac:spMk id="14" creationId="{0EF0E24C-3110-7FAE-7106-DC5D869675C9}"/>
          </ac:spMkLst>
        </pc:spChg>
        <pc:spChg chg="add mod">
          <ac:chgData name="Elena Pavelea" userId="9fc7f788aa12d124" providerId="LiveId" clId="{9F5C5E95-F29A-456E-9A1B-FAF834901CCA}" dt="2026-06-20T13:13:15.140" v="3575" actId="1076"/>
          <ac:spMkLst>
            <pc:docMk/>
            <pc:sldMk cId="2656736865" sldId="270"/>
            <ac:spMk id="15" creationId="{41D2C58C-7FEF-58FA-6D81-F2C0327F1235}"/>
          </ac:spMkLst>
        </pc:spChg>
        <pc:spChg chg="add mod">
          <ac:chgData name="Elena Pavelea" userId="9fc7f788aa12d124" providerId="LiveId" clId="{9F5C5E95-F29A-456E-9A1B-FAF834901CCA}" dt="2026-06-20T13:13:19.164" v="3576" actId="1076"/>
          <ac:spMkLst>
            <pc:docMk/>
            <pc:sldMk cId="2656736865" sldId="270"/>
            <ac:spMk id="16" creationId="{93DA4212-1162-A055-A721-23E60EDA198E}"/>
          </ac:spMkLst>
        </pc:spChg>
        <pc:spChg chg="add del">
          <ac:chgData name="Elena Pavelea" userId="9fc7f788aa12d124" providerId="LiveId" clId="{9F5C5E95-F29A-456E-9A1B-FAF834901CCA}" dt="2026-06-20T13:19:29.377" v="3600" actId="22"/>
          <ac:spMkLst>
            <pc:docMk/>
            <pc:sldMk cId="2656736865" sldId="270"/>
            <ac:spMk id="20" creationId="{D4DB7B41-0835-BDBD-F927-072931B876F3}"/>
          </ac:spMkLst>
        </pc:spChg>
        <pc:picChg chg="add mod ord">
          <ac:chgData name="Elena Pavelea" userId="9fc7f788aa12d124" providerId="LiveId" clId="{9F5C5E95-F29A-456E-9A1B-FAF834901CCA}" dt="2026-06-20T13:18:58.447" v="3598" actId="1076"/>
          <ac:picMkLst>
            <pc:docMk/>
            <pc:sldMk cId="2656736865" sldId="270"/>
            <ac:picMk id="6" creationId="{3B8AC7B4-DA36-60E9-D6AB-1DD70C470B13}"/>
          </ac:picMkLst>
        </pc:picChg>
        <pc:picChg chg="add mod">
          <ac:chgData name="Elena Pavelea" userId="9fc7f788aa12d124" providerId="LiveId" clId="{9F5C5E95-F29A-456E-9A1B-FAF834901CCA}" dt="2026-06-20T13:17:37.370" v="3595" actId="1076"/>
          <ac:picMkLst>
            <pc:docMk/>
            <pc:sldMk cId="2656736865" sldId="270"/>
            <ac:picMk id="18" creationId="{4FF5B61F-61F5-852E-2417-BD4BA4A15DC1}"/>
          </ac:picMkLst>
        </pc:picChg>
      </pc:sldChg>
      <pc:sldChg chg="addSp delSp modSp new del mod ord">
        <pc:chgData name="Elena Pavelea" userId="9fc7f788aa12d124" providerId="LiveId" clId="{9F5C5E95-F29A-456E-9A1B-FAF834901CCA}" dt="2026-06-20T15:51:36.757" v="4226" actId="2696"/>
        <pc:sldMkLst>
          <pc:docMk/>
          <pc:sldMk cId="332063148" sldId="271"/>
        </pc:sldMkLst>
        <pc:spChg chg="mod">
          <ac:chgData name="Elena Pavelea" userId="9fc7f788aa12d124" providerId="LiveId" clId="{9F5C5E95-F29A-456E-9A1B-FAF834901CCA}" dt="2026-06-20T13:22:27.435" v="3617" actId="1076"/>
          <ac:spMkLst>
            <pc:docMk/>
            <pc:sldMk cId="332063148" sldId="271"/>
            <ac:spMk id="2" creationId="{7A99F8A8-5732-C32B-2205-C750BC250C79}"/>
          </ac:spMkLst>
        </pc:spChg>
        <pc:spChg chg="del">
          <ac:chgData name="Elena Pavelea" userId="9fc7f788aa12d124" providerId="LiveId" clId="{9F5C5E95-F29A-456E-9A1B-FAF834901CCA}" dt="2026-06-20T13:37:16.267" v="3780" actId="478"/>
          <ac:spMkLst>
            <pc:docMk/>
            <pc:sldMk cId="332063148" sldId="271"/>
            <ac:spMk id="3" creationId="{C68F3556-D7FB-B8C5-5EFA-FF864882F26A}"/>
          </ac:spMkLst>
        </pc:spChg>
        <pc:spChg chg="add mod">
          <ac:chgData name="Elena Pavelea" userId="9fc7f788aa12d124" providerId="LiveId" clId="{9F5C5E95-F29A-456E-9A1B-FAF834901CCA}" dt="2026-06-20T13:51:07.058" v="4115" actId="1076"/>
          <ac:spMkLst>
            <pc:docMk/>
            <pc:sldMk cId="332063148" sldId="271"/>
            <ac:spMk id="5" creationId="{03A17A1D-DA29-0411-F98B-3976FB36305A}"/>
          </ac:spMkLst>
        </pc:spChg>
        <pc:spChg chg="add mod">
          <ac:chgData name="Elena Pavelea" userId="9fc7f788aa12d124" providerId="LiveId" clId="{9F5C5E95-F29A-456E-9A1B-FAF834901CCA}" dt="2026-06-20T13:52:54.310" v="4130" actId="1076"/>
          <ac:spMkLst>
            <pc:docMk/>
            <pc:sldMk cId="332063148" sldId="271"/>
            <ac:spMk id="7" creationId="{443B2A39-889B-5D5B-B4CC-4AB3641DE42A}"/>
          </ac:spMkLst>
        </pc:spChg>
        <pc:spChg chg="add mod">
          <ac:chgData name="Elena Pavelea" userId="9fc7f788aa12d124" providerId="LiveId" clId="{9F5C5E95-F29A-456E-9A1B-FAF834901CCA}" dt="2026-06-20T13:56:11.507" v="4145" actId="1076"/>
          <ac:spMkLst>
            <pc:docMk/>
            <pc:sldMk cId="332063148" sldId="271"/>
            <ac:spMk id="9" creationId="{97D3B409-5BA9-36AF-4D71-A0AEED185903}"/>
          </ac:spMkLst>
        </pc:spChg>
        <pc:spChg chg="add mod">
          <ac:chgData name="Elena Pavelea" userId="9fc7f788aa12d124" providerId="LiveId" clId="{9F5C5E95-F29A-456E-9A1B-FAF834901CCA}" dt="2026-06-20T13:54:40.034" v="4138" actId="1076"/>
          <ac:spMkLst>
            <pc:docMk/>
            <pc:sldMk cId="332063148" sldId="271"/>
            <ac:spMk id="11" creationId="{70687BE8-59F4-98BE-99E0-CBACD590729B}"/>
          </ac:spMkLst>
        </pc:spChg>
        <pc:spChg chg="add mod">
          <ac:chgData name="Elena Pavelea" userId="9fc7f788aa12d124" providerId="LiveId" clId="{9F5C5E95-F29A-456E-9A1B-FAF834901CCA}" dt="2026-06-20T13:58:21.314" v="4176" actId="14100"/>
          <ac:spMkLst>
            <pc:docMk/>
            <pc:sldMk cId="332063148" sldId="271"/>
            <ac:spMk id="13" creationId="{610BDA6A-2E12-547A-7510-6C227138AF5F}"/>
          </ac:spMkLst>
        </pc:spChg>
        <pc:graphicFrameChg chg="add mod modGraphic">
          <ac:chgData name="Elena Pavelea" userId="9fc7f788aa12d124" providerId="LiveId" clId="{9F5C5E95-F29A-456E-9A1B-FAF834901CCA}" dt="2026-06-20T13:58:44.963" v="4177" actId="12269"/>
          <ac:graphicFrameMkLst>
            <pc:docMk/>
            <pc:sldMk cId="332063148" sldId="271"/>
            <ac:graphicFrameMk id="4" creationId="{ECF566C9-4624-D032-6701-492D2ABC48E5}"/>
          </ac:graphicFrameMkLst>
        </pc:graphicFrameChg>
      </pc:sldChg>
      <pc:sldChg chg="addSp delSp modSp new mod modNotesTx">
        <pc:chgData name="Elena Pavelea" userId="9fc7f788aa12d124" providerId="LiveId" clId="{9F5C5E95-F29A-456E-9A1B-FAF834901CCA}" dt="2026-06-21T17:53:33.774" v="6004"/>
        <pc:sldMkLst>
          <pc:docMk/>
          <pc:sldMk cId="327096053" sldId="272"/>
        </pc:sldMkLst>
        <pc:spChg chg="mod">
          <ac:chgData name="Elena Pavelea" userId="9fc7f788aa12d124" providerId="LiveId" clId="{9F5C5E95-F29A-456E-9A1B-FAF834901CCA}" dt="2026-06-21T08:05:15.864" v="5166" actId="20577"/>
          <ac:spMkLst>
            <pc:docMk/>
            <pc:sldMk cId="327096053" sldId="272"/>
            <ac:spMk id="2" creationId="{8B128543-F759-F3BB-78D3-FA4F72ED895D}"/>
          </ac:spMkLst>
        </pc:spChg>
        <pc:spChg chg="del">
          <ac:chgData name="Elena Pavelea" userId="9fc7f788aa12d124" providerId="LiveId" clId="{9F5C5E95-F29A-456E-9A1B-FAF834901CCA}" dt="2026-06-20T14:02:21.178" v="4197" actId="1032"/>
          <ac:spMkLst>
            <pc:docMk/>
            <pc:sldMk cId="327096053" sldId="272"/>
            <ac:spMk id="3" creationId="{429B7396-C5B3-614C-080B-226FD88349CD}"/>
          </ac:spMkLst>
        </pc:spChg>
        <pc:spChg chg="add del mod">
          <ac:chgData name="Elena Pavelea" userId="9fc7f788aa12d124" providerId="LiveId" clId="{9F5C5E95-F29A-456E-9A1B-FAF834901CCA}" dt="2026-06-20T15:56:28.827" v="4235" actId="1032"/>
          <ac:spMkLst>
            <pc:docMk/>
            <pc:sldMk cId="327096053" sldId="272"/>
            <ac:spMk id="6" creationId="{ABEDCA2F-C3BF-702E-2022-50C3E6AC2A83}"/>
          </ac:spMkLst>
        </pc:spChg>
        <pc:spChg chg="add mod">
          <ac:chgData name="Elena Pavelea" userId="9fc7f788aa12d124" providerId="LiveId" clId="{9F5C5E95-F29A-456E-9A1B-FAF834901CCA}" dt="2026-06-21T17:53:33.774" v="6004"/>
          <ac:spMkLst>
            <pc:docMk/>
            <pc:sldMk cId="327096053" sldId="272"/>
            <ac:spMk id="8" creationId="{A8FC8B85-C503-DE4E-E023-85D2DDA9E80C}"/>
          </ac:spMkLst>
        </pc:spChg>
        <pc:graphicFrameChg chg="add del mod modGraphic">
          <ac:chgData name="Elena Pavelea" userId="9fc7f788aa12d124" providerId="LiveId" clId="{9F5C5E95-F29A-456E-9A1B-FAF834901CCA}" dt="2026-06-20T15:53:46.760" v="4234" actId="478"/>
          <ac:graphicFrameMkLst>
            <pc:docMk/>
            <pc:sldMk cId="327096053" sldId="272"/>
            <ac:graphicFrameMk id="4" creationId="{30AA26FF-756F-9614-7EDD-0056D4353F3E}"/>
          </ac:graphicFrameMkLst>
        </pc:graphicFrameChg>
        <pc:graphicFrameChg chg="add mod modGraphic">
          <ac:chgData name="Elena Pavelea" userId="9fc7f788aa12d124" providerId="LiveId" clId="{9F5C5E95-F29A-456E-9A1B-FAF834901CCA}" dt="2026-06-20T16:36:30.791" v="4468" actId="20577"/>
          <ac:graphicFrameMkLst>
            <pc:docMk/>
            <pc:sldMk cId="327096053" sldId="272"/>
            <ac:graphicFrameMk id="7" creationId="{C1D15E36-DDB8-0619-D007-422BDEEAE08F}"/>
          </ac:graphicFrameMkLst>
        </pc:graphicFrameChg>
      </pc:sldChg>
      <pc:sldChg chg="modSp new mod ord">
        <pc:chgData name="Elena Pavelea" userId="9fc7f788aa12d124" providerId="LiveId" clId="{9F5C5E95-F29A-456E-9A1B-FAF834901CCA}" dt="2026-06-20T18:23:13.023" v="5051" actId="20577"/>
        <pc:sldMkLst>
          <pc:docMk/>
          <pc:sldMk cId="870363471" sldId="273"/>
        </pc:sldMkLst>
        <pc:spChg chg="mod">
          <ac:chgData name="Elena Pavelea" userId="9fc7f788aa12d124" providerId="LiveId" clId="{9F5C5E95-F29A-456E-9A1B-FAF834901CCA}" dt="2026-06-20T17:00:28.713" v="4670" actId="1076"/>
          <ac:spMkLst>
            <pc:docMk/>
            <pc:sldMk cId="870363471" sldId="273"/>
            <ac:spMk id="2" creationId="{8007F3B8-2CD9-4ACC-EBC4-CB7110CF9B88}"/>
          </ac:spMkLst>
        </pc:spChg>
        <pc:spChg chg="mod">
          <ac:chgData name="Elena Pavelea" userId="9fc7f788aa12d124" providerId="LiveId" clId="{9F5C5E95-F29A-456E-9A1B-FAF834901CCA}" dt="2026-06-20T18:23:13.023" v="5051" actId="20577"/>
          <ac:spMkLst>
            <pc:docMk/>
            <pc:sldMk cId="870363471" sldId="273"/>
            <ac:spMk id="3" creationId="{AF11468A-EB84-DC24-41F0-596F043948E6}"/>
          </ac:spMkLst>
        </pc:spChg>
      </pc:sldChg>
      <pc:sldChg chg="modSp new mod">
        <pc:chgData name="Elena Pavelea" userId="9fc7f788aa12d124" providerId="LiveId" clId="{9F5C5E95-F29A-456E-9A1B-FAF834901CCA}" dt="2026-06-20T18:28:05.808" v="5067" actId="1076"/>
        <pc:sldMkLst>
          <pc:docMk/>
          <pc:sldMk cId="1510874614" sldId="274"/>
        </pc:sldMkLst>
        <pc:spChg chg="mod">
          <ac:chgData name="Elena Pavelea" userId="9fc7f788aa12d124" providerId="LiveId" clId="{9F5C5E95-F29A-456E-9A1B-FAF834901CCA}" dt="2026-06-20T18:28:05.808" v="5067" actId="1076"/>
          <ac:spMkLst>
            <pc:docMk/>
            <pc:sldMk cId="1510874614" sldId="274"/>
            <ac:spMk id="2" creationId="{95D53D6E-E5C4-96A6-1BDD-41BE732C12AC}"/>
          </ac:spMkLst>
        </pc:spChg>
      </pc:sldChg>
      <pc:sldChg chg="addSp delSp modSp new mod setBg modNotesTx">
        <pc:chgData name="Elena Pavelea" userId="9fc7f788aa12d124" providerId="LiveId" clId="{9F5C5E95-F29A-456E-9A1B-FAF834901CCA}" dt="2026-06-21T17:50:30.429" v="5989" actId="20577"/>
        <pc:sldMkLst>
          <pc:docMk/>
          <pc:sldMk cId="442724206" sldId="275"/>
        </pc:sldMkLst>
        <pc:spChg chg="mod ord">
          <ac:chgData name="Elena Pavelea" userId="9fc7f788aa12d124" providerId="LiveId" clId="{9F5C5E95-F29A-456E-9A1B-FAF834901CCA}" dt="2026-06-21T08:49:28.998" v="5343" actId="14861"/>
          <ac:spMkLst>
            <pc:docMk/>
            <pc:sldMk cId="442724206" sldId="275"/>
            <ac:spMk id="2" creationId="{5D16A559-ECD6-6728-C209-FBF3A7E50FAA}"/>
          </ac:spMkLst>
        </pc:spChg>
        <pc:spChg chg="del">
          <ac:chgData name="Elena Pavelea" userId="9fc7f788aa12d124" providerId="LiveId" clId="{9F5C5E95-F29A-456E-9A1B-FAF834901CCA}" dt="2026-06-21T08:19:02.663" v="5199" actId="931"/>
          <ac:spMkLst>
            <pc:docMk/>
            <pc:sldMk cId="442724206" sldId="275"/>
            <ac:spMk id="3" creationId="{9CE73702-C22C-DC56-961B-E101242EC221}"/>
          </ac:spMkLst>
        </pc:spChg>
        <pc:spChg chg="add del mod">
          <ac:chgData name="Elena Pavelea" userId="9fc7f788aa12d124" providerId="LiveId" clId="{9F5C5E95-F29A-456E-9A1B-FAF834901CCA}" dt="2026-06-21T08:19:15.199" v="5201" actId="931"/>
          <ac:spMkLst>
            <pc:docMk/>
            <pc:sldMk cId="442724206" sldId="275"/>
            <ac:spMk id="7" creationId="{B60E6D1B-91B4-538C-7BB8-65C5F52721D1}"/>
          </ac:spMkLst>
        </pc:spChg>
        <pc:spChg chg="add mod">
          <ac:chgData name="Elena Pavelea" userId="9fc7f788aa12d124" providerId="LiveId" clId="{9F5C5E95-F29A-456E-9A1B-FAF834901CCA}" dt="2026-06-21T17:43:23.601" v="5987" actId="20577"/>
          <ac:spMkLst>
            <pc:docMk/>
            <pc:sldMk cId="442724206" sldId="275"/>
            <ac:spMk id="10" creationId="{74A8672C-F272-B3F5-2CA2-C7C50D9126A7}"/>
          </ac:spMkLst>
        </pc:spChg>
        <pc:spChg chg="add del mod">
          <ac:chgData name="Elena Pavelea" userId="9fc7f788aa12d124" providerId="LiveId" clId="{9F5C5E95-F29A-456E-9A1B-FAF834901CCA}" dt="2026-06-21T08:44:28.117" v="5316" actId="478"/>
          <ac:spMkLst>
            <pc:docMk/>
            <pc:sldMk cId="442724206" sldId="275"/>
            <ac:spMk id="11" creationId="{D936D073-4360-508B-26A8-90825B7BBEB0}"/>
          </ac:spMkLst>
        </pc:spChg>
        <pc:spChg chg="add">
          <ac:chgData name="Elena Pavelea" userId="9fc7f788aa12d124" providerId="LiveId" clId="{9F5C5E95-F29A-456E-9A1B-FAF834901CCA}" dt="2026-06-21T08:47:55.619" v="5335" actId="26606"/>
          <ac:spMkLst>
            <pc:docMk/>
            <pc:sldMk cId="442724206" sldId="275"/>
            <ac:spMk id="12" creationId="{A06B5813-8E93-4EEC-B5DD-E9F57F603A5F}"/>
          </ac:spMkLst>
        </pc:spChg>
        <pc:spChg chg="add del">
          <ac:chgData name="Elena Pavelea" userId="9fc7f788aa12d124" providerId="LiveId" clId="{9F5C5E95-F29A-456E-9A1B-FAF834901CCA}" dt="2026-06-21T08:48:48.242" v="5339" actId="11529"/>
          <ac:spMkLst>
            <pc:docMk/>
            <pc:sldMk cId="442724206" sldId="275"/>
            <ac:spMk id="14" creationId="{2626D21D-07B8-5690-8A51-57811951C85D}"/>
          </ac:spMkLst>
        </pc:spChg>
        <pc:spChg chg="add del">
          <ac:chgData name="Elena Pavelea" userId="9fc7f788aa12d124" providerId="LiveId" clId="{9F5C5E95-F29A-456E-9A1B-FAF834901CCA}" dt="2026-06-21T08:47:24.325" v="5334" actId="26606"/>
          <ac:spMkLst>
            <pc:docMk/>
            <pc:sldMk cId="442724206" sldId="275"/>
            <ac:spMk id="15" creationId="{1FFF7873-0DD0-4FEA-8FE9-8DD8AEA4315B}"/>
          </ac:spMkLst>
        </pc:spChg>
        <pc:spChg chg="add mod">
          <ac:chgData name="Elena Pavelea" userId="9fc7f788aa12d124" providerId="LiveId" clId="{9F5C5E95-F29A-456E-9A1B-FAF834901CCA}" dt="2026-06-21T09:12:27.907" v="5602" actId="20577"/>
          <ac:spMkLst>
            <pc:docMk/>
            <pc:sldMk cId="442724206" sldId="275"/>
            <ac:spMk id="16" creationId="{E1E3BE1B-BC7A-F6DE-A6BC-01603E4A8973}"/>
          </ac:spMkLst>
        </pc:spChg>
        <pc:spChg chg="add mod">
          <ac:chgData name="Elena Pavelea" userId="9fc7f788aa12d124" providerId="LiveId" clId="{9F5C5E95-F29A-456E-9A1B-FAF834901CCA}" dt="2026-06-21T09:15:48.232" v="5623" actId="1076"/>
          <ac:spMkLst>
            <pc:docMk/>
            <pc:sldMk cId="442724206" sldId="275"/>
            <ac:spMk id="18" creationId="{D851727B-3E0A-B9E3-6F2F-E94EF0938BB4}"/>
          </ac:spMkLst>
        </pc:spChg>
        <pc:picChg chg="add del mod ord">
          <ac:chgData name="Elena Pavelea" userId="9fc7f788aa12d124" providerId="LiveId" clId="{9F5C5E95-F29A-456E-9A1B-FAF834901CCA}" dt="2026-06-21T08:19:05.357" v="5200" actId="478"/>
          <ac:picMkLst>
            <pc:docMk/>
            <pc:sldMk cId="442724206" sldId="275"/>
            <ac:picMk id="5" creationId="{584A2615-5645-9129-78EC-A8B3444A96C3}"/>
          </ac:picMkLst>
        </pc:picChg>
        <pc:picChg chg="add mod ord modCrop">
          <ac:chgData name="Elena Pavelea" userId="9fc7f788aa12d124" providerId="LiveId" clId="{9F5C5E95-F29A-456E-9A1B-FAF834901CCA}" dt="2026-06-21T09:12:56.798" v="5603" actId="29295"/>
          <ac:picMkLst>
            <pc:docMk/>
            <pc:sldMk cId="442724206" sldId="275"/>
            <ac:picMk id="9" creationId="{D0604C7D-FDD5-B38B-E746-C688F8A1E5D2}"/>
          </ac:picMkLst>
        </pc:picChg>
        <pc:picChg chg="add">
          <ac:chgData name="Elena Pavelea" userId="9fc7f788aa12d124" providerId="LiveId" clId="{9F5C5E95-F29A-456E-9A1B-FAF834901CCA}" dt="2026-06-21T08:47:55.619" v="5335" actId="26606"/>
          <ac:picMkLst>
            <pc:docMk/>
            <pc:sldMk cId="442724206" sldId="275"/>
            <ac:picMk id="13" creationId="{BDB9B4CD-9C12-49E2-BF8A-6063967BDD20}"/>
          </ac:picMkLst>
        </pc:picChg>
        <pc:picChg chg="add del">
          <ac:chgData name="Elena Pavelea" userId="9fc7f788aa12d124" providerId="LiveId" clId="{9F5C5E95-F29A-456E-9A1B-FAF834901CCA}" dt="2026-06-21T08:47:24.325" v="5334" actId="26606"/>
          <ac:picMkLst>
            <pc:docMk/>
            <pc:sldMk cId="442724206" sldId="275"/>
            <ac:picMk id="17" creationId="{82284447-B84C-4C3B-98EA-03E44DB755D8}"/>
          </ac:picMkLst>
        </pc:picChg>
        <pc:picChg chg="add del">
          <ac:chgData name="Elena Pavelea" userId="9fc7f788aa12d124" providerId="LiveId" clId="{9F5C5E95-F29A-456E-9A1B-FAF834901CCA}" dt="2026-06-21T08:47:24.325" v="5334" actId="26606"/>
          <ac:picMkLst>
            <pc:docMk/>
            <pc:sldMk cId="442724206" sldId="275"/>
            <ac:picMk id="21" creationId="{DD2CF979-0F0E-4E68-A483-DBF0A635F3EC}"/>
          </ac:picMkLst>
        </pc:picChg>
        <pc:cxnChg chg="add del">
          <ac:chgData name="Elena Pavelea" userId="9fc7f788aa12d124" providerId="LiveId" clId="{9F5C5E95-F29A-456E-9A1B-FAF834901CCA}" dt="2026-06-21T08:47:24.325" v="5334" actId="26606"/>
          <ac:cxnSpMkLst>
            <pc:docMk/>
            <pc:sldMk cId="442724206" sldId="275"/>
            <ac:cxnSpMk id="19" creationId="{4140E084-3765-4F4D-AD43-DDB43996997B}"/>
          </ac:cxnSpMkLst>
        </pc:cxnChg>
      </pc:sldChg>
      <pc:sldMasterChg chg="setBg modSldLayout">
        <pc:chgData name="Elena Pavelea" userId="9fc7f788aa12d124" providerId="LiveId" clId="{9F5C5E95-F29A-456E-9A1B-FAF834901CCA}" dt="2026-06-20T13:33:54.064" v="3776"/>
        <pc:sldMasterMkLst>
          <pc:docMk/>
          <pc:sldMasterMk cId="3984614135" sldId="2147483797"/>
        </pc:sldMasterMkLst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16126239" sldId="2147483798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2413130831" sldId="2147483799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1861846485" sldId="2147483800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1300635395" sldId="2147483801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464815006" sldId="2147483802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3129178798" sldId="2147483803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3275055211" sldId="2147483804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3073160078" sldId="2147483805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3318963426" sldId="2147483806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2533189774" sldId="2147483807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2830336069" sldId="2147483808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435194353" sldId="2147483809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431701586" sldId="2147483810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2958495523" sldId="2147483811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1962268585" sldId="2147483812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3455725743" sldId="2147483813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3262352677" sldId="2147483814"/>
          </pc:sldLayoutMkLst>
        </pc:sldLayoutChg>
        <pc:sldLayoutChg chg="setBg">
          <pc:chgData name="Elena Pavelea" userId="9fc7f788aa12d124" providerId="LiveId" clId="{9F5C5E95-F29A-456E-9A1B-FAF834901CCA}" dt="2026-06-20T13:33:54.064" v="3776"/>
          <pc:sldLayoutMkLst>
            <pc:docMk/>
            <pc:sldMasterMk cId="3984614135" sldId="2147483797"/>
            <pc:sldLayoutMk cId="667545131" sldId="2147483815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/>
              <a:t>Start-up Costs (£110,000)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FE9B-4552-BFD7-FBCB04DF3CC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FE9B-4552-BFD7-FBCB04DF3CC5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FE9B-4552-BFD7-FBCB04DF3CC5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hade val="51000"/>
                      <a:satMod val="130000"/>
                    </a:schemeClr>
                  </a:gs>
                  <a:gs pos="80000">
                    <a:schemeClr val="accent2">
                      <a:lumMod val="60000"/>
                      <a:shade val="93000"/>
                      <a:satMod val="130000"/>
                    </a:schemeClr>
                  </a:gs>
                  <a:gs pos="100000">
                    <a:schemeClr val="accent2">
                      <a:lumMod val="6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FE9B-4552-BFD7-FBCB04DF3CC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hade val="51000"/>
                      <a:satMod val="130000"/>
                    </a:schemeClr>
                  </a:gs>
                  <a:gs pos="80000">
                    <a:schemeClr val="accent4">
                      <a:lumMod val="60000"/>
                      <a:shade val="93000"/>
                      <a:satMod val="130000"/>
                    </a:schemeClr>
                  </a:gs>
                  <a:gs pos="100000">
                    <a:schemeClr val="accent4">
                      <a:lumMod val="6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9-FE9B-4552-BFD7-FBCB04DF3CC5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shade val="51000"/>
                      <a:satMod val="130000"/>
                    </a:schemeClr>
                  </a:gs>
                  <a:gs pos="80000">
                    <a:schemeClr val="accent6">
                      <a:lumMod val="60000"/>
                      <a:shade val="93000"/>
                      <a:satMod val="130000"/>
                    </a:schemeClr>
                  </a:gs>
                  <a:gs pos="100000">
                    <a:schemeClr val="accent6">
                      <a:lumMod val="6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B-FE9B-4552-BFD7-FBCB04DF3CC5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2">
                      <a:lumMod val="80000"/>
                      <a:lumOff val="20000"/>
                      <a:shade val="51000"/>
                      <a:satMod val="130000"/>
                    </a:schemeClr>
                  </a:gs>
                  <a:gs pos="80000">
                    <a:schemeClr val="accent2">
                      <a:lumMod val="80000"/>
                      <a:lumOff val="20000"/>
                      <a:shade val="93000"/>
                      <a:satMod val="130000"/>
                    </a:schemeClr>
                  </a:gs>
                  <a:gs pos="100000">
                    <a:schemeClr val="accent2">
                      <a:lumMod val="80000"/>
                      <a:lumOff val="2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D-FE9B-4552-BFD7-FBCB04DF3CC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Gym Equipment</c:v>
                </c:pt>
                <c:pt idx="1">
                  <c:v>Renovation</c:v>
                </c:pt>
                <c:pt idx="2">
                  <c:v>Creche Equipment</c:v>
                </c:pt>
                <c:pt idx="3">
                  <c:v>Marketing</c:v>
                </c:pt>
                <c:pt idx="4">
                  <c:v>Insurance &amp; Licenses</c:v>
                </c:pt>
                <c:pt idx="5">
                  <c:v>Initial Wages</c:v>
                </c:pt>
                <c:pt idx="6">
                  <c:v>Utilities</c:v>
                </c:pt>
              </c:strCache>
            </c:strRef>
          </c:cat>
          <c:val>
            <c:numRef>
              <c:f>Sheet1!$B$2:$B$8</c:f>
              <c:numCache>
                <c:formatCode>"£"#,##0_);[Red]\("£"#,##0\)</c:formatCode>
                <c:ptCount val="7"/>
                <c:pt idx="0">
                  <c:v>45000</c:v>
                </c:pt>
                <c:pt idx="1">
                  <c:v>20000</c:v>
                </c:pt>
                <c:pt idx="2">
                  <c:v>8000</c:v>
                </c:pt>
                <c:pt idx="3">
                  <c:v>5000</c:v>
                </c:pt>
                <c:pt idx="4">
                  <c:v>4000</c:v>
                </c:pt>
                <c:pt idx="5" formatCode="#,##0">
                  <c:v>24000</c:v>
                </c:pt>
                <c:pt idx="6">
                  <c:v>4000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141-42D1-A168-66B6EA255D39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7422D4-5985-4E5D-AE3A-E8F324A7334F}" type="doc">
      <dgm:prSet loTypeId="urn:microsoft.com/office/officeart/2005/8/layout/matrix1" loCatId="matrix" qsTypeId="urn:microsoft.com/office/officeart/2005/8/quickstyle/3d3" qsCatId="3D" csTypeId="urn:microsoft.com/office/officeart/2005/8/colors/accent2_5" csCatId="accent2" phldr="1"/>
      <dgm:spPr/>
      <dgm:t>
        <a:bodyPr/>
        <a:lstStyle/>
        <a:p>
          <a:endParaRPr lang="en-GB"/>
        </a:p>
      </dgm:t>
    </dgm:pt>
    <dgm:pt modelId="{7285CDE6-EB13-4131-ABB4-5C25BCF82FDD}">
      <dgm:prSet phldrT="[Text]" custT="1"/>
      <dgm:spPr/>
      <dgm:t>
        <a:bodyPr/>
        <a:lstStyle/>
        <a:p>
          <a:r>
            <a:rPr lang="en-GB" sz="3000" b="1" dirty="0">
              <a:latin typeface="Arial" panose="020B0604020202020204" pitchFamily="34" charset="0"/>
              <a:cs typeface="Arial" panose="020B0604020202020204" pitchFamily="34" charset="0"/>
            </a:rPr>
            <a:t>SMART Objectives</a:t>
          </a:r>
        </a:p>
      </dgm:t>
    </dgm:pt>
    <dgm:pt modelId="{1CD7E39D-C593-41DE-89B8-5D428365C38E}" type="parTrans" cxnId="{D93D216B-2387-4C33-97C3-18DF63BC2A39}">
      <dgm:prSet/>
      <dgm:spPr/>
      <dgm:t>
        <a:bodyPr/>
        <a:lstStyle/>
        <a:p>
          <a:endParaRPr lang="en-GB"/>
        </a:p>
      </dgm:t>
    </dgm:pt>
    <dgm:pt modelId="{A021BC79-D4C1-4810-B603-548C401B4596}" type="sibTrans" cxnId="{D93D216B-2387-4C33-97C3-18DF63BC2A39}">
      <dgm:prSet/>
      <dgm:spPr/>
      <dgm:t>
        <a:bodyPr/>
        <a:lstStyle/>
        <a:p>
          <a:endParaRPr lang="en-GB"/>
        </a:p>
      </dgm:t>
    </dgm:pt>
    <dgm:pt modelId="{FD9382E6-903D-4124-B0E2-849CB854CADF}">
      <dgm:prSet phldrT="[Text]" custT="1"/>
      <dgm:spPr/>
      <dgm:t>
        <a:bodyPr/>
        <a:lstStyle/>
        <a:p>
          <a:pPr algn="ctr">
            <a:buNone/>
          </a:pPr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</a:p>
        <a:p>
          <a:pPr algn="ctr">
            <a:buNone/>
          </a:pPr>
          <a:endParaRPr lang="en-GB" sz="3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ctr">
            <a:buNone/>
          </a:pPr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Gain 250 members</a:t>
          </a:r>
          <a:endParaRPr lang="en-GB" sz="3200" dirty="0"/>
        </a:p>
      </dgm:t>
    </dgm:pt>
    <dgm:pt modelId="{933AB0C0-E890-4AC9-8C30-5ACE5F0D391C}" type="parTrans" cxnId="{A11AA114-1398-47A4-AC68-C5D064BCC124}">
      <dgm:prSet/>
      <dgm:spPr/>
      <dgm:t>
        <a:bodyPr/>
        <a:lstStyle/>
        <a:p>
          <a:endParaRPr lang="en-GB"/>
        </a:p>
      </dgm:t>
    </dgm:pt>
    <dgm:pt modelId="{8CE17E10-19AB-4617-B6C5-00B7D6EC49C5}" type="sibTrans" cxnId="{A11AA114-1398-47A4-AC68-C5D064BCC124}">
      <dgm:prSet/>
      <dgm:spPr/>
      <dgm:t>
        <a:bodyPr/>
        <a:lstStyle/>
        <a:p>
          <a:endParaRPr lang="en-GB"/>
        </a:p>
      </dgm:t>
    </dgm:pt>
    <dgm:pt modelId="{B485287F-795D-4151-9DE1-797BCBD00971}">
      <dgm:prSet phldrT="[Text]" custT="1"/>
      <dgm:spPr/>
      <dgm:t>
        <a:bodyPr/>
        <a:lstStyle/>
        <a:p>
          <a:pPr algn="ctr">
            <a:buNone/>
          </a:pPr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     </a:t>
          </a:r>
        </a:p>
        <a:p>
          <a:pPr algn="ctr">
            <a:buNone/>
          </a:pPr>
          <a:endParaRPr lang="en-GB" sz="3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ctr">
            <a:buNone/>
          </a:pPr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Retain 80% of members </a:t>
          </a:r>
          <a:endParaRPr lang="en-GB" sz="3200" dirty="0"/>
        </a:p>
      </dgm:t>
    </dgm:pt>
    <dgm:pt modelId="{31F62903-23DD-4135-9B60-798CD36D52A1}" type="parTrans" cxnId="{BB0CED06-7BCF-4DDA-98D9-A0CA3A3DCA20}">
      <dgm:prSet/>
      <dgm:spPr/>
      <dgm:t>
        <a:bodyPr/>
        <a:lstStyle/>
        <a:p>
          <a:endParaRPr lang="en-GB"/>
        </a:p>
      </dgm:t>
    </dgm:pt>
    <dgm:pt modelId="{BFAFBAB3-AC2F-4519-9127-9B759BFA9483}" type="sibTrans" cxnId="{BB0CED06-7BCF-4DDA-98D9-A0CA3A3DCA20}">
      <dgm:prSet/>
      <dgm:spPr/>
      <dgm:t>
        <a:bodyPr/>
        <a:lstStyle/>
        <a:p>
          <a:endParaRPr lang="en-GB"/>
        </a:p>
      </dgm:t>
    </dgm:pt>
    <dgm:pt modelId="{D6DA2743-C4A2-4736-85F9-40200CD09432}">
      <dgm:prSet phldrT="[Text]" custT="1"/>
      <dgm:spPr/>
      <dgm:t>
        <a:bodyPr/>
        <a:lstStyle/>
        <a:p>
          <a:pPr algn="ctr">
            <a:buNone/>
          </a:pPr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    Achieve 85%    customer satisfaction </a:t>
          </a:r>
          <a:endParaRPr lang="en-GB" sz="3200" dirty="0"/>
        </a:p>
      </dgm:t>
    </dgm:pt>
    <dgm:pt modelId="{BAF0B87F-AB7C-4597-B2F7-3D89211DE120}" type="parTrans" cxnId="{08A2783D-DD57-446E-9BD6-562628FA38B4}">
      <dgm:prSet/>
      <dgm:spPr/>
      <dgm:t>
        <a:bodyPr/>
        <a:lstStyle/>
        <a:p>
          <a:endParaRPr lang="en-GB"/>
        </a:p>
      </dgm:t>
    </dgm:pt>
    <dgm:pt modelId="{123CAC3F-6A3F-4E83-B0DC-2210DBA7CCA4}" type="sibTrans" cxnId="{08A2783D-DD57-446E-9BD6-562628FA38B4}">
      <dgm:prSet/>
      <dgm:spPr/>
      <dgm:t>
        <a:bodyPr/>
        <a:lstStyle/>
        <a:p>
          <a:endParaRPr lang="en-GB"/>
        </a:p>
      </dgm:t>
    </dgm:pt>
    <dgm:pt modelId="{30DD4952-D6EE-4FA1-A783-521EFF4EA845}">
      <dgm:prSet phldrT="[Text]" phldr="1"/>
      <dgm:spPr/>
      <dgm:t>
        <a:bodyPr/>
        <a:lstStyle/>
        <a:p>
          <a:endParaRPr lang="en-GB"/>
        </a:p>
      </dgm:t>
    </dgm:pt>
    <dgm:pt modelId="{8695BA22-93E9-41E8-890F-99707C6ED62E}" type="parTrans" cxnId="{B9DC5321-BA08-4D65-9A79-74EF8BE5F105}">
      <dgm:prSet/>
      <dgm:spPr/>
      <dgm:t>
        <a:bodyPr/>
        <a:lstStyle/>
        <a:p>
          <a:endParaRPr lang="en-GB"/>
        </a:p>
      </dgm:t>
    </dgm:pt>
    <dgm:pt modelId="{4EC1E7A0-30A2-44DF-B315-6544FBFF89D5}" type="sibTrans" cxnId="{B9DC5321-BA08-4D65-9A79-74EF8BE5F105}">
      <dgm:prSet/>
      <dgm:spPr/>
      <dgm:t>
        <a:bodyPr/>
        <a:lstStyle/>
        <a:p>
          <a:endParaRPr lang="en-GB"/>
        </a:p>
      </dgm:t>
    </dgm:pt>
    <dgm:pt modelId="{DC93C73F-05F0-4D28-ABAC-C353D13D4379}">
      <dgm:prSet custT="1"/>
      <dgm:spPr/>
      <dgm:t>
        <a:bodyPr/>
        <a:lstStyle/>
        <a:p>
          <a:pPr algn="ctr"/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£25,000 monthly revenue </a:t>
          </a:r>
        </a:p>
      </dgm:t>
    </dgm:pt>
    <dgm:pt modelId="{5A1482BC-2E85-4DA7-9A13-6C3BEC894C21}" type="parTrans" cxnId="{57865955-8356-4ABB-ABB1-8D21631F4ABE}">
      <dgm:prSet/>
      <dgm:spPr/>
      <dgm:t>
        <a:bodyPr/>
        <a:lstStyle/>
        <a:p>
          <a:endParaRPr lang="en-GB"/>
        </a:p>
      </dgm:t>
    </dgm:pt>
    <dgm:pt modelId="{DDA2B043-A781-44D6-AC55-7CB2E2414100}" type="sibTrans" cxnId="{57865955-8356-4ABB-ABB1-8D21631F4ABE}">
      <dgm:prSet/>
      <dgm:spPr/>
      <dgm:t>
        <a:bodyPr/>
        <a:lstStyle/>
        <a:p>
          <a:endParaRPr lang="en-GB"/>
        </a:p>
      </dgm:t>
    </dgm:pt>
    <dgm:pt modelId="{A33561D5-EE55-40C4-8847-609E3853042F}">
      <dgm:prSet phldrT="[Text]"/>
      <dgm:spPr/>
      <dgm:t>
        <a:bodyPr/>
        <a:lstStyle/>
        <a:p>
          <a:pPr>
            <a:buNone/>
          </a:pPr>
          <a:endParaRPr lang="en-GB" dirty="0"/>
        </a:p>
      </dgm:t>
    </dgm:pt>
    <dgm:pt modelId="{9D3D95A2-E9C0-4911-9478-181FB0B0BCC6}" type="parTrans" cxnId="{E2ACB82B-A9FA-4E4B-9107-C760FCEC2F20}">
      <dgm:prSet/>
      <dgm:spPr/>
      <dgm:t>
        <a:bodyPr/>
        <a:lstStyle/>
        <a:p>
          <a:endParaRPr lang="en-GB"/>
        </a:p>
      </dgm:t>
    </dgm:pt>
    <dgm:pt modelId="{7B599500-8C23-4A99-AB76-0742688C98A8}" type="sibTrans" cxnId="{E2ACB82B-A9FA-4E4B-9107-C760FCEC2F20}">
      <dgm:prSet/>
      <dgm:spPr/>
      <dgm:t>
        <a:bodyPr/>
        <a:lstStyle/>
        <a:p>
          <a:endParaRPr lang="en-GB"/>
        </a:p>
      </dgm:t>
    </dgm:pt>
    <dgm:pt modelId="{5B58E817-89C4-4367-AE3C-2A9B02B96D68}" type="pres">
      <dgm:prSet presAssocID="{187422D4-5985-4E5D-AE3A-E8F324A7334F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8BE8501-ED7F-458B-B47C-739B069740CA}" type="pres">
      <dgm:prSet presAssocID="{187422D4-5985-4E5D-AE3A-E8F324A7334F}" presName="matrix" presStyleCnt="0"/>
      <dgm:spPr/>
    </dgm:pt>
    <dgm:pt modelId="{E323D704-2303-40C5-B70E-6C93A3D3EFD0}" type="pres">
      <dgm:prSet presAssocID="{187422D4-5985-4E5D-AE3A-E8F324A7334F}" presName="tile1" presStyleLbl="node1" presStyleIdx="0" presStyleCnt="4"/>
      <dgm:spPr/>
    </dgm:pt>
    <dgm:pt modelId="{FD19984C-247C-4AF7-8799-108F85258925}" type="pres">
      <dgm:prSet presAssocID="{187422D4-5985-4E5D-AE3A-E8F324A7334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8A55FED0-49E5-4B01-BDA3-47F70CF31834}" type="pres">
      <dgm:prSet presAssocID="{187422D4-5985-4E5D-AE3A-E8F324A7334F}" presName="tile2" presStyleLbl="node1" presStyleIdx="1" presStyleCnt="4"/>
      <dgm:spPr/>
    </dgm:pt>
    <dgm:pt modelId="{FE8AF2EE-A689-4D16-8DD3-9E92391ED1C7}" type="pres">
      <dgm:prSet presAssocID="{187422D4-5985-4E5D-AE3A-E8F324A7334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347A5AFF-8BBC-439A-8A6A-562078ABBABC}" type="pres">
      <dgm:prSet presAssocID="{187422D4-5985-4E5D-AE3A-E8F324A7334F}" presName="tile3" presStyleLbl="node1" presStyleIdx="2" presStyleCnt="4"/>
      <dgm:spPr/>
    </dgm:pt>
    <dgm:pt modelId="{3E33B07C-8129-40F5-874F-DD9681921AD1}" type="pres">
      <dgm:prSet presAssocID="{187422D4-5985-4E5D-AE3A-E8F324A7334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928A4023-2B3D-4628-B58B-4459AB69E214}" type="pres">
      <dgm:prSet presAssocID="{187422D4-5985-4E5D-AE3A-E8F324A7334F}" presName="tile4" presStyleLbl="node1" presStyleIdx="3" presStyleCnt="4"/>
      <dgm:spPr/>
    </dgm:pt>
    <dgm:pt modelId="{F182FD98-8CBA-4913-AF53-0D1A49F496D4}" type="pres">
      <dgm:prSet presAssocID="{187422D4-5985-4E5D-AE3A-E8F324A7334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1008B517-C3DD-4420-A209-64B1D67F1F16}" type="pres">
      <dgm:prSet presAssocID="{187422D4-5985-4E5D-AE3A-E8F324A7334F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BB0CED06-7BCF-4DDA-98D9-A0CA3A3DCA20}" srcId="{7285CDE6-EB13-4131-ABB4-5C25BCF82FDD}" destId="{B485287F-795D-4151-9DE1-797BCBD00971}" srcOrd="1" destOrd="0" parTransId="{31F62903-23DD-4135-9B60-798CD36D52A1}" sibTransId="{BFAFBAB3-AC2F-4519-9127-9B759BFA9483}"/>
    <dgm:cxn modelId="{A11AA114-1398-47A4-AC68-C5D064BCC124}" srcId="{7285CDE6-EB13-4131-ABB4-5C25BCF82FDD}" destId="{FD9382E6-903D-4124-B0E2-849CB854CADF}" srcOrd="0" destOrd="0" parTransId="{933AB0C0-E890-4AC9-8C30-5ACE5F0D391C}" sibTransId="{8CE17E10-19AB-4617-B6C5-00B7D6EC49C5}"/>
    <dgm:cxn modelId="{B9DC5321-BA08-4D65-9A79-74EF8BE5F105}" srcId="{7285CDE6-EB13-4131-ABB4-5C25BCF82FDD}" destId="{30DD4952-D6EE-4FA1-A783-521EFF4EA845}" srcOrd="5" destOrd="0" parTransId="{8695BA22-93E9-41E8-890F-99707C6ED62E}" sibTransId="{4EC1E7A0-30A2-44DF-B315-6544FBFF89D5}"/>
    <dgm:cxn modelId="{E2ACB82B-A9FA-4E4B-9107-C760FCEC2F20}" srcId="{7285CDE6-EB13-4131-ABB4-5C25BCF82FDD}" destId="{A33561D5-EE55-40C4-8847-609E3853042F}" srcOrd="4" destOrd="0" parTransId="{9D3D95A2-E9C0-4911-9478-181FB0B0BCC6}" sibTransId="{7B599500-8C23-4A99-AB76-0742688C98A8}"/>
    <dgm:cxn modelId="{42C5CE31-C953-4B8D-A437-D08EC8E8A9FB}" type="presOf" srcId="{7285CDE6-EB13-4131-ABB4-5C25BCF82FDD}" destId="{1008B517-C3DD-4420-A209-64B1D67F1F16}" srcOrd="0" destOrd="0" presId="urn:microsoft.com/office/officeart/2005/8/layout/matrix1"/>
    <dgm:cxn modelId="{E5AB4A32-E9DB-4E79-8115-5D9D4C0F38A3}" type="presOf" srcId="{B485287F-795D-4151-9DE1-797BCBD00971}" destId="{FE8AF2EE-A689-4D16-8DD3-9E92391ED1C7}" srcOrd="1" destOrd="0" presId="urn:microsoft.com/office/officeart/2005/8/layout/matrix1"/>
    <dgm:cxn modelId="{F02AE933-4B68-46B5-8B41-D745CD3926FA}" type="presOf" srcId="{FD9382E6-903D-4124-B0E2-849CB854CADF}" destId="{FD19984C-247C-4AF7-8799-108F85258925}" srcOrd="1" destOrd="0" presId="urn:microsoft.com/office/officeart/2005/8/layout/matrix1"/>
    <dgm:cxn modelId="{003B893A-093C-4EF5-87A8-D197AA662400}" type="presOf" srcId="{187422D4-5985-4E5D-AE3A-E8F324A7334F}" destId="{5B58E817-89C4-4367-AE3C-2A9B02B96D68}" srcOrd="0" destOrd="0" presId="urn:microsoft.com/office/officeart/2005/8/layout/matrix1"/>
    <dgm:cxn modelId="{08A2783D-DD57-446E-9BD6-562628FA38B4}" srcId="{7285CDE6-EB13-4131-ABB4-5C25BCF82FDD}" destId="{D6DA2743-C4A2-4736-85F9-40200CD09432}" srcOrd="3" destOrd="0" parTransId="{BAF0B87F-AB7C-4597-B2F7-3D89211DE120}" sibTransId="{123CAC3F-6A3F-4E83-B0DC-2210DBA7CCA4}"/>
    <dgm:cxn modelId="{D93D216B-2387-4C33-97C3-18DF63BC2A39}" srcId="{187422D4-5985-4E5D-AE3A-E8F324A7334F}" destId="{7285CDE6-EB13-4131-ABB4-5C25BCF82FDD}" srcOrd="0" destOrd="0" parTransId="{1CD7E39D-C593-41DE-89B8-5D428365C38E}" sibTransId="{A021BC79-D4C1-4810-B603-548C401B4596}"/>
    <dgm:cxn modelId="{9F47D150-141C-4A46-A851-C8FCA844449E}" type="presOf" srcId="{DC93C73F-05F0-4D28-ABAC-C353D13D4379}" destId="{3E33B07C-8129-40F5-874F-DD9681921AD1}" srcOrd="1" destOrd="0" presId="urn:microsoft.com/office/officeart/2005/8/layout/matrix1"/>
    <dgm:cxn modelId="{57865955-8356-4ABB-ABB1-8D21631F4ABE}" srcId="{7285CDE6-EB13-4131-ABB4-5C25BCF82FDD}" destId="{DC93C73F-05F0-4D28-ABAC-C353D13D4379}" srcOrd="2" destOrd="0" parTransId="{5A1482BC-2E85-4DA7-9A13-6C3BEC894C21}" sibTransId="{DDA2B043-A781-44D6-AC55-7CB2E2414100}"/>
    <dgm:cxn modelId="{514CC9A2-3403-4A2F-A8AE-5BC4CD37F2E5}" type="presOf" srcId="{D6DA2743-C4A2-4736-85F9-40200CD09432}" destId="{928A4023-2B3D-4628-B58B-4459AB69E214}" srcOrd="0" destOrd="0" presId="urn:microsoft.com/office/officeart/2005/8/layout/matrix1"/>
    <dgm:cxn modelId="{E9D932B7-2FA5-46EB-871A-4D349D353AD5}" type="presOf" srcId="{B485287F-795D-4151-9DE1-797BCBD00971}" destId="{8A55FED0-49E5-4B01-BDA3-47F70CF31834}" srcOrd="0" destOrd="0" presId="urn:microsoft.com/office/officeart/2005/8/layout/matrix1"/>
    <dgm:cxn modelId="{8C7771BA-8B78-423A-9FB4-B7A11E902DAF}" type="presOf" srcId="{D6DA2743-C4A2-4736-85F9-40200CD09432}" destId="{F182FD98-8CBA-4913-AF53-0D1A49F496D4}" srcOrd="1" destOrd="0" presId="urn:microsoft.com/office/officeart/2005/8/layout/matrix1"/>
    <dgm:cxn modelId="{B496AAD4-4EBA-408F-81A1-3AC283E3A8EB}" type="presOf" srcId="{DC93C73F-05F0-4D28-ABAC-C353D13D4379}" destId="{347A5AFF-8BBC-439A-8A6A-562078ABBABC}" srcOrd="0" destOrd="0" presId="urn:microsoft.com/office/officeart/2005/8/layout/matrix1"/>
    <dgm:cxn modelId="{3E9B50E4-78CF-42D6-B898-02671C0CEAA8}" type="presOf" srcId="{FD9382E6-903D-4124-B0E2-849CB854CADF}" destId="{E323D704-2303-40C5-B70E-6C93A3D3EFD0}" srcOrd="0" destOrd="0" presId="urn:microsoft.com/office/officeart/2005/8/layout/matrix1"/>
    <dgm:cxn modelId="{8FABDDBA-B4D3-4041-9F4C-8407F4E2F204}" type="presParOf" srcId="{5B58E817-89C4-4367-AE3C-2A9B02B96D68}" destId="{38BE8501-ED7F-458B-B47C-739B069740CA}" srcOrd="0" destOrd="0" presId="urn:microsoft.com/office/officeart/2005/8/layout/matrix1"/>
    <dgm:cxn modelId="{02B3A98A-2B34-49A2-93EF-831EC6E1CD5D}" type="presParOf" srcId="{38BE8501-ED7F-458B-B47C-739B069740CA}" destId="{E323D704-2303-40C5-B70E-6C93A3D3EFD0}" srcOrd="0" destOrd="0" presId="urn:microsoft.com/office/officeart/2005/8/layout/matrix1"/>
    <dgm:cxn modelId="{961CF68B-EDCD-4A3B-820D-1715967F08FC}" type="presParOf" srcId="{38BE8501-ED7F-458B-B47C-739B069740CA}" destId="{FD19984C-247C-4AF7-8799-108F85258925}" srcOrd="1" destOrd="0" presId="urn:microsoft.com/office/officeart/2005/8/layout/matrix1"/>
    <dgm:cxn modelId="{C6E52426-39EC-4356-8208-95F969071F0E}" type="presParOf" srcId="{38BE8501-ED7F-458B-B47C-739B069740CA}" destId="{8A55FED0-49E5-4B01-BDA3-47F70CF31834}" srcOrd="2" destOrd="0" presId="urn:microsoft.com/office/officeart/2005/8/layout/matrix1"/>
    <dgm:cxn modelId="{725E497D-E812-48A1-B6E2-A672B98CFB95}" type="presParOf" srcId="{38BE8501-ED7F-458B-B47C-739B069740CA}" destId="{FE8AF2EE-A689-4D16-8DD3-9E92391ED1C7}" srcOrd="3" destOrd="0" presId="urn:microsoft.com/office/officeart/2005/8/layout/matrix1"/>
    <dgm:cxn modelId="{DBC7A7A8-A149-4795-8FF1-BCE0767EE5D3}" type="presParOf" srcId="{38BE8501-ED7F-458B-B47C-739B069740CA}" destId="{347A5AFF-8BBC-439A-8A6A-562078ABBABC}" srcOrd="4" destOrd="0" presId="urn:microsoft.com/office/officeart/2005/8/layout/matrix1"/>
    <dgm:cxn modelId="{4DBEAB8B-A1F2-461C-8143-FA34DFF55FC8}" type="presParOf" srcId="{38BE8501-ED7F-458B-B47C-739B069740CA}" destId="{3E33B07C-8129-40F5-874F-DD9681921AD1}" srcOrd="5" destOrd="0" presId="urn:microsoft.com/office/officeart/2005/8/layout/matrix1"/>
    <dgm:cxn modelId="{B45EEF55-BAED-4C5C-AEEA-124BBD1E260F}" type="presParOf" srcId="{38BE8501-ED7F-458B-B47C-739B069740CA}" destId="{928A4023-2B3D-4628-B58B-4459AB69E214}" srcOrd="6" destOrd="0" presId="urn:microsoft.com/office/officeart/2005/8/layout/matrix1"/>
    <dgm:cxn modelId="{DB99ECE1-A10A-4214-962E-F6DB32C3A757}" type="presParOf" srcId="{38BE8501-ED7F-458B-B47C-739B069740CA}" destId="{F182FD98-8CBA-4913-AF53-0D1A49F496D4}" srcOrd="7" destOrd="0" presId="urn:microsoft.com/office/officeart/2005/8/layout/matrix1"/>
    <dgm:cxn modelId="{54D98294-1589-4D72-AAE4-297B9B14EFB1}" type="presParOf" srcId="{5B58E817-89C4-4367-AE3C-2A9B02B96D68}" destId="{1008B517-C3DD-4420-A209-64B1D67F1F16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A56EE8-98E8-49A0-9191-DACBDB1FEDF3}" type="doc">
      <dgm:prSet loTypeId="urn:microsoft.com/office/officeart/2005/8/layout/hierarchy1" loCatId="hierarchy" qsTypeId="urn:microsoft.com/office/officeart/2005/8/quickstyle/3d1" qsCatId="3D" csTypeId="urn:microsoft.com/office/officeart/2005/8/colors/accent2_4" csCatId="accent2" phldr="1"/>
      <dgm:spPr/>
      <dgm:t>
        <a:bodyPr/>
        <a:lstStyle/>
        <a:p>
          <a:endParaRPr lang="en-GB"/>
        </a:p>
      </dgm:t>
    </dgm:pt>
    <dgm:pt modelId="{51E50EE2-9241-4884-91B3-0C2CBF20B732}">
      <dgm:prSet phldrT="[Text]"/>
      <dgm:spPr/>
      <dgm:t>
        <a:bodyPr/>
        <a:lstStyle/>
        <a:p>
          <a:pPr>
            <a:buNone/>
          </a:pPr>
          <a:r>
            <a:rPr lang="en-GB"/>
            <a:t>Owner</a:t>
          </a:r>
        </a:p>
      </dgm:t>
    </dgm:pt>
    <dgm:pt modelId="{A2C95DFD-55CB-495C-A4D3-0F833554DC61}" type="parTrans" cxnId="{B7ABB518-E60D-4D17-BF36-794BD224E7CC}">
      <dgm:prSet/>
      <dgm:spPr/>
      <dgm:t>
        <a:bodyPr/>
        <a:lstStyle/>
        <a:p>
          <a:endParaRPr lang="en-GB"/>
        </a:p>
      </dgm:t>
    </dgm:pt>
    <dgm:pt modelId="{D3D3F7EF-2056-41A0-8765-585B46142B53}" type="sibTrans" cxnId="{B7ABB518-E60D-4D17-BF36-794BD224E7CC}">
      <dgm:prSet/>
      <dgm:spPr/>
      <dgm:t>
        <a:bodyPr/>
        <a:lstStyle/>
        <a:p>
          <a:endParaRPr lang="en-GB"/>
        </a:p>
      </dgm:t>
    </dgm:pt>
    <dgm:pt modelId="{E39BACCA-616B-4BCB-8DC8-0F752B7BF1DC}">
      <dgm:prSet phldrT="[Text]"/>
      <dgm:spPr/>
      <dgm:t>
        <a:bodyPr/>
        <a:lstStyle/>
        <a:p>
          <a:r>
            <a:rPr lang="en-GB"/>
            <a:t>Childcare Supervisor</a:t>
          </a:r>
        </a:p>
      </dgm:t>
    </dgm:pt>
    <dgm:pt modelId="{2344A8DC-215F-458A-B2D1-44039D6EDBF1}" type="parTrans" cxnId="{5B9B68EA-DABC-4558-9855-17EF263B1160}">
      <dgm:prSet/>
      <dgm:spPr/>
      <dgm:t>
        <a:bodyPr/>
        <a:lstStyle/>
        <a:p>
          <a:endParaRPr lang="en-GB"/>
        </a:p>
      </dgm:t>
    </dgm:pt>
    <dgm:pt modelId="{E6CCA456-23EE-4599-A7D1-605B1E015923}" type="sibTrans" cxnId="{5B9B68EA-DABC-4558-9855-17EF263B1160}">
      <dgm:prSet/>
      <dgm:spPr/>
      <dgm:t>
        <a:bodyPr/>
        <a:lstStyle/>
        <a:p>
          <a:endParaRPr lang="en-GB"/>
        </a:p>
      </dgm:t>
    </dgm:pt>
    <dgm:pt modelId="{9EE4DE68-F0CA-44C2-8E72-07F8E256B1E7}">
      <dgm:prSet phldrT="[Text]"/>
      <dgm:spPr/>
      <dgm:t>
        <a:bodyPr/>
        <a:lstStyle/>
        <a:p>
          <a:r>
            <a:rPr lang="en-GB"/>
            <a:t>Facilities</a:t>
          </a:r>
        </a:p>
        <a:p>
          <a:r>
            <a:rPr lang="en-GB"/>
            <a:t>Supervisor</a:t>
          </a:r>
        </a:p>
      </dgm:t>
    </dgm:pt>
    <dgm:pt modelId="{7E0E8260-5CE8-4748-B227-63F9EAE885E7}" type="parTrans" cxnId="{2724CCD4-A3C1-4C53-AD58-55E404FE41EB}">
      <dgm:prSet/>
      <dgm:spPr/>
      <dgm:t>
        <a:bodyPr/>
        <a:lstStyle/>
        <a:p>
          <a:endParaRPr lang="en-GB"/>
        </a:p>
      </dgm:t>
    </dgm:pt>
    <dgm:pt modelId="{B2C63424-E9E4-4210-83F6-6C41ABF7C653}" type="sibTrans" cxnId="{2724CCD4-A3C1-4C53-AD58-55E404FE41EB}">
      <dgm:prSet/>
      <dgm:spPr/>
      <dgm:t>
        <a:bodyPr/>
        <a:lstStyle/>
        <a:p>
          <a:endParaRPr lang="en-GB"/>
        </a:p>
      </dgm:t>
    </dgm:pt>
    <dgm:pt modelId="{C07921EE-D922-461D-BF57-722B36D26286}">
      <dgm:prSet phldrT="[Text]"/>
      <dgm:spPr/>
      <dgm:t>
        <a:bodyPr/>
        <a:lstStyle/>
        <a:p>
          <a:r>
            <a:rPr lang="en-GB"/>
            <a:t>Fitness Supervisor</a:t>
          </a:r>
        </a:p>
      </dgm:t>
    </dgm:pt>
    <dgm:pt modelId="{5ECC0AB9-B1FC-4778-A42A-A115010DB6D5}" type="parTrans" cxnId="{7B9E8585-73C6-4647-B5A2-AA79B536B777}">
      <dgm:prSet/>
      <dgm:spPr/>
      <dgm:t>
        <a:bodyPr/>
        <a:lstStyle/>
        <a:p>
          <a:endParaRPr lang="en-GB"/>
        </a:p>
      </dgm:t>
    </dgm:pt>
    <dgm:pt modelId="{F81F8BED-345E-4D3A-ADEA-221996405DFF}" type="sibTrans" cxnId="{7B9E8585-73C6-4647-B5A2-AA79B536B777}">
      <dgm:prSet/>
      <dgm:spPr/>
      <dgm:t>
        <a:bodyPr/>
        <a:lstStyle/>
        <a:p>
          <a:endParaRPr lang="en-GB"/>
        </a:p>
      </dgm:t>
    </dgm:pt>
    <dgm:pt modelId="{D4A4482B-EF4D-43E1-B267-87F5ABC63FAB}">
      <dgm:prSet phldrT="[Text]"/>
      <dgm:spPr/>
      <dgm:t>
        <a:bodyPr/>
        <a:lstStyle/>
        <a:p>
          <a:pPr>
            <a:buNone/>
          </a:pPr>
          <a:r>
            <a:rPr lang="en-GB"/>
            <a:t>General Manager</a:t>
          </a:r>
        </a:p>
      </dgm:t>
    </dgm:pt>
    <dgm:pt modelId="{978D6413-4944-43BB-AC50-66E3E547DC2F}" type="parTrans" cxnId="{47FCF1D1-4E15-4F17-BF5F-9CA26022F8D7}">
      <dgm:prSet/>
      <dgm:spPr/>
      <dgm:t>
        <a:bodyPr/>
        <a:lstStyle/>
        <a:p>
          <a:endParaRPr lang="en-GB"/>
        </a:p>
      </dgm:t>
    </dgm:pt>
    <dgm:pt modelId="{88AC418A-6EAA-49CE-8ED4-05811B440329}" type="sibTrans" cxnId="{47FCF1D1-4E15-4F17-BF5F-9CA26022F8D7}">
      <dgm:prSet/>
      <dgm:spPr/>
      <dgm:t>
        <a:bodyPr/>
        <a:lstStyle/>
        <a:p>
          <a:endParaRPr lang="en-GB"/>
        </a:p>
      </dgm:t>
    </dgm:pt>
    <dgm:pt modelId="{727DC629-7380-45CA-83AA-3C1724B84A4A}">
      <dgm:prSet phldrT="[Text]"/>
      <dgm:spPr/>
      <dgm:t>
        <a:bodyPr/>
        <a:lstStyle/>
        <a:p>
          <a:r>
            <a:rPr lang="en-GB"/>
            <a:t>Receptionist &amp; Marketing Assistant</a:t>
          </a:r>
        </a:p>
      </dgm:t>
    </dgm:pt>
    <dgm:pt modelId="{9BA62CBC-4792-460E-A125-6ACF54FD4ED7}" type="parTrans" cxnId="{B58C756E-8612-488A-AB10-86E605AC6FB8}">
      <dgm:prSet/>
      <dgm:spPr/>
      <dgm:t>
        <a:bodyPr/>
        <a:lstStyle/>
        <a:p>
          <a:endParaRPr lang="en-GB"/>
        </a:p>
      </dgm:t>
    </dgm:pt>
    <dgm:pt modelId="{F4411CF3-BCCD-438C-A316-97B0B3FF8A9D}" type="sibTrans" cxnId="{B58C756E-8612-488A-AB10-86E605AC6FB8}">
      <dgm:prSet/>
      <dgm:spPr/>
      <dgm:t>
        <a:bodyPr/>
        <a:lstStyle/>
        <a:p>
          <a:endParaRPr lang="en-GB"/>
        </a:p>
      </dgm:t>
    </dgm:pt>
    <dgm:pt modelId="{CC800B15-9A7B-411A-9F2F-ED410D55CC97}">
      <dgm:prSet phldrT="[Text]"/>
      <dgm:spPr/>
      <dgm:t>
        <a:bodyPr/>
        <a:lstStyle/>
        <a:p>
          <a:r>
            <a:rPr lang="en-GB"/>
            <a:t>Personal Trainers (2)</a:t>
          </a:r>
        </a:p>
      </dgm:t>
    </dgm:pt>
    <dgm:pt modelId="{9C91E515-A13A-48E4-BF27-77A57D5836E6}" type="parTrans" cxnId="{B05AAC45-0E5A-4384-A4DD-A16AEF9141B7}">
      <dgm:prSet/>
      <dgm:spPr/>
      <dgm:t>
        <a:bodyPr/>
        <a:lstStyle/>
        <a:p>
          <a:endParaRPr lang="en-GB"/>
        </a:p>
      </dgm:t>
    </dgm:pt>
    <dgm:pt modelId="{65D8C70F-7354-45D7-889D-9A5E93C3668B}" type="sibTrans" cxnId="{B05AAC45-0E5A-4384-A4DD-A16AEF9141B7}">
      <dgm:prSet/>
      <dgm:spPr/>
      <dgm:t>
        <a:bodyPr/>
        <a:lstStyle/>
        <a:p>
          <a:endParaRPr lang="en-GB"/>
        </a:p>
      </dgm:t>
    </dgm:pt>
    <dgm:pt modelId="{9109EF82-D30D-4098-AE47-8D994C73C0F6}">
      <dgm:prSet phldrT="[Text]"/>
      <dgm:spPr/>
      <dgm:t>
        <a:bodyPr/>
        <a:lstStyle/>
        <a:p>
          <a:r>
            <a:rPr lang="en-GB"/>
            <a:t>Childcare Workers (2)</a:t>
          </a:r>
        </a:p>
      </dgm:t>
    </dgm:pt>
    <dgm:pt modelId="{E2CD90BA-FC99-46E4-B145-5855A9A72F5C}" type="parTrans" cxnId="{4BEB5FFB-242F-4AEF-9562-0AAFCC880108}">
      <dgm:prSet/>
      <dgm:spPr/>
      <dgm:t>
        <a:bodyPr/>
        <a:lstStyle/>
        <a:p>
          <a:endParaRPr lang="en-GB"/>
        </a:p>
      </dgm:t>
    </dgm:pt>
    <dgm:pt modelId="{F852B6ED-78BF-4405-BFAE-532EAEC66E88}" type="sibTrans" cxnId="{4BEB5FFB-242F-4AEF-9562-0AAFCC880108}">
      <dgm:prSet/>
      <dgm:spPr/>
      <dgm:t>
        <a:bodyPr/>
        <a:lstStyle/>
        <a:p>
          <a:endParaRPr lang="en-GB"/>
        </a:p>
      </dgm:t>
    </dgm:pt>
    <dgm:pt modelId="{B875D452-7A9D-4FA6-8A4B-A2C968A6E2A3}">
      <dgm:prSet phldrT="[Text]"/>
      <dgm:spPr/>
      <dgm:t>
        <a:bodyPr/>
        <a:lstStyle/>
        <a:p>
          <a:r>
            <a:rPr lang="en-GB"/>
            <a:t>Cafe Assistant</a:t>
          </a:r>
        </a:p>
      </dgm:t>
    </dgm:pt>
    <dgm:pt modelId="{20A9A20B-6BAA-4882-AC46-916E17938F66}" type="parTrans" cxnId="{8DDBDE01-BBDB-42E3-97AB-0B5224628C6E}">
      <dgm:prSet/>
      <dgm:spPr/>
      <dgm:t>
        <a:bodyPr/>
        <a:lstStyle/>
        <a:p>
          <a:endParaRPr lang="en-GB"/>
        </a:p>
      </dgm:t>
    </dgm:pt>
    <dgm:pt modelId="{13262CD4-F3D5-4DA1-86CC-C50B4509BA75}" type="sibTrans" cxnId="{8DDBDE01-BBDB-42E3-97AB-0B5224628C6E}">
      <dgm:prSet/>
      <dgm:spPr/>
      <dgm:t>
        <a:bodyPr/>
        <a:lstStyle/>
        <a:p>
          <a:endParaRPr lang="en-GB"/>
        </a:p>
      </dgm:t>
    </dgm:pt>
    <dgm:pt modelId="{EF2736D4-0ECB-435A-BFF1-892B292C2E47}">
      <dgm:prSet phldrT="[Text]"/>
      <dgm:spPr/>
      <dgm:t>
        <a:bodyPr/>
        <a:lstStyle/>
        <a:p>
          <a:r>
            <a:rPr lang="en-GB"/>
            <a:t>Wellness &amp; Nutrition Advisor</a:t>
          </a:r>
        </a:p>
      </dgm:t>
    </dgm:pt>
    <dgm:pt modelId="{2E6ECC9E-3229-4CE6-BFEA-05581FF555AA}" type="parTrans" cxnId="{69093C9F-9BEF-4801-9FD4-E524B1690743}">
      <dgm:prSet/>
      <dgm:spPr/>
      <dgm:t>
        <a:bodyPr/>
        <a:lstStyle/>
        <a:p>
          <a:endParaRPr lang="en-GB"/>
        </a:p>
      </dgm:t>
    </dgm:pt>
    <dgm:pt modelId="{503B91B5-2B0D-49B3-99B6-829F6AC77E23}" type="sibTrans" cxnId="{69093C9F-9BEF-4801-9FD4-E524B1690743}">
      <dgm:prSet/>
      <dgm:spPr/>
      <dgm:t>
        <a:bodyPr/>
        <a:lstStyle/>
        <a:p>
          <a:endParaRPr lang="en-GB"/>
        </a:p>
      </dgm:t>
    </dgm:pt>
    <dgm:pt modelId="{7CB1CE00-B1B1-4839-9479-503EF36B0359}">
      <dgm:prSet phldrT="[Text]"/>
      <dgm:spPr/>
      <dgm:t>
        <a:bodyPr/>
        <a:lstStyle/>
        <a:p>
          <a:r>
            <a:rPr lang="en-GB"/>
            <a:t>Cleaner</a:t>
          </a:r>
        </a:p>
      </dgm:t>
    </dgm:pt>
    <dgm:pt modelId="{C69AE3DC-0C45-4E70-9F27-4AA5248569B9}" type="parTrans" cxnId="{64E9B309-9ACF-461A-85E4-FDFD36DA2B4C}">
      <dgm:prSet/>
      <dgm:spPr/>
      <dgm:t>
        <a:bodyPr/>
        <a:lstStyle/>
        <a:p>
          <a:endParaRPr lang="en-GB"/>
        </a:p>
      </dgm:t>
    </dgm:pt>
    <dgm:pt modelId="{56FE677C-1BB4-4972-9BF8-B6C6DCB09B1E}" type="sibTrans" cxnId="{64E9B309-9ACF-461A-85E4-FDFD36DA2B4C}">
      <dgm:prSet/>
      <dgm:spPr/>
      <dgm:t>
        <a:bodyPr/>
        <a:lstStyle/>
        <a:p>
          <a:endParaRPr lang="en-GB"/>
        </a:p>
      </dgm:t>
    </dgm:pt>
    <dgm:pt modelId="{2CDB37A2-8E26-4AD1-93F7-BE13C0165810}" type="pres">
      <dgm:prSet presAssocID="{4BA56EE8-98E8-49A0-9191-DACBDB1FEDF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A304F54-B644-431E-AD22-AAA41B590A66}" type="pres">
      <dgm:prSet presAssocID="{51E50EE2-9241-4884-91B3-0C2CBF20B732}" presName="hierRoot1" presStyleCnt="0"/>
      <dgm:spPr/>
    </dgm:pt>
    <dgm:pt modelId="{AD05C436-7172-49B5-8CC3-70BBC6DC805D}" type="pres">
      <dgm:prSet presAssocID="{51E50EE2-9241-4884-91B3-0C2CBF20B732}" presName="composite" presStyleCnt="0"/>
      <dgm:spPr/>
    </dgm:pt>
    <dgm:pt modelId="{A356C688-4450-4F2D-9B63-22176D72FC42}" type="pres">
      <dgm:prSet presAssocID="{51E50EE2-9241-4884-91B3-0C2CBF20B732}" presName="background" presStyleLbl="node0" presStyleIdx="0" presStyleCnt="1"/>
      <dgm:spPr/>
    </dgm:pt>
    <dgm:pt modelId="{08179351-36C7-4D59-B53E-42C8FD785BCD}" type="pres">
      <dgm:prSet presAssocID="{51E50EE2-9241-4884-91B3-0C2CBF20B732}" presName="text" presStyleLbl="fgAcc0" presStyleIdx="0" presStyleCnt="1">
        <dgm:presLayoutVars>
          <dgm:chPref val="3"/>
        </dgm:presLayoutVars>
      </dgm:prSet>
      <dgm:spPr/>
    </dgm:pt>
    <dgm:pt modelId="{F7D620F7-4967-4B94-8F2E-B8DA04808C18}" type="pres">
      <dgm:prSet presAssocID="{51E50EE2-9241-4884-91B3-0C2CBF20B732}" presName="hierChild2" presStyleCnt="0"/>
      <dgm:spPr/>
    </dgm:pt>
    <dgm:pt modelId="{DCB3BEF9-7DAA-4326-959E-2AE05460C1AE}" type="pres">
      <dgm:prSet presAssocID="{978D6413-4944-43BB-AC50-66E3E547DC2F}" presName="Name10" presStyleLbl="parChTrans1D2" presStyleIdx="0" presStyleCnt="1"/>
      <dgm:spPr/>
    </dgm:pt>
    <dgm:pt modelId="{093CF25A-F226-4FF5-8664-45D2C42DC405}" type="pres">
      <dgm:prSet presAssocID="{D4A4482B-EF4D-43E1-B267-87F5ABC63FAB}" presName="hierRoot2" presStyleCnt="0"/>
      <dgm:spPr/>
    </dgm:pt>
    <dgm:pt modelId="{69F983C5-1D1E-46B6-8A8E-A889EBC02B6E}" type="pres">
      <dgm:prSet presAssocID="{D4A4482B-EF4D-43E1-B267-87F5ABC63FAB}" presName="composite2" presStyleCnt="0"/>
      <dgm:spPr/>
    </dgm:pt>
    <dgm:pt modelId="{97BFE0EC-E137-46B7-A9B3-40A55ED25AF6}" type="pres">
      <dgm:prSet presAssocID="{D4A4482B-EF4D-43E1-B267-87F5ABC63FAB}" presName="background2" presStyleLbl="node2" presStyleIdx="0" presStyleCnt="1"/>
      <dgm:spPr/>
    </dgm:pt>
    <dgm:pt modelId="{63CF7254-BE75-45D6-89F2-87E5CC2754F3}" type="pres">
      <dgm:prSet presAssocID="{D4A4482B-EF4D-43E1-B267-87F5ABC63FAB}" presName="text2" presStyleLbl="fgAcc2" presStyleIdx="0" presStyleCnt="1">
        <dgm:presLayoutVars>
          <dgm:chPref val="3"/>
        </dgm:presLayoutVars>
      </dgm:prSet>
      <dgm:spPr/>
    </dgm:pt>
    <dgm:pt modelId="{A1AB9384-04B2-4BFE-A11D-8DBC215D0EA4}" type="pres">
      <dgm:prSet presAssocID="{D4A4482B-EF4D-43E1-B267-87F5ABC63FAB}" presName="hierChild3" presStyleCnt="0"/>
      <dgm:spPr/>
    </dgm:pt>
    <dgm:pt modelId="{21558A49-6392-4C42-A097-81984F1EBEC8}" type="pres">
      <dgm:prSet presAssocID="{9BA62CBC-4792-460E-A125-6ACF54FD4ED7}" presName="Name17" presStyleLbl="parChTrans1D3" presStyleIdx="0" presStyleCnt="4"/>
      <dgm:spPr/>
    </dgm:pt>
    <dgm:pt modelId="{90CB67EE-CDD5-4DA0-83E8-0EB49116CFD4}" type="pres">
      <dgm:prSet presAssocID="{727DC629-7380-45CA-83AA-3C1724B84A4A}" presName="hierRoot3" presStyleCnt="0"/>
      <dgm:spPr/>
    </dgm:pt>
    <dgm:pt modelId="{A0D45D1B-2EBC-4446-A961-8CC504A1C66C}" type="pres">
      <dgm:prSet presAssocID="{727DC629-7380-45CA-83AA-3C1724B84A4A}" presName="composite3" presStyleCnt="0"/>
      <dgm:spPr/>
    </dgm:pt>
    <dgm:pt modelId="{6A733AA3-25CC-4FDC-B961-5AFA714DEA3B}" type="pres">
      <dgm:prSet presAssocID="{727DC629-7380-45CA-83AA-3C1724B84A4A}" presName="background3" presStyleLbl="node3" presStyleIdx="0" presStyleCnt="4"/>
      <dgm:spPr/>
    </dgm:pt>
    <dgm:pt modelId="{0B193229-A88C-4873-8B5E-8AEB92714BFA}" type="pres">
      <dgm:prSet presAssocID="{727DC629-7380-45CA-83AA-3C1724B84A4A}" presName="text3" presStyleLbl="fgAcc3" presStyleIdx="0" presStyleCnt="4">
        <dgm:presLayoutVars>
          <dgm:chPref val="3"/>
        </dgm:presLayoutVars>
      </dgm:prSet>
      <dgm:spPr/>
    </dgm:pt>
    <dgm:pt modelId="{63B92DA9-3829-4D21-8005-0C2C861DDC75}" type="pres">
      <dgm:prSet presAssocID="{727DC629-7380-45CA-83AA-3C1724B84A4A}" presName="hierChild4" presStyleCnt="0"/>
      <dgm:spPr/>
    </dgm:pt>
    <dgm:pt modelId="{9167154D-02D7-446D-B4D6-E0DD0F9850C2}" type="pres">
      <dgm:prSet presAssocID="{5ECC0AB9-B1FC-4778-A42A-A115010DB6D5}" presName="Name17" presStyleLbl="parChTrans1D3" presStyleIdx="1" presStyleCnt="4"/>
      <dgm:spPr/>
    </dgm:pt>
    <dgm:pt modelId="{F0D9843B-4EE2-45FA-BCB5-540C5EEF20EC}" type="pres">
      <dgm:prSet presAssocID="{C07921EE-D922-461D-BF57-722B36D26286}" presName="hierRoot3" presStyleCnt="0"/>
      <dgm:spPr/>
    </dgm:pt>
    <dgm:pt modelId="{A3EC75A7-C6BE-4D70-8338-3DB89A1B451C}" type="pres">
      <dgm:prSet presAssocID="{C07921EE-D922-461D-BF57-722B36D26286}" presName="composite3" presStyleCnt="0"/>
      <dgm:spPr/>
    </dgm:pt>
    <dgm:pt modelId="{0FB57837-81DE-4F5A-8C5D-2732C6D1C408}" type="pres">
      <dgm:prSet presAssocID="{C07921EE-D922-461D-BF57-722B36D26286}" presName="background3" presStyleLbl="node3" presStyleIdx="1" presStyleCnt="4"/>
      <dgm:spPr/>
    </dgm:pt>
    <dgm:pt modelId="{446F0DCB-AF42-4849-8183-D061DA860FAD}" type="pres">
      <dgm:prSet presAssocID="{C07921EE-D922-461D-BF57-722B36D26286}" presName="text3" presStyleLbl="fgAcc3" presStyleIdx="1" presStyleCnt="4">
        <dgm:presLayoutVars>
          <dgm:chPref val="3"/>
        </dgm:presLayoutVars>
      </dgm:prSet>
      <dgm:spPr/>
    </dgm:pt>
    <dgm:pt modelId="{88AE20BB-D996-4B04-84ED-32DCAFF72C1F}" type="pres">
      <dgm:prSet presAssocID="{C07921EE-D922-461D-BF57-722B36D26286}" presName="hierChild4" presStyleCnt="0"/>
      <dgm:spPr/>
    </dgm:pt>
    <dgm:pt modelId="{051B2A3C-CA5A-4446-AFD2-3B3A00A4C0EB}" type="pres">
      <dgm:prSet presAssocID="{9C91E515-A13A-48E4-BF27-77A57D5836E6}" presName="Name23" presStyleLbl="parChTrans1D4" presStyleIdx="0" presStyleCnt="5"/>
      <dgm:spPr/>
    </dgm:pt>
    <dgm:pt modelId="{BC29A0A3-E904-4A54-BC58-FE204110EB09}" type="pres">
      <dgm:prSet presAssocID="{CC800B15-9A7B-411A-9F2F-ED410D55CC97}" presName="hierRoot4" presStyleCnt="0"/>
      <dgm:spPr/>
    </dgm:pt>
    <dgm:pt modelId="{D93B8646-AFAD-4956-B351-6DF96CFE30C0}" type="pres">
      <dgm:prSet presAssocID="{CC800B15-9A7B-411A-9F2F-ED410D55CC97}" presName="composite4" presStyleCnt="0"/>
      <dgm:spPr/>
    </dgm:pt>
    <dgm:pt modelId="{21570B63-3659-4C73-ACF6-7D7CD1818260}" type="pres">
      <dgm:prSet presAssocID="{CC800B15-9A7B-411A-9F2F-ED410D55CC97}" presName="background4" presStyleLbl="node4" presStyleIdx="0" presStyleCnt="5"/>
      <dgm:spPr/>
    </dgm:pt>
    <dgm:pt modelId="{9A287186-F2AE-45C9-A820-92C19F4AF96C}" type="pres">
      <dgm:prSet presAssocID="{CC800B15-9A7B-411A-9F2F-ED410D55CC97}" presName="text4" presStyleLbl="fgAcc4" presStyleIdx="0" presStyleCnt="5">
        <dgm:presLayoutVars>
          <dgm:chPref val="3"/>
        </dgm:presLayoutVars>
      </dgm:prSet>
      <dgm:spPr/>
    </dgm:pt>
    <dgm:pt modelId="{2D1B70DB-66F4-4E6E-A648-F67F0296EEFC}" type="pres">
      <dgm:prSet presAssocID="{CC800B15-9A7B-411A-9F2F-ED410D55CC97}" presName="hierChild5" presStyleCnt="0"/>
      <dgm:spPr/>
    </dgm:pt>
    <dgm:pt modelId="{0F9CF736-A7D1-439B-BF5D-288C895572B4}" type="pres">
      <dgm:prSet presAssocID="{2E6ECC9E-3229-4CE6-BFEA-05581FF555AA}" presName="Name23" presStyleLbl="parChTrans1D4" presStyleIdx="1" presStyleCnt="5"/>
      <dgm:spPr/>
    </dgm:pt>
    <dgm:pt modelId="{318ECB96-421E-4668-8DDB-FF3BDFE280FB}" type="pres">
      <dgm:prSet presAssocID="{EF2736D4-0ECB-435A-BFF1-892B292C2E47}" presName="hierRoot4" presStyleCnt="0"/>
      <dgm:spPr/>
    </dgm:pt>
    <dgm:pt modelId="{BBBCF57E-C8E1-4E92-83E4-C58EE11F4E84}" type="pres">
      <dgm:prSet presAssocID="{EF2736D4-0ECB-435A-BFF1-892B292C2E47}" presName="composite4" presStyleCnt="0"/>
      <dgm:spPr/>
    </dgm:pt>
    <dgm:pt modelId="{7CF774D4-D733-4635-A466-78C837AA9CFC}" type="pres">
      <dgm:prSet presAssocID="{EF2736D4-0ECB-435A-BFF1-892B292C2E47}" presName="background4" presStyleLbl="node4" presStyleIdx="1" presStyleCnt="5"/>
      <dgm:spPr/>
    </dgm:pt>
    <dgm:pt modelId="{0B1F37D9-6553-4A0C-A4D8-C54E87DD29D6}" type="pres">
      <dgm:prSet presAssocID="{EF2736D4-0ECB-435A-BFF1-892B292C2E47}" presName="text4" presStyleLbl="fgAcc4" presStyleIdx="1" presStyleCnt="5">
        <dgm:presLayoutVars>
          <dgm:chPref val="3"/>
        </dgm:presLayoutVars>
      </dgm:prSet>
      <dgm:spPr/>
    </dgm:pt>
    <dgm:pt modelId="{36E0F30A-FCC3-49B9-914E-740CDB531572}" type="pres">
      <dgm:prSet presAssocID="{EF2736D4-0ECB-435A-BFF1-892B292C2E47}" presName="hierChild5" presStyleCnt="0"/>
      <dgm:spPr/>
    </dgm:pt>
    <dgm:pt modelId="{9575DCAD-3F9B-4B8D-9FDB-6239B14D81AC}" type="pres">
      <dgm:prSet presAssocID="{2344A8DC-215F-458A-B2D1-44039D6EDBF1}" presName="Name17" presStyleLbl="parChTrans1D3" presStyleIdx="2" presStyleCnt="4"/>
      <dgm:spPr/>
    </dgm:pt>
    <dgm:pt modelId="{8576CD2E-427E-41C0-A208-169916EDB16B}" type="pres">
      <dgm:prSet presAssocID="{E39BACCA-616B-4BCB-8DC8-0F752B7BF1DC}" presName="hierRoot3" presStyleCnt="0"/>
      <dgm:spPr/>
    </dgm:pt>
    <dgm:pt modelId="{09D756A1-F116-43E0-9DFA-0C7F1E4D07E1}" type="pres">
      <dgm:prSet presAssocID="{E39BACCA-616B-4BCB-8DC8-0F752B7BF1DC}" presName="composite3" presStyleCnt="0"/>
      <dgm:spPr/>
    </dgm:pt>
    <dgm:pt modelId="{7AEA2A83-FB85-426C-863E-43DB51BF7ABF}" type="pres">
      <dgm:prSet presAssocID="{E39BACCA-616B-4BCB-8DC8-0F752B7BF1DC}" presName="background3" presStyleLbl="node3" presStyleIdx="2" presStyleCnt="4"/>
      <dgm:spPr/>
    </dgm:pt>
    <dgm:pt modelId="{2998B73C-5014-46BB-90C0-968BE44F3824}" type="pres">
      <dgm:prSet presAssocID="{E39BACCA-616B-4BCB-8DC8-0F752B7BF1DC}" presName="text3" presStyleLbl="fgAcc3" presStyleIdx="2" presStyleCnt="4">
        <dgm:presLayoutVars>
          <dgm:chPref val="3"/>
        </dgm:presLayoutVars>
      </dgm:prSet>
      <dgm:spPr/>
    </dgm:pt>
    <dgm:pt modelId="{10765FD3-9140-4E0B-B6E4-72D6FF108677}" type="pres">
      <dgm:prSet presAssocID="{E39BACCA-616B-4BCB-8DC8-0F752B7BF1DC}" presName="hierChild4" presStyleCnt="0"/>
      <dgm:spPr/>
    </dgm:pt>
    <dgm:pt modelId="{26561959-6BD4-4A7D-9C0E-1C7A0501724B}" type="pres">
      <dgm:prSet presAssocID="{E2CD90BA-FC99-46E4-B145-5855A9A72F5C}" presName="Name23" presStyleLbl="parChTrans1D4" presStyleIdx="2" presStyleCnt="5"/>
      <dgm:spPr/>
    </dgm:pt>
    <dgm:pt modelId="{C8A77E05-67FA-4E0C-AE78-9517E6E2CD74}" type="pres">
      <dgm:prSet presAssocID="{9109EF82-D30D-4098-AE47-8D994C73C0F6}" presName="hierRoot4" presStyleCnt="0"/>
      <dgm:spPr/>
    </dgm:pt>
    <dgm:pt modelId="{6841ECA0-A5EC-4A47-AAA6-8496795BE757}" type="pres">
      <dgm:prSet presAssocID="{9109EF82-D30D-4098-AE47-8D994C73C0F6}" presName="composite4" presStyleCnt="0"/>
      <dgm:spPr/>
    </dgm:pt>
    <dgm:pt modelId="{162484EF-2597-4FE3-9071-874195828B03}" type="pres">
      <dgm:prSet presAssocID="{9109EF82-D30D-4098-AE47-8D994C73C0F6}" presName="background4" presStyleLbl="node4" presStyleIdx="2" presStyleCnt="5"/>
      <dgm:spPr/>
    </dgm:pt>
    <dgm:pt modelId="{CAB49D97-F9F4-4666-B6FE-3DF9CD0468F1}" type="pres">
      <dgm:prSet presAssocID="{9109EF82-D30D-4098-AE47-8D994C73C0F6}" presName="text4" presStyleLbl="fgAcc4" presStyleIdx="2" presStyleCnt="5">
        <dgm:presLayoutVars>
          <dgm:chPref val="3"/>
        </dgm:presLayoutVars>
      </dgm:prSet>
      <dgm:spPr/>
    </dgm:pt>
    <dgm:pt modelId="{27C9B6AF-B77C-4CE8-B159-24CBE3B56DE0}" type="pres">
      <dgm:prSet presAssocID="{9109EF82-D30D-4098-AE47-8D994C73C0F6}" presName="hierChild5" presStyleCnt="0"/>
      <dgm:spPr/>
    </dgm:pt>
    <dgm:pt modelId="{80E3652D-3C28-4532-8654-66961189908A}" type="pres">
      <dgm:prSet presAssocID="{7E0E8260-5CE8-4748-B227-63F9EAE885E7}" presName="Name17" presStyleLbl="parChTrans1D3" presStyleIdx="3" presStyleCnt="4"/>
      <dgm:spPr/>
    </dgm:pt>
    <dgm:pt modelId="{E2A70EE4-7DEF-4D94-97B1-2E33FEC68166}" type="pres">
      <dgm:prSet presAssocID="{9EE4DE68-F0CA-44C2-8E72-07F8E256B1E7}" presName="hierRoot3" presStyleCnt="0"/>
      <dgm:spPr/>
    </dgm:pt>
    <dgm:pt modelId="{1C2D2D90-7D8E-464F-A297-2AF6DF5537E7}" type="pres">
      <dgm:prSet presAssocID="{9EE4DE68-F0CA-44C2-8E72-07F8E256B1E7}" presName="composite3" presStyleCnt="0"/>
      <dgm:spPr/>
    </dgm:pt>
    <dgm:pt modelId="{A3E090F8-DF7E-4D90-99E2-53114FA8ED76}" type="pres">
      <dgm:prSet presAssocID="{9EE4DE68-F0CA-44C2-8E72-07F8E256B1E7}" presName="background3" presStyleLbl="node3" presStyleIdx="3" presStyleCnt="4"/>
      <dgm:spPr/>
    </dgm:pt>
    <dgm:pt modelId="{4E60F21E-B8C0-40F4-B5E6-582BC30BAE48}" type="pres">
      <dgm:prSet presAssocID="{9EE4DE68-F0CA-44C2-8E72-07F8E256B1E7}" presName="text3" presStyleLbl="fgAcc3" presStyleIdx="3" presStyleCnt="4">
        <dgm:presLayoutVars>
          <dgm:chPref val="3"/>
        </dgm:presLayoutVars>
      </dgm:prSet>
      <dgm:spPr/>
    </dgm:pt>
    <dgm:pt modelId="{4BF9A679-D444-4AD8-A944-FB0358C63D85}" type="pres">
      <dgm:prSet presAssocID="{9EE4DE68-F0CA-44C2-8E72-07F8E256B1E7}" presName="hierChild4" presStyleCnt="0"/>
      <dgm:spPr/>
    </dgm:pt>
    <dgm:pt modelId="{C6F4F3D0-865F-48B8-9099-52F917B73641}" type="pres">
      <dgm:prSet presAssocID="{20A9A20B-6BAA-4882-AC46-916E17938F66}" presName="Name23" presStyleLbl="parChTrans1D4" presStyleIdx="3" presStyleCnt="5"/>
      <dgm:spPr/>
    </dgm:pt>
    <dgm:pt modelId="{A9403A90-1F36-4AF7-9F4A-A991ABCF494D}" type="pres">
      <dgm:prSet presAssocID="{B875D452-7A9D-4FA6-8A4B-A2C968A6E2A3}" presName="hierRoot4" presStyleCnt="0"/>
      <dgm:spPr/>
    </dgm:pt>
    <dgm:pt modelId="{27179811-23E2-4910-93B9-3B1152B2D0AC}" type="pres">
      <dgm:prSet presAssocID="{B875D452-7A9D-4FA6-8A4B-A2C968A6E2A3}" presName="composite4" presStyleCnt="0"/>
      <dgm:spPr/>
    </dgm:pt>
    <dgm:pt modelId="{D8C281E7-6534-44A9-8C20-A252E8F4D809}" type="pres">
      <dgm:prSet presAssocID="{B875D452-7A9D-4FA6-8A4B-A2C968A6E2A3}" presName="background4" presStyleLbl="node4" presStyleIdx="3" presStyleCnt="5"/>
      <dgm:spPr/>
    </dgm:pt>
    <dgm:pt modelId="{1C103C56-5EC0-44EC-BD05-2BCE698AD34D}" type="pres">
      <dgm:prSet presAssocID="{B875D452-7A9D-4FA6-8A4B-A2C968A6E2A3}" presName="text4" presStyleLbl="fgAcc4" presStyleIdx="3" presStyleCnt="5">
        <dgm:presLayoutVars>
          <dgm:chPref val="3"/>
        </dgm:presLayoutVars>
      </dgm:prSet>
      <dgm:spPr/>
    </dgm:pt>
    <dgm:pt modelId="{4D4939E2-6601-4A8C-AA6E-5B8126EFBD50}" type="pres">
      <dgm:prSet presAssocID="{B875D452-7A9D-4FA6-8A4B-A2C968A6E2A3}" presName="hierChild5" presStyleCnt="0"/>
      <dgm:spPr/>
    </dgm:pt>
    <dgm:pt modelId="{A11AE908-9473-461A-918B-30A6779A2F69}" type="pres">
      <dgm:prSet presAssocID="{C69AE3DC-0C45-4E70-9F27-4AA5248569B9}" presName="Name23" presStyleLbl="parChTrans1D4" presStyleIdx="4" presStyleCnt="5"/>
      <dgm:spPr/>
    </dgm:pt>
    <dgm:pt modelId="{F3693835-FF8B-41D1-B47A-F4EB85334F95}" type="pres">
      <dgm:prSet presAssocID="{7CB1CE00-B1B1-4839-9479-503EF36B0359}" presName="hierRoot4" presStyleCnt="0"/>
      <dgm:spPr/>
    </dgm:pt>
    <dgm:pt modelId="{573E62D3-0D3C-45A4-BC69-2D62581E0C03}" type="pres">
      <dgm:prSet presAssocID="{7CB1CE00-B1B1-4839-9479-503EF36B0359}" presName="composite4" presStyleCnt="0"/>
      <dgm:spPr/>
    </dgm:pt>
    <dgm:pt modelId="{2D9D924F-73CE-4FC0-9211-8E8B6BDD2CA9}" type="pres">
      <dgm:prSet presAssocID="{7CB1CE00-B1B1-4839-9479-503EF36B0359}" presName="background4" presStyleLbl="node4" presStyleIdx="4" presStyleCnt="5"/>
      <dgm:spPr/>
    </dgm:pt>
    <dgm:pt modelId="{88307DEC-6908-4A74-B7AD-FDF32D55005B}" type="pres">
      <dgm:prSet presAssocID="{7CB1CE00-B1B1-4839-9479-503EF36B0359}" presName="text4" presStyleLbl="fgAcc4" presStyleIdx="4" presStyleCnt="5">
        <dgm:presLayoutVars>
          <dgm:chPref val="3"/>
        </dgm:presLayoutVars>
      </dgm:prSet>
      <dgm:spPr/>
    </dgm:pt>
    <dgm:pt modelId="{EE2713A0-6388-4CD9-AD21-E8BAC595D8E8}" type="pres">
      <dgm:prSet presAssocID="{7CB1CE00-B1B1-4839-9479-503EF36B0359}" presName="hierChild5" presStyleCnt="0"/>
      <dgm:spPr/>
    </dgm:pt>
  </dgm:ptLst>
  <dgm:cxnLst>
    <dgm:cxn modelId="{8DDBDE01-BBDB-42E3-97AB-0B5224628C6E}" srcId="{9EE4DE68-F0CA-44C2-8E72-07F8E256B1E7}" destId="{B875D452-7A9D-4FA6-8A4B-A2C968A6E2A3}" srcOrd="0" destOrd="0" parTransId="{20A9A20B-6BAA-4882-AC46-916E17938F66}" sibTransId="{13262CD4-F3D5-4DA1-86CC-C50B4509BA75}"/>
    <dgm:cxn modelId="{64E9B309-9ACF-461A-85E4-FDFD36DA2B4C}" srcId="{9EE4DE68-F0CA-44C2-8E72-07F8E256B1E7}" destId="{7CB1CE00-B1B1-4839-9479-503EF36B0359}" srcOrd="1" destOrd="0" parTransId="{C69AE3DC-0C45-4E70-9F27-4AA5248569B9}" sibTransId="{56FE677C-1BB4-4972-9BF8-B6C6DCB09B1E}"/>
    <dgm:cxn modelId="{B7ABB518-E60D-4D17-BF36-794BD224E7CC}" srcId="{4BA56EE8-98E8-49A0-9191-DACBDB1FEDF3}" destId="{51E50EE2-9241-4884-91B3-0C2CBF20B732}" srcOrd="0" destOrd="0" parTransId="{A2C95DFD-55CB-495C-A4D3-0F833554DC61}" sibTransId="{D3D3F7EF-2056-41A0-8765-585B46142B53}"/>
    <dgm:cxn modelId="{E2769123-F4EA-420B-B877-74B4087586CC}" type="presOf" srcId="{9BA62CBC-4792-460E-A125-6ACF54FD4ED7}" destId="{21558A49-6392-4C42-A097-81984F1EBEC8}" srcOrd="0" destOrd="0" presId="urn:microsoft.com/office/officeart/2005/8/layout/hierarchy1"/>
    <dgm:cxn modelId="{7FF4EB26-C85F-44DC-BFD4-3CDF4A856698}" type="presOf" srcId="{C69AE3DC-0C45-4E70-9F27-4AA5248569B9}" destId="{A11AE908-9473-461A-918B-30A6779A2F69}" srcOrd="0" destOrd="0" presId="urn:microsoft.com/office/officeart/2005/8/layout/hierarchy1"/>
    <dgm:cxn modelId="{9920B72F-5BA2-40E3-A3E0-5C50F21563A2}" type="presOf" srcId="{CC800B15-9A7B-411A-9F2F-ED410D55CC97}" destId="{9A287186-F2AE-45C9-A820-92C19F4AF96C}" srcOrd="0" destOrd="0" presId="urn:microsoft.com/office/officeart/2005/8/layout/hierarchy1"/>
    <dgm:cxn modelId="{A44A693A-08AC-4389-A3A8-E98229487A01}" type="presOf" srcId="{727DC629-7380-45CA-83AA-3C1724B84A4A}" destId="{0B193229-A88C-4873-8B5E-8AEB92714BFA}" srcOrd="0" destOrd="0" presId="urn:microsoft.com/office/officeart/2005/8/layout/hierarchy1"/>
    <dgm:cxn modelId="{E28FAC5D-970D-4CA1-9DD6-09F3715A2D12}" type="presOf" srcId="{5ECC0AB9-B1FC-4778-A42A-A115010DB6D5}" destId="{9167154D-02D7-446D-B4D6-E0DD0F9850C2}" srcOrd="0" destOrd="0" presId="urn:microsoft.com/office/officeart/2005/8/layout/hierarchy1"/>
    <dgm:cxn modelId="{B05AAC45-0E5A-4384-A4DD-A16AEF9141B7}" srcId="{C07921EE-D922-461D-BF57-722B36D26286}" destId="{CC800B15-9A7B-411A-9F2F-ED410D55CC97}" srcOrd="0" destOrd="0" parTransId="{9C91E515-A13A-48E4-BF27-77A57D5836E6}" sibTransId="{65D8C70F-7354-45D7-889D-9A5E93C3668B}"/>
    <dgm:cxn modelId="{4E026A4B-8B6C-4FCC-95F5-A10FD661AB60}" type="presOf" srcId="{D4A4482B-EF4D-43E1-B267-87F5ABC63FAB}" destId="{63CF7254-BE75-45D6-89F2-87E5CC2754F3}" srcOrd="0" destOrd="0" presId="urn:microsoft.com/office/officeart/2005/8/layout/hierarchy1"/>
    <dgm:cxn modelId="{B58C756E-8612-488A-AB10-86E605AC6FB8}" srcId="{D4A4482B-EF4D-43E1-B267-87F5ABC63FAB}" destId="{727DC629-7380-45CA-83AA-3C1724B84A4A}" srcOrd="0" destOrd="0" parTransId="{9BA62CBC-4792-460E-A125-6ACF54FD4ED7}" sibTransId="{F4411CF3-BCCD-438C-A316-97B0B3FF8A9D}"/>
    <dgm:cxn modelId="{7D149078-720D-41B2-A722-F00CC1A6FC53}" type="presOf" srcId="{C07921EE-D922-461D-BF57-722B36D26286}" destId="{446F0DCB-AF42-4849-8183-D061DA860FAD}" srcOrd="0" destOrd="0" presId="urn:microsoft.com/office/officeart/2005/8/layout/hierarchy1"/>
    <dgm:cxn modelId="{7654937A-4F7C-4BCB-ADA9-DE655A9C3012}" type="presOf" srcId="{7CB1CE00-B1B1-4839-9479-503EF36B0359}" destId="{88307DEC-6908-4A74-B7AD-FDF32D55005B}" srcOrd="0" destOrd="0" presId="urn:microsoft.com/office/officeart/2005/8/layout/hierarchy1"/>
    <dgm:cxn modelId="{7B9E8585-73C6-4647-B5A2-AA79B536B777}" srcId="{D4A4482B-EF4D-43E1-B267-87F5ABC63FAB}" destId="{C07921EE-D922-461D-BF57-722B36D26286}" srcOrd="1" destOrd="0" parTransId="{5ECC0AB9-B1FC-4778-A42A-A115010DB6D5}" sibTransId="{F81F8BED-345E-4D3A-ADEA-221996405DFF}"/>
    <dgm:cxn modelId="{8281CA86-417B-41AD-A75E-0EC2AD25383E}" type="presOf" srcId="{9109EF82-D30D-4098-AE47-8D994C73C0F6}" destId="{CAB49D97-F9F4-4666-B6FE-3DF9CD0468F1}" srcOrd="0" destOrd="0" presId="urn:microsoft.com/office/officeart/2005/8/layout/hierarchy1"/>
    <dgm:cxn modelId="{C7D62C87-06A1-40F2-A0E7-3E5EC7681159}" type="presOf" srcId="{7E0E8260-5CE8-4748-B227-63F9EAE885E7}" destId="{80E3652D-3C28-4532-8654-66961189908A}" srcOrd="0" destOrd="0" presId="urn:microsoft.com/office/officeart/2005/8/layout/hierarchy1"/>
    <dgm:cxn modelId="{365A768C-F70D-44A4-BEF3-9CF925E59F08}" type="presOf" srcId="{B875D452-7A9D-4FA6-8A4B-A2C968A6E2A3}" destId="{1C103C56-5EC0-44EC-BD05-2BCE698AD34D}" srcOrd="0" destOrd="0" presId="urn:microsoft.com/office/officeart/2005/8/layout/hierarchy1"/>
    <dgm:cxn modelId="{69093C9F-9BEF-4801-9FD4-E524B1690743}" srcId="{C07921EE-D922-461D-BF57-722B36D26286}" destId="{EF2736D4-0ECB-435A-BFF1-892B292C2E47}" srcOrd="1" destOrd="0" parTransId="{2E6ECC9E-3229-4CE6-BFEA-05581FF555AA}" sibTransId="{503B91B5-2B0D-49B3-99B6-829F6AC77E23}"/>
    <dgm:cxn modelId="{357622A5-1AD5-40AF-865A-4D2FF08EA989}" type="presOf" srcId="{9C91E515-A13A-48E4-BF27-77A57D5836E6}" destId="{051B2A3C-CA5A-4446-AFD2-3B3A00A4C0EB}" srcOrd="0" destOrd="0" presId="urn:microsoft.com/office/officeart/2005/8/layout/hierarchy1"/>
    <dgm:cxn modelId="{D63008A6-203C-4A7A-AFBE-63287FBEBABB}" type="presOf" srcId="{E2CD90BA-FC99-46E4-B145-5855A9A72F5C}" destId="{26561959-6BD4-4A7D-9C0E-1C7A0501724B}" srcOrd="0" destOrd="0" presId="urn:microsoft.com/office/officeart/2005/8/layout/hierarchy1"/>
    <dgm:cxn modelId="{DE6CA7B0-A7AE-4FFF-A028-1C88AEA1855D}" type="presOf" srcId="{2E6ECC9E-3229-4CE6-BFEA-05581FF555AA}" destId="{0F9CF736-A7D1-439B-BF5D-288C895572B4}" srcOrd="0" destOrd="0" presId="urn:microsoft.com/office/officeart/2005/8/layout/hierarchy1"/>
    <dgm:cxn modelId="{1F57E1B6-FEDE-4A99-9287-EA61448FC01A}" type="presOf" srcId="{9EE4DE68-F0CA-44C2-8E72-07F8E256B1E7}" destId="{4E60F21E-B8C0-40F4-B5E6-582BC30BAE48}" srcOrd="0" destOrd="0" presId="urn:microsoft.com/office/officeart/2005/8/layout/hierarchy1"/>
    <dgm:cxn modelId="{47FCF1D1-4E15-4F17-BF5F-9CA26022F8D7}" srcId="{51E50EE2-9241-4884-91B3-0C2CBF20B732}" destId="{D4A4482B-EF4D-43E1-B267-87F5ABC63FAB}" srcOrd="0" destOrd="0" parTransId="{978D6413-4944-43BB-AC50-66E3E547DC2F}" sibTransId="{88AC418A-6EAA-49CE-8ED4-05811B440329}"/>
    <dgm:cxn modelId="{2724CCD4-A3C1-4C53-AD58-55E404FE41EB}" srcId="{D4A4482B-EF4D-43E1-B267-87F5ABC63FAB}" destId="{9EE4DE68-F0CA-44C2-8E72-07F8E256B1E7}" srcOrd="3" destOrd="0" parTransId="{7E0E8260-5CE8-4748-B227-63F9EAE885E7}" sibTransId="{B2C63424-E9E4-4210-83F6-6C41ABF7C653}"/>
    <dgm:cxn modelId="{E08BDED5-EC5C-4665-98AE-E83010D7C6DC}" type="presOf" srcId="{51E50EE2-9241-4884-91B3-0C2CBF20B732}" destId="{08179351-36C7-4D59-B53E-42C8FD785BCD}" srcOrd="0" destOrd="0" presId="urn:microsoft.com/office/officeart/2005/8/layout/hierarchy1"/>
    <dgm:cxn modelId="{DD5274D6-3912-4CFB-8CAF-7EB556DEC419}" type="presOf" srcId="{EF2736D4-0ECB-435A-BFF1-892B292C2E47}" destId="{0B1F37D9-6553-4A0C-A4D8-C54E87DD29D6}" srcOrd="0" destOrd="0" presId="urn:microsoft.com/office/officeart/2005/8/layout/hierarchy1"/>
    <dgm:cxn modelId="{E51967E1-D798-4451-B8D6-ADE840D0F16B}" type="presOf" srcId="{E39BACCA-616B-4BCB-8DC8-0F752B7BF1DC}" destId="{2998B73C-5014-46BB-90C0-968BE44F3824}" srcOrd="0" destOrd="0" presId="urn:microsoft.com/office/officeart/2005/8/layout/hierarchy1"/>
    <dgm:cxn modelId="{D5D2DEE2-B142-4DC2-A538-DAF4500EB635}" type="presOf" srcId="{4BA56EE8-98E8-49A0-9191-DACBDB1FEDF3}" destId="{2CDB37A2-8E26-4AD1-93F7-BE13C0165810}" srcOrd="0" destOrd="0" presId="urn:microsoft.com/office/officeart/2005/8/layout/hierarchy1"/>
    <dgm:cxn modelId="{5B9B68EA-DABC-4558-9855-17EF263B1160}" srcId="{D4A4482B-EF4D-43E1-B267-87F5ABC63FAB}" destId="{E39BACCA-616B-4BCB-8DC8-0F752B7BF1DC}" srcOrd="2" destOrd="0" parTransId="{2344A8DC-215F-458A-B2D1-44039D6EDBF1}" sibTransId="{E6CCA456-23EE-4599-A7D1-605B1E015923}"/>
    <dgm:cxn modelId="{DAD186F0-4CB4-4671-8932-F4603D158321}" type="presOf" srcId="{2344A8DC-215F-458A-B2D1-44039D6EDBF1}" destId="{9575DCAD-3F9B-4B8D-9FDB-6239B14D81AC}" srcOrd="0" destOrd="0" presId="urn:microsoft.com/office/officeart/2005/8/layout/hierarchy1"/>
    <dgm:cxn modelId="{AC674BF4-59B2-41E6-AB47-2AA27DE5E492}" type="presOf" srcId="{20A9A20B-6BAA-4882-AC46-916E17938F66}" destId="{C6F4F3D0-865F-48B8-9099-52F917B73641}" srcOrd="0" destOrd="0" presId="urn:microsoft.com/office/officeart/2005/8/layout/hierarchy1"/>
    <dgm:cxn modelId="{6EF224F7-6CFF-4CA1-BA2E-4879F2C6DC66}" type="presOf" srcId="{978D6413-4944-43BB-AC50-66E3E547DC2F}" destId="{DCB3BEF9-7DAA-4326-959E-2AE05460C1AE}" srcOrd="0" destOrd="0" presId="urn:microsoft.com/office/officeart/2005/8/layout/hierarchy1"/>
    <dgm:cxn modelId="{4BEB5FFB-242F-4AEF-9562-0AAFCC880108}" srcId="{E39BACCA-616B-4BCB-8DC8-0F752B7BF1DC}" destId="{9109EF82-D30D-4098-AE47-8D994C73C0F6}" srcOrd="0" destOrd="0" parTransId="{E2CD90BA-FC99-46E4-B145-5855A9A72F5C}" sibTransId="{F852B6ED-78BF-4405-BFAE-532EAEC66E88}"/>
    <dgm:cxn modelId="{88FB3392-1AD4-491C-8806-8B76ED281FF1}" type="presParOf" srcId="{2CDB37A2-8E26-4AD1-93F7-BE13C0165810}" destId="{EA304F54-B644-431E-AD22-AAA41B590A66}" srcOrd="0" destOrd="0" presId="urn:microsoft.com/office/officeart/2005/8/layout/hierarchy1"/>
    <dgm:cxn modelId="{E9543B66-534D-4AE0-9E85-1C41A6DEBADF}" type="presParOf" srcId="{EA304F54-B644-431E-AD22-AAA41B590A66}" destId="{AD05C436-7172-49B5-8CC3-70BBC6DC805D}" srcOrd="0" destOrd="0" presId="urn:microsoft.com/office/officeart/2005/8/layout/hierarchy1"/>
    <dgm:cxn modelId="{0FD84B48-F218-4F2A-A767-90147FB2533E}" type="presParOf" srcId="{AD05C436-7172-49B5-8CC3-70BBC6DC805D}" destId="{A356C688-4450-4F2D-9B63-22176D72FC42}" srcOrd="0" destOrd="0" presId="urn:microsoft.com/office/officeart/2005/8/layout/hierarchy1"/>
    <dgm:cxn modelId="{225905CB-F48E-4CE8-B90F-46906B2AFF98}" type="presParOf" srcId="{AD05C436-7172-49B5-8CC3-70BBC6DC805D}" destId="{08179351-36C7-4D59-B53E-42C8FD785BCD}" srcOrd="1" destOrd="0" presId="urn:microsoft.com/office/officeart/2005/8/layout/hierarchy1"/>
    <dgm:cxn modelId="{0C24F9EE-7E21-4445-9890-ADD7C0C4F49D}" type="presParOf" srcId="{EA304F54-B644-431E-AD22-AAA41B590A66}" destId="{F7D620F7-4967-4B94-8F2E-B8DA04808C18}" srcOrd="1" destOrd="0" presId="urn:microsoft.com/office/officeart/2005/8/layout/hierarchy1"/>
    <dgm:cxn modelId="{3E2CFA38-7216-4685-9BDB-4665D9CFDB3D}" type="presParOf" srcId="{F7D620F7-4967-4B94-8F2E-B8DA04808C18}" destId="{DCB3BEF9-7DAA-4326-959E-2AE05460C1AE}" srcOrd="0" destOrd="0" presId="urn:microsoft.com/office/officeart/2005/8/layout/hierarchy1"/>
    <dgm:cxn modelId="{E736A7C7-F158-4DA3-9810-3C7B2B6235C8}" type="presParOf" srcId="{F7D620F7-4967-4B94-8F2E-B8DA04808C18}" destId="{093CF25A-F226-4FF5-8664-45D2C42DC405}" srcOrd="1" destOrd="0" presId="urn:microsoft.com/office/officeart/2005/8/layout/hierarchy1"/>
    <dgm:cxn modelId="{3C295913-E72C-4464-9B3F-0EB32A7E06D5}" type="presParOf" srcId="{093CF25A-F226-4FF5-8664-45D2C42DC405}" destId="{69F983C5-1D1E-46B6-8A8E-A889EBC02B6E}" srcOrd="0" destOrd="0" presId="urn:microsoft.com/office/officeart/2005/8/layout/hierarchy1"/>
    <dgm:cxn modelId="{4E5EDDED-47D6-4093-A5B8-92DCA5B32545}" type="presParOf" srcId="{69F983C5-1D1E-46B6-8A8E-A889EBC02B6E}" destId="{97BFE0EC-E137-46B7-A9B3-40A55ED25AF6}" srcOrd="0" destOrd="0" presId="urn:microsoft.com/office/officeart/2005/8/layout/hierarchy1"/>
    <dgm:cxn modelId="{1F48E6A1-F146-49D4-8538-CF08C922A38E}" type="presParOf" srcId="{69F983C5-1D1E-46B6-8A8E-A889EBC02B6E}" destId="{63CF7254-BE75-45D6-89F2-87E5CC2754F3}" srcOrd="1" destOrd="0" presId="urn:microsoft.com/office/officeart/2005/8/layout/hierarchy1"/>
    <dgm:cxn modelId="{15FBF366-3A8E-4832-B1BD-420C00EE6BE3}" type="presParOf" srcId="{093CF25A-F226-4FF5-8664-45D2C42DC405}" destId="{A1AB9384-04B2-4BFE-A11D-8DBC215D0EA4}" srcOrd="1" destOrd="0" presId="urn:microsoft.com/office/officeart/2005/8/layout/hierarchy1"/>
    <dgm:cxn modelId="{06A7B3CC-5C04-4681-8CCF-6094852B1087}" type="presParOf" srcId="{A1AB9384-04B2-4BFE-A11D-8DBC215D0EA4}" destId="{21558A49-6392-4C42-A097-81984F1EBEC8}" srcOrd="0" destOrd="0" presId="urn:microsoft.com/office/officeart/2005/8/layout/hierarchy1"/>
    <dgm:cxn modelId="{AA769E02-4A16-429B-AFD2-BF748F049355}" type="presParOf" srcId="{A1AB9384-04B2-4BFE-A11D-8DBC215D0EA4}" destId="{90CB67EE-CDD5-4DA0-83E8-0EB49116CFD4}" srcOrd="1" destOrd="0" presId="urn:microsoft.com/office/officeart/2005/8/layout/hierarchy1"/>
    <dgm:cxn modelId="{A95D4BFF-31AD-431C-AFB3-16E89CFCFFCD}" type="presParOf" srcId="{90CB67EE-CDD5-4DA0-83E8-0EB49116CFD4}" destId="{A0D45D1B-2EBC-4446-A961-8CC504A1C66C}" srcOrd="0" destOrd="0" presId="urn:microsoft.com/office/officeart/2005/8/layout/hierarchy1"/>
    <dgm:cxn modelId="{7083B275-799A-4E1A-830B-65B31AE7F957}" type="presParOf" srcId="{A0D45D1B-2EBC-4446-A961-8CC504A1C66C}" destId="{6A733AA3-25CC-4FDC-B961-5AFA714DEA3B}" srcOrd="0" destOrd="0" presId="urn:microsoft.com/office/officeart/2005/8/layout/hierarchy1"/>
    <dgm:cxn modelId="{7C341D9B-9B13-4CC9-9C6B-6B242B644AD9}" type="presParOf" srcId="{A0D45D1B-2EBC-4446-A961-8CC504A1C66C}" destId="{0B193229-A88C-4873-8B5E-8AEB92714BFA}" srcOrd="1" destOrd="0" presId="urn:microsoft.com/office/officeart/2005/8/layout/hierarchy1"/>
    <dgm:cxn modelId="{4E6EE860-88DF-408D-8F78-9198B4350B0F}" type="presParOf" srcId="{90CB67EE-CDD5-4DA0-83E8-0EB49116CFD4}" destId="{63B92DA9-3829-4D21-8005-0C2C861DDC75}" srcOrd="1" destOrd="0" presId="urn:microsoft.com/office/officeart/2005/8/layout/hierarchy1"/>
    <dgm:cxn modelId="{A68FB6E0-B2AA-4C6F-ADF9-5F4EA1D3727E}" type="presParOf" srcId="{A1AB9384-04B2-4BFE-A11D-8DBC215D0EA4}" destId="{9167154D-02D7-446D-B4D6-E0DD0F9850C2}" srcOrd="2" destOrd="0" presId="urn:microsoft.com/office/officeart/2005/8/layout/hierarchy1"/>
    <dgm:cxn modelId="{ACC62D16-232E-4771-9190-015B92AEBB94}" type="presParOf" srcId="{A1AB9384-04B2-4BFE-A11D-8DBC215D0EA4}" destId="{F0D9843B-4EE2-45FA-BCB5-540C5EEF20EC}" srcOrd="3" destOrd="0" presId="urn:microsoft.com/office/officeart/2005/8/layout/hierarchy1"/>
    <dgm:cxn modelId="{851F9372-6016-4336-B3AA-A2DEF8BAB762}" type="presParOf" srcId="{F0D9843B-4EE2-45FA-BCB5-540C5EEF20EC}" destId="{A3EC75A7-C6BE-4D70-8338-3DB89A1B451C}" srcOrd="0" destOrd="0" presId="urn:microsoft.com/office/officeart/2005/8/layout/hierarchy1"/>
    <dgm:cxn modelId="{EB4215DB-02FE-4E3C-9F48-869D61D34B49}" type="presParOf" srcId="{A3EC75A7-C6BE-4D70-8338-3DB89A1B451C}" destId="{0FB57837-81DE-4F5A-8C5D-2732C6D1C408}" srcOrd="0" destOrd="0" presId="urn:microsoft.com/office/officeart/2005/8/layout/hierarchy1"/>
    <dgm:cxn modelId="{F8C63C2C-5669-4243-A841-C6A85EA2E643}" type="presParOf" srcId="{A3EC75A7-C6BE-4D70-8338-3DB89A1B451C}" destId="{446F0DCB-AF42-4849-8183-D061DA860FAD}" srcOrd="1" destOrd="0" presId="urn:microsoft.com/office/officeart/2005/8/layout/hierarchy1"/>
    <dgm:cxn modelId="{2E62F54C-DCFF-4848-BF6B-F4FD654B3B34}" type="presParOf" srcId="{F0D9843B-4EE2-45FA-BCB5-540C5EEF20EC}" destId="{88AE20BB-D996-4B04-84ED-32DCAFF72C1F}" srcOrd="1" destOrd="0" presId="urn:microsoft.com/office/officeart/2005/8/layout/hierarchy1"/>
    <dgm:cxn modelId="{FCBCDC0A-D82A-421E-B6EF-3B4449481AD7}" type="presParOf" srcId="{88AE20BB-D996-4B04-84ED-32DCAFF72C1F}" destId="{051B2A3C-CA5A-4446-AFD2-3B3A00A4C0EB}" srcOrd="0" destOrd="0" presId="urn:microsoft.com/office/officeart/2005/8/layout/hierarchy1"/>
    <dgm:cxn modelId="{ECF477A0-071F-4EAB-8A85-19765BCB3DC6}" type="presParOf" srcId="{88AE20BB-D996-4B04-84ED-32DCAFF72C1F}" destId="{BC29A0A3-E904-4A54-BC58-FE204110EB09}" srcOrd="1" destOrd="0" presId="urn:microsoft.com/office/officeart/2005/8/layout/hierarchy1"/>
    <dgm:cxn modelId="{E254563B-542F-4957-A3FF-F1D303890987}" type="presParOf" srcId="{BC29A0A3-E904-4A54-BC58-FE204110EB09}" destId="{D93B8646-AFAD-4956-B351-6DF96CFE30C0}" srcOrd="0" destOrd="0" presId="urn:microsoft.com/office/officeart/2005/8/layout/hierarchy1"/>
    <dgm:cxn modelId="{59FF8134-1138-46C0-B376-B2084C39EBEA}" type="presParOf" srcId="{D93B8646-AFAD-4956-B351-6DF96CFE30C0}" destId="{21570B63-3659-4C73-ACF6-7D7CD1818260}" srcOrd="0" destOrd="0" presId="urn:microsoft.com/office/officeart/2005/8/layout/hierarchy1"/>
    <dgm:cxn modelId="{8DF36C7B-D703-4F7B-94F3-66405148F31B}" type="presParOf" srcId="{D93B8646-AFAD-4956-B351-6DF96CFE30C0}" destId="{9A287186-F2AE-45C9-A820-92C19F4AF96C}" srcOrd="1" destOrd="0" presId="urn:microsoft.com/office/officeart/2005/8/layout/hierarchy1"/>
    <dgm:cxn modelId="{42D7C3DC-D8FB-46CE-B313-22C793F3EF11}" type="presParOf" srcId="{BC29A0A3-E904-4A54-BC58-FE204110EB09}" destId="{2D1B70DB-66F4-4E6E-A648-F67F0296EEFC}" srcOrd="1" destOrd="0" presId="urn:microsoft.com/office/officeart/2005/8/layout/hierarchy1"/>
    <dgm:cxn modelId="{F17CFDCB-C5E8-4739-9B09-FD2073A90DC8}" type="presParOf" srcId="{88AE20BB-D996-4B04-84ED-32DCAFF72C1F}" destId="{0F9CF736-A7D1-439B-BF5D-288C895572B4}" srcOrd="2" destOrd="0" presId="urn:microsoft.com/office/officeart/2005/8/layout/hierarchy1"/>
    <dgm:cxn modelId="{F7182104-C934-4EB1-9F3D-90804D36EE42}" type="presParOf" srcId="{88AE20BB-D996-4B04-84ED-32DCAFF72C1F}" destId="{318ECB96-421E-4668-8DDB-FF3BDFE280FB}" srcOrd="3" destOrd="0" presId="urn:microsoft.com/office/officeart/2005/8/layout/hierarchy1"/>
    <dgm:cxn modelId="{7E78AD3F-29DD-48E0-AC46-D998C888D870}" type="presParOf" srcId="{318ECB96-421E-4668-8DDB-FF3BDFE280FB}" destId="{BBBCF57E-C8E1-4E92-83E4-C58EE11F4E84}" srcOrd="0" destOrd="0" presId="urn:microsoft.com/office/officeart/2005/8/layout/hierarchy1"/>
    <dgm:cxn modelId="{B6F0EA99-9139-4258-8A64-ECA6F3F909D8}" type="presParOf" srcId="{BBBCF57E-C8E1-4E92-83E4-C58EE11F4E84}" destId="{7CF774D4-D733-4635-A466-78C837AA9CFC}" srcOrd="0" destOrd="0" presId="urn:microsoft.com/office/officeart/2005/8/layout/hierarchy1"/>
    <dgm:cxn modelId="{CB531C5C-DBB3-417B-9AB3-A41391078CFC}" type="presParOf" srcId="{BBBCF57E-C8E1-4E92-83E4-C58EE11F4E84}" destId="{0B1F37D9-6553-4A0C-A4D8-C54E87DD29D6}" srcOrd="1" destOrd="0" presId="urn:microsoft.com/office/officeart/2005/8/layout/hierarchy1"/>
    <dgm:cxn modelId="{40F13FCA-173C-4112-9427-EBE9D617D34B}" type="presParOf" srcId="{318ECB96-421E-4668-8DDB-FF3BDFE280FB}" destId="{36E0F30A-FCC3-49B9-914E-740CDB531572}" srcOrd="1" destOrd="0" presId="urn:microsoft.com/office/officeart/2005/8/layout/hierarchy1"/>
    <dgm:cxn modelId="{D8F7DBA9-5DDC-4188-A9F8-E1ADE2C1F0C3}" type="presParOf" srcId="{A1AB9384-04B2-4BFE-A11D-8DBC215D0EA4}" destId="{9575DCAD-3F9B-4B8D-9FDB-6239B14D81AC}" srcOrd="4" destOrd="0" presId="urn:microsoft.com/office/officeart/2005/8/layout/hierarchy1"/>
    <dgm:cxn modelId="{3FCA11C9-A468-40A8-91A1-F191C22C96E4}" type="presParOf" srcId="{A1AB9384-04B2-4BFE-A11D-8DBC215D0EA4}" destId="{8576CD2E-427E-41C0-A208-169916EDB16B}" srcOrd="5" destOrd="0" presId="urn:microsoft.com/office/officeart/2005/8/layout/hierarchy1"/>
    <dgm:cxn modelId="{9C603BDC-7EC3-4776-BB55-16CD85A51319}" type="presParOf" srcId="{8576CD2E-427E-41C0-A208-169916EDB16B}" destId="{09D756A1-F116-43E0-9DFA-0C7F1E4D07E1}" srcOrd="0" destOrd="0" presId="urn:microsoft.com/office/officeart/2005/8/layout/hierarchy1"/>
    <dgm:cxn modelId="{F8EEA8A9-5669-4CB5-97EB-35A24766D0C9}" type="presParOf" srcId="{09D756A1-F116-43E0-9DFA-0C7F1E4D07E1}" destId="{7AEA2A83-FB85-426C-863E-43DB51BF7ABF}" srcOrd="0" destOrd="0" presId="urn:microsoft.com/office/officeart/2005/8/layout/hierarchy1"/>
    <dgm:cxn modelId="{FF77EB05-180E-4E3E-B052-0ABE138A7BAE}" type="presParOf" srcId="{09D756A1-F116-43E0-9DFA-0C7F1E4D07E1}" destId="{2998B73C-5014-46BB-90C0-968BE44F3824}" srcOrd="1" destOrd="0" presId="urn:microsoft.com/office/officeart/2005/8/layout/hierarchy1"/>
    <dgm:cxn modelId="{DD653E16-6682-4026-9958-9B6E2C53E214}" type="presParOf" srcId="{8576CD2E-427E-41C0-A208-169916EDB16B}" destId="{10765FD3-9140-4E0B-B6E4-72D6FF108677}" srcOrd="1" destOrd="0" presId="urn:microsoft.com/office/officeart/2005/8/layout/hierarchy1"/>
    <dgm:cxn modelId="{C768B277-1C08-4A92-B577-73A8AB2D81BE}" type="presParOf" srcId="{10765FD3-9140-4E0B-B6E4-72D6FF108677}" destId="{26561959-6BD4-4A7D-9C0E-1C7A0501724B}" srcOrd="0" destOrd="0" presId="urn:microsoft.com/office/officeart/2005/8/layout/hierarchy1"/>
    <dgm:cxn modelId="{58D77957-466F-4488-91AE-280F80D26A4A}" type="presParOf" srcId="{10765FD3-9140-4E0B-B6E4-72D6FF108677}" destId="{C8A77E05-67FA-4E0C-AE78-9517E6E2CD74}" srcOrd="1" destOrd="0" presId="urn:microsoft.com/office/officeart/2005/8/layout/hierarchy1"/>
    <dgm:cxn modelId="{ECD90261-1535-4579-8C05-1646D24011B9}" type="presParOf" srcId="{C8A77E05-67FA-4E0C-AE78-9517E6E2CD74}" destId="{6841ECA0-A5EC-4A47-AAA6-8496795BE757}" srcOrd="0" destOrd="0" presId="urn:microsoft.com/office/officeart/2005/8/layout/hierarchy1"/>
    <dgm:cxn modelId="{F255E3D5-68DE-4600-8E94-20975DDB64F6}" type="presParOf" srcId="{6841ECA0-A5EC-4A47-AAA6-8496795BE757}" destId="{162484EF-2597-4FE3-9071-874195828B03}" srcOrd="0" destOrd="0" presId="urn:microsoft.com/office/officeart/2005/8/layout/hierarchy1"/>
    <dgm:cxn modelId="{292C5998-B298-454A-8264-FE5119BFF2EF}" type="presParOf" srcId="{6841ECA0-A5EC-4A47-AAA6-8496795BE757}" destId="{CAB49D97-F9F4-4666-B6FE-3DF9CD0468F1}" srcOrd="1" destOrd="0" presId="urn:microsoft.com/office/officeart/2005/8/layout/hierarchy1"/>
    <dgm:cxn modelId="{518D30BF-081D-4D47-9AB8-78AA1A89457F}" type="presParOf" srcId="{C8A77E05-67FA-4E0C-AE78-9517E6E2CD74}" destId="{27C9B6AF-B77C-4CE8-B159-24CBE3B56DE0}" srcOrd="1" destOrd="0" presId="urn:microsoft.com/office/officeart/2005/8/layout/hierarchy1"/>
    <dgm:cxn modelId="{AF47A796-E1C2-4BC9-9C5B-34E154545E1E}" type="presParOf" srcId="{A1AB9384-04B2-4BFE-A11D-8DBC215D0EA4}" destId="{80E3652D-3C28-4532-8654-66961189908A}" srcOrd="6" destOrd="0" presId="urn:microsoft.com/office/officeart/2005/8/layout/hierarchy1"/>
    <dgm:cxn modelId="{874D6E51-2B7E-4461-9345-F896D7C575AF}" type="presParOf" srcId="{A1AB9384-04B2-4BFE-A11D-8DBC215D0EA4}" destId="{E2A70EE4-7DEF-4D94-97B1-2E33FEC68166}" srcOrd="7" destOrd="0" presId="urn:microsoft.com/office/officeart/2005/8/layout/hierarchy1"/>
    <dgm:cxn modelId="{E2B39D26-6234-4342-9C35-BF28E736D125}" type="presParOf" srcId="{E2A70EE4-7DEF-4D94-97B1-2E33FEC68166}" destId="{1C2D2D90-7D8E-464F-A297-2AF6DF5537E7}" srcOrd="0" destOrd="0" presId="urn:microsoft.com/office/officeart/2005/8/layout/hierarchy1"/>
    <dgm:cxn modelId="{7646E0DD-85DF-49BF-869D-BB701323CCB5}" type="presParOf" srcId="{1C2D2D90-7D8E-464F-A297-2AF6DF5537E7}" destId="{A3E090F8-DF7E-4D90-99E2-53114FA8ED76}" srcOrd="0" destOrd="0" presId="urn:microsoft.com/office/officeart/2005/8/layout/hierarchy1"/>
    <dgm:cxn modelId="{192B28D1-B8FB-4570-9D53-0FB1FAD03487}" type="presParOf" srcId="{1C2D2D90-7D8E-464F-A297-2AF6DF5537E7}" destId="{4E60F21E-B8C0-40F4-B5E6-582BC30BAE48}" srcOrd="1" destOrd="0" presId="urn:microsoft.com/office/officeart/2005/8/layout/hierarchy1"/>
    <dgm:cxn modelId="{A8F4006E-F1F6-4159-8BCC-274AECBAA114}" type="presParOf" srcId="{E2A70EE4-7DEF-4D94-97B1-2E33FEC68166}" destId="{4BF9A679-D444-4AD8-A944-FB0358C63D85}" srcOrd="1" destOrd="0" presId="urn:microsoft.com/office/officeart/2005/8/layout/hierarchy1"/>
    <dgm:cxn modelId="{A0AFA970-388F-447F-A289-85C720032DE4}" type="presParOf" srcId="{4BF9A679-D444-4AD8-A944-FB0358C63D85}" destId="{C6F4F3D0-865F-48B8-9099-52F917B73641}" srcOrd="0" destOrd="0" presId="urn:microsoft.com/office/officeart/2005/8/layout/hierarchy1"/>
    <dgm:cxn modelId="{4C5F345B-1800-490D-8FE8-68201A8D6892}" type="presParOf" srcId="{4BF9A679-D444-4AD8-A944-FB0358C63D85}" destId="{A9403A90-1F36-4AF7-9F4A-A991ABCF494D}" srcOrd="1" destOrd="0" presId="urn:microsoft.com/office/officeart/2005/8/layout/hierarchy1"/>
    <dgm:cxn modelId="{E1F2BA46-A417-453C-93C3-70DD7C377DD6}" type="presParOf" srcId="{A9403A90-1F36-4AF7-9F4A-A991ABCF494D}" destId="{27179811-23E2-4910-93B9-3B1152B2D0AC}" srcOrd="0" destOrd="0" presId="urn:microsoft.com/office/officeart/2005/8/layout/hierarchy1"/>
    <dgm:cxn modelId="{65A48759-6D05-488F-ADF2-EE546F639F15}" type="presParOf" srcId="{27179811-23E2-4910-93B9-3B1152B2D0AC}" destId="{D8C281E7-6534-44A9-8C20-A252E8F4D809}" srcOrd="0" destOrd="0" presId="urn:microsoft.com/office/officeart/2005/8/layout/hierarchy1"/>
    <dgm:cxn modelId="{1DC3FC5D-E151-4379-B8AE-BF078E295BBA}" type="presParOf" srcId="{27179811-23E2-4910-93B9-3B1152B2D0AC}" destId="{1C103C56-5EC0-44EC-BD05-2BCE698AD34D}" srcOrd="1" destOrd="0" presId="urn:microsoft.com/office/officeart/2005/8/layout/hierarchy1"/>
    <dgm:cxn modelId="{411147AF-16CB-4438-9D18-9E60ABDE3F64}" type="presParOf" srcId="{A9403A90-1F36-4AF7-9F4A-A991ABCF494D}" destId="{4D4939E2-6601-4A8C-AA6E-5B8126EFBD50}" srcOrd="1" destOrd="0" presId="urn:microsoft.com/office/officeart/2005/8/layout/hierarchy1"/>
    <dgm:cxn modelId="{845DA9E9-EBDC-4013-9A55-11F94C98B9EC}" type="presParOf" srcId="{4BF9A679-D444-4AD8-A944-FB0358C63D85}" destId="{A11AE908-9473-461A-918B-30A6779A2F69}" srcOrd="2" destOrd="0" presId="urn:microsoft.com/office/officeart/2005/8/layout/hierarchy1"/>
    <dgm:cxn modelId="{E063BDA6-E188-43BA-B32D-C62A61494BDC}" type="presParOf" srcId="{4BF9A679-D444-4AD8-A944-FB0358C63D85}" destId="{F3693835-FF8B-41D1-B47A-F4EB85334F95}" srcOrd="3" destOrd="0" presId="urn:microsoft.com/office/officeart/2005/8/layout/hierarchy1"/>
    <dgm:cxn modelId="{52E10CB8-8FE2-464D-9CDD-86DB50DD804F}" type="presParOf" srcId="{F3693835-FF8B-41D1-B47A-F4EB85334F95}" destId="{573E62D3-0D3C-45A4-BC69-2D62581E0C03}" srcOrd="0" destOrd="0" presId="urn:microsoft.com/office/officeart/2005/8/layout/hierarchy1"/>
    <dgm:cxn modelId="{5F49D603-037C-4EE2-B7CE-27434C5A531C}" type="presParOf" srcId="{573E62D3-0D3C-45A4-BC69-2D62581E0C03}" destId="{2D9D924F-73CE-4FC0-9211-8E8B6BDD2CA9}" srcOrd="0" destOrd="0" presId="urn:microsoft.com/office/officeart/2005/8/layout/hierarchy1"/>
    <dgm:cxn modelId="{971F258C-0169-425E-AE47-FFC249D49A70}" type="presParOf" srcId="{573E62D3-0D3C-45A4-BC69-2D62581E0C03}" destId="{88307DEC-6908-4A74-B7AD-FDF32D55005B}" srcOrd="1" destOrd="0" presId="urn:microsoft.com/office/officeart/2005/8/layout/hierarchy1"/>
    <dgm:cxn modelId="{1C3A5821-7D96-459E-A5F0-89028BD538EC}" type="presParOf" srcId="{F3693835-FF8B-41D1-B47A-F4EB85334F95}" destId="{EE2713A0-6388-4CD9-AD21-E8BAC595D8E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ABAAFF0-23DA-4ECC-94E8-9D0990837359}" type="doc">
      <dgm:prSet loTypeId="urn:microsoft.com/office/officeart/2008/layout/PictureStrips" loCatId="list" qsTypeId="urn:microsoft.com/office/officeart/2005/8/quickstyle/3d7" qsCatId="3D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6A12277B-E6E2-4AFF-AD56-3DF0DFD222DD}">
      <dgm:prSet phldrT="[Text]" custT="1"/>
      <dgm:spPr/>
      <dgm:t>
        <a:bodyPr/>
        <a:lstStyle/>
        <a:p>
          <a:pPr algn="ctr">
            <a:buNone/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Excellent road access and transport links</a:t>
          </a:r>
        </a:p>
      </dgm:t>
    </dgm:pt>
    <dgm:pt modelId="{1FE7F4CC-A404-4739-A5B2-D9D2D3BC3982}" type="parTrans" cxnId="{71D839DD-A5FD-4AC0-8B32-4D3FEDD19907}">
      <dgm:prSet/>
      <dgm:spPr/>
      <dgm:t>
        <a:bodyPr/>
        <a:lstStyle/>
        <a:p>
          <a:endParaRPr lang="en-GB"/>
        </a:p>
      </dgm:t>
    </dgm:pt>
    <dgm:pt modelId="{613DFFE1-0D41-4775-AB57-FE495D828233}" type="sibTrans" cxnId="{71D839DD-A5FD-4AC0-8B32-4D3FEDD19907}">
      <dgm:prSet/>
      <dgm:spPr/>
      <dgm:t>
        <a:bodyPr/>
        <a:lstStyle/>
        <a:p>
          <a:endParaRPr lang="en-GB"/>
        </a:p>
      </dgm:t>
    </dgm:pt>
    <dgm:pt modelId="{6F18A1A9-EF54-4793-A0A5-EFDB54A42A1F}">
      <dgm:prSet phldrT="[Text]" custT="1"/>
      <dgm:spPr/>
      <dgm:t>
        <a:bodyPr/>
        <a:lstStyle/>
        <a:p>
          <a:pPr algn="ctr">
            <a:buNone/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On-site parking available</a:t>
          </a:r>
        </a:p>
      </dgm:t>
    </dgm:pt>
    <dgm:pt modelId="{1247D07C-6DB8-481E-9DBC-405CDAB53FCC}" type="parTrans" cxnId="{CF36D2C1-BA90-40CB-B48B-BAC2F7597A8D}">
      <dgm:prSet/>
      <dgm:spPr/>
      <dgm:t>
        <a:bodyPr/>
        <a:lstStyle/>
        <a:p>
          <a:endParaRPr lang="en-GB"/>
        </a:p>
      </dgm:t>
    </dgm:pt>
    <dgm:pt modelId="{E32E0729-24EA-4655-877D-0862EE316B56}" type="sibTrans" cxnId="{CF36D2C1-BA90-40CB-B48B-BAC2F7597A8D}">
      <dgm:prSet/>
      <dgm:spPr/>
      <dgm:t>
        <a:bodyPr/>
        <a:lstStyle/>
        <a:p>
          <a:endParaRPr lang="en-GB"/>
        </a:p>
      </dgm:t>
    </dgm:pt>
    <dgm:pt modelId="{ABF67D7B-A508-4A3E-AAC3-FF975A1237AE}">
      <dgm:prSet phldrT="[Text]" custT="1"/>
      <dgm:spPr/>
      <dgm:t>
        <a:bodyPr/>
        <a:lstStyle/>
        <a:p>
          <a:pPr algn="ctr">
            <a:buNone/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Close to Pontprennau, Pentwyn and other residential areas</a:t>
          </a:r>
        </a:p>
      </dgm:t>
    </dgm:pt>
    <dgm:pt modelId="{5158E85C-3F6E-4C93-9CCE-48894C6908D4}" type="parTrans" cxnId="{033FFE92-63A2-4649-8C4A-044123A0670D}">
      <dgm:prSet/>
      <dgm:spPr/>
      <dgm:t>
        <a:bodyPr/>
        <a:lstStyle/>
        <a:p>
          <a:endParaRPr lang="en-GB"/>
        </a:p>
      </dgm:t>
    </dgm:pt>
    <dgm:pt modelId="{454C7122-AB9D-4CF5-A3F3-12842A6590F3}" type="sibTrans" cxnId="{033FFE92-63A2-4649-8C4A-044123A0670D}">
      <dgm:prSet/>
      <dgm:spPr/>
      <dgm:t>
        <a:bodyPr/>
        <a:lstStyle/>
        <a:p>
          <a:endParaRPr lang="en-GB"/>
        </a:p>
      </dgm:t>
    </dgm:pt>
    <dgm:pt modelId="{383FCDFC-51B8-4E91-A42C-034091CF28F6}" type="pres">
      <dgm:prSet presAssocID="{2ABAAFF0-23DA-4ECC-94E8-9D0990837359}" presName="Name0" presStyleCnt="0">
        <dgm:presLayoutVars>
          <dgm:dir/>
          <dgm:resizeHandles val="exact"/>
        </dgm:presLayoutVars>
      </dgm:prSet>
      <dgm:spPr/>
    </dgm:pt>
    <dgm:pt modelId="{99C48E09-BB29-4A67-9F4B-4F815FD70100}" type="pres">
      <dgm:prSet presAssocID="{6A12277B-E6E2-4AFF-AD56-3DF0DFD222DD}" presName="composite" presStyleCnt="0"/>
      <dgm:spPr/>
    </dgm:pt>
    <dgm:pt modelId="{2A84B3BF-7240-4EAA-8E95-63C0706587B6}" type="pres">
      <dgm:prSet presAssocID="{6A12277B-E6E2-4AFF-AD56-3DF0DFD222DD}" presName="rect1" presStyleLbl="trAlignAcc1" presStyleIdx="0" presStyleCnt="3">
        <dgm:presLayoutVars>
          <dgm:bulletEnabled val="1"/>
        </dgm:presLayoutVars>
      </dgm:prSet>
      <dgm:spPr/>
    </dgm:pt>
    <dgm:pt modelId="{10C6BCF2-9A0C-4BD2-9A4C-8F57AC080886}" type="pres">
      <dgm:prSet presAssocID="{6A12277B-E6E2-4AFF-AD56-3DF0DFD222DD}" presName="rect2" presStyleLbl="fgImgPlace1" presStyleIdx="0" presStyleCnt="3"/>
      <dgm:spPr/>
    </dgm:pt>
    <dgm:pt modelId="{76FDA79D-065C-4F9C-B7B9-61A0DB53A4A6}" type="pres">
      <dgm:prSet presAssocID="{613DFFE1-0D41-4775-AB57-FE495D828233}" presName="sibTrans" presStyleCnt="0"/>
      <dgm:spPr/>
    </dgm:pt>
    <dgm:pt modelId="{4CC63163-3977-410D-9079-D696B7B2F386}" type="pres">
      <dgm:prSet presAssocID="{6F18A1A9-EF54-4793-A0A5-EFDB54A42A1F}" presName="composite" presStyleCnt="0"/>
      <dgm:spPr/>
    </dgm:pt>
    <dgm:pt modelId="{CE1F18A1-BC89-445B-BB7E-A73E0F932BD1}" type="pres">
      <dgm:prSet presAssocID="{6F18A1A9-EF54-4793-A0A5-EFDB54A42A1F}" presName="rect1" presStyleLbl="trAlignAcc1" presStyleIdx="1" presStyleCnt="3">
        <dgm:presLayoutVars>
          <dgm:bulletEnabled val="1"/>
        </dgm:presLayoutVars>
      </dgm:prSet>
      <dgm:spPr/>
    </dgm:pt>
    <dgm:pt modelId="{85664A3C-9D2C-46E6-949B-D79DA6C38FCC}" type="pres">
      <dgm:prSet presAssocID="{6F18A1A9-EF54-4793-A0A5-EFDB54A42A1F}" presName="rect2" presStyleLbl="fgImgPlace1" presStyleIdx="1" presStyleCnt="3"/>
      <dgm:spPr/>
    </dgm:pt>
    <dgm:pt modelId="{1BD38900-372D-4DD2-AAED-731F14279727}" type="pres">
      <dgm:prSet presAssocID="{E32E0729-24EA-4655-877D-0862EE316B56}" presName="sibTrans" presStyleCnt="0"/>
      <dgm:spPr/>
    </dgm:pt>
    <dgm:pt modelId="{27250857-36E5-4747-A0FA-9FFE6989EB21}" type="pres">
      <dgm:prSet presAssocID="{ABF67D7B-A508-4A3E-AAC3-FF975A1237AE}" presName="composite" presStyleCnt="0"/>
      <dgm:spPr/>
    </dgm:pt>
    <dgm:pt modelId="{CA8C20DC-8D94-4602-AE0C-71A5C96C2167}" type="pres">
      <dgm:prSet presAssocID="{ABF67D7B-A508-4A3E-AAC3-FF975A1237AE}" presName="rect1" presStyleLbl="trAlignAcc1" presStyleIdx="2" presStyleCnt="3">
        <dgm:presLayoutVars>
          <dgm:bulletEnabled val="1"/>
        </dgm:presLayoutVars>
      </dgm:prSet>
      <dgm:spPr/>
    </dgm:pt>
    <dgm:pt modelId="{FC13E109-9AD8-4A37-8683-FADD4BDD443C}" type="pres">
      <dgm:prSet presAssocID="{ABF67D7B-A508-4A3E-AAC3-FF975A1237AE}" presName="rect2" presStyleLbl="fgImgPlace1" presStyleIdx="2" presStyleCnt="3"/>
      <dgm:spPr/>
    </dgm:pt>
  </dgm:ptLst>
  <dgm:cxnLst>
    <dgm:cxn modelId="{5A9F0509-40A1-42D2-9B74-4E8E5E35ACCF}" type="presOf" srcId="{6F18A1A9-EF54-4793-A0A5-EFDB54A42A1F}" destId="{CE1F18A1-BC89-445B-BB7E-A73E0F932BD1}" srcOrd="0" destOrd="0" presId="urn:microsoft.com/office/officeart/2008/layout/PictureStrips"/>
    <dgm:cxn modelId="{93E22245-ABC6-4200-A125-F2E8F084829F}" type="presOf" srcId="{ABF67D7B-A508-4A3E-AAC3-FF975A1237AE}" destId="{CA8C20DC-8D94-4602-AE0C-71A5C96C2167}" srcOrd="0" destOrd="0" presId="urn:microsoft.com/office/officeart/2008/layout/PictureStrips"/>
    <dgm:cxn modelId="{7AF2B952-6EB3-44B5-99D4-A542F2E8434A}" type="presOf" srcId="{6A12277B-E6E2-4AFF-AD56-3DF0DFD222DD}" destId="{2A84B3BF-7240-4EAA-8E95-63C0706587B6}" srcOrd="0" destOrd="0" presId="urn:microsoft.com/office/officeart/2008/layout/PictureStrips"/>
    <dgm:cxn modelId="{033FFE92-63A2-4649-8C4A-044123A0670D}" srcId="{2ABAAFF0-23DA-4ECC-94E8-9D0990837359}" destId="{ABF67D7B-A508-4A3E-AAC3-FF975A1237AE}" srcOrd="2" destOrd="0" parTransId="{5158E85C-3F6E-4C93-9CCE-48894C6908D4}" sibTransId="{454C7122-AB9D-4CF5-A3F3-12842A6590F3}"/>
    <dgm:cxn modelId="{AEA8FAA2-60EF-4079-B91E-3304030CE48B}" type="presOf" srcId="{2ABAAFF0-23DA-4ECC-94E8-9D0990837359}" destId="{383FCDFC-51B8-4E91-A42C-034091CF28F6}" srcOrd="0" destOrd="0" presId="urn:microsoft.com/office/officeart/2008/layout/PictureStrips"/>
    <dgm:cxn modelId="{CF36D2C1-BA90-40CB-B48B-BAC2F7597A8D}" srcId="{2ABAAFF0-23DA-4ECC-94E8-9D0990837359}" destId="{6F18A1A9-EF54-4793-A0A5-EFDB54A42A1F}" srcOrd="1" destOrd="0" parTransId="{1247D07C-6DB8-481E-9DBC-405CDAB53FCC}" sibTransId="{E32E0729-24EA-4655-877D-0862EE316B56}"/>
    <dgm:cxn modelId="{71D839DD-A5FD-4AC0-8B32-4D3FEDD19907}" srcId="{2ABAAFF0-23DA-4ECC-94E8-9D0990837359}" destId="{6A12277B-E6E2-4AFF-AD56-3DF0DFD222DD}" srcOrd="0" destOrd="0" parTransId="{1FE7F4CC-A404-4739-A5B2-D9D2D3BC3982}" sibTransId="{613DFFE1-0D41-4775-AB57-FE495D828233}"/>
    <dgm:cxn modelId="{EFBF7025-3FAA-48F4-AB36-089A6FD75A2A}" type="presParOf" srcId="{383FCDFC-51B8-4E91-A42C-034091CF28F6}" destId="{99C48E09-BB29-4A67-9F4B-4F815FD70100}" srcOrd="0" destOrd="0" presId="urn:microsoft.com/office/officeart/2008/layout/PictureStrips"/>
    <dgm:cxn modelId="{111B78FB-28FA-46F5-B638-7525CF199347}" type="presParOf" srcId="{99C48E09-BB29-4A67-9F4B-4F815FD70100}" destId="{2A84B3BF-7240-4EAA-8E95-63C0706587B6}" srcOrd="0" destOrd="0" presId="urn:microsoft.com/office/officeart/2008/layout/PictureStrips"/>
    <dgm:cxn modelId="{D9E21819-16E9-49AF-BE5F-868CA0CC0CDF}" type="presParOf" srcId="{99C48E09-BB29-4A67-9F4B-4F815FD70100}" destId="{10C6BCF2-9A0C-4BD2-9A4C-8F57AC080886}" srcOrd="1" destOrd="0" presId="urn:microsoft.com/office/officeart/2008/layout/PictureStrips"/>
    <dgm:cxn modelId="{6984ABFC-2FA5-4C73-88C7-DAE9B1BBEFD0}" type="presParOf" srcId="{383FCDFC-51B8-4E91-A42C-034091CF28F6}" destId="{76FDA79D-065C-4F9C-B7B9-61A0DB53A4A6}" srcOrd="1" destOrd="0" presId="urn:microsoft.com/office/officeart/2008/layout/PictureStrips"/>
    <dgm:cxn modelId="{FF922192-CDB2-45DC-8A94-B35ECC09E06A}" type="presParOf" srcId="{383FCDFC-51B8-4E91-A42C-034091CF28F6}" destId="{4CC63163-3977-410D-9079-D696B7B2F386}" srcOrd="2" destOrd="0" presId="urn:microsoft.com/office/officeart/2008/layout/PictureStrips"/>
    <dgm:cxn modelId="{3DBE9AF4-46C7-42EB-A9D8-0FE88D596BF1}" type="presParOf" srcId="{4CC63163-3977-410D-9079-D696B7B2F386}" destId="{CE1F18A1-BC89-445B-BB7E-A73E0F932BD1}" srcOrd="0" destOrd="0" presId="urn:microsoft.com/office/officeart/2008/layout/PictureStrips"/>
    <dgm:cxn modelId="{977F7080-1112-47B1-8E92-CCF6B47E589E}" type="presParOf" srcId="{4CC63163-3977-410D-9079-D696B7B2F386}" destId="{85664A3C-9D2C-46E6-949B-D79DA6C38FCC}" srcOrd="1" destOrd="0" presId="urn:microsoft.com/office/officeart/2008/layout/PictureStrips"/>
    <dgm:cxn modelId="{8574A58A-5B60-4908-B82C-0A930B927A93}" type="presParOf" srcId="{383FCDFC-51B8-4E91-A42C-034091CF28F6}" destId="{1BD38900-372D-4DD2-AAED-731F14279727}" srcOrd="3" destOrd="0" presId="urn:microsoft.com/office/officeart/2008/layout/PictureStrips"/>
    <dgm:cxn modelId="{7CF5020C-76A6-4D70-B887-27A2BCDD3510}" type="presParOf" srcId="{383FCDFC-51B8-4E91-A42C-034091CF28F6}" destId="{27250857-36E5-4747-A0FA-9FFE6989EB21}" srcOrd="4" destOrd="0" presId="urn:microsoft.com/office/officeart/2008/layout/PictureStrips"/>
    <dgm:cxn modelId="{4E90033B-909F-4A6A-B54E-ECF25E53333C}" type="presParOf" srcId="{27250857-36E5-4747-A0FA-9FFE6989EB21}" destId="{CA8C20DC-8D94-4602-AE0C-71A5C96C2167}" srcOrd="0" destOrd="0" presId="urn:microsoft.com/office/officeart/2008/layout/PictureStrips"/>
    <dgm:cxn modelId="{19268158-D3F0-43A4-8481-898C43B96785}" type="presParOf" srcId="{27250857-36E5-4747-A0FA-9FFE6989EB21}" destId="{FC13E109-9AD8-4A37-8683-FADD4BDD443C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07CF187-7401-4327-BEF4-97F5723AE4C4}" type="doc">
      <dgm:prSet loTypeId="urn:microsoft.com/office/officeart/2005/8/layout/matrix1" loCatId="matrix" qsTypeId="urn:microsoft.com/office/officeart/2005/8/quickstyle/3d4" qsCatId="3D" csTypeId="urn:microsoft.com/office/officeart/2005/8/colors/accent2_1" csCatId="accent2" phldr="1"/>
      <dgm:spPr/>
      <dgm:t>
        <a:bodyPr/>
        <a:lstStyle/>
        <a:p>
          <a:endParaRPr lang="en-GB"/>
        </a:p>
      </dgm:t>
    </dgm:pt>
    <dgm:pt modelId="{DBFE83E5-2124-470B-99BC-97E3BFFE046A}">
      <dgm:prSet phldrT="[Text]" phldr="0"/>
      <dgm:spPr>
        <a:effectLst>
          <a:softEdge rad="317500"/>
        </a:effectLst>
      </dgm:spPr>
      <dgm:t>
        <a:bodyPr/>
        <a:lstStyle/>
        <a:p>
          <a:r>
            <a:rPr lang="en-GB" b="1" dirty="0"/>
            <a:t>SWOT</a:t>
          </a:r>
        </a:p>
      </dgm:t>
    </dgm:pt>
    <dgm:pt modelId="{58974FF1-C40A-4265-B81C-14F40A6AD292}" type="parTrans" cxnId="{F79213C7-0017-4991-AFA2-739BFD85F310}">
      <dgm:prSet/>
      <dgm:spPr/>
      <dgm:t>
        <a:bodyPr/>
        <a:lstStyle/>
        <a:p>
          <a:endParaRPr lang="en-GB"/>
        </a:p>
      </dgm:t>
    </dgm:pt>
    <dgm:pt modelId="{63F4291E-2C1E-44A7-A111-5AB0ABD45A81}" type="sibTrans" cxnId="{F79213C7-0017-4991-AFA2-739BFD85F310}">
      <dgm:prSet/>
      <dgm:spPr/>
      <dgm:t>
        <a:bodyPr/>
        <a:lstStyle/>
        <a:p>
          <a:endParaRPr lang="en-GB"/>
        </a:p>
      </dgm:t>
    </dgm:pt>
    <dgm:pt modelId="{591C2F98-1132-4FF0-8AF5-F8804CD51EC1}">
      <dgm:prSet phldrT="[Text]" phldr="0" custT="1"/>
      <dgm:spPr/>
      <dgm:t>
        <a:bodyPr/>
        <a:lstStyle/>
        <a:p>
          <a:pPr algn="ctr">
            <a:buNone/>
          </a:pPr>
          <a:r>
            <a:rPr lang="en-GB" sz="2000" b="1" i="0" dirty="0">
              <a:latin typeface="Arial" panose="020B0604020202020204" pitchFamily="34" charset="0"/>
              <a:cs typeface="Arial" panose="020B0604020202020204" pitchFamily="34" charset="0"/>
            </a:rPr>
            <a:t>STRENGTHS</a:t>
          </a:r>
        </a:p>
        <a:p>
          <a:pPr algn="ctr">
            <a:buFont typeface="Arial" panose="020B0604020202020204" pitchFamily="34" charset="0"/>
            <a:buChar char="•"/>
          </a:pP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ctr">
            <a:buFontTx/>
            <a:buNone/>
          </a:pPr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Solve a real customer need</a:t>
          </a:r>
        </a:p>
        <a:p>
          <a:pPr algn="ctr">
            <a:buFontTx/>
            <a:buNone/>
          </a:pPr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Identified gap in the market</a:t>
          </a:r>
        </a:p>
        <a:p>
          <a:pPr algn="ctr">
            <a:buFontTx/>
            <a:buNone/>
          </a:pPr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Multiple revenue streams</a:t>
          </a:r>
        </a:p>
      </dgm:t>
    </dgm:pt>
    <dgm:pt modelId="{57CA6F5E-3BF6-486F-9870-8184118FC813}" type="parTrans" cxnId="{9812E7C2-C141-4DC2-8477-62B4FFD3A004}">
      <dgm:prSet/>
      <dgm:spPr/>
      <dgm:t>
        <a:bodyPr/>
        <a:lstStyle/>
        <a:p>
          <a:endParaRPr lang="en-GB"/>
        </a:p>
      </dgm:t>
    </dgm:pt>
    <dgm:pt modelId="{AEBA266D-6165-4E00-A049-6AF8B7F7B526}" type="sibTrans" cxnId="{9812E7C2-C141-4DC2-8477-62B4FFD3A004}">
      <dgm:prSet/>
      <dgm:spPr/>
      <dgm:t>
        <a:bodyPr/>
        <a:lstStyle/>
        <a:p>
          <a:endParaRPr lang="en-GB"/>
        </a:p>
      </dgm:t>
    </dgm:pt>
    <dgm:pt modelId="{70AB63E2-2383-4A33-9260-0ED94CDAB87A}">
      <dgm:prSet phldrT="[Text]" phldr="0" custT="1"/>
      <dgm:spPr/>
      <dgm:t>
        <a:bodyPr/>
        <a:lstStyle/>
        <a:p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WEAKNESSES</a:t>
          </a:r>
        </a:p>
        <a:p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High start-up costs</a:t>
          </a:r>
        </a:p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High staffing requirements (childcare)</a:t>
          </a:r>
        </a:p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Long time to reach profitability</a:t>
          </a:r>
        </a:p>
        <a:p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43536A-1E41-43E6-A9EB-0DD26FCABC6D}" type="parTrans" cxnId="{7B3F234E-8958-4B7A-A1A4-ED3685DBDD2D}">
      <dgm:prSet/>
      <dgm:spPr/>
      <dgm:t>
        <a:bodyPr/>
        <a:lstStyle/>
        <a:p>
          <a:endParaRPr lang="en-GB"/>
        </a:p>
      </dgm:t>
    </dgm:pt>
    <dgm:pt modelId="{1718D41F-D371-419C-9C9A-FB9E571EC9F6}" type="sibTrans" cxnId="{7B3F234E-8958-4B7A-A1A4-ED3685DBDD2D}">
      <dgm:prSet/>
      <dgm:spPr/>
      <dgm:t>
        <a:bodyPr/>
        <a:lstStyle/>
        <a:p>
          <a:endParaRPr lang="en-GB"/>
        </a:p>
      </dgm:t>
    </dgm:pt>
    <dgm:pt modelId="{DE4C2824-0D60-4D8A-BA5F-BE8DC97297D7}">
      <dgm:prSet phldrT="[Text]" phldr="0" custT="1"/>
      <dgm:spPr/>
      <dgm:t>
        <a:bodyPr/>
        <a:lstStyle/>
        <a:p>
          <a:pPr algn="ctr"/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OPPORTUNITIES</a:t>
          </a:r>
        </a:p>
        <a:p>
          <a:pPr algn="ctr"/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ctr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Growing demand for women’s wellbeing</a:t>
          </a:r>
        </a:p>
        <a:p>
          <a:pPr algn="ctr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Service expansion</a:t>
          </a:r>
        </a:p>
        <a:p>
          <a:pPr algn="ctr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Local partnerships</a:t>
          </a:r>
        </a:p>
        <a:p>
          <a:pPr algn="ctr"/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ctr"/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B1C613-F51A-4CF8-854E-12CBBB9CE556}" type="parTrans" cxnId="{9F271409-5010-46CB-9578-BC46EACD995E}">
      <dgm:prSet/>
      <dgm:spPr/>
      <dgm:t>
        <a:bodyPr/>
        <a:lstStyle/>
        <a:p>
          <a:endParaRPr lang="en-GB"/>
        </a:p>
      </dgm:t>
    </dgm:pt>
    <dgm:pt modelId="{0870A06D-5C4A-485B-8E08-16BEEE82FA79}" type="sibTrans" cxnId="{9F271409-5010-46CB-9578-BC46EACD995E}">
      <dgm:prSet/>
      <dgm:spPr/>
      <dgm:t>
        <a:bodyPr/>
        <a:lstStyle/>
        <a:p>
          <a:endParaRPr lang="en-GB"/>
        </a:p>
      </dgm:t>
    </dgm:pt>
    <dgm:pt modelId="{AF22A5D2-318F-4E0F-8F55-1EB4A3E37AAA}">
      <dgm:prSet phldrT="[Text]" phldr="0"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THREATS</a:t>
          </a:r>
        </a:p>
        <a:p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Strong competition</a:t>
          </a:r>
        </a:p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Rising operating costs</a:t>
          </a:r>
        </a:p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Economic uncertainty</a:t>
          </a:r>
        </a:p>
        <a:p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D16935-FA5F-4DE8-84B0-FF98BDCCC31B}" type="parTrans" cxnId="{EC0712E0-FA1D-4CAF-89F2-91791627D81D}">
      <dgm:prSet/>
      <dgm:spPr/>
      <dgm:t>
        <a:bodyPr/>
        <a:lstStyle/>
        <a:p>
          <a:endParaRPr lang="en-GB"/>
        </a:p>
      </dgm:t>
    </dgm:pt>
    <dgm:pt modelId="{0710CBAE-1048-4517-A442-B88909690646}" type="sibTrans" cxnId="{EC0712E0-FA1D-4CAF-89F2-91791627D81D}">
      <dgm:prSet/>
      <dgm:spPr/>
      <dgm:t>
        <a:bodyPr/>
        <a:lstStyle/>
        <a:p>
          <a:endParaRPr lang="en-GB"/>
        </a:p>
      </dgm:t>
    </dgm:pt>
    <dgm:pt modelId="{463D7676-44FB-4AE2-83C8-C06097E9D343}" type="pres">
      <dgm:prSet presAssocID="{A07CF187-7401-4327-BEF4-97F5723AE4C4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449A9BB-BB48-4B8F-9D18-CA61882D75D6}" type="pres">
      <dgm:prSet presAssocID="{A07CF187-7401-4327-BEF4-97F5723AE4C4}" presName="matrix" presStyleCnt="0"/>
      <dgm:spPr/>
    </dgm:pt>
    <dgm:pt modelId="{A13F13AF-E41A-4B36-A2BF-D4349B120AFA}" type="pres">
      <dgm:prSet presAssocID="{A07CF187-7401-4327-BEF4-97F5723AE4C4}" presName="tile1" presStyleLbl="node1" presStyleIdx="0" presStyleCnt="4"/>
      <dgm:spPr/>
    </dgm:pt>
    <dgm:pt modelId="{E34C4BCF-7D39-476F-8B81-C3D6B75548A9}" type="pres">
      <dgm:prSet presAssocID="{A07CF187-7401-4327-BEF4-97F5723AE4C4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1872BB6F-0EEF-41BB-84C7-9870A5E4968A}" type="pres">
      <dgm:prSet presAssocID="{A07CF187-7401-4327-BEF4-97F5723AE4C4}" presName="tile2" presStyleLbl="node1" presStyleIdx="1" presStyleCnt="4"/>
      <dgm:spPr/>
    </dgm:pt>
    <dgm:pt modelId="{A7D83791-C823-4BBC-9AAC-D7FDADC452B1}" type="pres">
      <dgm:prSet presAssocID="{A07CF187-7401-4327-BEF4-97F5723AE4C4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4D8EDAAF-49EC-41D8-BF88-9DB4F35CAFD5}" type="pres">
      <dgm:prSet presAssocID="{A07CF187-7401-4327-BEF4-97F5723AE4C4}" presName="tile3" presStyleLbl="node1" presStyleIdx="2" presStyleCnt="4"/>
      <dgm:spPr/>
    </dgm:pt>
    <dgm:pt modelId="{F798A50C-4EB5-457A-9AB1-C25C9598AFA9}" type="pres">
      <dgm:prSet presAssocID="{A07CF187-7401-4327-BEF4-97F5723AE4C4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8A34BA37-98BF-47E8-96D5-7DC96E70C149}" type="pres">
      <dgm:prSet presAssocID="{A07CF187-7401-4327-BEF4-97F5723AE4C4}" presName="tile4" presStyleLbl="node1" presStyleIdx="3" presStyleCnt="4"/>
      <dgm:spPr/>
    </dgm:pt>
    <dgm:pt modelId="{992E221F-0820-4B98-B094-7DD99205B14F}" type="pres">
      <dgm:prSet presAssocID="{A07CF187-7401-4327-BEF4-97F5723AE4C4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9C2F65BE-F44E-4C31-8B35-64BF602BA20B}" type="pres">
      <dgm:prSet presAssocID="{A07CF187-7401-4327-BEF4-97F5723AE4C4}" presName="centerTile" presStyleLbl="fgShp" presStyleIdx="0" presStyleCnt="1" custScaleX="121000" custScaleY="121000">
        <dgm:presLayoutVars>
          <dgm:chMax val="0"/>
          <dgm:chPref val="0"/>
        </dgm:presLayoutVars>
      </dgm:prSet>
      <dgm:spPr>
        <a:prstGeom prst="ellipse">
          <a:avLst/>
        </a:prstGeom>
      </dgm:spPr>
    </dgm:pt>
  </dgm:ptLst>
  <dgm:cxnLst>
    <dgm:cxn modelId="{9F271409-5010-46CB-9578-BC46EACD995E}" srcId="{DBFE83E5-2124-470B-99BC-97E3BFFE046A}" destId="{DE4C2824-0D60-4D8A-BA5F-BE8DC97297D7}" srcOrd="2" destOrd="0" parTransId="{A3B1C613-F51A-4CF8-854E-12CBBB9CE556}" sibTransId="{0870A06D-5C4A-485B-8E08-16BEEE82FA79}"/>
    <dgm:cxn modelId="{C8685910-E2A0-4096-865E-0E495C336662}" type="presOf" srcId="{DBFE83E5-2124-470B-99BC-97E3BFFE046A}" destId="{9C2F65BE-F44E-4C31-8B35-64BF602BA20B}" srcOrd="0" destOrd="0" presId="urn:microsoft.com/office/officeart/2005/8/layout/matrix1"/>
    <dgm:cxn modelId="{9AC30921-652B-49B4-9539-73836DA79D5B}" type="presOf" srcId="{70AB63E2-2383-4A33-9260-0ED94CDAB87A}" destId="{A7D83791-C823-4BBC-9AAC-D7FDADC452B1}" srcOrd="1" destOrd="0" presId="urn:microsoft.com/office/officeart/2005/8/layout/matrix1"/>
    <dgm:cxn modelId="{3F89F829-4B3D-4D60-B916-D868B7116B87}" type="presOf" srcId="{AF22A5D2-318F-4E0F-8F55-1EB4A3E37AAA}" destId="{992E221F-0820-4B98-B094-7DD99205B14F}" srcOrd="1" destOrd="0" presId="urn:microsoft.com/office/officeart/2005/8/layout/matrix1"/>
    <dgm:cxn modelId="{C72A6339-F898-467D-B318-B39BB9B0990E}" type="presOf" srcId="{70AB63E2-2383-4A33-9260-0ED94CDAB87A}" destId="{1872BB6F-0EEF-41BB-84C7-9870A5E4968A}" srcOrd="0" destOrd="0" presId="urn:microsoft.com/office/officeart/2005/8/layout/matrix1"/>
    <dgm:cxn modelId="{6867C463-8B10-4776-8F80-FA60128C856C}" type="presOf" srcId="{DE4C2824-0D60-4D8A-BA5F-BE8DC97297D7}" destId="{4D8EDAAF-49EC-41D8-BF88-9DB4F35CAFD5}" srcOrd="0" destOrd="0" presId="urn:microsoft.com/office/officeart/2005/8/layout/matrix1"/>
    <dgm:cxn modelId="{7B3F234E-8958-4B7A-A1A4-ED3685DBDD2D}" srcId="{DBFE83E5-2124-470B-99BC-97E3BFFE046A}" destId="{70AB63E2-2383-4A33-9260-0ED94CDAB87A}" srcOrd="1" destOrd="0" parTransId="{8043536A-1E41-43E6-A9EB-0DD26FCABC6D}" sibTransId="{1718D41F-D371-419C-9C9A-FB9E571EC9F6}"/>
    <dgm:cxn modelId="{543F8E75-D7D6-42E5-9175-74B9D015EDCF}" type="presOf" srcId="{AF22A5D2-318F-4E0F-8F55-1EB4A3E37AAA}" destId="{8A34BA37-98BF-47E8-96D5-7DC96E70C149}" srcOrd="0" destOrd="0" presId="urn:microsoft.com/office/officeart/2005/8/layout/matrix1"/>
    <dgm:cxn modelId="{6E7F5459-F143-4438-88F7-A76D7C6550D0}" type="presOf" srcId="{591C2F98-1132-4FF0-8AF5-F8804CD51EC1}" destId="{E34C4BCF-7D39-476F-8B81-C3D6B75548A9}" srcOrd="1" destOrd="0" presId="urn:microsoft.com/office/officeart/2005/8/layout/matrix1"/>
    <dgm:cxn modelId="{9AFF059B-F718-4B0A-9087-9A6E29BFD259}" type="presOf" srcId="{A07CF187-7401-4327-BEF4-97F5723AE4C4}" destId="{463D7676-44FB-4AE2-83C8-C06097E9D343}" srcOrd="0" destOrd="0" presId="urn:microsoft.com/office/officeart/2005/8/layout/matrix1"/>
    <dgm:cxn modelId="{9812E7C2-C141-4DC2-8477-62B4FFD3A004}" srcId="{DBFE83E5-2124-470B-99BC-97E3BFFE046A}" destId="{591C2F98-1132-4FF0-8AF5-F8804CD51EC1}" srcOrd="0" destOrd="0" parTransId="{57CA6F5E-3BF6-486F-9870-8184118FC813}" sibTransId="{AEBA266D-6165-4E00-A049-6AF8B7F7B526}"/>
    <dgm:cxn modelId="{F79213C7-0017-4991-AFA2-739BFD85F310}" srcId="{A07CF187-7401-4327-BEF4-97F5723AE4C4}" destId="{DBFE83E5-2124-470B-99BC-97E3BFFE046A}" srcOrd="0" destOrd="0" parTransId="{58974FF1-C40A-4265-B81C-14F40A6AD292}" sibTransId="{63F4291E-2C1E-44A7-A111-5AB0ABD45A81}"/>
    <dgm:cxn modelId="{058C17D7-5518-4F3C-809D-35BB13FB5293}" type="presOf" srcId="{DE4C2824-0D60-4D8A-BA5F-BE8DC97297D7}" destId="{F798A50C-4EB5-457A-9AB1-C25C9598AFA9}" srcOrd="1" destOrd="0" presId="urn:microsoft.com/office/officeart/2005/8/layout/matrix1"/>
    <dgm:cxn modelId="{EC0712E0-FA1D-4CAF-89F2-91791627D81D}" srcId="{DBFE83E5-2124-470B-99BC-97E3BFFE046A}" destId="{AF22A5D2-318F-4E0F-8F55-1EB4A3E37AAA}" srcOrd="3" destOrd="0" parTransId="{8AD16935-FA5F-4DE8-84B0-FF98BDCCC31B}" sibTransId="{0710CBAE-1048-4517-A442-B88909690646}"/>
    <dgm:cxn modelId="{483954ED-5239-4878-8DD3-BA951E3F152F}" type="presOf" srcId="{591C2F98-1132-4FF0-8AF5-F8804CD51EC1}" destId="{A13F13AF-E41A-4B36-A2BF-D4349B120AFA}" srcOrd="0" destOrd="0" presId="urn:microsoft.com/office/officeart/2005/8/layout/matrix1"/>
    <dgm:cxn modelId="{22165F00-1E21-4D4D-A0B1-A667AF2505E6}" type="presParOf" srcId="{463D7676-44FB-4AE2-83C8-C06097E9D343}" destId="{E449A9BB-BB48-4B8F-9D18-CA61882D75D6}" srcOrd="0" destOrd="0" presId="urn:microsoft.com/office/officeart/2005/8/layout/matrix1"/>
    <dgm:cxn modelId="{9026C792-4B3E-4A07-920C-E942F97587CD}" type="presParOf" srcId="{E449A9BB-BB48-4B8F-9D18-CA61882D75D6}" destId="{A13F13AF-E41A-4B36-A2BF-D4349B120AFA}" srcOrd="0" destOrd="0" presId="urn:microsoft.com/office/officeart/2005/8/layout/matrix1"/>
    <dgm:cxn modelId="{8C15D7B5-86A7-445A-9752-61FE65589667}" type="presParOf" srcId="{E449A9BB-BB48-4B8F-9D18-CA61882D75D6}" destId="{E34C4BCF-7D39-476F-8B81-C3D6B75548A9}" srcOrd="1" destOrd="0" presId="urn:microsoft.com/office/officeart/2005/8/layout/matrix1"/>
    <dgm:cxn modelId="{73859ED8-510C-4379-AD1F-B0389D7CD1F1}" type="presParOf" srcId="{E449A9BB-BB48-4B8F-9D18-CA61882D75D6}" destId="{1872BB6F-0EEF-41BB-84C7-9870A5E4968A}" srcOrd="2" destOrd="0" presId="urn:microsoft.com/office/officeart/2005/8/layout/matrix1"/>
    <dgm:cxn modelId="{1D90CDE1-197A-4741-99EE-62ED7103E551}" type="presParOf" srcId="{E449A9BB-BB48-4B8F-9D18-CA61882D75D6}" destId="{A7D83791-C823-4BBC-9AAC-D7FDADC452B1}" srcOrd="3" destOrd="0" presId="urn:microsoft.com/office/officeart/2005/8/layout/matrix1"/>
    <dgm:cxn modelId="{ABA4AC1C-0875-4BFB-815D-05C4B28E7D89}" type="presParOf" srcId="{E449A9BB-BB48-4B8F-9D18-CA61882D75D6}" destId="{4D8EDAAF-49EC-41D8-BF88-9DB4F35CAFD5}" srcOrd="4" destOrd="0" presId="urn:microsoft.com/office/officeart/2005/8/layout/matrix1"/>
    <dgm:cxn modelId="{07DEB217-A02A-42EB-A2FE-18CEC53D73FF}" type="presParOf" srcId="{E449A9BB-BB48-4B8F-9D18-CA61882D75D6}" destId="{F798A50C-4EB5-457A-9AB1-C25C9598AFA9}" srcOrd="5" destOrd="0" presId="urn:microsoft.com/office/officeart/2005/8/layout/matrix1"/>
    <dgm:cxn modelId="{A4BAFFBF-74DA-4EE2-BB16-8EA19E35734B}" type="presParOf" srcId="{E449A9BB-BB48-4B8F-9D18-CA61882D75D6}" destId="{8A34BA37-98BF-47E8-96D5-7DC96E70C149}" srcOrd="6" destOrd="0" presId="urn:microsoft.com/office/officeart/2005/8/layout/matrix1"/>
    <dgm:cxn modelId="{C7A6527D-BDAC-4895-8642-C0B85EE91D3D}" type="presParOf" srcId="{E449A9BB-BB48-4B8F-9D18-CA61882D75D6}" destId="{992E221F-0820-4B98-B094-7DD99205B14F}" srcOrd="7" destOrd="0" presId="urn:microsoft.com/office/officeart/2005/8/layout/matrix1"/>
    <dgm:cxn modelId="{1734873A-D1E4-4C65-AAD3-9B89B87B8E1E}" type="presParOf" srcId="{463D7676-44FB-4AE2-83C8-C06097E9D343}" destId="{9C2F65BE-F44E-4C31-8B35-64BF602BA20B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9AD3028-6FF9-4BE7-947B-F7BC68108B44}" type="doc">
      <dgm:prSet loTypeId="urn:microsoft.com/office/officeart/2024/layout/NumberedTitleList" loCatId="list" qsTypeId="urn:microsoft.com/office/officeart/2005/8/quickstyle/3d1" qsCatId="3D" csTypeId="urn:microsoft.com/office/officeart/2005/8/colors/accent2_5" csCatId="accent2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en-GB"/>
        </a:p>
      </dgm:t>
    </dgm:pt>
    <dgm:pt modelId="{25012313-62E4-4EBB-81C4-E559DDE88F09}">
      <dgm:prSet phldrT="[Text]" phldr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en-GB" b="1" dirty="0"/>
            <a:t>Social Media</a:t>
          </a:r>
        </a:p>
        <a:p>
          <a:pPr algn="ctr"/>
          <a:r>
            <a:rPr lang="en-GB" dirty="0"/>
            <a:t>Instagram, Facebook &amp; TikTok</a:t>
          </a:r>
        </a:p>
      </dgm:t>
    </dgm:pt>
    <dgm:pt modelId="{51CF12DE-2CE0-4145-8DC9-522051A15214}" type="parTrans" cxnId="{BBDB8AE7-4B6A-4EF0-AC14-A63B91FEE11A}">
      <dgm:prSet/>
      <dgm:spPr/>
      <dgm:t>
        <a:bodyPr/>
        <a:lstStyle/>
        <a:p>
          <a:pPr algn="ctr"/>
          <a:endParaRPr lang="en-GB"/>
        </a:p>
      </dgm:t>
    </dgm:pt>
    <dgm:pt modelId="{7A6ECB2C-A7E6-4708-8254-9B0D728D5C40}" type="sibTrans" cxnId="{BBDB8AE7-4B6A-4EF0-AC14-A63B91FEE11A}">
      <dgm:prSet phldrT="1" phldr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en-GB"/>
            <a:t>1</a:t>
          </a:r>
          <a:endParaRPr lang="en-GB" dirty="0"/>
        </a:p>
      </dgm:t>
    </dgm:pt>
    <dgm:pt modelId="{83CD70AB-B632-42AB-98D0-E0DFE813C8A2}">
      <dgm:prSet phldrT="[Text]" phldr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en-GB" b="1" dirty="0"/>
            <a:t>Free Trial Classes</a:t>
          </a:r>
          <a:endParaRPr lang="en-GB" dirty="0"/>
        </a:p>
        <a:p>
          <a:pPr algn="ctr">
            <a:buFont typeface="Arial" panose="020B0604020202020204" pitchFamily="34" charset="0"/>
            <a:buChar char="•"/>
          </a:pPr>
          <a:r>
            <a:rPr lang="en-GB" dirty="0"/>
            <a:t>Introductory sessions for new members</a:t>
          </a:r>
        </a:p>
      </dgm:t>
    </dgm:pt>
    <dgm:pt modelId="{82ABE09C-0214-4349-ACB4-7A4069F13160}" type="parTrans" cxnId="{11958643-130C-4899-915A-D262B775305A}">
      <dgm:prSet/>
      <dgm:spPr/>
      <dgm:t>
        <a:bodyPr/>
        <a:lstStyle/>
        <a:p>
          <a:pPr algn="ctr"/>
          <a:endParaRPr lang="en-GB"/>
        </a:p>
      </dgm:t>
    </dgm:pt>
    <dgm:pt modelId="{06CC7B6B-883B-48C3-8424-BD27F5B2A4F6}" type="sibTrans" cxnId="{11958643-130C-4899-915A-D262B775305A}">
      <dgm:prSet phldrT="2" phldr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en-GB"/>
            <a:t>2</a:t>
          </a:r>
        </a:p>
      </dgm:t>
    </dgm:pt>
    <dgm:pt modelId="{EFD4AF46-6D3C-40B9-99B3-B9F8511F8774}">
      <dgm:prSet phldrT="[Text]" phldr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en-GB" b="1" dirty="0"/>
            <a:t>Referral Awards</a:t>
          </a:r>
        </a:p>
        <a:p>
          <a:pPr algn="ctr"/>
          <a:r>
            <a:rPr lang="en-GB" dirty="0"/>
            <a:t>Incentives for recommending new members</a:t>
          </a:r>
          <a:endParaRPr lang="en-GB" b="0" dirty="0"/>
        </a:p>
      </dgm:t>
    </dgm:pt>
    <dgm:pt modelId="{565E4B4A-F209-4FA3-A0E5-D8056FB67416}" type="parTrans" cxnId="{E4B1473F-8E70-4A8F-BE5B-4F03D059D17C}">
      <dgm:prSet/>
      <dgm:spPr/>
      <dgm:t>
        <a:bodyPr/>
        <a:lstStyle/>
        <a:p>
          <a:pPr algn="ctr"/>
          <a:endParaRPr lang="en-GB"/>
        </a:p>
      </dgm:t>
    </dgm:pt>
    <dgm:pt modelId="{C44582FD-5D04-46F7-B8FF-735D195680C7}" type="sibTrans" cxnId="{E4B1473F-8E70-4A8F-BE5B-4F03D059D17C}">
      <dgm:prSet phldrT="3" phldr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en-GB"/>
            <a:t>3</a:t>
          </a:r>
        </a:p>
      </dgm:t>
    </dgm:pt>
    <dgm:pt modelId="{F0247184-D431-48DE-99F6-F768897CA5C2}">
      <dgm:prSet phldrT="[Text]" phldr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en-GB" b="1" dirty="0"/>
            <a:t>Influencer Partnerships</a:t>
          </a:r>
        </a:p>
        <a:p>
          <a:pPr algn="ctr"/>
          <a:r>
            <a:rPr lang="en-GB" dirty="0"/>
            <a:t>Partnerships with local mum influencers</a:t>
          </a:r>
        </a:p>
      </dgm:t>
    </dgm:pt>
    <dgm:pt modelId="{2C2BD74E-D789-44BD-B97D-9F064664C2DB}" type="parTrans" cxnId="{277ED11D-52A7-4D83-B999-1F77FC7B7539}">
      <dgm:prSet/>
      <dgm:spPr/>
      <dgm:t>
        <a:bodyPr/>
        <a:lstStyle/>
        <a:p>
          <a:pPr algn="ctr"/>
          <a:endParaRPr lang="en-GB"/>
        </a:p>
      </dgm:t>
    </dgm:pt>
    <dgm:pt modelId="{F18B3115-0CB7-4F13-9F56-3D424853D3FE}" type="sibTrans" cxnId="{277ED11D-52A7-4D83-B999-1F77FC7B7539}">
      <dgm:prSet phldrT="4" phldr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en-GB"/>
            <a:t>4</a:t>
          </a:r>
        </a:p>
      </dgm:t>
    </dgm:pt>
    <dgm:pt modelId="{3BE52EF6-6C6C-4B94-97BA-5411D98B85ED}" type="pres">
      <dgm:prSet presAssocID="{69AD3028-6FF9-4BE7-947B-F7BC68108B44}" presName="Name0" presStyleCnt="0">
        <dgm:presLayoutVars>
          <dgm:dir/>
          <dgm:animLvl val="lvl"/>
          <dgm:resizeHandles val="exact"/>
        </dgm:presLayoutVars>
      </dgm:prSet>
      <dgm:spPr/>
    </dgm:pt>
    <dgm:pt modelId="{7826E8F7-A1EE-4E60-9DB9-FF37820B19C6}" type="pres">
      <dgm:prSet presAssocID="{25012313-62E4-4EBB-81C4-E559DDE88F09}" presName="compositeNode" presStyleCnt="0">
        <dgm:presLayoutVars>
          <dgm:bulletEnabled val="1"/>
        </dgm:presLayoutVars>
      </dgm:prSet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62C8FED4-61DC-4F92-A338-6CBDCE2D4162}" type="pres">
      <dgm:prSet presAssocID="{25012313-62E4-4EBB-81C4-E559DDE88F09}" presName="bgRect" presStyleLbl="fgAcc1" presStyleIdx="0" presStyleCnt="4"/>
      <dgm:spPr/>
    </dgm:pt>
    <dgm:pt modelId="{6EF9BD8F-4BBC-4115-9548-49159287D091}" type="pres">
      <dgm:prSet presAssocID="{7A6ECB2C-A7E6-4708-8254-9B0D728D5C40}" presName="sibTransNodeCircle" presStyleLbl="alignNode1" presStyleIdx="0" presStyleCnt="4">
        <dgm:presLayoutVars>
          <dgm:chMax val="0"/>
          <dgm:bulletEnabled/>
        </dgm:presLayoutVars>
      </dgm:prSet>
      <dgm:spPr/>
    </dgm:pt>
    <dgm:pt modelId="{E2072289-7766-4767-B93E-6CD921FB8273}" type="pres">
      <dgm:prSet presAssocID="{25012313-62E4-4EBB-81C4-E559DDE88F09}" presName="nodeText" presStyleLbl="bgAccFollowNode1" presStyleIdx="0" presStyleCnt="0">
        <dgm:presLayoutVars>
          <dgm:bulletEnabled val="1"/>
        </dgm:presLayoutVars>
      </dgm:prSet>
      <dgm:spPr/>
    </dgm:pt>
    <dgm:pt modelId="{AB754100-0410-4CEA-BA58-425536D431DD}" type="pres">
      <dgm:prSet presAssocID="{7A6ECB2C-A7E6-4708-8254-9B0D728D5C40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C186BBFE-CFD2-410F-A4E7-230A749C3C0E}" type="pres">
      <dgm:prSet presAssocID="{83CD70AB-B632-42AB-98D0-E0DFE813C8A2}" presName="compositeNode" presStyleCnt="0">
        <dgm:presLayoutVars>
          <dgm:bulletEnabled val="1"/>
        </dgm:presLayoutVars>
      </dgm:prSet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20F2A0E3-370D-4A93-864C-D37895416D86}" type="pres">
      <dgm:prSet presAssocID="{83CD70AB-B632-42AB-98D0-E0DFE813C8A2}" presName="bgRect" presStyleLbl="fgAcc1" presStyleIdx="1" presStyleCnt="4"/>
      <dgm:spPr/>
    </dgm:pt>
    <dgm:pt modelId="{A634CFFC-C5B2-40A8-8D56-C37650C23D76}" type="pres">
      <dgm:prSet presAssocID="{06CC7B6B-883B-48C3-8424-BD27F5B2A4F6}" presName="sibTransNodeCircle" presStyleLbl="alignNode1" presStyleIdx="1" presStyleCnt="4">
        <dgm:presLayoutVars>
          <dgm:chMax val="0"/>
          <dgm:bulletEnabled/>
        </dgm:presLayoutVars>
      </dgm:prSet>
      <dgm:spPr/>
    </dgm:pt>
    <dgm:pt modelId="{212EE7A3-C6C8-4A07-B35E-2C12F7143B72}" type="pres">
      <dgm:prSet presAssocID="{83CD70AB-B632-42AB-98D0-E0DFE813C8A2}" presName="nodeText" presStyleLbl="bgAccFollowNode1" presStyleIdx="0" presStyleCnt="0">
        <dgm:presLayoutVars>
          <dgm:bulletEnabled val="1"/>
        </dgm:presLayoutVars>
      </dgm:prSet>
      <dgm:spPr/>
    </dgm:pt>
    <dgm:pt modelId="{D5A7013F-0F4D-4A48-9E3E-6159B0A20AB9}" type="pres">
      <dgm:prSet presAssocID="{06CC7B6B-883B-48C3-8424-BD27F5B2A4F6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D88FEF59-BE42-4B46-9809-19742335718B}" type="pres">
      <dgm:prSet presAssocID="{EFD4AF46-6D3C-40B9-99B3-B9F8511F8774}" presName="compositeNode" presStyleCnt="0">
        <dgm:presLayoutVars>
          <dgm:bulletEnabled val="1"/>
        </dgm:presLayoutVars>
      </dgm:prSet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B51C3920-6E31-47A4-994E-E1E71D44A272}" type="pres">
      <dgm:prSet presAssocID="{EFD4AF46-6D3C-40B9-99B3-B9F8511F8774}" presName="bgRect" presStyleLbl="fgAcc1" presStyleIdx="2" presStyleCnt="4"/>
      <dgm:spPr/>
    </dgm:pt>
    <dgm:pt modelId="{EA1F8AB0-D688-4D7C-86A7-A78164319D6F}" type="pres">
      <dgm:prSet presAssocID="{C44582FD-5D04-46F7-B8FF-735D195680C7}" presName="sibTransNodeCircle" presStyleLbl="alignNode1" presStyleIdx="2" presStyleCnt="4">
        <dgm:presLayoutVars>
          <dgm:chMax val="0"/>
          <dgm:bulletEnabled/>
        </dgm:presLayoutVars>
      </dgm:prSet>
      <dgm:spPr/>
    </dgm:pt>
    <dgm:pt modelId="{81645E0F-2752-4C4A-8AF9-0FADBC6FD399}" type="pres">
      <dgm:prSet presAssocID="{EFD4AF46-6D3C-40B9-99B3-B9F8511F8774}" presName="nodeText" presStyleLbl="bgAccFollowNode1" presStyleIdx="0" presStyleCnt="0">
        <dgm:presLayoutVars>
          <dgm:bulletEnabled val="1"/>
        </dgm:presLayoutVars>
      </dgm:prSet>
      <dgm:spPr/>
    </dgm:pt>
    <dgm:pt modelId="{D02AE66A-1A18-4546-A1B9-AF3AE2955CE9}" type="pres">
      <dgm:prSet presAssocID="{C44582FD-5D04-46F7-B8FF-735D195680C7}" presName="sibTran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FB5DDF66-AA81-44C1-885C-42D745404DCE}" type="pres">
      <dgm:prSet presAssocID="{F0247184-D431-48DE-99F6-F768897CA5C2}" presName="compositeNode" presStyleCnt="0">
        <dgm:presLayoutVars>
          <dgm:bulletEnabled val="1"/>
        </dgm:presLayoutVars>
      </dgm:prSet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0256D440-76C5-4A1A-9C4E-86031D74C592}" type="pres">
      <dgm:prSet presAssocID="{F0247184-D431-48DE-99F6-F768897CA5C2}" presName="bgRect" presStyleLbl="fgAcc1" presStyleIdx="3" presStyleCnt="4"/>
      <dgm:spPr/>
    </dgm:pt>
    <dgm:pt modelId="{9E67BCCC-E691-4DF6-A461-A08E844A93B9}" type="pres">
      <dgm:prSet presAssocID="{F18B3115-0CB7-4F13-9F56-3D424853D3FE}" presName="sibTransNodeCircle" presStyleLbl="alignNode1" presStyleIdx="3" presStyleCnt="4">
        <dgm:presLayoutVars>
          <dgm:chMax val="0"/>
          <dgm:bulletEnabled/>
        </dgm:presLayoutVars>
      </dgm:prSet>
      <dgm:spPr/>
    </dgm:pt>
    <dgm:pt modelId="{8EDB811A-5B09-41C1-819D-1E77007CFF4B}" type="pres">
      <dgm:prSet presAssocID="{F0247184-D431-48DE-99F6-F768897CA5C2}" presName="nodeText" presStyleLbl="bgAccFollowNode1" presStyleIdx="0" presStyleCnt="0">
        <dgm:presLayoutVars>
          <dgm:bulletEnabled val="1"/>
        </dgm:presLayoutVars>
      </dgm:prSet>
      <dgm:spPr/>
    </dgm:pt>
  </dgm:ptLst>
  <dgm:cxnLst>
    <dgm:cxn modelId="{835BC108-BC85-4510-8AEE-83379CCBFC66}" type="presOf" srcId="{F0247184-D431-48DE-99F6-F768897CA5C2}" destId="{8EDB811A-5B09-41C1-819D-1E77007CFF4B}" srcOrd="1" destOrd="0" presId="urn:microsoft.com/office/officeart/2024/layout/NumberedTitleList"/>
    <dgm:cxn modelId="{277ED11D-52A7-4D83-B999-1F77FC7B7539}" srcId="{69AD3028-6FF9-4BE7-947B-F7BC68108B44}" destId="{F0247184-D431-48DE-99F6-F768897CA5C2}" srcOrd="3" destOrd="0" parTransId="{2C2BD74E-D789-44BD-B97D-9F064664C2DB}" sibTransId="{F18B3115-0CB7-4F13-9F56-3D424853D3FE}"/>
    <dgm:cxn modelId="{C6DB3121-A69E-45C3-B428-3ED248B5E8F9}" type="presOf" srcId="{25012313-62E4-4EBB-81C4-E559DDE88F09}" destId="{62C8FED4-61DC-4F92-A338-6CBDCE2D4162}" srcOrd="0" destOrd="0" presId="urn:microsoft.com/office/officeart/2024/layout/NumberedTitleList"/>
    <dgm:cxn modelId="{A258FD21-EB38-4056-91D2-6A66EA8C2373}" type="presOf" srcId="{C44582FD-5D04-46F7-B8FF-735D195680C7}" destId="{EA1F8AB0-D688-4D7C-86A7-A78164319D6F}" srcOrd="0" destOrd="0" presId="urn:microsoft.com/office/officeart/2024/layout/NumberedTitleList"/>
    <dgm:cxn modelId="{12ECDF23-11A1-4F25-BEBD-7A925A7EB11C}" type="presOf" srcId="{EFD4AF46-6D3C-40B9-99B3-B9F8511F8774}" destId="{81645E0F-2752-4C4A-8AF9-0FADBC6FD399}" srcOrd="1" destOrd="0" presId="urn:microsoft.com/office/officeart/2024/layout/NumberedTitleList"/>
    <dgm:cxn modelId="{E4B1473F-8E70-4A8F-BE5B-4F03D059D17C}" srcId="{69AD3028-6FF9-4BE7-947B-F7BC68108B44}" destId="{EFD4AF46-6D3C-40B9-99B3-B9F8511F8774}" srcOrd="2" destOrd="0" parTransId="{565E4B4A-F209-4FA3-A0E5-D8056FB67416}" sibTransId="{C44582FD-5D04-46F7-B8FF-735D195680C7}"/>
    <dgm:cxn modelId="{B089483F-7C8B-4E50-9858-403650541F40}" type="presOf" srcId="{69AD3028-6FF9-4BE7-947B-F7BC68108B44}" destId="{3BE52EF6-6C6C-4B94-97BA-5411D98B85ED}" srcOrd="0" destOrd="0" presId="urn:microsoft.com/office/officeart/2024/layout/NumberedTitleList"/>
    <dgm:cxn modelId="{A71EDC42-235F-4322-8F68-82675DCF07F0}" type="presOf" srcId="{F18B3115-0CB7-4F13-9F56-3D424853D3FE}" destId="{9E67BCCC-E691-4DF6-A461-A08E844A93B9}" srcOrd="0" destOrd="0" presId="urn:microsoft.com/office/officeart/2024/layout/NumberedTitleList"/>
    <dgm:cxn modelId="{11958643-130C-4899-915A-D262B775305A}" srcId="{69AD3028-6FF9-4BE7-947B-F7BC68108B44}" destId="{83CD70AB-B632-42AB-98D0-E0DFE813C8A2}" srcOrd="1" destOrd="0" parTransId="{82ABE09C-0214-4349-ACB4-7A4069F13160}" sibTransId="{06CC7B6B-883B-48C3-8424-BD27F5B2A4F6}"/>
    <dgm:cxn modelId="{5786A744-4FBC-414B-BFBB-BE4D93018661}" type="presOf" srcId="{83CD70AB-B632-42AB-98D0-E0DFE813C8A2}" destId="{212EE7A3-C6C8-4A07-B35E-2C12F7143B72}" srcOrd="1" destOrd="0" presId="urn:microsoft.com/office/officeart/2024/layout/NumberedTitleList"/>
    <dgm:cxn modelId="{10E28245-8FF1-4291-BAFF-752BACE0659F}" type="presOf" srcId="{83CD70AB-B632-42AB-98D0-E0DFE813C8A2}" destId="{20F2A0E3-370D-4A93-864C-D37895416D86}" srcOrd="0" destOrd="0" presId="urn:microsoft.com/office/officeart/2024/layout/NumberedTitleList"/>
    <dgm:cxn modelId="{755CEA52-BC50-4E26-8CCB-572295ADAF88}" type="presOf" srcId="{7A6ECB2C-A7E6-4708-8254-9B0D728D5C40}" destId="{6EF9BD8F-4BBC-4115-9548-49159287D091}" srcOrd="0" destOrd="0" presId="urn:microsoft.com/office/officeart/2024/layout/NumberedTitleList"/>
    <dgm:cxn modelId="{05CDE188-443B-4168-A0AA-CCCC8117D1D5}" type="presOf" srcId="{06CC7B6B-883B-48C3-8424-BD27F5B2A4F6}" destId="{A634CFFC-C5B2-40A8-8D56-C37650C23D76}" srcOrd="0" destOrd="0" presId="urn:microsoft.com/office/officeart/2024/layout/NumberedTitleList"/>
    <dgm:cxn modelId="{418CC1AD-AB41-49F0-ADAA-ABD4219D7731}" type="presOf" srcId="{EFD4AF46-6D3C-40B9-99B3-B9F8511F8774}" destId="{B51C3920-6E31-47A4-994E-E1E71D44A272}" srcOrd="0" destOrd="0" presId="urn:microsoft.com/office/officeart/2024/layout/NumberedTitleList"/>
    <dgm:cxn modelId="{DFD763BA-A138-475E-9ACB-653C80F00674}" type="presOf" srcId="{F0247184-D431-48DE-99F6-F768897CA5C2}" destId="{0256D440-76C5-4A1A-9C4E-86031D74C592}" srcOrd="0" destOrd="0" presId="urn:microsoft.com/office/officeart/2024/layout/NumberedTitleList"/>
    <dgm:cxn modelId="{1FB9CEE2-3D2E-4BC9-B113-0172D5813ECB}" type="presOf" srcId="{25012313-62E4-4EBB-81C4-E559DDE88F09}" destId="{E2072289-7766-4767-B93E-6CD921FB8273}" srcOrd="1" destOrd="0" presId="urn:microsoft.com/office/officeart/2024/layout/NumberedTitleList"/>
    <dgm:cxn modelId="{BBDB8AE7-4B6A-4EF0-AC14-A63B91FEE11A}" srcId="{69AD3028-6FF9-4BE7-947B-F7BC68108B44}" destId="{25012313-62E4-4EBB-81C4-E559DDE88F09}" srcOrd="0" destOrd="0" parTransId="{51CF12DE-2CE0-4145-8DC9-522051A15214}" sibTransId="{7A6ECB2C-A7E6-4708-8254-9B0D728D5C40}"/>
    <dgm:cxn modelId="{9450B980-BAE3-4B9B-B3B2-D56EB0274395}" type="presParOf" srcId="{3BE52EF6-6C6C-4B94-97BA-5411D98B85ED}" destId="{7826E8F7-A1EE-4E60-9DB9-FF37820B19C6}" srcOrd="0" destOrd="0" presId="urn:microsoft.com/office/officeart/2024/layout/NumberedTitleList"/>
    <dgm:cxn modelId="{B96DDE09-6673-45AD-AAC8-B6D2AFA33FAB}" type="presParOf" srcId="{7826E8F7-A1EE-4E60-9DB9-FF37820B19C6}" destId="{62C8FED4-61DC-4F92-A338-6CBDCE2D4162}" srcOrd="0" destOrd="0" presId="urn:microsoft.com/office/officeart/2024/layout/NumberedTitleList"/>
    <dgm:cxn modelId="{059ACEDF-798B-4C4E-BD54-509F968FBB4F}" type="presParOf" srcId="{7826E8F7-A1EE-4E60-9DB9-FF37820B19C6}" destId="{6EF9BD8F-4BBC-4115-9548-49159287D091}" srcOrd="1" destOrd="0" presId="urn:microsoft.com/office/officeart/2024/layout/NumberedTitleList"/>
    <dgm:cxn modelId="{F3B7B658-7B01-4261-AAA0-FFB591FD0F28}" type="presParOf" srcId="{7826E8F7-A1EE-4E60-9DB9-FF37820B19C6}" destId="{E2072289-7766-4767-B93E-6CD921FB8273}" srcOrd="2" destOrd="0" presId="urn:microsoft.com/office/officeart/2024/layout/NumberedTitleList"/>
    <dgm:cxn modelId="{A5E849C1-357F-45DD-8A46-371E7C678A72}" type="presParOf" srcId="{3BE52EF6-6C6C-4B94-97BA-5411D98B85ED}" destId="{AB754100-0410-4CEA-BA58-425536D431DD}" srcOrd="1" destOrd="0" presId="urn:microsoft.com/office/officeart/2024/layout/NumberedTitleList"/>
    <dgm:cxn modelId="{BF7A48FC-1568-4CAE-BD08-7C2C72038C9D}" type="presParOf" srcId="{3BE52EF6-6C6C-4B94-97BA-5411D98B85ED}" destId="{C186BBFE-CFD2-410F-A4E7-230A749C3C0E}" srcOrd="2" destOrd="0" presId="urn:microsoft.com/office/officeart/2024/layout/NumberedTitleList"/>
    <dgm:cxn modelId="{519EC346-2E4F-4C91-99B2-65D0C94C85CE}" type="presParOf" srcId="{C186BBFE-CFD2-410F-A4E7-230A749C3C0E}" destId="{20F2A0E3-370D-4A93-864C-D37895416D86}" srcOrd="0" destOrd="0" presId="urn:microsoft.com/office/officeart/2024/layout/NumberedTitleList"/>
    <dgm:cxn modelId="{B10E0DAE-94FD-4232-A21F-C48930BD716D}" type="presParOf" srcId="{C186BBFE-CFD2-410F-A4E7-230A749C3C0E}" destId="{A634CFFC-C5B2-40A8-8D56-C37650C23D76}" srcOrd="1" destOrd="0" presId="urn:microsoft.com/office/officeart/2024/layout/NumberedTitleList"/>
    <dgm:cxn modelId="{7C63C1CE-CA04-458A-82D4-30A90DD6A682}" type="presParOf" srcId="{C186BBFE-CFD2-410F-A4E7-230A749C3C0E}" destId="{212EE7A3-C6C8-4A07-B35E-2C12F7143B72}" srcOrd="2" destOrd="0" presId="urn:microsoft.com/office/officeart/2024/layout/NumberedTitleList"/>
    <dgm:cxn modelId="{F12C91E5-3035-492C-9125-42C458B274C5}" type="presParOf" srcId="{3BE52EF6-6C6C-4B94-97BA-5411D98B85ED}" destId="{D5A7013F-0F4D-4A48-9E3E-6159B0A20AB9}" srcOrd="3" destOrd="0" presId="urn:microsoft.com/office/officeart/2024/layout/NumberedTitleList"/>
    <dgm:cxn modelId="{DC4965B2-B555-47F2-9EB5-BE1076B2D875}" type="presParOf" srcId="{3BE52EF6-6C6C-4B94-97BA-5411D98B85ED}" destId="{D88FEF59-BE42-4B46-9809-19742335718B}" srcOrd="4" destOrd="0" presId="urn:microsoft.com/office/officeart/2024/layout/NumberedTitleList"/>
    <dgm:cxn modelId="{0067D63B-847E-439C-ADE1-0A5E331DAC32}" type="presParOf" srcId="{D88FEF59-BE42-4B46-9809-19742335718B}" destId="{B51C3920-6E31-47A4-994E-E1E71D44A272}" srcOrd="0" destOrd="0" presId="urn:microsoft.com/office/officeart/2024/layout/NumberedTitleList"/>
    <dgm:cxn modelId="{C53FB0A3-80A5-49F2-B0E4-4C4179E7400D}" type="presParOf" srcId="{D88FEF59-BE42-4B46-9809-19742335718B}" destId="{EA1F8AB0-D688-4D7C-86A7-A78164319D6F}" srcOrd="1" destOrd="0" presId="urn:microsoft.com/office/officeart/2024/layout/NumberedTitleList"/>
    <dgm:cxn modelId="{2AF226F0-8750-46BA-8A6A-FA7B33167A60}" type="presParOf" srcId="{D88FEF59-BE42-4B46-9809-19742335718B}" destId="{81645E0F-2752-4C4A-8AF9-0FADBC6FD399}" srcOrd="2" destOrd="0" presId="urn:microsoft.com/office/officeart/2024/layout/NumberedTitleList"/>
    <dgm:cxn modelId="{3C7D1D95-2AA5-4FA2-868A-2054BAF43468}" type="presParOf" srcId="{3BE52EF6-6C6C-4B94-97BA-5411D98B85ED}" destId="{D02AE66A-1A18-4546-A1B9-AF3AE2955CE9}" srcOrd="5" destOrd="0" presId="urn:microsoft.com/office/officeart/2024/layout/NumberedTitleList"/>
    <dgm:cxn modelId="{276B19A9-A709-4365-985E-36A8D2A8A520}" type="presParOf" srcId="{3BE52EF6-6C6C-4B94-97BA-5411D98B85ED}" destId="{FB5DDF66-AA81-44C1-885C-42D745404DCE}" srcOrd="6" destOrd="0" presId="urn:microsoft.com/office/officeart/2024/layout/NumberedTitleList"/>
    <dgm:cxn modelId="{9C9D9D4E-FAAE-41E7-807B-FE0BD1D99AA8}" type="presParOf" srcId="{FB5DDF66-AA81-44C1-885C-42D745404DCE}" destId="{0256D440-76C5-4A1A-9C4E-86031D74C592}" srcOrd="0" destOrd="0" presId="urn:microsoft.com/office/officeart/2024/layout/NumberedTitleList"/>
    <dgm:cxn modelId="{DA49DAF5-46AF-4D69-A2DA-8B095017162B}" type="presParOf" srcId="{FB5DDF66-AA81-44C1-885C-42D745404DCE}" destId="{9E67BCCC-E691-4DF6-A461-A08E844A93B9}" srcOrd="1" destOrd="0" presId="urn:microsoft.com/office/officeart/2024/layout/NumberedTitleList"/>
    <dgm:cxn modelId="{3E165E97-DA54-4E9E-A0D4-27D7FE948941}" type="presParOf" srcId="{FB5DDF66-AA81-44C1-885C-42D745404DCE}" destId="{8EDB811A-5B09-41C1-819D-1E77007CFF4B}" srcOrd="2" destOrd="0" presId="urn:microsoft.com/office/officeart/2024/layout/NumberedTitleList"/>
  </dgm:cxnLst>
  <dgm:bg>
    <a:effectLst>
      <a:softEdge rad="635000"/>
    </a:effectLst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B17E66B-E9E2-4E76-82F0-FA21E79D80FF}" type="doc">
      <dgm:prSet loTypeId="urn:microsoft.com/office/officeart/2005/8/layout/hList6" loCatId="list" qsTypeId="urn:microsoft.com/office/officeart/2005/8/quickstyle/simple3" qsCatId="simple" csTypeId="urn:microsoft.com/office/officeart/2005/8/colors/accent2_5" csCatId="accent2" phldr="1"/>
      <dgm:spPr/>
      <dgm:t>
        <a:bodyPr/>
        <a:lstStyle/>
        <a:p>
          <a:endParaRPr lang="en-GB"/>
        </a:p>
      </dgm:t>
    </dgm:pt>
    <dgm:pt modelId="{8CAF0D86-5660-438E-88AA-4DEE934B739B}">
      <dgm:prSet phldrT="[Text]" custT="1"/>
      <dgm:spPr/>
      <dgm:t>
        <a:bodyPr/>
        <a:lstStyle/>
        <a:p>
          <a:pPr algn="ctr">
            <a:buNone/>
          </a:pP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Leadership Experience</a:t>
          </a:r>
        </a:p>
        <a:p>
          <a:pPr algn="ctr">
            <a:buNone/>
          </a:pPr>
          <a:endParaRPr lang="en-GB" sz="16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>
            <a:buNone/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Managed teams of up to 100 employees</a:t>
          </a:r>
        </a:p>
        <a:p>
          <a:pPr algn="l">
            <a:buNone/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Led daily operations in a fast-paced environment</a:t>
          </a:r>
        </a:p>
        <a:p>
          <a:pPr algn="l">
            <a:buNone/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Introduced process improvements to improve efficiency</a:t>
          </a:r>
        </a:p>
      </dgm:t>
    </dgm:pt>
    <dgm:pt modelId="{ACDEC094-2309-4E36-84CE-DEB6AC619049}" type="parTrans" cxnId="{2E3A123F-D764-4995-AADF-E7298D5B12D0}">
      <dgm:prSet/>
      <dgm:spPr/>
      <dgm:t>
        <a:bodyPr/>
        <a:lstStyle/>
        <a:p>
          <a:pPr algn="l"/>
          <a:endParaRPr lang="en-GB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97CC3C-9FFD-4DD9-B92D-AB4C2A451900}" type="sibTrans" cxnId="{2E3A123F-D764-4995-AADF-E7298D5B12D0}">
      <dgm:prSet/>
      <dgm:spPr/>
      <dgm:t>
        <a:bodyPr/>
        <a:lstStyle/>
        <a:p>
          <a:pPr algn="l"/>
          <a:endParaRPr lang="en-GB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2DAE4D-581B-45F7-985E-62A2936C0CAE}">
      <dgm:prSet phldrT="[Text]" custT="1"/>
      <dgm:spPr/>
      <dgm:t>
        <a:bodyPr/>
        <a:lstStyle/>
        <a:p>
          <a:pPr algn="ctr">
            <a:buNone/>
          </a:pP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Resilience &amp; Determination</a:t>
          </a:r>
        </a:p>
        <a:p>
          <a:pPr algn="ctr">
            <a:buNone/>
          </a:pPr>
          <a:endParaRPr lang="en-GB" sz="16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>
            <a:buNone/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Balancing university studies and motherhood</a:t>
          </a:r>
        </a:p>
        <a:p>
          <a:pPr algn="l">
            <a:buNone/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Consistently working towards long-term goals</a:t>
          </a:r>
        </a:p>
        <a:p>
          <a:pPr algn="l">
            <a:buNone/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Committed developing Glow&amp;Grow into a successful business</a:t>
          </a:r>
        </a:p>
      </dgm:t>
    </dgm:pt>
    <dgm:pt modelId="{FA392FDC-8A8E-4608-8B57-584058D5FB77}" type="parTrans" cxnId="{8F5EE360-64C2-48C9-BB0D-D784555BE4A2}">
      <dgm:prSet/>
      <dgm:spPr/>
      <dgm:t>
        <a:bodyPr/>
        <a:lstStyle/>
        <a:p>
          <a:pPr algn="l"/>
          <a:endParaRPr lang="en-GB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2F07EC-5285-49A2-BD59-CED345B3827F}" type="sibTrans" cxnId="{8F5EE360-64C2-48C9-BB0D-D784555BE4A2}">
      <dgm:prSet/>
      <dgm:spPr/>
      <dgm:t>
        <a:bodyPr/>
        <a:lstStyle/>
        <a:p>
          <a:pPr algn="l"/>
          <a:endParaRPr lang="en-GB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7D0DE0-8D28-4ECA-8EFA-48ECCBC4974F}">
      <dgm:prSet phldrT="[Text]" custT="1"/>
      <dgm:spPr/>
      <dgm:t>
        <a:bodyPr/>
        <a:lstStyle/>
        <a:p>
          <a:pPr algn="ctr">
            <a:buNone/>
          </a:pP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Entrepreneurial Mindset</a:t>
          </a:r>
        </a:p>
        <a:p>
          <a:pPr algn="ctr">
            <a:buNone/>
          </a:pPr>
          <a:endParaRPr lang="en-GB" sz="16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>
            <a:buNone/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Identified a gap in the local market</a:t>
          </a:r>
        </a:p>
        <a:p>
          <a:pPr algn="l">
            <a:buNone/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Developed Grow&amp;Glow to address a genuine market need</a:t>
          </a:r>
        </a:p>
        <a:p>
          <a:pPr algn="l">
            <a:buNone/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Willing to take initiative and embrace new challenges</a:t>
          </a:r>
        </a:p>
      </dgm:t>
    </dgm:pt>
    <dgm:pt modelId="{D94F7645-170A-40CA-9F14-411A0F323CC7}" type="parTrans" cxnId="{2325827C-B64B-41B5-A40F-88C8616F9068}">
      <dgm:prSet/>
      <dgm:spPr/>
      <dgm:t>
        <a:bodyPr/>
        <a:lstStyle/>
        <a:p>
          <a:pPr algn="l"/>
          <a:endParaRPr lang="en-GB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D1B9BD-836A-44BB-A8E6-D9F171348537}" type="sibTrans" cxnId="{2325827C-B64B-41B5-A40F-88C8616F9068}">
      <dgm:prSet/>
      <dgm:spPr/>
      <dgm:t>
        <a:bodyPr/>
        <a:lstStyle/>
        <a:p>
          <a:pPr algn="l"/>
          <a:endParaRPr lang="en-GB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946670-541C-468F-BFAE-D3CD2544391B}">
      <dgm:prSet phldrT="[Text]" custT="1"/>
      <dgm:spPr/>
      <dgm:t>
        <a:bodyPr/>
        <a:lstStyle/>
        <a:p>
          <a:pPr algn="ctr">
            <a:buNone/>
          </a:pP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Passion &amp; Purpose</a:t>
          </a:r>
        </a:p>
        <a:p>
          <a:pPr algn="ctr">
            <a:buNone/>
          </a:pPr>
          <a:endParaRPr lang="en-GB" sz="16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>
            <a:buNone/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Personal understanding of the challenges faced by mothers</a:t>
          </a:r>
        </a:p>
        <a:p>
          <a:pPr algn="l">
            <a:buNone/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Strong motivation to create positive change</a:t>
          </a:r>
        </a:p>
        <a:p>
          <a:pPr algn="l">
            <a:buNone/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Dedicated to supporting women’s health &amp; confidence</a:t>
          </a:r>
        </a:p>
      </dgm:t>
    </dgm:pt>
    <dgm:pt modelId="{E9FEE18C-1428-4F06-BC20-82C01896CE52}" type="parTrans" cxnId="{B05402AB-D280-428D-B732-770217E53829}">
      <dgm:prSet/>
      <dgm:spPr/>
      <dgm:t>
        <a:bodyPr/>
        <a:lstStyle/>
        <a:p>
          <a:pPr algn="l"/>
          <a:endParaRPr lang="en-GB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237385-AE66-4B87-8565-7F450300A077}" type="sibTrans" cxnId="{B05402AB-D280-428D-B732-770217E53829}">
      <dgm:prSet/>
      <dgm:spPr/>
      <dgm:t>
        <a:bodyPr/>
        <a:lstStyle/>
        <a:p>
          <a:pPr algn="l"/>
          <a:endParaRPr lang="en-GB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951B63-8231-4B3C-8FFC-591623092EED}" type="pres">
      <dgm:prSet presAssocID="{EB17E66B-E9E2-4E76-82F0-FA21E79D80FF}" presName="Name0" presStyleCnt="0">
        <dgm:presLayoutVars>
          <dgm:dir/>
          <dgm:resizeHandles val="exact"/>
        </dgm:presLayoutVars>
      </dgm:prSet>
      <dgm:spPr/>
    </dgm:pt>
    <dgm:pt modelId="{B4E1A551-7689-4D55-8F83-95CB320BAE68}" type="pres">
      <dgm:prSet presAssocID="{8CAF0D86-5660-438E-88AA-4DEE934B739B}" presName="node" presStyleLbl="node1" presStyleIdx="0" presStyleCnt="4">
        <dgm:presLayoutVars>
          <dgm:bulletEnabled val="1"/>
        </dgm:presLayoutVars>
      </dgm:prSet>
      <dgm:spPr/>
    </dgm:pt>
    <dgm:pt modelId="{6E87EF3F-3B31-4E69-A978-03A50736FFA8}" type="pres">
      <dgm:prSet presAssocID="{ED97CC3C-9FFD-4DD9-B92D-AB4C2A451900}" presName="sibTrans" presStyleCnt="0"/>
      <dgm:spPr/>
    </dgm:pt>
    <dgm:pt modelId="{A43A6B33-F50F-46A1-AD42-CB1290B2E908}" type="pres">
      <dgm:prSet presAssocID="{3B2DAE4D-581B-45F7-985E-62A2936C0CAE}" presName="node" presStyleLbl="node1" presStyleIdx="1" presStyleCnt="4">
        <dgm:presLayoutVars>
          <dgm:bulletEnabled val="1"/>
        </dgm:presLayoutVars>
      </dgm:prSet>
      <dgm:spPr/>
    </dgm:pt>
    <dgm:pt modelId="{858F9ED2-5927-4A2E-9512-863E2C128038}" type="pres">
      <dgm:prSet presAssocID="{8E2F07EC-5285-49A2-BD59-CED345B3827F}" presName="sibTrans" presStyleCnt="0"/>
      <dgm:spPr/>
    </dgm:pt>
    <dgm:pt modelId="{DC77F55E-D2D9-4549-8822-4D7DA50F8065}" type="pres">
      <dgm:prSet presAssocID="{DA7D0DE0-8D28-4ECA-8EFA-48ECCBC4974F}" presName="node" presStyleLbl="node1" presStyleIdx="2" presStyleCnt="4">
        <dgm:presLayoutVars>
          <dgm:bulletEnabled val="1"/>
        </dgm:presLayoutVars>
      </dgm:prSet>
      <dgm:spPr/>
    </dgm:pt>
    <dgm:pt modelId="{D29D56CC-D620-42D7-8309-D641147CF14E}" type="pres">
      <dgm:prSet presAssocID="{D2D1B9BD-836A-44BB-A8E6-D9F171348537}" presName="sibTrans" presStyleCnt="0"/>
      <dgm:spPr/>
    </dgm:pt>
    <dgm:pt modelId="{531F584D-62CA-4B46-8CCF-EB46D60D04AA}" type="pres">
      <dgm:prSet presAssocID="{79946670-541C-468F-BFAE-D3CD2544391B}" presName="node" presStyleLbl="node1" presStyleIdx="3" presStyleCnt="4">
        <dgm:presLayoutVars>
          <dgm:bulletEnabled val="1"/>
        </dgm:presLayoutVars>
      </dgm:prSet>
      <dgm:spPr/>
    </dgm:pt>
  </dgm:ptLst>
  <dgm:cxnLst>
    <dgm:cxn modelId="{59D1FE12-77FE-4E15-B589-4ECBBB34F948}" type="presOf" srcId="{79946670-541C-468F-BFAE-D3CD2544391B}" destId="{531F584D-62CA-4B46-8CCF-EB46D60D04AA}" srcOrd="0" destOrd="0" presId="urn:microsoft.com/office/officeart/2005/8/layout/hList6"/>
    <dgm:cxn modelId="{7E04791B-2731-44BF-9609-ED5BC0EB000F}" type="presOf" srcId="{DA7D0DE0-8D28-4ECA-8EFA-48ECCBC4974F}" destId="{DC77F55E-D2D9-4549-8822-4D7DA50F8065}" srcOrd="0" destOrd="0" presId="urn:microsoft.com/office/officeart/2005/8/layout/hList6"/>
    <dgm:cxn modelId="{2E3A123F-D764-4995-AADF-E7298D5B12D0}" srcId="{EB17E66B-E9E2-4E76-82F0-FA21E79D80FF}" destId="{8CAF0D86-5660-438E-88AA-4DEE934B739B}" srcOrd="0" destOrd="0" parTransId="{ACDEC094-2309-4E36-84CE-DEB6AC619049}" sibTransId="{ED97CC3C-9FFD-4DD9-B92D-AB4C2A451900}"/>
    <dgm:cxn modelId="{8F5EE360-64C2-48C9-BB0D-D784555BE4A2}" srcId="{EB17E66B-E9E2-4E76-82F0-FA21E79D80FF}" destId="{3B2DAE4D-581B-45F7-985E-62A2936C0CAE}" srcOrd="1" destOrd="0" parTransId="{FA392FDC-8A8E-4608-8B57-584058D5FB77}" sibTransId="{8E2F07EC-5285-49A2-BD59-CED345B3827F}"/>
    <dgm:cxn modelId="{E6C3A273-72C9-4EEF-9EF1-DA8C566FB569}" type="presOf" srcId="{3B2DAE4D-581B-45F7-985E-62A2936C0CAE}" destId="{A43A6B33-F50F-46A1-AD42-CB1290B2E908}" srcOrd="0" destOrd="0" presId="urn:microsoft.com/office/officeart/2005/8/layout/hList6"/>
    <dgm:cxn modelId="{2325827C-B64B-41B5-A40F-88C8616F9068}" srcId="{EB17E66B-E9E2-4E76-82F0-FA21E79D80FF}" destId="{DA7D0DE0-8D28-4ECA-8EFA-48ECCBC4974F}" srcOrd="2" destOrd="0" parTransId="{D94F7645-170A-40CA-9F14-411A0F323CC7}" sibTransId="{D2D1B9BD-836A-44BB-A8E6-D9F171348537}"/>
    <dgm:cxn modelId="{B05402AB-D280-428D-B732-770217E53829}" srcId="{EB17E66B-E9E2-4E76-82F0-FA21E79D80FF}" destId="{79946670-541C-468F-BFAE-D3CD2544391B}" srcOrd="3" destOrd="0" parTransId="{E9FEE18C-1428-4F06-BC20-82C01896CE52}" sibTransId="{2B237385-AE66-4B87-8565-7F450300A077}"/>
    <dgm:cxn modelId="{C09BD6AF-E932-442E-BB7D-DAAF1D659530}" type="presOf" srcId="{8CAF0D86-5660-438E-88AA-4DEE934B739B}" destId="{B4E1A551-7689-4D55-8F83-95CB320BAE68}" srcOrd="0" destOrd="0" presId="urn:microsoft.com/office/officeart/2005/8/layout/hList6"/>
    <dgm:cxn modelId="{942719E8-B6BA-4385-BCBE-45530E96F461}" type="presOf" srcId="{EB17E66B-E9E2-4E76-82F0-FA21E79D80FF}" destId="{2E951B63-8231-4B3C-8FFC-591623092EED}" srcOrd="0" destOrd="0" presId="urn:microsoft.com/office/officeart/2005/8/layout/hList6"/>
    <dgm:cxn modelId="{E3AB37EE-B9CF-47A1-8164-E785D8E0B172}" type="presParOf" srcId="{2E951B63-8231-4B3C-8FFC-591623092EED}" destId="{B4E1A551-7689-4D55-8F83-95CB320BAE68}" srcOrd="0" destOrd="0" presId="urn:microsoft.com/office/officeart/2005/8/layout/hList6"/>
    <dgm:cxn modelId="{66A09EAE-5F5D-483A-9310-C210337CBA4B}" type="presParOf" srcId="{2E951B63-8231-4B3C-8FFC-591623092EED}" destId="{6E87EF3F-3B31-4E69-A978-03A50736FFA8}" srcOrd="1" destOrd="0" presId="urn:microsoft.com/office/officeart/2005/8/layout/hList6"/>
    <dgm:cxn modelId="{1046F42D-F579-4F28-93D8-A6FEAA5E27B7}" type="presParOf" srcId="{2E951B63-8231-4B3C-8FFC-591623092EED}" destId="{A43A6B33-F50F-46A1-AD42-CB1290B2E908}" srcOrd="2" destOrd="0" presId="urn:microsoft.com/office/officeart/2005/8/layout/hList6"/>
    <dgm:cxn modelId="{B292E8A1-3BB0-4316-8611-24D36B114653}" type="presParOf" srcId="{2E951B63-8231-4B3C-8FFC-591623092EED}" destId="{858F9ED2-5927-4A2E-9512-863E2C128038}" srcOrd="3" destOrd="0" presId="urn:microsoft.com/office/officeart/2005/8/layout/hList6"/>
    <dgm:cxn modelId="{2EB68CFB-1A7F-4555-AAF7-B714D49F5D33}" type="presParOf" srcId="{2E951B63-8231-4B3C-8FFC-591623092EED}" destId="{DC77F55E-D2D9-4549-8822-4D7DA50F8065}" srcOrd="4" destOrd="0" presId="urn:microsoft.com/office/officeart/2005/8/layout/hList6"/>
    <dgm:cxn modelId="{3B5EE473-BE55-4A6F-9F1D-14D75B18C77A}" type="presParOf" srcId="{2E951B63-8231-4B3C-8FFC-591623092EED}" destId="{D29D56CC-D620-42D7-8309-D641147CF14E}" srcOrd="5" destOrd="0" presId="urn:microsoft.com/office/officeart/2005/8/layout/hList6"/>
    <dgm:cxn modelId="{E58A3169-255E-4AF9-B7DA-EE46C90EFC44}" type="presParOf" srcId="{2E951B63-8231-4B3C-8FFC-591623092EED}" destId="{531F584D-62CA-4B46-8CCF-EB46D60D04AA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23D704-2303-40C5-B70E-6C93A3D3EFD0}">
      <dsp:nvSpPr>
        <dsp:cNvPr id="0" name=""/>
        <dsp:cNvSpPr/>
      </dsp:nvSpPr>
      <dsp:spPr>
        <a:xfrm rot="16200000">
          <a:off x="677333" y="-677333"/>
          <a:ext cx="2709333" cy="4064000"/>
        </a:xfrm>
        <a:prstGeom prst="round1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Gain 250 members</a:t>
          </a:r>
          <a:endParaRPr lang="en-GB" sz="3200" kern="1200" dirty="0"/>
        </a:p>
      </dsp:txBody>
      <dsp:txXfrm rot="5400000">
        <a:off x="-1" y="1"/>
        <a:ext cx="4064000" cy="2032000"/>
      </dsp:txXfrm>
    </dsp:sp>
    <dsp:sp modelId="{8A55FED0-49E5-4B01-BDA3-47F70CF31834}">
      <dsp:nvSpPr>
        <dsp:cNvPr id="0" name=""/>
        <dsp:cNvSpPr/>
      </dsp:nvSpPr>
      <dsp:spPr>
        <a:xfrm>
          <a:off x="4064000" y="0"/>
          <a:ext cx="4064000" cy="2709333"/>
        </a:xfrm>
        <a:prstGeom prst="round1Rect">
          <a:avLst/>
        </a:prstGeom>
        <a:solidFill>
          <a:schemeClr val="accent2">
            <a:alpha val="90000"/>
            <a:hueOff val="0"/>
            <a:satOff val="0"/>
            <a:lumOff val="0"/>
            <a:alphaOff val="-13333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     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Retain 80% of members </a:t>
          </a:r>
          <a:endParaRPr lang="en-GB" sz="3200" kern="1200" dirty="0"/>
        </a:p>
      </dsp:txBody>
      <dsp:txXfrm>
        <a:off x="4064000" y="0"/>
        <a:ext cx="4064000" cy="2032000"/>
      </dsp:txXfrm>
    </dsp:sp>
    <dsp:sp modelId="{347A5AFF-8BBC-439A-8A6A-562078ABBABC}">
      <dsp:nvSpPr>
        <dsp:cNvPr id="0" name=""/>
        <dsp:cNvSpPr/>
      </dsp:nvSpPr>
      <dsp:spPr>
        <a:xfrm rot="10800000">
          <a:off x="0" y="2709333"/>
          <a:ext cx="4064000" cy="2709333"/>
        </a:xfrm>
        <a:prstGeom prst="round1Rect">
          <a:avLst/>
        </a:prstGeom>
        <a:solidFill>
          <a:schemeClr val="accent2">
            <a:alpha val="90000"/>
            <a:hueOff val="0"/>
            <a:satOff val="0"/>
            <a:lumOff val="0"/>
            <a:alphaOff val="-26667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£25,000 monthly revenue </a:t>
          </a:r>
        </a:p>
      </dsp:txBody>
      <dsp:txXfrm rot="10800000">
        <a:off x="0" y="3386666"/>
        <a:ext cx="4064000" cy="2032000"/>
      </dsp:txXfrm>
    </dsp:sp>
    <dsp:sp modelId="{928A4023-2B3D-4628-B58B-4459AB69E214}">
      <dsp:nvSpPr>
        <dsp:cNvPr id="0" name=""/>
        <dsp:cNvSpPr/>
      </dsp:nvSpPr>
      <dsp:spPr>
        <a:xfrm rot="5400000">
          <a:off x="4741333" y="2032000"/>
          <a:ext cx="2709333" cy="4064000"/>
        </a:xfrm>
        <a:prstGeom prst="round1Rect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    Achieve 85%    customer satisfaction </a:t>
          </a:r>
          <a:endParaRPr lang="en-GB" sz="3200" kern="1200" dirty="0"/>
        </a:p>
      </dsp:txBody>
      <dsp:txXfrm rot="-5400000">
        <a:off x="4063999" y="3386666"/>
        <a:ext cx="4064000" cy="2032000"/>
      </dsp:txXfrm>
    </dsp:sp>
    <dsp:sp modelId="{1008B517-C3DD-4420-A209-64B1D67F1F16}">
      <dsp:nvSpPr>
        <dsp:cNvPr id="0" name=""/>
        <dsp:cNvSpPr/>
      </dsp:nvSpPr>
      <dsp:spPr>
        <a:xfrm>
          <a:off x="2844799" y="2032000"/>
          <a:ext cx="2438400" cy="1354666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1" kern="1200" dirty="0">
              <a:latin typeface="Arial" panose="020B0604020202020204" pitchFamily="34" charset="0"/>
              <a:cs typeface="Arial" panose="020B0604020202020204" pitchFamily="34" charset="0"/>
            </a:rPr>
            <a:t>SMART Objectives</a:t>
          </a:r>
        </a:p>
      </dsp:txBody>
      <dsp:txXfrm>
        <a:off x="2910928" y="2098129"/>
        <a:ext cx="2306142" cy="12224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1AE908-9473-461A-918B-30A6779A2F69}">
      <dsp:nvSpPr>
        <dsp:cNvPr id="0" name=""/>
        <dsp:cNvSpPr/>
      </dsp:nvSpPr>
      <dsp:spPr>
        <a:xfrm>
          <a:off x="6444447" y="3147386"/>
          <a:ext cx="730550" cy="3476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6930"/>
              </a:lnTo>
              <a:lnTo>
                <a:pt x="730550" y="236930"/>
              </a:lnTo>
              <a:lnTo>
                <a:pt x="730550" y="347675"/>
              </a:lnTo>
            </a:path>
          </a:pathLst>
        </a:custGeom>
        <a:noFill/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F4F3D0-865F-48B8-9099-52F917B73641}">
      <dsp:nvSpPr>
        <dsp:cNvPr id="0" name=""/>
        <dsp:cNvSpPr/>
      </dsp:nvSpPr>
      <dsp:spPr>
        <a:xfrm>
          <a:off x="5713896" y="3147386"/>
          <a:ext cx="730550" cy="347675"/>
        </a:xfrm>
        <a:custGeom>
          <a:avLst/>
          <a:gdLst/>
          <a:ahLst/>
          <a:cxnLst/>
          <a:rect l="0" t="0" r="0" b="0"/>
          <a:pathLst>
            <a:path>
              <a:moveTo>
                <a:pt x="730550" y="0"/>
              </a:moveTo>
              <a:lnTo>
                <a:pt x="730550" y="236930"/>
              </a:lnTo>
              <a:lnTo>
                <a:pt x="0" y="236930"/>
              </a:lnTo>
              <a:lnTo>
                <a:pt x="0" y="347675"/>
              </a:lnTo>
            </a:path>
          </a:pathLst>
        </a:custGeom>
        <a:noFill/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E3652D-3C28-4532-8654-66961189908A}">
      <dsp:nvSpPr>
        <dsp:cNvPr id="0" name=""/>
        <dsp:cNvSpPr/>
      </dsp:nvSpPr>
      <dsp:spPr>
        <a:xfrm>
          <a:off x="3522243" y="2040602"/>
          <a:ext cx="2922203" cy="3476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6930"/>
              </a:lnTo>
              <a:lnTo>
                <a:pt x="2922203" y="236930"/>
              </a:lnTo>
              <a:lnTo>
                <a:pt x="2922203" y="347675"/>
              </a:lnTo>
            </a:path>
          </a:pathLst>
        </a:custGeom>
        <a:noFill/>
        <a:ln w="25400" cap="flat" cmpd="sng" algn="ctr">
          <a:solidFill>
            <a:schemeClr val="accent2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561959-6BD4-4A7D-9C0E-1C7A0501724B}">
      <dsp:nvSpPr>
        <dsp:cNvPr id="0" name=""/>
        <dsp:cNvSpPr/>
      </dsp:nvSpPr>
      <dsp:spPr>
        <a:xfrm>
          <a:off x="4207074" y="3147386"/>
          <a:ext cx="91440" cy="34767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7675"/>
              </a:lnTo>
            </a:path>
          </a:pathLst>
        </a:custGeom>
        <a:noFill/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75DCAD-3F9B-4B8D-9FDB-6239B14D81AC}">
      <dsp:nvSpPr>
        <dsp:cNvPr id="0" name=""/>
        <dsp:cNvSpPr/>
      </dsp:nvSpPr>
      <dsp:spPr>
        <a:xfrm>
          <a:off x="3522243" y="2040602"/>
          <a:ext cx="730550" cy="3476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6930"/>
              </a:lnTo>
              <a:lnTo>
                <a:pt x="730550" y="236930"/>
              </a:lnTo>
              <a:lnTo>
                <a:pt x="730550" y="347675"/>
              </a:lnTo>
            </a:path>
          </a:pathLst>
        </a:custGeom>
        <a:noFill/>
        <a:ln w="25400" cap="flat" cmpd="sng" algn="ctr">
          <a:solidFill>
            <a:schemeClr val="accent2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9CF736-A7D1-439B-BF5D-288C895572B4}">
      <dsp:nvSpPr>
        <dsp:cNvPr id="0" name=""/>
        <dsp:cNvSpPr/>
      </dsp:nvSpPr>
      <dsp:spPr>
        <a:xfrm>
          <a:off x="2061142" y="3147386"/>
          <a:ext cx="730550" cy="3476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6930"/>
              </a:lnTo>
              <a:lnTo>
                <a:pt x="730550" y="236930"/>
              </a:lnTo>
              <a:lnTo>
                <a:pt x="730550" y="347675"/>
              </a:lnTo>
            </a:path>
          </a:pathLst>
        </a:custGeom>
        <a:noFill/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1B2A3C-CA5A-4446-AFD2-3B3A00A4C0EB}">
      <dsp:nvSpPr>
        <dsp:cNvPr id="0" name=""/>
        <dsp:cNvSpPr/>
      </dsp:nvSpPr>
      <dsp:spPr>
        <a:xfrm>
          <a:off x="1330591" y="3147386"/>
          <a:ext cx="730550" cy="347675"/>
        </a:xfrm>
        <a:custGeom>
          <a:avLst/>
          <a:gdLst/>
          <a:ahLst/>
          <a:cxnLst/>
          <a:rect l="0" t="0" r="0" b="0"/>
          <a:pathLst>
            <a:path>
              <a:moveTo>
                <a:pt x="730550" y="0"/>
              </a:moveTo>
              <a:lnTo>
                <a:pt x="730550" y="236930"/>
              </a:lnTo>
              <a:lnTo>
                <a:pt x="0" y="236930"/>
              </a:lnTo>
              <a:lnTo>
                <a:pt x="0" y="347675"/>
              </a:lnTo>
            </a:path>
          </a:pathLst>
        </a:custGeom>
        <a:noFill/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67154D-02D7-446D-B4D6-E0DD0F9850C2}">
      <dsp:nvSpPr>
        <dsp:cNvPr id="0" name=""/>
        <dsp:cNvSpPr/>
      </dsp:nvSpPr>
      <dsp:spPr>
        <a:xfrm>
          <a:off x="2061142" y="2040602"/>
          <a:ext cx="1461101" cy="347675"/>
        </a:xfrm>
        <a:custGeom>
          <a:avLst/>
          <a:gdLst/>
          <a:ahLst/>
          <a:cxnLst/>
          <a:rect l="0" t="0" r="0" b="0"/>
          <a:pathLst>
            <a:path>
              <a:moveTo>
                <a:pt x="1461101" y="0"/>
              </a:moveTo>
              <a:lnTo>
                <a:pt x="1461101" y="236930"/>
              </a:lnTo>
              <a:lnTo>
                <a:pt x="0" y="236930"/>
              </a:lnTo>
              <a:lnTo>
                <a:pt x="0" y="347675"/>
              </a:lnTo>
            </a:path>
          </a:pathLst>
        </a:custGeom>
        <a:noFill/>
        <a:ln w="25400" cap="flat" cmpd="sng" algn="ctr">
          <a:solidFill>
            <a:schemeClr val="accent2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558A49-6392-4C42-A097-81984F1EBEC8}">
      <dsp:nvSpPr>
        <dsp:cNvPr id="0" name=""/>
        <dsp:cNvSpPr/>
      </dsp:nvSpPr>
      <dsp:spPr>
        <a:xfrm>
          <a:off x="600040" y="2040602"/>
          <a:ext cx="2922203" cy="347675"/>
        </a:xfrm>
        <a:custGeom>
          <a:avLst/>
          <a:gdLst/>
          <a:ahLst/>
          <a:cxnLst/>
          <a:rect l="0" t="0" r="0" b="0"/>
          <a:pathLst>
            <a:path>
              <a:moveTo>
                <a:pt x="2922203" y="0"/>
              </a:moveTo>
              <a:lnTo>
                <a:pt x="2922203" y="236930"/>
              </a:lnTo>
              <a:lnTo>
                <a:pt x="0" y="236930"/>
              </a:lnTo>
              <a:lnTo>
                <a:pt x="0" y="347675"/>
              </a:lnTo>
            </a:path>
          </a:pathLst>
        </a:custGeom>
        <a:noFill/>
        <a:ln w="25400" cap="flat" cmpd="sng" algn="ctr">
          <a:solidFill>
            <a:schemeClr val="accent2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B3BEF9-7DAA-4326-959E-2AE05460C1AE}">
      <dsp:nvSpPr>
        <dsp:cNvPr id="0" name=""/>
        <dsp:cNvSpPr/>
      </dsp:nvSpPr>
      <dsp:spPr>
        <a:xfrm>
          <a:off x="3476523" y="933817"/>
          <a:ext cx="91440" cy="34767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7675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56C688-4450-4F2D-9B63-22176D72FC42}">
      <dsp:nvSpPr>
        <dsp:cNvPr id="0" name=""/>
        <dsp:cNvSpPr/>
      </dsp:nvSpPr>
      <dsp:spPr>
        <a:xfrm>
          <a:off x="2924520" y="174708"/>
          <a:ext cx="1195446" cy="7591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8179351-36C7-4D59-B53E-42C8FD785BCD}">
      <dsp:nvSpPr>
        <dsp:cNvPr id="0" name=""/>
        <dsp:cNvSpPr/>
      </dsp:nvSpPr>
      <dsp:spPr>
        <a:xfrm>
          <a:off x="3057347" y="300894"/>
          <a:ext cx="1195446" cy="7591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Owner</a:t>
          </a:r>
        </a:p>
      </dsp:txBody>
      <dsp:txXfrm>
        <a:off x="3079581" y="323128"/>
        <a:ext cx="1150978" cy="714640"/>
      </dsp:txXfrm>
    </dsp:sp>
    <dsp:sp modelId="{97BFE0EC-E137-46B7-A9B3-40A55ED25AF6}">
      <dsp:nvSpPr>
        <dsp:cNvPr id="0" name=""/>
        <dsp:cNvSpPr/>
      </dsp:nvSpPr>
      <dsp:spPr>
        <a:xfrm>
          <a:off x="2924520" y="1281493"/>
          <a:ext cx="1195446" cy="7591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3CF7254-BE75-45D6-89F2-87E5CC2754F3}">
      <dsp:nvSpPr>
        <dsp:cNvPr id="0" name=""/>
        <dsp:cNvSpPr/>
      </dsp:nvSpPr>
      <dsp:spPr>
        <a:xfrm>
          <a:off x="3057347" y="1407679"/>
          <a:ext cx="1195446" cy="7591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General Manager</a:t>
          </a:r>
        </a:p>
      </dsp:txBody>
      <dsp:txXfrm>
        <a:off x="3079581" y="1429913"/>
        <a:ext cx="1150978" cy="714640"/>
      </dsp:txXfrm>
    </dsp:sp>
    <dsp:sp modelId="{6A733AA3-25CC-4FDC-B961-5AFA714DEA3B}">
      <dsp:nvSpPr>
        <dsp:cNvPr id="0" name=""/>
        <dsp:cNvSpPr/>
      </dsp:nvSpPr>
      <dsp:spPr>
        <a:xfrm>
          <a:off x="2316" y="2388277"/>
          <a:ext cx="1195446" cy="7591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99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99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99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B193229-A88C-4873-8B5E-8AEB92714BFA}">
      <dsp:nvSpPr>
        <dsp:cNvPr id="0" name=""/>
        <dsp:cNvSpPr/>
      </dsp:nvSpPr>
      <dsp:spPr>
        <a:xfrm>
          <a:off x="135144" y="2514463"/>
          <a:ext cx="1195446" cy="7591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Receptionist &amp; Marketing Assistant</a:t>
          </a:r>
        </a:p>
      </dsp:txBody>
      <dsp:txXfrm>
        <a:off x="157378" y="2536697"/>
        <a:ext cx="1150978" cy="714640"/>
      </dsp:txXfrm>
    </dsp:sp>
    <dsp:sp modelId="{0FB57837-81DE-4F5A-8C5D-2732C6D1C408}">
      <dsp:nvSpPr>
        <dsp:cNvPr id="0" name=""/>
        <dsp:cNvSpPr/>
      </dsp:nvSpPr>
      <dsp:spPr>
        <a:xfrm>
          <a:off x="1463418" y="2388277"/>
          <a:ext cx="1195446" cy="7591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99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99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99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46F0DCB-AF42-4849-8183-D061DA860FAD}">
      <dsp:nvSpPr>
        <dsp:cNvPr id="0" name=""/>
        <dsp:cNvSpPr/>
      </dsp:nvSpPr>
      <dsp:spPr>
        <a:xfrm>
          <a:off x="1596245" y="2514463"/>
          <a:ext cx="1195446" cy="7591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Fitness Supervisor</a:t>
          </a:r>
        </a:p>
      </dsp:txBody>
      <dsp:txXfrm>
        <a:off x="1618479" y="2536697"/>
        <a:ext cx="1150978" cy="714640"/>
      </dsp:txXfrm>
    </dsp:sp>
    <dsp:sp modelId="{21570B63-3659-4C73-ACF6-7D7CD1818260}">
      <dsp:nvSpPr>
        <dsp:cNvPr id="0" name=""/>
        <dsp:cNvSpPr/>
      </dsp:nvSpPr>
      <dsp:spPr>
        <a:xfrm>
          <a:off x="732867" y="3495062"/>
          <a:ext cx="1195446" cy="7591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A287186-F2AE-45C9-A820-92C19F4AF96C}">
      <dsp:nvSpPr>
        <dsp:cNvPr id="0" name=""/>
        <dsp:cNvSpPr/>
      </dsp:nvSpPr>
      <dsp:spPr>
        <a:xfrm>
          <a:off x="865695" y="3621248"/>
          <a:ext cx="1195446" cy="7591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Personal Trainers (2)</a:t>
          </a:r>
        </a:p>
      </dsp:txBody>
      <dsp:txXfrm>
        <a:off x="887929" y="3643482"/>
        <a:ext cx="1150978" cy="714640"/>
      </dsp:txXfrm>
    </dsp:sp>
    <dsp:sp modelId="{7CF774D4-D733-4635-A466-78C837AA9CFC}">
      <dsp:nvSpPr>
        <dsp:cNvPr id="0" name=""/>
        <dsp:cNvSpPr/>
      </dsp:nvSpPr>
      <dsp:spPr>
        <a:xfrm>
          <a:off x="2193969" y="3495062"/>
          <a:ext cx="1195446" cy="7591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B1F37D9-6553-4A0C-A4D8-C54E87DD29D6}">
      <dsp:nvSpPr>
        <dsp:cNvPr id="0" name=""/>
        <dsp:cNvSpPr/>
      </dsp:nvSpPr>
      <dsp:spPr>
        <a:xfrm>
          <a:off x="2326796" y="3621248"/>
          <a:ext cx="1195446" cy="7591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Wellness &amp; Nutrition Advisor</a:t>
          </a:r>
        </a:p>
      </dsp:txBody>
      <dsp:txXfrm>
        <a:off x="2349030" y="3643482"/>
        <a:ext cx="1150978" cy="714640"/>
      </dsp:txXfrm>
    </dsp:sp>
    <dsp:sp modelId="{7AEA2A83-FB85-426C-863E-43DB51BF7ABF}">
      <dsp:nvSpPr>
        <dsp:cNvPr id="0" name=""/>
        <dsp:cNvSpPr/>
      </dsp:nvSpPr>
      <dsp:spPr>
        <a:xfrm>
          <a:off x="3655071" y="2388277"/>
          <a:ext cx="1195446" cy="7591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99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99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99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998B73C-5014-46BB-90C0-968BE44F3824}">
      <dsp:nvSpPr>
        <dsp:cNvPr id="0" name=""/>
        <dsp:cNvSpPr/>
      </dsp:nvSpPr>
      <dsp:spPr>
        <a:xfrm>
          <a:off x="3787898" y="2514463"/>
          <a:ext cx="1195446" cy="7591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Childcare Supervisor</a:t>
          </a:r>
        </a:p>
      </dsp:txBody>
      <dsp:txXfrm>
        <a:off x="3810132" y="2536697"/>
        <a:ext cx="1150978" cy="714640"/>
      </dsp:txXfrm>
    </dsp:sp>
    <dsp:sp modelId="{162484EF-2597-4FE3-9071-874195828B03}">
      <dsp:nvSpPr>
        <dsp:cNvPr id="0" name=""/>
        <dsp:cNvSpPr/>
      </dsp:nvSpPr>
      <dsp:spPr>
        <a:xfrm>
          <a:off x="3655071" y="3495062"/>
          <a:ext cx="1195446" cy="7591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AB49D97-F9F4-4666-B6FE-3DF9CD0468F1}">
      <dsp:nvSpPr>
        <dsp:cNvPr id="0" name=""/>
        <dsp:cNvSpPr/>
      </dsp:nvSpPr>
      <dsp:spPr>
        <a:xfrm>
          <a:off x="3787898" y="3621248"/>
          <a:ext cx="1195446" cy="7591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Childcare Workers (2)</a:t>
          </a:r>
        </a:p>
      </dsp:txBody>
      <dsp:txXfrm>
        <a:off x="3810132" y="3643482"/>
        <a:ext cx="1150978" cy="714640"/>
      </dsp:txXfrm>
    </dsp:sp>
    <dsp:sp modelId="{A3E090F8-DF7E-4D90-99E2-53114FA8ED76}">
      <dsp:nvSpPr>
        <dsp:cNvPr id="0" name=""/>
        <dsp:cNvSpPr/>
      </dsp:nvSpPr>
      <dsp:spPr>
        <a:xfrm>
          <a:off x="5846723" y="2388277"/>
          <a:ext cx="1195446" cy="7591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99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99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99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E60F21E-B8C0-40F4-B5E6-582BC30BAE48}">
      <dsp:nvSpPr>
        <dsp:cNvPr id="0" name=""/>
        <dsp:cNvSpPr/>
      </dsp:nvSpPr>
      <dsp:spPr>
        <a:xfrm>
          <a:off x="5979551" y="2514463"/>
          <a:ext cx="1195446" cy="7591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Facilities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Supervisor</a:t>
          </a:r>
        </a:p>
      </dsp:txBody>
      <dsp:txXfrm>
        <a:off x="6001785" y="2536697"/>
        <a:ext cx="1150978" cy="714640"/>
      </dsp:txXfrm>
    </dsp:sp>
    <dsp:sp modelId="{D8C281E7-6534-44A9-8C20-A252E8F4D809}">
      <dsp:nvSpPr>
        <dsp:cNvPr id="0" name=""/>
        <dsp:cNvSpPr/>
      </dsp:nvSpPr>
      <dsp:spPr>
        <a:xfrm>
          <a:off x="5116173" y="3495062"/>
          <a:ext cx="1195446" cy="7591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C103C56-5EC0-44EC-BD05-2BCE698AD34D}">
      <dsp:nvSpPr>
        <dsp:cNvPr id="0" name=""/>
        <dsp:cNvSpPr/>
      </dsp:nvSpPr>
      <dsp:spPr>
        <a:xfrm>
          <a:off x="5249000" y="3621248"/>
          <a:ext cx="1195446" cy="7591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Cafe Assistant</a:t>
          </a:r>
        </a:p>
      </dsp:txBody>
      <dsp:txXfrm>
        <a:off x="5271234" y="3643482"/>
        <a:ext cx="1150978" cy="714640"/>
      </dsp:txXfrm>
    </dsp:sp>
    <dsp:sp modelId="{2D9D924F-73CE-4FC0-9211-8E8B6BDD2CA9}">
      <dsp:nvSpPr>
        <dsp:cNvPr id="0" name=""/>
        <dsp:cNvSpPr/>
      </dsp:nvSpPr>
      <dsp:spPr>
        <a:xfrm>
          <a:off x="6577274" y="3495062"/>
          <a:ext cx="1195446" cy="7591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8307DEC-6908-4A74-B7AD-FDF32D55005B}">
      <dsp:nvSpPr>
        <dsp:cNvPr id="0" name=""/>
        <dsp:cNvSpPr/>
      </dsp:nvSpPr>
      <dsp:spPr>
        <a:xfrm>
          <a:off x="6710102" y="3621248"/>
          <a:ext cx="1195446" cy="7591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Cleaner</a:t>
          </a:r>
        </a:p>
      </dsp:txBody>
      <dsp:txXfrm>
        <a:off x="6732336" y="3643482"/>
        <a:ext cx="1150978" cy="7146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84B3BF-7240-4EAA-8E95-63C0706587B6}">
      <dsp:nvSpPr>
        <dsp:cNvPr id="0" name=""/>
        <dsp:cNvSpPr/>
      </dsp:nvSpPr>
      <dsp:spPr>
        <a:xfrm>
          <a:off x="1051781" y="370087"/>
          <a:ext cx="3836811" cy="119900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>
          <a:bevelT w="101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2125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Excellent road access and transport links</a:t>
          </a:r>
        </a:p>
      </dsp:txBody>
      <dsp:txXfrm>
        <a:off x="1051781" y="370087"/>
        <a:ext cx="3836811" cy="1199003"/>
      </dsp:txXfrm>
    </dsp:sp>
    <dsp:sp modelId="{10C6BCF2-9A0C-4BD2-9A4C-8F57AC080886}">
      <dsp:nvSpPr>
        <dsp:cNvPr id="0" name=""/>
        <dsp:cNvSpPr/>
      </dsp:nvSpPr>
      <dsp:spPr>
        <a:xfrm>
          <a:off x="891914" y="196898"/>
          <a:ext cx="839302" cy="1258953"/>
        </a:xfrm>
        <a:prstGeom prst="rect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E1F18A1-BC89-445B-BB7E-A73E0F932BD1}">
      <dsp:nvSpPr>
        <dsp:cNvPr id="0" name=""/>
        <dsp:cNvSpPr/>
      </dsp:nvSpPr>
      <dsp:spPr>
        <a:xfrm>
          <a:off x="1051781" y="1879499"/>
          <a:ext cx="3836811" cy="119900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>
          <a:bevelT w="101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2125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On-site parking available</a:t>
          </a:r>
        </a:p>
      </dsp:txBody>
      <dsp:txXfrm>
        <a:off x="1051781" y="1879499"/>
        <a:ext cx="3836811" cy="1199003"/>
      </dsp:txXfrm>
    </dsp:sp>
    <dsp:sp modelId="{85664A3C-9D2C-46E6-949B-D79DA6C38FCC}">
      <dsp:nvSpPr>
        <dsp:cNvPr id="0" name=""/>
        <dsp:cNvSpPr/>
      </dsp:nvSpPr>
      <dsp:spPr>
        <a:xfrm>
          <a:off x="891914" y="1706310"/>
          <a:ext cx="839302" cy="1258953"/>
        </a:xfrm>
        <a:prstGeom prst="rect">
          <a:avLst/>
        </a:prstGeom>
        <a:solidFill>
          <a:schemeClr val="accent2">
            <a:tint val="50000"/>
            <a:hueOff val="1622064"/>
            <a:satOff val="-21606"/>
            <a:lumOff val="-811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A8C20DC-8D94-4602-AE0C-71A5C96C2167}">
      <dsp:nvSpPr>
        <dsp:cNvPr id="0" name=""/>
        <dsp:cNvSpPr/>
      </dsp:nvSpPr>
      <dsp:spPr>
        <a:xfrm>
          <a:off x="1051781" y="3388912"/>
          <a:ext cx="3836811" cy="119900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>
          <a:bevelT w="101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2125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Close to Pontprennau, Pentwyn and other residential areas</a:t>
          </a:r>
        </a:p>
      </dsp:txBody>
      <dsp:txXfrm>
        <a:off x="1051781" y="3388912"/>
        <a:ext cx="3836811" cy="1199003"/>
      </dsp:txXfrm>
    </dsp:sp>
    <dsp:sp modelId="{FC13E109-9AD8-4A37-8683-FADD4BDD443C}">
      <dsp:nvSpPr>
        <dsp:cNvPr id="0" name=""/>
        <dsp:cNvSpPr/>
      </dsp:nvSpPr>
      <dsp:spPr>
        <a:xfrm>
          <a:off x="891914" y="3215722"/>
          <a:ext cx="839302" cy="1258953"/>
        </a:xfrm>
        <a:prstGeom prst="rect">
          <a:avLst/>
        </a:prstGeom>
        <a:solidFill>
          <a:schemeClr val="accent2">
            <a:tint val="50000"/>
            <a:hueOff val="3244128"/>
            <a:satOff val="-43212"/>
            <a:lumOff val="-1622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3F13AF-E41A-4B36-A2BF-D4349B120AFA}">
      <dsp:nvSpPr>
        <dsp:cNvPr id="0" name=""/>
        <dsp:cNvSpPr/>
      </dsp:nvSpPr>
      <dsp:spPr>
        <a:xfrm rot="16200000">
          <a:off x="790575" y="-790575"/>
          <a:ext cx="2929890" cy="4511040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0" kern="1200" dirty="0">
              <a:latin typeface="Arial" panose="020B0604020202020204" pitchFamily="34" charset="0"/>
              <a:cs typeface="Arial" panose="020B0604020202020204" pitchFamily="34" charset="0"/>
            </a:rPr>
            <a:t>STRENGTHS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Solve a real customer need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Identified gap in the market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Multiple revenue streams</a:t>
          </a:r>
        </a:p>
      </dsp:txBody>
      <dsp:txXfrm rot="5400000">
        <a:off x="0" y="0"/>
        <a:ext cx="4511040" cy="2197417"/>
      </dsp:txXfrm>
    </dsp:sp>
    <dsp:sp modelId="{1872BB6F-0EEF-41BB-84C7-9870A5E4968A}">
      <dsp:nvSpPr>
        <dsp:cNvPr id="0" name=""/>
        <dsp:cNvSpPr/>
      </dsp:nvSpPr>
      <dsp:spPr>
        <a:xfrm>
          <a:off x="4511040" y="0"/>
          <a:ext cx="4511040" cy="2929890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WEAKNESSES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High start-up costs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High staffing requirements (childcare)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Long time to reach profitability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11040" y="0"/>
        <a:ext cx="4511040" cy="2197417"/>
      </dsp:txXfrm>
    </dsp:sp>
    <dsp:sp modelId="{4D8EDAAF-49EC-41D8-BF88-9DB4F35CAFD5}">
      <dsp:nvSpPr>
        <dsp:cNvPr id="0" name=""/>
        <dsp:cNvSpPr/>
      </dsp:nvSpPr>
      <dsp:spPr>
        <a:xfrm rot="10800000">
          <a:off x="0" y="2929890"/>
          <a:ext cx="4511040" cy="2929890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OPPORTUNITIES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Growing demand for women’s wellbeing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Service expansion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Local partnerships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662362"/>
        <a:ext cx="4511040" cy="2197417"/>
      </dsp:txXfrm>
    </dsp:sp>
    <dsp:sp modelId="{8A34BA37-98BF-47E8-96D5-7DC96E70C149}">
      <dsp:nvSpPr>
        <dsp:cNvPr id="0" name=""/>
        <dsp:cNvSpPr/>
      </dsp:nvSpPr>
      <dsp:spPr>
        <a:xfrm rot="5400000">
          <a:off x="5301615" y="2139315"/>
          <a:ext cx="2929890" cy="4511040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THREATS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Strong competition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Rising operating costs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Economic uncertainty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511040" y="3662362"/>
        <a:ext cx="4511040" cy="2197417"/>
      </dsp:txXfrm>
    </dsp:sp>
    <dsp:sp modelId="{9C2F65BE-F44E-4C31-8B35-64BF602BA20B}">
      <dsp:nvSpPr>
        <dsp:cNvPr id="0" name=""/>
        <dsp:cNvSpPr/>
      </dsp:nvSpPr>
      <dsp:spPr>
        <a:xfrm>
          <a:off x="2873532" y="2043598"/>
          <a:ext cx="3275015" cy="1772583"/>
        </a:xfrm>
        <a:prstGeom prst="ellipse">
          <a:avLst/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softEdge rad="317500"/>
        </a:effectLst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marL="0" lvl="0" indent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900" b="1" kern="1200" dirty="0"/>
            <a:t>SWOT</a:t>
          </a:r>
        </a:p>
      </dsp:txBody>
      <dsp:txXfrm>
        <a:off x="3353147" y="2303187"/>
        <a:ext cx="2315785" cy="12534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C8FED4-61DC-4F92-A338-6CBDCE2D4162}">
      <dsp:nvSpPr>
        <dsp:cNvPr id="0" name=""/>
        <dsp:cNvSpPr/>
      </dsp:nvSpPr>
      <dsp:spPr>
        <a:xfrm>
          <a:off x="3411" y="0"/>
          <a:ext cx="2706660" cy="33107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3227" tIns="330200" rIns="143227" bIns="33020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Social Media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Instagram, Facebook &amp; TikTok</a:t>
          </a:r>
        </a:p>
      </dsp:txBody>
      <dsp:txXfrm>
        <a:off x="3411" y="1589164"/>
        <a:ext cx="2706660" cy="1721595"/>
      </dsp:txXfrm>
    </dsp:sp>
    <dsp:sp modelId="{6EF9BD8F-4BBC-4115-9548-49159287D091}">
      <dsp:nvSpPr>
        <dsp:cNvPr id="0" name=""/>
        <dsp:cNvSpPr/>
      </dsp:nvSpPr>
      <dsp:spPr>
        <a:xfrm>
          <a:off x="694589" y="248306"/>
          <a:ext cx="1324304" cy="1324304"/>
        </a:xfrm>
        <a:prstGeom prst="ellipse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0078" tIns="12700" rIns="7007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/>
            <a:t>1</a:t>
          </a:r>
          <a:endParaRPr lang="en-GB" sz="4800" kern="1200" dirty="0"/>
        </a:p>
      </dsp:txBody>
      <dsp:txXfrm>
        <a:off x="888529" y="442246"/>
        <a:ext cx="936424" cy="936424"/>
      </dsp:txXfrm>
    </dsp:sp>
    <dsp:sp modelId="{20F2A0E3-370D-4A93-864C-D37895416D86}">
      <dsp:nvSpPr>
        <dsp:cNvPr id="0" name=""/>
        <dsp:cNvSpPr/>
      </dsp:nvSpPr>
      <dsp:spPr>
        <a:xfrm>
          <a:off x="2980737" y="0"/>
          <a:ext cx="2706660" cy="33107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3227" tIns="330200" rIns="143227" bIns="33020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Free Trial Classes</a:t>
          </a:r>
          <a:endParaRPr lang="en-GB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900" kern="1200" dirty="0"/>
            <a:t>Introductory sessions for new members</a:t>
          </a:r>
        </a:p>
      </dsp:txBody>
      <dsp:txXfrm>
        <a:off x="2980737" y="1589164"/>
        <a:ext cx="2706660" cy="1721595"/>
      </dsp:txXfrm>
    </dsp:sp>
    <dsp:sp modelId="{A634CFFC-C5B2-40A8-8D56-C37650C23D76}">
      <dsp:nvSpPr>
        <dsp:cNvPr id="0" name=""/>
        <dsp:cNvSpPr/>
      </dsp:nvSpPr>
      <dsp:spPr>
        <a:xfrm>
          <a:off x="3671915" y="248306"/>
          <a:ext cx="1324304" cy="1324304"/>
        </a:xfrm>
        <a:prstGeom prst="ellipse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0078" tIns="12700" rIns="7007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/>
            <a:t>2</a:t>
          </a:r>
        </a:p>
      </dsp:txBody>
      <dsp:txXfrm>
        <a:off x="3865855" y="442246"/>
        <a:ext cx="936424" cy="936424"/>
      </dsp:txXfrm>
    </dsp:sp>
    <dsp:sp modelId="{B51C3920-6E31-47A4-994E-E1E71D44A272}">
      <dsp:nvSpPr>
        <dsp:cNvPr id="0" name=""/>
        <dsp:cNvSpPr/>
      </dsp:nvSpPr>
      <dsp:spPr>
        <a:xfrm>
          <a:off x="5958064" y="0"/>
          <a:ext cx="2706660" cy="33107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3227" tIns="330200" rIns="143227" bIns="33020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Referral Awards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Incentives for recommending new members</a:t>
          </a:r>
          <a:endParaRPr lang="en-GB" sz="1900" b="0" kern="1200" dirty="0"/>
        </a:p>
      </dsp:txBody>
      <dsp:txXfrm>
        <a:off x="5958064" y="1589164"/>
        <a:ext cx="2706660" cy="1721595"/>
      </dsp:txXfrm>
    </dsp:sp>
    <dsp:sp modelId="{EA1F8AB0-D688-4D7C-86A7-A78164319D6F}">
      <dsp:nvSpPr>
        <dsp:cNvPr id="0" name=""/>
        <dsp:cNvSpPr/>
      </dsp:nvSpPr>
      <dsp:spPr>
        <a:xfrm>
          <a:off x="6649242" y="248306"/>
          <a:ext cx="1324304" cy="1324304"/>
        </a:xfrm>
        <a:prstGeom prst="ellipse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0078" tIns="12700" rIns="7007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/>
            <a:t>3</a:t>
          </a:r>
        </a:p>
      </dsp:txBody>
      <dsp:txXfrm>
        <a:off x="6843182" y="442246"/>
        <a:ext cx="936424" cy="936424"/>
      </dsp:txXfrm>
    </dsp:sp>
    <dsp:sp modelId="{0256D440-76C5-4A1A-9C4E-86031D74C592}">
      <dsp:nvSpPr>
        <dsp:cNvPr id="0" name=""/>
        <dsp:cNvSpPr/>
      </dsp:nvSpPr>
      <dsp:spPr>
        <a:xfrm>
          <a:off x="8935390" y="0"/>
          <a:ext cx="2706660" cy="33107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3227" tIns="330200" rIns="143227" bIns="33020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Influencer Partnerships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Partnerships with local mum influencers</a:t>
          </a:r>
        </a:p>
      </dsp:txBody>
      <dsp:txXfrm>
        <a:off x="8935390" y="1589164"/>
        <a:ext cx="2706660" cy="1721595"/>
      </dsp:txXfrm>
    </dsp:sp>
    <dsp:sp modelId="{9E67BCCC-E691-4DF6-A461-A08E844A93B9}">
      <dsp:nvSpPr>
        <dsp:cNvPr id="0" name=""/>
        <dsp:cNvSpPr/>
      </dsp:nvSpPr>
      <dsp:spPr>
        <a:xfrm>
          <a:off x="9626568" y="248306"/>
          <a:ext cx="1324304" cy="1324304"/>
        </a:xfrm>
        <a:prstGeom prst="ellipse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0078" tIns="12700" rIns="7007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/>
            <a:t>4</a:t>
          </a:r>
        </a:p>
      </dsp:txBody>
      <dsp:txXfrm>
        <a:off x="9820508" y="442246"/>
        <a:ext cx="936424" cy="9364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E1A551-7689-4D55-8F83-95CB320BAE68}">
      <dsp:nvSpPr>
        <dsp:cNvPr id="0" name=""/>
        <dsp:cNvSpPr/>
      </dsp:nvSpPr>
      <dsp:spPr>
        <a:xfrm rot="16200000">
          <a:off x="-1071392" y="1073940"/>
          <a:ext cx="4648200" cy="2500318"/>
        </a:xfrm>
        <a:prstGeom prst="flowChartManualOperation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Leadership Experience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Managed teams of up to 100 employees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Led daily operations in a fast-paced environment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Introduced process improvements to improve efficiency</a:t>
          </a:r>
        </a:p>
      </dsp:txBody>
      <dsp:txXfrm rot="5400000">
        <a:off x="2549" y="929639"/>
        <a:ext cx="2500318" cy="2788920"/>
      </dsp:txXfrm>
    </dsp:sp>
    <dsp:sp modelId="{A43A6B33-F50F-46A1-AD42-CB1290B2E908}">
      <dsp:nvSpPr>
        <dsp:cNvPr id="0" name=""/>
        <dsp:cNvSpPr/>
      </dsp:nvSpPr>
      <dsp:spPr>
        <a:xfrm rot="16200000">
          <a:off x="1616449" y="1073940"/>
          <a:ext cx="4648200" cy="2500318"/>
        </a:xfrm>
        <a:prstGeom prst="flowChartManualOperation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13333"/>
                <a:tint val="50000"/>
                <a:satMod val="300000"/>
              </a:schemeClr>
            </a:gs>
            <a:gs pos="35000">
              <a:schemeClr val="accent2">
                <a:alpha val="90000"/>
                <a:hueOff val="0"/>
                <a:satOff val="0"/>
                <a:lumOff val="0"/>
                <a:alphaOff val="-13333"/>
                <a:tint val="37000"/>
                <a:satMod val="3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13333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Resilience &amp; Determination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Balancing university studies and motherhood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Consistently working towards long-term goals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Committed developing Glow&amp;Grow into a successful business</a:t>
          </a:r>
        </a:p>
      </dsp:txBody>
      <dsp:txXfrm rot="5400000">
        <a:off x="2690390" y="929639"/>
        <a:ext cx="2500318" cy="2788920"/>
      </dsp:txXfrm>
    </dsp:sp>
    <dsp:sp modelId="{DC77F55E-D2D9-4549-8822-4D7DA50F8065}">
      <dsp:nvSpPr>
        <dsp:cNvPr id="0" name=""/>
        <dsp:cNvSpPr/>
      </dsp:nvSpPr>
      <dsp:spPr>
        <a:xfrm rot="16200000">
          <a:off x="4304290" y="1073940"/>
          <a:ext cx="4648200" cy="2500318"/>
        </a:xfrm>
        <a:prstGeom prst="flowChartManualOperation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26667"/>
                <a:tint val="50000"/>
                <a:satMod val="300000"/>
              </a:schemeClr>
            </a:gs>
            <a:gs pos="35000">
              <a:schemeClr val="accent2">
                <a:alpha val="90000"/>
                <a:hueOff val="0"/>
                <a:satOff val="0"/>
                <a:lumOff val="0"/>
                <a:alphaOff val="-26667"/>
                <a:tint val="37000"/>
                <a:satMod val="3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26667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Entrepreneurial Mindset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Identified a gap in the local market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Developed Grow&amp;Glow to address a genuine market need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Willing to take initiative and embrace new challenges</a:t>
          </a:r>
        </a:p>
      </dsp:txBody>
      <dsp:txXfrm rot="5400000">
        <a:off x="5378231" y="929639"/>
        <a:ext cx="2500318" cy="2788920"/>
      </dsp:txXfrm>
    </dsp:sp>
    <dsp:sp modelId="{531F584D-62CA-4B46-8CCF-EB46D60D04AA}">
      <dsp:nvSpPr>
        <dsp:cNvPr id="0" name=""/>
        <dsp:cNvSpPr/>
      </dsp:nvSpPr>
      <dsp:spPr>
        <a:xfrm rot="16200000">
          <a:off x="6992132" y="1073940"/>
          <a:ext cx="4648200" cy="2500318"/>
        </a:xfrm>
        <a:prstGeom prst="flowChartManualOperation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tint val="50000"/>
                <a:satMod val="300000"/>
              </a:schemeClr>
            </a:gs>
            <a:gs pos="35000">
              <a:schemeClr val="accent2">
                <a:alpha val="90000"/>
                <a:hueOff val="0"/>
                <a:satOff val="0"/>
                <a:lumOff val="0"/>
                <a:alphaOff val="-40000"/>
                <a:tint val="37000"/>
                <a:satMod val="3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Passion &amp; Purpose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Personal understanding of the challenges faced by mothers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Strong motivation to create positive change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Dedicated to supporting women’s health &amp; confidence</a:t>
          </a:r>
        </a:p>
      </dsp:txBody>
      <dsp:txXfrm rot="5400000">
        <a:off x="8066073" y="929639"/>
        <a:ext cx="2500318" cy="2788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24/layout/NumberedTitleList">
  <dgm:title val=""/>
  <dgm:desc val=""/>
  <dgm:catLst>
    <dgm:cat type="list" pri="815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dirChoose">
      <dgm:if name="dirNorm" func="var" arg="dir" op="equ" val="norm">
        <dgm:alg type="lin">
          <dgm:param type="linDir" val="fromL"/>
          <dgm:param type="nodeVertAlign" val="t"/>
        </dgm:alg>
      </dgm:if>
      <dgm:else name="dirRev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4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75"/>
          <dgm:constr type="r" for="ch" forName="nodeText" refType="r" refFor="ch" refForName="bgRect"/>
          <dgm:constr type="h" for="ch" forName="nodeText" refType="h" refFor="ch" refForName="bgRect" fact="0.52"/>
          <dgm:constr type="t" for="ch" forName="nodeText" refType="h" refFor="ch" refForName="bgRect" fact="0.48"/>
        </dgm:constrLst>
        <dgm:ruleLst/>
        <dgm:layoutNode name="bgRect" styleLbl="fgAcc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15"/>
              <dgm:constr type="rMarg" refType="w" fact="0.15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nodeText" styleLbl="bgAccFollowNode1" moveWith="bgRect">
          <dgm:varLst>
            <dgm:bulletEnabled val="1"/>
          </dgm:varLst>
          <dgm:alg type="tx">
            <dgm:param type="parTxLTRAlign" val="ctr"/>
            <dgm:param type="parTxRTLAlign" val="r"/>
            <dgm:param type="txAnchorVert" val="mid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32"/>
            <dgm:constr type="tMarg" val="26"/>
            <dgm:constr type="lMarg" refType="w" fact="0.15"/>
            <dgm:constr type="rMarg" refType="w" fact="0.15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19589F-D7DD-4958-BE2A-D58ADBEF2A0F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AC1BF9-22A7-4889-9204-2D0267A2A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497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AC1BF9-22A7-4889-9204-2D0267A2A07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367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Glow &amp; Grow is a women-only fitness and wellbeing centre designed specifically for mothers. Alongside gym facilities and fitness classes, the business provides on-site childcare, allowing women to prioritise their health while their children are cared for in a safe environment.</a:t>
            </a:r>
          </a:p>
          <a:p>
            <a:r>
              <a:rPr lang="en-GB" dirty="0"/>
              <a:t>The concept was inspired by my own experience as a mother struggling to find a facility that offered both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AC1BF9-22A7-4889-9204-2D0267A2A07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013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USP: What makes Glow&amp;Grow different is that it combines fitness, childcare and wellbeing in one place. Mothers can exercise knowing their children are safely cared for, while also enjoying a supportive women-only environment.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AC1BF9-22A7-4889-9204-2D0267A2A07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5830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 support the growth of Glow&amp;Grow, I developed 4 SMART objectives. These focus on: 1.2.3.4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AC1BF9-22A7-4889-9204-2D0267A2A07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1835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Glow &amp; Grow will be located at Vision Court in Cardiff. This location was chosen because it offers excellent road access, good transport links and on-site parking, making it convenient for busy mothers and working professionals. It is also close to residential areas such as </a:t>
            </a:r>
            <a:r>
              <a:rPr lang="en-GB" dirty="0" err="1"/>
              <a:t>Pontprennau</a:t>
            </a:r>
            <a:r>
              <a:rPr lang="en-GB" dirty="0"/>
              <a:t> and Pentwyn, helping us reach our target market.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AC1BF9-22A7-4889-9204-2D0267A2A07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705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total start-up cost for Glow &amp; Grow is estimated at £110,000. The largest investment is gym equipment at £45,000, followed by renovation costs of £20,000 and initial staff wages of £24,000. Funding will come from a combination of personal savings, a business loan, government support and investor funding.</a:t>
            </a:r>
          </a:p>
          <a:p>
            <a:r>
              <a:rPr lang="en-GB" dirty="0"/>
              <a:t>During the first 12 months,  income forecast is £232,305, while operating costs are estimated at £272,370, resulting in an expected loss of £40,065.</a:t>
            </a:r>
          </a:p>
          <a:p>
            <a:r>
              <a:rPr lang="en-GB" dirty="0"/>
              <a:t>The loss is mainly due to high start-up and staffing costs in the first year. Revenue is expected to grow as memberships, personal training services and childcare usage increase.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AC1BF9-22A7-4889-9204-2D0267A2A07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22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SWOT analysis highlights </a:t>
            </a:r>
            <a:r>
              <a:rPr lang="en-GB" dirty="0" err="1"/>
              <a:t>Glow&amp;Grow's</a:t>
            </a:r>
            <a:r>
              <a:rPr lang="en-GB" dirty="0"/>
              <a:t> strengths, weaknesses, opportunities and threats. The main strength is addressing a real customer need through a unique combination of fitness and childcare services. The main challenge is the high start-up and staffing costs. However, growing demand for women's wellbeing services creates opportunities for expansion, while competition and rising costs remain important threats to consider.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AC1BF9-22A7-4889-9204-2D0267A2A07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5863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My primary research identified childcare responsibilities as the biggest barrier to gym attendance, followed by lack of time and cost. These findings support the need for a gym that combines fitness with childcare services.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AC1BF9-22A7-4889-9204-2D0267A2A07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3449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 promote Glow &amp; Grow during the first 12 months, I will focus on four marketing initiatives. These include social media marketing on Instagram, Facebook and TikTok, free trial classes to encourage first-time visits, referral rewards to increase word-of-mouth promotion, and partnerships with local mum influencers to build brand awareness and trust.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AC1BF9-22A7-4889-9204-2D0267A2A07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0928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Glow&amp;Grow was designed to feel welcoming, supportive and empowering. The colour palette uses warm peach, pink and orange tones to create a friendly and positive atmosphere. The logo represents both fitness and motherhood, reflecting the business's focus on helping women prioritise their wellbeing while balancing family responsibilities.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AC1BF9-22A7-4889-9204-2D0267A2A07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7697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we offer is on-site childcare, personal training, community events and wellness services. In return, customers gain more time for themselves, expert guidance, social support and improved wellbeing.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AC1BF9-22A7-4889-9204-2D0267A2A077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056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 believe Glow&amp;Grow is a strong investment because I bring leadership experience, resilience, an entrepreneurial mindset and a genuine passion for the business. Through my previous management role, I have led teams of up to 100 employees and gained experience managing daily operations. As a student and mother, I have developed resilience and determination while working towards long-term goals. I also identified a genuine gap in the market and created Glow&amp;Grow concept to address a real customer need. Most importantly, I am passionate about supporting women and creating positive change in the community.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AC1BF9-22A7-4889-9204-2D0267A2A077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080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6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130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846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635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815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178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055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160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963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189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3360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351943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701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4955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268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725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3526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45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ABD98"/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2E63590-9B86-4EC6-B6DD-70B6EAB409C7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C59A97A-FFA3-4219-80BC-83EC02450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614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  <p:sldLayoutId id="2147483812" r:id="rId15"/>
    <p:sldLayoutId id="2147483813" r:id="rId16"/>
    <p:sldLayoutId id="2147483814" r:id="rId17"/>
    <p:sldLayoutId id="2147483815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0.sv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9.svg"/><Relationship Id="rId4" Type="http://schemas.openxmlformats.org/officeDocument/2006/relationships/diagramLayout" Target="../diagrams/layout1.xml"/><Relationship Id="rId9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1.png"/><Relationship Id="rId7" Type="http://schemas.openxmlformats.org/officeDocument/2006/relationships/diagramLayout" Target="../diagrams/layou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openxmlformats.org/officeDocument/2006/relationships/image" Target="../media/image3.png"/><Relationship Id="rId10" Type="http://schemas.microsoft.com/office/2007/relationships/diagramDrawing" Target="../diagrams/drawing3.xml"/><Relationship Id="rId4" Type="http://schemas.openxmlformats.org/officeDocument/2006/relationships/image" Target="../media/image12.png"/><Relationship Id="rId9" Type="http://schemas.openxmlformats.org/officeDocument/2006/relationships/diagramColors" Target="../diagrams/colors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14.jp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ezproxy.uwtsd.ac.uk/login?url=https://www.vlebooks.com/product/openreader?id=TrinityStD&amp;accId=8886856&amp;isbn=9781398606296&amp;uid=%5eu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EF1D0AE-A8CC-0F0C-601C-E45D5E5D52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3768" y="3429000"/>
            <a:ext cx="9545053" cy="3188368"/>
          </a:xfrm>
        </p:spPr>
        <p:txBody>
          <a:bodyPr>
            <a:normAutofit/>
          </a:bodyPr>
          <a:lstStyle/>
          <a:p>
            <a:endParaRPr lang="en-GB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b="1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 Acknowledgement  </a:t>
            </a:r>
            <a:endParaRPr lang="en-GB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confirm that I have not presented any AI generated materials as my own work. </a:t>
            </a:r>
            <a:br>
              <a:rPr lang="en-GB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confirm that I have copies of my drafts, notes, and other resources I used, which I may be asked to provide in evidence.</a:t>
            </a:r>
          </a:p>
          <a:p>
            <a:endParaRPr lang="en-GB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457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E404B589-42C9-FF28-482D-1D5E180D39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2947" y="1173162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5" name="Picture 1">
            <a:extLst>
              <a:ext uri="{FF2B5EF4-FFF2-40B4-BE49-F238E27FC236}">
                <a16:creationId xmlns:a16="http://schemas.microsoft.com/office/drawing/2014/main" id="{5CB3C3FF-4C89-C5A1-E463-6FF87D818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3342512" y="304218"/>
            <a:ext cx="5506976" cy="219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2BC57AE0-B296-A7E5-10D6-84EEB9D325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510" y="3024662"/>
            <a:ext cx="7507660" cy="289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Module Name: Managing Enterprise 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Module Code:  BMSW4011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Assignment Name: Presentation</a:t>
            </a:r>
            <a:endParaRPr kumimoji="0" lang="en-GB" altLang="en-US" sz="2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Name: Ellie Pavelea</a:t>
            </a:r>
            <a:endParaRPr kumimoji="0" lang="en-GB" altLang="en-US" sz="2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Number: 2514510</a:t>
            </a:r>
            <a:endParaRPr kumimoji="0" lang="en-GB" altLang="en-US" sz="2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Lecturer: Melanie Squire</a:t>
            </a:r>
            <a:br>
              <a:rPr kumimoji="0" lang="en-GB" altLang="en-US" sz="2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kumimoji="0" lang="en-GB" altLang="en-US" sz="2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Deadline: 22nd June 2026 10:00AM  </a:t>
            </a:r>
            <a:endParaRPr kumimoji="0" lang="en-GB" altLang="en-US" sz="2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080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E67C0-592D-F43B-0B03-7B2493252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4081" y="146077"/>
            <a:ext cx="5806439" cy="798803"/>
          </a:xfrm>
        </p:spPr>
        <p:txBody>
          <a:bodyPr>
            <a:normAutofit/>
          </a:bodyPr>
          <a:lstStyle/>
          <a:p>
            <a:r>
              <a:rPr lang="en-GB" sz="3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Presentation</a:t>
            </a:r>
            <a:r>
              <a:rPr lang="en-GB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3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Overview</a:t>
            </a:r>
            <a:r>
              <a:rPr lang="en-GB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2A7933-EBCC-A3C2-0887-B108891D1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666" y="763929"/>
            <a:ext cx="11123271" cy="594799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cap="none" dirty="0">
                <a:latin typeface="Arial" panose="020B0604020202020204" pitchFamily="34" charset="0"/>
                <a:cs typeface="Arial" panose="020B0604020202020204" pitchFamily="34" charset="0"/>
              </a:rPr>
              <a:t>1. Business Proposition 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1.1 Business Name, Concept, Story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1.2 Mission Statement, Aims &amp; USP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1.3 SMART Objectives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1.4 Legal Structure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1.5 HRM Strategy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1.6 Location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1.7 Financial Overview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1.8 Market Research</a:t>
            </a:r>
          </a:p>
          <a:p>
            <a:pPr marL="0" indent="0">
              <a:buNone/>
            </a:pPr>
            <a:r>
              <a:rPr lang="en-GB" b="1" cap="none" dirty="0">
                <a:latin typeface="Arial" panose="020B0604020202020204" pitchFamily="34" charset="0"/>
                <a:cs typeface="Arial" panose="020B0604020202020204" pitchFamily="34" charset="0"/>
              </a:rPr>
              <a:t>2. 12-Month Marketing Strategy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2.1 Strategy Initiatives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2.2 Marketing Examples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2.3 Branding</a:t>
            </a:r>
          </a:p>
          <a:p>
            <a:pPr marL="0" indent="0">
              <a:buNone/>
            </a:pPr>
            <a:r>
              <a:rPr lang="en-GB" b="1" cap="none" dirty="0">
                <a:latin typeface="Arial" panose="020B0604020202020204" pitchFamily="34" charset="0"/>
                <a:cs typeface="Arial" panose="020B0604020202020204" pitchFamily="34" charset="0"/>
              </a:rPr>
              <a:t>3. Elevator Pitch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3.1 Feature &amp; Benefits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3.2 Why Invest in Me?</a:t>
            </a:r>
          </a:p>
          <a:p>
            <a:pPr marL="0" indent="0">
              <a:buNone/>
            </a:pPr>
            <a:endParaRPr lang="en-GB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315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C6CBF-B228-A77B-BD2F-ACA2014E4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0518" y="216543"/>
            <a:ext cx="8133427" cy="496767"/>
          </a:xfrm>
        </p:spPr>
        <p:txBody>
          <a:bodyPr>
            <a:noAutofit/>
          </a:bodyPr>
          <a:lstStyle/>
          <a:p>
            <a:r>
              <a:rPr lang="en-GB" sz="3000" b="1" cap="none" dirty="0">
                <a:latin typeface="Arial" panose="020B0604020202020204" pitchFamily="34" charset="0"/>
                <a:cs typeface="Arial" panose="020B0604020202020204" pitchFamily="34" charset="0"/>
              </a:rPr>
              <a:t>1.1 Glow&amp;Grow: Business Concept &amp; 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D61E9D-9837-B049-A6D6-BCDFC92791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1226" y="2203207"/>
            <a:ext cx="4700875" cy="245158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1600" b="1" cap="none" dirty="0">
                <a:latin typeface="Arial" panose="020B0604020202020204" pitchFamily="34" charset="0"/>
                <a:cs typeface="Arial" panose="020B0604020202020204" pitchFamily="34" charset="0"/>
              </a:rPr>
              <a:t>Key Services </a:t>
            </a:r>
          </a:p>
          <a:p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Fully equipped gym &amp; fitness classes</a:t>
            </a:r>
          </a:p>
          <a:p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 On-site childcare facilities</a:t>
            </a:r>
          </a:p>
          <a:p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 PT &amp; nutrition coaching </a:t>
            </a:r>
          </a:p>
          <a:p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 Postpartum recovery programmes</a:t>
            </a:r>
          </a:p>
          <a:p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 Healthy café &amp; wellness events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B6D2E4-07AB-18E3-D231-5B71DD770E23}"/>
              </a:ext>
            </a:extLst>
          </p:cNvPr>
          <p:cNvSpPr txBox="1"/>
          <p:nvPr/>
        </p:nvSpPr>
        <p:spPr>
          <a:xfrm>
            <a:off x="725528" y="5791319"/>
            <a:ext cx="1044340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Created to solve a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problem I personally faced as a mother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wanting to prioritise fitness while ensuring my child was cared for.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Identifying unmet customer needs is an important part to a successful business (Barringer and Ireland, 2023)</a:t>
            </a:r>
          </a:p>
        </p:txBody>
      </p:sp>
      <p:pic>
        <p:nvPicPr>
          <p:cNvPr id="19" name="Picture 18" descr="People sitting in gym">
            <a:extLst>
              <a:ext uri="{FF2B5EF4-FFF2-40B4-BE49-F238E27FC236}">
                <a16:creationId xmlns:a16="http://schemas.microsoft.com/office/drawing/2014/main" id="{E37E22BE-F012-FE9E-8DDB-980AF3C6C5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28" y="1612735"/>
            <a:ext cx="5616101" cy="37478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D135D6-C7EC-C202-71D7-207BA2078E28}"/>
              </a:ext>
            </a:extLst>
          </p:cNvPr>
          <p:cNvSpPr txBox="1"/>
          <p:nvPr/>
        </p:nvSpPr>
        <p:spPr>
          <a:xfrm>
            <a:off x="1758136" y="851624"/>
            <a:ext cx="8378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Glow&amp;Grow is a women-only fitness and wellbeing centre combining childcare, fitness and wellness services under one roof.</a:t>
            </a:r>
          </a:p>
        </p:txBody>
      </p:sp>
    </p:spTree>
    <p:extLst>
      <p:ext uri="{BB962C8B-B14F-4D97-AF65-F5344CB8AC3E}">
        <p14:creationId xmlns:p14="http://schemas.microsoft.com/office/powerpoint/2010/main" val="37611278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8F998-EB84-C1DE-0D10-236F96668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5362" y="279351"/>
            <a:ext cx="6650346" cy="801849"/>
          </a:xfrm>
        </p:spPr>
        <p:txBody>
          <a:bodyPr>
            <a:normAutofit/>
          </a:bodyPr>
          <a:lstStyle/>
          <a:p>
            <a:r>
              <a:rPr lang="en-GB" sz="3000" b="1" cap="none" dirty="0">
                <a:latin typeface="Arial" panose="020B0604020202020204" pitchFamily="34" charset="0"/>
                <a:cs typeface="Arial" panose="020B0604020202020204" pitchFamily="34" charset="0"/>
              </a:rPr>
              <a:t>1.2 Mission Statement, Aims &amp; USP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201700-9706-E573-5954-0C74064F0A2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572426" y="2301148"/>
            <a:ext cx="3143690" cy="3581559"/>
          </a:xfrm>
        </p:spPr>
        <p:txBody>
          <a:bodyPr/>
          <a:lstStyle/>
          <a:p>
            <a:pPr marL="0" indent="0" algn="ctr"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USP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cap="none" dirty="0">
                <a:latin typeface="Arial" panose="020B0604020202020204" pitchFamily="34" charset="0"/>
                <a:cs typeface="Arial" panose="020B0604020202020204" pitchFamily="34" charset="0"/>
              </a:rPr>
              <a:t>Women-only environment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cap="none" dirty="0">
                <a:latin typeface="Arial" panose="020B0604020202020204" pitchFamily="34" charset="0"/>
                <a:cs typeface="Arial" panose="020B0604020202020204" pitchFamily="34" charset="0"/>
              </a:rPr>
              <a:t>Safe on-site childcare while you exercise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cap="none" dirty="0">
                <a:latin typeface="Arial" panose="020B0604020202020204" pitchFamily="34" charset="0"/>
                <a:cs typeface="Arial" panose="020B0604020202020204" pitchFamily="34" charset="0"/>
              </a:rPr>
              <a:t>Fitness, wellbeing and community in one place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CD889C-96AA-E32F-9AC9-9A20398C0E1A}"/>
              </a:ext>
            </a:extLst>
          </p:cNvPr>
          <p:cNvSpPr txBox="1"/>
          <p:nvPr/>
        </p:nvSpPr>
        <p:spPr>
          <a:xfrm>
            <a:off x="1459831" y="1283370"/>
            <a:ext cx="9336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To create a space where mothers can focus on their own wellbeing without guilt, compromise or barriers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3604E7-684F-8E36-34C6-E3A3A265480D}"/>
              </a:ext>
            </a:extLst>
          </p:cNvPr>
          <p:cNvSpPr txBox="1"/>
          <p:nvPr/>
        </p:nvSpPr>
        <p:spPr>
          <a:xfrm>
            <a:off x="124772" y="2435309"/>
            <a:ext cx="2946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AIMS </a:t>
            </a:r>
          </a:p>
          <a:p>
            <a:pPr algn="ctr"/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🩷 Support mother’s wellbeing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🩷 Empower healthier,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more confident women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🩷 Create a supportive community</a:t>
            </a:r>
          </a:p>
        </p:txBody>
      </p:sp>
      <p:pic>
        <p:nvPicPr>
          <p:cNvPr id="11" name="Picture 10" descr="Person lifting weights with a trainer">
            <a:extLst>
              <a:ext uri="{FF2B5EF4-FFF2-40B4-BE49-F238E27FC236}">
                <a16:creationId xmlns:a16="http://schemas.microsoft.com/office/drawing/2014/main" id="{2EC4CE31-12BB-1352-3CA6-03C17EF563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190" y="2145630"/>
            <a:ext cx="51435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6CC3C88-9AE1-3782-6444-0E1FB1E1955D}"/>
              </a:ext>
            </a:extLst>
          </p:cNvPr>
          <p:cNvSpPr txBox="1"/>
          <p:nvPr/>
        </p:nvSpPr>
        <p:spPr>
          <a:xfrm>
            <a:off x="708492" y="6203649"/>
            <a:ext cx="10530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A strong USP helps businesses differentiate themselves in competitive markets (Hooley et al., 2024).</a:t>
            </a:r>
          </a:p>
        </p:txBody>
      </p:sp>
    </p:spTree>
    <p:extLst>
      <p:ext uri="{BB962C8B-B14F-4D97-AF65-F5344CB8AC3E}">
        <p14:creationId xmlns:p14="http://schemas.microsoft.com/office/powerpoint/2010/main" val="1267063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93870B1-6FF8-392A-4528-FE7AEDB7A7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10937380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Graphic 9" descr="Group of women outline">
            <a:extLst>
              <a:ext uri="{FF2B5EF4-FFF2-40B4-BE49-F238E27FC236}">
                <a16:creationId xmlns:a16="http://schemas.microsoft.com/office/drawing/2014/main" id="{C5A1FD63-4C51-2A5D-8FC1-C2828E0604D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302000" y="1083735"/>
            <a:ext cx="914400" cy="914400"/>
          </a:xfrm>
          <a:prstGeom prst="rect">
            <a:avLst/>
          </a:prstGeom>
        </p:spPr>
      </p:pic>
      <p:pic>
        <p:nvPicPr>
          <p:cNvPr id="12" name="Graphic 11" descr="Treasure chest outline">
            <a:extLst>
              <a:ext uri="{FF2B5EF4-FFF2-40B4-BE49-F238E27FC236}">
                <a16:creationId xmlns:a16="http://schemas.microsoft.com/office/drawing/2014/main" id="{3E29BF2A-8CB7-FD73-CAA0-AB7B6128FB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302000" y="3510844"/>
            <a:ext cx="914400" cy="914400"/>
          </a:xfrm>
          <a:prstGeom prst="rect">
            <a:avLst/>
          </a:prstGeom>
        </p:spPr>
      </p:pic>
      <p:pic>
        <p:nvPicPr>
          <p:cNvPr id="14" name="Graphic 13" descr="Handshake outline">
            <a:extLst>
              <a:ext uri="{FF2B5EF4-FFF2-40B4-BE49-F238E27FC236}">
                <a16:creationId xmlns:a16="http://schemas.microsoft.com/office/drawing/2014/main" id="{A1754CAC-22F9-7580-A3A2-B7E72515560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724422" y="1083735"/>
            <a:ext cx="914400" cy="914400"/>
          </a:xfrm>
          <a:prstGeom prst="rect">
            <a:avLst/>
          </a:prstGeom>
        </p:spPr>
      </p:pic>
      <p:pic>
        <p:nvPicPr>
          <p:cNvPr id="16" name="Graphic 15" descr="Star-struck face outline outline">
            <a:extLst>
              <a:ext uri="{FF2B5EF4-FFF2-40B4-BE49-F238E27FC236}">
                <a16:creationId xmlns:a16="http://schemas.microsoft.com/office/drawing/2014/main" id="{9D5076F0-AE54-BABE-E35D-571C7FC948B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724422" y="3611034"/>
            <a:ext cx="914400" cy="9144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C93C037-8CC1-BD4C-33B9-3BE60A2F61DE}"/>
              </a:ext>
            </a:extLst>
          </p:cNvPr>
          <p:cNvSpPr txBox="1"/>
          <p:nvPr/>
        </p:nvSpPr>
        <p:spPr>
          <a:xfrm>
            <a:off x="9881135" y="240743"/>
            <a:ext cx="1909010" cy="382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Within 12 months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8D1FAF7-D422-8BD6-2960-8D2965CE2B42}"/>
              </a:ext>
            </a:extLst>
          </p:cNvPr>
          <p:cNvSpPr txBox="1"/>
          <p:nvPr/>
        </p:nvSpPr>
        <p:spPr>
          <a:xfrm>
            <a:off x="648182" y="6331063"/>
            <a:ext cx="10370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Clear objectives help measure performance and support growth (Barrow, Barrow and Brown, 2022). </a:t>
            </a:r>
          </a:p>
        </p:txBody>
      </p:sp>
    </p:spTree>
    <p:extLst>
      <p:ext uri="{BB962C8B-B14F-4D97-AF65-F5344CB8AC3E}">
        <p14:creationId xmlns:p14="http://schemas.microsoft.com/office/powerpoint/2010/main" val="178128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BE81B86-FA41-2B8C-CF43-CACA1C200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191" y="1530119"/>
            <a:ext cx="4074761" cy="4074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CACC83C-C0D0-8296-FB80-F23089CBE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7510" y="151136"/>
            <a:ext cx="5109210" cy="508908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1.4 </a:t>
            </a:r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Legal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E167D1-8BCB-3B2C-0C88-192CB28D131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76864" y="1760281"/>
            <a:ext cx="3104460" cy="3592523"/>
          </a:xfrm>
        </p:spPr>
        <p:txBody>
          <a:bodyPr/>
          <a:lstStyle/>
          <a:p>
            <a:pPr marL="0" indent="0">
              <a:buNone/>
            </a:pPr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Advantages: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Limited liability protection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Professional business reputation</a:t>
            </a:r>
          </a:p>
          <a:p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Supports future growth and investment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DBBA46-F886-DB91-54BF-051EB68EE5BC}"/>
              </a:ext>
            </a:extLst>
          </p:cNvPr>
          <p:cNvSpPr txBox="1"/>
          <p:nvPr/>
        </p:nvSpPr>
        <p:spPr>
          <a:xfrm>
            <a:off x="8286686" y="1760281"/>
            <a:ext cx="3712809" cy="3244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Disadvantages: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More paperwork and administration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Annual accounts must be submitted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Higher setup and compliance costs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9F6EB3-7119-38C0-AE11-8BF9F6A4E15F}"/>
              </a:ext>
            </a:extLst>
          </p:cNvPr>
          <p:cNvSpPr txBox="1"/>
          <p:nvPr/>
        </p:nvSpPr>
        <p:spPr>
          <a:xfrm>
            <a:off x="1688015" y="811346"/>
            <a:ext cx="8015111" cy="646331"/>
          </a:xfrm>
          <a:prstGeom prst="rect">
            <a:avLst/>
          </a:prstGeom>
          <a:gradFill>
            <a:gsLst>
              <a:gs pos="0">
                <a:srgbClr val="FABD98"/>
              </a:gs>
              <a:gs pos="100000">
                <a:schemeClr val="bg2">
                  <a:shade val="92000"/>
                  <a:satMod val="170000"/>
                  <a:lumMod val="96000"/>
                </a:schemeClr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Glow&amp;Grow will operate as a Private Limited Company to protect the owner's personal finances and support future growth.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ACF29A-0110-667D-E69B-7228F1D6EF34}"/>
              </a:ext>
            </a:extLst>
          </p:cNvPr>
          <p:cNvSpPr txBox="1"/>
          <p:nvPr/>
        </p:nvSpPr>
        <p:spPr>
          <a:xfrm>
            <a:off x="1089250" y="5907484"/>
            <a:ext cx="8805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Choosing the right legal structure is an important decision as it can influence liability, taxation and business growth (Barrow, Barrow and Brown, 2022)</a:t>
            </a:r>
          </a:p>
        </p:txBody>
      </p:sp>
    </p:spTree>
    <p:extLst>
      <p:ext uri="{BB962C8B-B14F-4D97-AF65-F5344CB8AC3E}">
        <p14:creationId xmlns:p14="http://schemas.microsoft.com/office/powerpoint/2010/main" val="662407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E79FE-5579-5102-A0D2-32BB55A7B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7707" y="143650"/>
            <a:ext cx="4556583" cy="745062"/>
          </a:xfrm>
        </p:spPr>
        <p:txBody>
          <a:bodyPr>
            <a:normAutofit/>
          </a:bodyPr>
          <a:lstStyle/>
          <a:p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1.5 HRM Strategy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41BC5C9-32F2-8815-6820-1594B81FAB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8455877"/>
              </p:ext>
            </p:extLst>
          </p:nvPr>
        </p:nvGraphicFramePr>
        <p:xfrm>
          <a:off x="2142067" y="1151467"/>
          <a:ext cx="7907866" cy="4555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0F0AE60-F907-9DCF-AC4A-697DBFA3065A}"/>
              </a:ext>
            </a:extLst>
          </p:cNvPr>
          <p:cNvSpPr txBox="1"/>
          <p:nvPr/>
        </p:nvSpPr>
        <p:spPr>
          <a:xfrm>
            <a:off x="1954452" y="1302944"/>
            <a:ext cx="1514775" cy="103870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12 employees</a:t>
            </a:r>
          </a:p>
          <a:p>
            <a:endParaRPr lang="en-GB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CA1365-BD82-0350-4B5F-F07BF0FC8DEC}"/>
              </a:ext>
            </a:extLst>
          </p:cNvPr>
          <p:cNvSpPr txBox="1"/>
          <p:nvPr/>
        </p:nvSpPr>
        <p:spPr>
          <a:xfrm>
            <a:off x="335505" y="4364877"/>
            <a:ext cx="1514775" cy="103870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 Full-time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&amp; part-time roles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BADDA9-D2C2-1155-7053-81022673F769}"/>
              </a:ext>
            </a:extLst>
          </p:cNvPr>
          <p:cNvSpPr txBox="1"/>
          <p:nvPr/>
        </p:nvSpPr>
        <p:spPr>
          <a:xfrm>
            <a:off x="9701499" y="1983839"/>
            <a:ext cx="1514775" cy="103870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Online recruitment</a:t>
            </a: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2200B5-D725-62FA-8B0C-F78651C5A98F}"/>
              </a:ext>
            </a:extLst>
          </p:cNvPr>
          <p:cNvSpPr txBox="1"/>
          <p:nvPr/>
        </p:nvSpPr>
        <p:spPr>
          <a:xfrm>
            <a:off x="975722" y="6041218"/>
            <a:ext cx="10240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Effective leadership and teamwork are essential for achieving organisational goals (Adair, 2022).</a:t>
            </a:r>
          </a:p>
        </p:txBody>
      </p:sp>
    </p:spTree>
    <p:extLst>
      <p:ext uri="{BB962C8B-B14F-4D97-AF65-F5344CB8AC3E}">
        <p14:creationId xmlns:p14="http://schemas.microsoft.com/office/powerpoint/2010/main" val="861428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2052095-6D4E-412C-BDAD-22612DA69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8606ADE0-AB1F-4565-8DAA-F90389572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3543A7E-7870-98DE-77AD-F81352F9EA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368" y="867477"/>
            <a:ext cx="7745834" cy="53639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F77F438-9D32-4287-9708-0AC36FEBC9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F30F8342-A18F-95D5-68BA-F2773EA5A29D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751275722"/>
              </p:ext>
            </p:extLst>
          </p:nvPr>
        </p:nvGraphicFramePr>
        <p:xfrm>
          <a:off x="6885627" y="1226850"/>
          <a:ext cx="5780507" cy="47848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3ADF5EBF-1999-7FBC-5A7A-95DFFB448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8929" y="193820"/>
            <a:ext cx="4368980" cy="1347312"/>
          </a:xfrm>
        </p:spPr>
        <p:txBody>
          <a:bodyPr>
            <a:normAutofit/>
          </a:bodyPr>
          <a:lstStyle/>
          <a:p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1.6 Location</a:t>
            </a:r>
            <a:br>
              <a:rPr lang="en-GB" dirty="0"/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Vision Court, Pentwyn Road, Cardiff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DBEAE6-6806-69F5-F598-2657736BEDCE}"/>
              </a:ext>
            </a:extLst>
          </p:cNvPr>
          <p:cNvSpPr txBox="1"/>
          <p:nvPr/>
        </p:nvSpPr>
        <p:spPr>
          <a:xfrm>
            <a:off x="5058138" y="6192807"/>
            <a:ext cx="7133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Location decisions should reflect the needs and habits of the target market (Finch, 2023).</a:t>
            </a:r>
          </a:p>
        </p:txBody>
      </p:sp>
    </p:spTree>
    <p:extLst>
      <p:ext uri="{BB962C8B-B14F-4D97-AF65-F5344CB8AC3E}">
        <p14:creationId xmlns:p14="http://schemas.microsoft.com/office/powerpoint/2010/main" val="2239694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06002-857E-ABDD-D6C4-E42BAE9A7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4535" y="191797"/>
            <a:ext cx="5288905" cy="859763"/>
          </a:xfrm>
        </p:spPr>
        <p:txBody>
          <a:bodyPr>
            <a:normAutofit/>
          </a:bodyPr>
          <a:lstStyle/>
          <a:p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1.7 Financial Overview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E5CE724-FFCD-CE20-0151-68CCD0F302F8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001808894"/>
              </p:ext>
            </p:extLst>
          </p:nvPr>
        </p:nvGraphicFramePr>
        <p:xfrm>
          <a:off x="197495" y="1141275"/>
          <a:ext cx="597408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862D557-CFA0-7729-635C-38D51F946A31}"/>
              </a:ext>
            </a:extLst>
          </p:cNvPr>
          <p:cNvSpPr txBox="1"/>
          <p:nvPr/>
        </p:nvSpPr>
        <p:spPr>
          <a:xfrm>
            <a:off x="6880667" y="1141275"/>
            <a:ext cx="49377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Sources of Finance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💰Personal Savings (£20,000)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🏦Small Business Loan (£60,000)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💼Government Support Schemes (£10,000)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🤝Potential investors (£20,000)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87B0720-D529-8653-2A7D-2678499F461C}"/>
              </a:ext>
            </a:extLst>
          </p:cNvPr>
          <p:cNvSpPr/>
          <p:nvPr/>
        </p:nvSpPr>
        <p:spPr>
          <a:xfrm>
            <a:off x="6896775" y="3273514"/>
            <a:ext cx="1531620" cy="103632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💵</a:t>
            </a:r>
          </a:p>
          <a:p>
            <a:pPr algn="ctr"/>
            <a:r>
              <a:rPr lang="en-GB" dirty="0"/>
              <a:t>£232,305</a:t>
            </a:r>
          </a:p>
          <a:p>
            <a:pPr algn="ctr"/>
            <a:r>
              <a:rPr lang="en-GB" i="1" dirty="0"/>
              <a:t>income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0A25FC6-6FFE-4B04-1484-FB2A629D8F0D}"/>
              </a:ext>
            </a:extLst>
          </p:cNvPr>
          <p:cNvSpPr/>
          <p:nvPr/>
        </p:nvSpPr>
        <p:spPr>
          <a:xfrm>
            <a:off x="8176260" y="4687747"/>
            <a:ext cx="1531620" cy="103632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🔻</a:t>
            </a:r>
          </a:p>
          <a:p>
            <a:pPr algn="ctr"/>
            <a:r>
              <a:rPr lang="en-GB" dirty="0"/>
              <a:t>£40,065</a:t>
            </a:r>
          </a:p>
          <a:p>
            <a:pPr algn="ctr"/>
            <a:r>
              <a:rPr lang="en-GB" i="1" dirty="0"/>
              <a:t>net loss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9A39114-EE36-C4FC-6FF0-44A76E665236}"/>
              </a:ext>
            </a:extLst>
          </p:cNvPr>
          <p:cNvSpPr/>
          <p:nvPr/>
        </p:nvSpPr>
        <p:spPr>
          <a:xfrm>
            <a:off x="9349547" y="3273514"/>
            <a:ext cx="1531620" cy="104394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📉</a:t>
            </a:r>
          </a:p>
          <a:p>
            <a:pPr algn="ctr"/>
            <a:r>
              <a:rPr lang="en-GB" dirty="0"/>
              <a:t>£272,370</a:t>
            </a:r>
          </a:p>
          <a:p>
            <a:pPr algn="ctr"/>
            <a:r>
              <a:rPr lang="en-GB" i="1" dirty="0"/>
              <a:t>costs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D0291E-C026-561E-3AE1-5D73D34A60DD}"/>
              </a:ext>
            </a:extLst>
          </p:cNvPr>
          <p:cNvSpPr txBox="1"/>
          <p:nvPr/>
        </p:nvSpPr>
        <p:spPr>
          <a:xfrm>
            <a:off x="561758" y="6260190"/>
            <a:ext cx="110684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Financial planning helps businesses understand their costs, funding needs and future opportunities (Hisrich et al., 2025).</a:t>
            </a:r>
          </a:p>
        </p:txBody>
      </p:sp>
    </p:spTree>
    <p:extLst>
      <p:ext uri="{BB962C8B-B14F-4D97-AF65-F5344CB8AC3E}">
        <p14:creationId xmlns:p14="http://schemas.microsoft.com/office/powerpoint/2010/main" val="1768590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BD40D55-B491-6C8C-FFB1-6F180250303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364424628"/>
              </p:ext>
            </p:extLst>
          </p:nvPr>
        </p:nvGraphicFramePr>
        <p:xfrm>
          <a:off x="1584960" y="205741"/>
          <a:ext cx="9022080" cy="58597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2BA6C54-BECD-8D53-8413-C002ADD5EF9F}"/>
              </a:ext>
            </a:extLst>
          </p:cNvPr>
          <p:cNvSpPr txBox="1"/>
          <p:nvPr/>
        </p:nvSpPr>
        <p:spPr>
          <a:xfrm>
            <a:off x="685125" y="6176945"/>
            <a:ext cx="108217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Entrepreneurs must assess both opportunities and challenges when developing and growing a business (Reuer, Matusik and Jones, 2019)</a:t>
            </a:r>
          </a:p>
        </p:txBody>
      </p:sp>
    </p:spTree>
    <p:extLst>
      <p:ext uri="{BB962C8B-B14F-4D97-AF65-F5344CB8AC3E}">
        <p14:creationId xmlns:p14="http://schemas.microsoft.com/office/powerpoint/2010/main" val="27663334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5359A-A10F-F670-0DBC-0966B1B63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6827" y="176558"/>
            <a:ext cx="4940078" cy="685150"/>
          </a:xfrm>
        </p:spPr>
        <p:txBody>
          <a:bodyPr>
            <a:noAutofit/>
          </a:bodyPr>
          <a:lstStyle/>
          <a:p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1.8 Market Research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1E1FCB-49A2-687B-FA1D-3035F4DE30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269" y="1333840"/>
            <a:ext cx="5723116" cy="3665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938A148-0ADC-C86F-96AA-256A912F3BFB}"/>
              </a:ext>
            </a:extLst>
          </p:cNvPr>
          <p:cNvSpPr txBox="1"/>
          <p:nvPr/>
        </p:nvSpPr>
        <p:spPr>
          <a:xfrm>
            <a:off x="8148836" y="2466309"/>
            <a:ext cx="2490952" cy="40862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Childcare responsibilities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6FAA45-CC47-DCBF-C4CC-1A7C985AF98B}"/>
              </a:ext>
            </a:extLst>
          </p:cNvPr>
          <p:cNvSpPr txBox="1"/>
          <p:nvPr/>
        </p:nvSpPr>
        <p:spPr>
          <a:xfrm>
            <a:off x="8726905" y="3138721"/>
            <a:ext cx="1334815" cy="40862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Lack of time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E0B2B5-2B06-D4B8-7817-9D63FACBDB93}"/>
              </a:ext>
            </a:extLst>
          </p:cNvPr>
          <p:cNvSpPr txBox="1"/>
          <p:nvPr/>
        </p:nvSpPr>
        <p:spPr>
          <a:xfrm>
            <a:off x="9151192" y="3719279"/>
            <a:ext cx="714703" cy="40862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Cost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03AEF6-9588-145F-E32C-1C4977AF8DF9}"/>
              </a:ext>
            </a:extLst>
          </p:cNvPr>
          <p:cNvSpPr txBox="1"/>
          <p:nvPr/>
        </p:nvSpPr>
        <p:spPr>
          <a:xfrm>
            <a:off x="421795" y="5935580"/>
            <a:ext cx="11373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Understanding customer needs helps businesses develop products and services that better meet market demand (Whittington et al., 2020).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6F4AF9-0007-E26A-7DDB-2CA5A21642DF}"/>
              </a:ext>
            </a:extLst>
          </p:cNvPr>
          <p:cNvSpPr txBox="1"/>
          <p:nvPr/>
        </p:nvSpPr>
        <p:spPr>
          <a:xfrm>
            <a:off x="7727754" y="1771633"/>
            <a:ext cx="33422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Key Barriers Identified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10B91D-1524-1FF9-EEF7-1D1069B7447D}"/>
              </a:ext>
            </a:extLst>
          </p:cNvPr>
          <p:cNvSpPr txBox="1"/>
          <p:nvPr/>
        </p:nvSpPr>
        <p:spPr>
          <a:xfrm>
            <a:off x="7545873" y="2451924"/>
            <a:ext cx="40990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🥇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31590A4-04F3-3416-5A36-089EFA77CE05}"/>
              </a:ext>
            </a:extLst>
          </p:cNvPr>
          <p:cNvSpPr txBox="1"/>
          <p:nvPr/>
        </p:nvSpPr>
        <p:spPr>
          <a:xfrm>
            <a:off x="8148836" y="3096810"/>
            <a:ext cx="46964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🥈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42400B-0E23-3534-7CA6-6A444A432F12}"/>
              </a:ext>
            </a:extLst>
          </p:cNvPr>
          <p:cNvSpPr txBox="1"/>
          <p:nvPr/>
        </p:nvSpPr>
        <p:spPr>
          <a:xfrm>
            <a:off x="8495677" y="3701309"/>
            <a:ext cx="4624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🥉</a:t>
            </a:r>
          </a:p>
        </p:txBody>
      </p:sp>
    </p:spTree>
    <p:extLst>
      <p:ext uri="{BB962C8B-B14F-4D97-AF65-F5344CB8AC3E}">
        <p14:creationId xmlns:p14="http://schemas.microsoft.com/office/powerpoint/2010/main" val="974046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3D emoticons against yellow background">
            <a:extLst>
              <a:ext uri="{FF2B5EF4-FFF2-40B4-BE49-F238E27FC236}">
                <a16:creationId xmlns:a16="http://schemas.microsoft.com/office/drawing/2014/main" id="{3E00BFA1-E1E2-547F-638E-2DE83B0D7F5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765" y="0"/>
            <a:ext cx="12192000" cy="685666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048C1C2-873A-7EEA-B53C-7B63668B3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4181" y="424174"/>
            <a:ext cx="7332108" cy="809230"/>
          </a:xfrm>
        </p:spPr>
        <p:txBody>
          <a:bodyPr>
            <a:noAutofit/>
          </a:bodyPr>
          <a:lstStyle/>
          <a:p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2.1 Marketing Strategy Initiatives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369D138-8CD2-0527-F1FD-5D248DFD710E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467858256"/>
              </p:ext>
            </p:extLst>
          </p:nvPr>
        </p:nvGraphicFramePr>
        <p:xfrm>
          <a:off x="257504" y="1966029"/>
          <a:ext cx="11645462" cy="3310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40D3192-6202-54E7-04C5-2DDE6B682AE9}"/>
              </a:ext>
            </a:extLst>
          </p:cNvPr>
          <p:cNvSpPr txBox="1"/>
          <p:nvPr/>
        </p:nvSpPr>
        <p:spPr>
          <a:xfrm>
            <a:off x="410568" y="6009414"/>
            <a:ext cx="113708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Promotional activities help businesses raise awareness and attract new customers (Kotler, Armstrong and </a:t>
            </a:r>
            <a:r>
              <a:rPr lang="en-GB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Opresnik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, 2022).</a:t>
            </a:r>
          </a:p>
        </p:txBody>
      </p:sp>
    </p:spTree>
    <p:extLst>
      <p:ext uri="{BB962C8B-B14F-4D97-AF65-F5344CB8AC3E}">
        <p14:creationId xmlns:p14="http://schemas.microsoft.com/office/powerpoint/2010/main" val="24040166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3A7D6-878D-0D57-CA8B-1D433D3E3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4361" y="233508"/>
            <a:ext cx="5482287" cy="712423"/>
          </a:xfrm>
        </p:spPr>
        <p:txBody>
          <a:bodyPr>
            <a:normAutofit/>
          </a:bodyPr>
          <a:lstStyle/>
          <a:p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2.2 Marketing Examples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53B4CF6-FED9-5CC4-4506-2B1BDBED265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073" y="945931"/>
            <a:ext cx="3884403" cy="54942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A63B002-6166-A1A7-C226-F9D90D5F38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927" y="945931"/>
            <a:ext cx="4320000" cy="54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A7711C7-4D57-A993-4ADF-166121A78097}"/>
              </a:ext>
            </a:extLst>
          </p:cNvPr>
          <p:cNvSpPr txBox="1"/>
          <p:nvPr/>
        </p:nvSpPr>
        <p:spPr>
          <a:xfrm>
            <a:off x="2154620" y="6474372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Promotional Flyer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B92D3D-4543-8CEB-5929-09BFE1C0A2D3}"/>
              </a:ext>
            </a:extLst>
          </p:cNvPr>
          <p:cNvSpPr txBox="1"/>
          <p:nvPr/>
        </p:nvSpPr>
        <p:spPr>
          <a:xfrm>
            <a:off x="8208580" y="643982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Social Media Post</a:t>
            </a:r>
          </a:p>
        </p:txBody>
      </p:sp>
    </p:spTree>
    <p:extLst>
      <p:ext uri="{BB962C8B-B14F-4D97-AF65-F5344CB8AC3E}">
        <p14:creationId xmlns:p14="http://schemas.microsoft.com/office/powerpoint/2010/main" val="5692096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00A91-4051-7427-33C2-4EEB2B1B8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4282" y="273430"/>
            <a:ext cx="3388099" cy="646331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2.3 Branding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B8AC7B4-DA36-60E9-D6AB-1DD70C470B13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/>
        </p:blipFill>
        <p:spPr>
          <a:xfrm>
            <a:off x="1866655" y="-34846"/>
            <a:ext cx="2491686" cy="249168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8A73CE-0700-7F96-C51B-9655A9D68D89}"/>
              </a:ext>
            </a:extLst>
          </p:cNvPr>
          <p:cNvSpPr txBox="1"/>
          <p:nvPr/>
        </p:nvSpPr>
        <p:spPr>
          <a:xfrm>
            <a:off x="413525" y="6325419"/>
            <a:ext cx="11504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Strong branding helps communicate a business's values and personality to customers (Kotler et al., 2022).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7CD1D5-4B51-D7E7-4408-5B704ACEC9F0}"/>
              </a:ext>
            </a:extLst>
          </p:cNvPr>
          <p:cNvSpPr txBox="1"/>
          <p:nvPr/>
        </p:nvSpPr>
        <p:spPr>
          <a:xfrm>
            <a:off x="7542381" y="4306382"/>
            <a:ext cx="33524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💬 Brand Personality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Empowering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Supportive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Welcoming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Family-focused</a:t>
            </a:r>
          </a:p>
          <a:p>
            <a:pPr algn="ctr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0647A7-7A31-606F-9AF1-374FD4A8E5B5}"/>
              </a:ext>
            </a:extLst>
          </p:cNvPr>
          <p:cNvSpPr txBox="1"/>
          <p:nvPr/>
        </p:nvSpPr>
        <p:spPr>
          <a:xfrm>
            <a:off x="7636043" y="1495300"/>
            <a:ext cx="2839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🎨 Colour Palette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7B44F43-FBD7-1AAC-F308-128C89428CDE}"/>
              </a:ext>
            </a:extLst>
          </p:cNvPr>
          <p:cNvSpPr/>
          <p:nvPr/>
        </p:nvSpPr>
        <p:spPr>
          <a:xfrm>
            <a:off x="6317869" y="2387803"/>
            <a:ext cx="782052" cy="589547"/>
          </a:xfrm>
          <a:prstGeom prst="ellipse">
            <a:avLst/>
          </a:prstGeom>
          <a:solidFill>
            <a:srgbClr val="F7B26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5BD956D-CF84-5F91-F457-5900C2CFE2F6}"/>
              </a:ext>
            </a:extLst>
          </p:cNvPr>
          <p:cNvSpPr/>
          <p:nvPr/>
        </p:nvSpPr>
        <p:spPr>
          <a:xfrm>
            <a:off x="7768229" y="2344858"/>
            <a:ext cx="782052" cy="589547"/>
          </a:xfrm>
          <a:prstGeom prst="ellipse">
            <a:avLst/>
          </a:prstGeom>
          <a:solidFill>
            <a:srgbClr val="F4849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4AA9846-338B-2F13-F841-31DC2F958184}"/>
              </a:ext>
            </a:extLst>
          </p:cNvPr>
          <p:cNvSpPr/>
          <p:nvPr/>
        </p:nvSpPr>
        <p:spPr>
          <a:xfrm>
            <a:off x="9218589" y="2344858"/>
            <a:ext cx="782052" cy="589547"/>
          </a:xfrm>
          <a:prstGeom prst="ellipse">
            <a:avLst/>
          </a:prstGeom>
          <a:solidFill>
            <a:srgbClr val="F28C2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31937CE-EA30-27D9-0C2F-B15ACEDDFB4C}"/>
              </a:ext>
            </a:extLst>
          </p:cNvPr>
          <p:cNvSpPr/>
          <p:nvPr/>
        </p:nvSpPr>
        <p:spPr>
          <a:xfrm>
            <a:off x="10668949" y="2373636"/>
            <a:ext cx="782052" cy="589547"/>
          </a:xfrm>
          <a:prstGeom prst="ellipse">
            <a:avLst/>
          </a:prstGeom>
          <a:solidFill>
            <a:srgbClr val="F6BD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17E6AF6-407A-E16D-DF4E-8C394D29E78E}"/>
              </a:ext>
            </a:extLst>
          </p:cNvPr>
          <p:cNvSpPr txBox="1"/>
          <p:nvPr/>
        </p:nvSpPr>
        <p:spPr>
          <a:xfrm>
            <a:off x="6165907" y="3080084"/>
            <a:ext cx="1174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🍑 </a:t>
            </a:r>
            <a:r>
              <a:rPr lang="en-GB" b="1" dirty="0"/>
              <a:t>Peach</a:t>
            </a:r>
            <a:br>
              <a:rPr lang="en-GB" dirty="0"/>
            </a:br>
            <a:r>
              <a:rPr lang="en-GB" dirty="0"/>
              <a:t>#F7B267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EF0E24C-3110-7FAE-7106-DC5D869675C9}"/>
              </a:ext>
            </a:extLst>
          </p:cNvPr>
          <p:cNvSpPr txBox="1"/>
          <p:nvPr/>
        </p:nvSpPr>
        <p:spPr>
          <a:xfrm>
            <a:off x="7636044" y="3080084"/>
            <a:ext cx="1174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🌺 </a:t>
            </a:r>
            <a:r>
              <a:rPr lang="en-GB" b="1" dirty="0"/>
              <a:t>Rose Pink</a:t>
            </a:r>
            <a:br>
              <a:rPr lang="en-GB" dirty="0"/>
            </a:br>
            <a:r>
              <a:rPr lang="en-GB" dirty="0"/>
              <a:t>#F48498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1D2C58C-7FEF-58FA-6D81-F2C0327F1235}"/>
              </a:ext>
            </a:extLst>
          </p:cNvPr>
          <p:cNvSpPr txBox="1"/>
          <p:nvPr/>
        </p:nvSpPr>
        <p:spPr>
          <a:xfrm>
            <a:off x="9005953" y="3080084"/>
            <a:ext cx="13595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🌅 </a:t>
            </a:r>
            <a:r>
              <a:rPr lang="en-GB" b="1" dirty="0"/>
              <a:t>Sunset Orange</a:t>
            </a:r>
            <a:br>
              <a:rPr lang="en-GB" dirty="0"/>
            </a:br>
            <a:r>
              <a:rPr lang="en-GB" dirty="0"/>
              <a:t>#F28C28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3DA4212-1162-A055-A721-23E60EDA198E}"/>
              </a:ext>
            </a:extLst>
          </p:cNvPr>
          <p:cNvSpPr txBox="1"/>
          <p:nvPr/>
        </p:nvSpPr>
        <p:spPr>
          <a:xfrm>
            <a:off x="10560502" y="3118341"/>
            <a:ext cx="11790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🌸 </a:t>
            </a:r>
            <a:r>
              <a:rPr lang="en-GB" b="1" dirty="0"/>
              <a:t>Blush Pink</a:t>
            </a:r>
            <a:br>
              <a:rPr lang="en-GB" dirty="0"/>
            </a:br>
            <a:r>
              <a:rPr lang="en-GB" dirty="0"/>
              <a:t>#F6BDC0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FF5B61F-61F5-852E-2417-BD4BA4A15D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82" y="2219072"/>
            <a:ext cx="5742433" cy="32829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567368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06B5813-8E93-4EEC-B5DD-E9F57F603A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754"/>
            <a:ext cx="12192000" cy="6858000"/>
          </a:xfrm>
          <a:prstGeom prst="rect">
            <a:avLst/>
          </a:prstGeom>
          <a:gradFill>
            <a:gsLst>
              <a:gs pos="10000">
                <a:schemeClr val="bg1">
                  <a:alpha val="75000"/>
                </a:schemeClr>
              </a:gs>
              <a:gs pos="85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0604C7D-FDD5-B38B-E746-C688F8A1E5D2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445"/>
          <a:stretch>
            <a:fillRect/>
          </a:stretch>
        </p:blipFill>
        <p:spPr>
          <a:xfrm>
            <a:off x="20" y="2754"/>
            <a:ext cx="1219198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DB9B4CD-9C12-49E2-BF8A-6063967BD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D16A559-ECD6-6728-C209-FBF3A7E50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4341" y="310306"/>
            <a:ext cx="5822691" cy="874617"/>
          </a:xfrm>
          <a:solidFill>
            <a:schemeClr val="bg2"/>
          </a:solidFill>
          <a:effectLst>
            <a:softEdge rad="127000"/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/>
              <a:t>3.1 Features &amp; Benefits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A8672C-F272-B3F5-2CA2-C7C50D9126A7}"/>
              </a:ext>
            </a:extLst>
          </p:cNvPr>
          <p:cNvSpPr txBox="1"/>
          <p:nvPr/>
        </p:nvSpPr>
        <p:spPr>
          <a:xfrm>
            <a:off x="235352" y="2198185"/>
            <a:ext cx="5077428" cy="3020993"/>
          </a:xfrm>
          <a:prstGeom prst="rect">
            <a:avLst/>
          </a:prstGeom>
          <a:solidFill>
            <a:schemeClr val="bg2"/>
          </a:solidFill>
          <a:effectLst>
            <a:softEdge rad="635000"/>
          </a:effectLst>
        </p:spPr>
        <p:txBody>
          <a:bodyPr vert="horz" lIns="91440" tIns="45720" rIns="91440" bIns="45720" rtlCol="0">
            <a:noAutofit/>
          </a:bodyPr>
          <a:lstStyle/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/>
              <a:t>👶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On-Site Childcare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You gain: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More time to focus on your health and fitness.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/>
              <a:t>💪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Personal Training &amp; Nutrition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You gain: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Expert guidance and motivation.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1E3BE1B-BC7A-F6DE-A6BC-01603E4A8973}"/>
              </a:ext>
            </a:extLst>
          </p:cNvPr>
          <p:cNvSpPr txBox="1"/>
          <p:nvPr/>
        </p:nvSpPr>
        <p:spPr>
          <a:xfrm>
            <a:off x="7114553" y="2728140"/>
            <a:ext cx="5077427" cy="2308324"/>
          </a:xfrm>
          <a:prstGeom prst="rect">
            <a:avLst/>
          </a:prstGeom>
          <a:solidFill>
            <a:schemeClr val="bg2"/>
          </a:solidFill>
          <a:effectLst>
            <a:softEdge rad="6350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🤝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Community Events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You gain: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New connections with like-minded people.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/>
              <a:t>💖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Wellness Services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You gain: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Better physical and mental wellbeing.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851727B-3E0A-B9E3-6F2F-E94EF0938BB4}"/>
              </a:ext>
            </a:extLst>
          </p:cNvPr>
          <p:cNvSpPr txBox="1"/>
          <p:nvPr/>
        </p:nvSpPr>
        <p:spPr>
          <a:xfrm>
            <a:off x="632435" y="1513623"/>
            <a:ext cx="109265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Designed to help women prioritise their health, fitness and wellbeing without compromising family responsibilities.</a:t>
            </a:r>
          </a:p>
        </p:txBody>
      </p:sp>
    </p:spTree>
    <p:extLst>
      <p:ext uri="{BB962C8B-B14F-4D97-AF65-F5344CB8AC3E}">
        <p14:creationId xmlns:p14="http://schemas.microsoft.com/office/powerpoint/2010/main" val="4427242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28543-F759-F3BB-78D3-FA4F72ED8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9497" y="148590"/>
            <a:ext cx="7613005" cy="855953"/>
          </a:xfrm>
        </p:spPr>
        <p:txBody>
          <a:bodyPr/>
          <a:lstStyle/>
          <a:p>
            <a:r>
              <a:rPr lang="en-GB" dirty="0"/>
              <a:t>3.2 Why Invest in me?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C1D15E36-DDB8-0619-D007-422BDEEAE08F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530184733"/>
              </p:ext>
            </p:extLst>
          </p:nvPr>
        </p:nvGraphicFramePr>
        <p:xfrm>
          <a:off x="811530" y="1440181"/>
          <a:ext cx="1056894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A8FC8B85-C503-DE4E-E023-85D2DDA9E80C}"/>
              </a:ext>
            </a:extLst>
          </p:cNvPr>
          <p:cNvSpPr txBox="1"/>
          <p:nvPr/>
        </p:nvSpPr>
        <p:spPr>
          <a:xfrm>
            <a:off x="0" y="6154687"/>
            <a:ext cx="1219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Successful entrepreneurs combine opportunity recognition, determination and effective leadership skills (Baron and </a:t>
            </a:r>
            <a:r>
              <a:rPr lang="en-GB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Hmieleski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, 2019).</a:t>
            </a:r>
          </a:p>
        </p:txBody>
      </p:sp>
    </p:spTree>
    <p:extLst>
      <p:ext uri="{BB962C8B-B14F-4D97-AF65-F5344CB8AC3E}">
        <p14:creationId xmlns:p14="http://schemas.microsoft.com/office/powerpoint/2010/main" val="3270960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7F3B8-2CD9-4ACC-EBC4-CB7110CF9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1172" y="195607"/>
            <a:ext cx="3669655" cy="558773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11468A-EB84-DC24-41F0-596F043948E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10228" y="891251"/>
            <a:ext cx="10467372" cy="5555848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Adair, J.E. (2022) </a:t>
            </a:r>
            <a:r>
              <a:rPr lang="en-GB" sz="1600" i="1" cap="none" dirty="0">
                <a:latin typeface="Arial" panose="020B0604020202020204" pitchFamily="34" charset="0"/>
                <a:cs typeface="Arial" panose="020B0604020202020204" pitchFamily="34" charset="0"/>
              </a:rPr>
              <a:t>Decision making and problem solving: break through barriers and banish uncertainty at work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. Fifth edition. London: </a:t>
            </a:r>
            <a:r>
              <a:rPr lang="en-GB" sz="1600" cap="none" dirty="0" err="1">
                <a:latin typeface="Arial" panose="020B0604020202020204" pitchFamily="34" charset="0"/>
                <a:cs typeface="Arial" panose="020B0604020202020204" pitchFamily="34" charset="0"/>
              </a:rPr>
              <a:t>KoganPage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https://ezproxy.uwtsd.ac.uk/login?url=https://www.vlebooks.com/product/openreader?id=TrinityStD&amp;accId=8886856&amp;isbn=9781398606296&amp;uid=^u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Barringer, B.R. And Ireland, R.D. (2023) </a:t>
            </a:r>
            <a:r>
              <a:rPr lang="en-GB" sz="1600" i="1" cap="none" dirty="0">
                <a:latin typeface="Arial" panose="020B0604020202020204" pitchFamily="34" charset="0"/>
                <a:cs typeface="Arial" panose="020B0604020202020204" pitchFamily="34" charset="0"/>
              </a:rPr>
              <a:t>Entrepreneurship: Successfully Launching New Ventures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. Updated Sixth Edition. Harlow, England: Pearson.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Baron, R.A. and </a:t>
            </a:r>
            <a:r>
              <a:rPr lang="en-GB" sz="1600" cap="none" dirty="0" err="1">
                <a:latin typeface="Arial" panose="020B0604020202020204" pitchFamily="34" charset="0"/>
                <a:cs typeface="Arial" panose="020B0604020202020204" pitchFamily="34" charset="0"/>
              </a:rPr>
              <a:t>Hmieleski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, K.M. (2019) </a:t>
            </a:r>
            <a:r>
              <a:rPr lang="en-GB" sz="1600" i="1" cap="none" dirty="0">
                <a:latin typeface="Arial" panose="020B0604020202020204" pitchFamily="34" charset="0"/>
                <a:cs typeface="Arial" panose="020B0604020202020204" pitchFamily="34" charset="0"/>
              </a:rPr>
              <a:t>Essentials of entrepreneurship: changing the world, one idea at a time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. 2nd edition. Cheltenham, UK: Edward Elgar Publishing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Barrow, C., Barrow, P. And Brown, R. (2022) </a:t>
            </a:r>
            <a:r>
              <a:rPr lang="en-GB" sz="1600" i="1" cap="none" dirty="0">
                <a:latin typeface="Arial" panose="020B0604020202020204" pitchFamily="34" charset="0"/>
                <a:cs typeface="Arial" panose="020B0604020202020204" pitchFamily="34" charset="0"/>
              </a:rPr>
              <a:t>The Business Plan Workbook: A Step-by-step Guide To Creating And Developing A Successful Business.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 Tenth Edition. London: Kogan Page.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Finch, B. (2023) </a:t>
            </a:r>
            <a:r>
              <a:rPr lang="en-GB" sz="1600" i="1" cap="none" dirty="0">
                <a:latin typeface="Arial" panose="020B0604020202020204" pitchFamily="34" charset="0"/>
                <a:cs typeface="Arial" panose="020B0604020202020204" pitchFamily="34" charset="0"/>
              </a:rPr>
              <a:t>How to write a business plan: win backing and support for your ideas and ventures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. Seventh edition. London: Kogan Page.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Hisrich, R.D., Peters, M.P. and Shepherd, D.A. (2025) </a:t>
            </a:r>
            <a:r>
              <a:rPr lang="en-GB" sz="1600" i="1" cap="none" dirty="0">
                <a:latin typeface="Arial" panose="020B0604020202020204" pitchFamily="34" charset="0"/>
                <a:cs typeface="Arial" panose="020B0604020202020204" pitchFamily="34" charset="0"/>
              </a:rPr>
              <a:t>Entrepreneurship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. Twelfth Edition. New York, NY: McGraw Hill LLC.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Hooley, G.J. et al. (2024) </a:t>
            </a:r>
            <a:r>
              <a:rPr lang="en-GB" sz="1600" i="1" cap="none" dirty="0">
                <a:latin typeface="Arial" panose="020B0604020202020204" pitchFamily="34" charset="0"/>
                <a:cs typeface="Arial" panose="020B0604020202020204" pitchFamily="34" charset="0"/>
              </a:rPr>
              <a:t>Marketing Strategy And Competitive Positioning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. Eighth Edition. Harlow, England: Pearson.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Kotler, P., Armstrong, G. and </a:t>
            </a:r>
            <a:r>
              <a:rPr lang="en-GB" sz="1600" cap="none" dirty="0" err="1">
                <a:latin typeface="Arial" panose="020B0604020202020204" pitchFamily="34" charset="0"/>
                <a:cs typeface="Arial" panose="020B0604020202020204" pitchFamily="34" charset="0"/>
              </a:rPr>
              <a:t>Opresnik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, M.O. (2022) </a:t>
            </a:r>
            <a:r>
              <a:rPr lang="en-GB" sz="1600" i="1" cap="none" dirty="0">
                <a:latin typeface="Arial" panose="020B0604020202020204" pitchFamily="34" charset="0"/>
                <a:cs typeface="Arial" panose="020B0604020202020204" pitchFamily="34" charset="0"/>
              </a:rPr>
              <a:t>Principles of marketing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. Eighteenth edition, Global edition. Harlow, Essex: Pearson Education Limited.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Reuer, J.J., Matusik, S.F. and Jones, J. (eds.) (2019) </a:t>
            </a:r>
            <a:r>
              <a:rPr lang="en-GB" sz="1600" i="1" cap="none" dirty="0">
                <a:latin typeface="Arial" panose="020B0604020202020204" pitchFamily="34" charset="0"/>
                <a:cs typeface="Arial" panose="020B0604020202020204" pitchFamily="34" charset="0"/>
              </a:rPr>
              <a:t>The Oxford handbook of entrepreneurship and collaboration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. 1st ed. New York: Oxford University Press.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Whittington, R. et al. (2020) </a:t>
            </a:r>
            <a:r>
              <a:rPr lang="en-GB" sz="1600" i="1" cap="none" dirty="0">
                <a:latin typeface="Arial" panose="020B0604020202020204" pitchFamily="34" charset="0"/>
                <a:cs typeface="Arial" panose="020B0604020202020204" pitchFamily="34" charset="0"/>
              </a:rPr>
              <a:t>Exploring strategy: text and cases</a:t>
            </a:r>
            <a:r>
              <a:rPr lang="en-GB" sz="1600" cap="none" dirty="0">
                <a:latin typeface="Arial" panose="020B0604020202020204" pitchFamily="34" charset="0"/>
                <a:cs typeface="Arial" panose="020B0604020202020204" pitchFamily="34" charset="0"/>
              </a:rPr>
              <a:t>. Twelfth edition. Harlow, England: Pearson Education Limited.</a:t>
            </a:r>
          </a:p>
          <a:p>
            <a:pPr marL="457200" indent="-457200">
              <a:buFont typeface="+mj-lt"/>
              <a:buAutoNum type="arabicPeriod"/>
            </a:pPr>
            <a:endParaRPr lang="en-GB" sz="16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3634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53D6E-E5C4-96A6-1BDD-41BE732C1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5166" y="1350616"/>
            <a:ext cx="5741668" cy="2078384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510874614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3402</TotalTime>
  <Words>2127</Words>
  <Application>Microsoft Office PowerPoint</Application>
  <PresentationFormat>Widescreen</PresentationFormat>
  <Paragraphs>251</Paragraphs>
  <Slides>19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Aptos</vt:lpstr>
      <vt:lpstr>Arial</vt:lpstr>
      <vt:lpstr>Tw Cen MT</vt:lpstr>
      <vt:lpstr>Wingdings</vt:lpstr>
      <vt:lpstr>Droplet</vt:lpstr>
      <vt:lpstr>PowerPoint Presentation</vt:lpstr>
      <vt:lpstr>PowerPoint Presentation</vt:lpstr>
      <vt:lpstr>Presentation Overview </vt:lpstr>
      <vt:lpstr>1.1 Glow&amp;Grow: Business Concept &amp; Story</vt:lpstr>
      <vt:lpstr>1.2 Mission Statement, Aims &amp; USP</vt:lpstr>
      <vt:lpstr>PowerPoint Presentation</vt:lpstr>
      <vt:lpstr>1.4 Legal Structure</vt:lpstr>
      <vt:lpstr>1.5 HRM Strategy</vt:lpstr>
      <vt:lpstr>1.6 Location Vision Court, Pentwyn Road, Cardiff</vt:lpstr>
      <vt:lpstr>1.7 Financial Overview</vt:lpstr>
      <vt:lpstr>PowerPoint Presentation</vt:lpstr>
      <vt:lpstr>1.8 Market Research</vt:lpstr>
      <vt:lpstr>2.1 Marketing Strategy Initiatives</vt:lpstr>
      <vt:lpstr>2.2 Marketing Examples</vt:lpstr>
      <vt:lpstr>2.3 Branding</vt:lpstr>
      <vt:lpstr>3.1 Features &amp; Benefits</vt:lpstr>
      <vt:lpstr>3.2 Why Invest in me?</vt:lpstr>
      <vt:lpstr>Reference List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Elena Pavelea</dc:creator>
  <cp:lastModifiedBy>Elena Pavelea</cp:lastModifiedBy>
  <cp:revision>1</cp:revision>
  <dcterms:created xsi:type="dcterms:W3CDTF">2026-06-17T11:22:23Z</dcterms:created>
  <dcterms:modified xsi:type="dcterms:W3CDTF">2026-06-21T18:02:53Z</dcterms:modified>
</cp:coreProperties>
</file>