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404469-9632-4808-BCB4-74D337B747F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DF7118-2D3F-4320-8A4C-075DE6C967EB}">
      <dgm:prSet/>
      <dgm:spPr/>
      <dgm:t>
        <a:bodyPr/>
        <a:lstStyle/>
        <a:p>
          <a:r>
            <a:rPr lang="en-US" b="0" i="0"/>
            <a:t>Digital skills are essential for academic learning and professional work in modern organisations (Cabero-Almenara et al., 2022)</a:t>
          </a:r>
          <a:endParaRPr lang="en-US"/>
        </a:p>
      </dgm:t>
    </dgm:pt>
    <dgm:pt modelId="{F90EB9B8-11C1-44C5-A22C-6505CE5E6B65}" type="parTrans" cxnId="{83E6A4BB-9417-4CBC-B15C-DDADDE4E0A16}">
      <dgm:prSet/>
      <dgm:spPr/>
      <dgm:t>
        <a:bodyPr/>
        <a:lstStyle/>
        <a:p>
          <a:endParaRPr lang="en-US"/>
        </a:p>
      </dgm:t>
    </dgm:pt>
    <dgm:pt modelId="{06661016-2462-4F0F-89B2-1880BEB3C4A0}" type="sibTrans" cxnId="{83E6A4BB-9417-4CBC-B15C-DDADDE4E0A16}">
      <dgm:prSet/>
      <dgm:spPr/>
      <dgm:t>
        <a:bodyPr/>
        <a:lstStyle/>
        <a:p>
          <a:endParaRPr lang="en-US"/>
        </a:p>
      </dgm:t>
    </dgm:pt>
    <dgm:pt modelId="{F1FCE0F6-D3FF-4D1E-8C0F-8143393025D2}">
      <dgm:prSet/>
      <dgm:spPr/>
      <dgm:t>
        <a:bodyPr/>
        <a:lstStyle/>
        <a:p>
          <a:r>
            <a:rPr lang="en-US" b="0" i="0"/>
            <a:t>This module helped me develop important digital skills required for academic study and professional work.</a:t>
          </a:r>
          <a:endParaRPr lang="en-US"/>
        </a:p>
      </dgm:t>
    </dgm:pt>
    <dgm:pt modelId="{FFDD1AE0-6DDA-4368-A535-595118EE9DD7}" type="parTrans" cxnId="{3432A811-6EE0-486C-9721-9CFF778BC7F1}">
      <dgm:prSet/>
      <dgm:spPr/>
      <dgm:t>
        <a:bodyPr/>
        <a:lstStyle/>
        <a:p>
          <a:endParaRPr lang="en-US"/>
        </a:p>
      </dgm:t>
    </dgm:pt>
    <dgm:pt modelId="{F3249C89-E70C-48C5-B0CB-C0CF196BBFF7}" type="sibTrans" cxnId="{3432A811-6EE0-486C-9721-9CFF778BC7F1}">
      <dgm:prSet/>
      <dgm:spPr/>
      <dgm:t>
        <a:bodyPr/>
        <a:lstStyle/>
        <a:p>
          <a:endParaRPr lang="en-US"/>
        </a:p>
      </dgm:t>
    </dgm:pt>
    <dgm:pt modelId="{A3B382CA-742A-479D-A843-864C4F536005}">
      <dgm:prSet/>
      <dgm:spPr/>
      <dgm:t>
        <a:bodyPr/>
        <a:lstStyle/>
        <a:p>
          <a:r>
            <a:rPr lang="en-US" b="0" i="0"/>
            <a:t>Throughout the module, I completed three key tasks that helped evaluate and improve my digital capabilities.</a:t>
          </a:r>
          <a:endParaRPr lang="en-US"/>
        </a:p>
      </dgm:t>
    </dgm:pt>
    <dgm:pt modelId="{354A1AEE-957A-4B41-A06B-479ACD3918FC}" type="parTrans" cxnId="{D561B10F-3399-4AF4-81E1-8742FF1CE016}">
      <dgm:prSet/>
      <dgm:spPr/>
      <dgm:t>
        <a:bodyPr/>
        <a:lstStyle/>
        <a:p>
          <a:endParaRPr lang="en-US"/>
        </a:p>
      </dgm:t>
    </dgm:pt>
    <dgm:pt modelId="{DD71C439-2E23-42A3-A402-61C3BE822663}" type="sibTrans" cxnId="{D561B10F-3399-4AF4-81E1-8742FF1CE016}">
      <dgm:prSet/>
      <dgm:spPr/>
      <dgm:t>
        <a:bodyPr/>
        <a:lstStyle/>
        <a:p>
          <a:endParaRPr lang="en-US"/>
        </a:p>
      </dgm:t>
    </dgm:pt>
    <dgm:pt modelId="{89C2A49B-1B8F-4094-BA54-8850E3B17BAF}">
      <dgm:prSet/>
      <dgm:spPr/>
      <dgm:t>
        <a:bodyPr/>
        <a:lstStyle/>
        <a:p>
          <a:r>
            <a:rPr lang="en-US" b="0" i="0"/>
            <a:t>Task 1 focused on assessing my digital skills using the JISC Digital Capability Discovery Tool.</a:t>
          </a:r>
          <a:endParaRPr lang="en-US"/>
        </a:p>
      </dgm:t>
    </dgm:pt>
    <dgm:pt modelId="{E4F9D3C1-422B-4429-9238-C27794B8D375}" type="parTrans" cxnId="{85A89931-9043-4DA4-9559-7609E9E6E6B3}">
      <dgm:prSet/>
      <dgm:spPr/>
      <dgm:t>
        <a:bodyPr/>
        <a:lstStyle/>
        <a:p>
          <a:endParaRPr lang="en-US"/>
        </a:p>
      </dgm:t>
    </dgm:pt>
    <dgm:pt modelId="{B394C7BF-D3CA-46A3-9AA3-EC3A71440FDF}" type="sibTrans" cxnId="{85A89931-9043-4DA4-9559-7609E9E6E6B3}">
      <dgm:prSet/>
      <dgm:spPr/>
      <dgm:t>
        <a:bodyPr/>
        <a:lstStyle/>
        <a:p>
          <a:endParaRPr lang="en-US"/>
        </a:p>
      </dgm:t>
    </dgm:pt>
    <dgm:pt modelId="{BB724CAF-B7A9-44DB-BEF6-4A320063E8B9}">
      <dgm:prSet/>
      <dgm:spPr/>
      <dgm:t>
        <a:bodyPr/>
        <a:lstStyle/>
        <a:p>
          <a:r>
            <a:rPr lang="en-US" b="0" i="0"/>
            <a:t>Task 2 involved completing LinkedIn Learning Office 365 courses to improve practical digital skills.</a:t>
          </a:r>
          <a:endParaRPr lang="en-US"/>
        </a:p>
      </dgm:t>
    </dgm:pt>
    <dgm:pt modelId="{91C3710D-45B8-421E-9EFC-FB8720198CDA}" type="parTrans" cxnId="{5CFB544D-F017-446A-A3FC-25421BDF0BD1}">
      <dgm:prSet/>
      <dgm:spPr/>
      <dgm:t>
        <a:bodyPr/>
        <a:lstStyle/>
        <a:p>
          <a:endParaRPr lang="en-US"/>
        </a:p>
      </dgm:t>
    </dgm:pt>
    <dgm:pt modelId="{AD3E972C-6F4F-4D13-90DF-EF995CD45113}" type="sibTrans" cxnId="{5CFB544D-F017-446A-A3FC-25421BDF0BD1}">
      <dgm:prSet/>
      <dgm:spPr/>
      <dgm:t>
        <a:bodyPr/>
        <a:lstStyle/>
        <a:p>
          <a:endParaRPr lang="en-US"/>
        </a:p>
      </dgm:t>
    </dgm:pt>
    <dgm:pt modelId="{A81CB178-E9C2-4F56-8CB4-5A7C0C284BDC}">
      <dgm:prSet/>
      <dgm:spPr/>
      <dgm:t>
        <a:bodyPr/>
        <a:lstStyle/>
        <a:p>
          <a:r>
            <a:rPr lang="en-US" b="0" i="0"/>
            <a:t>Task 3 required applying these skills through an Excel data analysis and budgeting assignment.</a:t>
          </a:r>
          <a:endParaRPr lang="en-US"/>
        </a:p>
      </dgm:t>
    </dgm:pt>
    <dgm:pt modelId="{53F105A0-6C59-43C9-8334-A7DC3067231D}" type="parTrans" cxnId="{E5DC7AB3-55CA-41EF-9CCB-1841553EBB1D}">
      <dgm:prSet/>
      <dgm:spPr/>
      <dgm:t>
        <a:bodyPr/>
        <a:lstStyle/>
        <a:p>
          <a:endParaRPr lang="en-US"/>
        </a:p>
      </dgm:t>
    </dgm:pt>
    <dgm:pt modelId="{AA2F90B8-0D00-4823-B6E1-B4EF2EBC89DE}" type="sibTrans" cxnId="{E5DC7AB3-55CA-41EF-9CCB-1841553EBB1D}">
      <dgm:prSet/>
      <dgm:spPr/>
      <dgm:t>
        <a:bodyPr/>
        <a:lstStyle/>
        <a:p>
          <a:endParaRPr lang="en-US"/>
        </a:p>
      </dgm:t>
    </dgm:pt>
    <dgm:pt modelId="{4B4F23E9-3AC7-4332-826B-E641600E10A7}" type="pres">
      <dgm:prSet presAssocID="{E9404469-9632-4808-BCB4-74D337B747FF}" presName="root" presStyleCnt="0">
        <dgm:presLayoutVars>
          <dgm:dir/>
          <dgm:resizeHandles val="exact"/>
        </dgm:presLayoutVars>
      </dgm:prSet>
      <dgm:spPr/>
    </dgm:pt>
    <dgm:pt modelId="{C1D9D126-0270-460C-80BE-BB38389686FE}" type="pres">
      <dgm:prSet presAssocID="{E9404469-9632-4808-BCB4-74D337B747FF}" presName="container" presStyleCnt="0">
        <dgm:presLayoutVars>
          <dgm:dir/>
          <dgm:resizeHandles val="exact"/>
        </dgm:presLayoutVars>
      </dgm:prSet>
      <dgm:spPr/>
    </dgm:pt>
    <dgm:pt modelId="{EC76196F-BD89-490A-8604-0B67977C9057}" type="pres">
      <dgm:prSet presAssocID="{FCDF7118-2D3F-4320-8A4C-075DE6C967EB}" presName="compNode" presStyleCnt="0"/>
      <dgm:spPr/>
    </dgm:pt>
    <dgm:pt modelId="{97BBAEA9-B453-453A-9697-1CF9169611D3}" type="pres">
      <dgm:prSet presAssocID="{FCDF7118-2D3F-4320-8A4C-075DE6C967EB}" presName="iconBgRect" presStyleLbl="bgShp" presStyleIdx="0" presStyleCnt="6"/>
      <dgm:spPr/>
    </dgm:pt>
    <dgm:pt modelId="{877F0425-F878-4B52-82DA-0DB634C4C782}" type="pres">
      <dgm:prSet presAssocID="{FCDF7118-2D3F-4320-8A4C-075DE6C967E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lasses"/>
        </a:ext>
      </dgm:extLst>
    </dgm:pt>
    <dgm:pt modelId="{CE82DC04-6950-456E-8063-1192B9F59113}" type="pres">
      <dgm:prSet presAssocID="{FCDF7118-2D3F-4320-8A4C-075DE6C967EB}" presName="spaceRect" presStyleCnt="0"/>
      <dgm:spPr/>
    </dgm:pt>
    <dgm:pt modelId="{30976CB1-08E3-4A18-8F6D-AAAD7A0A8D1E}" type="pres">
      <dgm:prSet presAssocID="{FCDF7118-2D3F-4320-8A4C-075DE6C967EB}" presName="textRect" presStyleLbl="revTx" presStyleIdx="0" presStyleCnt="6">
        <dgm:presLayoutVars>
          <dgm:chMax val="1"/>
          <dgm:chPref val="1"/>
        </dgm:presLayoutVars>
      </dgm:prSet>
      <dgm:spPr/>
    </dgm:pt>
    <dgm:pt modelId="{73F500F8-0563-4A4D-BE86-8A27CF362472}" type="pres">
      <dgm:prSet presAssocID="{06661016-2462-4F0F-89B2-1880BEB3C4A0}" presName="sibTrans" presStyleLbl="sibTrans2D1" presStyleIdx="0" presStyleCnt="0"/>
      <dgm:spPr/>
    </dgm:pt>
    <dgm:pt modelId="{02EEC80A-4564-48DE-A0B1-DE95F61F044A}" type="pres">
      <dgm:prSet presAssocID="{F1FCE0F6-D3FF-4D1E-8C0F-8143393025D2}" presName="compNode" presStyleCnt="0"/>
      <dgm:spPr/>
    </dgm:pt>
    <dgm:pt modelId="{CBC4A88E-0007-4456-95CC-A32EF9FF4CA4}" type="pres">
      <dgm:prSet presAssocID="{F1FCE0F6-D3FF-4D1E-8C0F-8143393025D2}" presName="iconBgRect" presStyleLbl="bgShp" presStyleIdx="1" presStyleCnt="6"/>
      <dgm:spPr/>
    </dgm:pt>
    <dgm:pt modelId="{82614435-53D5-40DA-A594-96C591B1CAC4}" type="pres">
      <dgm:prSet presAssocID="{F1FCE0F6-D3FF-4D1E-8C0F-8143393025D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2D82FA76-EC57-4F88-A615-7CD00E3E89AD}" type="pres">
      <dgm:prSet presAssocID="{F1FCE0F6-D3FF-4D1E-8C0F-8143393025D2}" presName="spaceRect" presStyleCnt="0"/>
      <dgm:spPr/>
    </dgm:pt>
    <dgm:pt modelId="{A766085A-4CF6-4E31-B7F0-7B5FEB1BE53C}" type="pres">
      <dgm:prSet presAssocID="{F1FCE0F6-D3FF-4D1E-8C0F-8143393025D2}" presName="textRect" presStyleLbl="revTx" presStyleIdx="1" presStyleCnt="6">
        <dgm:presLayoutVars>
          <dgm:chMax val="1"/>
          <dgm:chPref val="1"/>
        </dgm:presLayoutVars>
      </dgm:prSet>
      <dgm:spPr/>
    </dgm:pt>
    <dgm:pt modelId="{B219EC23-B102-41EA-929E-B9E2AAAD52E5}" type="pres">
      <dgm:prSet presAssocID="{F3249C89-E70C-48C5-B0CB-C0CF196BBFF7}" presName="sibTrans" presStyleLbl="sibTrans2D1" presStyleIdx="0" presStyleCnt="0"/>
      <dgm:spPr/>
    </dgm:pt>
    <dgm:pt modelId="{11A371E1-30B6-41F5-9B8C-C3C419C93B56}" type="pres">
      <dgm:prSet presAssocID="{A3B382CA-742A-479D-A843-864C4F536005}" presName="compNode" presStyleCnt="0"/>
      <dgm:spPr/>
    </dgm:pt>
    <dgm:pt modelId="{4E26F2C7-1013-47FD-8E5B-0F63A12B363F}" type="pres">
      <dgm:prSet presAssocID="{A3B382CA-742A-479D-A843-864C4F536005}" presName="iconBgRect" presStyleLbl="bgShp" presStyleIdx="2" presStyleCnt="6"/>
      <dgm:spPr/>
    </dgm:pt>
    <dgm:pt modelId="{A4E3AC00-0205-4AEC-9A04-2FE312144151}" type="pres">
      <dgm:prSet presAssocID="{A3B382CA-742A-479D-A843-864C4F53600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25C97FC8-DF0D-4328-9D84-1310DB525F7F}" type="pres">
      <dgm:prSet presAssocID="{A3B382CA-742A-479D-A843-864C4F536005}" presName="spaceRect" presStyleCnt="0"/>
      <dgm:spPr/>
    </dgm:pt>
    <dgm:pt modelId="{3235FF46-46D5-47CD-A2BD-7B30FCCFF35B}" type="pres">
      <dgm:prSet presAssocID="{A3B382CA-742A-479D-A843-864C4F536005}" presName="textRect" presStyleLbl="revTx" presStyleIdx="2" presStyleCnt="6">
        <dgm:presLayoutVars>
          <dgm:chMax val="1"/>
          <dgm:chPref val="1"/>
        </dgm:presLayoutVars>
      </dgm:prSet>
      <dgm:spPr/>
    </dgm:pt>
    <dgm:pt modelId="{51F5FF05-D26A-492C-9460-42B55EE475A1}" type="pres">
      <dgm:prSet presAssocID="{DD71C439-2E23-42A3-A402-61C3BE822663}" presName="sibTrans" presStyleLbl="sibTrans2D1" presStyleIdx="0" presStyleCnt="0"/>
      <dgm:spPr/>
    </dgm:pt>
    <dgm:pt modelId="{FDC9D218-EB6B-4A86-9801-C0D540204B71}" type="pres">
      <dgm:prSet presAssocID="{89C2A49B-1B8F-4094-BA54-8850E3B17BAF}" presName="compNode" presStyleCnt="0"/>
      <dgm:spPr/>
    </dgm:pt>
    <dgm:pt modelId="{E6337E08-C00D-40F9-9C49-B2C2B78A8969}" type="pres">
      <dgm:prSet presAssocID="{89C2A49B-1B8F-4094-BA54-8850E3B17BAF}" presName="iconBgRect" presStyleLbl="bgShp" presStyleIdx="3" presStyleCnt="6"/>
      <dgm:spPr/>
    </dgm:pt>
    <dgm:pt modelId="{AEE56E97-3178-4003-8560-7B7A5F59C7A1}" type="pres">
      <dgm:prSet presAssocID="{89C2A49B-1B8F-4094-BA54-8850E3B17BA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D0186F3-978F-4CCB-A088-A93BE33C739B}" type="pres">
      <dgm:prSet presAssocID="{89C2A49B-1B8F-4094-BA54-8850E3B17BAF}" presName="spaceRect" presStyleCnt="0"/>
      <dgm:spPr/>
    </dgm:pt>
    <dgm:pt modelId="{0DF2A8CA-D684-497D-B0BE-E526EA0A0D75}" type="pres">
      <dgm:prSet presAssocID="{89C2A49B-1B8F-4094-BA54-8850E3B17BAF}" presName="textRect" presStyleLbl="revTx" presStyleIdx="3" presStyleCnt="6">
        <dgm:presLayoutVars>
          <dgm:chMax val="1"/>
          <dgm:chPref val="1"/>
        </dgm:presLayoutVars>
      </dgm:prSet>
      <dgm:spPr/>
    </dgm:pt>
    <dgm:pt modelId="{C1B8B474-F73D-4CC8-80D1-0601EF00994D}" type="pres">
      <dgm:prSet presAssocID="{B394C7BF-D3CA-46A3-9AA3-EC3A71440FDF}" presName="sibTrans" presStyleLbl="sibTrans2D1" presStyleIdx="0" presStyleCnt="0"/>
      <dgm:spPr/>
    </dgm:pt>
    <dgm:pt modelId="{B284AB3D-3EDF-4F60-A575-C8309A2C3675}" type="pres">
      <dgm:prSet presAssocID="{BB724CAF-B7A9-44DB-BEF6-4A320063E8B9}" presName="compNode" presStyleCnt="0"/>
      <dgm:spPr/>
    </dgm:pt>
    <dgm:pt modelId="{2BA887C0-C4E9-4578-8BE0-17B70F4DD09C}" type="pres">
      <dgm:prSet presAssocID="{BB724CAF-B7A9-44DB-BEF6-4A320063E8B9}" presName="iconBgRect" presStyleLbl="bgShp" presStyleIdx="4" presStyleCnt="6"/>
      <dgm:spPr/>
    </dgm:pt>
    <dgm:pt modelId="{79ACAB14-48C0-4F01-A225-6DCE1033BD28}" type="pres">
      <dgm:prSet presAssocID="{BB724CAF-B7A9-44DB-BEF6-4A320063E8B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32EEAD4-746C-4EA6-8268-5E23B346CB06}" type="pres">
      <dgm:prSet presAssocID="{BB724CAF-B7A9-44DB-BEF6-4A320063E8B9}" presName="spaceRect" presStyleCnt="0"/>
      <dgm:spPr/>
    </dgm:pt>
    <dgm:pt modelId="{A836F46E-28C3-46B3-8ED3-668820FD358C}" type="pres">
      <dgm:prSet presAssocID="{BB724CAF-B7A9-44DB-BEF6-4A320063E8B9}" presName="textRect" presStyleLbl="revTx" presStyleIdx="4" presStyleCnt="6">
        <dgm:presLayoutVars>
          <dgm:chMax val="1"/>
          <dgm:chPref val="1"/>
        </dgm:presLayoutVars>
      </dgm:prSet>
      <dgm:spPr/>
    </dgm:pt>
    <dgm:pt modelId="{E39F3E21-FC03-4030-96AB-7FD8B95BC631}" type="pres">
      <dgm:prSet presAssocID="{AD3E972C-6F4F-4D13-90DF-EF995CD45113}" presName="sibTrans" presStyleLbl="sibTrans2D1" presStyleIdx="0" presStyleCnt="0"/>
      <dgm:spPr/>
    </dgm:pt>
    <dgm:pt modelId="{46E887AB-7AAD-48CF-AC83-D5E2AE5C8C80}" type="pres">
      <dgm:prSet presAssocID="{A81CB178-E9C2-4F56-8CB4-5A7C0C284BDC}" presName="compNode" presStyleCnt="0"/>
      <dgm:spPr/>
    </dgm:pt>
    <dgm:pt modelId="{6985E92B-87FD-4056-B37E-4BB7916CF0AE}" type="pres">
      <dgm:prSet presAssocID="{A81CB178-E9C2-4F56-8CB4-5A7C0C284BDC}" presName="iconBgRect" presStyleLbl="bgShp" presStyleIdx="5" presStyleCnt="6"/>
      <dgm:spPr/>
    </dgm:pt>
    <dgm:pt modelId="{7A9B8B5C-783F-4A78-BCFE-0C746D9042DD}" type="pres">
      <dgm:prSet presAssocID="{A81CB178-E9C2-4F56-8CB4-5A7C0C284BD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6C6C6025-8462-424E-8016-A4CA4578A04E}" type="pres">
      <dgm:prSet presAssocID="{A81CB178-E9C2-4F56-8CB4-5A7C0C284BDC}" presName="spaceRect" presStyleCnt="0"/>
      <dgm:spPr/>
    </dgm:pt>
    <dgm:pt modelId="{3ED12ED6-1141-4457-B5D3-26DC36190D82}" type="pres">
      <dgm:prSet presAssocID="{A81CB178-E9C2-4F56-8CB4-5A7C0C284BD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A9B09A0D-F892-411E-8C82-75B2A1E1EF4B}" type="presOf" srcId="{AD3E972C-6F4F-4D13-90DF-EF995CD45113}" destId="{E39F3E21-FC03-4030-96AB-7FD8B95BC631}" srcOrd="0" destOrd="0" presId="urn:microsoft.com/office/officeart/2018/2/layout/IconCircleList"/>
    <dgm:cxn modelId="{D561B10F-3399-4AF4-81E1-8742FF1CE016}" srcId="{E9404469-9632-4808-BCB4-74D337B747FF}" destId="{A3B382CA-742A-479D-A843-864C4F536005}" srcOrd="2" destOrd="0" parTransId="{354A1AEE-957A-4B41-A06B-479ACD3918FC}" sibTransId="{DD71C439-2E23-42A3-A402-61C3BE822663}"/>
    <dgm:cxn modelId="{3432A811-6EE0-486C-9721-9CFF778BC7F1}" srcId="{E9404469-9632-4808-BCB4-74D337B747FF}" destId="{F1FCE0F6-D3FF-4D1E-8C0F-8143393025D2}" srcOrd="1" destOrd="0" parTransId="{FFDD1AE0-6DDA-4368-A535-595118EE9DD7}" sibTransId="{F3249C89-E70C-48C5-B0CB-C0CF196BBFF7}"/>
    <dgm:cxn modelId="{6CD0592B-86DA-4547-9E5D-086932BE30B5}" type="presOf" srcId="{06661016-2462-4F0F-89B2-1880BEB3C4A0}" destId="{73F500F8-0563-4A4D-BE86-8A27CF362472}" srcOrd="0" destOrd="0" presId="urn:microsoft.com/office/officeart/2018/2/layout/IconCircleList"/>
    <dgm:cxn modelId="{85A89931-9043-4DA4-9559-7609E9E6E6B3}" srcId="{E9404469-9632-4808-BCB4-74D337B747FF}" destId="{89C2A49B-1B8F-4094-BA54-8850E3B17BAF}" srcOrd="3" destOrd="0" parTransId="{E4F9D3C1-422B-4429-9238-C27794B8D375}" sibTransId="{B394C7BF-D3CA-46A3-9AA3-EC3A71440FDF}"/>
    <dgm:cxn modelId="{6D31473A-B885-4A4D-A352-A3CD4B328927}" type="presOf" srcId="{DD71C439-2E23-42A3-A402-61C3BE822663}" destId="{51F5FF05-D26A-492C-9460-42B55EE475A1}" srcOrd="0" destOrd="0" presId="urn:microsoft.com/office/officeart/2018/2/layout/IconCircleList"/>
    <dgm:cxn modelId="{96630C3B-999C-4AFC-8732-051DFEB8FADE}" type="presOf" srcId="{FCDF7118-2D3F-4320-8A4C-075DE6C967EB}" destId="{30976CB1-08E3-4A18-8F6D-AAAD7A0A8D1E}" srcOrd="0" destOrd="0" presId="urn:microsoft.com/office/officeart/2018/2/layout/IconCircleList"/>
    <dgm:cxn modelId="{0EEDAA5D-98E8-4E8E-9D2D-3EA44EE251D8}" type="presOf" srcId="{A81CB178-E9C2-4F56-8CB4-5A7C0C284BDC}" destId="{3ED12ED6-1141-4457-B5D3-26DC36190D82}" srcOrd="0" destOrd="0" presId="urn:microsoft.com/office/officeart/2018/2/layout/IconCircleList"/>
    <dgm:cxn modelId="{40030263-D19A-469C-9B06-86B135C39477}" type="presOf" srcId="{F1FCE0F6-D3FF-4D1E-8C0F-8143393025D2}" destId="{A766085A-4CF6-4E31-B7F0-7B5FEB1BE53C}" srcOrd="0" destOrd="0" presId="urn:microsoft.com/office/officeart/2018/2/layout/IconCircleList"/>
    <dgm:cxn modelId="{13AC0646-6275-4F35-AF3A-453442D3A57C}" type="presOf" srcId="{E9404469-9632-4808-BCB4-74D337B747FF}" destId="{4B4F23E9-3AC7-4332-826B-E641600E10A7}" srcOrd="0" destOrd="0" presId="urn:microsoft.com/office/officeart/2018/2/layout/IconCircleList"/>
    <dgm:cxn modelId="{5CFB544D-F017-446A-A3FC-25421BDF0BD1}" srcId="{E9404469-9632-4808-BCB4-74D337B747FF}" destId="{BB724CAF-B7A9-44DB-BEF6-4A320063E8B9}" srcOrd="4" destOrd="0" parTransId="{91C3710D-45B8-421E-9EFC-FB8720198CDA}" sibTransId="{AD3E972C-6F4F-4D13-90DF-EF995CD45113}"/>
    <dgm:cxn modelId="{E6A4546E-73D0-4C9E-A28D-C03FD011888A}" type="presOf" srcId="{BB724CAF-B7A9-44DB-BEF6-4A320063E8B9}" destId="{A836F46E-28C3-46B3-8ED3-668820FD358C}" srcOrd="0" destOrd="0" presId="urn:microsoft.com/office/officeart/2018/2/layout/IconCircleList"/>
    <dgm:cxn modelId="{ECBABE50-C667-47C7-A60B-5894CEBF7A1F}" type="presOf" srcId="{89C2A49B-1B8F-4094-BA54-8850E3B17BAF}" destId="{0DF2A8CA-D684-497D-B0BE-E526EA0A0D75}" srcOrd="0" destOrd="0" presId="urn:microsoft.com/office/officeart/2018/2/layout/IconCircleList"/>
    <dgm:cxn modelId="{137EDF70-8AC8-462B-A8DE-F29FC3896793}" type="presOf" srcId="{F3249C89-E70C-48C5-B0CB-C0CF196BBFF7}" destId="{B219EC23-B102-41EA-929E-B9E2AAAD52E5}" srcOrd="0" destOrd="0" presId="urn:microsoft.com/office/officeart/2018/2/layout/IconCircleList"/>
    <dgm:cxn modelId="{AB9B7284-F63D-4590-A103-C07B669B6857}" type="presOf" srcId="{B394C7BF-D3CA-46A3-9AA3-EC3A71440FDF}" destId="{C1B8B474-F73D-4CC8-80D1-0601EF00994D}" srcOrd="0" destOrd="0" presId="urn:microsoft.com/office/officeart/2018/2/layout/IconCircleList"/>
    <dgm:cxn modelId="{7F4F4F8D-80D4-41F7-AB0D-763BCA3BE35E}" type="presOf" srcId="{A3B382CA-742A-479D-A843-864C4F536005}" destId="{3235FF46-46D5-47CD-A2BD-7B30FCCFF35B}" srcOrd="0" destOrd="0" presId="urn:microsoft.com/office/officeart/2018/2/layout/IconCircleList"/>
    <dgm:cxn modelId="{E5DC7AB3-55CA-41EF-9CCB-1841553EBB1D}" srcId="{E9404469-9632-4808-BCB4-74D337B747FF}" destId="{A81CB178-E9C2-4F56-8CB4-5A7C0C284BDC}" srcOrd="5" destOrd="0" parTransId="{53F105A0-6C59-43C9-8334-A7DC3067231D}" sibTransId="{AA2F90B8-0D00-4823-B6E1-B4EF2EBC89DE}"/>
    <dgm:cxn modelId="{83E6A4BB-9417-4CBC-B15C-DDADDE4E0A16}" srcId="{E9404469-9632-4808-BCB4-74D337B747FF}" destId="{FCDF7118-2D3F-4320-8A4C-075DE6C967EB}" srcOrd="0" destOrd="0" parTransId="{F90EB9B8-11C1-44C5-A22C-6505CE5E6B65}" sibTransId="{06661016-2462-4F0F-89B2-1880BEB3C4A0}"/>
    <dgm:cxn modelId="{6F483FB8-BF0B-4067-8A3B-B08256543F18}" type="presParOf" srcId="{4B4F23E9-3AC7-4332-826B-E641600E10A7}" destId="{C1D9D126-0270-460C-80BE-BB38389686FE}" srcOrd="0" destOrd="0" presId="urn:microsoft.com/office/officeart/2018/2/layout/IconCircleList"/>
    <dgm:cxn modelId="{4CA911C6-7CB7-42BD-A688-14D20EB79FC8}" type="presParOf" srcId="{C1D9D126-0270-460C-80BE-BB38389686FE}" destId="{EC76196F-BD89-490A-8604-0B67977C9057}" srcOrd="0" destOrd="0" presId="urn:microsoft.com/office/officeart/2018/2/layout/IconCircleList"/>
    <dgm:cxn modelId="{851D3510-B9B9-4744-869B-781E8E0216A8}" type="presParOf" srcId="{EC76196F-BD89-490A-8604-0B67977C9057}" destId="{97BBAEA9-B453-453A-9697-1CF9169611D3}" srcOrd="0" destOrd="0" presId="urn:microsoft.com/office/officeart/2018/2/layout/IconCircleList"/>
    <dgm:cxn modelId="{204FFF30-4ABC-4662-AF61-0D51E5B383BC}" type="presParOf" srcId="{EC76196F-BD89-490A-8604-0B67977C9057}" destId="{877F0425-F878-4B52-82DA-0DB634C4C782}" srcOrd="1" destOrd="0" presId="urn:microsoft.com/office/officeart/2018/2/layout/IconCircleList"/>
    <dgm:cxn modelId="{18C852ED-C7CC-4D67-98B4-0CBE77C36D7A}" type="presParOf" srcId="{EC76196F-BD89-490A-8604-0B67977C9057}" destId="{CE82DC04-6950-456E-8063-1192B9F59113}" srcOrd="2" destOrd="0" presId="urn:microsoft.com/office/officeart/2018/2/layout/IconCircleList"/>
    <dgm:cxn modelId="{F43B4DD4-4C91-4001-8BBE-186E06F9F4C9}" type="presParOf" srcId="{EC76196F-BD89-490A-8604-0B67977C9057}" destId="{30976CB1-08E3-4A18-8F6D-AAAD7A0A8D1E}" srcOrd="3" destOrd="0" presId="urn:microsoft.com/office/officeart/2018/2/layout/IconCircleList"/>
    <dgm:cxn modelId="{75A5C04D-D427-439A-B180-A5275C61360D}" type="presParOf" srcId="{C1D9D126-0270-460C-80BE-BB38389686FE}" destId="{73F500F8-0563-4A4D-BE86-8A27CF362472}" srcOrd="1" destOrd="0" presId="urn:microsoft.com/office/officeart/2018/2/layout/IconCircleList"/>
    <dgm:cxn modelId="{D7A12B82-657E-4030-B3D7-20EFB03E0594}" type="presParOf" srcId="{C1D9D126-0270-460C-80BE-BB38389686FE}" destId="{02EEC80A-4564-48DE-A0B1-DE95F61F044A}" srcOrd="2" destOrd="0" presId="urn:microsoft.com/office/officeart/2018/2/layout/IconCircleList"/>
    <dgm:cxn modelId="{FCBAE849-0192-4D03-B036-9FDE8D739AAA}" type="presParOf" srcId="{02EEC80A-4564-48DE-A0B1-DE95F61F044A}" destId="{CBC4A88E-0007-4456-95CC-A32EF9FF4CA4}" srcOrd="0" destOrd="0" presId="urn:microsoft.com/office/officeart/2018/2/layout/IconCircleList"/>
    <dgm:cxn modelId="{71E6590F-ED15-46A5-B480-1AEF2D6F06AD}" type="presParOf" srcId="{02EEC80A-4564-48DE-A0B1-DE95F61F044A}" destId="{82614435-53D5-40DA-A594-96C591B1CAC4}" srcOrd="1" destOrd="0" presId="urn:microsoft.com/office/officeart/2018/2/layout/IconCircleList"/>
    <dgm:cxn modelId="{DE7C91D2-183E-439E-85B2-8B7BDC8404EF}" type="presParOf" srcId="{02EEC80A-4564-48DE-A0B1-DE95F61F044A}" destId="{2D82FA76-EC57-4F88-A615-7CD00E3E89AD}" srcOrd="2" destOrd="0" presId="urn:microsoft.com/office/officeart/2018/2/layout/IconCircleList"/>
    <dgm:cxn modelId="{D1DB8E20-A5E4-4410-83FB-31056CDD6FD4}" type="presParOf" srcId="{02EEC80A-4564-48DE-A0B1-DE95F61F044A}" destId="{A766085A-4CF6-4E31-B7F0-7B5FEB1BE53C}" srcOrd="3" destOrd="0" presId="urn:microsoft.com/office/officeart/2018/2/layout/IconCircleList"/>
    <dgm:cxn modelId="{132C629B-E6BB-451A-ABAC-ECB59A92148C}" type="presParOf" srcId="{C1D9D126-0270-460C-80BE-BB38389686FE}" destId="{B219EC23-B102-41EA-929E-B9E2AAAD52E5}" srcOrd="3" destOrd="0" presId="urn:microsoft.com/office/officeart/2018/2/layout/IconCircleList"/>
    <dgm:cxn modelId="{040E97D5-DBAB-43E9-9577-6B775D304CE9}" type="presParOf" srcId="{C1D9D126-0270-460C-80BE-BB38389686FE}" destId="{11A371E1-30B6-41F5-9B8C-C3C419C93B56}" srcOrd="4" destOrd="0" presId="urn:microsoft.com/office/officeart/2018/2/layout/IconCircleList"/>
    <dgm:cxn modelId="{2E122FE2-1982-45B4-85DC-F430FB03061B}" type="presParOf" srcId="{11A371E1-30B6-41F5-9B8C-C3C419C93B56}" destId="{4E26F2C7-1013-47FD-8E5B-0F63A12B363F}" srcOrd="0" destOrd="0" presId="urn:microsoft.com/office/officeart/2018/2/layout/IconCircleList"/>
    <dgm:cxn modelId="{9FE8770C-FD06-4F61-9089-AC24DD088BE3}" type="presParOf" srcId="{11A371E1-30B6-41F5-9B8C-C3C419C93B56}" destId="{A4E3AC00-0205-4AEC-9A04-2FE312144151}" srcOrd="1" destOrd="0" presId="urn:microsoft.com/office/officeart/2018/2/layout/IconCircleList"/>
    <dgm:cxn modelId="{365FB3DD-3361-4C3D-B26C-C3AC458B8EC8}" type="presParOf" srcId="{11A371E1-30B6-41F5-9B8C-C3C419C93B56}" destId="{25C97FC8-DF0D-4328-9D84-1310DB525F7F}" srcOrd="2" destOrd="0" presId="urn:microsoft.com/office/officeart/2018/2/layout/IconCircleList"/>
    <dgm:cxn modelId="{82165F13-A5B1-4C0A-983F-1B17B2C3249E}" type="presParOf" srcId="{11A371E1-30B6-41F5-9B8C-C3C419C93B56}" destId="{3235FF46-46D5-47CD-A2BD-7B30FCCFF35B}" srcOrd="3" destOrd="0" presId="urn:microsoft.com/office/officeart/2018/2/layout/IconCircleList"/>
    <dgm:cxn modelId="{13598B07-224C-48D6-BFD7-283A2600B80B}" type="presParOf" srcId="{C1D9D126-0270-460C-80BE-BB38389686FE}" destId="{51F5FF05-D26A-492C-9460-42B55EE475A1}" srcOrd="5" destOrd="0" presId="urn:microsoft.com/office/officeart/2018/2/layout/IconCircleList"/>
    <dgm:cxn modelId="{7056696F-6B1F-4109-9BFD-B26BCA70CE00}" type="presParOf" srcId="{C1D9D126-0270-460C-80BE-BB38389686FE}" destId="{FDC9D218-EB6B-4A86-9801-C0D540204B71}" srcOrd="6" destOrd="0" presId="urn:microsoft.com/office/officeart/2018/2/layout/IconCircleList"/>
    <dgm:cxn modelId="{9DBA9313-3597-4B58-B8A0-DE83ED4ABB69}" type="presParOf" srcId="{FDC9D218-EB6B-4A86-9801-C0D540204B71}" destId="{E6337E08-C00D-40F9-9C49-B2C2B78A8969}" srcOrd="0" destOrd="0" presId="urn:microsoft.com/office/officeart/2018/2/layout/IconCircleList"/>
    <dgm:cxn modelId="{E14CBF97-CA55-454E-A4DE-C0D93FD3BA89}" type="presParOf" srcId="{FDC9D218-EB6B-4A86-9801-C0D540204B71}" destId="{AEE56E97-3178-4003-8560-7B7A5F59C7A1}" srcOrd="1" destOrd="0" presId="urn:microsoft.com/office/officeart/2018/2/layout/IconCircleList"/>
    <dgm:cxn modelId="{0C691179-FA2C-4D7A-AA31-DAE8BAC5AEA0}" type="presParOf" srcId="{FDC9D218-EB6B-4A86-9801-C0D540204B71}" destId="{ED0186F3-978F-4CCB-A088-A93BE33C739B}" srcOrd="2" destOrd="0" presId="urn:microsoft.com/office/officeart/2018/2/layout/IconCircleList"/>
    <dgm:cxn modelId="{90FCEA00-B298-42A2-8244-AD855D33B109}" type="presParOf" srcId="{FDC9D218-EB6B-4A86-9801-C0D540204B71}" destId="{0DF2A8CA-D684-497D-B0BE-E526EA0A0D75}" srcOrd="3" destOrd="0" presId="urn:microsoft.com/office/officeart/2018/2/layout/IconCircleList"/>
    <dgm:cxn modelId="{D9105381-1FB6-4FF3-A62E-7F99AEDDAA92}" type="presParOf" srcId="{C1D9D126-0270-460C-80BE-BB38389686FE}" destId="{C1B8B474-F73D-4CC8-80D1-0601EF00994D}" srcOrd="7" destOrd="0" presId="urn:microsoft.com/office/officeart/2018/2/layout/IconCircleList"/>
    <dgm:cxn modelId="{50E93390-BAB1-4946-B5E6-522C25BDF6CD}" type="presParOf" srcId="{C1D9D126-0270-460C-80BE-BB38389686FE}" destId="{B284AB3D-3EDF-4F60-A575-C8309A2C3675}" srcOrd="8" destOrd="0" presId="urn:microsoft.com/office/officeart/2018/2/layout/IconCircleList"/>
    <dgm:cxn modelId="{B7D234BF-04AB-4F2F-ADDF-E381043C6C55}" type="presParOf" srcId="{B284AB3D-3EDF-4F60-A575-C8309A2C3675}" destId="{2BA887C0-C4E9-4578-8BE0-17B70F4DD09C}" srcOrd="0" destOrd="0" presId="urn:microsoft.com/office/officeart/2018/2/layout/IconCircleList"/>
    <dgm:cxn modelId="{58995C95-46F6-41DE-91FA-BB6D638AF352}" type="presParOf" srcId="{B284AB3D-3EDF-4F60-A575-C8309A2C3675}" destId="{79ACAB14-48C0-4F01-A225-6DCE1033BD28}" srcOrd="1" destOrd="0" presId="urn:microsoft.com/office/officeart/2018/2/layout/IconCircleList"/>
    <dgm:cxn modelId="{51FC45B3-0321-4498-9745-35F18847D414}" type="presParOf" srcId="{B284AB3D-3EDF-4F60-A575-C8309A2C3675}" destId="{732EEAD4-746C-4EA6-8268-5E23B346CB06}" srcOrd="2" destOrd="0" presId="urn:microsoft.com/office/officeart/2018/2/layout/IconCircleList"/>
    <dgm:cxn modelId="{708A5A16-1FE8-4150-A6CE-75291FA13DCA}" type="presParOf" srcId="{B284AB3D-3EDF-4F60-A575-C8309A2C3675}" destId="{A836F46E-28C3-46B3-8ED3-668820FD358C}" srcOrd="3" destOrd="0" presId="urn:microsoft.com/office/officeart/2018/2/layout/IconCircleList"/>
    <dgm:cxn modelId="{D5B28A42-0231-418C-9649-DCDAB40A6281}" type="presParOf" srcId="{C1D9D126-0270-460C-80BE-BB38389686FE}" destId="{E39F3E21-FC03-4030-96AB-7FD8B95BC631}" srcOrd="9" destOrd="0" presId="urn:microsoft.com/office/officeart/2018/2/layout/IconCircleList"/>
    <dgm:cxn modelId="{419F7152-7061-4C23-B750-F284941D3C15}" type="presParOf" srcId="{C1D9D126-0270-460C-80BE-BB38389686FE}" destId="{46E887AB-7AAD-48CF-AC83-D5E2AE5C8C80}" srcOrd="10" destOrd="0" presId="urn:microsoft.com/office/officeart/2018/2/layout/IconCircleList"/>
    <dgm:cxn modelId="{90DEF2E7-D35D-48AA-AB68-8575F18A77CA}" type="presParOf" srcId="{46E887AB-7AAD-48CF-AC83-D5E2AE5C8C80}" destId="{6985E92B-87FD-4056-B37E-4BB7916CF0AE}" srcOrd="0" destOrd="0" presId="urn:microsoft.com/office/officeart/2018/2/layout/IconCircleList"/>
    <dgm:cxn modelId="{1773F921-A14B-49A9-A62F-B0BF649BA5F2}" type="presParOf" srcId="{46E887AB-7AAD-48CF-AC83-D5E2AE5C8C80}" destId="{7A9B8B5C-783F-4A78-BCFE-0C746D9042DD}" srcOrd="1" destOrd="0" presId="urn:microsoft.com/office/officeart/2018/2/layout/IconCircleList"/>
    <dgm:cxn modelId="{D71DDE2F-FA2C-4C5F-B042-AA2AAB9FBDB3}" type="presParOf" srcId="{46E887AB-7AAD-48CF-AC83-D5E2AE5C8C80}" destId="{6C6C6025-8462-424E-8016-A4CA4578A04E}" srcOrd="2" destOrd="0" presId="urn:microsoft.com/office/officeart/2018/2/layout/IconCircleList"/>
    <dgm:cxn modelId="{2AA250F2-870C-4B81-B44F-2715A7366DEA}" type="presParOf" srcId="{46E887AB-7AAD-48CF-AC83-D5E2AE5C8C80}" destId="{3ED12ED6-1141-4457-B5D3-26DC36190D8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005428-AF59-4BD5-94B8-240B47394BE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FD99551-DD16-4169-86F5-E723F4330FFB}">
      <dgm:prSet/>
      <dgm:spPr/>
      <dgm:t>
        <a:bodyPr/>
        <a:lstStyle/>
        <a:p>
          <a:r>
            <a:rPr lang="en-US" b="0" i="0"/>
            <a:t>To improve my digital skills, I completed LinkedIn Learning courses for Microsoft Office 365.</a:t>
          </a:r>
          <a:endParaRPr lang="en-US"/>
        </a:p>
      </dgm:t>
    </dgm:pt>
    <dgm:pt modelId="{57A908FC-F2D1-44C3-B93C-7EAA5BA7D33A}" type="parTrans" cxnId="{1378EEBC-9602-46D4-855A-CE24ED1031DF}">
      <dgm:prSet/>
      <dgm:spPr/>
      <dgm:t>
        <a:bodyPr/>
        <a:lstStyle/>
        <a:p>
          <a:endParaRPr lang="en-US"/>
        </a:p>
      </dgm:t>
    </dgm:pt>
    <dgm:pt modelId="{ED00EDE9-5F26-47A2-B34D-DB168D28FF74}" type="sibTrans" cxnId="{1378EEBC-9602-46D4-855A-CE24ED1031DF}">
      <dgm:prSet/>
      <dgm:spPr/>
      <dgm:t>
        <a:bodyPr/>
        <a:lstStyle/>
        <a:p>
          <a:endParaRPr lang="en-US"/>
        </a:p>
      </dgm:t>
    </dgm:pt>
    <dgm:pt modelId="{E3513F01-0D3E-44D0-BC53-003A85F24E07}">
      <dgm:prSet/>
      <dgm:spPr/>
      <dgm:t>
        <a:bodyPr/>
        <a:lstStyle/>
        <a:p>
          <a:r>
            <a:rPr lang="en-US" b="0" i="0"/>
            <a:t>These included courses on Outlook, Word, Excel and PowerPoint.</a:t>
          </a:r>
          <a:endParaRPr lang="en-US"/>
        </a:p>
      </dgm:t>
    </dgm:pt>
    <dgm:pt modelId="{0645AF11-7CFC-4BFE-835C-AD1803B36D21}" type="parTrans" cxnId="{DF87B68A-F93E-4290-8014-FB5095FF7B0F}">
      <dgm:prSet/>
      <dgm:spPr/>
      <dgm:t>
        <a:bodyPr/>
        <a:lstStyle/>
        <a:p>
          <a:endParaRPr lang="en-US"/>
        </a:p>
      </dgm:t>
    </dgm:pt>
    <dgm:pt modelId="{0B6781AD-7F87-46E1-8DE1-03A5CAB9AA97}" type="sibTrans" cxnId="{DF87B68A-F93E-4290-8014-FB5095FF7B0F}">
      <dgm:prSet/>
      <dgm:spPr/>
      <dgm:t>
        <a:bodyPr/>
        <a:lstStyle/>
        <a:p>
          <a:endParaRPr lang="en-US"/>
        </a:p>
      </dgm:t>
    </dgm:pt>
    <dgm:pt modelId="{8C7DB424-ED70-4AC4-8C69-E35BEAB77773}">
      <dgm:prSet/>
      <dgm:spPr/>
      <dgm:t>
        <a:bodyPr/>
        <a:lstStyle/>
        <a:p>
          <a:r>
            <a:rPr lang="en-US" b="0" i="0"/>
            <a:t>The courses helped me understand professional uses of these digital tools.</a:t>
          </a:r>
          <a:endParaRPr lang="en-US"/>
        </a:p>
      </dgm:t>
    </dgm:pt>
    <dgm:pt modelId="{D46F7DDA-D69B-4FDA-9C76-CF4C0F01B3FD}" type="parTrans" cxnId="{A2C5826A-00EA-454E-954C-A4B03AC3DC01}">
      <dgm:prSet/>
      <dgm:spPr/>
      <dgm:t>
        <a:bodyPr/>
        <a:lstStyle/>
        <a:p>
          <a:endParaRPr lang="en-US"/>
        </a:p>
      </dgm:t>
    </dgm:pt>
    <dgm:pt modelId="{394084E4-1879-4ADE-91D9-2F3755C77E57}" type="sibTrans" cxnId="{A2C5826A-00EA-454E-954C-A4B03AC3DC01}">
      <dgm:prSet/>
      <dgm:spPr/>
      <dgm:t>
        <a:bodyPr/>
        <a:lstStyle/>
        <a:p>
          <a:endParaRPr lang="en-US"/>
        </a:p>
      </dgm:t>
    </dgm:pt>
    <dgm:pt modelId="{40DD9044-C0CA-4376-915D-30D1E7FA90B2}">
      <dgm:prSet/>
      <dgm:spPr/>
      <dgm:t>
        <a:bodyPr/>
        <a:lstStyle/>
        <a:p>
          <a:r>
            <a:rPr lang="en-US" b="0" i="0"/>
            <a:t>I learned how to use software features more efficiently in academic and workplace contexts.</a:t>
          </a:r>
          <a:endParaRPr lang="en-US"/>
        </a:p>
      </dgm:t>
    </dgm:pt>
    <dgm:pt modelId="{FF8505EC-B4C4-403E-B149-3AB085D6DA3D}" type="parTrans" cxnId="{44F6289D-A1FE-42C1-A275-414A1F78CF34}">
      <dgm:prSet/>
      <dgm:spPr/>
      <dgm:t>
        <a:bodyPr/>
        <a:lstStyle/>
        <a:p>
          <a:endParaRPr lang="en-US"/>
        </a:p>
      </dgm:t>
    </dgm:pt>
    <dgm:pt modelId="{A26E595A-70A1-43E7-9BD3-ED9EE1B58F1D}" type="sibTrans" cxnId="{44F6289D-A1FE-42C1-A275-414A1F78CF34}">
      <dgm:prSet/>
      <dgm:spPr/>
      <dgm:t>
        <a:bodyPr/>
        <a:lstStyle/>
        <a:p>
          <a:endParaRPr lang="en-US"/>
        </a:p>
      </dgm:t>
    </dgm:pt>
    <dgm:pt modelId="{E505E9F2-740B-4C48-B694-F20AB368C472}">
      <dgm:prSet/>
      <dgm:spPr/>
      <dgm:t>
        <a:bodyPr/>
        <a:lstStyle/>
        <a:p>
          <a:r>
            <a:rPr lang="en-US" b="0" i="0"/>
            <a:t>Completing these courses helped me achieve certificates that demonstrate my digital learning progress.</a:t>
          </a:r>
          <a:endParaRPr lang="en-US"/>
        </a:p>
      </dgm:t>
    </dgm:pt>
    <dgm:pt modelId="{2CD09C9D-BA36-4F68-BF87-9906ABF6EDCC}" type="parTrans" cxnId="{7979E907-5A13-42A5-ABC6-3D9240068337}">
      <dgm:prSet/>
      <dgm:spPr/>
      <dgm:t>
        <a:bodyPr/>
        <a:lstStyle/>
        <a:p>
          <a:endParaRPr lang="en-US"/>
        </a:p>
      </dgm:t>
    </dgm:pt>
    <dgm:pt modelId="{E91E1A60-130F-43C9-98C2-69EA666BF8C7}" type="sibTrans" cxnId="{7979E907-5A13-42A5-ABC6-3D9240068337}">
      <dgm:prSet/>
      <dgm:spPr/>
      <dgm:t>
        <a:bodyPr/>
        <a:lstStyle/>
        <a:p>
          <a:endParaRPr lang="en-US"/>
        </a:p>
      </dgm:t>
    </dgm:pt>
    <dgm:pt modelId="{4ABB4C71-E15C-49F9-84D9-E80097C67911}">
      <dgm:prSet/>
      <dgm:spPr/>
      <dgm:t>
        <a:bodyPr/>
        <a:lstStyle/>
        <a:p>
          <a:r>
            <a:rPr lang="en-US" b="0" i="0"/>
            <a:t>Developing digital competencies is strongly linked to improved employability and workplace readiness (Đorđević et al., 2025).</a:t>
          </a:r>
          <a:endParaRPr lang="en-US"/>
        </a:p>
      </dgm:t>
    </dgm:pt>
    <dgm:pt modelId="{01BBC1CB-13DA-437F-ACB0-13EA841FF3B3}" type="parTrans" cxnId="{C0A6E0AB-53E6-4DA8-B994-5F8E31BD98B0}">
      <dgm:prSet/>
      <dgm:spPr/>
      <dgm:t>
        <a:bodyPr/>
        <a:lstStyle/>
        <a:p>
          <a:endParaRPr lang="en-US"/>
        </a:p>
      </dgm:t>
    </dgm:pt>
    <dgm:pt modelId="{5C5F86E6-61FF-4949-B847-4A10D1515371}" type="sibTrans" cxnId="{C0A6E0AB-53E6-4DA8-B994-5F8E31BD98B0}">
      <dgm:prSet/>
      <dgm:spPr/>
      <dgm:t>
        <a:bodyPr/>
        <a:lstStyle/>
        <a:p>
          <a:endParaRPr lang="en-US"/>
        </a:p>
      </dgm:t>
    </dgm:pt>
    <dgm:pt modelId="{92F5342D-4721-4F36-873C-9A19A41DA436}" type="pres">
      <dgm:prSet presAssocID="{6F005428-AF59-4BD5-94B8-240B47394BE9}" presName="root" presStyleCnt="0">
        <dgm:presLayoutVars>
          <dgm:dir/>
          <dgm:resizeHandles val="exact"/>
        </dgm:presLayoutVars>
      </dgm:prSet>
      <dgm:spPr/>
    </dgm:pt>
    <dgm:pt modelId="{B94583CE-5C16-47A2-9A21-A8F24A3133E9}" type="pres">
      <dgm:prSet presAssocID="{2FD99551-DD16-4169-86F5-E723F4330FFB}" presName="compNode" presStyleCnt="0"/>
      <dgm:spPr/>
    </dgm:pt>
    <dgm:pt modelId="{B6A21C55-D2F7-4561-BC2D-72A28FC92886}" type="pres">
      <dgm:prSet presAssocID="{2FD99551-DD16-4169-86F5-E723F4330FFB}" presName="bgRect" presStyleLbl="bgShp" presStyleIdx="0" presStyleCnt="6"/>
      <dgm:spPr/>
    </dgm:pt>
    <dgm:pt modelId="{211E98CC-BBC9-40D3-971C-A107CA18AC07}" type="pres">
      <dgm:prSet presAssocID="{2FD99551-DD16-4169-86F5-E723F4330FF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6B3866B-EA8C-4B67-9AB8-FFAD552A7F61}" type="pres">
      <dgm:prSet presAssocID="{2FD99551-DD16-4169-86F5-E723F4330FFB}" presName="spaceRect" presStyleCnt="0"/>
      <dgm:spPr/>
    </dgm:pt>
    <dgm:pt modelId="{F2F28AD6-0C7C-453D-9329-1510D6B52719}" type="pres">
      <dgm:prSet presAssocID="{2FD99551-DD16-4169-86F5-E723F4330FFB}" presName="parTx" presStyleLbl="revTx" presStyleIdx="0" presStyleCnt="6">
        <dgm:presLayoutVars>
          <dgm:chMax val="0"/>
          <dgm:chPref val="0"/>
        </dgm:presLayoutVars>
      </dgm:prSet>
      <dgm:spPr/>
    </dgm:pt>
    <dgm:pt modelId="{46BB3240-4915-4484-AD02-4C79071C2844}" type="pres">
      <dgm:prSet presAssocID="{ED00EDE9-5F26-47A2-B34D-DB168D28FF74}" presName="sibTrans" presStyleCnt="0"/>
      <dgm:spPr/>
    </dgm:pt>
    <dgm:pt modelId="{A019634E-0255-4A6E-8242-74B62C34B6A1}" type="pres">
      <dgm:prSet presAssocID="{E3513F01-0D3E-44D0-BC53-003A85F24E07}" presName="compNode" presStyleCnt="0"/>
      <dgm:spPr/>
    </dgm:pt>
    <dgm:pt modelId="{F2644D3F-300F-4E7A-8E30-50CF5146A943}" type="pres">
      <dgm:prSet presAssocID="{E3513F01-0D3E-44D0-BC53-003A85F24E07}" presName="bgRect" presStyleLbl="bgShp" presStyleIdx="1" presStyleCnt="6"/>
      <dgm:spPr/>
    </dgm:pt>
    <dgm:pt modelId="{CFD73B27-560B-4146-8F3F-B8B79AF7F106}" type="pres">
      <dgm:prSet presAssocID="{E3513F01-0D3E-44D0-BC53-003A85F24E0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0587875-3715-4087-AB28-7A274D0383E0}" type="pres">
      <dgm:prSet presAssocID="{E3513F01-0D3E-44D0-BC53-003A85F24E07}" presName="spaceRect" presStyleCnt="0"/>
      <dgm:spPr/>
    </dgm:pt>
    <dgm:pt modelId="{FF4664A2-CD56-46FB-B2F3-21E4D012FADF}" type="pres">
      <dgm:prSet presAssocID="{E3513F01-0D3E-44D0-BC53-003A85F24E07}" presName="parTx" presStyleLbl="revTx" presStyleIdx="1" presStyleCnt="6">
        <dgm:presLayoutVars>
          <dgm:chMax val="0"/>
          <dgm:chPref val="0"/>
        </dgm:presLayoutVars>
      </dgm:prSet>
      <dgm:spPr/>
    </dgm:pt>
    <dgm:pt modelId="{19381DD2-13A3-4480-995F-87BD53F31554}" type="pres">
      <dgm:prSet presAssocID="{0B6781AD-7F87-46E1-8DE1-03A5CAB9AA97}" presName="sibTrans" presStyleCnt="0"/>
      <dgm:spPr/>
    </dgm:pt>
    <dgm:pt modelId="{AB51D417-1773-44D1-B31B-E5905A370048}" type="pres">
      <dgm:prSet presAssocID="{8C7DB424-ED70-4AC4-8C69-E35BEAB77773}" presName="compNode" presStyleCnt="0"/>
      <dgm:spPr/>
    </dgm:pt>
    <dgm:pt modelId="{C7910072-0D19-4ADF-B50F-2807558C664C}" type="pres">
      <dgm:prSet presAssocID="{8C7DB424-ED70-4AC4-8C69-E35BEAB77773}" presName="bgRect" presStyleLbl="bgShp" presStyleIdx="2" presStyleCnt="6"/>
      <dgm:spPr/>
    </dgm:pt>
    <dgm:pt modelId="{693CEB1A-2ACE-4C25-967D-2DB3C2747D78}" type="pres">
      <dgm:prSet presAssocID="{8C7DB424-ED70-4AC4-8C69-E35BEAB7777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9768EF78-2A60-46AD-9367-C786989A3D26}" type="pres">
      <dgm:prSet presAssocID="{8C7DB424-ED70-4AC4-8C69-E35BEAB77773}" presName="spaceRect" presStyleCnt="0"/>
      <dgm:spPr/>
    </dgm:pt>
    <dgm:pt modelId="{2663159E-3212-4253-BD3A-304D1F0308C2}" type="pres">
      <dgm:prSet presAssocID="{8C7DB424-ED70-4AC4-8C69-E35BEAB77773}" presName="parTx" presStyleLbl="revTx" presStyleIdx="2" presStyleCnt="6">
        <dgm:presLayoutVars>
          <dgm:chMax val="0"/>
          <dgm:chPref val="0"/>
        </dgm:presLayoutVars>
      </dgm:prSet>
      <dgm:spPr/>
    </dgm:pt>
    <dgm:pt modelId="{E79E3C28-599B-4B37-BD2D-F8E13A651383}" type="pres">
      <dgm:prSet presAssocID="{394084E4-1879-4ADE-91D9-2F3755C77E57}" presName="sibTrans" presStyleCnt="0"/>
      <dgm:spPr/>
    </dgm:pt>
    <dgm:pt modelId="{1CFED3C3-9235-40F5-BC4C-E3A61563E9EF}" type="pres">
      <dgm:prSet presAssocID="{40DD9044-C0CA-4376-915D-30D1E7FA90B2}" presName="compNode" presStyleCnt="0"/>
      <dgm:spPr/>
    </dgm:pt>
    <dgm:pt modelId="{1EF64983-7973-4533-96A4-4C246E00B0C8}" type="pres">
      <dgm:prSet presAssocID="{40DD9044-C0CA-4376-915D-30D1E7FA90B2}" presName="bgRect" presStyleLbl="bgShp" presStyleIdx="3" presStyleCnt="6"/>
      <dgm:spPr/>
    </dgm:pt>
    <dgm:pt modelId="{4783AF72-A0B9-4F59-9073-D2809F8B250C}" type="pres">
      <dgm:prSet presAssocID="{40DD9044-C0CA-4376-915D-30D1E7FA90B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109208D6-2F6C-4402-BDD7-40F645338284}" type="pres">
      <dgm:prSet presAssocID="{40DD9044-C0CA-4376-915D-30D1E7FA90B2}" presName="spaceRect" presStyleCnt="0"/>
      <dgm:spPr/>
    </dgm:pt>
    <dgm:pt modelId="{9DC30B07-FE86-4EC3-B3D9-1988303D3EC1}" type="pres">
      <dgm:prSet presAssocID="{40DD9044-C0CA-4376-915D-30D1E7FA90B2}" presName="parTx" presStyleLbl="revTx" presStyleIdx="3" presStyleCnt="6">
        <dgm:presLayoutVars>
          <dgm:chMax val="0"/>
          <dgm:chPref val="0"/>
        </dgm:presLayoutVars>
      </dgm:prSet>
      <dgm:spPr/>
    </dgm:pt>
    <dgm:pt modelId="{F6F15498-8E26-4471-9A51-D4B9DC3FCC39}" type="pres">
      <dgm:prSet presAssocID="{A26E595A-70A1-43E7-9BD3-ED9EE1B58F1D}" presName="sibTrans" presStyleCnt="0"/>
      <dgm:spPr/>
    </dgm:pt>
    <dgm:pt modelId="{85232E46-2997-47A8-B351-C95F3ECFD8F0}" type="pres">
      <dgm:prSet presAssocID="{E505E9F2-740B-4C48-B694-F20AB368C472}" presName="compNode" presStyleCnt="0"/>
      <dgm:spPr/>
    </dgm:pt>
    <dgm:pt modelId="{26AAC547-5F4D-4053-9DC5-886B0B769269}" type="pres">
      <dgm:prSet presAssocID="{E505E9F2-740B-4C48-B694-F20AB368C472}" presName="bgRect" presStyleLbl="bgShp" presStyleIdx="4" presStyleCnt="6"/>
      <dgm:spPr/>
    </dgm:pt>
    <dgm:pt modelId="{D00DC09D-76EE-4B7D-ACDB-D136F2BE1209}" type="pres">
      <dgm:prSet presAssocID="{E505E9F2-740B-4C48-B694-F20AB368C47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1305EB26-2ABC-451A-8AF9-BAEF2D51B9B4}" type="pres">
      <dgm:prSet presAssocID="{E505E9F2-740B-4C48-B694-F20AB368C472}" presName="spaceRect" presStyleCnt="0"/>
      <dgm:spPr/>
    </dgm:pt>
    <dgm:pt modelId="{496FD58B-8174-45AC-ADF8-9DEB3FEDF09E}" type="pres">
      <dgm:prSet presAssocID="{E505E9F2-740B-4C48-B694-F20AB368C472}" presName="parTx" presStyleLbl="revTx" presStyleIdx="4" presStyleCnt="6">
        <dgm:presLayoutVars>
          <dgm:chMax val="0"/>
          <dgm:chPref val="0"/>
        </dgm:presLayoutVars>
      </dgm:prSet>
      <dgm:spPr/>
    </dgm:pt>
    <dgm:pt modelId="{FA72AD5F-7410-44DE-A584-665E660FE370}" type="pres">
      <dgm:prSet presAssocID="{E91E1A60-130F-43C9-98C2-69EA666BF8C7}" presName="sibTrans" presStyleCnt="0"/>
      <dgm:spPr/>
    </dgm:pt>
    <dgm:pt modelId="{41F9F488-FC98-4A16-9B66-F6E78C5C1A8E}" type="pres">
      <dgm:prSet presAssocID="{4ABB4C71-E15C-49F9-84D9-E80097C67911}" presName="compNode" presStyleCnt="0"/>
      <dgm:spPr/>
    </dgm:pt>
    <dgm:pt modelId="{8A8EC309-F94E-4B3C-B06B-D049D4E6C2A8}" type="pres">
      <dgm:prSet presAssocID="{4ABB4C71-E15C-49F9-84D9-E80097C67911}" presName="bgRect" presStyleLbl="bgShp" presStyleIdx="5" presStyleCnt="6"/>
      <dgm:spPr/>
    </dgm:pt>
    <dgm:pt modelId="{DF192EEA-84B3-460B-ADCC-DF5AEA9AAE8A}" type="pres">
      <dgm:prSet presAssocID="{4ABB4C71-E15C-49F9-84D9-E80097C6791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al"/>
        </a:ext>
      </dgm:extLst>
    </dgm:pt>
    <dgm:pt modelId="{A8B168AB-B482-4748-8C7E-ACF8CF991534}" type="pres">
      <dgm:prSet presAssocID="{4ABB4C71-E15C-49F9-84D9-E80097C67911}" presName="spaceRect" presStyleCnt="0"/>
      <dgm:spPr/>
    </dgm:pt>
    <dgm:pt modelId="{D967157A-6A1B-48BD-AD9B-E08333AB2C68}" type="pres">
      <dgm:prSet presAssocID="{4ABB4C71-E15C-49F9-84D9-E80097C6791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979E907-5A13-42A5-ABC6-3D9240068337}" srcId="{6F005428-AF59-4BD5-94B8-240B47394BE9}" destId="{E505E9F2-740B-4C48-B694-F20AB368C472}" srcOrd="4" destOrd="0" parTransId="{2CD09C9D-BA36-4F68-BF87-9906ABF6EDCC}" sibTransId="{E91E1A60-130F-43C9-98C2-69EA666BF8C7}"/>
    <dgm:cxn modelId="{29777116-0223-444B-B9B9-271B8F91CE1C}" type="presOf" srcId="{4ABB4C71-E15C-49F9-84D9-E80097C67911}" destId="{D967157A-6A1B-48BD-AD9B-E08333AB2C68}" srcOrd="0" destOrd="0" presId="urn:microsoft.com/office/officeart/2018/2/layout/IconVerticalSolidList"/>
    <dgm:cxn modelId="{3A0BE81F-C006-4A43-B918-0CD10A4A9443}" type="presOf" srcId="{8C7DB424-ED70-4AC4-8C69-E35BEAB77773}" destId="{2663159E-3212-4253-BD3A-304D1F0308C2}" srcOrd="0" destOrd="0" presId="urn:microsoft.com/office/officeart/2018/2/layout/IconVerticalSolidList"/>
    <dgm:cxn modelId="{A2C5826A-00EA-454E-954C-A4B03AC3DC01}" srcId="{6F005428-AF59-4BD5-94B8-240B47394BE9}" destId="{8C7DB424-ED70-4AC4-8C69-E35BEAB77773}" srcOrd="2" destOrd="0" parTransId="{D46F7DDA-D69B-4FDA-9C76-CF4C0F01B3FD}" sibTransId="{394084E4-1879-4ADE-91D9-2F3755C77E57}"/>
    <dgm:cxn modelId="{309E766B-A144-481C-932D-7C00F385069C}" type="presOf" srcId="{6F005428-AF59-4BD5-94B8-240B47394BE9}" destId="{92F5342D-4721-4F36-873C-9A19A41DA436}" srcOrd="0" destOrd="0" presId="urn:microsoft.com/office/officeart/2018/2/layout/IconVerticalSolidList"/>
    <dgm:cxn modelId="{DF87B68A-F93E-4290-8014-FB5095FF7B0F}" srcId="{6F005428-AF59-4BD5-94B8-240B47394BE9}" destId="{E3513F01-0D3E-44D0-BC53-003A85F24E07}" srcOrd="1" destOrd="0" parTransId="{0645AF11-7CFC-4BFE-835C-AD1803B36D21}" sibTransId="{0B6781AD-7F87-46E1-8DE1-03A5CAB9AA97}"/>
    <dgm:cxn modelId="{44F6289D-A1FE-42C1-A275-414A1F78CF34}" srcId="{6F005428-AF59-4BD5-94B8-240B47394BE9}" destId="{40DD9044-C0CA-4376-915D-30D1E7FA90B2}" srcOrd="3" destOrd="0" parTransId="{FF8505EC-B4C4-403E-B149-3AB085D6DA3D}" sibTransId="{A26E595A-70A1-43E7-9BD3-ED9EE1B58F1D}"/>
    <dgm:cxn modelId="{C0A6E0AB-53E6-4DA8-B994-5F8E31BD98B0}" srcId="{6F005428-AF59-4BD5-94B8-240B47394BE9}" destId="{4ABB4C71-E15C-49F9-84D9-E80097C67911}" srcOrd="5" destOrd="0" parTransId="{01BBC1CB-13DA-437F-ACB0-13EA841FF3B3}" sibTransId="{5C5F86E6-61FF-4949-B847-4A10D1515371}"/>
    <dgm:cxn modelId="{1378EEBC-9602-46D4-855A-CE24ED1031DF}" srcId="{6F005428-AF59-4BD5-94B8-240B47394BE9}" destId="{2FD99551-DD16-4169-86F5-E723F4330FFB}" srcOrd="0" destOrd="0" parTransId="{57A908FC-F2D1-44C3-B93C-7EAA5BA7D33A}" sibTransId="{ED00EDE9-5F26-47A2-B34D-DB168D28FF74}"/>
    <dgm:cxn modelId="{017EA3BF-2190-485E-B422-6C79D56A0CB3}" type="presOf" srcId="{E3513F01-0D3E-44D0-BC53-003A85F24E07}" destId="{FF4664A2-CD56-46FB-B2F3-21E4D012FADF}" srcOrd="0" destOrd="0" presId="urn:microsoft.com/office/officeart/2018/2/layout/IconVerticalSolidList"/>
    <dgm:cxn modelId="{681AB8DA-0E26-432C-838A-C984AFEBA152}" type="presOf" srcId="{E505E9F2-740B-4C48-B694-F20AB368C472}" destId="{496FD58B-8174-45AC-ADF8-9DEB3FEDF09E}" srcOrd="0" destOrd="0" presId="urn:microsoft.com/office/officeart/2018/2/layout/IconVerticalSolidList"/>
    <dgm:cxn modelId="{A5CDD8DB-0E58-4742-A785-21D2754B7D22}" type="presOf" srcId="{40DD9044-C0CA-4376-915D-30D1E7FA90B2}" destId="{9DC30B07-FE86-4EC3-B3D9-1988303D3EC1}" srcOrd="0" destOrd="0" presId="urn:microsoft.com/office/officeart/2018/2/layout/IconVerticalSolidList"/>
    <dgm:cxn modelId="{71ACDBDC-2411-481D-87FE-D4B6381471E2}" type="presOf" srcId="{2FD99551-DD16-4169-86F5-E723F4330FFB}" destId="{F2F28AD6-0C7C-453D-9329-1510D6B52719}" srcOrd="0" destOrd="0" presId="urn:microsoft.com/office/officeart/2018/2/layout/IconVerticalSolidList"/>
    <dgm:cxn modelId="{7EA05323-A440-43EB-B531-31AA7AC0D136}" type="presParOf" srcId="{92F5342D-4721-4F36-873C-9A19A41DA436}" destId="{B94583CE-5C16-47A2-9A21-A8F24A3133E9}" srcOrd="0" destOrd="0" presId="urn:microsoft.com/office/officeart/2018/2/layout/IconVerticalSolidList"/>
    <dgm:cxn modelId="{1D71C875-AF09-4435-9AAD-569D5C97F33C}" type="presParOf" srcId="{B94583CE-5C16-47A2-9A21-A8F24A3133E9}" destId="{B6A21C55-D2F7-4561-BC2D-72A28FC92886}" srcOrd="0" destOrd="0" presId="urn:microsoft.com/office/officeart/2018/2/layout/IconVerticalSolidList"/>
    <dgm:cxn modelId="{96CAD33E-4CC8-45CF-BE2C-F2B90E7D9EDB}" type="presParOf" srcId="{B94583CE-5C16-47A2-9A21-A8F24A3133E9}" destId="{211E98CC-BBC9-40D3-971C-A107CA18AC07}" srcOrd="1" destOrd="0" presId="urn:microsoft.com/office/officeart/2018/2/layout/IconVerticalSolidList"/>
    <dgm:cxn modelId="{4EF8DC43-8177-4CC0-AA59-5DCE3EDD5AE0}" type="presParOf" srcId="{B94583CE-5C16-47A2-9A21-A8F24A3133E9}" destId="{96B3866B-EA8C-4B67-9AB8-FFAD552A7F61}" srcOrd="2" destOrd="0" presId="urn:microsoft.com/office/officeart/2018/2/layout/IconVerticalSolidList"/>
    <dgm:cxn modelId="{5F41260B-6A8E-474F-BA3E-47578EA0F5E0}" type="presParOf" srcId="{B94583CE-5C16-47A2-9A21-A8F24A3133E9}" destId="{F2F28AD6-0C7C-453D-9329-1510D6B52719}" srcOrd="3" destOrd="0" presId="urn:microsoft.com/office/officeart/2018/2/layout/IconVerticalSolidList"/>
    <dgm:cxn modelId="{A867F5EF-1AAA-4806-ACD3-005CB3739803}" type="presParOf" srcId="{92F5342D-4721-4F36-873C-9A19A41DA436}" destId="{46BB3240-4915-4484-AD02-4C79071C2844}" srcOrd="1" destOrd="0" presId="urn:microsoft.com/office/officeart/2018/2/layout/IconVerticalSolidList"/>
    <dgm:cxn modelId="{D6257154-F7CB-4424-AA83-7916EC5ED07F}" type="presParOf" srcId="{92F5342D-4721-4F36-873C-9A19A41DA436}" destId="{A019634E-0255-4A6E-8242-74B62C34B6A1}" srcOrd="2" destOrd="0" presId="urn:microsoft.com/office/officeart/2018/2/layout/IconVerticalSolidList"/>
    <dgm:cxn modelId="{10A0C760-40C3-4F93-B884-A4384F473AC2}" type="presParOf" srcId="{A019634E-0255-4A6E-8242-74B62C34B6A1}" destId="{F2644D3F-300F-4E7A-8E30-50CF5146A943}" srcOrd="0" destOrd="0" presId="urn:microsoft.com/office/officeart/2018/2/layout/IconVerticalSolidList"/>
    <dgm:cxn modelId="{2FB723BF-3F5D-4C83-8935-9A6011759AE9}" type="presParOf" srcId="{A019634E-0255-4A6E-8242-74B62C34B6A1}" destId="{CFD73B27-560B-4146-8F3F-B8B79AF7F106}" srcOrd="1" destOrd="0" presId="urn:microsoft.com/office/officeart/2018/2/layout/IconVerticalSolidList"/>
    <dgm:cxn modelId="{B8A0F6E1-3BBF-4BF8-AC40-05DB3D3F2071}" type="presParOf" srcId="{A019634E-0255-4A6E-8242-74B62C34B6A1}" destId="{D0587875-3715-4087-AB28-7A274D0383E0}" srcOrd="2" destOrd="0" presId="urn:microsoft.com/office/officeart/2018/2/layout/IconVerticalSolidList"/>
    <dgm:cxn modelId="{C4FABD2F-76FC-4AD6-B2A2-274D8092B8DB}" type="presParOf" srcId="{A019634E-0255-4A6E-8242-74B62C34B6A1}" destId="{FF4664A2-CD56-46FB-B2F3-21E4D012FADF}" srcOrd="3" destOrd="0" presId="urn:microsoft.com/office/officeart/2018/2/layout/IconVerticalSolidList"/>
    <dgm:cxn modelId="{C86EF5A8-B093-4250-987A-865D1E73A5A0}" type="presParOf" srcId="{92F5342D-4721-4F36-873C-9A19A41DA436}" destId="{19381DD2-13A3-4480-995F-87BD53F31554}" srcOrd="3" destOrd="0" presId="urn:microsoft.com/office/officeart/2018/2/layout/IconVerticalSolidList"/>
    <dgm:cxn modelId="{F74EC8B8-F327-42A7-8266-4CCF7B4EA068}" type="presParOf" srcId="{92F5342D-4721-4F36-873C-9A19A41DA436}" destId="{AB51D417-1773-44D1-B31B-E5905A370048}" srcOrd="4" destOrd="0" presId="urn:microsoft.com/office/officeart/2018/2/layout/IconVerticalSolidList"/>
    <dgm:cxn modelId="{C5DD1F6C-B392-4EB6-98B4-BB81287CCEA8}" type="presParOf" srcId="{AB51D417-1773-44D1-B31B-E5905A370048}" destId="{C7910072-0D19-4ADF-B50F-2807558C664C}" srcOrd="0" destOrd="0" presId="urn:microsoft.com/office/officeart/2018/2/layout/IconVerticalSolidList"/>
    <dgm:cxn modelId="{48889CF8-2C5A-4D6F-A7FC-D1A77DE7001B}" type="presParOf" srcId="{AB51D417-1773-44D1-B31B-E5905A370048}" destId="{693CEB1A-2ACE-4C25-967D-2DB3C2747D78}" srcOrd="1" destOrd="0" presId="urn:microsoft.com/office/officeart/2018/2/layout/IconVerticalSolidList"/>
    <dgm:cxn modelId="{65C3AC53-DB41-4000-8326-99200AD3894A}" type="presParOf" srcId="{AB51D417-1773-44D1-B31B-E5905A370048}" destId="{9768EF78-2A60-46AD-9367-C786989A3D26}" srcOrd="2" destOrd="0" presId="urn:microsoft.com/office/officeart/2018/2/layout/IconVerticalSolidList"/>
    <dgm:cxn modelId="{E8669C1F-87E3-4DC2-B25D-83E82E0C77CC}" type="presParOf" srcId="{AB51D417-1773-44D1-B31B-E5905A370048}" destId="{2663159E-3212-4253-BD3A-304D1F0308C2}" srcOrd="3" destOrd="0" presId="urn:microsoft.com/office/officeart/2018/2/layout/IconVerticalSolidList"/>
    <dgm:cxn modelId="{0F516D3E-47D4-4E6A-9FA2-1816257153D1}" type="presParOf" srcId="{92F5342D-4721-4F36-873C-9A19A41DA436}" destId="{E79E3C28-599B-4B37-BD2D-F8E13A651383}" srcOrd="5" destOrd="0" presId="urn:microsoft.com/office/officeart/2018/2/layout/IconVerticalSolidList"/>
    <dgm:cxn modelId="{B2701AEF-1FEB-4258-AE6D-BF8AA22A6811}" type="presParOf" srcId="{92F5342D-4721-4F36-873C-9A19A41DA436}" destId="{1CFED3C3-9235-40F5-BC4C-E3A61563E9EF}" srcOrd="6" destOrd="0" presId="urn:microsoft.com/office/officeart/2018/2/layout/IconVerticalSolidList"/>
    <dgm:cxn modelId="{5EB9F3FC-755F-4E1C-9601-70438838C5D8}" type="presParOf" srcId="{1CFED3C3-9235-40F5-BC4C-E3A61563E9EF}" destId="{1EF64983-7973-4533-96A4-4C246E00B0C8}" srcOrd="0" destOrd="0" presId="urn:microsoft.com/office/officeart/2018/2/layout/IconVerticalSolidList"/>
    <dgm:cxn modelId="{E3E8B109-DC33-46A5-95C7-3415A10E64F7}" type="presParOf" srcId="{1CFED3C3-9235-40F5-BC4C-E3A61563E9EF}" destId="{4783AF72-A0B9-4F59-9073-D2809F8B250C}" srcOrd="1" destOrd="0" presId="urn:microsoft.com/office/officeart/2018/2/layout/IconVerticalSolidList"/>
    <dgm:cxn modelId="{A36F7B0B-8EDA-41CB-A6A4-2D3AD0EC8632}" type="presParOf" srcId="{1CFED3C3-9235-40F5-BC4C-E3A61563E9EF}" destId="{109208D6-2F6C-4402-BDD7-40F645338284}" srcOrd="2" destOrd="0" presId="urn:microsoft.com/office/officeart/2018/2/layout/IconVerticalSolidList"/>
    <dgm:cxn modelId="{E3B339D9-2D27-45E0-BBCC-F4842B7A18F4}" type="presParOf" srcId="{1CFED3C3-9235-40F5-BC4C-E3A61563E9EF}" destId="{9DC30B07-FE86-4EC3-B3D9-1988303D3EC1}" srcOrd="3" destOrd="0" presId="urn:microsoft.com/office/officeart/2018/2/layout/IconVerticalSolidList"/>
    <dgm:cxn modelId="{CFEF1CA7-B4EE-4944-AA63-102FAFB6E570}" type="presParOf" srcId="{92F5342D-4721-4F36-873C-9A19A41DA436}" destId="{F6F15498-8E26-4471-9A51-D4B9DC3FCC39}" srcOrd="7" destOrd="0" presId="urn:microsoft.com/office/officeart/2018/2/layout/IconVerticalSolidList"/>
    <dgm:cxn modelId="{68FB2D2E-D1D2-4D94-9BE9-9CFCEE1294F9}" type="presParOf" srcId="{92F5342D-4721-4F36-873C-9A19A41DA436}" destId="{85232E46-2997-47A8-B351-C95F3ECFD8F0}" srcOrd="8" destOrd="0" presId="urn:microsoft.com/office/officeart/2018/2/layout/IconVerticalSolidList"/>
    <dgm:cxn modelId="{EF4D23CD-A19F-4159-AA2F-7205C2D1CE7B}" type="presParOf" srcId="{85232E46-2997-47A8-B351-C95F3ECFD8F0}" destId="{26AAC547-5F4D-4053-9DC5-886B0B769269}" srcOrd="0" destOrd="0" presId="urn:microsoft.com/office/officeart/2018/2/layout/IconVerticalSolidList"/>
    <dgm:cxn modelId="{0E8657B1-23C5-46E3-88AD-7ECAA1C1C7AD}" type="presParOf" srcId="{85232E46-2997-47A8-B351-C95F3ECFD8F0}" destId="{D00DC09D-76EE-4B7D-ACDB-D136F2BE1209}" srcOrd="1" destOrd="0" presId="urn:microsoft.com/office/officeart/2018/2/layout/IconVerticalSolidList"/>
    <dgm:cxn modelId="{7A9124C3-3D96-48F9-ABEC-107019546289}" type="presParOf" srcId="{85232E46-2997-47A8-B351-C95F3ECFD8F0}" destId="{1305EB26-2ABC-451A-8AF9-BAEF2D51B9B4}" srcOrd="2" destOrd="0" presId="urn:microsoft.com/office/officeart/2018/2/layout/IconVerticalSolidList"/>
    <dgm:cxn modelId="{AC21883C-4EDF-4E01-A1F3-42812952F565}" type="presParOf" srcId="{85232E46-2997-47A8-B351-C95F3ECFD8F0}" destId="{496FD58B-8174-45AC-ADF8-9DEB3FEDF09E}" srcOrd="3" destOrd="0" presId="urn:microsoft.com/office/officeart/2018/2/layout/IconVerticalSolidList"/>
    <dgm:cxn modelId="{89641555-FF21-4A17-925C-11C2AC5340F1}" type="presParOf" srcId="{92F5342D-4721-4F36-873C-9A19A41DA436}" destId="{FA72AD5F-7410-44DE-A584-665E660FE370}" srcOrd="9" destOrd="0" presId="urn:microsoft.com/office/officeart/2018/2/layout/IconVerticalSolidList"/>
    <dgm:cxn modelId="{305DCAB7-9221-4714-8331-B8A8F739007D}" type="presParOf" srcId="{92F5342D-4721-4F36-873C-9A19A41DA436}" destId="{41F9F488-FC98-4A16-9B66-F6E78C5C1A8E}" srcOrd="10" destOrd="0" presId="urn:microsoft.com/office/officeart/2018/2/layout/IconVerticalSolidList"/>
    <dgm:cxn modelId="{2B19025D-2CA6-4C5A-AA8F-6407B134C813}" type="presParOf" srcId="{41F9F488-FC98-4A16-9B66-F6E78C5C1A8E}" destId="{8A8EC309-F94E-4B3C-B06B-D049D4E6C2A8}" srcOrd="0" destOrd="0" presId="urn:microsoft.com/office/officeart/2018/2/layout/IconVerticalSolidList"/>
    <dgm:cxn modelId="{448F4330-3C28-4190-B06A-46BEAB903840}" type="presParOf" srcId="{41F9F488-FC98-4A16-9B66-F6E78C5C1A8E}" destId="{DF192EEA-84B3-460B-ADCC-DF5AEA9AAE8A}" srcOrd="1" destOrd="0" presId="urn:microsoft.com/office/officeart/2018/2/layout/IconVerticalSolidList"/>
    <dgm:cxn modelId="{34578B02-D85A-4E05-86F5-F22288D073F9}" type="presParOf" srcId="{41F9F488-FC98-4A16-9B66-F6E78C5C1A8E}" destId="{A8B168AB-B482-4748-8C7E-ACF8CF991534}" srcOrd="2" destOrd="0" presId="urn:microsoft.com/office/officeart/2018/2/layout/IconVerticalSolidList"/>
    <dgm:cxn modelId="{A2F2A8A8-9425-47CD-AEDD-A1AB0CA4C877}" type="presParOf" srcId="{41F9F488-FC98-4A16-9B66-F6E78C5C1A8E}" destId="{D967157A-6A1B-48BD-AD9B-E08333AB2C6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0A20D7-4248-4048-8BD3-25B5BCDD1541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CF62F0F-36E8-430C-9AD1-8052F9DCC351}">
      <dgm:prSet/>
      <dgm:spPr/>
      <dgm:t>
        <a:bodyPr/>
        <a:lstStyle/>
        <a:p>
          <a:r>
            <a:rPr lang="en-US" b="0" i="0"/>
            <a:t>The skills developed in this module will support my academic studies and future career.</a:t>
          </a:r>
          <a:endParaRPr lang="en-US"/>
        </a:p>
      </dgm:t>
    </dgm:pt>
    <dgm:pt modelId="{D68CC1A1-FA1B-44FB-B341-43DB0B989142}" type="parTrans" cxnId="{B1224F1E-DAD9-4595-BB15-CEBC4D7BAA27}">
      <dgm:prSet/>
      <dgm:spPr/>
      <dgm:t>
        <a:bodyPr/>
        <a:lstStyle/>
        <a:p>
          <a:endParaRPr lang="en-US"/>
        </a:p>
      </dgm:t>
    </dgm:pt>
    <dgm:pt modelId="{63AADAF4-8B9B-4590-AA69-AB219624A128}" type="sibTrans" cxnId="{B1224F1E-DAD9-4595-BB15-CEBC4D7BAA27}">
      <dgm:prSet/>
      <dgm:spPr/>
      <dgm:t>
        <a:bodyPr/>
        <a:lstStyle/>
        <a:p>
          <a:endParaRPr lang="en-US"/>
        </a:p>
      </dgm:t>
    </dgm:pt>
    <dgm:pt modelId="{CBD8F282-9B58-46E3-8517-84FAEA38042C}">
      <dgm:prSet/>
      <dgm:spPr/>
      <dgm:t>
        <a:bodyPr/>
        <a:lstStyle/>
        <a:p>
          <a:r>
            <a:rPr lang="en-US" b="0" i="0"/>
            <a:t>I will use Excel for data analysis, research tasks and assignments in my studies.</a:t>
          </a:r>
          <a:endParaRPr lang="en-US"/>
        </a:p>
      </dgm:t>
    </dgm:pt>
    <dgm:pt modelId="{3EEE70F0-F9A8-4C88-9D3C-85CB6F93095A}" type="parTrans" cxnId="{FFE0B2F4-7FDD-4FA2-A8DA-A8ABA3BD3055}">
      <dgm:prSet/>
      <dgm:spPr/>
      <dgm:t>
        <a:bodyPr/>
        <a:lstStyle/>
        <a:p>
          <a:endParaRPr lang="en-US"/>
        </a:p>
      </dgm:t>
    </dgm:pt>
    <dgm:pt modelId="{8711B3D9-4568-4B11-8093-F9EFF8C08932}" type="sibTrans" cxnId="{FFE0B2F4-7FDD-4FA2-A8DA-A8ABA3BD3055}">
      <dgm:prSet/>
      <dgm:spPr/>
      <dgm:t>
        <a:bodyPr/>
        <a:lstStyle/>
        <a:p>
          <a:endParaRPr lang="en-US"/>
        </a:p>
      </dgm:t>
    </dgm:pt>
    <dgm:pt modelId="{B36E3A21-9192-46DC-98A5-95D4FA479AFD}">
      <dgm:prSet/>
      <dgm:spPr/>
      <dgm:t>
        <a:bodyPr/>
        <a:lstStyle/>
        <a:p>
          <a:r>
            <a:rPr lang="en-US" b="0" i="0"/>
            <a:t>Digital communication tools will help me collaborate effectively with lecturers and classmates.</a:t>
          </a:r>
          <a:endParaRPr lang="en-US"/>
        </a:p>
      </dgm:t>
    </dgm:pt>
    <dgm:pt modelId="{CF19BDF7-AF64-4BD5-B2B2-E737FA51AB30}" type="parTrans" cxnId="{D393EF90-279D-463C-9846-EC43DF76DF5D}">
      <dgm:prSet/>
      <dgm:spPr/>
      <dgm:t>
        <a:bodyPr/>
        <a:lstStyle/>
        <a:p>
          <a:endParaRPr lang="en-US"/>
        </a:p>
      </dgm:t>
    </dgm:pt>
    <dgm:pt modelId="{D7EAE307-15FA-4F3D-A9A5-159A4E834C2F}" type="sibTrans" cxnId="{D393EF90-279D-463C-9846-EC43DF76DF5D}">
      <dgm:prSet/>
      <dgm:spPr/>
      <dgm:t>
        <a:bodyPr/>
        <a:lstStyle/>
        <a:p>
          <a:endParaRPr lang="en-US"/>
        </a:p>
      </dgm:t>
    </dgm:pt>
    <dgm:pt modelId="{30A8C98E-75DC-4DD6-95B3-F843D6B4FB7B}">
      <dgm:prSet/>
      <dgm:spPr/>
      <dgm:t>
        <a:bodyPr/>
        <a:lstStyle/>
        <a:p>
          <a:r>
            <a:rPr lang="en-US" b="0" i="0"/>
            <a:t>My improved skills in Office 365 applications will also be valuable in professional environments.</a:t>
          </a:r>
          <a:endParaRPr lang="en-US"/>
        </a:p>
      </dgm:t>
    </dgm:pt>
    <dgm:pt modelId="{96ECA233-8D0D-47BB-8BA5-0D223CEA6F6D}" type="parTrans" cxnId="{A81C5581-4FF6-47CF-B833-6C84E877899D}">
      <dgm:prSet/>
      <dgm:spPr/>
      <dgm:t>
        <a:bodyPr/>
        <a:lstStyle/>
        <a:p>
          <a:endParaRPr lang="en-US"/>
        </a:p>
      </dgm:t>
    </dgm:pt>
    <dgm:pt modelId="{740D0757-41A3-476E-8B23-AABE5586C245}" type="sibTrans" cxnId="{A81C5581-4FF6-47CF-B833-6C84E877899D}">
      <dgm:prSet/>
      <dgm:spPr/>
      <dgm:t>
        <a:bodyPr/>
        <a:lstStyle/>
        <a:p>
          <a:endParaRPr lang="en-US"/>
        </a:p>
      </dgm:t>
    </dgm:pt>
    <dgm:pt modelId="{3E3F0429-2FD7-4509-9B05-0341E5EA0137}">
      <dgm:prSet/>
      <dgm:spPr/>
      <dgm:t>
        <a:bodyPr/>
        <a:lstStyle/>
        <a:p>
          <a:r>
            <a:rPr lang="en-US" b="0" i="0"/>
            <a:t>As I plan to work in the education sector, digital creativity and digital teaching tools will be particularly important.</a:t>
          </a:r>
          <a:endParaRPr lang="en-US"/>
        </a:p>
      </dgm:t>
    </dgm:pt>
    <dgm:pt modelId="{96EE7A38-03C5-4B0B-AAA1-34BD2E290821}" type="parTrans" cxnId="{35A5284F-A977-4604-A1BF-EB193A98385E}">
      <dgm:prSet/>
      <dgm:spPr/>
      <dgm:t>
        <a:bodyPr/>
        <a:lstStyle/>
        <a:p>
          <a:endParaRPr lang="en-US"/>
        </a:p>
      </dgm:t>
    </dgm:pt>
    <dgm:pt modelId="{78849A55-6016-456F-B146-97C28F9ED7A9}" type="sibTrans" cxnId="{35A5284F-A977-4604-A1BF-EB193A98385E}">
      <dgm:prSet/>
      <dgm:spPr/>
      <dgm:t>
        <a:bodyPr/>
        <a:lstStyle/>
        <a:p>
          <a:endParaRPr lang="en-US"/>
        </a:p>
      </dgm:t>
    </dgm:pt>
    <dgm:pt modelId="{18146360-2D85-4FAA-A734-5247800A8CC3}" type="pres">
      <dgm:prSet presAssocID="{DB0A20D7-4248-4048-8BD3-25B5BCDD1541}" presName="outerComposite" presStyleCnt="0">
        <dgm:presLayoutVars>
          <dgm:chMax val="5"/>
          <dgm:dir/>
          <dgm:resizeHandles val="exact"/>
        </dgm:presLayoutVars>
      </dgm:prSet>
      <dgm:spPr/>
    </dgm:pt>
    <dgm:pt modelId="{6ADE6D01-F5CB-477F-8A40-D9E65DA55D4E}" type="pres">
      <dgm:prSet presAssocID="{DB0A20D7-4248-4048-8BD3-25B5BCDD1541}" presName="dummyMaxCanvas" presStyleCnt="0">
        <dgm:presLayoutVars/>
      </dgm:prSet>
      <dgm:spPr/>
    </dgm:pt>
    <dgm:pt modelId="{8AF870AC-21BC-40AD-8DD4-A1EB13A6EF39}" type="pres">
      <dgm:prSet presAssocID="{DB0A20D7-4248-4048-8BD3-25B5BCDD1541}" presName="FiveNodes_1" presStyleLbl="node1" presStyleIdx="0" presStyleCnt="5">
        <dgm:presLayoutVars>
          <dgm:bulletEnabled val="1"/>
        </dgm:presLayoutVars>
      </dgm:prSet>
      <dgm:spPr/>
    </dgm:pt>
    <dgm:pt modelId="{12315428-348C-419D-BB14-D911FBF6B422}" type="pres">
      <dgm:prSet presAssocID="{DB0A20D7-4248-4048-8BD3-25B5BCDD1541}" presName="FiveNodes_2" presStyleLbl="node1" presStyleIdx="1" presStyleCnt="5">
        <dgm:presLayoutVars>
          <dgm:bulletEnabled val="1"/>
        </dgm:presLayoutVars>
      </dgm:prSet>
      <dgm:spPr/>
    </dgm:pt>
    <dgm:pt modelId="{89FF4422-4780-4A98-A81D-02E9FF0846CD}" type="pres">
      <dgm:prSet presAssocID="{DB0A20D7-4248-4048-8BD3-25B5BCDD1541}" presName="FiveNodes_3" presStyleLbl="node1" presStyleIdx="2" presStyleCnt="5">
        <dgm:presLayoutVars>
          <dgm:bulletEnabled val="1"/>
        </dgm:presLayoutVars>
      </dgm:prSet>
      <dgm:spPr/>
    </dgm:pt>
    <dgm:pt modelId="{DE3A1867-10B0-4C3C-AD77-14B5BE63CB24}" type="pres">
      <dgm:prSet presAssocID="{DB0A20D7-4248-4048-8BD3-25B5BCDD1541}" presName="FiveNodes_4" presStyleLbl="node1" presStyleIdx="3" presStyleCnt="5">
        <dgm:presLayoutVars>
          <dgm:bulletEnabled val="1"/>
        </dgm:presLayoutVars>
      </dgm:prSet>
      <dgm:spPr/>
    </dgm:pt>
    <dgm:pt modelId="{A897C91A-BD83-4E03-9F51-EF832BA92588}" type="pres">
      <dgm:prSet presAssocID="{DB0A20D7-4248-4048-8BD3-25B5BCDD1541}" presName="FiveNodes_5" presStyleLbl="node1" presStyleIdx="4" presStyleCnt="5">
        <dgm:presLayoutVars>
          <dgm:bulletEnabled val="1"/>
        </dgm:presLayoutVars>
      </dgm:prSet>
      <dgm:spPr/>
    </dgm:pt>
    <dgm:pt modelId="{B88D0C5A-E472-44DE-807E-47F219A6EA15}" type="pres">
      <dgm:prSet presAssocID="{DB0A20D7-4248-4048-8BD3-25B5BCDD1541}" presName="FiveConn_1-2" presStyleLbl="fgAccFollowNode1" presStyleIdx="0" presStyleCnt="4">
        <dgm:presLayoutVars>
          <dgm:bulletEnabled val="1"/>
        </dgm:presLayoutVars>
      </dgm:prSet>
      <dgm:spPr/>
    </dgm:pt>
    <dgm:pt modelId="{9E9ADF38-54A9-46C3-9508-E39FE8FC1C1C}" type="pres">
      <dgm:prSet presAssocID="{DB0A20D7-4248-4048-8BD3-25B5BCDD1541}" presName="FiveConn_2-3" presStyleLbl="fgAccFollowNode1" presStyleIdx="1" presStyleCnt="4">
        <dgm:presLayoutVars>
          <dgm:bulletEnabled val="1"/>
        </dgm:presLayoutVars>
      </dgm:prSet>
      <dgm:spPr/>
    </dgm:pt>
    <dgm:pt modelId="{160422DB-1E34-4860-86B0-46F2A8A7B7A6}" type="pres">
      <dgm:prSet presAssocID="{DB0A20D7-4248-4048-8BD3-25B5BCDD1541}" presName="FiveConn_3-4" presStyleLbl="fgAccFollowNode1" presStyleIdx="2" presStyleCnt="4">
        <dgm:presLayoutVars>
          <dgm:bulletEnabled val="1"/>
        </dgm:presLayoutVars>
      </dgm:prSet>
      <dgm:spPr/>
    </dgm:pt>
    <dgm:pt modelId="{705EA62B-8CC3-4020-BECD-331B1C9491F3}" type="pres">
      <dgm:prSet presAssocID="{DB0A20D7-4248-4048-8BD3-25B5BCDD1541}" presName="FiveConn_4-5" presStyleLbl="fgAccFollowNode1" presStyleIdx="3" presStyleCnt="4">
        <dgm:presLayoutVars>
          <dgm:bulletEnabled val="1"/>
        </dgm:presLayoutVars>
      </dgm:prSet>
      <dgm:spPr/>
    </dgm:pt>
    <dgm:pt modelId="{1D260F53-BBC1-4DB1-9E37-F33EB5609C85}" type="pres">
      <dgm:prSet presAssocID="{DB0A20D7-4248-4048-8BD3-25B5BCDD1541}" presName="FiveNodes_1_text" presStyleLbl="node1" presStyleIdx="4" presStyleCnt="5">
        <dgm:presLayoutVars>
          <dgm:bulletEnabled val="1"/>
        </dgm:presLayoutVars>
      </dgm:prSet>
      <dgm:spPr/>
    </dgm:pt>
    <dgm:pt modelId="{59FCAA16-A17E-4AEE-9724-988E5FB3734A}" type="pres">
      <dgm:prSet presAssocID="{DB0A20D7-4248-4048-8BD3-25B5BCDD1541}" presName="FiveNodes_2_text" presStyleLbl="node1" presStyleIdx="4" presStyleCnt="5">
        <dgm:presLayoutVars>
          <dgm:bulletEnabled val="1"/>
        </dgm:presLayoutVars>
      </dgm:prSet>
      <dgm:spPr/>
    </dgm:pt>
    <dgm:pt modelId="{0DB6AAE3-7653-4A99-A047-D699F6CD761A}" type="pres">
      <dgm:prSet presAssocID="{DB0A20D7-4248-4048-8BD3-25B5BCDD1541}" presName="FiveNodes_3_text" presStyleLbl="node1" presStyleIdx="4" presStyleCnt="5">
        <dgm:presLayoutVars>
          <dgm:bulletEnabled val="1"/>
        </dgm:presLayoutVars>
      </dgm:prSet>
      <dgm:spPr/>
    </dgm:pt>
    <dgm:pt modelId="{5CD9A407-B221-4A2C-9145-7DAF20B79D39}" type="pres">
      <dgm:prSet presAssocID="{DB0A20D7-4248-4048-8BD3-25B5BCDD1541}" presName="FiveNodes_4_text" presStyleLbl="node1" presStyleIdx="4" presStyleCnt="5">
        <dgm:presLayoutVars>
          <dgm:bulletEnabled val="1"/>
        </dgm:presLayoutVars>
      </dgm:prSet>
      <dgm:spPr/>
    </dgm:pt>
    <dgm:pt modelId="{E0C85DFD-7B45-4D92-B4A7-5B5D22B5D1E5}" type="pres">
      <dgm:prSet presAssocID="{DB0A20D7-4248-4048-8BD3-25B5BCDD154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1D0451C-9FEA-4A10-B4EF-1AB38B8D425B}" type="presOf" srcId="{30A8C98E-75DC-4DD6-95B3-F843D6B4FB7B}" destId="{5CD9A407-B221-4A2C-9145-7DAF20B79D39}" srcOrd="1" destOrd="0" presId="urn:microsoft.com/office/officeart/2005/8/layout/vProcess5"/>
    <dgm:cxn modelId="{B1224F1E-DAD9-4595-BB15-CEBC4D7BAA27}" srcId="{DB0A20D7-4248-4048-8BD3-25B5BCDD1541}" destId="{6CF62F0F-36E8-430C-9AD1-8052F9DCC351}" srcOrd="0" destOrd="0" parTransId="{D68CC1A1-FA1B-44FB-B341-43DB0B989142}" sibTransId="{63AADAF4-8B9B-4590-AA69-AB219624A128}"/>
    <dgm:cxn modelId="{6688982A-73B5-4D70-B9AD-9CC5F94F16FA}" type="presOf" srcId="{3E3F0429-2FD7-4509-9B05-0341E5EA0137}" destId="{A897C91A-BD83-4E03-9F51-EF832BA92588}" srcOrd="0" destOrd="0" presId="urn:microsoft.com/office/officeart/2005/8/layout/vProcess5"/>
    <dgm:cxn modelId="{EAFF0737-E2FC-454B-8B74-2DC1DD441BB2}" type="presOf" srcId="{6CF62F0F-36E8-430C-9AD1-8052F9DCC351}" destId="{1D260F53-BBC1-4DB1-9E37-F33EB5609C85}" srcOrd="1" destOrd="0" presId="urn:microsoft.com/office/officeart/2005/8/layout/vProcess5"/>
    <dgm:cxn modelId="{60195F3F-ECC9-46FF-9DA6-BA279CD241D7}" type="presOf" srcId="{3E3F0429-2FD7-4509-9B05-0341E5EA0137}" destId="{E0C85DFD-7B45-4D92-B4A7-5B5D22B5D1E5}" srcOrd="1" destOrd="0" presId="urn:microsoft.com/office/officeart/2005/8/layout/vProcess5"/>
    <dgm:cxn modelId="{4CE85142-F2E8-48DF-9BF1-742694ABF931}" type="presOf" srcId="{CBD8F282-9B58-46E3-8517-84FAEA38042C}" destId="{12315428-348C-419D-BB14-D911FBF6B422}" srcOrd="0" destOrd="0" presId="urn:microsoft.com/office/officeart/2005/8/layout/vProcess5"/>
    <dgm:cxn modelId="{652A156C-4E7E-4997-B2CF-8582E446AFD7}" type="presOf" srcId="{D7EAE307-15FA-4F3D-A9A5-159A4E834C2F}" destId="{160422DB-1E34-4860-86B0-46F2A8A7B7A6}" srcOrd="0" destOrd="0" presId="urn:microsoft.com/office/officeart/2005/8/layout/vProcess5"/>
    <dgm:cxn modelId="{35A5284F-A977-4604-A1BF-EB193A98385E}" srcId="{DB0A20D7-4248-4048-8BD3-25B5BCDD1541}" destId="{3E3F0429-2FD7-4509-9B05-0341E5EA0137}" srcOrd="4" destOrd="0" parTransId="{96EE7A38-03C5-4B0B-AAA1-34BD2E290821}" sibTransId="{78849A55-6016-456F-B146-97C28F9ED7A9}"/>
    <dgm:cxn modelId="{38D64A52-6E76-449A-8E4A-4332FF80F2FE}" type="presOf" srcId="{B36E3A21-9192-46DC-98A5-95D4FA479AFD}" destId="{89FF4422-4780-4A98-A81D-02E9FF0846CD}" srcOrd="0" destOrd="0" presId="urn:microsoft.com/office/officeart/2005/8/layout/vProcess5"/>
    <dgm:cxn modelId="{A81C5581-4FF6-47CF-B833-6C84E877899D}" srcId="{DB0A20D7-4248-4048-8BD3-25B5BCDD1541}" destId="{30A8C98E-75DC-4DD6-95B3-F843D6B4FB7B}" srcOrd="3" destOrd="0" parTransId="{96ECA233-8D0D-47BB-8BA5-0D223CEA6F6D}" sibTransId="{740D0757-41A3-476E-8B23-AABE5586C245}"/>
    <dgm:cxn modelId="{BCA4128C-3625-49B7-AE50-B99E0D48734A}" type="presOf" srcId="{DB0A20D7-4248-4048-8BD3-25B5BCDD1541}" destId="{18146360-2D85-4FAA-A734-5247800A8CC3}" srcOrd="0" destOrd="0" presId="urn:microsoft.com/office/officeart/2005/8/layout/vProcess5"/>
    <dgm:cxn modelId="{61EE0690-4FBB-42AA-A7F4-A1F853D580A1}" type="presOf" srcId="{CBD8F282-9B58-46E3-8517-84FAEA38042C}" destId="{59FCAA16-A17E-4AEE-9724-988E5FB3734A}" srcOrd="1" destOrd="0" presId="urn:microsoft.com/office/officeart/2005/8/layout/vProcess5"/>
    <dgm:cxn modelId="{D393EF90-279D-463C-9846-EC43DF76DF5D}" srcId="{DB0A20D7-4248-4048-8BD3-25B5BCDD1541}" destId="{B36E3A21-9192-46DC-98A5-95D4FA479AFD}" srcOrd="2" destOrd="0" parTransId="{CF19BDF7-AF64-4BD5-B2B2-E737FA51AB30}" sibTransId="{D7EAE307-15FA-4F3D-A9A5-159A4E834C2F}"/>
    <dgm:cxn modelId="{2E57E697-32C9-4407-A78E-9D6D333A9D56}" type="presOf" srcId="{63AADAF4-8B9B-4590-AA69-AB219624A128}" destId="{B88D0C5A-E472-44DE-807E-47F219A6EA15}" srcOrd="0" destOrd="0" presId="urn:microsoft.com/office/officeart/2005/8/layout/vProcess5"/>
    <dgm:cxn modelId="{5DCAC1C3-811E-4255-9F25-A20E5280DB83}" type="presOf" srcId="{B36E3A21-9192-46DC-98A5-95D4FA479AFD}" destId="{0DB6AAE3-7653-4A99-A047-D699F6CD761A}" srcOrd="1" destOrd="0" presId="urn:microsoft.com/office/officeart/2005/8/layout/vProcess5"/>
    <dgm:cxn modelId="{586152CF-145D-4676-B153-B7C4B41916D1}" type="presOf" srcId="{30A8C98E-75DC-4DD6-95B3-F843D6B4FB7B}" destId="{DE3A1867-10B0-4C3C-AD77-14B5BE63CB24}" srcOrd="0" destOrd="0" presId="urn:microsoft.com/office/officeart/2005/8/layout/vProcess5"/>
    <dgm:cxn modelId="{40D4F3E4-C5A2-40D0-9BBB-C50FC3C8563E}" type="presOf" srcId="{740D0757-41A3-476E-8B23-AABE5586C245}" destId="{705EA62B-8CC3-4020-BECD-331B1C9491F3}" srcOrd="0" destOrd="0" presId="urn:microsoft.com/office/officeart/2005/8/layout/vProcess5"/>
    <dgm:cxn modelId="{FFE0B2F4-7FDD-4FA2-A8DA-A8ABA3BD3055}" srcId="{DB0A20D7-4248-4048-8BD3-25B5BCDD1541}" destId="{CBD8F282-9B58-46E3-8517-84FAEA38042C}" srcOrd="1" destOrd="0" parTransId="{3EEE70F0-F9A8-4C88-9D3C-85CB6F93095A}" sibTransId="{8711B3D9-4568-4B11-8093-F9EFF8C08932}"/>
    <dgm:cxn modelId="{8A4941FE-BAF5-472E-87E8-42E1AB5ADB1A}" type="presOf" srcId="{6CF62F0F-36E8-430C-9AD1-8052F9DCC351}" destId="{8AF870AC-21BC-40AD-8DD4-A1EB13A6EF39}" srcOrd="0" destOrd="0" presId="urn:microsoft.com/office/officeart/2005/8/layout/vProcess5"/>
    <dgm:cxn modelId="{5FD926FF-4138-465C-93D7-7B57DEC56C42}" type="presOf" srcId="{8711B3D9-4568-4B11-8093-F9EFF8C08932}" destId="{9E9ADF38-54A9-46C3-9508-E39FE8FC1C1C}" srcOrd="0" destOrd="0" presId="urn:microsoft.com/office/officeart/2005/8/layout/vProcess5"/>
    <dgm:cxn modelId="{7146ED3C-301D-41D6-ACA9-AB2EB349DE8D}" type="presParOf" srcId="{18146360-2D85-4FAA-A734-5247800A8CC3}" destId="{6ADE6D01-F5CB-477F-8A40-D9E65DA55D4E}" srcOrd="0" destOrd="0" presId="urn:microsoft.com/office/officeart/2005/8/layout/vProcess5"/>
    <dgm:cxn modelId="{D64D5B02-66EB-469A-BCF1-2D201BB60FD1}" type="presParOf" srcId="{18146360-2D85-4FAA-A734-5247800A8CC3}" destId="{8AF870AC-21BC-40AD-8DD4-A1EB13A6EF39}" srcOrd="1" destOrd="0" presId="urn:microsoft.com/office/officeart/2005/8/layout/vProcess5"/>
    <dgm:cxn modelId="{B6FAC26F-648C-40D1-A23E-8D769D012E98}" type="presParOf" srcId="{18146360-2D85-4FAA-A734-5247800A8CC3}" destId="{12315428-348C-419D-BB14-D911FBF6B422}" srcOrd="2" destOrd="0" presId="urn:microsoft.com/office/officeart/2005/8/layout/vProcess5"/>
    <dgm:cxn modelId="{0F71E5EA-C769-49DC-96B3-4630B2A6FF0C}" type="presParOf" srcId="{18146360-2D85-4FAA-A734-5247800A8CC3}" destId="{89FF4422-4780-4A98-A81D-02E9FF0846CD}" srcOrd="3" destOrd="0" presId="urn:microsoft.com/office/officeart/2005/8/layout/vProcess5"/>
    <dgm:cxn modelId="{427A7FA1-53D6-4735-B276-0DF876ED2EFD}" type="presParOf" srcId="{18146360-2D85-4FAA-A734-5247800A8CC3}" destId="{DE3A1867-10B0-4C3C-AD77-14B5BE63CB24}" srcOrd="4" destOrd="0" presId="urn:microsoft.com/office/officeart/2005/8/layout/vProcess5"/>
    <dgm:cxn modelId="{2BB6EAC9-0981-4F55-8D28-F0F87DEB52BA}" type="presParOf" srcId="{18146360-2D85-4FAA-A734-5247800A8CC3}" destId="{A897C91A-BD83-4E03-9F51-EF832BA92588}" srcOrd="5" destOrd="0" presId="urn:microsoft.com/office/officeart/2005/8/layout/vProcess5"/>
    <dgm:cxn modelId="{63ECD96C-2004-4FF2-84DE-4169BA8AD9A5}" type="presParOf" srcId="{18146360-2D85-4FAA-A734-5247800A8CC3}" destId="{B88D0C5A-E472-44DE-807E-47F219A6EA15}" srcOrd="6" destOrd="0" presId="urn:microsoft.com/office/officeart/2005/8/layout/vProcess5"/>
    <dgm:cxn modelId="{2526E496-6346-499C-865D-8D534C89E36E}" type="presParOf" srcId="{18146360-2D85-4FAA-A734-5247800A8CC3}" destId="{9E9ADF38-54A9-46C3-9508-E39FE8FC1C1C}" srcOrd="7" destOrd="0" presId="urn:microsoft.com/office/officeart/2005/8/layout/vProcess5"/>
    <dgm:cxn modelId="{2D077AEA-0C79-4487-94F4-B6781BEBD9E4}" type="presParOf" srcId="{18146360-2D85-4FAA-A734-5247800A8CC3}" destId="{160422DB-1E34-4860-86B0-46F2A8A7B7A6}" srcOrd="8" destOrd="0" presId="urn:microsoft.com/office/officeart/2005/8/layout/vProcess5"/>
    <dgm:cxn modelId="{4C0C1EED-D1E6-4298-8606-029DDD65CCB9}" type="presParOf" srcId="{18146360-2D85-4FAA-A734-5247800A8CC3}" destId="{705EA62B-8CC3-4020-BECD-331B1C9491F3}" srcOrd="9" destOrd="0" presId="urn:microsoft.com/office/officeart/2005/8/layout/vProcess5"/>
    <dgm:cxn modelId="{F6DD74EA-6525-4CEF-A743-CC8C3863E3A3}" type="presParOf" srcId="{18146360-2D85-4FAA-A734-5247800A8CC3}" destId="{1D260F53-BBC1-4DB1-9E37-F33EB5609C85}" srcOrd="10" destOrd="0" presId="urn:microsoft.com/office/officeart/2005/8/layout/vProcess5"/>
    <dgm:cxn modelId="{6C24BF54-F5E6-4C28-93A4-5CF7EF1C99F8}" type="presParOf" srcId="{18146360-2D85-4FAA-A734-5247800A8CC3}" destId="{59FCAA16-A17E-4AEE-9724-988E5FB3734A}" srcOrd="11" destOrd="0" presId="urn:microsoft.com/office/officeart/2005/8/layout/vProcess5"/>
    <dgm:cxn modelId="{64AAF574-7042-4824-9167-3ADB23939902}" type="presParOf" srcId="{18146360-2D85-4FAA-A734-5247800A8CC3}" destId="{0DB6AAE3-7653-4A99-A047-D699F6CD761A}" srcOrd="12" destOrd="0" presId="urn:microsoft.com/office/officeart/2005/8/layout/vProcess5"/>
    <dgm:cxn modelId="{65DE4905-4622-4CAB-9217-A037DB893EFD}" type="presParOf" srcId="{18146360-2D85-4FAA-A734-5247800A8CC3}" destId="{5CD9A407-B221-4A2C-9145-7DAF20B79D39}" srcOrd="13" destOrd="0" presId="urn:microsoft.com/office/officeart/2005/8/layout/vProcess5"/>
    <dgm:cxn modelId="{35E4F01F-0869-4B8C-9A72-5DE63EE2D71D}" type="presParOf" srcId="{18146360-2D85-4FAA-A734-5247800A8CC3}" destId="{E0C85DFD-7B45-4D92-B4A7-5B5D22B5D1E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BBAEA9-B453-453A-9697-1CF9169611D3}">
      <dsp:nvSpPr>
        <dsp:cNvPr id="0" name=""/>
        <dsp:cNvSpPr/>
      </dsp:nvSpPr>
      <dsp:spPr>
        <a:xfrm>
          <a:off x="195832" y="502237"/>
          <a:ext cx="910537" cy="9105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7F0425-F878-4B52-82DA-0DB634C4C782}">
      <dsp:nvSpPr>
        <dsp:cNvPr id="0" name=""/>
        <dsp:cNvSpPr/>
      </dsp:nvSpPr>
      <dsp:spPr>
        <a:xfrm>
          <a:off x="387045" y="693449"/>
          <a:ext cx="528112" cy="5281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76CB1-08E3-4A18-8F6D-AAAD7A0A8D1E}">
      <dsp:nvSpPr>
        <dsp:cNvPr id="0" name=""/>
        <dsp:cNvSpPr/>
      </dsp:nvSpPr>
      <dsp:spPr>
        <a:xfrm>
          <a:off x="1301485" y="502237"/>
          <a:ext cx="2146268" cy="910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Digital skills are essential for academic learning and professional work in modern organisations (Cabero-Almenara et al., 2022)</a:t>
          </a:r>
          <a:endParaRPr lang="en-US" sz="1200" kern="1200"/>
        </a:p>
      </dsp:txBody>
      <dsp:txXfrm>
        <a:off x="1301485" y="502237"/>
        <a:ext cx="2146268" cy="910537"/>
      </dsp:txXfrm>
    </dsp:sp>
    <dsp:sp modelId="{CBC4A88E-0007-4456-95CC-A32EF9FF4CA4}">
      <dsp:nvSpPr>
        <dsp:cNvPr id="0" name=""/>
        <dsp:cNvSpPr/>
      </dsp:nvSpPr>
      <dsp:spPr>
        <a:xfrm>
          <a:off x="3821724" y="502237"/>
          <a:ext cx="910537" cy="9105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614435-53D5-40DA-A594-96C591B1CAC4}">
      <dsp:nvSpPr>
        <dsp:cNvPr id="0" name=""/>
        <dsp:cNvSpPr/>
      </dsp:nvSpPr>
      <dsp:spPr>
        <a:xfrm>
          <a:off x="4012937" y="693449"/>
          <a:ext cx="528112" cy="5281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66085A-4CF6-4E31-B7F0-7B5FEB1BE53C}">
      <dsp:nvSpPr>
        <dsp:cNvPr id="0" name=""/>
        <dsp:cNvSpPr/>
      </dsp:nvSpPr>
      <dsp:spPr>
        <a:xfrm>
          <a:off x="4927377" y="502237"/>
          <a:ext cx="2146268" cy="910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This module helped me develop important digital skills required for academic study and professional work.</a:t>
          </a:r>
          <a:endParaRPr lang="en-US" sz="1200" kern="1200"/>
        </a:p>
      </dsp:txBody>
      <dsp:txXfrm>
        <a:off x="4927377" y="502237"/>
        <a:ext cx="2146268" cy="910537"/>
      </dsp:txXfrm>
    </dsp:sp>
    <dsp:sp modelId="{4E26F2C7-1013-47FD-8E5B-0F63A12B363F}">
      <dsp:nvSpPr>
        <dsp:cNvPr id="0" name=""/>
        <dsp:cNvSpPr/>
      </dsp:nvSpPr>
      <dsp:spPr>
        <a:xfrm>
          <a:off x="7447616" y="502237"/>
          <a:ext cx="910537" cy="9105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E3AC00-0205-4AEC-9A04-2FE312144151}">
      <dsp:nvSpPr>
        <dsp:cNvPr id="0" name=""/>
        <dsp:cNvSpPr/>
      </dsp:nvSpPr>
      <dsp:spPr>
        <a:xfrm>
          <a:off x="7638829" y="693449"/>
          <a:ext cx="528112" cy="5281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35FF46-46D5-47CD-A2BD-7B30FCCFF35B}">
      <dsp:nvSpPr>
        <dsp:cNvPr id="0" name=""/>
        <dsp:cNvSpPr/>
      </dsp:nvSpPr>
      <dsp:spPr>
        <a:xfrm>
          <a:off x="8553269" y="502237"/>
          <a:ext cx="2146268" cy="910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Throughout the module, I completed three key tasks that helped evaluate and improve my digital capabilities.</a:t>
          </a:r>
          <a:endParaRPr lang="en-US" sz="1200" kern="1200"/>
        </a:p>
      </dsp:txBody>
      <dsp:txXfrm>
        <a:off x="8553269" y="502237"/>
        <a:ext cx="2146268" cy="910537"/>
      </dsp:txXfrm>
    </dsp:sp>
    <dsp:sp modelId="{E6337E08-C00D-40F9-9C49-B2C2B78A8969}">
      <dsp:nvSpPr>
        <dsp:cNvPr id="0" name=""/>
        <dsp:cNvSpPr/>
      </dsp:nvSpPr>
      <dsp:spPr>
        <a:xfrm>
          <a:off x="195832" y="1991502"/>
          <a:ext cx="910537" cy="9105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E56E97-3178-4003-8560-7B7A5F59C7A1}">
      <dsp:nvSpPr>
        <dsp:cNvPr id="0" name=""/>
        <dsp:cNvSpPr/>
      </dsp:nvSpPr>
      <dsp:spPr>
        <a:xfrm>
          <a:off x="387045" y="2182715"/>
          <a:ext cx="528112" cy="5281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F2A8CA-D684-497D-B0BE-E526EA0A0D75}">
      <dsp:nvSpPr>
        <dsp:cNvPr id="0" name=""/>
        <dsp:cNvSpPr/>
      </dsp:nvSpPr>
      <dsp:spPr>
        <a:xfrm>
          <a:off x="1301485" y="1991502"/>
          <a:ext cx="2146268" cy="910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Task 1 focused on assessing my digital skills using the JISC Digital Capability Discovery Tool.</a:t>
          </a:r>
          <a:endParaRPr lang="en-US" sz="1200" kern="1200"/>
        </a:p>
      </dsp:txBody>
      <dsp:txXfrm>
        <a:off x="1301485" y="1991502"/>
        <a:ext cx="2146268" cy="910537"/>
      </dsp:txXfrm>
    </dsp:sp>
    <dsp:sp modelId="{2BA887C0-C4E9-4578-8BE0-17B70F4DD09C}">
      <dsp:nvSpPr>
        <dsp:cNvPr id="0" name=""/>
        <dsp:cNvSpPr/>
      </dsp:nvSpPr>
      <dsp:spPr>
        <a:xfrm>
          <a:off x="3821724" y="1991502"/>
          <a:ext cx="910537" cy="9105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ACAB14-48C0-4F01-A225-6DCE1033BD28}">
      <dsp:nvSpPr>
        <dsp:cNvPr id="0" name=""/>
        <dsp:cNvSpPr/>
      </dsp:nvSpPr>
      <dsp:spPr>
        <a:xfrm>
          <a:off x="4012937" y="2182715"/>
          <a:ext cx="528112" cy="5281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6F46E-28C3-46B3-8ED3-668820FD358C}">
      <dsp:nvSpPr>
        <dsp:cNvPr id="0" name=""/>
        <dsp:cNvSpPr/>
      </dsp:nvSpPr>
      <dsp:spPr>
        <a:xfrm>
          <a:off x="4927377" y="1991502"/>
          <a:ext cx="2146268" cy="910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Task 2 involved completing LinkedIn Learning Office 365 courses to improve practical digital skills.</a:t>
          </a:r>
          <a:endParaRPr lang="en-US" sz="1200" kern="1200"/>
        </a:p>
      </dsp:txBody>
      <dsp:txXfrm>
        <a:off x="4927377" y="1991502"/>
        <a:ext cx="2146268" cy="910537"/>
      </dsp:txXfrm>
    </dsp:sp>
    <dsp:sp modelId="{6985E92B-87FD-4056-B37E-4BB7916CF0AE}">
      <dsp:nvSpPr>
        <dsp:cNvPr id="0" name=""/>
        <dsp:cNvSpPr/>
      </dsp:nvSpPr>
      <dsp:spPr>
        <a:xfrm>
          <a:off x="7447616" y="1991502"/>
          <a:ext cx="910537" cy="9105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9B8B5C-783F-4A78-BCFE-0C746D9042DD}">
      <dsp:nvSpPr>
        <dsp:cNvPr id="0" name=""/>
        <dsp:cNvSpPr/>
      </dsp:nvSpPr>
      <dsp:spPr>
        <a:xfrm>
          <a:off x="7638829" y="2182715"/>
          <a:ext cx="528112" cy="52811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D12ED6-1141-4457-B5D3-26DC36190D82}">
      <dsp:nvSpPr>
        <dsp:cNvPr id="0" name=""/>
        <dsp:cNvSpPr/>
      </dsp:nvSpPr>
      <dsp:spPr>
        <a:xfrm>
          <a:off x="8553269" y="1991502"/>
          <a:ext cx="2146268" cy="910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Task 3 required applying these skills through an Excel data analysis and budgeting assignment.</a:t>
          </a:r>
          <a:endParaRPr lang="en-US" sz="1200" kern="1200"/>
        </a:p>
      </dsp:txBody>
      <dsp:txXfrm>
        <a:off x="8553269" y="1991502"/>
        <a:ext cx="2146268" cy="9105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A21C55-D2F7-4561-BC2D-72A28FC92886}">
      <dsp:nvSpPr>
        <dsp:cNvPr id="0" name=""/>
        <dsp:cNvSpPr/>
      </dsp:nvSpPr>
      <dsp:spPr>
        <a:xfrm>
          <a:off x="0" y="1309"/>
          <a:ext cx="9404352" cy="55780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1E98CC-BBC9-40D3-971C-A107CA18AC07}">
      <dsp:nvSpPr>
        <dsp:cNvPr id="0" name=""/>
        <dsp:cNvSpPr/>
      </dsp:nvSpPr>
      <dsp:spPr>
        <a:xfrm>
          <a:off x="168736" y="126815"/>
          <a:ext cx="306792" cy="3067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28AD6-0C7C-453D-9329-1510D6B52719}">
      <dsp:nvSpPr>
        <dsp:cNvPr id="0" name=""/>
        <dsp:cNvSpPr/>
      </dsp:nvSpPr>
      <dsp:spPr>
        <a:xfrm>
          <a:off x="644265" y="1309"/>
          <a:ext cx="8760086" cy="557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34" tIns="59034" rIns="59034" bIns="5903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/>
            <a:t>To improve my digital skills, I completed LinkedIn Learning courses for Microsoft Office 365.</a:t>
          </a:r>
          <a:endParaRPr lang="en-US" sz="1500" kern="1200"/>
        </a:p>
      </dsp:txBody>
      <dsp:txXfrm>
        <a:off x="644265" y="1309"/>
        <a:ext cx="8760086" cy="557805"/>
      </dsp:txXfrm>
    </dsp:sp>
    <dsp:sp modelId="{F2644D3F-300F-4E7A-8E30-50CF5146A943}">
      <dsp:nvSpPr>
        <dsp:cNvPr id="0" name=""/>
        <dsp:cNvSpPr/>
      </dsp:nvSpPr>
      <dsp:spPr>
        <a:xfrm>
          <a:off x="0" y="698565"/>
          <a:ext cx="9404352" cy="55780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D73B27-560B-4146-8F3F-B8B79AF7F106}">
      <dsp:nvSpPr>
        <dsp:cNvPr id="0" name=""/>
        <dsp:cNvSpPr/>
      </dsp:nvSpPr>
      <dsp:spPr>
        <a:xfrm>
          <a:off x="168736" y="824071"/>
          <a:ext cx="306792" cy="3067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664A2-CD56-46FB-B2F3-21E4D012FADF}">
      <dsp:nvSpPr>
        <dsp:cNvPr id="0" name=""/>
        <dsp:cNvSpPr/>
      </dsp:nvSpPr>
      <dsp:spPr>
        <a:xfrm>
          <a:off x="644265" y="698565"/>
          <a:ext cx="8760086" cy="557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34" tIns="59034" rIns="59034" bIns="5903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/>
            <a:t>These included courses on Outlook, Word, Excel and PowerPoint.</a:t>
          </a:r>
          <a:endParaRPr lang="en-US" sz="1500" kern="1200"/>
        </a:p>
      </dsp:txBody>
      <dsp:txXfrm>
        <a:off x="644265" y="698565"/>
        <a:ext cx="8760086" cy="557805"/>
      </dsp:txXfrm>
    </dsp:sp>
    <dsp:sp modelId="{C7910072-0D19-4ADF-B50F-2807558C664C}">
      <dsp:nvSpPr>
        <dsp:cNvPr id="0" name=""/>
        <dsp:cNvSpPr/>
      </dsp:nvSpPr>
      <dsp:spPr>
        <a:xfrm>
          <a:off x="0" y="1395822"/>
          <a:ext cx="9404352" cy="55780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3CEB1A-2ACE-4C25-967D-2DB3C2747D78}">
      <dsp:nvSpPr>
        <dsp:cNvPr id="0" name=""/>
        <dsp:cNvSpPr/>
      </dsp:nvSpPr>
      <dsp:spPr>
        <a:xfrm>
          <a:off x="168736" y="1521328"/>
          <a:ext cx="306792" cy="3067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63159E-3212-4253-BD3A-304D1F0308C2}">
      <dsp:nvSpPr>
        <dsp:cNvPr id="0" name=""/>
        <dsp:cNvSpPr/>
      </dsp:nvSpPr>
      <dsp:spPr>
        <a:xfrm>
          <a:off x="644265" y="1395822"/>
          <a:ext cx="8760086" cy="557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34" tIns="59034" rIns="59034" bIns="5903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/>
            <a:t>The courses helped me understand professional uses of these digital tools.</a:t>
          </a:r>
          <a:endParaRPr lang="en-US" sz="1500" kern="1200"/>
        </a:p>
      </dsp:txBody>
      <dsp:txXfrm>
        <a:off x="644265" y="1395822"/>
        <a:ext cx="8760086" cy="557805"/>
      </dsp:txXfrm>
    </dsp:sp>
    <dsp:sp modelId="{1EF64983-7973-4533-96A4-4C246E00B0C8}">
      <dsp:nvSpPr>
        <dsp:cNvPr id="0" name=""/>
        <dsp:cNvSpPr/>
      </dsp:nvSpPr>
      <dsp:spPr>
        <a:xfrm>
          <a:off x="0" y="2093078"/>
          <a:ext cx="9404352" cy="55780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83AF72-A0B9-4F59-9073-D2809F8B250C}">
      <dsp:nvSpPr>
        <dsp:cNvPr id="0" name=""/>
        <dsp:cNvSpPr/>
      </dsp:nvSpPr>
      <dsp:spPr>
        <a:xfrm>
          <a:off x="168736" y="2218584"/>
          <a:ext cx="306792" cy="3067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C30B07-FE86-4EC3-B3D9-1988303D3EC1}">
      <dsp:nvSpPr>
        <dsp:cNvPr id="0" name=""/>
        <dsp:cNvSpPr/>
      </dsp:nvSpPr>
      <dsp:spPr>
        <a:xfrm>
          <a:off x="644265" y="2093078"/>
          <a:ext cx="8760086" cy="557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34" tIns="59034" rIns="59034" bIns="5903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/>
            <a:t>I learned how to use software features more efficiently in academic and workplace contexts.</a:t>
          </a:r>
          <a:endParaRPr lang="en-US" sz="1500" kern="1200"/>
        </a:p>
      </dsp:txBody>
      <dsp:txXfrm>
        <a:off x="644265" y="2093078"/>
        <a:ext cx="8760086" cy="557805"/>
      </dsp:txXfrm>
    </dsp:sp>
    <dsp:sp modelId="{26AAC547-5F4D-4053-9DC5-886B0B769269}">
      <dsp:nvSpPr>
        <dsp:cNvPr id="0" name=""/>
        <dsp:cNvSpPr/>
      </dsp:nvSpPr>
      <dsp:spPr>
        <a:xfrm>
          <a:off x="0" y="2790335"/>
          <a:ext cx="9404352" cy="55780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0DC09D-76EE-4B7D-ACDB-D136F2BE1209}">
      <dsp:nvSpPr>
        <dsp:cNvPr id="0" name=""/>
        <dsp:cNvSpPr/>
      </dsp:nvSpPr>
      <dsp:spPr>
        <a:xfrm>
          <a:off x="168736" y="2915841"/>
          <a:ext cx="306792" cy="30679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6FD58B-8174-45AC-ADF8-9DEB3FEDF09E}">
      <dsp:nvSpPr>
        <dsp:cNvPr id="0" name=""/>
        <dsp:cNvSpPr/>
      </dsp:nvSpPr>
      <dsp:spPr>
        <a:xfrm>
          <a:off x="644265" y="2790335"/>
          <a:ext cx="8760086" cy="557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34" tIns="59034" rIns="59034" bIns="5903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/>
            <a:t>Completing these courses helped me achieve certificates that demonstrate my digital learning progress.</a:t>
          </a:r>
          <a:endParaRPr lang="en-US" sz="1500" kern="1200"/>
        </a:p>
      </dsp:txBody>
      <dsp:txXfrm>
        <a:off x="644265" y="2790335"/>
        <a:ext cx="8760086" cy="557805"/>
      </dsp:txXfrm>
    </dsp:sp>
    <dsp:sp modelId="{8A8EC309-F94E-4B3C-B06B-D049D4E6C2A8}">
      <dsp:nvSpPr>
        <dsp:cNvPr id="0" name=""/>
        <dsp:cNvSpPr/>
      </dsp:nvSpPr>
      <dsp:spPr>
        <a:xfrm>
          <a:off x="0" y="3487591"/>
          <a:ext cx="9404352" cy="55780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192EEA-84B3-460B-ADCC-DF5AEA9AAE8A}">
      <dsp:nvSpPr>
        <dsp:cNvPr id="0" name=""/>
        <dsp:cNvSpPr/>
      </dsp:nvSpPr>
      <dsp:spPr>
        <a:xfrm>
          <a:off x="168736" y="3613097"/>
          <a:ext cx="306792" cy="30679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7157A-6A1B-48BD-AD9B-E08333AB2C68}">
      <dsp:nvSpPr>
        <dsp:cNvPr id="0" name=""/>
        <dsp:cNvSpPr/>
      </dsp:nvSpPr>
      <dsp:spPr>
        <a:xfrm>
          <a:off x="644265" y="3487591"/>
          <a:ext cx="8760086" cy="557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34" tIns="59034" rIns="59034" bIns="5903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/>
            <a:t>Developing digital competencies is strongly linked to improved employability and workplace readiness (Đorđević et al., 2025).</a:t>
          </a:r>
          <a:endParaRPr lang="en-US" sz="1500" kern="1200"/>
        </a:p>
      </dsp:txBody>
      <dsp:txXfrm>
        <a:off x="644265" y="3487591"/>
        <a:ext cx="8760086" cy="5578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F870AC-21BC-40AD-8DD4-A1EB13A6EF39}">
      <dsp:nvSpPr>
        <dsp:cNvPr id="0" name=""/>
        <dsp:cNvSpPr/>
      </dsp:nvSpPr>
      <dsp:spPr>
        <a:xfrm>
          <a:off x="0" y="0"/>
          <a:ext cx="7241351" cy="7284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The skills developed in this module will support my academic studies and future career.</a:t>
          </a:r>
          <a:endParaRPr lang="en-US" sz="1700" kern="1200"/>
        </a:p>
      </dsp:txBody>
      <dsp:txXfrm>
        <a:off x="21334" y="21334"/>
        <a:ext cx="6370119" cy="685739"/>
      </dsp:txXfrm>
    </dsp:sp>
    <dsp:sp modelId="{12315428-348C-419D-BB14-D911FBF6B422}">
      <dsp:nvSpPr>
        <dsp:cNvPr id="0" name=""/>
        <dsp:cNvSpPr/>
      </dsp:nvSpPr>
      <dsp:spPr>
        <a:xfrm>
          <a:off x="540750" y="829574"/>
          <a:ext cx="7241351" cy="72840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I will use Excel for data analysis, research tasks and assignments in my studies.</a:t>
          </a:r>
          <a:endParaRPr lang="en-US" sz="1700" kern="1200"/>
        </a:p>
      </dsp:txBody>
      <dsp:txXfrm>
        <a:off x="562084" y="850908"/>
        <a:ext cx="6184468" cy="685739"/>
      </dsp:txXfrm>
    </dsp:sp>
    <dsp:sp modelId="{89FF4422-4780-4A98-A81D-02E9FF0846CD}">
      <dsp:nvSpPr>
        <dsp:cNvPr id="0" name=""/>
        <dsp:cNvSpPr/>
      </dsp:nvSpPr>
      <dsp:spPr>
        <a:xfrm>
          <a:off x="1081500" y="1659149"/>
          <a:ext cx="7241351" cy="72840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Digital communication tools will help me collaborate effectively with lecturers and classmates.</a:t>
          </a:r>
          <a:endParaRPr lang="en-US" sz="1700" kern="1200"/>
        </a:p>
      </dsp:txBody>
      <dsp:txXfrm>
        <a:off x="1102834" y="1680483"/>
        <a:ext cx="6184468" cy="685739"/>
      </dsp:txXfrm>
    </dsp:sp>
    <dsp:sp modelId="{DE3A1867-10B0-4C3C-AD77-14B5BE63CB24}">
      <dsp:nvSpPr>
        <dsp:cNvPr id="0" name=""/>
        <dsp:cNvSpPr/>
      </dsp:nvSpPr>
      <dsp:spPr>
        <a:xfrm>
          <a:off x="1622250" y="2488724"/>
          <a:ext cx="7241351" cy="72840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My improved skills in Office 365 applications will also be valuable in professional environments.</a:t>
          </a:r>
          <a:endParaRPr lang="en-US" sz="1700" kern="1200"/>
        </a:p>
      </dsp:txBody>
      <dsp:txXfrm>
        <a:off x="1643584" y="2510058"/>
        <a:ext cx="6184468" cy="685739"/>
      </dsp:txXfrm>
    </dsp:sp>
    <dsp:sp modelId="{A897C91A-BD83-4E03-9F51-EF832BA92588}">
      <dsp:nvSpPr>
        <dsp:cNvPr id="0" name=""/>
        <dsp:cNvSpPr/>
      </dsp:nvSpPr>
      <dsp:spPr>
        <a:xfrm>
          <a:off x="2163000" y="3318298"/>
          <a:ext cx="7241351" cy="7284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As I plan to work in the education sector, digital creativity and digital teaching tools will be particularly important.</a:t>
          </a:r>
          <a:endParaRPr lang="en-US" sz="1700" kern="1200"/>
        </a:p>
      </dsp:txBody>
      <dsp:txXfrm>
        <a:off x="2184334" y="3339632"/>
        <a:ext cx="6184468" cy="685739"/>
      </dsp:txXfrm>
    </dsp:sp>
    <dsp:sp modelId="{B88D0C5A-E472-44DE-807E-47F219A6EA15}">
      <dsp:nvSpPr>
        <dsp:cNvPr id="0" name=""/>
        <dsp:cNvSpPr/>
      </dsp:nvSpPr>
      <dsp:spPr>
        <a:xfrm>
          <a:off x="6767886" y="532141"/>
          <a:ext cx="473464" cy="47346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874415" y="532141"/>
        <a:ext cx="260406" cy="356282"/>
      </dsp:txXfrm>
    </dsp:sp>
    <dsp:sp modelId="{9E9ADF38-54A9-46C3-9508-E39FE8FC1C1C}">
      <dsp:nvSpPr>
        <dsp:cNvPr id="0" name=""/>
        <dsp:cNvSpPr/>
      </dsp:nvSpPr>
      <dsp:spPr>
        <a:xfrm>
          <a:off x="7308636" y="1361716"/>
          <a:ext cx="473464" cy="473464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415165" y="1361716"/>
        <a:ext cx="260406" cy="356282"/>
      </dsp:txXfrm>
    </dsp:sp>
    <dsp:sp modelId="{160422DB-1E34-4860-86B0-46F2A8A7B7A6}">
      <dsp:nvSpPr>
        <dsp:cNvPr id="0" name=""/>
        <dsp:cNvSpPr/>
      </dsp:nvSpPr>
      <dsp:spPr>
        <a:xfrm>
          <a:off x="7849386" y="2179151"/>
          <a:ext cx="473464" cy="473464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955915" y="2179151"/>
        <a:ext cx="260406" cy="356282"/>
      </dsp:txXfrm>
    </dsp:sp>
    <dsp:sp modelId="{705EA62B-8CC3-4020-BECD-331B1C9491F3}">
      <dsp:nvSpPr>
        <dsp:cNvPr id="0" name=""/>
        <dsp:cNvSpPr/>
      </dsp:nvSpPr>
      <dsp:spPr>
        <a:xfrm>
          <a:off x="8390137" y="3016819"/>
          <a:ext cx="473464" cy="47346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496666" y="3016819"/>
        <a:ext cx="260406" cy="3562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56D7F7-17C8-4AAE-BBF1-B96DAF0544A5}" type="datetimeFigureOut">
              <a:rPr lang="en-IN" smtClean="0"/>
              <a:t>16-03-2026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B77C01-254F-4DC7-B670-1F17EEF2166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893919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2CFF6-97CD-4330-AFFC-D9F6AC73866E}" type="datetime1">
              <a:rPr lang="en-IN" smtClean="0"/>
              <a:t>16-03-2026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71200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BECEF-0927-41D3-97B9-3AA67EE8F0EF}" type="datetime1">
              <a:rPr lang="en-IN" smtClean="0"/>
              <a:t>16-03-2026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16627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3BD39-4D5C-45D4-9E11-264EFD0C4339}" type="datetime1">
              <a:rPr lang="en-IN" smtClean="0"/>
              <a:t>16-03-2026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97761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2377-EF8D-4357-8BCD-F21B37A9F4D2}" type="datetime1">
              <a:rPr lang="en-IN" smtClean="0"/>
              <a:t>16-03-2026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66339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F7E85-6AF6-4EA3-AE41-DE2E7F952349}" type="datetime1">
              <a:rPr lang="en-IN" smtClean="0"/>
              <a:t>16-03-2026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08239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9F38-66C2-4630-B267-5C2CA294F346}" type="datetime1">
              <a:rPr lang="en-IN" smtClean="0"/>
              <a:t>16-03-2026</a:t>
            </a:fld>
            <a:endParaRPr lang="en-IN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2406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0EAD5-7BF9-48FC-8F78-C6B117F8BA30}" type="datetime1">
              <a:rPr lang="en-IN" smtClean="0"/>
              <a:t>16-03-2026</a:t>
            </a:fld>
            <a:endParaRPr lang="en-IN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49940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39044-7D70-44E3-825B-27482C86D987}" type="datetime1">
              <a:rPr lang="en-IN" smtClean="0"/>
              <a:t>16-03-2026</a:t>
            </a:fld>
            <a:endParaRPr lang="en-IN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21221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28538-D38B-453C-9D9B-26480E949521}" type="datetime1">
              <a:rPr lang="en-IN" smtClean="0"/>
              <a:t>16-03-2026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0840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1A9FA-6DF8-49E4-8B7D-C9B05E820467}" type="datetime1">
              <a:rPr lang="en-IN" smtClean="0"/>
              <a:t>16-03-2026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00833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A2101-B89F-4F9F-925E-C8AE0977266F}" type="datetime1">
              <a:rPr lang="en-IN" smtClean="0"/>
              <a:t>16-03-2026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291275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D89E3-F36E-4FA9-AE0B-B7FB66EA2FDD}" type="datetime1">
              <a:rPr lang="en-IN" smtClean="0"/>
              <a:t>16-03-2026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548527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B53B4-B92B-48E9-8E56-6CB48A55158D}" type="datetime1">
              <a:rPr lang="en-IN" smtClean="0"/>
              <a:t>16-03-2026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246506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3AA99-BE5B-4A68-AF9D-4049518414A1}" type="datetime1">
              <a:rPr lang="en-IN" smtClean="0"/>
              <a:t>16-03-2026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206230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DC63-A163-4A40-A52B-D6835EF7384D}" type="datetime1">
              <a:rPr lang="en-IN" smtClean="0"/>
              <a:t>16-03-2026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79792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92A0D-1A4B-45F7-9248-9657730DFA33}" type="datetime1">
              <a:rPr lang="en-IN" smtClean="0"/>
              <a:t>16-03-2026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21430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47C9C-A80B-49B2-BBA2-1AA21F464AC5}" type="datetime1">
              <a:rPr lang="en-IN" smtClean="0"/>
              <a:t>16-03-2026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77236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B375CF2-2E78-45C9-8FA1-C2CA24D89887}" type="datetime1">
              <a:rPr lang="en-IN" smtClean="0"/>
              <a:t>16-03-2026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EBC094-80EB-40E0-92A3-AF07303D228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619529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CD365-3B80-529A-61A6-B3A8FBD929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2382" y="1454964"/>
            <a:ext cx="6261917" cy="3308840"/>
          </a:xfrm>
        </p:spPr>
        <p:txBody>
          <a:bodyPr>
            <a:normAutofit/>
          </a:bodyPr>
          <a:lstStyle/>
          <a:p>
            <a:r>
              <a:rPr lang="en-US" dirty="0"/>
              <a:t>Task 4</a:t>
            </a: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D772F8-A0A2-E7FA-B151-7A9706A2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2382" y="4763803"/>
            <a:ext cx="6261917" cy="1464378"/>
          </a:xfrm>
        </p:spPr>
        <p:txBody>
          <a:bodyPr>
            <a:normAutofit/>
          </a:bodyPr>
          <a:lstStyle/>
          <a:p>
            <a:r>
              <a:rPr lang="en-US" dirty="0"/>
              <a:t>Reflective Presentation: Development of My Digital Skills</a:t>
            </a:r>
            <a:endParaRPr lang="en-IN" dirty="0"/>
          </a:p>
        </p:txBody>
      </p:sp>
      <p:pic>
        <p:nvPicPr>
          <p:cNvPr id="5" name="Picture 4" descr="Black pen against a sheet with shaded numbers">
            <a:extLst>
              <a:ext uri="{FF2B5EF4-FFF2-40B4-BE49-F238E27FC236}">
                <a16:creationId xmlns:a16="http://schemas.microsoft.com/office/drawing/2014/main" id="{DA9659DD-5D94-ECA6-E500-CEEC21BA3F8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891" r="-1" b="-1"/>
          <a:stretch>
            <a:fillRect/>
          </a:stretch>
        </p:blipFill>
        <p:spPr>
          <a:xfrm>
            <a:off x="-1" y="10"/>
            <a:ext cx="4634681" cy="68579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646349-025D-ED03-F846-CD7A4F1E0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44131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A500C-C894-D8E8-B93B-19A3CC47D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>
                <a:solidFill>
                  <a:srgbClr val="EBEBEB"/>
                </a:solidFill>
              </a:rPr>
              <a:t>Overview of My Learning in This Module</a:t>
            </a:r>
            <a:endParaRPr lang="en-IN" sz="3600">
              <a:solidFill>
                <a:srgbClr val="EBEBEB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IN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FE636D-613D-D46F-C7FC-77810ACB60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2603265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BD5EF-FAAB-2B09-4616-06C51DD7E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866431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6B52B-674B-2EE9-8158-966AE0964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4795482" cy="16419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/>
              <a:t>Reflection on Task 1: JISC Digital Skills Assessment</a:t>
            </a:r>
            <a:endParaRPr lang="en-IN" sz="36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FEA886-CF4A-51EC-2499-85CB3039BE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52" r="15509" b="-2"/>
          <a:stretch>
            <a:fillRect/>
          </a:stretch>
        </p:blipFill>
        <p:spPr bwMode="auto">
          <a:xfrm>
            <a:off x="6094410" y="609601"/>
            <a:ext cx="5449889" cy="5638797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A047838-7F9E-43CF-A116-26E7AAA8F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44343-2A3F-C85E-67C8-F7C1F2A5F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438401"/>
            <a:ext cx="4797256" cy="380999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/>
              <a:t>In Task 1, I completed the JISC Digital Capability Discovery Tool to evaluate my digital abilities.</a:t>
            </a:r>
          </a:p>
          <a:p>
            <a:pPr>
              <a:lnSpc>
                <a:spcPct val="90000"/>
              </a:lnSpc>
            </a:pPr>
            <a:r>
              <a:rPr lang="en-US" sz="1600"/>
              <a:t>The results helped me understand both my strengths and areas for improvement in digital skills.</a:t>
            </a:r>
          </a:p>
          <a:p>
            <a:pPr>
              <a:lnSpc>
                <a:spcPct val="90000"/>
              </a:lnSpc>
            </a:pPr>
            <a:r>
              <a:rPr lang="en-US" sz="1600"/>
              <a:t>My strengths included digital communication and managing my learning using digital tools.</a:t>
            </a:r>
          </a:p>
          <a:p>
            <a:pPr>
              <a:lnSpc>
                <a:spcPct val="90000"/>
              </a:lnSpc>
            </a:pPr>
            <a:r>
              <a:rPr lang="en-US" sz="1600"/>
              <a:t>However, the results also showed weaknesses in advanced digital tools and digital creativity.</a:t>
            </a:r>
          </a:p>
          <a:p>
            <a:pPr>
              <a:lnSpc>
                <a:spcPct val="90000"/>
              </a:lnSpc>
            </a:pPr>
            <a:r>
              <a:rPr lang="en-US" sz="1600"/>
              <a:t>This assessment helped me create a SMART action plan to improve these areas.</a:t>
            </a:r>
            <a:endParaRPr lang="en-IN" sz="16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AA7C2-CB9F-8591-A6D1-F17105A2E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6275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43BAC-3C9E-F73C-C9DC-2DFEF2612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US" dirty="0"/>
              <a:t>Reflection on Task 2: LinkedIn Learning Certificates</a:t>
            </a:r>
            <a:endParaRPr lang="en-IN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3C7BA2-CFAB-8259-6A97-749EF5DF6B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8549233"/>
              </p:ext>
            </p:extLst>
          </p:nvPr>
        </p:nvGraphicFramePr>
        <p:xfrm>
          <a:off x="646111" y="2237362"/>
          <a:ext cx="9404352" cy="4046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C92A87-63A0-E720-39EF-B75D78314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79193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11F3A4-A9F4-439B-B1A2-A6C15A49D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>
                <a:solidFill>
                  <a:srgbClr val="EBEBEB"/>
                </a:solidFill>
              </a:rPr>
              <a:t>Reflection on Task 3: Excel Essay and Spreadsheet</a:t>
            </a:r>
            <a:endParaRPr lang="en-IN" sz="3600">
              <a:solidFill>
                <a:srgbClr val="EBEBE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141CF-E9DB-178B-9990-3C5F46F4F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>
                <a:solidFill>
                  <a:srgbClr val="FFFFFF"/>
                </a:solidFill>
              </a:rPr>
              <a:t>In Task 3, I applied my learning by analysing a household income and expenditure dataset using Excel.</a:t>
            </a: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rgbClr val="FFFFFF"/>
                </a:solidFill>
              </a:rPr>
              <a:t>I used formulas such as SUM to calculate total income and total expenditure.</a:t>
            </a: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rgbClr val="FFFFFF"/>
                </a:solidFill>
              </a:rPr>
              <a:t>I also created charts and tables to visualise financial data trends.</a:t>
            </a: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rgbClr val="FFFFFF"/>
                </a:solidFill>
              </a:rPr>
              <a:t>Writing the Excel essay helped me understand how Excel supports data analysis, budgeting and decision-making.</a:t>
            </a: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rgbClr val="FFFFFF"/>
                </a:solidFill>
              </a:rPr>
              <a:t>This task improved my confidence in using Excel for real-world financial analysis.</a:t>
            </a: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rgbClr val="FFFFFF"/>
                </a:solidFill>
              </a:rPr>
              <a:t>Spreadsheet skills are widely used in organisations for analysing financial and operational data (Rubio-Andrés et al., 2023).</a:t>
            </a:r>
            <a:endParaRPr lang="en-IN" sz="1600">
              <a:solidFill>
                <a:srgbClr val="FFFFFF"/>
              </a:solidFill>
            </a:endParaRP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9CA0BA05-5FDB-9A9A-E7F3-C84762048A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309" r="26086" b="-2"/>
          <a:stretch>
            <a:fillRect/>
          </a:stretch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EA0DDA-9A84-5C43-6840-5A074B772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217195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B286B-1940-7795-37F0-EBB6D0D61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US" dirty="0"/>
              <a:t>Applying My Digital Skills in the Future</a:t>
            </a:r>
            <a:endParaRPr lang="en-IN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3C6889-39E8-6BFB-48A8-B16D694CE6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7692864"/>
              </p:ext>
            </p:extLst>
          </p:nvPr>
        </p:nvGraphicFramePr>
        <p:xfrm>
          <a:off x="646111" y="2237362"/>
          <a:ext cx="9404352" cy="4046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310AF2-83D0-A975-89D0-D68C4F7B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90188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1E5C81-C404-8732-0B9C-CD9C0ACC3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IN" dirty="0"/>
              <a:t>References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6FE3B-2039-CCE4-0568-12CC2B8F60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r>
              <a:rPr lang="en-IN"/>
              <a:t>Cabero-Almenara, J., Gutiérrez-Castillo, J.J., Guillén-</a:t>
            </a:r>
            <a:r>
              <a:rPr lang="en-IN" err="1"/>
              <a:t>Gámez</a:t>
            </a:r>
            <a:r>
              <a:rPr lang="en-IN"/>
              <a:t>, F.D. and Gaete-Bravo, A.F. (2023) ‘Digital competence of higher education students as a predictor of academic success’, </a:t>
            </a:r>
            <a:r>
              <a:rPr lang="en-IN" i="1"/>
              <a:t>Technology, Knowledge and Learning</a:t>
            </a:r>
            <a:r>
              <a:rPr lang="en-IN"/>
              <a:t>, 28(2), pp.683-702.</a:t>
            </a:r>
          </a:p>
          <a:p>
            <a:r>
              <a:rPr lang="en-IN"/>
              <a:t>Đorđević, B., Milanović </a:t>
            </a:r>
            <a:r>
              <a:rPr lang="en-IN" err="1"/>
              <a:t>Zbiljić</a:t>
            </a:r>
            <a:r>
              <a:rPr lang="en-IN"/>
              <a:t>, S. and </a:t>
            </a:r>
            <a:r>
              <a:rPr lang="en-IN" err="1"/>
              <a:t>Radosavljević</a:t>
            </a:r>
            <a:r>
              <a:rPr lang="en-IN"/>
              <a:t>, M. (2025) ‘Impact of digital skills on employability: Cross-sectional analysis’, </a:t>
            </a:r>
            <a:r>
              <a:rPr lang="en-IN" i="1"/>
              <a:t>Economies</a:t>
            </a:r>
            <a:r>
              <a:rPr lang="en-IN"/>
              <a:t>, 13(7), p.196.</a:t>
            </a:r>
          </a:p>
          <a:p>
            <a:r>
              <a:rPr lang="en-IN"/>
              <a:t>Rubio-Andrés, M., Ramos-González, M.M., Molina-López, M.M. and Sastre-Castillo, M.Á. (2023) ‘Training higher education students for employability skills’, </a:t>
            </a:r>
            <a:r>
              <a:rPr lang="en-IN" i="1"/>
              <a:t>Entrepreneurship and Sustainability Issues</a:t>
            </a:r>
            <a:r>
              <a:rPr lang="en-IN"/>
              <a:t>, 10(4), pp.390-407.</a:t>
            </a:r>
          </a:p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6B4BB8-5EA5-B925-6B94-7F1D084AA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BC094-80EB-40E0-92A3-AF07303D2288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502823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</TotalTime>
  <Words>631</Words>
  <Application>Microsoft Office PowerPoint</Application>
  <PresentationFormat>Widescreen</PresentationFormat>
  <Paragraphs>46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Arial</vt:lpstr>
      <vt:lpstr>Century Gothic</vt:lpstr>
      <vt:lpstr>Wingdings 3</vt:lpstr>
      <vt:lpstr>Ion</vt:lpstr>
      <vt:lpstr>Task 4</vt:lpstr>
      <vt:lpstr>Overview of My Learning in This Module</vt:lpstr>
      <vt:lpstr>Reflection on Task 1: JISC Digital Skills Assessment</vt:lpstr>
      <vt:lpstr>Reflection on Task 2: LinkedIn Learning Certificates</vt:lpstr>
      <vt:lpstr>Reflection on Task 3: Excel Essay and Spreadsheet</vt:lpstr>
      <vt:lpstr>Applying My Digital Skills in the Future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Uwesh Mohmed Arif Shaikh (Student)</dc:creator>
  <cp:lastModifiedBy>Uwesh Mohmed Arif Shaikh (Student)</cp:lastModifiedBy>
  <cp:revision>2</cp:revision>
  <dcterms:created xsi:type="dcterms:W3CDTF">2026-03-16T09:31:31Z</dcterms:created>
  <dcterms:modified xsi:type="dcterms:W3CDTF">2026-03-16T09:44:12Z</dcterms:modified>
</cp:coreProperties>
</file>