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382" r:id="rId2"/>
    <p:sldId id="572" r:id="rId3"/>
    <p:sldId id="573" r:id="rId4"/>
    <p:sldId id="386" r:id="rId5"/>
    <p:sldId id="475" r:id="rId6"/>
    <p:sldId id="349" r:id="rId7"/>
    <p:sldId id="350" r:id="rId8"/>
    <p:sldId id="570" r:id="rId9"/>
    <p:sldId id="574" r:id="rId10"/>
    <p:sldId id="576" r:id="rId11"/>
    <p:sldId id="577" r:id="rId12"/>
    <p:sldId id="578" r:id="rId13"/>
    <p:sldId id="380" r:id="rId14"/>
    <p:sldId id="485" r:id="rId15"/>
    <p:sldId id="496" r:id="rId16"/>
    <p:sldId id="587" r:id="rId17"/>
    <p:sldId id="592" r:id="rId18"/>
    <p:sldId id="591" r:id="rId19"/>
    <p:sldId id="579" r:id="rId20"/>
    <p:sldId id="497" r:id="rId21"/>
    <p:sldId id="588" r:id="rId22"/>
    <p:sldId id="593" r:id="rId23"/>
    <p:sldId id="580" r:id="rId24"/>
    <p:sldId id="581" r:id="rId25"/>
    <p:sldId id="582" r:id="rId26"/>
    <p:sldId id="583" r:id="rId27"/>
    <p:sldId id="584" r:id="rId28"/>
    <p:sldId id="498" r:id="rId29"/>
    <p:sldId id="586" r:id="rId30"/>
    <p:sldId id="501" r:id="rId31"/>
    <p:sldId id="456" r:id="rId32"/>
    <p:sldId id="471" r:id="rId33"/>
    <p:sldId id="413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D458B7-9D3F-4969-9014-5BF10EFB0BB0}" v="711" dt="2023-02-16T08:24:43.84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36" autoAdjust="0"/>
    <p:restoredTop sz="95260" autoAdjust="0"/>
  </p:normalViewPr>
  <p:slideViewPr>
    <p:cSldViewPr>
      <p:cViewPr varScale="1">
        <p:scale>
          <a:sx n="84" d="100"/>
          <a:sy n="84" d="100"/>
        </p:scale>
        <p:origin x="74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4602"/>
    </p:cViewPr>
  </p:sorter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silios Tavlaridis" userId="cf0f3e73-e183-4ecf-9d20-cf90aae84965" providerId="ADAL" clId="{F3AA3435-4C41-4FA1-B4C9-7F62B93C3FA3}"/>
    <pc:docChg chg="custSel modSld">
      <pc:chgData name="Vasilios Tavlaridis" userId="cf0f3e73-e183-4ecf-9d20-cf90aae84965" providerId="ADAL" clId="{F3AA3435-4C41-4FA1-B4C9-7F62B93C3FA3}" dt="2023-01-31T08:32:57.583" v="808" actId="5793"/>
      <pc:docMkLst>
        <pc:docMk/>
      </pc:docMkLst>
      <pc:sldChg chg="modSp mod">
        <pc:chgData name="Vasilios Tavlaridis" userId="cf0f3e73-e183-4ecf-9d20-cf90aae84965" providerId="ADAL" clId="{F3AA3435-4C41-4FA1-B4C9-7F62B93C3FA3}" dt="2023-01-31T08:32:57.583" v="808" actId="5793"/>
        <pc:sldMkLst>
          <pc:docMk/>
          <pc:sldMk cId="2624063110" sldId="555"/>
        </pc:sldMkLst>
        <pc:spChg chg="mod">
          <ac:chgData name="Vasilios Tavlaridis" userId="cf0f3e73-e183-4ecf-9d20-cf90aae84965" providerId="ADAL" clId="{F3AA3435-4C41-4FA1-B4C9-7F62B93C3FA3}" dt="2023-01-31T08:32:57.583" v="808" actId="5793"/>
          <ac:spMkLst>
            <pc:docMk/>
            <pc:sldMk cId="2624063110" sldId="555"/>
            <ac:spMk id="3" creationId="{97380B5D-4BE8-45B3-9AD2-383F609AC92C}"/>
          </ac:spMkLst>
        </pc:spChg>
      </pc:sldChg>
      <pc:sldChg chg="modSp mod">
        <pc:chgData name="Vasilios Tavlaridis" userId="cf0f3e73-e183-4ecf-9d20-cf90aae84965" providerId="ADAL" clId="{F3AA3435-4C41-4FA1-B4C9-7F62B93C3FA3}" dt="2023-01-31T08:29:35.743" v="678" actId="12"/>
        <pc:sldMkLst>
          <pc:docMk/>
          <pc:sldMk cId="1101088449" sldId="559"/>
        </pc:sldMkLst>
        <pc:spChg chg="mod">
          <ac:chgData name="Vasilios Tavlaridis" userId="cf0f3e73-e183-4ecf-9d20-cf90aae84965" providerId="ADAL" clId="{F3AA3435-4C41-4FA1-B4C9-7F62B93C3FA3}" dt="2023-01-31T08:29:35.743" v="678" actId="12"/>
          <ac:spMkLst>
            <pc:docMk/>
            <pc:sldMk cId="1101088449" sldId="559"/>
            <ac:spMk id="3" creationId="{07D99C50-F222-4041-9CDA-7D06D0C8C8C5}"/>
          </ac:spMkLst>
        </pc:spChg>
      </pc:sldChg>
      <pc:sldChg chg="modSp mod">
        <pc:chgData name="Vasilios Tavlaridis" userId="cf0f3e73-e183-4ecf-9d20-cf90aae84965" providerId="ADAL" clId="{F3AA3435-4C41-4FA1-B4C9-7F62B93C3FA3}" dt="2023-01-31T08:21:01.777" v="278" actId="20577"/>
        <pc:sldMkLst>
          <pc:docMk/>
          <pc:sldMk cId="208122062" sldId="561"/>
        </pc:sldMkLst>
        <pc:spChg chg="mod">
          <ac:chgData name="Vasilios Tavlaridis" userId="cf0f3e73-e183-4ecf-9d20-cf90aae84965" providerId="ADAL" clId="{F3AA3435-4C41-4FA1-B4C9-7F62B93C3FA3}" dt="2023-01-31T08:21:01.777" v="278" actId="20577"/>
          <ac:spMkLst>
            <pc:docMk/>
            <pc:sldMk cId="208122062" sldId="561"/>
            <ac:spMk id="3" creationId="{07D99C50-F222-4041-9CDA-7D06D0C8C8C5}"/>
          </ac:spMkLst>
        </pc:spChg>
      </pc:sldChg>
      <pc:sldChg chg="modSp mod">
        <pc:chgData name="Vasilios Tavlaridis" userId="cf0f3e73-e183-4ecf-9d20-cf90aae84965" providerId="ADAL" clId="{F3AA3435-4C41-4FA1-B4C9-7F62B93C3FA3}" dt="2023-01-31T08:30:01.872" v="714" actId="20577"/>
        <pc:sldMkLst>
          <pc:docMk/>
          <pc:sldMk cId="1558540784" sldId="562"/>
        </pc:sldMkLst>
        <pc:spChg chg="mod">
          <ac:chgData name="Vasilios Tavlaridis" userId="cf0f3e73-e183-4ecf-9d20-cf90aae84965" providerId="ADAL" clId="{F3AA3435-4C41-4FA1-B4C9-7F62B93C3FA3}" dt="2023-01-31T08:30:01.872" v="714" actId="20577"/>
          <ac:spMkLst>
            <pc:docMk/>
            <pc:sldMk cId="1558540784" sldId="562"/>
            <ac:spMk id="3" creationId="{07D99C50-F222-4041-9CDA-7D06D0C8C8C5}"/>
          </ac:spMkLst>
        </pc:spChg>
      </pc:sldChg>
    </pc:docChg>
  </pc:docChgLst>
  <pc:docChgLst>
    <pc:chgData name="Vasilios Tavlaridis" userId="cf0f3e73-e183-4ecf-9d20-cf90aae84965" providerId="ADAL" clId="{8EDBE62E-8C5E-4478-91D1-3208BEE00E78}"/>
    <pc:docChg chg="undo custSel addSld modSld sldOrd">
      <pc:chgData name="Vasilios Tavlaridis" userId="cf0f3e73-e183-4ecf-9d20-cf90aae84965" providerId="ADAL" clId="{8EDBE62E-8C5E-4478-91D1-3208BEE00E78}" dt="2023-02-07T08:51:46.858" v="408" actId="122"/>
      <pc:docMkLst>
        <pc:docMk/>
      </pc:docMkLst>
      <pc:sldChg chg="modSp mod modAnim">
        <pc:chgData name="Vasilios Tavlaridis" userId="cf0f3e73-e183-4ecf-9d20-cf90aae84965" providerId="ADAL" clId="{8EDBE62E-8C5E-4478-91D1-3208BEE00E78}" dt="2023-02-07T08:36:47.254" v="39" actId="21"/>
        <pc:sldMkLst>
          <pc:docMk/>
          <pc:sldMk cId="1768467127" sldId="397"/>
        </pc:sldMkLst>
        <pc:spChg chg="mod">
          <ac:chgData name="Vasilios Tavlaridis" userId="cf0f3e73-e183-4ecf-9d20-cf90aae84965" providerId="ADAL" clId="{8EDBE62E-8C5E-4478-91D1-3208BEE00E78}" dt="2023-02-07T08:36:47.254" v="39" actId="21"/>
          <ac:spMkLst>
            <pc:docMk/>
            <pc:sldMk cId="1768467127" sldId="397"/>
            <ac:spMk id="3" creationId="{00000000-0000-0000-0000-000000000000}"/>
          </ac:spMkLst>
        </pc:spChg>
      </pc:sldChg>
      <pc:sldChg chg="addSp delSp modSp mod modAnim">
        <pc:chgData name="Vasilios Tavlaridis" userId="cf0f3e73-e183-4ecf-9d20-cf90aae84965" providerId="ADAL" clId="{8EDBE62E-8C5E-4478-91D1-3208BEE00E78}" dt="2023-02-07T08:38:34.057" v="78"/>
        <pc:sldMkLst>
          <pc:docMk/>
          <pc:sldMk cId="274971265" sldId="475"/>
        </pc:sldMkLst>
        <pc:spChg chg="mod">
          <ac:chgData name="Vasilios Tavlaridis" userId="cf0f3e73-e183-4ecf-9d20-cf90aae84965" providerId="ADAL" clId="{8EDBE62E-8C5E-4478-91D1-3208BEE00E78}" dt="2023-02-07T08:38:34.057" v="78"/>
          <ac:spMkLst>
            <pc:docMk/>
            <pc:sldMk cId="274971265" sldId="475"/>
            <ac:spMk id="2" creationId="{585D5604-D7ED-D947-682E-0D4456EB44D2}"/>
          </ac:spMkLst>
        </pc:spChg>
        <pc:spChg chg="mod">
          <ac:chgData name="Vasilios Tavlaridis" userId="cf0f3e73-e183-4ecf-9d20-cf90aae84965" providerId="ADAL" clId="{8EDBE62E-8C5E-4478-91D1-3208BEE00E78}" dt="2023-02-07T08:38:34.057" v="78"/>
          <ac:spMkLst>
            <pc:docMk/>
            <pc:sldMk cId="274971265" sldId="475"/>
            <ac:spMk id="3" creationId="{00000000-0000-0000-0000-000000000000}"/>
          </ac:spMkLst>
        </pc:spChg>
        <pc:spChg chg="add del mod">
          <ac:chgData name="Vasilios Tavlaridis" userId="cf0f3e73-e183-4ecf-9d20-cf90aae84965" providerId="ADAL" clId="{8EDBE62E-8C5E-4478-91D1-3208BEE00E78}" dt="2023-02-07T08:38:34.057" v="78"/>
          <ac:spMkLst>
            <pc:docMk/>
            <pc:sldMk cId="274971265" sldId="475"/>
            <ac:spMk id="5" creationId="{ACA9C7A1-4CDC-6E23-8983-FFB33CEFBC1B}"/>
          </ac:spMkLst>
        </pc:spChg>
        <pc:spChg chg="add del mod">
          <ac:chgData name="Vasilios Tavlaridis" userId="cf0f3e73-e183-4ecf-9d20-cf90aae84965" providerId="ADAL" clId="{8EDBE62E-8C5E-4478-91D1-3208BEE00E78}" dt="2023-02-07T08:38:34.057" v="78"/>
          <ac:spMkLst>
            <pc:docMk/>
            <pc:sldMk cId="274971265" sldId="475"/>
            <ac:spMk id="6" creationId="{BBE811D2-EC8C-2A61-FC63-55FCF6985705}"/>
          </ac:spMkLst>
        </pc:spChg>
      </pc:sldChg>
      <pc:sldChg chg="modSp add ord modAnim">
        <pc:chgData name="Vasilios Tavlaridis" userId="cf0f3e73-e183-4ecf-9d20-cf90aae84965" providerId="ADAL" clId="{8EDBE62E-8C5E-4478-91D1-3208BEE00E78}" dt="2023-02-07T08:51:46.858" v="408" actId="122"/>
        <pc:sldMkLst>
          <pc:docMk/>
          <pc:sldMk cId="2218975047" sldId="566"/>
        </pc:sldMkLst>
        <pc:spChg chg="mod">
          <ac:chgData name="Vasilios Tavlaridis" userId="cf0f3e73-e183-4ecf-9d20-cf90aae84965" providerId="ADAL" clId="{8EDBE62E-8C5E-4478-91D1-3208BEE00E78}" dt="2023-02-07T08:51:28.583" v="395" actId="20577"/>
          <ac:spMkLst>
            <pc:docMk/>
            <pc:sldMk cId="2218975047" sldId="566"/>
            <ac:spMk id="2" creationId="{904C1368-6C15-9655-93D2-99891827A1B7}"/>
          </ac:spMkLst>
        </pc:spChg>
        <pc:spChg chg="mod">
          <ac:chgData name="Vasilios Tavlaridis" userId="cf0f3e73-e183-4ecf-9d20-cf90aae84965" providerId="ADAL" clId="{8EDBE62E-8C5E-4478-91D1-3208BEE00E78}" dt="2023-02-07T08:51:46.858" v="408" actId="122"/>
          <ac:spMkLst>
            <pc:docMk/>
            <pc:sldMk cId="2218975047" sldId="566"/>
            <ac:spMk id="3" creationId="{00000000-0000-0000-0000-000000000000}"/>
          </ac:spMkLst>
        </pc:spChg>
      </pc:sldChg>
      <pc:sldChg chg="modSp add mod modAnim">
        <pc:chgData name="Vasilios Tavlaridis" userId="cf0f3e73-e183-4ecf-9d20-cf90aae84965" providerId="ADAL" clId="{8EDBE62E-8C5E-4478-91D1-3208BEE00E78}" dt="2023-02-07T08:42:45.398" v="240" actId="5793"/>
        <pc:sldMkLst>
          <pc:docMk/>
          <pc:sldMk cId="835811190" sldId="567"/>
        </pc:sldMkLst>
        <pc:spChg chg="mod">
          <ac:chgData name="Vasilios Tavlaridis" userId="cf0f3e73-e183-4ecf-9d20-cf90aae84965" providerId="ADAL" clId="{8EDBE62E-8C5E-4478-91D1-3208BEE00E78}" dt="2023-02-07T08:42:40.333" v="239" actId="20577"/>
          <ac:spMkLst>
            <pc:docMk/>
            <pc:sldMk cId="835811190" sldId="567"/>
            <ac:spMk id="2" creationId="{904C1368-6C15-9655-93D2-99891827A1B7}"/>
          </ac:spMkLst>
        </pc:spChg>
        <pc:spChg chg="mod">
          <ac:chgData name="Vasilios Tavlaridis" userId="cf0f3e73-e183-4ecf-9d20-cf90aae84965" providerId="ADAL" clId="{8EDBE62E-8C5E-4478-91D1-3208BEE00E78}" dt="2023-02-07T08:42:45.398" v="240" actId="5793"/>
          <ac:spMkLst>
            <pc:docMk/>
            <pc:sldMk cId="835811190" sldId="567"/>
            <ac:spMk id="3" creationId="{00000000-0000-0000-0000-000000000000}"/>
          </ac:spMkLst>
        </pc:spChg>
      </pc:sldChg>
      <pc:sldChg chg="modSp add mod">
        <pc:chgData name="Vasilios Tavlaridis" userId="cf0f3e73-e183-4ecf-9d20-cf90aae84965" providerId="ADAL" clId="{8EDBE62E-8C5E-4478-91D1-3208BEE00E78}" dt="2023-02-07T08:50:45.033" v="388" actId="20577"/>
        <pc:sldMkLst>
          <pc:docMk/>
          <pc:sldMk cId="3104900335" sldId="568"/>
        </pc:sldMkLst>
        <pc:spChg chg="mod">
          <ac:chgData name="Vasilios Tavlaridis" userId="cf0f3e73-e183-4ecf-9d20-cf90aae84965" providerId="ADAL" clId="{8EDBE62E-8C5E-4478-91D1-3208BEE00E78}" dt="2023-02-07T08:50:45.033" v="388" actId="20577"/>
          <ac:spMkLst>
            <pc:docMk/>
            <pc:sldMk cId="3104900335" sldId="568"/>
            <ac:spMk id="2" creationId="{904C1368-6C15-9655-93D2-99891827A1B7}"/>
          </ac:spMkLst>
        </pc:spChg>
        <pc:spChg chg="mod">
          <ac:chgData name="Vasilios Tavlaridis" userId="cf0f3e73-e183-4ecf-9d20-cf90aae84965" providerId="ADAL" clId="{8EDBE62E-8C5E-4478-91D1-3208BEE00E78}" dt="2023-02-07T08:49:24.427" v="350" actId="5793"/>
          <ac:spMkLst>
            <pc:docMk/>
            <pc:sldMk cId="3104900335" sldId="568"/>
            <ac:spMk id="3" creationId="{00000000-0000-0000-0000-000000000000}"/>
          </ac:spMkLst>
        </pc:spChg>
      </pc:sldChg>
      <pc:sldChg chg="modSp add mod ord modAnim">
        <pc:chgData name="Vasilios Tavlaridis" userId="cf0f3e73-e183-4ecf-9d20-cf90aae84965" providerId="ADAL" clId="{8EDBE62E-8C5E-4478-91D1-3208BEE00E78}" dt="2023-02-07T08:50:38.379" v="386" actId="403"/>
        <pc:sldMkLst>
          <pc:docMk/>
          <pc:sldMk cId="3042683611" sldId="569"/>
        </pc:sldMkLst>
        <pc:spChg chg="mod">
          <ac:chgData name="Vasilios Tavlaridis" userId="cf0f3e73-e183-4ecf-9d20-cf90aae84965" providerId="ADAL" clId="{8EDBE62E-8C5E-4478-91D1-3208BEE00E78}" dt="2023-02-07T08:43:46.540" v="249" actId="20577"/>
          <ac:spMkLst>
            <pc:docMk/>
            <pc:sldMk cId="3042683611" sldId="569"/>
            <ac:spMk id="2" creationId="{904C1368-6C15-9655-93D2-99891827A1B7}"/>
          </ac:spMkLst>
        </pc:spChg>
        <pc:spChg chg="mod">
          <ac:chgData name="Vasilios Tavlaridis" userId="cf0f3e73-e183-4ecf-9d20-cf90aae84965" providerId="ADAL" clId="{8EDBE62E-8C5E-4478-91D1-3208BEE00E78}" dt="2023-02-07T08:50:38.379" v="386" actId="403"/>
          <ac:spMkLst>
            <pc:docMk/>
            <pc:sldMk cId="3042683611" sldId="569"/>
            <ac:spMk id="3" creationId="{00000000-0000-0000-0000-000000000000}"/>
          </ac:spMkLst>
        </pc:spChg>
      </pc:sldChg>
      <pc:sldChg chg="add">
        <pc:chgData name="Vasilios Tavlaridis" userId="cf0f3e73-e183-4ecf-9d20-cf90aae84965" providerId="ADAL" clId="{8EDBE62E-8C5E-4478-91D1-3208BEE00E78}" dt="2023-02-07T08:51:21.762" v="391" actId="2890"/>
        <pc:sldMkLst>
          <pc:docMk/>
          <pc:sldMk cId="495292827" sldId="570"/>
        </pc:sldMkLst>
      </pc:sldChg>
    </pc:docChg>
  </pc:docChgLst>
  <pc:docChgLst>
    <pc:chgData name="Vasilios Tavlaridis" userId="cf0f3e73-e183-4ecf-9d20-cf90aae84965" providerId="ADAL" clId="{0B9B412A-96A8-42D8-9B3C-E51C53ED121C}"/>
    <pc:docChg chg="delSld">
      <pc:chgData name="Vasilios Tavlaridis" userId="cf0f3e73-e183-4ecf-9d20-cf90aae84965" providerId="ADAL" clId="{0B9B412A-96A8-42D8-9B3C-E51C53ED121C}" dt="2023-02-16T10:15:58.227" v="1" actId="47"/>
      <pc:docMkLst>
        <pc:docMk/>
      </pc:docMkLst>
      <pc:sldChg chg="del">
        <pc:chgData name="Vasilios Tavlaridis" userId="cf0f3e73-e183-4ecf-9d20-cf90aae84965" providerId="ADAL" clId="{0B9B412A-96A8-42D8-9B3C-E51C53ED121C}" dt="2023-02-16T10:15:34.280" v="0" actId="47"/>
        <pc:sldMkLst>
          <pc:docMk/>
          <pc:sldMk cId="4065089141" sldId="399"/>
        </pc:sldMkLst>
      </pc:sldChg>
      <pc:sldChg chg="del">
        <pc:chgData name="Vasilios Tavlaridis" userId="cf0f3e73-e183-4ecf-9d20-cf90aae84965" providerId="ADAL" clId="{0B9B412A-96A8-42D8-9B3C-E51C53ED121C}" dt="2023-02-16T10:15:58.227" v="1" actId="47"/>
        <pc:sldMkLst>
          <pc:docMk/>
          <pc:sldMk cId="3936726871" sldId="589"/>
        </pc:sldMkLst>
      </pc:sldChg>
    </pc:docChg>
  </pc:docChgLst>
  <pc:docChgLst>
    <pc:chgData name="Vasilios Tavlaridis" userId="cf0f3e73-e183-4ecf-9d20-cf90aae84965" providerId="ADAL" clId="{5FB3B5AD-724D-4505-BDA3-CF4FC1E2E906}"/>
    <pc:docChg chg="modSld">
      <pc:chgData name="Vasilios Tavlaridis" userId="cf0f3e73-e183-4ecf-9d20-cf90aae84965" providerId="ADAL" clId="{5FB3B5AD-724D-4505-BDA3-CF4FC1E2E906}" dt="2023-02-09T09:11:10.939" v="4"/>
      <pc:docMkLst>
        <pc:docMk/>
      </pc:docMkLst>
      <pc:sldChg chg="modAnim">
        <pc:chgData name="Vasilios Tavlaridis" userId="cf0f3e73-e183-4ecf-9d20-cf90aae84965" providerId="ADAL" clId="{5FB3B5AD-724D-4505-BDA3-CF4FC1E2E906}" dt="2023-02-09T09:11:10.939" v="4"/>
        <pc:sldMkLst>
          <pc:docMk/>
          <pc:sldMk cId="0" sldId="390"/>
        </pc:sldMkLst>
      </pc:sldChg>
    </pc:docChg>
  </pc:docChgLst>
  <pc:docChgLst>
    <pc:chgData name="Vasilios Tavlaridis" userId="cf0f3e73-e183-4ecf-9d20-cf90aae84965" providerId="ADAL" clId="{7DF49F18-34DC-4B11-BC7C-3FFF9D719767}"/>
    <pc:docChg chg="modSld">
      <pc:chgData name="Vasilios Tavlaridis" userId="cf0f3e73-e183-4ecf-9d20-cf90aae84965" providerId="ADAL" clId="{7DF49F18-34DC-4B11-BC7C-3FFF9D719767}" dt="2023-01-31T08:59:35.413" v="72"/>
      <pc:docMkLst>
        <pc:docMk/>
      </pc:docMkLst>
      <pc:sldChg chg="modSp mod modAnim">
        <pc:chgData name="Vasilios Tavlaridis" userId="cf0f3e73-e183-4ecf-9d20-cf90aae84965" providerId="ADAL" clId="{7DF49F18-34DC-4B11-BC7C-3FFF9D719767}" dt="2023-01-31T08:53:36.683" v="2"/>
        <pc:sldMkLst>
          <pc:docMk/>
          <pc:sldMk cId="0" sldId="390"/>
        </pc:sldMkLst>
        <pc:spChg chg="mod">
          <ac:chgData name="Vasilios Tavlaridis" userId="cf0f3e73-e183-4ecf-9d20-cf90aae84965" providerId="ADAL" clId="{7DF49F18-34DC-4B11-BC7C-3FFF9D719767}" dt="2023-01-31T08:53:23.580" v="0" actId="5793"/>
          <ac:spMkLst>
            <pc:docMk/>
            <pc:sldMk cId="0" sldId="390"/>
            <ac:spMk id="3" creationId="{00000000-0000-0000-0000-000000000000}"/>
          </ac:spMkLst>
        </pc:spChg>
      </pc:sldChg>
      <pc:sldChg chg="modAnim">
        <pc:chgData name="Vasilios Tavlaridis" userId="cf0f3e73-e183-4ecf-9d20-cf90aae84965" providerId="ADAL" clId="{7DF49F18-34DC-4B11-BC7C-3FFF9D719767}" dt="2023-01-31T08:54:21.861" v="11"/>
        <pc:sldMkLst>
          <pc:docMk/>
          <pc:sldMk cId="1393296630" sldId="424"/>
        </pc:sldMkLst>
      </pc:sldChg>
      <pc:sldChg chg="modAnim">
        <pc:chgData name="Vasilios Tavlaridis" userId="cf0f3e73-e183-4ecf-9d20-cf90aae84965" providerId="ADAL" clId="{7DF49F18-34DC-4B11-BC7C-3FFF9D719767}" dt="2023-01-31T08:55:08.941" v="21"/>
        <pc:sldMkLst>
          <pc:docMk/>
          <pc:sldMk cId="2695342876" sldId="426"/>
        </pc:sldMkLst>
      </pc:sldChg>
      <pc:sldChg chg="modAnim">
        <pc:chgData name="Vasilios Tavlaridis" userId="cf0f3e73-e183-4ecf-9d20-cf90aae84965" providerId="ADAL" clId="{7DF49F18-34DC-4B11-BC7C-3FFF9D719767}" dt="2023-01-31T08:55:54.836" v="30"/>
        <pc:sldMkLst>
          <pc:docMk/>
          <pc:sldMk cId="1967054477" sldId="428"/>
        </pc:sldMkLst>
      </pc:sldChg>
      <pc:sldChg chg="modAnim">
        <pc:chgData name="Vasilios Tavlaridis" userId="cf0f3e73-e183-4ecf-9d20-cf90aae84965" providerId="ADAL" clId="{7DF49F18-34DC-4B11-BC7C-3FFF9D719767}" dt="2023-01-31T08:56:53.391" v="41"/>
        <pc:sldMkLst>
          <pc:docMk/>
          <pc:sldMk cId="1020166653" sldId="448"/>
        </pc:sldMkLst>
      </pc:sldChg>
      <pc:sldChg chg="modAnim">
        <pc:chgData name="Vasilios Tavlaridis" userId="cf0f3e73-e183-4ecf-9d20-cf90aae84965" providerId="ADAL" clId="{7DF49F18-34DC-4B11-BC7C-3FFF9D719767}" dt="2023-01-31T08:58:04.219" v="52"/>
        <pc:sldMkLst>
          <pc:docMk/>
          <pc:sldMk cId="742737453" sldId="527"/>
        </pc:sldMkLst>
      </pc:sldChg>
      <pc:sldChg chg="modAnim">
        <pc:chgData name="Vasilios Tavlaridis" userId="cf0f3e73-e183-4ecf-9d20-cf90aae84965" providerId="ADAL" clId="{7DF49F18-34DC-4B11-BC7C-3FFF9D719767}" dt="2023-01-31T08:58:19.844" v="56"/>
        <pc:sldMkLst>
          <pc:docMk/>
          <pc:sldMk cId="4058067349" sldId="537"/>
        </pc:sldMkLst>
      </pc:sldChg>
      <pc:sldChg chg="modAnim">
        <pc:chgData name="Vasilios Tavlaridis" userId="cf0f3e73-e183-4ecf-9d20-cf90aae84965" providerId="ADAL" clId="{7DF49F18-34DC-4B11-BC7C-3FFF9D719767}" dt="2023-01-31T08:54:36.785" v="12"/>
        <pc:sldMkLst>
          <pc:docMk/>
          <pc:sldMk cId="918964479" sldId="549"/>
        </pc:sldMkLst>
      </pc:sldChg>
      <pc:sldChg chg="modAnim">
        <pc:chgData name="Vasilios Tavlaridis" userId="cf0f3e73-e183-4ecf-9d20-cf90aae84965" providerId="ADAL" clId="{7DF49F18-34DC-4B11-BC7C-3FFF9D719767}" dt="2023-01-31T08:56:17.774" v="36"/>
        <pc:sldMkLst>
          <pc:docMk/>
          <pc:sldMk cId="1427518884" sldId="554"/>
        </pc:sldMkLst>
      </pc:sldChg>
      <pc:sldChg chg="modAnim">
        <pc:chgData name="Vasilios Tavlaridis" userId="cf0f3e73-e183-4ecf-9d20-cf90aae84965" providerId="ADAL" clId="{7DF49F18-34DC-4B11-BC7C-3FFF9D719767}" dt="2023-01-31T08:57:19.206" v="46"/>
        <pc:sldMkLst>
          <pc:docMk/>
          <pc:sldMk cId="2624063110" sldId="555"/>
        </pc:sldMkLst>
      </pc:sldChg>
      <pc:sldChg chg="modAnim">
        <pc:chgData name="Vasilios Tavlaridis" userId="cf0f3e73-e183-4ecf-9d20-cf90aae84965" providerId="ADAL" clId="{7DF49F18-34DC-4B11-BC7C-3FFF9D719767}" dt="2023-01-31T08:58:37.897" v="61"/>
        <pc:sldMkLst>
          <pc:docMk/>
          <pc:sldMk cId="4178122000" sldId="557"/>
        </pc:sldMkLst>
      </pc:sldChg>
      <pc:sldChg chg="modAnim">
        <pc:chgData name="Vasilios Tavlaridis" userId="cf0f3e73-e183-4ecf-9d20-cf90aae84965" providerId="ADAL" clId="{7DF49F18-34DC-4B11-BC7C-3FFF9D719767}" dt="2023-01-31T08:57:45.634" v="48"/>
        <pc:sldMkLst>
          <pc:docMk/>
          <pc:sldMk cId="2125293583" sldId="558"/>
        </pc:sldMkLst>
      </pc:sldChg>
      <pc:sldChg chg="modAnim">
        <pc:chgData name="Vasilios Tavlaridis" userId="cf0f3e73-e183-4ecf-9d20-cf90aae84965" providerId="ADAL" clId="{7DF49F18-34DC-4B11-BC7C-3FFF9D719767}" dt="2023-01-31T08:59:01.596" v="66"/>
        <pc:sldMkLst>
          <pc:docMk/>
          <pc:sldMk cId="1101088449" sldId="559"/>
        </pc:sldMkLst>
      </pc:sldChg>
      <pc:sldChg chg="modAnim">
        <pc:chgData name="Vasilios Tavlaridis" userId="cf0f3e73-e183-4ecf-9d20-cf90aae84965" providerId="ADAL" clId="{7DF49F18-34DC-4B11-BC7C-3FFF9D719767}" dt="2023-01-31T08:59:14.437" v="70"/>
        <pc:sldMkLst>
          <pc:docMk/>
          <pc:sldMk cId="208122062" sldId="561"/>
        </pc:sldMkLst>
      </pc:sldChg>
      <pc:sldChg chg="modAnim">
        <pc:chgData name="Vasilios Tavlaridis" userId="cf0f3e73-e183-4ecf-9d20-cf90aae84965" providerId="ADAL" clId="{7DF49F18-34DC-4B11-BC7C-3FFF9D719767}" dt="2023-01-31T08:59:35.413" v="72"/>
        <pc:sldMkLst>
          <pc:docMk/>
          <pc:sldMk cId="1558540784" sldId="562"/>
        </pc:sldMkLst>
      </pc:sldChg>
    </pc:docChg>
  </pc:docChgLst>
  <pc:docChgLst>
    <pc:chgData name="Vasilios Tavlaridis" userId="cf0f3e73-e183-4ecf-9d20-cf90aae84965" providerId="ADAL" clId="{27D458B7-9D3F-4969-9014-5BF10EFB0BB0}"/>
    <pc:docChg chg="custSel addSld delSld modSld sldOrd">
      <pc:chgData name="Vasilios Tavlaridis" userId="cf0f3e73-e183-4ecf-9d20-cf90aae84965" providerId="ADAL" clId="{27D458B7-9D3F-4969-9014-5BF10EFB0BB0}" dt="2023-02-16T08:24:43.848" v="1114"/>
      <pc:docMkLst>
        <pc:docMk/>
      </pc:docMkLst>
      <pc:sldChg chg="del">
        <pc:chgData name="Vasilios Tavlaridis" userId="cf0f3e73-e183-4ecf-9d20-cf90aae84965" providerId="ADAL" clId="{27D458B7-9D3F-4969-9014-5BF10EFB0BB0}" dt="2023-02-16T07:47:36.713" v="63" actId="47"/>
        <pc:sldMkLst>
          <pc:docMk/>
          <pc:sldMk cId="121921015" sldId="258"/>
        </pc:sldMkLst>
      </pc:sldChg>
      <pc:sldChg chg="del">
        <pc:chgData name="Vasilios Tavlaridis" userId="cf0f3e73-e183-4ecf-9d20-cf90aae84965" providerId="ADAL" clId="{27D458B7-9D3F-4969-9014-5BF10EFB0BB0}" dt="2023-02-16T07:47:38.449" v="65" actId="47"/>
        <pc:sldMkLst>
          <pc:docMk/>
          <pc:sldMk cId="646800708" sldId="261"/>
        </pc:sldMkLst>
      </pc:sldChg>
      <pc:sldChg chg="del">
        <pc:chgData name="Vasilios Tavlaridis" userId="cf0f3e73-e183-4ecf-9d20-cf90aae84965" providerId="ADAL" clId="{27D458B7-9D3F-4969-9014-5BF10EFB0BB0}" dt="2023-02-16T07:47:56.053" v="66" actId="47"/>
        <pc:sldMkLst>
          <pc:docMk/>
          <pc:sldMk cId="3302288763" sldId="262"/>
        </pc:sldMkLst>
      </pc:sldChg>
      <pc:sldChg chg="del">
        <pc:chgData name="Vasilios Tavlaridis" userId="cf0f3e73-e183-4ecf-9d20-cf90aae84965" providerId="ADAL" clId="{27D458B7-9D3F-4969-9014-5BF10EFB0BB0}" dt="2023-02-16T07:47:56.053" v="66" actId="47"/>
        <pc:sldMkLst>
          <pc:docMk/>
          <pc:sldMk cId="1422973804" sldId="263"/>
        </pc:sldMkLst>
      </pc:sldChg>
      <pc:sldChg chg="del">
        <pc:chgData name="Vasilios Tavlaridis" userId="cf0f3e73-e183-4ecf-9d20-cf90aae84965" providerId="ADAL" clId="{27D458B7-9D3F-4969-9014-5BF10EFB0BB0}" dt="2023-02-16T07:47:56.053" v="66" actId="47"/>
        <pc:sldMkLst>
          <pc:docMk/>
          <pc:sldMk cId="1755504465" sldId="264"/>
        </pc:sldMkLst>
      </pc:sldChg>
      <pc:sldChg chg="del">
        <pc:chgData name="Vasilios Tavlaridis" userId="cf0f3e73-e183-4ecf-9d20-cf90aae84965" providerId="ADAL" clId="{27D458B7-9D3F-4969-9014-5BF10EFB0BB0}" dt="2023-02-16T07:47:56.053" v="66" actId="47"/>
        <pc:sldMkLst>
          <pc:docMk/>
          <pc:sldMk cId="3252801365" sldId="265"/>
        </pc:sldMkLst>
      </pc:sldChg>
      <pc:sldChg chg="del">
        <pc:chgData name="Vasilios Tavlaridis" userId="cf0f3e73-e183-4ecf-9d20-cf90aae84965" providerId="ADAL" clId="{27D458B7-9D3F-4969-9014-5BF10EFB0BB0}" dt="2023-02-16T07:47:32.998" v="59" actId="47"/>
        <pc:sldMkLst>
          <pc:docMk/>
          <pc:sldMk cId="378375814" sldId="268"/>
        </pc:sldMkLst>
      </pc:sldChg>
      <pc:sldChg chg="del">
        <pc:chgData name="Vasilios Tavlaridis" userId="cf0f3e73-e183-4ecf-9d20-cf90aae84965" providerId="ADAL" clId="{27D458B7-9D3F-4969-9014-5BF10EFB0BB0}" dt="2023-02-16T07:47:35.741" v="62" actId="47"/>
        <pc:sldMkLst>
          <pc:docMk/>
          <pc:sldMk cId="1637497741" sldId="269"/>
        </pc:sldMkLst>
      </pc:sldChg>
      <pc:sldChg chg="del">
        <pc:chgData name="Vasilios Tavlaridis" userId="cf0f3e73-e183-4ecf-9d20-cf90aae84965" providerId="ADAL" clId="{27D458B7-9D3F-4969-9014-5BF10EFB0BB0}" dt="2023-02-16T08:04:17.608" v="467" actId="47"/>
        <pc:sldMkLst>
          <pc:docMk/>
          <pc:sldMk cId="684793093" sldId="348"/>
        </pc:sldMkLst>
      </pc:sldChg>
      <pc:sldChg chg="addSp modSp mod ord modAnim">
        <pc:chgData name="Vasilios Tavlaridis" userId="cf0f3e73-e183-4ecf-9d20-cf90aae84965" providerId="ADAL" clId="{27D458B7-9D3F-4969-9014-5BF10EFB0BB0}" dt="2023-02-16T08:21:23.838" v="1021"/>
        <pc:sldMkLst>
          <pc:docMk/>
          <pc:sldMk cId="1613607597" sldId="349"/>
        </pc:sldMkLst>
        <pc:spChg chg="mod">
          <ac:chgData name="Vasilios Tavlaridis" userId="cf0f3e73-e183-4ecf-9d20-cf90aae84965" providerId="ADAL" clId="{27D458B7-9D3F-4969-9014-5BF10EFB0BB0}" dt="2023-02-16T08:05:04.051" v="477" actId="1076"/>
          <ac:spMkLst>
            <pc:docMk/>
            <pc:sldMk cId="1613607597" sldId="349"/>
            <ac:spMk id="2" creationId="{00000000-0000-0000-0000-000000000000}"/>
          </ac:spMkLst>
        </pc:spChg>
        <pc:spChg chg="mod">
          <ac:chgData name="Vasilios Tavlaridis" userId="cf0f3e73-e183-4ecf-9d20-cf90aae84965" providerId="ADAL" clId="{27D458B7-9D3F-4969-9014-5BF10EFB0BB0}" dt="2023-02-16T08:08:51.671" v="706" actId="20577"/>
          <ac:spMkLst>
            <pc:docMk/>
            <pc:sldMk cId="1613607597" sldId="349"/>
            <ac:spMk id="3" creationId="{00000000-0000-0000-0000-000000000000}"/>
          </ac:spMkLst>
        </pc:spChg>
        <pc:spChg chg="add mod">
          <ac:chgData name="Vasilios Tavlaridis" userId="cf0f3e73-e183-4ecf-9d20-cf90aae84965" providerId="ADAL" clId="{27D458B7-9D3F-4969-9014-5BF10EFB0BB0}" dt="2023-02-16T08:08:17.510" v="676"/>
          <ac:spMkLst>
            <pc:docMk/>
            <pc:sldMk cId="1613607597" sldId="349"/>
            <ac:spMk id="4" creationId="{660680BB-8F6E-C181-CA1F-C22025CCC30D}"/>
          </ac:spMkLst>
        </pc:spChg>
      </pc:sldChg>
      <pc:sldChg chg="addSp modSp mod ord modAnim">
        <pc:chgData name="Vasilios Tavlaridis" userId="cf0f3e73-e183-4ecf-9d20-cf90aae84965" providerId="ADAL" clId="{27D458B7-9D3F-4969-9014-5BF10EFB0BB0}" dt="2023-02-16T08:22:14.962" v="1067" actId="14100"/>
        <pc:sldMkLst>
          <pc:docMk/>
          <pc:sldMk cId="420114842" sldId="350"/>
        </pc:sldMkLst>
        <pc:spChg chg="mod">
          <ac:chgData name="Vasilios Tavlaridis" userId="cf0f3e73-e183-4ecf-9d20-cf90aae84965" providerId="ADAL" clId="{27D458B7-9D3F-4969-9014-5BF10EFB0BB0}" dt="2023-02-16T08:11:03.081" v="787" actId="1076"/>
          <ac:spMkLst>
            <pc:docMk/>
            <pc:sldMk cId="420114842" sldId="350"/>
            <ac:spMk id="2" creationId="{00000000-0000-0000-0000-000000000000}"/>
          </ac:spMkLst>
        </pc:spChg>
        <pc:spChg chg="mod">
          <ac:chgData name="Vasilios Tavlaridis" userId="cf0f3e73-e183-4ecf-9d20-cf90aae84965" providerId="ADAL" clId="{27D458B7-9D3F-4969-9014-5BF10EFB0BB0}" dt="2023-02-16T08:22:14.962" v="1067" actId="14100"/>
          <ac:spMkLst>
            <pc:docMk/>
            <pc:sldMk cId="420114842" sldId="350"/>
            <ac:spMk id="3" creationId="{00000000-0000-0000-0000-000000000000}"/>
          </ac:spMkLst>
        </pc:spChg>
        <pc:spChg chg="add mod">
          <ac:chgData name="Vasilios Tavlaridis" userId="cf0f3e73-e183-4ecf-9d20-cf90aae84965" providerId="ADAL" clId="{27D458B7-9D3F-4969-9014-5BF10EFB0BB0}" dt="2023-02-16T08:10:59.256" v="786"/>
          <ac:spMkLst>
            <pc:docMk/>
            <pc:sldMk cId="420114842" sldId="350"/>
            <ac:spMk id="4" creationId="{834B2BF2-D1A5-526B-D4F0-8D034EB3BA3F}"/>
          </ac:spMkLst>
        </pc:spChg>
      </pc:sldChg>
      <pc:sldChg chg="add del">
        <pc:chgData name="Vasilios Tavlaridis" userId="cf0f3e73-e183-4ecf-9d20-cf90aae84965" providerId="ADAL" clId="{27D458B7-9D3F-4969-9014-5BF10EFB0BB0}" dt="2023-02-16T08:16:50.803" v="928" actId="47"/>
        <pc:sldMkLst>
          <pc:docMk/>
          <pc:sldMk cId="2376363517" sldId="365"/>
        </pc:sldMkLst>
      </pc:sldChg>
      <pc:sldChg chg="addSp delSp modSp mod modAnim">
        <pc:chgData name="Vasilios Tavlaridis" userId="cf0f3e73-e183-4ecf-9d20-cf90aae84965" providerId="ADAL" clId="{27D458B7-9D3F-4969-9014-5BF10EFB0BB0}" dt="2023-02-16T08:23:07.789" v="1087"/>
        <pc:sldMkLst>
          <pc:docMk/>
          <pc:sldMk cId="2136121571" sldId="380"/>
        </pc:sldMkLst>
        <pc:spChg chg="add mod">
          <ac:chgData name="Vasilios Tavlaridis" userId="cf0f3e73-e183-4ecf-9d20-cf90aae84965" providerId="ADAL" clId="{27D458B7-9D3F-4969-9014-5BF10EFB0BB0}" dt="2023-02-16T07:44:42.287" v="19" actId="1076"/>
          <ac:spMkLst>
            <pc:docMk/>
            <pc:sldMk cId="2136121571" sldId="380"/>
            <ac:spMk id="4" creationId="{8C0F9C8E-0075-C7FB-B903-FEB24617D79F}"/>
          </ac:spMkLst>
        </pc:spChg>
        <pc:spChg chg="del">
          <ac:chgData name="Vasilios Tavlaridis" userId="cf0f3e73-e183-4ecf-9d20-cf90aae84965" providerId="ADAL" clId="{27D458B7-9D3F-4969-9014-5BF10EFB0BB0}" dt="2023-02-16T07:44:36.567" v="17" actId="478"/>
          <ac:spMkLst>
            <pc:docMk/>
            <pc:sldMk cId="2136121571" sldId="380"/>
            <ac:spMk id="6" creationId="{11C18846-10FD-48DF-B261-B65CEB9C5C99}"/>
          </ac:spMkLst>
        </pc:spChg>
      </pc:sldChg>
      <pc:sldChg chg="modSp mod">
        <pc:chgData name="Vasilios Tavlaridis" userId="cf0f3e73-e183-4ecf-9d20-cf90aae84965" providerId="ADAL" clId="{27D458B7-9D3F-4969-9014-5BF10EFB0BB0}" dt="2023-02-16T07:53:22.502" v="213" actId="20577"/>
        <pc:sldMkLst>
          <pc:docMk/>
          <pc:sldMk cId="1416662466" sldId="382"/>
        </pc:sldMkLst>
        <pc:spChg chg="mod">
          <ac:chgData name="Vasilios Tavlaridis" userId="cf0f3e73-e183-4ecf-9d20-cf90aae84965" providerId="ADAL" clId="{27D458B7-9D3F-4969-9014-5BF10EFB0BB0}" dt="2023-02-16T07:53:22.502" v="213" actId="20577"/>
          <ac:spMkLst>
            <pc:docMk/>
            <pc:sldMk cId="1416662466" sldId="382"/>
            <ac:spMk id="4" creationId="{BA99E7BF-5022-400B-A4A0-5E0D97A1F8F8}"/>
          </ac:spMkLst>
        </pc:spChg>
        <pc:spChg chg="mod">
          <ac:chgData name="Vasilios Tavlaridis" userId="cf0f3e73-e183-4ecf-9d20-cf90aae84965" providerId="ADAL" clId="{27D458B7-9D3F-4969-9014-5BF10EFB0BB0}" dt="2023-02-16T07:50:33.679" v="187" actId="207"/>
          <ac:spMkLst>
            <pc:docMk/>
            <pc:sldMk cId="1416662466" sldId="382"/>
            <ac:spMk id="5" creationId="{DBCF296B-BB79-4206-A198-2F41806854BB}"/>
          </ac:spMkLst>
        </pc:spChg>
      </pc:sldChg>
      <pc:sldChg chg="modSp mod modAnim">
        <pc:chgData name="Vasilios Tavlaridis" userId="cf0f3e73-e183-4ecf-9d20-cf90aae84965" providerId="ADAL" clId="{27D458B7-9D3F-4969-9014-5BF10EFB0BB0}" dt="2023-02-16T07:50:14.007" v="185" actId="20577"/>
        <pc:sldMkLst>
          <pc:docMk/>
          <pc:sldMk cId="0" sldId="386"/>
        </pc:sldMkLst>
        <pc:spChg chg="mod">
          <ac:chgData name="Vasilios Tavlaridis" userId="cf0f3e73-e183-4ecf-9d20-cf90aae84965" providerId="ADAL" clId="{27D458B7-9D3F-4969-9014-5BF10EFB0BB0}" dt="2023-02-16T07:50:14.007" v="185" actId="20577"/>
          <ac:spMkLst>
            <pc:docMk/>
            <pc:sldMk cId="0" sldId="386"/>
            <ac:spMk id="3" creationId="{00000000-0000-0000-0000-000000000000}"/>
          </ac:spMkLst>
        </pc:spChg>
      </pc:sldChg>
      <pc:sldChg chg="del">
        <pc:chgData name="Vasilios Tavlaridis" userId="cf0f3e73-e183-4ecf-9d20-cf90aae84965" providerId="ADAL" clId="{27D458B7-9D3F-4969-9014-5BF10EFB0BB0}" dt="2023-02-16T07:47:25.604" v="55" actId="47"/>
        <pc:sldMkLst>
          <pc:docMk/>
          <pc:sldMk cId="0" sldId="390"/>
        </pc:sldMkLst>
      </pc:sldChg>
      <pc:sldChg chg="modSp mod modAnim">
        <pc:chgData name="Vasilios Tavlaridis" userId="cf0f3e73-e183-4ecf-9d20-cf90aae84965" providerId="ADAL" clId="{27D458B7-9D3F-4969-9014-5BF10EFB0BB0}" dt="2023-02-16T08:20:40.250" v="1015"/>
        <pc:sldMkLst>
          <pc:docMk/>
          <pc:sldMk cId="4065089141" sldId="399"/>
        </pc:sldMkLst>
        <pc:spChg chg="mod">
          <ac:chgData name="Vasilios Tavlaridis" userId="cf0f3e73-e183-4ecf-9d20-cf90aae84965" providerId="ADAL" clId="{27D458B7-9D3F-4969-9014-5BF10EFB0BB0}" dt="2023-02-16T07:58:47.915" v="329" actId="113"/>
          <ac:spMkLst>
            <pc:docMk/>
            <pc:sldMk cId="4065089141" sldId="399"/>
            <ac:spMk id="3" creationId="{00000000-0000-0000-0000-000000000000}"/>
          </ac:spMkLst>
        </pc:spChg>
        <pc:spChg chg="mod">
          <ac:chgData name="Vasilios Tavlaridis" userId="cf0f3e73-e183-4ecf-9d20-cf90aae84965" providerId="ADAL" clId="{27D458B7-9D3F-4969-9014-5BF10EFB0BB0}" dt="2023-02-16T07:58:09.008" v="315" actId="21"/>
          <ac:spMkLst>
            <pc:docMk/>
            <pc:sldMk cId="4065089141" sldId="399"/>
            <ac:spMk id="8" creationId="{DAE7C866-D5F4-F3E1-403E-63F1CEA44F64}"/>
          </ac:spMkLst>
        </pc:spChg>
      </pc:sldChg>
      <pc:sldChg chg="modSp">
        <pc:chgData name="Vasilios Tavlaridis" userId="cf0f3e73-e183-4ecf-9d20-cf90aae84965" providerId="ADAL" clId="{27D458B7-9D3F-4969-9014-5BF10EFB0BB0}" dt="2023-02-16T07:48:44.809" v="104" actId="20577"/>
        <pc:sldMkLst>
          <pc:docMk/>
          <pc:sldMk cId="1481059622" sldId="413"/>
        </pc:sldMkLst>
        <pc:spChg chg="mod">
          <ac:chgData name="Vasilios Tavlaridis" userId="cf0f3e73-e183-4ecf-9d20-cf90aae84965" providerId="ADAL" clId="{27D458B7-9D3F-4969-9014-5BF10EFB0BB0}" dt="2023-02-16T07:48:44.809" v="104" actId="20577"/>
          <ac:spMkLst>
            <pc:docMk/>
            <pc:sldMk cId="1481059622" sldId="413"/>
            <ac:spMk id="2" creationId="{00000000-0000-0000-0000-000000000000}"/>
          </ac:spMkLst>
        </pc:spChg>
      </pc:sldChg>
      <pc:sldChg chg="addSp delSp modSp del mod modAnim">
        <pc:chgData name="Vasilios Tavlaridis" userId="cf0f3e73-e183-4ecf-9d20-cf90aae84965" providerId="ADAL" clId="{27D458B7-9D3F-4969-9014-5BF10EFB0BB0}" dt="2023-02-16T07:47:58.905" v="67" actId="47"/>
        <pc:sldMkLst>
          <pc:docMk/>
          <pc:sldMk cId="1591293091" sldId="453"/>
        </pc:sldMkLst>
        <pc:spChg chg="add mod">
          <ac:chgData name="Vasilios Tavlaridis" userId="cf0f3e73-e183-4ecf-9d20-cf90aae84965" providerId="ADAL" clId="{27D458B7-9D3F-4969-9014-5BF10EFB0BB0}" dt="2023-02-16T07:47:12.985" v="52"/>
          <ac:spMkLst>
            <pc:docMk/>
            <pc:sldMk cId="1591293091" sldId="453"/>
            <ac:spMk id="3" creationId="{F4B67557-D941-C0D1-A291-B4A3155D5A28}"/>
          </ac:spMkLst>
        </pc:spChg>
        <pc:spChg chg="del">
          <ac:chgData name="Vasilios Tavlaridis" userId="cf0f3e73-e183-4ecf-9d20-cf90aae84965" providerId="ADAL" clId="{27D458B7-9D3F-4969-9014-5BF10EFB0BB0}" dt="2023-02-16T07:47:11.036" v="51" actId="478"/>
          <ac:spMkLst>
            <pc:docMk/>
            <pc:sldMk cId="1591293091" sldId="453"/>
            <ac:spMk id="5" creationId="{C92A7CA7-6342-41FC-9E00-11EB8B7D74E5}"/>
          </ac:spMkLst>
        </pc:spChg>
      </pc:sldChg>
      <pc:sldChg chg="addSp delSp modSp del mod modAnim">
        <pc:chgData name="Vasilios Tavlaridis" userId="cf0f3e73-e183-4ecf-9d20-cf90aae84965" providerId="ADAL" clId="{27D458B7-9D3F-4969-9014-5BF10EFB0BB0}" dt="2023-02-16T07:48:17.599" v="70" actId="47"/>
        <pc:sldMkLst>
          <pc:docMk/>
          <pc:sldMk cId="3940812450" sldId="459"/>
        </pc:sldMkLst>
        <pc:spChg chg="add mod">
          <ac:chgData name="Vasilios Tavlaridis" userId="cf0f3e73-e183-4ecf-9d20-cf90aae84965" providerId="ADAL" clId="{27D458B7-9D3F-4969-9014-5BF10EFB0BB0}" dt="2023-02-16T07:47:19.356" v="54"/>
          <ac:spMkLst>
            <pc:docMk/>
            <pc:sldMk cId="3940812450" sldId="459"/>
            <ac:spMk id="3" creationId="{8F26CAD0-4C0D-1297-6945-470C16427E91}"/>
          </ac:spMkLst>
        </pc:spChg>
        <pc:spChg chg="del">
          <ac:chgData name="Vasilios Tavlaridis" userId="cf0f3e73-e183-4ecf-9d20-cf90aae84965" providerId="ADAL" clId="{27D458B7-9D3F-4969-9014-5BF10EFB0BB0}" dt="2023-02-16T07:47:17.430" v="53" actId="478"/>
          <ac:spMkLst>
            <pc:docMk/>
            <pc:sldMk cId="3940812450" sldId="459"/>
            <ac:spMk id="5" creationId="{C92A7CA7-6342-41FC-9E00-11EB8B7D74E5}"/>
          </ac:spMkLst>
        </pc:spChg>
      </pc:sldChg>
      <pc:sldChg chg="del">
        <pc:chgData name="Vasilios Tavlaridis" userId="cf0f3e73-e183-4ecf-9d20-cf90aae84965" providerId="ADAL" clId="{27D458B7-9D3F-4969-9014-5BF10EFB0BB0}" dt="2023-02-16T07:47:31.943" v="58" actId="47"/>
        <pc:sldMkLst>
          <pc:docMk/>
          <pc:sldMk cId="271444139" sldId="465"/>
        </pc:sldMkLst>
      </pc:sldChg>
      <pc:sldChg chg="del">
        <pc:chgData name="Vasilios Tavlaridis" userId="cf0f3e73-e183-4ecf-9d20-cf90aae84965" providerId="ADAL" clId="{27D458B7-9D3F-4969-9014-5BF10EFB0BB0}" dt="2023-02-16T07:47:29.543" v="57" actId="47"/>
        <pc:sldMkLst>
          <pc:docMk/>
          <pc:sldMk cId="3207277728" sldId="473"/>
        </pc:sldMkLst>
      </pc:sldChg>
      <pc:sldChg chg="addSp delSp modSp mod modAnim">
        <pc:chgData name="Vasilios Tavlaridis" userId="cf0f3e73-e183-4ecf-9d20-cf90aae84965" providerId="ADAL" clId="{27D458B7-9D3F-4969-9014-5BF10EFB0BB0}" dt="2023-02-16T08:20:59.608" v="1017"/>
        <pc:sldMkLst>
          <pc:docMk/>
          <pc:sldMk cId="274971265" sldId="475"/>
        </pc:sldMkLst>
        <pc:spChg chg="mod">
          <ac:chgData name="Vasilios Tavlaridis" userId="cf0f3e73-e183-4ecf-9d20-cf90aae84965" providerId="ADAL" clId="{27D458B7-9D3F-4969-9014-5BF10EFB0BB0}" dt="2023-02-16T07:57:10.319" v="312" actId="20577"/>
          <ac:spMkLst>
            <pc:docMk/>
            <pc:sldMk cId="274971265" sldId="475"/>
            <ac:spMk id="3" creationId="{00000000-0000-0000-0000-000000000000}"/>
          </ac:spMkLst>
        </pc:spChg>
        <pc:spChg chg="del">
          <ac:chgData name="Vasilios Tavlaridis" userId="cf0f3e73-e183-4ecf-9d20-cf90aae84965" providerId="ADAL" clId="{27D458B7-9D3F-4969-9014-5BF10EFB0BB0}" dt="2023-02-16T07:43:37.852" v="0" actId="478"/>
          <ac:spMkLst>
            <pc:docMk/>
            <pc:sldMk cId="274971265" sldId="475"/>
            <ac:spMk id="4" creationId="{3D9BF801-71C0-477A-A1CB-1FAF0520B39A}"/>
          </ac:spMkLst>
        </pc:spChg>
        <pc:spChg chg="add mod">
          <ac:chgData name="Vasilios Tavlaridis" userId="cf0f3e73-e183-4ecf-9d20-cf90aae84965" providerId="ADAL" clId="{27D458B7-9D3F-4969-9014-5BF10EFB0BB0}" dt="2023-02-16T07:43:39.505" v="1"/>
          <ac:spMkLst>
            <pc:docMk/>
            <pc:sldMk cId="274971265" sldId="475"/>
            <ac:spMk id="5" creationId="{EB638A05-59B3-1159-113D-BBCE39633B4C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3:13.659" v="1092"/>
        <pc:sldMkLst>
          <pc:docMk/>
          <pc:sldMk cId="2974476670" sldId="485"/>
        </pc:sldMkLst>
        <pc:spChg chg="del">
          <ac:chgData name="Vasilios Tavlaridis" userId="cf0f3e73-e183-4ecf-9d20-cf90aae84965" providerId="ADAL" clId="{27D458B7-9D3F-4969-9014-5BF10EFB0BB0}" dt="2023-02-16T07:44:48.193" v="20" actId="478"/>
          <ac:spMkLst>
            <pc:docMk/>
            <pc:sldMk cId="2974476670" sldId="485"/>
            <ac:spMk id="4" creationId="{B6A8A43E-295D-442A-9ACE-F34DA7724ECC}"/>
          </ac:spMkLst>
        </pc:spChg>
        <pc:spChg chg="add mod">
          <ac:chgData name="Vasilios Tavlaridis" userId="cf0f3e73-e183-4ecf-9d20-cf90aae84965" providerId="ADAL" clId="{27D458B7-9D3F-4969-9014-5BF10EFB0BB0}" dt="2023-02-16T07:44:49.861" v="21"/>
          <ac:spMkLst>
            <pc:docMk/>
            <pc:sldMk cId="2974476670" sldId="485"/>
            <ac:spMk id="5" creationId="{07251F6E-2E54-76F4-208F-57139204ACA9}"/>
          </ac:spMkLst>
        </pc:spChg>
      </pc:sldChg>
      <pc:sldChg chg="addSp delSp modSp del mod modAnim">
        <pc:chgData name="Vasilios Tavlaridis" userId="cf0f3e73-e183-4ecf-9d20-cf90aae84965" providerId="ADAL" clId="{27D458B7-9D3F-4969-9014-5BF10EFB0BB0}" dt="2023-02-16T07:46:53.315" v="46" actId="47"/>
        <pc:sldMkLst>
          <pc:docMk/>
          <pc:sldMk cId="3246114334" sldId="488"/>
        </pc:sldMkLst>
        <pc:spChg chg="add mod">
          <ac:chgData name="Vasilios Tavlaridis" userId="cf0f3e73-e183-4ecf-9d20-cf90aae84965" providerId="ADAL" clId="{27D458B7-9D3F-4969-9014-5BF10EFB0BB0}" dt="2023-02-16T07:46:07.999" v="45"/>
          <ac:spMkLst>
            <pc:docMk/>
            <pc:sldMk cId="3246114334" sldId="488"/>
            <ac:spMk id="2" creationId="{C8767D38-E6EE-0378-036E-D8E72DC1C7D4}"/>
          </ac:spMkLst>
        </pc:spChg>
        <pc:spChg chg="del">
          <ac:chgData name="Vasilios Tavlaridis" userId="cf0f3e73-e183-4ecf-9d20-cf90aae84965" providerId="ADAL" clId="{27D458B7-9D3F-4969-9014-5BF10EFB0BB0}" dt="2023-02-16T07:46:05.351" v="44" actId="478"/>
          <ac:spMkLst>
            <pc:docMk/>
            <pc:sldMk cId="3246114334" sldId="488"/>
            <ac:spMk id="4" creationId="{FB877F88-D42A-4F6A-ADE4-85307A67037C}"/>
          </ac:spMkLst>
        </pc:spChg>
      </pc:sldChg>
      <pc:sldChg chg="del">
        <pc:chgData name="Vasilios Tavlaridis" userId="cf0f3e73-e183-4ecf-9d20-cf90aae84965" providerId="ADAL" clId="{27D458B7-9D3F-4969-9014-5BF10EFB0BB0}" dt="2023-02-16T07:46:53.315" v="46" actId="47"/>
        <pc:sldMkLst>
          <pc:docMk/>
          <pc:sldMk cId="992949154" sldId="489"/>
        </pc:sldMkLst>
      </pc:sldChg>
      <pc:sldChg chg="del">
        <pc:chgData name="Vasilios Tavlaridis" userId="cf0f3e73-e183-4ecf-9d20-cf90aae84965" providerId="ADAL" clId="{27D458B7-9D3F-4969-9014-5BF10EFB0BB0}" dt="2023-02-16T07:46:53.315" v="46" actId="47"/>
        <pc:sldMkLst>
          <pc:docMk/>
          <pc:sldMk cId="1082646335" sldId="490"/>
        </pc:sldMkLst>
      </pc:sldChg>
      <pc:sldChg chg="del">
        <pc:chgData name="Vasilios Tavlaridis" userId="cf0f3e73-e183-4ecf-9d20-cf90aae84965" providerId="ADAL" clId="{27D458B7-9D3F-4969-9014-5BF10EFB0BB0}" dt="2023-02-16T07:46:53.315" v="46" actId="47"/>
        <pc:sldMkLst>
          <pc:docMk/>
          <pc:sldMk cId="3393358623" sldId="491"/>
        </pc:sldMkLst>
      </pc:sldChg>
      <pc:sldChg chg="del">
        <pc:chgData name="Vasilios Tavlaridis" userId="cf0f3e73-e183-4ecf-9d20-cf90aae84965" providerId="ADAL" clId="{27D458B7-9D3F-4969-9014-5BF10EFB0BB0}" dt="2023-02-16T07:46:53.315" v="46" actId="47"/>
        <pc:sldMkLst>
          <pc:docMk/>
          <pc:sldMk cId="1586135151" sldId="492"/>
        </pc:sldMkLst>
      </pc:sldChg>
      <pc:sldChg chg="del">
        <pc:chgData name="Vasilios Tavlaridis" userId="cf0f3e73-e183-4ecf-9d20-cf90aae84965" providerId="ADAL" clId="{27D458B7-9D3F-4969-9014-5BF10EFB0BB0}" dt="2023-02-16T07:46:53.315" v="46" actId="47"/>
        <pc:sldMkLst>
          <pc:docMk/>
          <pc:sldMk cId="2373893143" sldId="493"/>
        </pc:sldMkLst>
      </pc:sldChg>
      <pc:sldChg chg="del">
        <pc:chgData name="Vasilios Tavlaridis" userId="cf0f3e73-e183-4ecf-9d20-cf90aae84965" providerId="ADAL" clId="{27D458B7-9D3F-4969-9014-5BF10EFB0BB0}" dt="2023-02-16T07:46:53.315" v="46" actId="47"/>
        <pc:sldMkLst>
          <pc:docMk/>
          <pc:sldMk cId="2366957203" sldId="494"/>
        </pc:sldMkLst>
      </pc:sldChg>
      <pc:sldChg chg="del">
        <pc:chgData name="Vasilios Tavlaridis" userId="cf0f3e73-e183-4ecf-9d20-cf90aae84965" providerId="ADAL" clId="{27D458B7-9D3F-4969-9014-5BF10EFB0BB0}" dt="2023-02-16T07:46:53.315" v="46" actId="47"/>
        <pc:sldMkLst>
          <pc:docMk/>
          <pc:sldMk cId="1745098086" sldId="495"/>
        </pc:sldMkLst>
      </pc:sldChg>
      <pc:sldChg chg="addSp delSp modSp mod modAnim">
        <pc:chgData name="Vasilios Tavlaridis" userId="cf0f3e73-e183-4ecf-9d20-cf90aae84965" providerId="ADAL" clId="{27D458B7-9D3F-4969-9014-5BF10EFB0BB0}" dt="2023-02-16T08:23:19.884" v="1093"/>
        <pc:sldMkLst>
          <pc:docMk/>
          <pc:sldMk cId="767684924" sldId="496"/>
        </pc:sldMkLst>
        <pc:spChg chg="add mod">
          <ac:chgData name="Vasilios Tavlaridis" userId="cf0f3e73-e183-4ecf-9d20-cf90aae84965" providerId="ADAL" clId="{27D458B7-9D3F-4969-9014-5BF10EFB0BB0}" dt="2023-02-16T07:44:57.696" v="23"/>
          <ac:spMkLst>
            <pc:docMk/>
            <pc:sldMk cId="767684924" sldId="496"/>
            <ac:spMk id="2" creationId="{9501F6F1-4FB4-DDDC-EA77-601C0858B656}"/>
          </ac:spMkLst>
        </pc:spChg>
        <pc:spChg chg="del">
          <ac:chgData name="Vasilios Tavlaridis" userId="cf0f3e73-e183-4ecf-9d20-cf90aae84965" providerId="ADAL" clId="{27D458B7-9D3F-4969-9014-5BF10EFB0BB0}" dt="2023-02-16T07:44:55.935" v="22" actId="478"/>
          <ac:spMkLst>
            <pc:docMk/>
            <pc:sldMk cId="767684924" sldId="496"/>
            <ac:spMk id="4" creationId="{FB877F88-D42A-4F6A-ADE4-85307A67037C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3:42.890" v="1097"/>
        <pc:sldMkLst>
          <pc:docMk/>
          <pc:sldMk cId="2469332199" sldId="497"/>
        </pc:sldMkLst>
        <pc:spChg chg="add mod">
          <ac:chgData name="Vasilios Tavlaridis" userId="cf0f3e73-e183-4ecf-9d20-cf90aae84965" providerId="ADAL" clId="{27D458B7-9D3F-4969-9014-5BF10EFB0BB0}" dt="2023-02-16T07:45:04.502" v="25"/>
          <ac:spMkLst>
            <pc:docMk/>
            <pc:sldMk cId="2469332199" sldId="497"/>
            <ac:spMk id="2" creationId="{B6A93E25-67A7-3AAE-3E6E-C9B9D210DBEB}"/>
          </ac:spMkLst>
        </pc:spChg>
        <pc:spChg chg="del">
          <ac:chgData name="Vasilios Tavlaridis" userId="cf0f3e73-e183-4ecf-9d20-cf90aae84965" providerId="ADAL" clId="{27D458B7-9D3F-4969-9014-5BF10EFB0BB0}" dt="2023-02-16T07:45:02.667" v="24" actId="478"/>
          <ac:spMkLst>
            <pc:docMk/>
            <pc:sldMk cId="2469332199" sldId="497"/>
            <ac:spMk id="4" creationId="{FB877F88-D42A-4F6A-ADE4-85307A67037C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4:37.425" v="1112"/>
        <pc:sldMkLst>
          <pc:docMk/>
          <pc:sldMk cId="655195314" sldId="498"/>
        </pc:sldMkLst>
        <pc:spChg chg="add mod">
          <ac:chgData name="Vasilios Tavlaridis" userId="cf0f3e73-e183-4ecf-9d20-cf90aae84965" providerId="ADAL" clId="{27D458B7-9D3F-4969-9014-5BF10EFB0BB0}" dt="2023-02-16T07:45:53.911" v="39"/>
          <ac:spMkLst>
            <pc:docMk/>
            <pc:sldMk cId="655195314" sldId="498"/>
            <ac:spMk id="2" creationId="{29D3DBBC-F907-9233-EE9C-81C287722DB8}"/>
          </ac:spMkLst>
        </pc:spChg>
        <pc:spChg chg="mod">
          <ac:chgData name="Vasilios Tavlaridis" userId="cf0f3e73-e183-4ecf-9d20-cf90aae84965" providerId="ADAL" clId="{27D458B7-9D3F-4969-9014-5BF10EFB0BB0}" dt="2023-02-16T08:18:04.484" v="1012" actId="20577"/>
          <ac:spMkLst>
            <pc:docMk/>
            <pc:sldMk cId="655195314" sldId="498"/>
            <ac:spMk id="3" creationId="{00000000-0000-0000-0000-000000000000}"/>
          </ac:spMkLst>
        </pc:spChg>
        <pc:spChg chg="del">
          <ac:chgData name="Vasilios Tavlaridis" userId="cf0f3e73-e183-4ecf-9d20-cf90aae84965" providerId="ADAL" clId="{27D458B7-9D3F-4969-9014-5BF10EFB0BB0}" dt="2023-02-16T07:45:51.138" v="38" actId="478"/>
          <ac:spMkLst>
            <pc:docMk/>
            <pc:sldMk cId="655195314" sldId="498"/>
            <ac:spMk id="4" creationId="{FB877F88-D42A-4F6A-ADE4-85307A67037C}"/>
          </ac:spMkLst>
        </pc:spChg>
      </pc:sldChg>
      <pc:sldChg chg="del">
        <pc:chgData name="Vasilios Tavlaridis" userId="cf0f3e73-e183-4ecf-9d20-cf90aae84965" providerId="ADAL" clId="{27D458B7-9D3F-4969-9014-5BF10EFB0BB0}" dt="2023-02-16T07:47:56.053" v="66" actId="47"/>
        <pc:sldMkLst>
          <pc:docMk/>
          <pc:sldMk cId="3579225616" sldId="499"/>
        </pc:sldMkLst>
      </pc:sldChg>
      <pc:sldChg chg="ord">
        <pc:chgData name="Vasilios Tavlaridis" userId="cf0f3e73-e183-4ecf-9d20-cf90aae84965" providerId="ADAL" clId="{27D458B7-9D3F-4969-9014-5BF10EFB0BB0}" dt="2023-02-16T07:48:12.174" v="69"/>
        <pc:sldMkLst>
          <pc:docMk/>
          <pc:sldMk cId="1909934869" sldId="501"/>
        </pc:sldMkLst>
      </pc:sldChg>
      <pc:sldChg chg="del">
        <pc:chgData name="Vasilios Tavlaridis" userId="cf0f3e73-e183-4ecf-9d20-cf90aae84965" providerId="ADAL" clId="{27D458B7-9D3F-4969-9014-5BF10EFB0BB0}" dt="2023-02-16T07:47:56.053" v="66" actId="47"/>
        <pc:sldMkLst>
          <pc:docMk/>
          <pc:sldMk cId="2499511222" sldId="505"/>
        </pc:sldMkLst>
      </pc:sldChg>
      <pc:sldChg chg="del">
        <pc:chgData name="Vasilios Tavlaridis" userId="cf0f3e73-e183-4ecf-9d20-cf90aae84965" providerId="ADAL" clId="{27D458B7-9D3F-4969-9014-5BF10EFB0BB0}" dt="2023-02-16T07:47:34.795" v="61" actId="47"/>
        <pc:sldMkLst>
          <pc:docMk/>
          <pc:sldMk cId="1482120992" sldId="507"/>
        </pc:sldMkLst>
      </pc:sldChg>
      <pc:sldChg chg="del">
        <pc:chgData name="Vasilios Tavlaridis" userId="cf0f3e73-e183-4ecf-9d20-cf90aae84965" providerId="ADAL" clId="{27D458B7-9D3F-4969-9014-5BF10EFB0BB0}" dt="2023-02-16T07:47:37.648" v="64" actId="47"/>
        <pc:sldMkLst>
          <pc:docMk/>
          <pc:sldMk cId="3768148047" sldId="509"/>
        </pc:sldMkLst>
      </pc:sldChg>
      <pc:sldChg chg="del">
        <pc:chgData name="Vasilios Tavlaridis" userId="cf0f3e73-e183-4ecf-9d20-cf90aae84965" providerId="ADAL" clId="{27D458B7-9D3F-4969-9014-5BF10EFB0BB0}" dt="2023-02-16T07:47:56.053" v="66" actId="47"/>
        <pc:sldMkLst>
          <pc:docMk/>
          <pc:sldMk cId="1799122576" sldId="510"/>
        </pc:sldMkLst>
      </pc:sldChg>
      <pc:sldChg chg="del">
        <pc:chgData name="Vasilios Tavlaridis" userId="cf0f3e73-e183-4ecf-9d20-cf90aae84965" providerId="ADAL" clId="{27D458B7-9D3F-4969-9014-5BF10EFB0BB0}" dt="2023-02-16T07:47:56.053" v="66" actId="47"/>
        <pc:sldMkLst>
          <pc:docMk/>
          <pc:sldMk cId="1694553495" sldId="512"/>
        </pc:sldMkLst>
      </pc:sldChg>
      <pc:sldChg chg="del">
        <pc:chgData name="Vasilios Tavlaridis" userId="cf0f3e73-e183-4ecf-9d20-cf90aae84965" providerId="ADAL" clId="{27D458B7-9D3F-4969-9014-5BF10EFB0BB0}" dt="2023-02-16T07:47:33.872" v="60" actId="47"/>
        <pc:sldMkLst>
          <pc:docMk/>
          <pc:sldMk cId="3781285744" sldId="563"/>
        </pc:sldMkLst>
      </pc:sldChg>
      <pc:sldChg chg="del">
        <pc:chgData name="Vasilios Tavlaridis" userId="cf0f3e73-e183-4ecf-9d20-cf90aae84965" providerId="ADAL" clId="{27D458B7-9D3F-4969-9014-5BF10EFB0BB0}" dt="2023-02-16T07:47:28.358" v="56" actId="47"/>
        <pc:sldMkLst>
          <pc:docMk/>
          <pc:sldMk cId="532386532" sldId="564"/>
        </pc:sldMkLst>
      </pc:sldChg>
      <pc:sldChg chg="addSp delSp modSp mod ord modAnim">
        <pc:chgData name="Vasilios Tavlaridis" userId="cf0f3e73-e183-4ecf-9d20-cf90aae84965" providerId="ADAL" clId="{27D458B7-9D3F-4969-9014-5BF10EFB0BB0}" dt="2023-02-16T08:22:23.776" v="1069"/>
        <pc:sldMkLst>
          <pc:docMk/>
          <pc:sldMk cId="495292827" sldId="570"/>
        </pc:sldMkLst>
        <pc:spChg chg="del">
          <ac:chgData name="Vasilios Tavlaridis" userId="cf0f3e73-e183-4ecf-9d20-cf90aae84965" providerId="ADAL" clId="{27D458B7-9D3F-4969-9014-5BF10EFB0BB0}" dt="2023-02-16T07:43:43.092" v="2" actId="478"/>
          <ac:spMkLst>
            <pc:docMk/>
            <pc:sldMk cId="495292827" sldId="570"/>
            <ac:spMk id="4" creationId="{71979D4E-22A4-42E0-9E87-225272F0474A}"/>
          </ac:spMkLst>
        </pc:spChg>
        <pc:spChg chg="add mod">
          <ac:chgData name="Vasilios Tavlaridis" userId="cf0f3e73-e183-4ecf-9d20-cf90aae84965" providerId="ADAL" clId="{27D458B7-9D3F-4969-9014-5BF10EFB0BB0}" dt="2023-02-16T07:43:47.742" v="4" actId="1076"/>
          <ac:spMkLst>
            <pc:docMk/>
            <pc:sldMk cId="495292827" sldId="570"/>
            <ac:spMk id="5" creationId="{47EEBB21-F331-1756-B3D9-4C9B983376A5}"/>
          </ac:spMkLst>
        </pc:spChg>
      </pc:sldChg>
      <pc:sldChg chg="modSp modAnim">
        <pc:chgData name="Vasilios Tavlaridis" userId="cf0f3e73-e183-4ecf-9d20-cf90aae84965" providerId="ADAL" clId="{27D458B7-9D3F-4969-9014-5BF10EFB0BB0}" dt="2023-02-16T07:55:10.617" v="275" actId="20577"/>
        <pc:sldMkLst>
          <pc:docMk/>
          <pc:sldMk cId="1619102154" sldId="573"/>
        </pc:sldMkLst>
        <pc:spChg chg="mod">
          <ac:chgData name="Vasilios Tavlaridis" userId="cf0f3e73-e183-4ecf-9d20-cf90aae84965" providerId="ADAL" clId="{27D458B7-9D3F-4969-9014-5BF10EFB0BB0}" dt="2023-02-16T07:55:10.617" v="275" actId="20577"/>
          <ac:spMkLst>
            <pc:docMk/>
            <pc:sldMk cId="1619102154" sldId="573"/>
            <ac:spMk id="3" creationId="{00000000-0000-0000-0000-000000000000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2:42.300" v="1078"/>
        <pc:sldMkLst>
          <pc:docMk/>
          <pc:sldMk cId="2842698235" sldId="574"/>
        </pc:sldMkLst>
        <pc:spChg chg="del">
          <ac:chgData name="Vasilios Tavlaridis" userId="cf0f3e73-e183-4ecf-9d20-cf90aae84965" providerId="ADAL" clId="{27D458B7-9D3F-4969-9014-5BF10EFB0BB0}" dt="2023-02-16T07:43:52.089" v="5" actId="478"/>
          <ac:spMkLst>
            <pc:docMk/>
            <pc:sldMk cId="2842698235" sldId="574"/>
            <ac:spMk id="4" creationId="{71979D4E-22A4-42E0-9E87-225272F0474A}"/>
          </ac:spMkLst>
        </pc:spChg>
        <pc:spChg chg="add mod">
          <ac:chgData name="Vasilios Tavlaridis" userId="cf0f3e73-e183-4ecf-9d20-cf90aae84965" providerId="ADAL" clId="{27D458B7-9D3F-4969-9014-5BF10EFB0BB0}" dt="2023-02-16T07:43:57.883" v="7" actId="1076"/>
          <ac:spMkLst>
            <pc:docMk/>
            <pc:sldMk cId="2842698235" sldId="574"/>
            <ac:spMk id="5" creationId="{74B3B9C0-1518-5BCC-A4C3-1F614E8CD58A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2:49.200" v="1080"/>
        <pc:sldMkLst>
          <pc:docMk/>
          <pc:sldMk cId="3628132548" sldId="576"/>
        </pc:sldMkLst>
        <pc:spChg chg="del">
          <ac:chgData name="Vasilios Tavlaridis" userId="cf0f3e73-e183-4ecf-9d20-cf90aae84965" providerId="ADAL" clId="{27D458B7-9D3F-4969-9014-5BF10EFB0BB0}" dt="2023-02-16T07:44:04.424" v="8" actId="478"/>
          <ac:spMkLst>
            <pc:docMk/>
            <pc:sldMk cId="3628132548" sldId="576"/>
            <ac:spMk id="4" creationId="{FB877F88-D42A-4F6A-ADE4-85307A67037C}"/>
          </ac:spMkLst>
        </pc:spChg>
        <pc:spChg chg="add mod">
          <ac:chgData name="Vasilios Tavlaridis" userId="cf0f3e73-e183-4ecf-9d20-cf90aae84965" providerId="ADAL" clId="{27D458B7-9D3F-4969-9014-5BF10EFB0BB0}" dt="2023-02-16T07:44:10.677" v="10" actId="1076"/>
          <ac:spMkLst>
            <pc:docMk/>
            <pc:sldMk cId="3628132548" sldId="576"/>
            <ac:spMk id="5" creationId="{3C910CC6-1B2A-066E-CF0C-3B1B7AB4E642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2:55.902" v="1082"/>
        <pc:sldMkLst>
          <pc:docMk/>
          <pc:sldMk cId="2174053429" sldId="577"/>
        </pc:sldMkLst>
        <pc:spChg chg="add mod">
          <ac:chgData name="Vasilios Tavlaridis" userId="cf0f3e73-e183-4ecf-9d20-cf90aae84965" providerId="ADAL" clId="{27D458B7-9D3F-4969-9014-5BF10EFB0BB0}" dt="2023-02-16T07:44:20.521" v="13" actId="1076"/>
          <ac:spMkLst>
            <pc:docMk/>
            <pc:sldMk cId="2174053429" sldId="577"/>
            <ac:spMk id="2" creationId="{574D7813-C615-3E9D-1445-B7E53B88C8DB}"/>
          </ac:spMkLst>
        </pc:spChg>
        <pc:spChg chg="del">
          <ac:chgData name="Vasilios Tavlaridis" userId="cf0f3e73-e183-4ecf-9d20-cf90aae84965" providerId="ADAL" clId="{27D458B7-9D3F-4969-9014-5BF10EFB0BB0}" dt="2023-02-16T07:44:15.878" v="11" actId="478"/>
          <ac:spMkLst>
            <pc:docMk/>
            <pc:sldMk cId="2174053429" sldId="577"/>
            <ac:spMk id="4" creationId="{FB877F88-D42A-4F6A-ADE4-85307A67037C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3:01.193" v="1084"/>
        <pc:sldMkLst>
          <pc:docMk/>
          <pc:sldMk cId="4106739422" sldId="578"/>
        </pc:sldMkLst>
        <pc:spChg chg="del">
          <ac:chgData name="Vasilios Tavlaridis" userId="cf0f3e73-e183-4ecf-9d20-cf90aae84965" providerId="ADAL" clId="{27D458B7-9D3F-4969-9014-5BF10EFB0BB0}" dt="2023-02-16T07:44:27.140" v="14" actId="478"/>
          <ac:spMkLst>
            <pc:docMk/>
            <pc:sldMk cId="4106739422" sldId="578"/>
            <ac:spMk id="4" creationId="{FB877F88-D42A-4F6A-ADE4-85307A67037C}"/>
          </ac:spMkLst>
        </pc:spChg>
        <pc:spChg chg="add mod">
          <ac:chgData name="Vasilios Tavlaridis" userId="cf0f3e73-e183-4ecf-9d20-cf90aae84965" providerId="ADAL" clId="{27D458B7-9D3F-4969-9014-5BF10EFB0BB0}" dt="2023-02-16T07:44:31.826" v="16" actId="1076"/>
          <ac:spMkLst>
            <pc:docMk/>
            <pc:sldMk cId="4106739422" sldId="578"/>
            <ac:spMk id="5" creationId="{A981772F-91E0-07B8-7744-8203B0AB1D0E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3:48.033" v="1098"/>
        <pc:sldMkLst>
          <pc:docMk/>
          <pc:sldMk cId="1383824561" sldId="579"/>
        </pc:sldMkLst>
        <pc:spChg chg="add mod">
          <ac:chgData name="Vasilios Tavlaridis" userId="cf0f3e73-e183-4ecf-9d20-cf90aae84965" providerId="ADAL" clId="{27D458B7-9D3F-4969-9014-5BF10EFB0BB0}" dt="2023-02-16T07:45:12.401" v="27"/>
          <ac:spMkLst>
            <pc:docMk/>
            <pc:sldMk cId="1383824561" sldId="579"/>
            <ac:spMk id="2" creationId="{C371511F-9C37-BDC0-89E6-87F40E64452D}"/>
          </ac:spMkLst>
        </pc:spChg>
        <pc:spChg chg="del">
          <ac:chgData name="Vasilios Tavlaridis" userId="cf0f3e73-e183-4ecf-9d20-cf90aae84965" providerId="ADAL" clId="{27D458B7-9D3F-4969-9014-5BF10EFB0BB0}" dt="2023-02-16T07:45:10.632" v="26" actId="478"/>
          <ac:spMkLst>
            <pc:docMk/>
            <pc:sldMk cId="1383824561" sldId="579"/>
            <ac:spMk id="4" creationId="{FB877F88-D42A-4F6A-ADE4-85307A67037C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4:06.832" v="1104"/>
        <pc:sldMkLst>
          <pc:docMk/>
          <pc:sldMk cId="1174756077" sldId="580"/>
        </pc:sldMkLst>
        <pc:spChg chg="add mod">
          <ac:chgData name="Vasilios Tavlaridis" userId="cf0f3e73-e183-4ecf-9d20-cf90aae84965" providerId="ADAL" clId="{27D458B7-9D3F-4969-9014-5BF10EFB0BB0}" dt="2023-02-16T07:45:18.193" v="29"/>
          <ac:spMkLst>
            <pc:docMk/>
            <pc:sldMk cId="1174756077" sldId="580"/>
            <ac:spMk id="2" creationId="{ED8C019C-FEE8-10B3-4919-F9825181BD53}"/>
          </ac:spMkLst>
        </pc:spChg>
        <pc:spChg chg="del">
          <ac:chgData name="Vasilios Tavlaridis" userId="cf0f3e73-e183-4ecf-9d20-cf90aae84965" providerId="ADAL" clId="{27D458B7-9D3F-4969-9014-5BF10EFB0BB0}" dt="2023-02-16T07:45:16.520" v="28" actId="478"/>
          <ac:spMkLst>
            <pc:docMk/>
            <pc:sldMk cId="1174756077" sldId="580"/>
            <ac:spMk id="4" creationId="{FB877F88-D42A-4F6A-ADE4-85307A67037C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4:11.825" v="1105"/>
        <pc:sldMkLst>
          <pc:docMk/>
          <pc:sldMk cId="2457869020" sldId="581"/>
        </pc:sldMkLst>
        <pc:spChg chg="add mod">
          <ac:chgData name="Vasilios Tavlaridis" userId="cf0f3e73-e183-4ecf-9d20-cf90aae84965" providerId="ADAL" clId="{27D458B7-9D3F-4969-9014-5BF10EFB0BB0}" dt="2023-02-16T07:45:26.598" v="31"/>
          <ac:spMkLst>
            <pc:docMk/>
            <pc:sldMk cId="2457869020" sldId="581"/>
            <ac:spMk id="2" creationId="{3BE46B5C-DEB3-2893-D794-E4EB80D18458}"/>
          </ac:spMkLst>
        </pc:spChg>
        <pc:spChg chg="del">
          <ac:chgData name="Vasilios Tavlaridis" userId="cf0f3e73-e183-4ecf-9d20-cf90aae84965" providerId="ADAL" clId="{27D458B7-9D3F-4969-9014-5BF10EFB0BB0}" dt="2023-02-16T07:45:24.530" v="30" actId="478"/>
          <ac:spMkLst>
            <pc:docMk/>
            <pc:sldMk cId="2457869020" sldId="581"/>
            <ac:spMk id="4" creationId="{FB877F88-D42A-4F6A-ADE4-85307A67037C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4:16.805" v="1106"/>
        <pc:sldMkLst>
          <pc:docMk/>
          <pc:sldMk cId="1249188229" sldId="582"/>
        </pc:sldMkLst>
        <pc:spChg chg="add mod">
          <ac:chgData name="Vasilios Tavlaridis" userId="cf0f3e73-e183-4ecf-9d20-cf90aae84965" providerId="ADAL" clId="{27D458B7-9D3F-4969-9014-5BF10EFB0BB0}" dt="2023-02-16T07:45:32.822" v="33"/>
          <ac:spMkLst>
            <pc:docMk/>
            <pc:sldMk cId="1249188229" sldId="582"/>
            <ac:spMk id="2" creationId="{E2924F1F-5B4D-A73F-3DEB-6AB520959B04}"/>
          </ac:spMkLst>
        </pc:spChg>
        <pc:spChg chg="del">
          <ac:chgData name="Vasilios Tavlaridis" userId="cf0f3e73-e183-4ecf-9d20-cf90aae84965" providerId="ADAL" clId="{27D458B7-9D3F-4969-9014-5BF10EFB0BB0}" dt="2023-02-16T07:45:31.345" v="32" actId="478"/>
          <ac:spMkLst>
            <pc:docMk/>
            <pc:sldMk cId="1249188229" sldId="582"/>
            <ac:spMk id="4" creationId="{FB877F88-D42A-4F6A-ADE4-85307A67037C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4:21.644" v="1107"/>
        <pc:sldMkLst>
          <pc:docMk/>
          <pc:sldMk cId="4033110078" sldId="583"/>
        </pc:sldMkLst>
        <pc:spChg chg="add mod">
          <ac:chgData name="Vasilios Tavlaridis" userId="cf0f3e73-e183-4ecf-9d20-cf90aae84965" providerId="ADAL" clId="{27D458B7-9D3F-4969-9014-5BF10EFB0BB0}" dt="2023-02-16T07:45:38.942" v="35"/>
          <ac:spMkLst>
            <pc:docMk/>
            <pc:sldMk cId="4033110078" sldId="583"/>
            <ac:spMk id="2" creationId="{BFCEF02C-421F-46A6-528A-B351886464BD}"/>
          </ac:spMkLst>
        </pc:spChg>
        <pc:spChg chg="del">
          <ac:chgData name="Vasilios Tavlaridis" userId="cf0f3e73-e183-4ecf-9d20-cf90aae84965" providerId="ADAL" clId="{27D458B7-9D3F-4969-9014-5BF10EFB0BB0}" dt="2023-02-16T07:45:37.159" v="34" actId="478"/>
          <ac:spMkLst>
            <pc:docMk/>
            <pc:sldMk cId="4033110078" sldId="583"/>
            <ac:spMk id="4" creationId="{FB877F88-D42A-4F6A-ADE4-85307A67037C}"/>
          </ac:spMkLst>
        </pc:spChg>
      </pc:sldChg>
      <pc:sldChg chg="addSp delSp modSp mod modAnim">
        <pc:chgData name="Vasilios Tavlaridis" userId="cf0f3e73-e183-4ecf-9d20-cf90aae84965" providerId="ADAL" clId="{27D458B7-9D3F-4969-9014-5BF10EFB0BB0}" dt="2023-02-16T08:24:27.286" v="1108"/>
        <pc:sldMkLst>
          <pc:docMk/>
          <pc:sldMk cId="4132778695" sldId="584"/>
        </pc:sldMkLst>
        <pc:spChg chg="add mod">
          <ac:chgData name="Vasilios Tavlaridis" userId="cf0f3e73-e183-4ecf-9d20-cf90aae84965" providerId="ADAL" clId="{27D458B7-9D3F-4969-9014-5BF10EFB0BB0}" dt="2023-02-16T07:45:45.271" v="37"/>
          <ac:spMkLst>
            <pc:docMk/>
            <pc:sldMk cId="4132778695" sldId="584"/>
            <ac:spMk id="2" creationId="{DE6D04D2-35EB-3C62-848F-1527D8220287}"/>
          </ac:spMkLst>
        </pc:spChg>
        <pc:spChg chg="del">
          <ac:chgData name="Vasilios Tavlaridis" userId="cf0f3e73-e183-4ecf-9d20-cf90aae84965" providerId="ADAL" clId="{27D458B7-9D3F-4969-9014-5BF10EFB0BB0}" dt="2023-02-16T07:45:43.479" v="36" actId="478"/>
          <ac:spMkLst>
            <pc:docMk/>
            <pc:sldMk cId="4132778695" sldId="584"/>
            <ac:spMk id="4" creationId="{FB877F88-D42A-4F6A-ADE4-85307A67037C}"/>
          </ac:spMkLst>
        </pc:spChg>
      </pc:sldChg>
      <pc:sldChg chg="del">
        <pc:chgData name="Vasilios Tavlaridis" userId="cf0f3e73-e183-4ecf-9d20-cf90aae84965" providerId="ADAL" clId="{27D458B7-9D3F-4969-9014-5BF10EFB0BB0}" dt="2023-02-16T07:46:53.315" v="46" actId="47"/>
        <pc:sldMkLst>
          <pc:docMk/>
          <pc:sldMk cId="654035350" sldId="585"/>
        </pc:sldMkLst>
      </pc:sldChg>
      <pc:sldChg chg="addSp delSp modSp mod modAnim">
        <pc:chgData name="Vasilios Tavlaridis" userId="cf0f3e73-e183-4ecf-9d20-cf90aae84965" providerId="ADAL" clId="{27D458B7-9D3F-4969-9014-5BF10EFB0BB0}" dt="2023-02-16T08:24:43.848" v="1114"/>
        <pc:sldMkLst>
          <pc:docMk/>
          <pc:sldMk cId="3067636612" sldId="586"/>
        </pc:sldMkLst>
        <pc:spChg chg="mod">
          <ac:chgData name="Vasilios Tavlaridis" userId="cf0f3e73-e183-4ecf-9d20-cf90aae84965" providerId="ADAL" clId="{27D458B7-9D3F-4969-9014-5BF10EFB0BB0}" dt="2023-02-16T07:47:06.330" v="50" actId="5793"/>
          <ac:spMkLst>
            <pc:docMk/>
            <pc:sldMk cId="3067636612" sldId="586"/>
            <ac:spMk id="3" creationId="{00000000-0000-0000-0000-000000000000}"/>
          </ac:spMkLst>
        </pc:spChg>
        <pc:spChg chg="del">
          <ac:chgData name="Vasilios Tavlaridis" userId="cf0f3e73-e183-4ecf-9d20-cf90aae84965" providerId="ADAL" clId="{27D458B7-9D3F-4969-9014-5BF10EFB0BB0}" dt="2023-02-16T07:46:59.837" v="47" actId="478"/>
          <ac:spMkLst>
            <pc:docMk/>
            <pc:sldMk cId="3067636612" sldId="586"/>
            <ac:spMk id="4" creationId="{6530A78E-C550-4EDE-9484-7033636EE489}"/>
          </ac:spMkLst>
        </pc:spChg>
        <pc:spChg chg="add mod">
          <ac:chgData name="Vasilios Tavlaridis" userId="cf0f3e73-e183-4ecf-9d20-cf90aae84965" providerId="ADAL" clId="{27D458B7-9D3F-4969-9014-5BF10EFB0BB0}" dt="2023-02-16T07:47:02.100" v="48"/>
          <ac:spMkLst>
            <pc:docMk/>
            <pc:sldMk cId="3067636612" sldId="586"/>
            <ac:spMk id="5" creationId="{BB286DAA-1B64-F014-F3BB-18D35FA976EE}"/>
          </ac:spMkLst>
        </pc:spChg>
      </pc:sldChg>
      <pc:sldChg chg="modSp modAnim">
        <pc:chgData name="Vasilios Tavlaridis" userId="cf0f3e73-e183-4ecf-9d20-cf90aae84965" providerId="ADAL" clId="{27D458B7-9D3F-4969-9014-5BF10EFB0BB0}" dt="2023-02-16T08:23:26.381" v="1096"/>
        <pc:sldMkLst>
          <pc:docMk/>
          <pc:sldMk cId="1529026985" sldId="587"/>
        </pc:sldMkLst>
        <pc:spChg chg="mod">
          <ac:chgData name="Vasilios Tavlaridis" userId="cf0f3e73-e183-4ecf-9d20-cf90aae84965" providerId="ADAL" clId="{27D458B7-9D3F-4969-9014-5BF10EFB0BB0}" dt="2023-02-16T08:13:44.479" v="795" actId="20577"/>
          <ac:spMkLst>
            <pc:docMk/>
            <pc:sldMk cId="1529026985" sldId="587"/>
            <ac:spMk id="3" creationId="{00000000-0000-0000-0000-000000000000}"/>
          </ac:spMkLst>
        </pc:spChg>
      </pc:sldChg>
      <pc:sldChg chg="modSp modAnim">
        <pc:chgData name="Vasilios Tavlaridis" userId="cf0f3e73-e183-4ecf-9d20-cf90aae84965" providerId="ADAL" clId="{27D458B7-9D3F-4969-9014-5BF10EFB0BB0}" dt="2023-02-16T08:23:59.199" v="1103"/>
        <pc:sldMkLst>
          <pc:docMk/>
          <pc:sldMk cId="811384034" sldId="588"/>
        </pc:sldMkLst>
        <pc:spChg chg="mod">
          <ac:chgData name="Vasilios Tavlaridis" userId="cf0f3e73-e183-4ecf-9d20-cf90aae84965" providerId="ADAL" clId="{27D458B7-9D3F-4969-9014-5BF10EFB0BB0}" dt="2023-02-16T08:16:55.059" v="930" actId="20577"/>
          <ac:spMkLst>
            <pc:docMk/>
            <pc:sldMk cId="811384034" sldId="588"/>
            <ac:spMk id="3" creationId="{00000000-0000-0000-0000-000000000000}"/>
          </ac:spMkLst>
        </pc:spChg>
      </pc:sldChg>
      <pc:sldChg chg="add modAnim">
        <pc:chgData name="Vasilios Tavlaridis" userId="cf0f3e73-e183-4ecf-9d20-cf90aae84965" providerId="ADAL" clId="{27D458B7-9D3F-4969-9014-5BF10EFB0BB0}" dt="2023-02-16T08:22:33.359" v="1071"/>
        <pc:sldMkLst>
          <pc:docMk/>
          <pc:sldMk cId="3936726871" sldId="589"/>
        </pc:sldMkLst>
      </pc:sldChg>
      <pc:sldChg chg="modSp add mod modAnim">
        <pc:chgData name="Vasilios Tavlaridis" userId="cf0f3e73-e183-4ecf-9d20-cf90aae84965" providerId="ADAL" clId="{27D458B7-9D3F-4969-9014-5BF10EFB0BB0}" dt="2023-02-16T08:23:52.563" v="1099"/>
        <pc:sldMkLst>
          <pc:docMk/>
          <pc:sldMk cId="52394003" sldId="590"/>
        </pc:sldMkLst>
        <pc:spChg chg="mod">
          <ac:chgData name="Vasilios Tavlaridis" userId="cf0f3e73-e183-4ecf-9d20-cf90aae84965" providerId="ADAL" clId="{27D458B7-9D3F-4969-9014-5BF10EFB0BB0}" dt="2023-02-16T08:16:45.419" v="927" actId="20577"/>
          <ac:spMkLst>
            <pc:docMk/>
            <pc:sldMk cId="52394003" sldId="590"/>
            <ac:spMk id="3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EB6AE6-770A-4B44-A488-FCF254461C99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3F47260-923E-4E0F-8B9C-BF183C724BA6}">
      <dgm:prSet phldrT="[Text]" custT="1"/>
      <dgm:spPr>
        <a:solidFill>
          <a:srgbClr val="00CC99">
            <a:alpha val="50000"/>
          </a:srgbClr>
        </a:solidFill>
      </dgm:spPr>
      <dgm:t>
        <a:bodyPr/>
        <a:lstStyle/>
        <a:p>
          <a:r>
            <a:rPr lang="en-US" sz="1600" b="1" dirty="0"/>
            <a:t>Market Segmentation</a:t>
          </a:r>
        </a:p>
      </dgm:t>
    </dgm:pt>
    <dgm:pt modelId="{5E32C263-8154-4BD3-8FAF-2B0DBB357D14}" type="parTrans" cxnId="{938BB5EE-D6A1-4820-AC7A-C6371AF53DBD}">
      <dgm:prSet/>
      <dgm:spPr/>
      <dgm:t>
        <a:bodyPr/>
        <a:lstStyle/>
        <a:p>
          <a:endParaRPr lang="en-US"/>
        </a:p>
      </dgm:t>
    </dgm:pt>
    <dgm:pt modelId="{5D02A994-F469-4D43-966E-A714AB11F5DD}" type="sibTrans" cxnId="{938BB5EE-D6A1-4820-AC7A-C6371AF53DBD}">
      <dgm:prSet/>
      <dgm:spPr/>
      <dgm:t>
        <a:bodyPr/>
        <a:lstStyle/>
        <a:p>
          <a:endParaRPr lang="en-US"/>
        </a:p>
      </dgm:t>
    </dgm:pt>
    <dgm:pt modelId="{7A49918B-80B8-46E5-A3E6-36270FDB6054}">
      <dgm:prSet phldrT="[Text]" custT="1"/>
      <dgm:spPr>
        <a:solidFill>
          <a:srgbClr val="FF6600">
            <a:alpha val="50000"/>
          </a:srgbClr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b="1" dirty="0">
              <a:solidFill>
                <a:schemeClr val="bg1"/>
              </a:solidFill>
              <a:latin typeface="+mn-lt"/>
              <a:cs typeface="Arial" panose="020B0604020202020204" pitchFamily="34" charset="0"/>
            </a:rPr>
            <a:t>Geographic</a:t>
          </a:r>
        </a:p>
      </dgm:t>
    </dgm:pt>
    <dgm:pt modelId="{1F28AB60-A84D-4047-9CA5-A3BE14453A07}" type="parTrans" cxnId="{0EC0A124-E2DE-4E96-AAA4-96C4EB5723AE}">
      <dgm:prSet/>
      <dgm:spPr/>
      <dgm:t>
        <a:bodyPr/>
        <a:lstStyle/>
        <a:p>
          <a:endParaRPr lang="en-US"/>
        </a:p>
      </dgm:t>
    </dgm:pt>
    <dgm:pt modelId="{FD8701BD-9D01-4BBE-9BE2-C47B59252683}" type="sibTrans" cxnId="{0EC0A124-E2DE-4E96-AAA4-96C4EB5723AE}">
      <dgm:prSet/>
      <dgm:spPr/>
      <dgm:t>
        <a:bodyPr/>
        <a:lstStyle/>
        <a:p>
          <a:endParaRPr lang="en-US"/>
        </a:p>
      </dgm:t>
    </dgm:pt>
    <dgm:pt modelId="{920C385F-5B2D-4FC6-9A67-BCC31421261E}">
      <dgm:prSet phldrT="[Text]" custT="1"/>
      <dgm:spPr>
        <a:solidFill>
          <a:srgbClr val="FF6600">
            <a:alpha val="50000"/>
          </a:srgbClr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b="1" dirty="0">
              <a:solidFill>
                <a:schemeClr val="bg1"/>
              </a:solidFill>
              <a:latin typeface="+mn-lt"/>
              <a:cs typeface="Arial" panose="020B0604020202020204" pitchFamily="34" charset="0"/>
            </a:rPr>
            <a:t>Demographic</a:t>
          </a:r>
        </a:p>
      </dgm:t>
    </dgm:pt>
    <dgm:pt modelId="{488C6599-9B9E-4D4D-BC4A-B8C5E8C60978}" type="parTrans" cxnId="{2EB96869-7838-4895-AEA6-5E2A3D5D2B97}">
      <dgm:prSet/>
      <dgm:spPr/>
      <dgm:t>
        <a:bodyPr/>
        <a:lstStyle/>
        <a:p>
          <a:endParaRPr lang="en-US"/>
        </a:p>
      </dgm:t>
    </dgm:pt>
    <dgm:pt modelId="{466F79CE-7EEC-4CEC-93B1-B902A7E307EE}" type="sibTrans" cxnId="{2EB96869-7838-4895-AEA6-5E2A3D5D2B97}">
      <dgm:prSet/>
      <dgm:spPr/>
      <dgm:t>
        <a:bodyPr/>
        <a:lstStyle/>
        <a:p>
          <a:endParaRPr lang="en-US"/>
        </a:p>
      </dgm:t>
    </dgm:pt>
    <dgm:pt modelId="{4B139B11-7BCB-4F23-A72D-D886D45C7F62}">
      <dgm:prSet phldrT="[Text]" custT="1"/>
      <dgm:spPr>
        <a:solidFill>
          <a:srgbClr val="FF6600">
            <a:alpha val="50000"/>
          </a:srgbClr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b="1" dirty="0">
              <a:solidFill>
                <a:schemeClr val="bg1"/>
              </a:solidFill>
              <a:latin typeface="+mn-lt"/>
              <a:cs typeface="Arial" panose="020B0604020202020204" pitchFamily="34" charset="0"/>
            </a:rPr>
            <a:t>Psychographic</a:t>
          </a:r>
        </a:p>
      </dgm:t>
    </dgm:pt>
    <dgm:pt modelId="{90176A2D-F24F-41FE-B1E6-E1B455FD64BB}" type="parTrans" cxnId="{157BC25F-3C9E-4E5B-8245-AF0E25CEAD5F}">
      <dgm:prSet/>
      <dgm:spPr/>
      <dgm:t>
        <a:bodyPr/>
        <a:lstStyle/>
        <a:p>
          <a:endParaRPr lang="en-US"/>
        </a:p>
      </dgm:t>
    </dgm:pt>
    <dgm:pt modelId="{D56E47A7-5E2D-4ED4-BB4A-2C255B8D98F4}" type="sibTrans" cxnId="{157BC25F-3C9E-4E5B-8245-AF0E25CEAD5F}">
      <dgm:prSet/>
      <dgm:spPr/>
      <dgm:t>
        <a:bodyPr/>
        <a:lstStyle/>
        <a:p>
          <a:endParaRPr lang="en-US"/>
        </a:p>
      </dgm:t>
    </dgm:pt>
    <dgm:pt modelId="{F733DBA4-7403-4210-9179-3C4FE5BF37FC}">
      <dgm:prSet phldrT="[Text]" custT="1"/>
      <dgm:spPr>
        <a:solidFill>
          <a:srgbClr val="FF6600">
            <a:alpha val="50000"/>
          </a:srgbClr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b="1" dirty="0">
              <a:solidFill>
                <a:schemeClr val="bg1"/>
              </a:solidFill>
              <a:latin typeface="+mn-lt"/>
              <a:cs typeface="Arial" panose="020B0604020202020204" pitchFamily="34" charset="0"/>
            </a:rPr>
            <a:t>Behavioral</a:t>
          </a:r>
        </a:p>
      </dgm:t>
    </dgm:pt>
    <dgm:pt modelId="{DB00596E-94D2-41F0-9B58-7D2C9E1CC525}" type="parTrans" cxnId="{1B2F8112-DBC7-4D40-8B16-49763ABDF9A5}">
      <dgm:prSet/>
      <dgm:spPr/>
      <dgm:t>
        <a:bodyPr/>
        <a:lstStyle/>
        <a:p>
          <a:endParaRPr lang="en-US"/>
        </a:p>
      </dgm:t>
    </dgm:pt>
    <dgm:pt modelId="{CCB62BAF-A26A-4DDC-A080-0058F193F9C9}" type="sibTrans" cxnId="{1B2F8112-DBC7-4D40-8B16-49763ABDF9A5}">
      <dgm:prSet/>
      <dgm:spPr/>
      <dgm:t>
        <a:bodyPr/>
        <a:lstStyle/>
        <a:p>
          <a:endParaRPr lang="en-US"/>
        </a:p>
      </dgm:t>
    </dgm:pt>
    <dgm:pt modelId="{B8A1609B-8580-4542-8D65-A406200DC042}" type="pres">
      <dgm:prSet presAssocID="{07EB6AE6-770A-4B44-A488-FCF254461C99}" presName="composite" presStyleCnt="0">
        <dgm:presLayoutVars>
          <dgm:chMax val="1"/>
          <dgm:dir/>
          <dgm:resizeHandles val="exact"/>
        </dgm:presLayoutVars>
      </dgm:prSet>
      <dgm:spPr/>
    </dgm:pt>
    <dgm:pt modelId="{B562385D-E224-49D4-803E-58056287A940}" type="pres">
      <dgm:prSet presAssocID="{07EB6AE6-770A-4B44-A488-FCF254461C99}" presName="radial" presStyleCnt="0">
        <dgm:presLayoutVars>
          <dgm:animLvl val="ctr"/>
        </dgm:presLayoutVars>
      </dgm:prSet>
      <dgm:spPr/>
    </dgm:pt>
    <dgm:pt modelId="{7B7B27E3-60A6-436D-998E-E515989122FD}" type="pres">
      <dgm:prSet presAssocID="{C3F47260-923E-4E0F-8B9C-BF183C724BA6}" presName="centerShape" presStyleLbl="vennNode1" presStyleIdx="0" presStyleCnt="5"/>
      <dgm:spPr/>
    </dgm:pt>
    <dgm:pt modelId="{093A5449-39ED-4234-B83F-CCB8E4F6B419}" type="pres">
      <dgm:prSet presAssocID="{7A49918B-80B8-46E5-A3E6-36270FDB6054}" presName="node" presStyleLbl="vennNode1" presStyleIdx="1" presStyleCnt="5" custScaleX="221714" custScaleY="142635" custRadScaleRad="103574">
        <dgm:presLayoutVars>
          <dgm:bulletEnabled val="1"/>
        </dgm:presLayoutVars>
      </dgm:prSet>
      <dgm:spPr/>
    </dgm:pt>
    <dgm:pt modelId="{651F1499-468D-4CDC-9ED2-7D24B8B25F72}" type="pres">
      <dgm:prSet presAssocID="{920C385F-5B2D-4FC6-9A67-BCC31421261E}" presName="node" presStyleLbl="vennNode1" presStyleIdx="2" presStyleCnt="5" custScaleX="223425" custScaleY="145411" custRadScaleRad="128987" custRadScaleInc="-5683">
        <dgm:presLayoutVars>
          <dgm:bulletEnabled val="1"/>
        </dgm:presLayoutVars>
      </dgm:prSet>
      <dgm:spPr/>
    </dgm:pt>
    <dgm:pt modelId="{BF7496E3-856E-4DE4-8FC4-4EC83306D9FE}" type="pres">
      <dgm:prSet presAssocID="{4B139B11-7BCB-4F23-A72D-D886D45C7F62}" presName="node" presStyleLbl="vennNode1" presStyleIdx="3" presStyleCnt="5" custScaleX="284421" custScaleY="132947" custRadScaleRad="85520">
        <dgm:presLayoutVars>
          <dgm:bulletEnabled val="1"/>
        </dgm:presLayoutVars>
      </dgm:prSet>
      <dgm:spPr/>
    </dgm:pt>
    <dgm:pt modelId="{2277B748-05EB-4BFA-883E-FEA86ED056E0}" type="pres">
      <dgm:prSet presAssocID="{F733DBA4-7403-4210-9179-3C4FE5BF37FC}" presName="node" presStyleLbl="vennNode1" presStyleIdx="4" presStyleCnt="5" custScaleX="214741" custScaleY="156858" custRadScaleRad="130481" custRadScaleInc="7297">
        <dgm:presLayoutVars>
          <dgm:bulletEnabled val="1"/>
        </dgm:presLayoutVars>
      </dgm:prSet>
      <dgm:spPr/>
    </dgm:pt>
  </dgm:ptLst>
  <dgm:cxnLst>
    <dgm:cxn modelId="{1B2F8112-DBC7-4D40-8B16-49763ABDF9A5}" srcId="{C3F47260-923E-4E0F-8B9C-BF183C724BA6}" destId="{F733DBA4-7403-4210-9179-3C4FE5BF37FC}" srcOrd="3" destOrd="0" parTransId="{DB00596E-94D2-41F0-9B58-7D2C9E1CC525}" sibTransId="{CCB62BAF-A26A-4DDC-A080-0058F193F9C9}"/>
    <dgm:cxn modelId="{6D813022-87E6-4249-9D69-2CC92390FFEC}" type="presOf" srcId="{F733DBA4-7403-4210-9179-3C4FE5BF37FC}" destId="{2277B748-05EB-4BFA-883E-FEA86ED056E0}" srcOrd="0" destOrd="0" presId="urn:microsoft.com/office/officeart/2005/8/layout/radial3"/>
    <dgm:cxn modelId="{0EC0A124-E2DE-4E96-AAA4-96C4EB5723AE}" srcId="{C3F47260-923E-4E0F-8B9C-BF183C724BA6}" destId="{7A49918B-80B8-46E5-A3E6-36270FDB6054}" srcOrd="0" destOrd="0" parTransId="{1F28AB60-A84D-4047-9CA5-A3BE14453A07}" sibTransId="{FD8701BD-9D01-4BBE-9BE2-C47B59252683}"/>
    <dgm:cxn modelId="{157BC25F-3C9E-4E5B-8245-AF0E25CEAD5F}" srcId="{C3F47260-923E-4E0F-8B9C-BF183C724BA6}" destId="{4B139B11-7BCB-4F23-A72D-D886D45C7F62}" srcOrd="2" destOrd="0" parTransId="{90176A2D-F24F-41FE-B1E6-E1B455FD64BB}" sibTransId="{D56E47A7-5E2D-4ED4-BB4A-2C255B8D98F4}"/>
    <dgm:cxn modelId="{2EB96869-7838-4895-AEA6-5E2A3D5D2B97}" srcId="{C3F47260-923E-4E0F-8B9C-BF183C724BA6}" destId="{920C385F-5B2D-4FC6-9A67-BCC31421261E}" srcOrd="1" destOrd="0" parTransId="{488C6599-9B9E-4D4D-BC4A-B8C5E8C60978}" sibTransId="{466F79CE-7EEC-4CEC-93B1-B902A7E307EE}"/>
    <dgm:cxn modelId="{0E6676AD-9BEF-4FC8-B7EE-A51409BEC790}" type="presOf" srcId="{920C385F-5B2D-4FC6-9A67-BCC31421261E}" destId="{651F1499-468D-4CDC-9ED2-7D24B8B25F72}" srcOrd="0" destOrd="0" presId="urn:microsoft.com/office/officeart/2005/8/layout/radial3"/>
    <dgm:cxn modelId="{AA5366B8-9C42-49DA-9BE2-416CD06EFC36}" type="presOf" srcId="{C3F47260-923E-4E0F-8B9C-BF183C724BA6}" destId="{7B7B27E3-60A6-436D-998E-E515989122FD}" srcOrd="0" destOrd="0" presId="urn:microsoft.com/office/officeart/2005/8/layout/radial3"/>
    <dgm:cxn modelId="{248DA5D3-F729-4157-BEC3-4FAA92F09F00}" type="presOf" srcId="{7A49918B-80B8-46E5-A3E6-36270FDB6054}" destId="{093A5449-39ED-4234-B83F-CCB8E4F6B419}" srcOrd="0" destOrd="0" presId="urn:microsoft.com/office/officeart/2005/8/layout/radial3"/>
    <dgm:cxn modelId="{938BB5EE-D6A1-4820-AC7A-C6371AF53DBD}" srcId="{07EB6AE6-770A-4B44-A488-FCF254461C99}" destId="{C3F47260-923E-4E0F-8B9C-BF183C724BA6}" srcOrd="0" destOrd="0" parTransId="{5E32C263-8154-4BD3-8FAF-2B0DBB357D14}" sibTransId="{5D02A994-F469-4D43-966E-A714AB11F5DD}"/>
    <dgm:cxn modelId="{E5E1DDF5-18AB-4793-A4AD-CBBE834128C3}" type="presOf" srcId="{07EB6AE6-770A-4B44-A488-FCF254461C99}" destId="{B8A1609B-8580-4542-8D65-A406200DC042}" srcOrd="0" destOrd="0" presId="urn:microsoft.com/office/officeart/2005/8/layout/radial3"/>
    <dgm:cxn modelId="{B83ACAFF-9402-4819-ADA9-A2F5D25B42A1}" type="presOf" srcId="{4B139B11-7BCB-4F23-A72D-D886D45C7F62}" destId="{BF7496E3-856E-4DE4-8FC4-4EC83306D9FE}" srcOrd="0" destOrd="0" presId="urn:microsoft.com/office/officeart/2005/8/layout/radial3"/>
    <dgm:cxn modelId="{6F9298AC-E8F1-4E12-B79E-3BBE6EC42402}" type="presParOf" srcId="{B8A1609B-8580-4542-8D65-A406200DC042}" destId="{B562385D-E224-49D4-803E-58056287A940}" srcOrd="0" destOrd="0" presId="urn:microsoft.com/office/officeart/2005/8/layout/radial3"/>
    <dgm:cxn modelId="{2A5D358E-3E33-416E-8BC4-F773AD90039C}" type="presParOf" srcId="{B562385D-E224-49D4-803E-58056287A940}" destId="{7B7B27E3-60A6-436D-998E-E515989122FD}" srcOrd="0" destOrd="0" presId="urn:microsoft.com/office/officeart/2005/8/layout/radial3"/>
    <dgm:cxn modelId="{2F76818F-7BA8-48EE-B9EE-D5D4862AFF93}" type="presParOf" srcId="{B562385D-E224-49D4-803E-58056287A940}" destId="{093A5449-39ED-4234-B83F-CCB8E4F6B419}" srcOrd="1" destOrd="0" presId="urn:microsoft.com/office/officeart/2005/8/layout/radial3"/>
    <dgm:cxn modelId="{0113CAEC-C462-4DB3-A020-6500F91E25AA}" type="presParOf" srcId="{B562385D-E224-49D4-803E-58056287A940}" destId="{651F1499-468D-4CDC-9ED2-7D24B8B25F72}" srcOrd="2" destOrd="0" presId="urn:microsoft.com/office/officeart/2005/8/layout/radial3"/>
    <dgm:cxn modelId="{38CD0F6C-4033-4F33-BC4C-AFD581FAA369}" type="presParOf" srcId="{B562385D-E224-49D4-803E-58056287A940}" destId="{BF7496E3-856E-4DE4-8FC4-4EC83306D9FE}" srcOrd="3" destOrd="0" presId="urn:microsoft.com/office/officeart/2005/8/layout/radial3"/>
    <dgm:cxn modelId="{31B5F004-0FEC-4E75-88F0-73966612B21E}" type="presParOf" srcId="{B562385D-E224-49D4-803E-58056287A940}" destId="{2277B748-05EB-4BFA-883E-FEA86ED056E0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7B27E3-60A6-436D-998E-E515989122FD}">
      <dsp:nvSpPr>
        <dsp:cNvPr id="0" name=""/>
        <dsp:cNvSpPr/>
      </dsp:nvSpPr>
      <dsp:spPr>
        <a:xfrm>
          <a:off x="2078971" y="891391"/>
          <a:ext cx="2155626" cy="2155626"/>
        </a:xfrm>
        <a:prstGeom prst="ellipse">
          <a:avLst/>
        </a:prstGeom>
        <a:solidFill>
          <a:srgbClr val="00CC99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Market Segmentation</a:t>
          </a:r>
        </a:p>
      </dsp:txBody>
      <dsp:txXfrm>
        <a:off x="2394655" y="1207075"/>
        <a:ext cx="1524258" cy="1524258"/>
      </dsp:txXfrm>
    </dsp:sp>
    <dsp:sp modelId="{093A5449-39ED-4234-B83F-CCB8E4F6B419}">
      <dsp:nvSpPr>
        <dsp:cNvPr id="0" name=""/>
        <dsp:cNvSpPr/>
      </dsp:nvSpPr>
      <dsp:spPr>
        <a:xfrm>
          <a:off x="1961953" y="-203273"/>
          <a:ext cx="2389662" cy="1537338"/>
        </a:xfrm>
        <a:prstGeom prst="ellipse">
          <a:avLst/>
        </a:prstGeom>
        <a:solidFill>
          <a:srgbClr val="FF6600">
            <a:alpha val="50000"/>
          </a:srgbClr>
        </a:solidFill>
        <a:ln w="25400" cap="flat" cmpd="sng" algn="ctr">
          <a:solidFill>
            <a:srgbClr val="00CC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bg1"/>
              </a:solidFill>
              <a:latin typeface="+mn-lt"/>
              <a:cs typeface="Arial" panose="020B0604020202020204" pitchFamily="34" charset="0"/>
            </a:rPr>
            <a:t>Geographic</a:t>
          </a:r>
        </a:p>
      </dsp:txBody>
      <dsp:txXfrm>
        <a:off x="2311911" y="21865"/>
        <a:ext cx="1689746" cy="1087062"/>
      </dsp:txXfrm>
    </dsp:sp>
    <dsp:sp modelId="{651F1499-468D-4CDC-9ED2-7D24B8B25F72}">
      <dsp:nvSpPr>
        <dsp:cNvPr id="0" name=""/>
        <dsp:cNvSpPr/>
      </dsp:nvSpPr>
      <dsp:spPr>
        <a:xfrm>
          <a:off x="3756253" y="1024148"/>
          <a:ext cx="2408104" cy="1567259"/>
        </a:xfrm>
        <a:prstGeom prst="ellipse">
          <a:avLst/>
        </a:prstGeom>
        <a:solidFill>
          <a:srgbClr val="FF6600">
            <a:alpha val="50000"/>
          </a:srgbClr>
        </a:solidFill>
        <a:ln w="25400" cap="flat" cmpd="sng" algn="ctr">
          <a:solidFill>
            <a:srgbClr val="00CC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bg1"/>
              </a:solidFill>
              <a:latin typeface="+mn-lt"/>
              <a:cs typeface="Arial" panose="020B0604020202020204" pitchFamily="34" charset="0"/>
            </a:rPr>
            <a:t>Demographic</a:t>
          </a:r>
        </a:p>
      </dsp:txBody>
      <dsp:txXfrm>
        <a:off x="4108912" y="1253668"/>
        <a:ext cx="1702786" cy="1108219"/>
      </dsp:txXfrm>
    </dsp:sp>
    <dsp:sp modelId="{BF7496E3-856E-4DE4-8FC4-4EC83306D9FE}">
      <dsp:nvSpPr>
        <dsp:cNvPr id="0" name=""/>
        <dsp:cNvSpPr/>
      </dsp:nvSpPr>
      <dsp:spPr>
        <a:xfrm>
          <a:off x="1624021" y="2453281"/>
          <a:ext cx="3065527" cy="1432920"/>
        </a:xfrm>
        <a:prstGeom prst="ellipse">
          <a:avLst/>
        </a:prstGeom>
        <a:solidFill>
          <a:srgbClr val="FF6600">
            <a:alpha val="50000"/>
          </a:srgbClr>
        </a:solidFill>
        <a:ln w="25400" cap="flat" cmpd="sng" algn="ctr">
          <a:solidFill>
            <a:srgbClr val="00CC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bg1"/>
              </a:solidFill>
              <a:latin typeface="+mn-lt"/>
              <a:cs typeface="Arial" panose="020B0604020202020204" pitchFamily="34" charset="0"/>
            </a:rPr>
            <a:t>Psychographic</a:t>
          </a:r>
        </a:p>
      </dsp:txBody>
      <dsp:txXfrm>
        <a:off x="2072957" y="2663127"/>
        <a:ext cx="2167655" cy="1013228"/>
      </dsp:txXfrm>
    </dsp:sp>
    <dsp:sp modelId="{2277B748-05EB-4BFA-883E-FEA86ED056E0}">
      <dsp:nvSpPr>
        <dsp:cNvPr id="0" name=""/>
        <dsp:cNvSpPr/>
      </dsp:nvSpPr>
      <dsp:spPr>
        <a:xfrm>
          <a:off x="179846" y="914394"/>
          <a:ext cx="2314507" cy="1690636"/>
        </a:xfrm>
        <a:prstGeom prst="ellipse">
          <a:avLst/>
        </a:prstGeom>
        <a:solidFill>
          <a:srgbClr val="FF6600">
            <a:alpha val="50000"/>
          </a:srgbClr>
        </a:solidFill>
        <a:ln w="25400" cap="flat" cmpd="sng" algn="ctr">
          <a:solidFill>
            <a:srgbClr val="00CC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bg1"/>
              </a:solidFill>
              <a:latin typeface="+mn-lt"/>
              <a:cs typeface="Arial" panose="020B0604020202020204" pitchFamily="34" charset="0"/>
            </a:rPr>
            <a:t>Behavioral</a:t>
          </a:r>
        </a:p>
      </dsp:txBody>
      <dsp:txXfrm>
        <a:off x="518798" y="1161982"/>
        <a:ext cx="1636603" cy="11954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DDA3CB4-96CD-49FD-BBA7-4820CE9D0E73}" type="slidenum">
              <a:rPr lang="en-GB" altLang="en-GB"/>
              <a:pPr>
                <a:defRPr/>
              </a:pPr>
              <a:t>32</a:t>
            </a:fld>
            <a:endParaRPr lang="en-GB" altLang="en-GB" dirty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1750" y="809625"/>
            <a:ext cx="4254500" cy="3190875"/>
          </a:xfrm>
          <a:ln w="12700" cap="flat">
            <a:solidFill>
              <a:schemeClr val="tx1"/>
            </a:solidFill>
          </a:ln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65" tIns="46482" rIns="92965" bIns="46482"/>
          <a:lstStyle/>
          <a:p>
            <a:endParaRPr lang="en-GB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606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17/02/2023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wFxIzCtw8QU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99E7BF-5022-400B-A4A0-5E0D97A1F8F8}"/>
              </a:ext>
            </a:extLst>
          </p:cNvPr>
          <p:cNvSpPr/>
          <p:nvPr/>
        </p:nvSpPr>
        <p:spPr>
          <a:xfrm>
            <a:off x="107504" y="2276872"/>
            <a:ext cx="9217024" cy="120032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Market Segmentation, Targeting &amp; Marketing strategies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BCF296B-BB79-4206-A198-2F41806854BB}"/>
              </a:ext>
            </a:extLst>
          </p:cNvPr>
          <p:cNvSpPr/>
          <p:nvPr/>
        </p:nvSpPr>
        <p:spPr>
          <a:xfrm>
            <a:off x="2483768" y="3979639"/>
            <a:ext cx="5080665" cy="1938992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Vasilios Tavlaridis, 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Munodzinesa Zuwirai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Umar Sadaat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Md Nazmul Hasan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 Abel Agoba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04BCD5-A62B-4FD2-884E-FF5F62D1504C}"/>
              </a:ext>
            </a:extLst>
          </p:cNvPr>
          <p:cNvSpPr/>
          <p:nvPr/>
        </p:nvSpPr>
        <p:spPr>
          <a:xfrm>
            <a:off x="107504" y="939369"/>
            <a:ext cx="8928992" cy="104644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3100" b="1" dirty="0">
                <a:highlight>
                  <a:srgbClr val="FFFF00"/>
                </a:highlight>
              </a:rPr>
              <a:t>BMSW 4006: </a:t>
            </a:r>
          </a:p>
          <a:p>
            <a:pPr algn="ctr"/>
            <a:r>
              <a:rPr lang="en-GB" sz="3100" b="1" dirty="0">
                <a:highlight>
                  <a:srgbClr val="FFFF00"/>
                </a:highlight>
              </a:rPr>
              <a:t>Managing Enterprise in the 21st Century</a:t>
            </a:r>
            <a:endParaRPr lang="en-US" sz="31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4166624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A5AA7-ED10-4016-A974-6D5B01978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686" y="188640"/>
            <a:ext cx="8229600" cy="634082"/>
          </a:xfrm>
        </p:spPr>
        <p:txBody>
          <a:bodyPr>
            <a:noAutofit/>
          </a:bodyPr>
          <a:lstStyle/>
          <a:p>
            <a:r>
              <a:rPr lang="en-GB" sz="3200" b="1" dirty="0">
                <a:highlight>
                  <a:srgbClr val="FFFF00"/>
                </a:highlight>
              </a:rPr>
              <a:t>In the classroom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8708A7-C4C3-4B95-A970-42331F7013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363272" cy="4248473"/>
          </a:xfrm>
        </p:spPr>
        <p:txBody>
          <a:bodyPr>
            <a:normAutofit/>
          </a:bodyPr>
          <a:lstStyle/>
          <a:p>
            <a:pPr marL="0" indent="0">
              <a:buClr>
                <a:srgbClr val="0070C0"/>
              </a:buClr>
              <a:buNone/>
            </a:pPr>
            <a:r>
              <a:rPr lang="en-GB" sz="2800" dirty="0"/>
              <a:t>Please remember to….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Respect fellow students.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Please keep your mobile phone in silent mode.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Participate.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ASK!!! This is the ONLY way to learn.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Do not leave things last minute…assessments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Always here to help, provide feedback etc.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Bring your laptops to class!!!!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387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332656"/>
            <a:ext cx="8964488" cy="51845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3800" b="1" dirty="0">
                <a:highlight>
                  <a:srgbClr val="FFFF00"/>
                </a:highlight>
              </a:rPr>
              <a:t>BMSW 4006</a:t>
            </a:r>
          </a:p>
          <a:p>
            <a:pPr>
              <a:buNone/>
            </a:pPr>
            <a:endParaRPr lang="en-GB" sz="2800" dirty="0"/>
          </a:p>
          <a:p>
            <a:pPr>
              <a:buNone/>
            </a:pPr>
            <a:r>
              <a:rPr lang="en-GB" sz="2800" dirty="0"/>
              <a:t>Before we start have you all agreed on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Groups- Business ideas-working together?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If any issues, speak to your lecturer.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Check the presentation support template that is added in Moodle (assessment brief section).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The template provides a clear and detail instructions on what is required for the class presentation.</a:t>
            </a:r>
          </a:p>
          <a:p>
            <a:pPr marL="0" indent="0">
              <a:buClr>
                <a:srgbClr val="0070C0"/>
              </a:buClr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619102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756" y="404664"/>
            <a:ext cx="8964488" cy="47525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b="1" dirty="0">
                <a:highlight>
                  <a:srgbClr val="FFFF00"/>
                </a:highlight>
              </a:rPr>
              <a:t>Recap from Last Week -BMSW 4006</a:t>
            </a:r>
          </a:p>
          <a:p>
            <a:pPr>
              <a:buNone/>
            </a:pPr>
            <a:endParaRPr lang="en-GB" sz="2800" b="1" dirty="0"/>
          </a:p>
          <a:p>
            <a:pPr marL="0" lvl="0" indent="0">
              <a:spcBef>
                <a:spcPts val="0"/>
              </a:spcBef>
              <a:buNone/>
            </a:pPr>
            <a:r>
              <a:rPr lang="en-GB" sz="2800" dirty="0">
                <a:cs typeface="Times New Roman" pitchFamily="18" charset="0"/>
              </a:rPr>
              <a:t>Last week we…</a:t>
            </a:r>
          </a:p>
          <a:p>
            <a:pPr marL="0" lvl="0" indent="0">
              <a:spcBef>
                <a:spcPts val="0"/>
              </a:spcBef>
              <a:buNone/>
            </a:pPr>
            <a:endParaRPr lang="en-GB" sz="2800" b="1" dirty="0">
              <a:solidFill>
                <a:srgbClr val="0070C0"/>
              </a:solidFill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Explored &amp; explained SWOT analysis</a:t>
            </a:r>
          </a:p>
          <a:p>
            <a:pPr>
              <a:lnSpc>
                <a:spcPct val="90000"/>
              </a:lnSpc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lnSpc>
                <a:spcPct val="90000"/>
              </a:lnSpc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Looked at PESTEL analysis</a:t>
            </a:r>
          </a:p>
          <a:p>
            <a:pPr>
              <a:lnSpc>
                <a:spcPct val="90000"/>
              </a:lnSpc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lnSpc>
                <a:spcPct val="90000"/>
              </a:lnSpc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Applied the above models to your group business plan</a:t>
            </a:r>
          </a:p>
          <a:p>
            <a:pPr>
              <a:lnSpc>
                <a:spcPct val="90000"/>
              </a:lnSpc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 lvl="0">
              <a:spcBef>
                <a:spcPts val="0"/>
              </a:spcBef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altLang="en-US" sz="24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536" y="1353609"/>
            <a:ext cx="8435280" cy="3875591"/>
          </a:xfrm>
        </p:spPr>
        <p:txBody>
          <a:bodyPr>
            <a:normAutofit/>
          </a:bodyPr>
          <a:lstStyle/>
          <a:p>
            <a:pPr marL="0" indent="0">
              <a:buClr>
                <a:srgbClr val="007DC3"/>
              </a:buClr>
              <a:buNone/>
            </a:pPr>
            <a:r>
              <a:rPr lang="en-US" sz="2800" dirty="0">
                <a:solidFill>
                  <a:prstClr val="black"/>
                </a:solidFill>
                <a:cs typeface="Arial" panose="020B0604020202020204" pitchFamily="34" charset="0"/>
              </a:rPr>
              <a:t>We will: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Look what Market Segmentation is.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Understand customer targeting. 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Explore the different Marketing Strategies.</a:t>
            </a:r>
          </a:p>
          <a:p>
            <a:pPr lvl="0">
              <a:spcAft>
                <a:spcPts val="6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altLang="en-US" sz="2800" dirty="0">
                <a:solidFill>
                  <a:prstClr val="black"/>
                </a:solidFill>
              </a:rPr>
              <a:t>Apply all the above to your business plan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5D5604-D7ED-D947-682E-0D4456EB4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634" y="548680"/>
            <a:ext cx="8589640" cy="63408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3600" b="1" dirty="0">
                <a:solidFill>
                  <a:srgbClr val="007DC3"/>
                </a:solidFill>
              </a:rPr>
              <a:t>Learning Outcomes for today’s session</a:t>
            </a:r>
            <a:endParaRPr lang="en-US" altLang="en-US" sz="3600" b="1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B638A05-59B3-1159-113D-BBCE39633B4C}"/>
              </a:ext>
            </a:extLst>
          </p:cNvPr>
          <p:cNvSpPr txBox="1">
            <a:spLocks/>
          </p:cNvSpPr>
          <p:nvPr/>
        </p:nvSpPr>
        <p:spPr>
          <a:xfrm>
            <a:off x="1547664" y="11663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74971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6096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Research Prepares You for Success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124744"/>
            <a:ext cx="8769796" cy="411480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Whether you have a product or service, your need to research the market to identify if your product or service fill a need.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US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Your research should look overall the industry, segment the market/consumers  and identify the marketing strategy you will use to reach the customers.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US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US" sz="2400" dirty="0"/>
              <a:t>Why is the above important? Discuss in class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60680BB-8F6E-C181-CA1F-C22025CCC30D}"/>
              </a:ext>
            </a:extLst>
          </p:cNvPr>
          <p:cNvSpPr txBox="1">
            <a:spLocks/>
          </p:cNvSpPr>
          <p:nvPr/>
        </p:nvSpPr>
        <p:spPr>
          <a:xfrm>
            <a:off x="1691680" y="44624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613607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08520" y="579128"/>
            <a:ext cx="9252520" cy="944562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Research your Market Before starting a company- learn from the large firms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096" y="1666670"/>
            <a:ext cx="8772400" cy="3994578"/>
          </a:xfrm>
        </p:spPr>
        <p:txBody>
          <a:bodyPr>
            <a:no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US" sz="2800" dirty="0"/>
              <a:t>Large corporations spend a great deal of money on marketing and market research before they introduce a product or service.- 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US" sz="2800" dirty="0"/>
          </a:p>
          <a:p>
            <a:pPr marL="0" indent="0">
              <a:buClr>
                <a:srgbClr val="0070C0"/>
              </a:buClr>
              <a:buNone/>
            </a:pPr>
            <a:r>
              <a:rPr lang="en-US" sz="2800" dirty="0"/>
              <a:t>Learn from them…Thus….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US" sz="2800" dirty="0"/>
              <a:t>Introduce your product to potential customers if possible before you start.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US" sz="2800" dirty="0"/>
              <a:t>Be open to honest criticism.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34B2BF2-D1A5-526B-D4F0-8D034EB3BA3F}"/>
              </a:ext>
            </a:extLst>
          </p:cNvPr>
          <p:cNvSpPr txBox="1">
            <a:spLocks/>
          </p:cNvSpPr>
          <p:nvPr/>
        </p:nvSpPr>
        <p:spPr>
          <a:xfrm>
            <a:off x="1691680" y="44624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420114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84" y="1011916"/>
            <a:ext cx="9013316" cy="4649332"/>
          </a:xfrm>
        </p:spPr>
        <p:txBody>
          <a:bodyPr>
            <a:normAutofit/>
          </a:bodyPr>
          <a:lstStyle/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Market segmentation…… is the process of dividing the market into subsets of customers who share common characteristics.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Market segmentation provides companies a better understanding of their customer needs by matching product/s or service/s to these needs.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Helps companies to allocate more efficiently their human and financial resources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1368-6C15-9655-93D2-99891827A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377833"/>
            <a:ext cx="8229600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r>
              <a:rPr lang="en-GB" sz="3600" b="1" dirty="0">
                <a:solidFill>
                  <a:srgbClr val="0070C0"/>
                </a:solidFill>
              </a:rPr>
              <a:t>Market Segmentation</a:t>
            </a:r>
            <a:endParaRPr lang="en-US" sz="3600" b="1" dirty="0">
              <a:solidFill>
                <a:srgbClr val="007DC3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7EEBB21-F331-1756-B3D9-4C9B983376A5}"/>
              </a:ext>
            </a:extLst>
          </p:cNvPr>
          <p:cNvSpPr txBox="1">
            <a:spLocks/>
          </p:cNvSpPr>
          <p:nvPr/>
        </p:nvSpPr>
        <p:spPr>
          <a:xfrm>
            <a:off x="1691680" y="44624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495292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84" y="1011916"/>
            <a:ext cx="9013316" cy="4649332"/>
          </a:xfrm>
        </p:spPr>
        <p:txBody>
          <a:bodyPr>
            <a:normAutofit/>
          </a:bodyPr>
          <a:lstStyle/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  <a:p>
            <a:pPr marL="0" indent="0">
              <a:buClr>
                <a:srgbClr val="007DC3"/>
              </a:buClr>
              <a:buNone/>
            </a:pPr>
            <a:r>
              <a:rPr lang="en-GB" sz="2400" dirty="0"/>
              <a:t>Market Segmentation main functions are to: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Identify segmentation variables and segment the market.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Develop profiles of resulting segments (could be customers)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 marL="0" indent="0">
              <a:buClr>
                <a:srgbClr val="007DC3"/>
              </a:buClr>
              <a:buNone/>
            </a:pPr>
            <a:r>
              <a:rPr lang="en-GB" sz="2400" dirty="0"/>
              <a:t> Through Market Targeting companies..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Evaluate the attractiveness of each segment.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Select the most desirable target segment(s) for their products and/or services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1368-6C15-9655-93D2-99891827A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377833"/>
            <a:ext cx="8229600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r>
              <a:rPr lang="en-GB" sz="3600" b="1" dirty="0">
                <a:solidFill>
                  <a:srgbClr val="0070C0"/>
                </a:solidFill>
              </a:rPr>
              <a:t>Market Segmentation</a:t>
            </a:r>
            <a:endParaRPr lang="en-US" sz="3600" b="1" dirty="0">
              <a:solidFill>
                <a:srgbClr val="007DC3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4B3B9C0-1518-5BCC-A4C3-1F614E8CD58A}"/>
              </a:ext>
            </a:extLst>
          </p:cNvPr>
          <p:cNvSpPr txBox="1">
            <a:spLocks/>
          </p:cNvSpPr>
          <p:nvPr/>
        </p:nvSpPr>
        <p:spPr>
          <a:xfrm>
            <a:off x="1619672" y="7990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842698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435280" cy="49685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b="1" dirty="0">
                <a:solidFill>
                  <a:srgbClr val="007DC3"/>
                </a:solidFill>
              </a:rPr>
              <a:t>Market Segmentation</a:t>
            </a:r>
            <a:endParaRPr lang="en-US" altLang="en-US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783BB1FC-198A-D356-55B7-215C4D83E7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2644" y="1352208"/>
            <a:ext cx="7993063" cy="380689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3C910CC6-1B2A-066E-CF0C-3B1B7AB4E642}"/>
              </a:ext>
            </a:extLst>
          </p:cNvPr>
          <p:cNvSpPr txBox="1">
            <a:spLocks/>
          </p:cNvSpPr>
          <p:nvPr/>
        </p:nvSpPr>
        <p:spPr>
          <a:xfrm>
            <a:off x="1547664" y="44624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3628132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435280" cy="49685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b="1" dirty="0">
                <a:solidFill>
                  <a:srgbClr val="007DC3"/>
                </a:solidFill>
              </a:rPr>
              <a:t>Market Segmentation</a:t>
            </a:r>
            <a:endParaRPr lang="en-US" altLang="en-US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D4693F-754C-8C82-0E80-1855EC1E8F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8851" y="1307634"/>
            <a:ext cx="7740650" cy="40989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74D7813-C615-3E9D-1445-B7E53B88C8DB}"/>
              </a:ext>
            </a:extLst>
          </p:cNvPr>
          <p:cNvSpPr txBox="1">
            <a:spLocks/>
          </p:cNvSpPr>
          <p:nvPr/>
        </p:nvSpPr>
        <p:spPr>
          <a:xfrm>
            <a:off x="1547664" y="4648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17405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435280" cy="49685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b="1" dirty="0">
                <a:solidFill>
                  <a:srgbClr val="007DC3"/>
                </a:solidFill>
              </a:rPr>
              <a:t>Market Segmentation</a:t>
            </a:r>
            <a:endParaRPr lang="en-US" altLang="en-US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" name="Picture 5">
            <a:extLst>
              <a:ext uri="{FF2B5EF4-FFF2-40B4-BE49-F238E27FC236}">
                <a16:creationId xmlns:a16="http://schemas.microsoft.com/office/drawing/2014/main" id="{211814A0-F8C1-0ACD-4377-01150F3B9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4515" y="1375068"/>
            <a:ext cx="7740650" cy="42068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981772F-91E0-07B8-7744-8203B0AB1D0E}"/>
              </a:ext>
            </a:extLst>
          </p:cNvPr>
          <p:cNvSpPr txBox="1">
            <a:spLocks/>
          </p:cNvSpPr>
          <p:nvPr/>
        </p:nvSpPr>
        <p:spPr>
          <a:xfrm>
            <a:off x="1547664" y="73275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4106739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69392"/>
            <a:ext cx="8229600" cy="6096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Market Segmentation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2840" y="1078992"/>
            <a:ext cx="8733656" cy="457199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US" sz="2400" dirty="0"/>
              <a:t>Marketers have developed four basic ways to segment the market:</a:t>
            </a:r>
          </a:p>
        </p:txBody>
      </p:sp>
      <p:graphicFrame>
        <p:nvGraphicFramePr>
          <p:cNvPr id="5" name="Diagram 4"/>
          <p:cNvGraphicFramePr/>
          <p:nvPr/>
        </p:nvGraphicFramePr>
        <p:xfrm>
          <a:off x="1546176" y="1780151"/>
          <a:ext cx="6360368" cy="388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itle 1">
            <a:extLst>
              <a:ext uri="{FF2B5EF4-FFF2-40B4-BE49-F238E27FC236}">
                <a16:creationId xmlns:a16="http://schemas.microsoft.com/office/drawing/2014/main" id="{8C0F9C8E-0075-C7FB-B903-FEB24617D79F}"/>
              </a:ext>
            </a:extLst>
          </p:cNvPr>
          <p:cNvSpPr txBox="1">
            <a:spLocks/>
          </p:cNvSpPr>
          <p:nvPr/>
        </p:nvSpPr>
        <p:spPr>
          <a:xfrm>
            <a:off x="1546176" y="85858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136121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Graphic spid="5" grpId="0">
        <p:bldAsOne/>
      </p:bldGraphic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976" y="447492"/>
            <a:ext cx="8534400" cy="792089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Market Segmentation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39581"/>
            <a:ext cx="8964488" cy="4709699"/>
          </a:xfrm>
        </p:spPr>
        <p:txBody>
          <a:bodyPr>
            <a:noAutofit/>
          </a:bodyPr>
          <a:lstStyle/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000" dirty="0"/>
              <a:t>Demographic segmentation; Focus on group of customers that  share similar profile such as; age, gender, marital status, education,  income and religion.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0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000" dirty="0"/>
              <a:t>Behavioural segmentation; Focus on groups that may share similar profile like; sharing same lifestyles or sharing same  behaviour of buying habits.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0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000" dirty="0"/>
              <a:t>Geographic segmentation; Focus on country, region, county, city,  community or education institutions.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0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000" dirty="0"/>
              <a:t>Psychographic segmentation; Focus on group of customers according to their attitudes, opinions and lifestyles. 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18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7251F6E-2E54-76F4-208F-57139204ACA9}"/>
              </a:ext>
            </a:extLst>
          </p:cNvPr>
          <p:cNvSpPr txBox="1">
            <a:spLocks/>
          </p:cNvSpPr>
          <p:nvPr/>
        </p:nvSpPr>
        <p:spPr>
          <a:xfrm>
            <a:off x="1547664" y="11663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974476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435280" cy="49685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b="1" dirty="0">
                <a:solidFill>
                  <a:srgbClr val="007DC3"/>
                </a:solidFill>
              </a:rPr>
              <a:t>Market Segmentation</a:t>
            </a:r>
            <a:endParaRPr lang="en-US" altLang="en-US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Let’s Watch a video</a:t>
            </a:r>
          </a:p>
          <a:p>
            <a:pPr marL="0" indent="0" algn="ctr">
              <a:buNone/>
            </a:pPr>
            <a:r>
              <a:rPr lang="en-GB" sz="2400" dirty="0">
                <a:hlinkClick r:id="rId2"/>
              </a:rPr>
              <a:t>https://www.youtube.com/watch?v=wFxIzCtw8QU</a:t>
            </a:r>
            <a:endParaRPr lang="en-GB" sz="24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01F6F1-4FB4-DDDC-EA77-601C0858B656}"/>
              </a:ext>
            </a:extLst>
          </p:cNvPr>
          <p:cNvSpPr txBox="1">
            <a:spLocks/>
          </p:cNvSpPr>
          <p:nvPr/>
        </p:nvSpPr>
        <p:spPr>
          <a:xfrm>
            <a:off x="1547664" y="11663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767684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435280" cy="49685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b="1" dirty="0">
                <a:solidFill>
                  <a:srgbClr val="007DC3"/>
                </a:solidFill>
              </a:rPr>
              <a:t>Market Segmentation</a:t>
            </a:r>
            <a:endParaRPr lang="en-US" altLang="en-US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2800" b="1" dirty="0"/>
              <a:t>Activity 20-25 minutes</a:t>
            </a:r>
          </a:p>
          <a:p>
            <a:pPr marL="0" indent="0" algn="ctr">
              <a:buNone/>
            </a:pPr>
            <a:r>
              <a:rPr lang="en-GB" sz="2800" dirty="0"/>
              <a:t>Can you break down the market of your business idea and identify the different segments? </a:t>
            </a:r>
          </a:p>
          <a:p>
            <a:pPr marL="0" indent="0" algn="ctr">
              <a:buNone/>
            </a:pPr>
            <a:r>
              <a:rPr lang="en-GB" sz="2800" dirty="0"/>
              <a:t>Work in your groups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D3DBBC-F907-9233-EE9C-81C287722DB8}"/>
              </a:ext>
            </a:extLst>
          </p:cNvPr>
          <p:cNvSpPr txBox="1">
            <a:spLocks/>
          </p:cNvSpPr>
          <p:nvPr/>
        </p:nvSpPr>
        <p:spPr>
          <a:xfrm>
            <a:off x="1547664" y="11663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529026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435280" cy="49685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b="1" dirty="0">
                <a:solidFill>
                  <a:srgbClr val="007DC3"/>
                </a:solidFill>
              </a:rPr>
              <a:t>Customer profiling- Target Marketing</a:t>
            </a:r>
          </a:p>
          <a:p>
            <a:pPr marL="0" indent="0">
              <a:buNone/>
            </a:pPr>
            <a:endParaRPr lang="en-GB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We looked how companies segment their market… </a:t>
            </a:r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Now we will explore what companies need to do to identify and group their customers within their market segments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D3DBBC-F907-9233-EE9C-81C287722DB8}"/>
              </a:ext>
            </a:extLst>
          </p:cNvPr>
          <p:cNvSpPr txBox="1">
            <a:spLocks/>
          </p:cNvSpPr>
          <p:nvPr/>
        </p:nvSpPr>
        <p:spPr>
          <a:xfrm>
            <a:off x="1547664" y="11663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859542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548680"/>
            <a:ext cx="9036496" cy="576064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3000" b="1" dirty="0">
                <a:solidFill>
                  <a:srgbClr val="007DC3"/>
                </a:solidFill>
              </a:rPr>
              <a:t>Customer profiling- Target Marketing</a:t>
            </a:r>
          </a:p>
          <a:p>
            <a:pPr algn="ctr">
              <a:buNone/>
            </a:pPr>
            <a:endParaRPr lang="en-GB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200" dirty="0"/>
              <a:t>Defining your ideal customer shouldn’t be a difficult process. You do not need serve everyone, but your customers’ needs should be well-defined. 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2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200" dirty="0"/>
              <a:t>Make sure you gather (through primary and secondary research) specific information about customers, as it will help you understand them better.  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800" dirty="0"/>
          </a:p>
          <a:p>
            <a:pPr marL="0" indent="0">
              <a:buClr>
                <a:srgbClr val="007DC3"/>
              </a:buClr>
              <a:buNone/>
            </a:pPr>
            <a:endParaRPr lang="en-GB" sz="28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93E25-67A7-3AAE-3E6E-C9B9D210DBEB}"/>
              </a:ext>
            </a:extLst>
          </p:cNvPr>
          <p:cNvSpPr txBox="1">
            <a:spLocks/>
          </p:cNvSpPr>
          <p:nvPr/>
        </p:nvSpPr>
        <p:spPr>
          <a:xfrm>
            <a:off x="1547664" y="11663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372371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548680"/>
            <a:ext cx="8784976" cy="518457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n-GB" b="1" dirty="0">
                <a:solidFill>
                  <a:srgbClr val="007DC3"/>
                </a:solidFill>
              </a:rPr>
              <a:t>Customer profiling- Target Marketing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sz="2400" dirty="0"/>
              <a:t>Questions to ask.......</a:t>
            </a:r>
          </a:p>
          <a:p>
            <a:pPr algn="ctr"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What qualities do your customers value most about your product/s or service/s? 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Do they value selection, convenience, service, reliability, availability, or affordability? 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What qualities or features do you think customers want you to change about your product/s or service/s? What are the advantages and consequences for modifying your product/s or service/s?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71511F-9C37-BDC0-89E6-87F40E64452D}"/>
              </a:ext>
            </a:extLst>
          </p:cNvPr>
          <p:cNvSpPr txBox="1">
            <a:spLocks/>
          </p:cNvSpPr>
          <p:nvPr/>
        </p:nvSpPr>
        <p:spPr>
          <a:xfrm>
            <a:off x="1547664" y="11663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383824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548680"/>
            <a:ext cx="9036496" cy="518457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GB" sz="3000" b="1" dirty="0">
                <a:solidFill>
                  <a:srgbClr val="007DC3"/>
                </a:solidFill>
              </a:rPr>
              <a:t>Customer profiling- Target Marketing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800" dirty="0"/>
          </a:p>
          <a:p>
            <a:pPr marL="0" indent="0">
              <a:buClr>
                <a:srgbClr val="007DC3"/>
              </a:buClr>
              <a:buNone/>
            </a:pPr>
            <a:r>
              <a:rPr lang="en-GB" sz="2200" dirty="0"/>
              <a:t>Questions to ask.......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2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200" dirty="0"/>
              <a:t>What is your current customer base based on for example; age, sex, income, and geographic location?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2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200" dirty="0"/>
              <a:t>What habits do your customers share? Where do they shop, what do they read, watch, or listen to? Are there any commonalities between them? 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2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200" dirty="0"/>
              <a:t>Which customers are you currently not reaching &amp; How can you reach them?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93E25-67A7-3AAE-3E6E-C9B9D210DBEB}"/>
              </a:ext>
            </a:extLst>
          </p:cNvPr>
          <p:cNvSpPr txBox="1">
            <a:spLocks/>
          </p:cNvSpPr>
          <p:nvPr/>
        </p:nvSpPr>
        <p:spPr>
          <a:xfrm>
            <a:off x="1547664" y="11663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469332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435280" cy="49685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altLang="en-US" sz="3000" b="1" dirty="0">
                <a:solidFill>
                  <a:srgbClr val="007DC3"/>
                </a:solidFill>
              </a:rPr>
              <a:t>Customer profiling- Target Marketing</a:t>
            </a:r>
            <a:endParaRPr lang="en-US" altLang="en-US" sz="30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GB" sz="3000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2800" b="1" dirty="0"/>
              <a:t>Activity- 20-25 minutes</a:t>
            </a:r>
          </a:p>
          <a:p>
            <a:pPr marL="0" indent="0" algn="ctr">
              <a:buNone/>
            </a:pPr>
            <a:r>
              <a:rPr lang="en-GB" sz="2800" dirty="0"/>
              <a:t>Can you define your customers? </a:t>
            </a:r>
          </a:p>
          <a:p>
            <a:pPr marL="0" indent="0" algn="ctr">
              <a:buNone/>
            </a:pPr>
            <a:r>
              <a:rPr lang="en-GB" sz="2800" dirty="0"/>
              <a:t>Work in your groups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D3DBBC-F907-9233-EE9C-81C287722DB8}"/>
              </a:ext>
            </a:extLst>
          </p:cNvPr>
          <p:cNvSpPr txBox="1">
            <a:spLocks/>
          </p:cNvSpPr>
          <p:nvPr/>
        </p:nvSpPr>
        <p:spPr>
          <a:xfrm>
            <a:off x="1547664" y="11663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811384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435280" cy="49685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3000" b="1" dirty="0">
                <a:solidFill>
                  <a:srgbClr val="007DC3"/>
                </a:solidFill>
              </a:rPr>
              <a:t>Target Marketing strategies</a:t>
            </a:r>
          </a:p>
          <a:p>
            <a:pPr marL="0" indent="0">
              <a:buNone/>
            </a:pPr>
            <a:endParaRPr lang="en-GB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We looked how companies segment their market… </a:t>
            </a:r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We explored what companies need to do/ ask themselves in order to identify and group their customers within their market segments.</a:t>
            </a:r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Now we will learn… the strategies that companies use to reach their selected markets &amp; customers.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D3DBBC-F907-9233-EE9C-81C287722DB8}"/>
              </a:ext>
            </a:extLst>
          </p:cNvPr>
          <p:cNvSpPr txBox="1">
            <a:spLocks/>
          </p:cNvSpPr>
          <p:nvPr/>
        </p:nvSpPr>
        <p:spPr>
          <a:xfrm>
            <a:off x="1547664" y="11663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319298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548680"/>
            <a:ext cx="8784976" cy="51845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3000" b="1" dirty="0">
                <a:solidFill>
                  <a:srgbClr val="007DC3"/>
                </a:solidFill>
              </a:rPr>
              <a:t>Target Marketing strategies</a:t>
            </a:r>
          </a:p>
          <a:p>
            <a:pPr algn="ctr">
              <a:buNone/>
            </a:pPr>
            <a:endParaRPr lang="en-GB" b="1" dirty="0">
              <a:solidFill>
                <a:srgbClr val="007DC3"/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Mass marketing (undifferentiated marketing)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Segmented marketing (differentiated marketing)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Concentrated marketing (niche marketing)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Micromarketing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8C019C-FEE8-10B3-4919-F9825181BD53}"/>
              </a:ext>
            </a:extLst>
          </p:cNvPr>
          <p:cNvSpPr txBox="1">
            <a:spLocks/>
          </p:cNvSpPr>
          <p:nvPr/>
        </p:nvSpPr>
        <p:spPr>
          <a:xfrm>
            <a:off x="1547664" y="11663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174756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548680"/>
            <a:ext cx="8784976" cy="51845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3000" b="1" dirty="0">
                <a:solidFill>
                  <a:srgbClr val="007DC3"/>
                </a:solidFill>
              </a:rPr>
              <a:t>Target Marketing strategies</a:t>
            </a:r>
          </a:p>
          <a:p>
            <a:pPr algn="ctr">
              <a:buNone/>
            </a:pPr>
            <a:endParaRPr lang="en-GB" b="1" dirty="0">
              <a:solidFill>
                <a:srgbClr val="007DC3"/>
              </a:solidFill>
            </a:endParaRPr>
          </a:p>
          <a:p>
            <a:pPr marL="0" indent="0">
              <a:buNone/>
            </a:pPr>
            <a:r>
              <a:rPr lang="en-GB" sz="2400" dirty="0"/>
              <a:t>Mass marketing (undifferentiated marketing)</a:t>
            </a:r>
          </a:p>
          <a:p>
            <a:pPr marL="0" indent="0">
              <a:buNone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Mass marketing strategy. Under this strategy, the organization decide to ignore the market segmentation/s and sell their product/ service to the entire market. 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This is suitable for productions such as garment and necessary food.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E46B5C-DEB3-2893-D794-E4EB80D18458}"/>
              </a:ext>
            </a:extLst>
          </p:cNvPr>
          <p:cNvSpPr txBox="1">
            <a:spLocks/>
          </p:cNvSpPr>
          <p:nvPr/>
        </p:nvSpPr>
        <p:spPr>
          <a:xfrm>
            <a:off x="1547664" y="11663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457869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548680"/>
            <a:ext cx="8784976" cy="51845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2800" b="1" dirty="0">
                <a:solidFill>
                  <a:srgbClr val="007DC3"/>
                </a:solidFill>
              </a:rPr>
              <a:t>Target Marketing strategies</a:t>
            </a:r>
          </a:p>
          <a:p>
            <a:pPr algn="ctr">
              <a:buNone/>
            </a:pPr>
            <a:endParaRPr lang="en-GB" b="1" dirty="0">
              <a:solidFill>
                <a:srgbClr val="007DC3"/>
              </a:solidFill>
            </a:endParaRPr>
          </a:p>
          <a:p>
            <a:pPr marL="0" indent="0">
              <a:buNone/>
            </a:pPr>
            <a:r>
              <a:rPr lang="en-GB" sz="2400" dirty="0"/>
              <a:t>Differentiated Marketing strategy</a:t>
            </a:r>
          </a:p>
          <a:p>
            <a:pPr marL="0" indent="0">
              <a:buNone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is also known as the segmented marketing strategy. The company select several target markets in the industry and produce customized product/s or/and service/s for each market segment. 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offering separate product types for each market segment, the organization is expecting to achieve a higher market share in each market segment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924F1F-5B4D-A73F-3DEB-6AB520959B04}"/>
              </a:ext>
            </a:extLst>
          </p:cNvPr>
          <p:cNvSpPr txBox="1">
            <a:spLocks/>
          </p:cNvSpPr>
          <p:nvPr/>
        </p:nvSpPr>
        <p:spPr>
          <a:xfrm>
            <a:off x="1547664" y="11663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249188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548680"/>
            <a:ext cx="8784976" cy="518457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n-GB" b="1" dirty="0">
                <a:solidFill>
                  <a:srgbClr val="007DC3"/>
                </a:solidFill>
              </a:rPr>
              <a:t>Target Marketing strategies</a:t>
            </a:r>
          </a:p>
          <a:p>
            <a:pPr algn="ctr">
              <a:buNone/>
            </a:pPr>
            <a:endParaRPr lang="en-GB" b="1" dirty="0">
              <a:solidFill>
                <a:srgbClr val="007DC3"/>
              </a:solidFill>
            </a:endParaRPr>
          </a:p>
          <a:p>
            <a:pPr marL="0" indent="0">
              <a:buNone/>
            </a:pPr>
            <a:r>
              <a:rPr lang="en-GB" sz="2600" dirty="0"/>
              <a:t>Concentrated marketing </a:t>
            </a:r>
          </a:p>
          <a:p>
            <a:pPr marL="0" indent="0">
              <a:buNone/>
            </a:pPr>
            <a:endParaRPr lang="en-GB" sz="26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600" dirty="0"/>
              <a:t>is known as Niche marketing as well. 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6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600" dirty="0"/>
              <a:t>under the concentrated marketing strategy, the organization focuses on a large share of one or more small segments (niches). 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6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600" dirty="0"/>
              <a:t>through concentrated marketing, the organization is planning to achieve a strong market share and create brand loyalty in the customers.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CEF02C-421F-46A6-528A-B351886464BD}"/>
              </a:ext>
            </a:extLst>
          </p:cNvPr>
          <p:cNvSpPr txBox="1">
            <a:spLocks/>
          </p:cNvSpPr>
          <p:nvPr/>
        </p:nvSpPr>
        <p:spPr>
          <a:xfrm>
            <a:off x="1547664" y="11663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4033110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548680"/>
            <a:ext cx="8784976" cy="51845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b="1" dirty="0">
                <a:solidFill>
                  <a:srgbClr val="007DC3"/>
                </a:solidFill>
              </a:rPr>
              <a:t>Target Marketing strategies</a:t>
            </a:r>
          </a:p>
          <a:p>
            <a:pPr algn="ctr">
              <a:buNone/>
            </a:pPr>
            <a:endParaRPr lang="en-GB" b="1" dirty="0">
              <a:solidFill>
                <a:srgbClr val="007DC3"/>
              </a:solidFill>
            </a:endParaRPr>
          </a:p>
          <a:p>
            <a:pPr marL="0" indent="0">
              <a:buNone/>
            </a:pPr>
            <a:r>
              <a:rPr lang="en-GB" sz="2400" dirty="0"/>
              <a:t>Micromarketing strategy </a:t>
            </a:r>
          </a:p>
          <a:p>
            <a:pPr marL="0" indent="0">
              <a:buNone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is about producing the product/ service and the marketing method to suit the taste of a specific individual or specific location. 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rather than producing for every customer, micromarketing concentrates on satisfying the needs of specific, prestigious customers.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6D04D2-35EB-3C62-848F-1527D8220287}"/>
              </a:ext>
            </a:extLst>
          </p:cNvPr>
          <p:cNvSpPr txBox="1">
            <a:spLocks/>
          </p:cNvSpPr>
          <p:nvPr/>
        </p:nvSpPr>
        <p:spPr>
          <a:xfrm>
            <a:off x="1547664" y="11663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4132778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435280" cy="49685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b="1" dirty="0">
                <a:solidFill>
                  <a:srgbClr val="007DC3"/>
                </a:solidFill>
              </a:rPr>
              <a:t>Target Market strategies</a:t>
            </a:r>
            <a:endParaRPr lang="en-US" altLang="en-US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2800" b="1" dirty="0"/>
              <a:t>Activity- 20-25 minutes</a:t>
            </a:r>
          </a:p>
          <a:p>
            <a:pPr marL="0" indent="0" algn="ctr">
              <a:buNone/>
            </a:pPr>
            <a:r>
              <a:rPr lang="en-GB" sz="2800" dirty="0"/>
              <a:t>Can you explain the strategy you will use to attract your customers within your markets?</a:t>
            </a:r>
          </a:p>
          <a:p>
            <a:pPr marL="0" indent="0" algn="ctr">
              <a:buNone/>
            </a:pPr>
            <a:r>
              <a:rPr lang="en-GB" sz="2800" dirty="0"/>
              <a:t>Work in groups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D3DBBC-F907-9233-EE9C-81C287722DB8}"/>
              </a:ext>
            </a:extLst>
          </p:cNvPr>
          <p:cNvSpPr txBox="1">
            <a:spLocks/>
          </p:cNvSpPr>
          <p:nvPr/>
        </p:nvSpPr>
        <p:spPr>
          <a:xfrm>
            <a:off x="1547664" y="11663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655195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814B7-F6C6-4252-976F-D8EBC8EF2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377833"/>
            <a:ext cx="8229600" cy="1143000"/>
          </a:xfrm>
        </p:spPr>
        <p:txBody>
          <a:bodyPr/>
          <a:lstStyle/>
          <a:p>
            <a:r>
              <a:rPr lang="en-GB" b="1" dirty="0">
                <a:solidFill>
                  <a:srgbClr val="007DC3"/>
                </a:solidFill>
              </a:rPr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28800"/>
            <a:ext cx="8229600" cy="3917032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Market Segmentation.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Targeting &amp; Marketing Strategies.</a:t>
            </a:r>
          </a:p>
          <a:p>
            <a:pPr marL="0" indent="0">
              <a:buNone/>
            </a:pPr>
            <a:endParaRPr lang="en-GB" dirty="0"/>
          </a:p>
          <a:p>
            <a:pPr>
              <a:buNone/>
            </a:pPr>
            <a:endParaRPr lang="en-GB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B286DAA-1B64-F014-F3BB-18D35FA976EE}"/>
              </a:ext>
            </a:extLst>
          </p:cNvPr>
          <p:cNvSpPr txBox="1">
            <a:spLocks/>
          </p:cNvSpPr>
          <p:nvPr/>
        </p:nvSpPr>
        <p:spPr>
          <a:xfrm>
            <a:off x="1547664" y="116633"/>
            <a:ext cx="5688632" cy="391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spcBef>
                <a:spcPct val="20000"/>
              </a:spcBef>
              <a:defRPr/>
            </a:pP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br>
              <a:rPr lang="en-GB" sz="24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2400" b="1" dirty="0">
              <a:solidFill>
                <a:prstClr val="black"/>
              </a:solidFill>
              <a:highlight>
                <a:srgbClr val="FFFF00"/>
              </a:highlight>
              <a:latin typeface="Myriad Pro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BMSW 4006</a:t>
            </a:r>
            <a:br>
              <a:rPr lang="en-GB" sz="80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</a:b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3067636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332656"/>
            <a:ext cx="8964488" cy="51845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3800" b="1" dirty="0">
                <a:highlight>
                  <a:srgbClr val="FFFF00"/>
                </a:highlight>
              </a:rPr>
              <a:t>BMSW 4006</a:t>
            </a:r>
          </a:p>
          <a:p>
            <a:pPr marL="0" indent="0">
              <a:buNone/>
            </a:pPr>
            <a:r>
              <a:rPr lang="en-GB" dirty="0"/>
              <a:t>Any ……</a:t>
            </a:r>
          </a:p>
          <a:p>
            <a:pPr>
              <a:buFont typeface="Wingdings" pitchFamily="2" charset="2"/>
              <a:buChar char="v"/>
            </a:pPr>
            <a:endParaRPr lang="en-GB" dirty="0"/>
          </a:p>
          <a:p>
            <a:pPr>
              <a:buFont typeface="Wingdings" pitchFamily="2" charset="2"/>
              <a:buChar char="v"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5" descr="Image result for any questions gif">
            <a:extLst>
              <a:ext uri="{FF2B5EF4-FFF2-40B4-BE49-F238E27FC236}">
                <a16:creationId xmlns:a16="http://schemas.microsoft.com/office/drawing/2014/main" id="{B4E4E8F5-F9AD-4E23-9737-5325DC2CE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286000"/>
            <a:ext cx="65532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9934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332656"/>
            <a:ext cx="8964488" cy="51845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3800" b="1" dirty="0">
                <a:highlight>
                  <a:srgbClr val="FFFF00"/>
                </a:highlight>
              </a:rPr>
              <a:t>BMSW 4006</a:t>
            </a:r>
          </a:p>
          <a:p>
            <a:pPr algn="ctr">
              <a:buNone/>
            </a:pPr>
            <a:endParaRPr lang="en-GB" sz="3800" b="1" dirty="0">
              <a:highlight>
                <a:srgbClr val="FFFF00"/>
              </a:highlight>
            </a:endParaRPr>
          </a:p>
          <a:p>
            <a:pPr algn="ctr">
              <a:buNone/>
            </a:pPr>
            <a:endParaRPr lang="en-GB" sz="3800" b="1" dirty="0">
              <a:highlight>
                <a:srgbClr val="FFFF00"/>
              </a:highlight>
            </a:endParaRPr>
          </a:p>
          <a:p>
            <a:pPr algn="ctr">
              <a:buNone/>
            </a:pPr>
            <a:r>
              <a:rPr lang="en-GB" sz="3800" b="1" dirty="0"/>
              <a:t>THANK YOU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4448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731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908720"/>
            <a:ext cx="8640960" cy="4545802"/>
          </a:xfrm>
        </p:spPr>
        <p:txBody>
          <a:bodyPr lIns="92075" tIns="46038" rIns="92075" bIns="46038">
            <a:normAutofit fontScale="92500" lnSpcReduction="10000"/>
          </a:bodyPr>
          <a:lstStyle/>
          <a:p>
            <a:pPr>
              <a:spcBef>
                <a:spcPct val="0"/>
              </a:spcBef>
              <a:spcAft>
                <a:spcPct val="300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Burns, P. (2014). New Venture Creation: A Framework for Entrepreneurial Start-ups. Basingstoke: Palgrave-Macmillan.</a:t>
            </a:r>
          </a:p>
          <a:p>
            <a:pPr>
              <a:spcBef>
                <a:spcPct val="0"/>
              </a:spcBef>
              <a:spcAft>
                <a:spcPct val="300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spcBef>
                <a:spcPct val="0"/>
              </a:spcBef>
              <a:spcAft>
                <a:spcPct val="300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altLang="en-US" sz="2400" dirty="0"/>
              <a:t>Drucker, P. (1985) Innovation and Entrepreneurship: Practice and Principles, London: Heinemann</a:t>
            </a:r>
          </a:p>
          <a:p>
            <a:pPr marL="0" indent="0">
              <a:spcBef>
                <a:spcPct val="0"/>
              </a:spcBef>
              <a:spcAft>
                <a:spcPct val="30000"/>
              </a:spcAft>
              <a:buClr>
                <a:srgbClr val="0070C0"/>
              </a:buClr>
              <a:buNone/>
            </a:pPr>
            <a:endParaRPr lang="en-GB" altLang="en-US" sz="2400" dirty="0"/>
          </a:p>
          <a:p>
            <a:pPr>
              <a:spcBef>
                <a:spcPct val="0"/>
              </a:spcBef>
              <a:spcAft>
                <a:spcPct val="300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altLang="en-US" sz="2400" dirty="0" err="1"/>
              <a:t>M</a:t>
            </a:r>
            <a:r>
              <a:rPr lang="en-GB" sz="2400" dirty="0" err="1"/>
              <a:t>ariotti</a:t>
            </a:r>
            <a:r>
              <a:rPr lang="en-GB" sz="2400" dirty="0"/>
              <a:t>, S. and </a:t>
            </a:r>
            <a:r>
              <a:rPr lang="en-GB" sz="2400" dirty="0" err="1"/>
              <a:t>Glackin</a:t>
            </a:r>
            <a:r>
              <a:rPr lang="en-GB" sz="2400" dirty="0"/>
              <a:t>, C. (2016). Entrepreneurship: Starting and Operating A Small Business, 4</a:t>
            </a:r>
            <a:r>
              <a:rPr lang="en-GB" sz="2400" baseline="30000" dirty="0"/>
              <a:t>th</a:t>
            </a:r>
            <a:r>
              <a:rPr lang="en-GB" sz="2400" dirty="0"/>
              <a:t> Edition, Global Edition, Pearson. </a:t>
            </a:r>
          </a:p>
          <a:p>
            <a:pPr>
              <a:spcBef>
                <a:spcPct val="0"/>
              </a:spcBef>
              <a:spcAft>
                <a:spcPct val="300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spcBef>
                <a:spcPct val="0"/>
              </a:spcBef>
              <a:spcAft>
                <a:spcPct val="300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 err="1"/>
              <a:t>Maund</a:t>
            </a:r>
            <a:r>
              <a:rPr lang="en-GB" sz="2400" dirty="0"/>
              <a:t>, A. </a:t>
            </a:r>
            <a:r>
              <a:rPr lang="en-GB" sz="2400" dirty="0" err="1"/>
              <a:t>Schriek</a:t>
            </a:r>
            <a:r>
              <a:rPr lang="en-GB" sz="2400" dirty="0"/>
              <a:t>, M. and </a:t>
            </a:r>
            <a:r>
              <a:rPr lang="en-GB" sz="2400" dirty="0" err="1"/>
              <a:t>Tinkler</a:t>
            </a:r>
            <a:r>
              <a:rPr lang="en-GB" sz="2400" dirty="0"/>
              <a:t>, P. (2017). Certificate in Higher Education: Skills for the Workplace Student Yearbook.  Sage Publications.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>
          <a:xfrm>
            <a:off x="457200" y="69365"/>
            <a:ext cx="8229600" cy="75632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rgbClr val="007DC3"/>
                </a:solidFill>
                <a:effectLst/>
              </a:rPr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2663034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5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85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85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85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107505" y="1124743"/>
            <a:ext cx="8784975" cy="4320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3200" b="0" dirty="0">
              <a:solidFill>
                <a:schemeClr val="tx1"/>
              </a:solidFill>
            </a:endParaRPr>
          </a:p>
          <a:p>
            <a:pPr marL="0" indent="0" algn="ctr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3200" b="0" dirty="0">
              <a:solidFill>
                <a:schemeClr val="tx1"/>
              </a:solidFill>
            </a:endParaRPr>
          </a:p>
          <a:p>
            <a:pPr marL="0" indent="0" algn="ctr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3200" b="0" dirty="0">
              <a:solidFill>
                <a:schemeClr val="tx1"/>
              </a:solidFill>
            </a:endParaRPr>
          </a:p>
          <a:p>
            <a:pPr marL="0" lvl="0" indent="0" algn="ctr">
              <a:buNone/>
            </a:pPr>
            <a:r>
              <a:rPr lang="en-GB" sz="2800" dirty="0">
                <a:solidFill>
                  <a:prstClr val="black"/>
                </a:solidFill>
                <a:cs typeface="Calibri" panose="020F0502020204030204" pitchFamily="34" charset="0"/>
              </a:rPr>
              <a:t>4Ps of Marketing</a:t>
            </a:r>
            <a:endParaRPr lang="en-GB" sz="2800" dirty="0">
              <a:solidFill>
                <a:prstClr val="black"/>
              </a:solidFill>
            </a:endParaRPr>
          </a:p>
          <a:p>
            <a:pPr marL="0" indent="0" algn="just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2400" b="0" dirty="0">
              <a:solidFill>
                <a:schemeClr val="tx1"/>
              </a:solidFill>
              <a:latin typeface="+mn-lt"/>
            </a:endParaRPr>
          </a:p>
          <a:p>
            <a:pPr marL="0" indent="0">
              <a:spcBef>
                <a:spcPts val="0"/>
              </a:spcBef>
              <a:buClr>
                <a:schemeClr val="tx2"/>
              </a:buClr>
              <a:buNone/>
              <a:defRPr/>
            </a:pPr>
            <a:r>
              <a:rPr lang="en-GB" sz="2600" dirty="0">
                <a:solidFill>
                  <a:schemeClr val="bg1">
                    <a:lumMod val="50000"/>
                  </a:schemeClr>
                </a:solidFill>
              </a:rPr>
              <a:t>     </a:t>
            </a: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0" y="152400"/>
            <a:ext cx="9144000" cy="612304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tx1"/>
                </a:solidFill>
                <a:effectLst/>
                <a:highlight>
                  <a:srgbClr val="FFFF00"/>
                </a:highlight>
              </a:rPr>
              <a:t>Next Week….</a:t>
            </a:r>
          </a:p>
        </p:txBody>
      </p:sp>
    </p:spTree>
    <p:extLst>
      <p:ext uri="{BB962C8B-B14F-4D97-AF65-F5344CB8AC3E}">
        <p14:creationId xmlns:p14="http://schemas.microsoft.com/office/powerpoint/2010/main" val="1481059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1418</Words>
  <Application>Microsoft Office PowerPoint</Application>
  <PresentationFormat>On-screen Show (4:3)</PresentationFormat>
  <Paragraphs>259</Paragraphs>
  <Slides>33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Arial</vt:lpstr>
      <vt:lpstr>Calibri</vt:lpstr>
      <vt:lpstr>Myriad Pro</vt:lpstr>
      <vt:lpstr>Wingdings</vt:lpstr>
      <vt:lpstr>20140311PresentationUWTSDTemplate</vt:lpstr>
      <vt:lpstr>PowerPoint Presentation</vt:lpstr>
      <vt:lpstr>In the classroom</vt:lpstr>
      <vt:lpstr>PowerPoint Presentation</vt:lpstr>
      <vt:lpstr>PowerPoint Presentation</vt:lpstr>
      <vt:lpstr>Learning Outcomes for today’s session</vt:lpstr>
      <vt:lpstr>Research Prepares You for Success</vt:lpstr>
      <vt:lpstr>Research your Market Before starting a company- learn from the large firms</vt:lpstr>
      <vt:lpstr> Market Segmentation</vt:lpstr>
      <vt:lpstr> Market Segmentation</vt:lpstr>
      <vt:lpstr>PowerPoint Presentation</vt:lpstr>
      <vt:lpstr>PowerPoint Presentation</vt:lpstr>
      <vt:lpstr>PowerPoint Presentation</vt:lpstr>
      <vt:lpstr>Market Segmentation</vt:lpstr>
      <vt:lpstr>Market Segmentation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Vasilios Tavlaridis</cp:lastModifiedBy>
  <cp:revision>24</cp:revision>
  <dcterms:created xsi:type="dcterms:W3CDTF">2022-01-28T13:18:47Z</dcterms:created>
  <dcterms:modified xsi:type="dcterms:W3CDTF">2023-02-17T07:10:43Z</dcterms:modified>
  <cp:contentStatus/>
</cp:coreProperties>
</file>