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760" r:id="rId2"/>
    <p:sldId id="256" r:id="rId3"/>
    <p:sldId id="733" r:id="rId4"/>
    <p:sldId id="766" r:id="rId5"/>
    <p:sldId id="762" r:id="rId6"/>
    <p:sldId id="775" r:id="rId7"/>
    <p:sldId id="776" r:id="rId8"/>
    <p:sldId id="763" r:id="rId9"/>
    <p:sldId id="751" r:id="rId10"/>
    <p:sldId id="420"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5BEDA8D-F910-419A-BA28-7E427A248E31}">
          <p14:sldIdLst>
            <p14:sldId id="760"/>
            <p14:sldId id="256"/>
            <p14:sldId id="733"/>
            <p14:sldId id="766"/>
            <p14:sldId id="762"/>
            <p14:sldId id="775"/>
            <p14:sldId id="776"/>
            <p14:sldId id="763"/>
            <p14:sldId id="751"/>
            <p14:sldId id="42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7073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72" autoAdjust="0"/>
    <p:restoredTop sz="94660"/>
  </p:normalViewPr>
  <p:slideViewPr>
    <p:cSldViewPr snapToGrid="0">
      <p:cViewPr varScale="1">
        <p:scale>
          <a:sx n="101" d="100"/>
          <a:sy n="101" d="100"/>
        </p:scale>
        <p:origin x="64" y="240"/>
      </p:cViewPr>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D878FE-4AD7-4820-8DD9-F6F77D88DED1}" type="doc">
      <dgm:prSet loTypeId="urn:microsoft.com/office/officeart/2016/7/layout/VerticalDownArrowProcess" loCatId="process" qsTypeId="urn:microsoft.com/office/officeart/2005/8/quickstyle/simple1" qsCatId="simple" csTypeId="urn:microsoft.com/office/officeart/2005/8/colors/colorful2" csCatId="colorful" phldr="1"/>
      <dgm:spPr/>
      <dgm:t>
        <a:bodyPr/>
        <a:lstStyle/>
        <a:p>
          <a:endParaRPr lang="en-US"/>
        </a:p>
      </dgm:t>
    </dgm:pt>
    <dgm:pt modelId="{11296C2F-08CD-429D-BAED-48C14F6709CB}">
      <dgm:prSet/>
      <dgm:spPr/>
      <dgm:t>
        <a:bodyPr/>
        <a:lstStyle/>
        <a:p>
          <a:r>
            <a:rPr lang="en-US"/>
            <a:t>Review</a:t>
          </a:r>
        </a:p>
      </dgm:t>
    </dgm:pt>
    <dgm:pt modelId="{7A5FC052-3DBB-4705-AE30-A7A625C93565}" type="parTrans" cxnId="{C594C0D6-CB2A-4EFD-A371-B4C8F2DAD5D5}">
      <dgm:prSet/>
      <dgm:spPr/>
      <dgm:t>
        <a:bodyPr/>
        <a:lstStyle/>
        <a:p>
          <a:endParaRPr lang="en-US"/>
        </a:p>
      </dgm:t>
    </dgm:pt>
    <dgm:pt modelId="{E929D9A5-219D-4B5C-8279-EE7C88B5F6E3}" type="sibTrans" cxnId="{C594C0D6-CB2A-4EFD-A371-B4C8F2DAD5D5}">
      <dgm:prSet/>
      <dgm:spPr/>
      <dgm:t>
        <a:bodyPr/>
        <a:lstStyle/>
        <a:p>
          <a:endParaRPr lang="en-US"/>
        </a:p>
      </dgm:t>
    </dgm:pt>
    <dgm:pt modelId="{28CF04F2-B5E7-4A33-86FD-7E665BC6908A}">
      <dgm:prSet/>
      <dgm:spPr/>
      <dgm:t>
        <a:bodyPr/>
        <a:lstStyle/>
        <a:p>
          <a:r>
            <a:rPr lang="en-US" dirty="0"/>
            <a:t>Review whether the selection is justified: skimming through the text</a:t>
          </a:r>
        </a:p>
      </dgm:t>
    </dgm:pt>
    <dgm:pt modelId="{184F3152-5495-4D6F-83B0-203C9606B508}" type="parTrans" cxnId="{E2132FD9-39E4-4498-84AB-8827D58A85FD}">
      <dgm:prSet/>
      <dgm:spPr/>
      <dgm:t>
        <a:bodyPr/>
        <a:lstStyle/>
        <a:p>
          <a:endParaRPr lang="en-US"/>
        </a:p>
      </dgm:t>
    </dgm:pt>
    <dgm:pt modelId="{BDE392F7-7343-44CE-9EB8-16F58FDD11BA}" type="sibTrans" cxnId="{E2132FD9-39E4-4498-84AB-8827D58A85FD}">
      <dgm:prSet/>
      <dgm:spPr/>
      <dgm:t>
        <a:bodyPr/>
        <a:lstStyle/>
        <a:p>
          <a:endParaRPr lang="en-US"/>
        </a:p>
      </dgm:t>
    </dgm:pt>
    <dgm:pt modelId="{5E24FA68-BABF-47AB-93AE-73F2CF472884}">
      <dgm:prSet/>
      <dgm:spPr/>
      <dgm:t>
        <a:bodyPr/>
        <a:lstStyle/>
        <a:p>
          <a:r>
            <a:rPr lang="en-US"/>
            <a:t>Decide</a:t>
          </a:r>
        </a:p>
      </dgm:t>
    </dgm:pt>
    <dgm:pt modelId="{914987CB-C741-48AF-A97A-597AE52EA1D0}" type="parTrans" cxnId="{BF9B139D-BE51-47AD-804B-67C492B332EB}">
      <dgm:prSet/>
      <dgm:spPr/>
      <dgm:t>
        <a:bodyPr/>
        <a:lstStyle/>
        <a:p>
          <a:endParaRPr lang="en-US"/>
        </a:p>
      </dgm:t>
    </dgm:pt>
    <dgm:pt modelId="{E79C4E79-C525-4F2A-82C7-DA195FE5F38D}" type="sibTrans" cxnId="{BF9B139D-BE51-47AD-804B-67C492B332EB}">
      <dgm:prSet/>
      <dgm:spPr/>
      <dgm:t>
        <a:bodyPr/>
        <a:lstStyle/>
        <a:p>
          <a:endParaRPr lang="en-US"/>
        </a:p>
      </dgm:t>
    </dgm:pt>
    <dgm:pt modelId="{00CA1096-90F3-47CF-B6D6-E422C0635CD1}">
      <dgm:prSet/>
      <dgm:spPr/>
      <dgm:t>
        <a:bodyPr/>
        <a:lstStyle/>
        <a:p>
          <a:r>
            <a:rPr lang="en-US" dirty="0"/>
            <a:t>Decide which parts of the text could be useful: a quick read through the abstract, table of contents, introduction and conclusion </a:t>
          </a:r>
        </a:p>
      </dgm:t>
    </dgm:pt>
    <dgm:pt modelId="{35AB19FC-C663-4F74-93EE-4D6876AE801F}" type="parTrans" cxnId="{D69D95EC-7694-4722-87B6-B2FCFA6FECAF}">
      <dgm:prSet/>
      <dgm:spPr/>
      <dgm:t>
        <a:bodyPr/>
        <a:lstStyle/>
        <a:p>
          <a:endParaRPr lang="en-US"/>
        </a:p>
      </dgm:t>
    </dgm:pt>
    <dgm:pt modelId="{0FA60974-AEF0-471B-A852-7B8C1EB7DE87}" type="sibTrans" cxnId="{D69D95EC-7694-4722-87B6-B2FCFA6FECAF}">
      <dgm:prSet/>
      <dgm:spPr/>
      <dgm:t>
        <a:bodyPr/>
        <a:lstStyle/>
        <a:p>
          <a:endParaRPr lang="en-US"/>
        </a:p>
      </dgm:t>
    </dgm:pt>
    <dgm:pt modelId="{0324FFA0-6C17-4BA8-8C0F-0164FECFD9DC}">
      <dgm:prSet/>
      <dgm:spPr/>
      <dgm:t>
        <a:bodyPr/>
        <a:lstStyle/>
        <a:p>
          <a:r>
            <a:rPr lang="en-US"/>
            <a:t>Identify</a:t>
          </a:r>
        </a:p>
      </dgm:t>
    </dgm:pt>
    <dgm:pt modelId="{5CF63BA9-3F3C-475E-9BF9-FD123BB88C87}" type="parTrans" cxnId="{C8472FA0-332F-456F-BF6D-2B5F73611D85}">
      <dgm:prSet/>
      <dgm:spPr/>
      <dgm:t>
        <a:bodyPr/>
        <a:lstStyle/>
        <a:p>
          <a:endParaRPr lang="en-US"/>
        </a:p>
      </dgm:t>
    </dgm:pt>
    <dgm:pt modelId="{A28C64F3-FB07-4D14-8071-8063B23A85D5}" type="sibTrans" cxnId="{C8472FA0-332F-456F-BF6D-2B5F73611D85}">
      <dgm:prSet/>
      <dgm:spPr/>
      <dgm:t>
        <a:bodyPr/>
        <a:lstStyle/>
        <a:p>
          <a:endParaRPr lang="en-US"/>
        </a:p>
      </dgm:t>
    </dgm:pt>
    <dgm:pt modelId="{66F80B43-867A-405F-8E36-D53C58631AB4}">
      <dgm:prSet/>
      <dgm:spPr/>
      <dgm:t>
        <a:bodyPr/>
        <a:lstStyle/>
        <a:p>
          <a:r>
            <a:rPr lang="en-US" dirty="0"/>
            <a:t>Identify relevant sections that should be perused in more detail: circling important concepts and marking definitions, claims, arguments and conclusions </a:t>
          </a:r>
        </a:p>
      </dgm:t>
    </dgm:pt>
    <dgm:pt modelId="{AEECD6DC-AED2-478F-89D0-A7A54F45A0DF}" type="parTrans" cxnId="{178333B7-8064-4BAB-8DE4-72B1E535C8EE}">
      <dgm:prSet/>
      <dgm:spPr/>
      <dgm:t>
        <a:bodyPr/>
        <a:lstStyle/>
        <a:p>
          <a:endParaRPr lang="en-US"/>
        </a:p>
      </dgm:t>
    </dgm:pt>
    <dgm:pt modelId="{9065DC1C-3203-4F9A-865F-EFB56DCFAB18}" type="sibTrans" cxnId="{178333B7-8064-4BAB-8DE4-72B1E535C8EE}">
      <dgm:prSet/>
      <dgm:spPr/>
      <dgm:t>
        <a:bodyPr/>
        <a:lstStyle/>
        <a:p>
          <a:endParaRPr lang="en-US"/>
        </a:p>
      </dgm:t>
    </dgm:pt>
    <dgm:pt modelId="{5FC9698B-0977-4275-96C8-1542B1046E97}">
      <dgm:prSet/>
      <dgm:spPr/>
      <dgm:t>
        <a:bodyPr/>
        <a:lstStyle/>
        <a:p>
          <a:r>
            <a:rPr lang="en-US"/>
            <a:t>Create</a:t>
          </a:r>
        </a:p>
      </dgm:t>
    </dgm:pt>
    <dgm:pt modelId="{1F456C53-A662-4316-940B-4612A5EB8DB9}" type="parTrans" cxnId="{5B1C33B5-0C27-4381-8766-E4A4ED18E339}">
      <dgm:prSet/>
      <dgm:spPr/>
      <dgm:t>
        <a:bodyPr/>
        <a:lstStyle/>
        <a:p>
          <a:endParaRPr lang="en-US"/>
        </a:p>
      </dgm:t>
    </dgm:pt>
    <dgm:pt modelId="{5E155DBA-D9E4-4B4D-A420-6DA7153B0C2E}" type="sibTrans" cxnId="{5B1C33B5-0C27-4381-8766-E4A4ED18E339}">
      <dgm:prSet/>
      <dgm:spPr/>
      <dgm:t>
        <a:bodyPr/>
        <a:lstStyle/>
        <a:p>
          <a:endParaRPr lang="en-US"/>
        </a:p>
      </dgm:t>
    </dgm:pt>
    <dgm:pt modelId="{757975DA-5F61-4583-AE79-A788B5FD3FC5}">
      <dgm:prSet/>
      <dgm:spPr/>
      <dgm:t>
        <a:bodyPr/>
        <a:lstStyle/>
        <a:p>
          <a:r>
            <a:rPr lang="en-US" dirty="0"/>
            <a:t>Create a summary record: compare, </a:t>
          </a:r>
          <a:r>
            <a:rPr lang="en-US" dirty="0" err="1"/>
            <a:t>analyse</a:t>
          </a:r>
          <a:r>
            <a:rPr lang="en-US" dirty="0"/>
            <a:t> and synthesize different studies and track what has been read over months and years  </a:t>
          </a:r>
        </a:p>
      </dgm:t>
    </dgm:pt>
    <dgm:pt modelId="{9BC6C0C2-C91B-4E85-B320-397FFAACE3DD}" type="parTrans" cxnId="{11D8CB4D-ACE4-46E7-8FA6-AAA17A6A9D6A}">
      <dgm:prSet/>
      <dgm:spPr/>
      <dgm:t>
        <a:bodyPr/>
        <a:lstStyle/>
        <a:p>
          <a:endParaRPr lang="en-US"/>
        </a:p>
      </dgm:t>
    </dgm:pt>
    <dgm:pt modelId="{DB5440E2-9C51-4465-AE0D-97C6DAC3E251}" type="sibTrans" cxnId="{11D8CB4D-ACE4-46E7-8FA6-AAA17A6A9D6A}">
      <dgm:prSet/>
      <dgm:spPr/>
      <dgm:t>
        <a:bodyPr/>
        <a:lstStyle/>
        <a:p>
          <a:endParaRPr lang="en-US"/>
        </a:p>
      </dgm:t>
    </dgm:pt>
    <dgm:pt modelId="{926AC112-FC0C-44A8-9D83-13F23D135149}" type="pres">
      <dgm:prSet presAssocID="{ABD878FE-4AD7-4820-8DD9-F6F77D88DED1}" presName="Name0" presStyleCnt="0">
        <dgm:presLayoutVars>
          <dgm:dir/>
          <dgm:animLvl val="lvl"/>
          <dgm:resizeHandles val="exact"/>
        </dgm:presLayoutVars>
      </dgm:prSet>
      <dgm:spPr/>
    </dgm:pt>
    <dgm:pt modelId="{E943B12D-7C47-4BAE-84DE-E2A1C4BB6BBB}" type="pres">
      <dgm:prSet presAssocID="{5FC9698B-0977-4275-96C8-1542B1046E97}" presName="boxAndChildren" presStyleCnt="0"/>
      <dgm:spPr/>
    </dgm:pt>
    <dgm:pt modelId="{BFFBF4A3-DF9B-495F-A0B9-9CF121BCF1F9}" type="pres">
      <dgm:prSet presAssocID="{5FC9698B-0977-4275-96C8-1542B1046E97}" presName="parentTextBox" presStyleLbl="alignNode1" presStyleIdx="0" presStyleCnt="4"/>
      <dgm:spPr/>
    </dgm:pt>
    <dgm:pt modelId="{D56E217C-A943-472E-AFE3-6E54A6BAD8FC}" type="pres">
      <dgm:prSet presAssocID="{5FC9698B-0977-4275-96C8-1542B1046E97}" presName="descendantBox" presStyleLbl="bgAccFollowNode1" presStyleIdx="0" presStyleCnt="4"/>
      <dgm:spPr/>
    </dgm:pt>
    <dgm:pt modelId="{83D97620-93F9-4DE3-A75C-8B293C0C3A97}" type="pres">
      <dgm:prSet presAssocID="{A28C64F3-FB07-4D14-8071-8063B23A85D5}" presName="sp" presStyleCnt="0"/>
      <dgm:spPr/>
    </dgm:pt>
    <dgm:pt modelId="{E13543C9-FEED-403C-B58E-100FF6939048}" type="pres">
      <dgm:prSet presAssocID="{0324FFA0-6C17-4BA8-8C0F-0164FECFD9DC}" presName="arrowAndChildren" presStyleCnt="0"/>
      <dgm:spPr/>
    </dgm:pt>
    <dgm:pt modelId="{799F15A6-EC2E-43C4-B0B4-D780CD86FDED}" type="pres">
      <dgm:prSet presAssocID="{0324FFA0-6C17-4BA8-8C0F-0164FECFD9DC}" presName="parentTextArrow" presStyleLbl="node1" presStyleIdx="0" presStyleCnt="0"/>
      <dgm:spPr/>
    </dgm:pt>
    <dgm:pt modelId="{D07FA551-EFD3-4197-8C36-26EB73257E73}" type="pres">
      <dgm:prSet presAssocID="{0324FFA0-6C17-4BA8-8C0F-0164FECFD9DC}" presName="arrow" presStyleLbl="alignNode1" presStyleIdx="1" presStyleCnt="4"/>
      <dgm:spPr/>
    </dgm:pt>
    <dgm:pt modelId="{790B1E0E-B1D8-44B4-ABC0-DC26A2C19177}" type="pres">
      <dgm:prSet presAssocID="{0324FFA0-6C17-4BA8-8C0F-0164FECFD9DC}" presName="descendantArrow" presStyleLbl="bgAccFollowNode1" presStyleIdx="1" presStyleCnt="4"/>
      <dgm:spPr/>
    </dgm:pt>
    <dgm:pt modelId="{05C42767-0406-462C-BDA5-05708425DEDB}" type="pres">
      <dgm:prSet presAssocID="{E79C4E79-C525-4F2A-82C7-DA195FE5F38D}" presName="sp" presStyleCnt="0"/>
      <dgm:spPr/>
    </dgm:pt>
    <dgm:pt modelId="{4471BFB2-1980-4C4D-8F17-7369A87C50A2}" type="pres">
      <dgm:prSet presAssocID="{5E24FA68-BABF-47AB-93AE-73F2CF472884}" presName="arrowAndChildren" presStyleCnt="0"/>
      <dgm:spPr/>
    </dgm:pt>
    <dgm:pt modelId="{DCDAEB35-D60E-4792-B7F3-29F88A177733}" type="pres">
      <dgm:prSet presAssocID="{5E24FA68-BABF-47AB-93AE-73F2CF472884}" presName="parentTextArrow" presStyleLbl="node1" presStyleIdx="0" presStyleCnt="0"/>
      <dgm:spPr/>
    </dgm:pt>
    <dgm:pt modelId="{25B0BC9B-89F9-4434-8400-345366DBC473}" type="pres">
      <dgm:prSet presAssocID="{5E24FA68-BABF-47AB-93AE-73F2CF472884}" presName="arrow" presStyleLbl="alignNode1" presStyleIdx="2" presStyleCnt="4"/>
      <dgm:spPr/>
    </dgm:pt>
    <dgm:pt modelId="{06DEB13B-2285-4CE2-9BC2-1BB7C56FFEFC}" type="pres">
      <dgm:prSet presAssocID="{5E24FA68-BABF-47AB-93AE-73F2CF472884}" presName="descendantArrow" presStyleLbl="bgAccFollowNode1" presStyleIdx="2" presStyleCnt="4"/>
      <dgm:spPr/>
    </dgm:pt>
    <dgm:pt modelId="{F609058B-5240-4688-A261-DF8ECF36945F}" type="pres">
      <dgm:prSet presAssocID="{E929D9A5-219D-4B5C-8279-EE7C88B5F6E3}" presName="sp" presStyleCnt="0"/>
      <dgm:spPr/>
    </dgm:pt>
    <dgm:pt modelId="{0EC7508D-AC8B-40BB-AE86-7DBBC644C0EE}" type="pres">
      <dgm:prSet presAssocID="{11296C2F-08CD-429D-BAED-48C14F6709CB}" presName="arrowAndChildren" presStyleCnt="0"/>
      <dgm:spPr/>
    </dgm:pt>
    <dgm:pt modelId="{ED23BC15-DF9D-40F2-9FAA-919B57C67F63}" type="pres">
      <dgm:prSet presAssocID="{11296C2F-08CD-429D-BAED-48C14F6709CB}" presName="parentTextArrow" presStyleLbl="node1" presStyleIdx="0" presStyleCnt="0"/>
      <dgm:spPr/>
    </dgm:pt>
    <dgm:pt modelId="{0EFEFC5A-AE62-441B-B486-AB1ADA299C57}" type="pres">
      <dgm:prSet presAssocID="{11296C2F-08CD-429D-BAED-48C14F6709CB}" presName="arrow" presStyleLbl="alignNode1" presStyleIdx="3" presStyleCnt="4"/>
      <dgm:spPr/>
    </dgm:pt>
    <dgm:pt modelId="{725A84D7-BCFE-494F-AF3F-336C85E6A4D7}" type="pres">
      <dgm:prSet presAssocID="{11296C2F-08CD-429D-BAED-48C14F6709CB}" presName="descendantArrow" presStyleLbl="bgAccFollowNode1" presStyleIdx="3" presStyleCnt="4"/>
      <dgm:spPr/>
    </dgm:pt>
  </dgm:ptLst>
  <dgm:cxnLst>
    <dgm:cxn modelId="{0EE7622D-4B2E-4B1A-AA27-4113C7DF1571}" type="presOf" srcId="{66F80B43-867A-405F-8E36-D53C58631AB4}" destId="{790B1E0E-B1D8-44B4-ABC0-DC26A2C19177}" srcOrd="0" destOrd="0" presId="urn:microsoft.com/office/officeart/2016/7/layout/VerticalDownArrowProcess"/>
    <dgm:cxn modelId="{27030234-54DB-4DF2-B12D-D4F4D2CA4AB0}" type="presOf" srcId="{28CF04F2-B5E7-4A33-86FD-7E665BC6908A}" destId="{725A84D7-BCFE-494F-AF3F-336C85E6A4D7}" srcOrd="0" destOrd="0" presId="urn:microsoft.com/office/officeart/2016/7/layout/VerticalDownArrowProcess"/>
    <dgm:cxn modelId="{F5546134-8562-452E-8009-D31E14D01B97}" type="presOf" srcId="{5E24FA68-BABF-47AB-93AE-73F2CF472884}" destId="{25B0BC9B-89F9-4434-8400-345366DBC473}" srcOrd="1" destOrd="0" presId="urn:microsoft.com/office/officeart/2016/7/layout/VerticalDownArrowProcess"/>
    <dgm:cxn modelId="{BFEC8848-3D4D-402D-8EF3-8C0ABB477933}" type="presOf" srcId="{757975DA-5F61-4583-AE79-A788B5FD3FC5}" destId="{D56E217C-A943-472E-AFE3-6E54A6BAD8FC}" srcOrd="0" destOrd="0" presId="urn:microsoft.com/office/officeart/2016/7/layout/VerticalDownArrowProcess"/>
    <dgm:cxn modelId="{DF78BF6A-817D-48CD-8BB0-C3D27EEFC076}" type="presOf" srcId="{0324FFA0-6C17-4BA8-8C0F-0164FECFD9DC}" destId="{D07FA551-EFD3-4197-8C36-26EB73257E73}" srcOrd="1" destOrd="0" presId="urn:microsoft.com/office/officeart/2016/7/layout/VerticalDownArrowProcess"/>
    <dgm:cxn modelId="{90B0FF4C-2A18-432F-9AA7-BE157D4B8060}" type="presOf" srcId="{5FC9698B-0977-4275-96C8-1542B1046E97}" destId="{BFFBF4A3-DF9B-495F-A0B9-9CF121BCF1F9}" srcOrd="0" destOrd="0" presId="urn:microsoft.com/office/officeart/2016/7/layout/VerticalDownArrowProcess"/>
    <dgm:cxn modelId="{0D71996D-1860-48BD-85F5-BC8DF3D63655}" type="presOf" srcId="{11296C2F-08CD-429D-BAED-48C14F6709CB}" destId="{0EFEFC5A-AE62-441B-B486-AB1ADA299C57}" srcOrd="1" destOrd="0" presId="urn:microsoft.com/office/officeart/2016/7/layout/VerticalDownArrowProcess"/>
    <dgm:cxn modelId="{11D8CB4D-ACE4-46E7-8FA6-AAA17A6A9D6A}" srcId="{5FC9698B-0977-4275-96C8-1542B1046E97}" destId="{757975DA-5F61-4583-AE79-A788B5FD3FC5}" srcOrd="0" destOrd="0" parTransId="{9BC6C0C2-C91B-4E85-B320-397FFAACE3DD}" sibTransId="{DB5440E2-9C51-4465-AE0D-97C6DAC3E251}"/>
    <dgm:cxn modelId="{BF9B139D-BE51-47AD-804B-67C492B332EB}" srcId="{ABD878FE-4AD7-4820-8DD9-F6F77D88DED1}" destId="{5E24FA68-BABF-47AB-93AE-73F2CF472884}" srcOrd="1" destOrd="0" parTransId="{914987CB-C741-48AF-A97A-597AE52EA1D0}" sibTransId="{E79C4E79-C525-4F2A-82C7-DA195FE5F38D}"/>
    <dgm:cxn modelId="{C8472FA0-332F-456F-BF6D-2B5F73611D85}" srcId="{ABD878FE-4AD7-4820-8DD9-F6F77D88DED1}" destId="{0324FFA0-6C17-4BA8-8C0F-0164FECFD9DC}" srcOrd="2" destOrd="0" parTransId="{5CF63BA9-3F3C-475E-9BF9-FD123BB88C87}" sibTransId="{A28C64F3-FB07-4D14-8071-8063B23A85D5}"/>
    <dgm:cxn modelId="{4776D4A3-A84D-4449-90F5-A0D97E812B3F}" type="presOf" srcId="{00CA1096-90F3-47CF-B6D6-E422C0635CD1}" destId="{06DEB13B-2285-4CE2-9BC2-1BB7C56FFEFC}" srcOrd="0" destOrd="0" presId="urn:microsoft.com/office/officeart/2016/7/layout/VerticalDownArrowProcess"/>
    <dgm:cxn modelId="{BF5791AA-2F75-4DE1-977E-1D7C50AAC821}" type="presOf" srcId="{0324FFA0-6C17-4BA8-8C0F-0164FECFD9DC}" destId="{799F15A6-EC2E-43C4-B0B4-D780CD86FDED}" srcOrd="0" destOrd="0" presId="urn:microsoft.com/office/officeart/2016/7/layout/VerticalDownArrowProcess"/>
    <dgm:cxn modelId="{5B1C33B5-0C27-4381-8766-E4A4ED18E339}" srcId="{ABD878FE-4AD7-4820-8DD9-F6F77D88DED1}" destId="{5FC9698B-0977-4275-96C8-1542B1046E97}" srcOrd="3" destOrd="0" parTransId="{1F456C53-A662-4316-940B-4612A5EB8DB9}" sibTransId="{5E155DBA-D9E4-4B4D-A420-6DA7153B0C2E}"/>
    <dgm:cxn modelId="{E29462B5-5991-491B-B3BA-32F2FC387A9F}" type="presOf" srcId="{11296C2F-08CD-429D-BAED-48C14F6709CB}" destId="{ED23BC15-DF9D-40F2-9FAA-919B57C67F63}" srcOrd="0" destOrd="0" presId="urn:microsoft.com/office/officeart/2016/7/layout/VerticalDownArrowProcess"/>
    <dgm:cxn modelId="{178333B7-8064-4BAB-8DE4-72B1E535C8EE}" srcId="{0324FFA0-6C17-4BA8-8C0F-0164FECFD9DC}" destId="{66F80B43-867A-405F-8E36-D53C58631AB4}" srcOrd="0" destOrd="0" parTransId="{AEECD6DC-AED2-478F-89D0-A7A54F45A0DF}" sibTransId="{9065DC1C-3203-4F9A-865F-EFB56DCFAB18}"/>
    <dgm:cxn modelId="{E1C277C9-4104-4C8D-930B-9E8A0688BD25}" type="presOf" srcId="{ABD878FE-4AD7-4820-8DD9-F6F77D88DED1}" destId="{926AC112-FC0C-44A8-9D83-13F23D135149}" srcOrd="0" destOrd="0" presId="urn:microsoft.com/office/officeart/2016/7/layout/VerticalDownArrowProcess"/>
    <dgm:cxn modelId="{2FBEA2D3-85B0-4ED8-8CA1-3F0D684B3C81}" type="presOf" srcId="{5E24FA68-BABF-47AB-93AE-73F2CF472884}" destId="{DCDAEB35-D60E-4792-B7F3-29F88A177733}" srcOrd="0" destOrd="0" presId="urn:microsoft.com/office/officeart/2016/7/layout/VerticalDownArrowProcess"/>
    <dgm:cxn modelId="{C594C0D6-CB2A-4EFD-A371-B4C8F2DAD5D5}" srcId="{ABD878FE-4AD7-4820-8DD9-F6F77D88DED1}" destId="{11296C2F-08CD-429D-BAED-48C14F6709CB}" srcOrd="0" destOrd="0" parTransId="{7A5FC052-3DBB-4705-AE30-A7A625C93565}" sibTransId="{E929D9A5-219D-4B5C-8279-EE7C88B5F6E3}"/>
    <dgm:cxn modelId="{E2132FD9-39E4-4498-84AB-8827D58A85FD}" srcId="{11296C2F-08CD-429D-BAED-48C14F6709CB}" destId="{28CF04F2-B5E7-4A33-86FD-7E665BC6908A}" srcOrd="0" destOrd="0" parTransId="{184F3152-5495-4D6F-83B0-203C9606B508}" sibTransId="{BDE392F7-7343-44CE-9EB8-16F58FDD11BA}"/>
    <dgm:cxn modelId="{D69D95EC-7694-4722-87B6-B2FCFA6FECAF}" srcId="{5E24FA68-BABF-47AB-93AE-73F2CF472884}" destId="{00CA1096-90F3-47CF-B6D6-E422C0635CD1}" srcOrd="0" destOrd="0" parTransId="{35AB19FC-C663-4F74-93EE-4D6876AE801F}" sibTransId="{0FA60974-AEF0-471B-A852-7B8C1EB7DE87}"/>
    <dgm:cxn modelId="{67B032FC-1637-4F54-A5B9-C5B6C56AA1AD}" type="presParOf" srcId="{926AC112-FC0C-44A8-9D83-13F23D135149}" destId="{E943B12D-7C47-4BAE-84DE-E2A1C4BB6BBB}" srcOrd="0" destOrd="0" presId="urn:microsoft.com/office/officeart/2016/7/layout/VerticalDownArrowProcess"/>
    <dgm:cxn modelId="{0B2020DD-4421-4256-9F94-756667F6D15A}" type="presParOf" srcId="{E943B12D-7C47-4BAE-84DE-E2A1C4BB6BBB}" destId="{BFFBF4A3-DF9B-495F-A0B9-9CF121BCF1F9}" srcOrd="0" destOrd="0" presId="urn:microsoft.com/office/officeart/2016/7/layout/VerticalDownArrowProcess"/>
    <dgm:cxn modelId="{C015D476-8689-41EA-8534-BF6DE9319A5A}" type="presParOf" srcId="{E943B12D-7C47-4BAE-84DE-E2A1C4BB6BBB}" destId="{D56E217C-A943-472E-AFE3-6E54A6BAD8FC}" srcOrd="1" destOrd="0" presId="urn:microsoft.com/office/officeart/2016/7/layout/VerticalDownArrowProcess"/>
    <dgm:cxn modelId="{76DE7146-9694-44D2-86AD-F6C65E67930E}" type="presParOf" srcId="{926AC112-FC0C-44A8-9D83-13F23D135149}" destId="{83D97620-93F9-4DE3-A75C-8B293C0C3A97}" srcOrd="1" destOrd="0" presId="urn:microsoft.com/office/officeart/2016/7/layout/VerticalDownArrowProcess"/>
    <dgm:cxn modelId="{76816BE6-3C5E-4B8F-9907-6DD981562041}" type="presParOf" srcId="{926AC112-FC0C-44A8-9D83-13F23D135149}" destId="{E13543C9-FEED-403C-B58E-100FF6939048}" srcOrd="2" destOrd="0" presId="urn:microsoft.com/office/officeart/2016/7/layout/VerticalDownArrowProcess"/>
    <dgm:cxn modelId="{A68F8C5E-152A-4489-B9F1-DE8847E65BB8}" type="presParOf" srcId="{E13543C9-FEED-403C-B58E-100FF6939048}" destId="{799F15A6-EC2E-43C4-B0B4-D780CD86FDED}" srcOrd="0" destOrd="0" presId="urn:microsoft.com/office/officeart/2016/7/layout/VerticalDownArrowProcess"/>
    <dgm:cxn modelId="{63F6B7B3-47FF-47D2-9167-46F25EAA7903}" type="presParOf" srcId="{E13543C9-FEED-403C-B58E-100FF6939048}" destId="{D07FA551-EFD3-4197-8C36-26EB73257E73}" srcOrd="1" destOrd="0" presId="urn:microsoft.com/office/officeart/2016/7/layout/VerticalDownArrowProcess"/>
    <dgm:cxn modelId="{28FC6033-62D2-43BD-9D03-86E4FCF710C4}" type="presParOf" srcId="{E13543C9-FEED-403C-B58E-100FF6939048}" destId="{790B1E0E-B1D8-44B4-ABC0-DC26A2C19177}" srcOrd="2" destOrd="0" presId="urn:microsoft.com/office/officeart/2016/7/layout/VerticalDownArrowProcess"/>
    <dgm:cxn modelId="{06BAB2CD-F52C-442A-B45D-619C32ADE5BE}" type="presParOf" srcId="{926AC112-FC0C-44A8-9D83-13F23D135149}" destId="{05C42767-0406-462C-BDA5-05708425DEDB}" srcOrd="3" destOrd="0" presId="urn:microsoft.com/office/officeart/2016/7/layout/VerticalDownArrowProcess"/>
    <dgm:cxn modelId="{AD582664-9E5D-4098-A670-8E5E1358133D}" type="presParOf" srcId="{926AC112-FC0C-44A8-9D83-13F23D135149}" destId="{4471BFB2-1980-4C4D-8F17-7369A87C50A2}" srcOrd="4" destOrd="0" presId="urn:microsoft.com/office/officeart/2016/7/layout/VerticalDownArrowProcess"/>
    <dgm:cxn modelId="{A906C62A-D44E-4542-B652-521F23034260}" type="presParOf" srcId="{4471BFB2-1980-4C4D-8F17-7369A87C50A2}" destId="{DCDAEB35-D60E-4792-B7F3-29F88A177733}" srcOrd="0" destOrd="0" presId="urn:microsoft.com/office/officeart/2016/7/layout/VerticalDownArrowProcess"/>
    <dgm:cxn modelId="{1F5E7647-B7F9-4E9E-B0C5-6E99AC729D5B}" type="presParOf" srcId="{4471BFB2-1980-4C4D-8F17-7369A87C50A2}" destId="{25B0BC9B-89F9-4434-8400-345366DBC473}" srcOrd="1" destOrd="0" presId="urn:microsoft.com/office/officeart/2016/7/layout/VerticalDownArrowProcess"/>
    <dgm:cxn modelId="{F96E11B9-77CC-4DE2-8C76-E4CA03D25D85}" type="presParOf" srcId="{4471BFB2-1980-4C4D-8F17-7369A87C50A2}" destId="{06DEB13B-2285-4CE2-9BC2-1BB7C56FFEFC}" srcOrd="2" destOrd="0" presId="urn:microsoft.com/office/officeart/2016/7/layout/VerticalDownArrowProcess"/>
    <dgm:cxn modelId="{A2EB4DD9-8912-4907-9C44-66E029F83795}" type="presParOf" srcId="{926AC112-FC0C-44A8-9D83-13F23D135149}" destId="{F609058B-5240-4688-A261-DF8ECF36945F}" srcOrd="5" destOrd="0" presId="urn:microsoft.com/office/officeart/2016/7/layout/VerticalDownArrowProcess"/>
    <dgm:cxn modelId="{3B539A2F-A343-413A-A831-A03382560282}" type="presParOf" srcId="{926AC112-FC0C-44A8-9D83-13F23D135149}" destId="{0EC7508D-AC8B-40BB-AE86-7DBBC644C0EE}" srcOrd="6" destOrd="0" presId="urn:microsoft.com/office/officeart/2016/7/layout/VerticalDownArrowProcess"/>
    <dgm:cxn modelId="{ED35C33B-7259-4455-ABE6-C4013830AD90}" type="presParOf" srcId="{0EC7508D-AC8B-40BB-AE86-7DBBC644C0EE}" destId="{ED23BC15-DF9D-40F2-9FAA-919B57C67F63}" srcOrd="0" destOrd="0" presId="urn:microsoft.com/office/officeart/2016/7/layout/VerticalDownArrowProcess"/>
    <dgm:cxn modelId="{5AC3B631-B2F5-4021-B683-E05B6144AA70}" type="presParOf" srcId="{0EC7508D-AC8B-40BB-AE86-7DBBC644C0EE}" destId="{0EFEFC5A-AE62-441B-B486-AB1ADA299C57}" srcOrd="1" destOrd="0" presId="urn:microsoft.com/office/officeart/2016/7/layout/VerticalDownArrowProcess"/>
    <dgm:cxn modelId="{222531D4-0E9C-4006-8E83-9DC1ECB43754}" type="presParOf" srcId="{0EC7508D-AC8B-40BB-AE86-7DBBC644C0EE}" destId="{725A84D7-BCFE-494F-AF3F-336C85E6A4D7}" srcOrd="2" destOrd="0" presId="urn:microsoft.com/office/officeart/2016/7/layout/VerticalDown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F4F82EF-A974-4265-9982-DE2D59B095A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7B0CDCB-E181-4018-A4F8-AF2DD0232A1A}">
      <dgm:prSet/>
      <dgm:spPr/>
      <dgm:t>
        <a:bodyPr/>
        <a:lstStyle/>
        <a:p>
          <a:r>
            <a:rPr lang="en-GB" b="1"/>
            <a:t>Claims of fact</a:t>
          </a:r>
          <a:endParaRPr lang="en-US"/>
        </a:p>
      </dgm:t>
    </dgm:pt>
    <dgm:pt modelId="{1F899439-6C91-4765-BF15-9F176EA6C39E}" type="parTrans" cxnId="{DA946558-0F5F-4709-84CA-53FA57D1BB7C}">
      <dgm:prSet/>
      <dgm:spPr/>
      <dgm:t>
        <a:bodyPr/>
        <a:lstStyle/>
        <a:p>
          <a:endParaRPr lang="en-US"/>
        </a:p>
      </dgm:t>
    </dgm:pt>
    <dgm:pt modelId="{6EB906DD-C779-4068-9B61-1DFD45F5043F}" type="sibTrans" cxnId="{DA946558-0F5F-4709-84CA-53FA57D1BB7C}">
      <dgm:prSet/>
      <dgm:spPr/>
      <dgm:t>
        <a:bodyPr/>
        <a:lstStyle/>
        <a:p>
          <a:endParaRPr lang="en-US"/>
        </a:p>
      </dgm:t>
    </dgm:pt>
    <dgm:pt modelId="{8C31A91A-ED67-4A0D-9CB1-0628123AA847}">
      <dgm:prSet/>
      <dgm:spPr/>
      <dgm:t>
        <a:bodyPr/>
        <a:lstStyle/>
        <a:p>
          <a:r>
            <a:rPr lang="en-GB" b="1"/>
            <a:t>Claims of value</a:t>
          </a:r>
          <a:endParaRPr lang="en-US"/>
        </a:p>
      </dgm:t>
    </dgm:pt>
    <dgm:pt modelId="{AAD654E9-7A88-4F70-BAF8-641DB0444361}" type="parTrans" cxnId="{6537A87B-6D14-4A41-86BB-7E36836DA8DF}">
      <dgm:prSet/>
      <dgm:spPr/>
      <dgm:t>
        <a:bodyPr/>
        <a:lstStyle/>
        <a:p>
          <a:endParaRPr lang="en-US"/>
        </a:p>
      </dgm:t>
    </dgm:pt>
    <dgm:pt modelId="{6CF503EF-5DD6-4E2D-89F0-D77835832B68}" type="sibTrans" cxnId="{6537A87B-6D14-4A41-86BB-7E36836DA8DF}">
      <dgm:prSet/>
      <dgm:spPr/>
      <dgm:t>
        <a:bodyPr/>
        <a:lstStyle/>
        <a:p>
          <a:endParaRPr lang="en-US"/>
        </a:p>
      </dgm:t>
    </dgm:pt>
    <dgm:pt modelId="{6958197B-402B-4CF7-A942-5895BF5EAA20}">
      <dgm:prSet/>
      <dgm:spPr/>
      <dgm:t>
        <a:bodyPr/>
        <a:lstStyle/>
        <a:p>
          <a:r>
            <a:rPr lang="en-GB" b="1"/>
            <a:t>Claims of policy</a:t>
          </a:r>
          <a:endParaRPr lang="en-US"/>
        </a:p>
      </dgm:t>
    </dgm:pt>
    <dgm:pt modelId="{DD2A9526-6B97-4481-8A7F-9B498276C5F0}" type="parTrans" cxnId="{21B4E787-1EAE-4EA9-9F5C-854035BE5CC6}">
      <dgm:prSet/>
      <dgm:spPr/>
      <dgm:t>
        <a:bodyPr/>
        <a:lstStyle/>
        <a:p>
          <a:endParaRPr lang="en-US"/>
        </a:p>
      </dgm:t>
    </dgm:pt>
    <dgm:pt modelId="{788F7C67-06EE-44AB-AB5C-8E0CF66776F5}" type="sibTrans" cxnId="{21B4E787-1EAE-4EA9-9F5C-854035BE5CC6}">
      <dgm:prSet/>
      <dgm:spPr/>
      <dgm:t>
        <a:bodyPr/>
        <a:lstStyle/>
        <a:p>
          <a:endParaRPr lang="en-US"/>
        </a:p>
      </dgm:t>
    </dgm:pt>
    <dgm:pt modelId="{49F7B0E4-C14B-4A06-99D4-B5E825644844}">
      <dgm:prSet/>
      <dgm:spPr/>
      <dgm:t>
        <a:bodyPr/>
        <a:lstStyle/>
        <a:p>
          <a:r>
            <a:rPr lang="en-US" b="1"/>
            <a:t>Concepts and interpretations</a:t>
          </a:r>
          <a:r>
            <a:rPr lang="zh-CN" b="1"/>
            <a:t> </a:t>
          </a:r>
          <a:endParaRPr lang="en-US"/>
        </a:p>
      </dgm:t>
    </dgm:pt>
    <dgm:pt modelId="{07674506-17C1-4032-89C1-A83C2F9370C7}" type="parTrans" cxnId="{6FDDE383-C2A5-41EB-8D73-74AC6289A0D2}">
      <dgm:prSet/>
      <dgm:spPr/>
      <dgm:t>
        <a:bodyPr/>
        <a:lstStyle/>
        <a:p>
          <a:endParaRPr lang="en-US"/>
        </a:p>
      </dgm:t>
    </dgm:pt>
    <dgm:pt modelId="{56011D09-49A6-4E78-949E-06C78638BF07}" type="sibTrans" cxnId="{6FDDE383-C2A5-41EB-8D73-74AC6289A0D2}">
      <dgm:prSet/>
      <dgm:spPr/>
      <dgm:t>
        <a:bodyPr/>
        <a:lstStyle/>
        <a:p>
          <a:endParaRPr lang="en-US"/>
        </a:p>
      </dgm:t>
    </dgm:pt>
    <dgm:pt modelId="{B27639C1-869A-43B6-9B34-B6C8A69E201A}">
      <dgm:prSet/>
      <dgm:spPr/>
      <dgm:t>
        <a:bodyPr/>
        <a:lstStyle/>
        <a:p>
          <a:r>
            <a:rPr lang="en-US" b="1"/>
            <a:t>Authority</a:t>
          </a:r>
          <a:r>
            <a:rPr lang="zh-CN" b="1"/>
            <a:t> </a:t>
          </a:r>
          <a:endParaRPr lang="en-US"/>
        </a:p>
      </dgm:t>
    </dgm:pt>
    <dgm:pt modelId="{61A54D65-DA22-4E09-827F-6A8154AE0E4A}" type="parTrans" cxnId="{7454E8F9-B29E-480E-AAA9-7E2DF2D701EB}">
      <dgm:prSet/>
      <dgm:spPr/>
      <dgm:t>
        <a:bodyPr/>
        <a:lstStyle/>
        <a:p>
          <a:endParaRPr lang="en-US"/>
        </a:p>
      </dgm:t>
    </dgm:pt>
    <dgm:pt modelId="{993AD545-4ECE-4C12-BD5B-1F7E63BE0CB2}" type="sibTrans" cxnId="{7454E8F9-B29E-480E-AAA9-7E2DF2D701EB}">
      <dgm:prSet/>
      <dgm:spPr/>
      <dgm:t>
        <a:bodyPr/>
        <a:lstStyle/>
        <a:p>
          <a:endParaRPr lang="en-US"/>
        </a:p>
      </dgm:t>
    </dgm:pt>
    <dgm:pt modelId="{DBEFE4C8-F2FA-480B-9E89-DEAD89A8F8B4}" type="pres">
      <dgm:prSet presAssocID="{3F4F82EF-A974-4265-9982-DE2D59B095A2}" presName="root" presStyleCnt="0">
        <dgm:presLayoutVars>
          <dgm:dir/>
          <dgm:resizeHandles val="exact"/>
        </dgm:presLayoutVars>
      </dgm:prSet>
      <dgm:spPr/>
    </dgm:pt>
    <dgm:pt modelId="{B171B943-5ACE-4D4B-B696-4AD5041BC4A6}" type="pres">
      <dgm:prSet presAssocID="{C7B0CDCB-E181-4018-A4F8-AF2DD0232A1A}" presName="compNode" presStyleCnt="0"/>
      <dgm:spPr/>
    </dgm:pt>
    <dgm:pt modelId="{F508C2F3-0BB6-4FE8-A43C-357CD36DF4BD}" type="pres">
      <dgm:prSet presAssocID="{C7B0CDCB-E181-4018-A4F8-AF2DD0232A1A}" presName="bgRect" presStyleLbl="bgShp" presStyleIdx="0" presStyleCnt="5"/>
      <dgm:spPr/>
    </dgm:pt>
    <dgm:pt modelId="{871EF7F2-BC70-4EB5-9C00-AC79DC909371}" type="pres">
      <dgm:prSet presAssocID="{C7B0CDCB-E181-4018-A4F8-AF2DD0232A1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F7B29BE9-270A-4728-9EE2-F8E69A8E8204}" type="pres">
      <dgm:prSet presAssocID="{C7B0CDCB-E181-4018-A4F8-AF2DD0232A1A}" presName="spaceRect" presStyleCnt="0"/>
      <dgm:spPr/>
    </dgm:pt>
    <dgm:pt modelId="{44240CDD-93E8-4F45-8780-0A4637BBF4D6}" type="pres">
      <dgm:prSet presAssocID="{C7B0CDCB-E181-4018-A4F8-AF2DD0232A1A}" presName="parTx" presStyleLbl="revTx" presStyleIdx="0" presStyleCnt="5">
        <dgm:presLayoutVars>
          <dgm:chMax val="0"/>
          <dgm:chPref val="0"/>
        </dgm:presLayoutVars>
      </dgm:prSet>
      <dgm:spPr/>
    </dgm:pt>
    <dgm:pt modelId="{9D3292F0-3097-412C-A20A-0C9D7732CC93}" type="pres">
      <dgm:prSet presAssocID="{6EB906DD-C779-4068-9B61-1DFD45F5043F}" presName="sibTrans" presStyleCnt="0"/>
      <dgm:spPr/>
    </dgm:pt>
    <dgm:pt modelId="{7319F7D3-065E-4E21-9721-F8551073B525}" type="pres">
      <dgm:prSet presAssocID="{8C31A91A-ED67-4A0D-9CB1-0628123AA847}" presName="compNode" presStyleCnt="0"/>
      <dgm:spPr/>
    </dgm:pt>
    <dgm:pt modelId="{E75E13E5-25B6-459D-A0BE-E4D9800DE981}" type="pres">
      <dgm:prSet presAssocID="{8C31A91A-ED67-4A0D-9CB1-0628123AA847}" presName="bgRect" presStyleLbl="bgShp" presStyleIdx="1" presStyleCnt="5"/>
      <dgm:spPr/>
    </dgm:pt>
    <dgm:pt modelId="{6ACC9FBF-89F3-4C4E-8C0A-B2DC830A0D56}" type="pres">
      <dgm:prSet presAssocID="{8C31A91A-ED67-4A0D-9CB1-0628123AA847}" presName="iconRect" presStyleLbl="node1" presStyleIdx="1" presStyleCnt="5"/>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3d Glasses"/>
        </a:ext>
      </dgm:extLst>
    </dgm:pt>
    <dgm:pt modelId="{54B83968-05B8-4E0B-B81B-37B5AE4828D2}" type="pres">
      <dgm:prSet presAssocID="{8C31A91A-ED67-4A0D-9CB1-0628123AA847}" presName="spaceRect" presStyleCnt="0"/>
      <dgm:spPr/>
    </dgm:pt>
    <dgm:pt modelId="{4D734115-8B1B-48C1-8FC6-B3B2327B6998}" type="pres">
      <dgm:prSet presAssocID="{8C31A91A-ED67-4A0D-9CB1-0628123AA847}" presName="parTx" presStyleLbl="revTx" presStyleIdx="1" presStyleCnt="5">
        <dgm:presLayoutVars>
          <dgm:chMax val="0"/>
          <dgm:chPref val="0"/>
        </dgm:presLayoutVars>
      </dgm:prSet>
      <dgm:spPr/>
    </dgm:pt>
    <dgm:pt modelId="{BEDBA6F5-1CCF-4CB8-AFA6-4E89C5C5F1C1}" type="pres">
      <dgm:prSet presAssocID="{6CF503EF-5DD6-4E2D-89F0-D77835832B68}" presName="sibTrans" presStyleCnt="0"/>
      <dgm:spPr/>
    </dgm:pt>
    <dgm:pt modelId="{F79F8BF1-3F35-4871-AD38-DF66A7F9C09E}" type="pres">
      <dgm:prSet presAssocID="{6958197B-402B-4CF7-A942-5895BF5EAA20}" presName="compNode" presStyleCnt="0"/>
      <dgm:spPr/>
    </dgm:pt>
    <dgm:pt modelId="{AAF8F3D7-F080-4CD4-B764-BCF679D71B53}" type="pres">
      <dgm:prSet presAssocID="{6958197B-402B-4CF7-A942-5895BF5EAA20}" presName="bgRect" presStyleLbl="bgShp" presStyleIdx="2" presStyleCnt="5"/>
      <dgm:spPr/>
    </dgm:pt>
    <dgm:pt modelId="{FCA7D33E-F766-48A5-BDFF-82ED9A2C40D8}" type="pres">
      <dgm:prSet presAssocID="{6958197B-402B-4CF7-A942-5895BF5EAA20}" presName="iconRect" presStyleLbl="node1" presStyleIdx="2" presStyleCnt="5"/>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Court"/>
        </a:ext>
      </dgm:extLst>
    </dgm:pt>
    <dgm:pt modelId="{E1CB1FDC-657F-46D5-85BA-FC39843DF69A}" type="pres">
      <dgm:prSet presAssocID="{6958197B-402B-4CF7-A942-5895BF5EAA20}" presName="spaceRect" presStyleCnt="0"/>
      <dgm:spPr/>
    </dgm:pt>
    <dgm:pt modelId="{E9580783-B839-4A96-8068-16DA20AA3235}" type="pres">
      <dgm:prSet presAssocID="{6958197B-402B-4CF7-A942-5895BF5EAA20}" presName="parTx" presStyleLbl="revTx" presStyleIdx="2" presStyleCnt="5">
        <dgm:presLayoutVars>
          <dgm:chMax val="0"/>
          <dgm:chPref val="0"/>
        </dgm:presLayoutVars>
      </dgm:prSet>
      <dgm:spPr/>
    </dgm:pt>
    <dgm:pt modelId="{7AB7E964-2539-4D89-A120-CA33DB3C9B70}" type="pres">
      <dgm:prSet presAssocID="{788F7C67-06EE-44AB-AB5C-8E0CF66776F5}" presName="sibTrans" presStyleCnt="0"/>
      <dgm:spPr/>
    </dgm:pt>
    <dgm:pt modelId="{FAA279B6-6D5A-474F-B10E-ECBCDC3263E5}" type="pres">
      <dgm:prSet presAssocID="{49F7B0E4-C14B-4A06-99D4-B5E825644844}" presName="compNode" presStyleCnt="0"/>
      <dgm:spPr/>
    </dgm:pt>
    <dgm:pt modelId="{2B8D429D-6041-435B-BE44-987BDB585453}" type="pres">
      <dgm:prSet presAssocID="{49F7B0E4-C14B-4A06-99D4-B5E825644844}" presName="bgRect" presStyleLbl="bgShp" presStyleIdx="3" presStyleCnt="5"/>
      <dgm:spPr/>
    </dgm:pt>
    <dgm:pt modelId="{034652C0-71A4-4F8C-A702-50C4D6D4750F}" type="pres">
      <dgm:prSet presAssocID="{49F7B0E4-C14B-4A06-99D4-B5E82564484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6F9C66CF-89A7-4D82-AE0E-E34C005D0A1C}" type="pres">
      <dgm:prSet presAssocID="{49F7B0E4-C14B-4A06-99D4-B5E825644844}" presName="spaceRect" presStyleCnt="0"/>
      <dgm:spPr/>
    </dgm:pt>
    <dgm:pt modelId="{728F12D7-F2BE-45E0-B469-7A3F3F2EC745}" type="pres">
      <dgm:prSet presAssocID="{49F7B0E4-C14B-4A06-99D4-B5E825644844}" presName="parTx" presStyleLbl="revTx" presStyleIdx="3" presStyleCnt="5">
        <dgm:presLayoutVars>
          <dgm:chMax val="0"/>
          <dgm:chPref val="0"/>
        </dgm:presLayoutVars>
      </dgm:prSet>
      <dgm:spPr/>
    </dgm:pt>
    <dgm:pt modelId="{9C8AAF56-5A2C-46E5-B3EC-D73EAF7F60BF}" type="pres">
      <dgm:prSet presAssocID="{56011D09-49A6-4E78-949E-06C78638BF07}" presName="sibTrans" presStyleCnt="0"/>
      <dgm:spPr/>
    </dgm:pt>
    <dgm:pt modelId="{B4AF4FCD-C598-48DA-8435-28945D9E6BE7}" type="pres">
      <dgm:prSet presAssocID="{B27639C1-869A-43B6-9B34-B6C8A69E201A}" presName="compNode" presStyleCnt="0"/>
      <dgm:spPr/>
    </dgm:pt>
    <dgm:pt modelId="{4E3FAE6D-E81B-4D9E-AAEB-F08518975951}" type="pres">
      <dgm:prSet presAssocID="{B27639C1-869A-43B6-9B34-B6C8A69E201A}" presName="bgRect" presStyleLbl="bgShp" presStyleIdx="4" presStyleCnt="5"/>
      <dgm:spPr/>
    </dgm:pt>
    <dgm:pt modelId="{5FF579BA-4E9D-4980-BCAA-3F2F608FDFC0}" type="pres">
      <dgm:prSet presAssocID="{B27639C1-869A-43B6-9B34-B6C8A69E201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ierarchy"/>
        </a:ext>
      </dgm:extLst>
    </dgm:pt>
    <dgm:pt modelId="{C32FF914-9C84-4B13-A72C-F29916702F57}" type="pres">
      <dgm:prSet presAssocID="{B27639C1-869A-43B6-9B34-B6C8A69E201A}" presName="spaceRect" presStyleCnt="0"/>
      <dgm:spPr/>
    </dgm:pt>
    <dgm:pt modelId="{C7D2BBE9-FB56-4410-881F-2119A02557CE}" type="pres">
      <dgm:prSet presAssocID="{B27639C1-869A-43B6-9B34-B6C8A69E201A}" presName="parTx" presStyleLbl="revTx" presStyleIdx="4" presStyleCnt="5">
        <dgm:presLayoutVars>
          <dgm:chMax val="0"/>
          <dgm:chPref val="0"/>
        </dgm:presLayoutVars>
      </dgm:prSet>
      <dgm:spPr/>
    </dgm:pt>
  </dgm:ptLst>
  <dgm:cxnLst>
    <dgm:cxn modelId="{CE3D644E-99B8-4063-860C-8F1597BB17F7}" type="presOf" srcId="{3F4F82EF-A974-4265-9982-DE2D59B095A2}" destId="{DBEFE4C8-F2FA-480B-9E89-DEAD89A8F8B4}" srcOrd="0" destOrd="0" presId="urn:microsoft.com/office/officeart/2018/2/layout/IconVerticalSolidList"/>
    <dgm:cxn modelId="{DA946558-0F5F-4709-84CA-53FA57D1BB7C}" srcId="{3F4F82EF-A974-4265-9982-DE2D59B095A2}" destId="{C7B0CDCB-E181-4018-A4F8-AF2DD0232A1A}" srcOrd="0" destOrd="0" parTransId="{1F899439-6C91-4765-BF15-9F176EA6C39E}" sibTransId="{6EB906DD-C779-4068-9B61-1DFD45F5043F}"/>
    <dgm:cxn modelId="{08417979-242D-4EB7-B468-59687706335B}" type="presOf" srcId="{49F7B0E4-C14B-4A06-99D4-B5E825644844}" destId="{728F12D7-F2BE-45E0-B469-7A3F3F2EC745}" srcOrd="0" destOrd="0" presId="urn:microsoft.com/office/officeart/2018/2/layout/IconVerticalSolidList"/>
    <dgm:cxn modelId="{6537A87B-6D14-4A41-86BB-7E36836DA8DF}" srcId="{3F4F82EF-A974-4265-9982-DE2D59B095A2}" destId="{8C31A91A-ED67-4A0D-9CB1-0628123AA847}" srcOrd="1" destOrd="0" parTransId="{AAD654E9-7A88-4F70-BAF8-641DB0444361}" sibTransId="{6CF503EF-5DD6-4E2D-89F0-D77835832B68}"/>
    <dgm:cxn modelId="{6FDDE383-C2A5-41EB-8D73-74AC6289A0D2}" srcId="{3F4F82EF-A974-4265-9982-DE2D59B095A2}" destId="{49F7B0E4-C14B-4A06-99D4-B5E825644844}" srcOrd="3" destOrd="0" parTransId="{07674506-17C1-4032-89C1-A83C2F9370C7}" sibTransId="{56011D09-49A6-4E78-949E-06C78638BF07}"/>
    <dgm:cxn modelId="{21B4E787-1EAE-4EA9-9F5C-854035BE5CC6}" srcId="{3F4F82EF-A974-4265-9982-DE2D59B095A2}" destId="{6958197B-402B-4CF7-A942-5895BF5EAA20}" srcOrd="2" destOrd="0" parTransId="{DD2A9526-6B97-4481-8A7F-9B498276C5F0}" sibTransId="{788F7C67-06EE-44AB-AB5C-8E0CF66776F5}"/>
    <dgm:cxn modelId="{1EF0CF93-5065-41EB-B907-A63DFBD5A612}" type="presOf" srcId="{8C31A91A-ED67-4A0D-9CB1-0628123AA847}" destId="{4D734115-8B1B-48C1-8FC6-B3B2327B6998}" srcOrd="0" destOrd="0" presId="urn:microsoft.com/office/officeart/2018/2/layout/IconVerticalSolidList"/>
    <dgm:cxn modelId="{4311DBB0-5DF7-4E4C-9056-9359376AB4E8}" type="presOf" srcId="{6958197B-402B-4CF7-A942-5895BF5EAA20}" destId="{E9580783-B839-4A96-8068-16DA20AA3235}" srcOrd="0" destOrd="0" presId="urn:microsoft.com/office/officeart/2018/2/layout/IconVerticalSolidList"/>
    <dgm:cxn modelId="{220675E3-D286-4FB0-9CC0-6857CEEC764D}" type="presOf" srcId="{C7B0CDCB-E181-4018-A4F8-AF2DD0232A1A}" destId="{44240CDD-93E8-4F45-8780-0A4637BBF4D6}" srcOrd="0" destOrd="0" presId="urn:microsoft.com/office/officeart/2018/2/layout/IconVerticalSolidList"/>
    <dgm:cxn modelId="{EE4F3EF8-8644-47CC-8138-1E7096B7A242}" type="presOf" srcId="{B27639C1-869A-43B6-9B34-B6C8A69E201A}" destId="{C7D2BBE9-FB56-4410-881F-2119A02557CE}" srcOrd="0" destOrd="0" presId="urn:microsoft.com/office/officeart/2018/2/layout/IconVerticalSolidList"/>
    <dgm:cxn modelId="{7454E8F9-B29E-480E-AAA9-7E2DF2D701EB}" srcId="{3F4F82EF-A974-4265-9982-DE2D59B095A2}" destId="{B27639C1-869A-43B6-9B34-B6C8A69E201A}" srcOrd="4" destOrd="0" parTransId="{61A54D65-DA22-4E09-827F-6A8154AE0E4A}" sibTransId="{993AD545-4ECE-4C12-BD5B-1F7E63BE0CB2}"/>
    <dgm:cxn modelId="{0DE91E53-EAA8-4312-976B-47940E82CBFA}" type="presParOf" srcId="{DBEFE4C8-F2FA-480B-9E89-DEAD89A8F8B4}" destId="{B171B943-5ACE-4D4B-B696-4AD5041BC4A6}" srcOrd="0" destOrd="0" presId="urn:microsoft.com/office/officeart/2018/2/layout/IconVerticalSolidList"/>
    <dgm:cxn modelId="{01F080A0-638D-4C12-A09D-A6EA95658888}" type="presParOf" srcId="{B171B943-5ACE-4D4B-B696-4AD5041BC4A6}" destId="{F508C2F3-0BB6-4FE8-A43C-357CD36DF4BD}" srcOrd="0" destOrd="0" presId="urn:microsoft.com/office/officeart/2018/2/layout/IconVerticalSolidList"/>
    <dgm:cxn modelId="{40C4E96B-291A-4849-9C7F-D3D8042EF200}" type="presParOf" srcId="{B171B943-5ACE-4D4B-B696-4AD5041BC4A6}" destId="{871EF7F2-BC70-4EB5-9C00-AC79DC909371}" srcOrd="1" destOrd="0" presId="urn:microsoft.com/office/officeart/2018/2/layout/IconVerticalSolidList"/>
    <dgm:cxn modelId="{94E16A9D-DBDC-4819-99A9-FA78A626CFA2}" type="presParOf" srcId="{B171B943-5ACE-4D4B-B696-4AD5041BC4A6}" destId="{F7B29BE9-270A-4728-9EE2-F8E69A8E8204}" srcOrd="2" destOrd="0" presId="urn:microsoft.com/office/officeart/2018/2/layout/IconVerticalSolidList"/>
    <dgm:cxn modelId="{B8C13294-44A0-4FA7-AFCA-2EA2811AC941}" type="presParOf" srcId="{B171B943-5ACE-4D4B-B696-4AD5041BC4A6}" destId="{44240CDD-93E8-4F45-8780-0A4637BBF4D6}" srcOrd="3" destOrd="0" presId="urn:microsoft.com/office/officeart/2018/2/layout/IconVerticalSolidList"/>
    <dgm:cxn modelId="{D9E223AB-61F9-43EA-A747-53D01929CCCA}" type="presParOf" srcId="{DBEFE4C8-F2FA-480B-9E89-DEAD89A8F8B4}" destId="{9D3292F0-3097-412C-A20A-0C9D7732CC93}" srcOrd="1" destOrd="0" presId="urn:microsoft.com/office/officeart/2018/2/layout/IconVerticalSolidList"/>
    <dgm:cxn modelId="{A8ACABDE-8F0B-4591-B199-26380091F6CF}" type="presParOf" srcId="{DBEFE4C8-F2FA-480B-9E89-DEAD89A8F8B4}" destId="{7319F7D3-065E-4E21-9721-F8551073B525}" srcOrd="2" destOrd="0" presId="urn:microsoft.com/office/officeart/2018/2/layout/IconVerticalSolidList"/>
    <dgm:cxn modelId="{5DEA6180-18EA-486F-A69C-00F0BCB1E991}" type="presParOf" srcId="{7319F7D3-065E-4E21-9721-F8551073B525}" destId="{E75E13E5-25B6-459D-A0BE-E4D9800DE981}" srcOrd="0" destOrd="0" presId="urn:microsoft.com/office/officeart/2018/2/layout/IconVerticalSolidList"/>
    <dgm:cxn modelId="{675ECF39-B5FD-45DF-BA2E-55DFFA6CCE1C}" type="presParOf" srcId="{7319F7D3-065E-4E21-9721-F8551073B525}" destId="{6ACC9FBF-89F3-4C4E-8C0A-B2DC830A0D56}" srcOrd="1" destOrd="0" presId="urn:microsoft.com/office/officeart/2018/2/layout/IconVerticalSolidList"/>
    <dgm:cxn modelId="{34B9AFF7-0DEF-4C66-A581-5A74CC530467}" type="presParOf" srcId="{7319F7D3-065E-4E21-9721-F8551073B525}" destId="{54B83968-05B8-4E0B-B81B-37B5AE4828D2}" srcOrd="2" destOrd="0" presId="urn:microsoft.com/office/officeart/2018/2/layout/IconVerticalSolidList"/>
    <dgm:cxn modelId="{5E32C72E-E364-431D-B612-573649B34A80}" type="presParOf" srcId="{7319F7D3-065E-4E21-9721-F8551073B525}" destId="{4D734115-8B1B-48C1-8FC6-B3B2327B6998}" srcOrd="3" destOrd="0" presId="urn:microsoft.com/office/officeart/2018/2/layout/IconVerticalSolidList"/>
    <dgm:cxn modelId="{19542812-BDD2-461B-837F-E482DED1FA0B}" type="presParOf" srcId="{DBEFE4C8-F2FA-480B-9E89-DEAD89A8F8B4}" destId="{BEDBA6F5-1CCF-4CB8-AFA6-4E89C5C5F1C1}" srcOrd="3" destOrd="0" presId="urn:microsoft.com/office/officeart/2018/2/layout/IconVerticalSolidList"/>
    <dgm:cxn modelId="{3DE8C32A-020D-4A17-A965-8C2C99B19427}" type="presParOf" srcId="{DBEFE4C8-F2FA-480B-9E89-DEAD89A8F8B4}" destId="{F79F8BF1-3F35-4871-AD38-DF66A7F9C09E}" srcOrd="4" destOrd="0" presId="urn:microsoft.com/office/officeart/2018/2/layout/IconVerticalSolidList"/>
    <dgm:cxn modelId="{E4FDDDDD-254C-4641-813F-5FCA67210422}" type="presParOf" srcId="{F79F8BF1-3F35-4871-AD38-DF66A7F9C09E}" destId="{AAF8F3D7-F080-4CD4-B764-BCF679D71B53}" srcOrd="0" destOrd="0" presId="urn:microsoft.com/office/officeart/2018/2/layout/IconVerticalSolidList"/>
    <dgm:cxn modelId="{908169F8-5192-4846-B20F-9F413AD755D0}" type="presParOf" srcId="{F79F8BF1-3F35-4871-AD38-DF66A7F9C09E}" destId="{FCA7D33E-F766-48A5-BDFF-82ED9A2C40D8}" srcOrd="1" destOrd="0" presId="urn:microsoft.com/office/officeart/2018/2/layout/IconVerticalSolidList"/>
    <dgm:cxn modelId="{01358A17-BA07-4BDB-A00F-6F528C62623E}" type="presParOf" srcId="{F79F8BF1-3F35-4871-AD38-DF66A7F9C09E}" destId="{E1CB1FDC-657F-46D5-85BA-FC39843DF69A}" srcOrd="2" destOrd="0" presId="urn:microsoft.com/office/officeart/2018/2/layout/IconVerticalSolidList"/>
    <dgm:cxn modelId="{B5112EEA-3A75-4901-969D-C4BA17A602CF}" type="presParOf" srcId="{F79F8BF1-3F35-4871-AD38-DF66A7F9C09E}" destId="{E9580783-B839-4A96-8068-16DA20AA3235}" srcOrd="3" destOrd="0" presId="urn:microsoft.com/office/officeart/2018/2/layout/IconVerticalSolidList"/>
    <dgm:cxn modelId="{0A91D264-6972-4928-A21A-EC328913A419}" type="presParOf" srcId="{DBEFE4C8-F2FA-480B-9E89-DEAD89A8F8B4}" destId="{7AB7E964-2539-4D89-A120-CA33DB3C9B70}" srcOrd="5" destOrd="0" presId="urn:microsoft.com/office/officeart/2018/2/layout/IconVerticalSolidList"/>
    <dgm:cxn modelId="{F5663761-1B39-4482-9384-5486262763F4}" type="presParOf" srcId="{DBEFE4C8-F2FA-480B-9E89-DEAD89A8F8B4}" destId="{FAA279B6-6D5A-474F-B10E-ECBCDC3263E5}" srcOrd="6" destOrd="0" presId="urn:microsoft.com/office/officeart/2018/2/layout/IconVerticalSolidList"/>
    <dgm:cxn modelId="{0DF00C06-9314-4627-A165-B99C4CCC9463}" type="presParOf" srcId="{FAA279B6-6D5A-474F-B10E-ECBCDC3263E5}" destId="{2B8D429D-6041-435B-BE44-987BDB585453}" srcOrd="0" destOrd="0" presId="urn:microsoft.com/office/officeart/2018/2/layout/IconVerticalSolidList"/>
    <dgm:cxn modelId="{35510BD3-505B-4029-9176-DB442F1EB6B7}" type="presParOf" srcId="{FAA279B6-6D5A-474F-B10E-ECBCDC3263E5}" destId="{034652C0-71A4-4F8C-A702-50C4D6D4750F}" srcOrd="1" destOrd="0" presId="urn:microsoft.com/office/officeart/2018/2/layout/IconVerticalSolidList"/>
    <dgm:cxn modelId="{A26F157E-D6DA-4F0C-B368-5DE1126B41F3}" type="presParOf" srcId="{FAA279B6-6D5A-474F-B10E-ECBCDC3263E5}" destId="{6F9C66CF-89A7-4D82-AE0E-E34C005D0A1C}" srcOrd="2" destOrd="0" presId="urn:microsoft.com/office/officeart/2018/2/layout/IconVerticalSolidList"/>
    <dgm:cxn modelId="{DE992A3C-3C49-4D42-AA53-1569865C5110}" type="presParOf" srcId="{FAA279B6-6D5A-474F-B10E-ECBCDC3263E5}" destId="{728F12D7-F2BE-45E0-B469-7A3F3F2EC745}" srcOrd="3" destOrd="0" presId="urn:microsoft.com/office/officeart/2018/2/layout/IconVerticalSolidList"/>
    <dgm:cxn modelId="{A359E2AB-E479-49E7-948D-E863625F474D}" type="presParOf" srcId="{DBEFE4C8-F2FA-480B-9E89-DEAD89A8F8B4}" destId="{9C8AAF56-5A2C-46E5-B3EC-D73EAF7F60BF}" srcOrd="7" destOrd="0" presId="urn:microsoft.com/office/officeart/2018/2/layout/IconVerticalSolidList"/>
    <dgm:cxn modelId="{25E85E4F-D3C6-4641-BCDD-472DEBB7BC90}" type="presParOf" srcId="{DBEFE4C8-F2FA-480B-9E89-DEAD89A8F8B4}" destId="{B4AF4FCD-C598-48DA-8435-28945D9E6BE7}" srcOrd="8" destOrd="0" presId="urn:microsoft.com/office/officeart/2018/2/layout/IconVerticalSolidList"/>
    <dgm:cxn modelId="{A5A360F1-B8CC-46E1-AD3D-BFF0FA7E8EBE}" type="presParOf" srcId="{B4AF4FCD-C598-48DA-8435-28945D9E6BE7}" destId="{4E3FAE6D-E81B-4D9E-AAEB-F08518975951}" srcOrd="0" destOrd="0" presId="urn:microsoft.com/office/officeart/2018/2/layout/IconVerticalSolidList"/>
    <dgm:cxn modelId="{E57ED552-EB8B-4C11-A603-49A226D9ABEB}" type="presParOf" srcId="{B4AF4FCD-C598-48DA-8435-28945D9E6BE7}" destId="{5FF579BA-4E9D-4980-BCAA-3F2F608FDFC0}" srcOrd="1" destOrd="0" presId="urn:microsoft.com/office/officeart/2018/2/layout/IconVerticalSolidList"/>
    <dgm:cxn modelId="{C6FE5432-A3B9-456E-B346-86BE865983F8}" type="presParOf" srcId="{B4AF4FCD-C598-48DA-8435-28945D9E6BE7}" destId="{C32FF914-9C84-4B13-A72C-F29916702F57}" srcOrd="2" destOrd="0" presId="urn:microsoft.com/office/officeart/2018/2/layout/IconVerticalSolidList"/>
    <dgm:cxn modelId="{B89447D3-082E-4542-BAB9-4267E004998B}" type="presParOf" srcId="{B4AF4FCD-C598-48DA-8435-28945D9E6BE7}" destId="{C7D2BBE9-FB56-4410-881F-2119A02557C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CF413B6-7E30-4A3E-B4EB-F0721CD6F27A}" type="doc">
      <dgm:prSet loTypeId="urn:microsoft.com/office/officeart/2018/2/layout/IconLabelDescriptionList" loCatId="icon" qsTypeId="urn:microsoft.com/office/officeart/2005/8/quickstyle/simple1" qsCatId="simple" csTypeId="urn:microsoft.com/office/officeart/2018/5/colors/Iconchunking_neutralbg_accent1_2" csCatId="accent1" phldr="1"/>
      <dgm:spPr/>
      <dgm:t>
        <a:bodyPr/>
        <a:lstStyle/>
        <a:p>
          <a:endParaRPr lang="en-US"/>
        </a:p>
      </dgm:t>
    </dgm:pt>
    <dgm:pt modelId="{2F933DCC-23B5-470A-AD5D-2401439EC892}">
      <dgm:prSet/>
      <dgm:spPr/>
      <dgm:t>
        <a:bodyPr/>
        <a:lstStyle/>
        <a:p>
          <a:pPr>
            <a:lnSpc>
              <a:spcPct val="100000"/>
            </a:lnSpc>
            <a:defRPr b="1"/>
          </a:pPr>
          <a:r>
            <a:rPr lang="en-US"/>
            <a:t>Research questions</a:t>
          </a:r>
        </a:p>
      </dgm:t>
    </dgm:pt>
    <dgm:pt modelId="{8D9DF6E7-7B9A-4DCF-A480-2D1EC123D019}" type="parTrans" cxnId="{53B8D76A-0794-4F58-A77E-1FA990D78091}">
      <dgm:prSet/>
      <dgm:spPr/>
      <dgm:t>
        <a:bodyPr/>
        <a:lstStyle/>
        <a:p>
          <a:endParaRPr lang="en-US"/>
        </a:p>
      </dgm:t>
    </dgm:pt>
    <dgm:pt modelId="{6F8B4160-FFC6-4130-B002-B17D7163D37A}" type="sibTrans" cxnId="{53B8D76A-0794-4F58-A77E-1FA990D78091}">
      <dgm:prSet/>
      <dgm:spPr/>
      <dgm:t>
        <a:bodyPr/>
        <a:lstStyle/>
        <a:p>
          <a:endParaRPr lang="en-US"/>
        </a:p>
      </dgm:t>
    </dgm:pt>
    <dgm:pt modelId="{44C0B8DF-691E-480E-B42E-E731671870FF}">
      <dgm:prSet/>
      <dgm:spPr/>
      <dgm:t>
        <a:bodyPr/>
        <a:lstStyle/>
        <a:p>
          <a:pPr>
            <a:lnSpc>
              <a:spcPct val="100000"/>
            </a:lnSpc>
          </a:pPr>
          <a:r>
            <a:rPr lang="en-US"/>
            <a:t>Researcher’s own questions</a:t>
          </a:r>
          <a:endParaRPr lang="en-GB"/>
        </a:p>
      </dgm:t>
    </dgm:pt>
    <dgm:pt modelId="{05EFD72F-8F43-4D37-8AF5-E51BBF7F13C0}" type="parTrans" cxnId="{69FEE8AE-A7D3-4149-9338-A5DA7E05808E}">
      <dgm:prSet/>
      <dgm:spPr/>
      <dgm:t>
        <a:bodyPr/>
        <a:lstStyle/>
        <a:p>
          <a:endParaRPr lang="en-GB"/>
        </a:p>
      </dgm:t>
    </dgm:pt>
    <dgm:pt modelId="{F8051AF6-FF97-403F-8B64-C11B06775019}" type="sibTrans" cxnId="{69FEE8AE-A7D3-4149-9338-A5DA7E05808E}">
      <dgm:prSet/>
      <dgm:spPr/>
      <dgm:t>
        <a:bodyPr/>
        <a:lstStyle/>
        <a:p>
          <a:endParaRPr lang="en-GB"/>
        </a:p>
      </dgm:t>
    </dgm:pt>
    <dgm:pt modelId="{9A177868-BFB8-4951-87BD-AA6B6EC8C8D7}">
      <dgm:prSet/>
      <dgm:spPr/>
      <dgm:t>
        <a:bodyPr/>
        <a:lstStyle/>
        <a:p>
          <a:pPr>
            <a:lnSpc>
              <a:spcPct val="100000"/>
            </a:lnSpc>
            <a:defRPr b="1"/>
          </a:pPr>
          <a:r>
            <a:rPr lang="en-US"/>
            <a:t>Common themes </a:t>
          </a:r>
          <a:endParaRPr lang="en-GB"/>
        </a:p>
      </dgm:t>
    </dgm:pt>
    <dgm:pt modelId="{FECC0EEE-04FD-4071-B11F-9E762A9EA8A8}" type="parTrans" cxnId="{9CB82121-3E1C-4FDC-A61E-363F8D963A06}">
      <dgm:prSet/>
      <dgm:spPr/>
      <dgm:t>
        <a:bodyPr/>
        <a:lstStyle/>
        <a:p>
          <a:endParaRPr lang="en-GB"/>
        </a:p>
      </dgm:t>
    </dgm:pt>
    <dgm:pt modelId="{360A35DD-000E-4CA7-9555-EBFDC403B9C3}" type="sibTrans" cxnId="{9CB82121-3E1C-4FDC-A61E-363F8D963A06}">
      <dgm:prSet/>
      <dgm:spPr/>
      <dgm:t>
        <a:bodyPr/>
        <a:lstStyle/>
        <a:p>
          <a:endParaRPr lang="en-GB"/>
        </a:p>
      </dgm:t>
    </dgm:pt>
    <dgm:pt modelId="{AFFF2495-8A6F-4576-881E-646E9484BF7B}">
      <dgm:prSet/>
      <dgm:spPr/>
      <dgm:t>
        <a:bodyPr/>
        <a:lstStyle/>
        <a:p>
          <a:pPr>
            <a:lnSpc>
              <a:spcPct val="100000"/>
            </a:lnSpc>
          </a:pPr>
          <a:r>
            <a:rPr lang="en-US"/>
            <a:t>Can be identified by comparing summary records or by indexing or coding different resources with keywords</a:t>
          </a:r>
          <a:endParaRPr lang="en-GB"/>
        </a:p>
      </dgm:t>
    </dgm:pt>
    <dgm:pt modelId="{7F150A65-9F97-449C-9307-36F6061F42B8}" type="parTrans" cxnId="{3D45C4E6-1931-489C-9981-C8EF0B338F1D}">
      <dgm:prSet/>
      <dgm:spPr/>
      <dgm:t>
        <a:bodyPr/>
        <a:lstStyle/>
        <a:p>
          <a:endParaRPr lang="en-GB"/>
        </a:p>
      </dgm:t>
    </dgm:pt>
    <dgm:pt modelId="{950CD514-A2E1-4807-9F82-B418E6E85F0F}" type="sibTrans" cxnId="{3D45C4E6-1931-489C-9981-C8EF0B338F1D}">
      <dgm:prSet/>
      <dgm:spPr/>
      <dgm:t>
        <a:bodyPr/>
        <a:lstStyle/>
        <a:p>
          <a:endParaRPr lang="en-GB"/>
        </a:p>
      </dgm:t>
    </dgm:pt>
    <dgm:pt modelId="{F77CB43E-A9E7-5F40-B47C-DA9C0D6679EB}">
      <dgm:prSet/>
      <dgm:spPr/>
      <dgm:t>
        <a:bodyPr/>
        <a:lstStyle/>
        <a:p>
          <a:pPr>
            <a:lnSpc>
              <a:spcPct val="100000"/>
            </a:lnSpc>
          </a:pPr>
          <a:r>
            <a:rPr lang="en-GB"/>
            <a:t>Influence from the literature review</a:t>
          </a:r>
        </a:p>
      </dgm:t>
    </dgm:pt>
    <dgm:pt modelId="{A209D1CF-B842-4544-BA6F-A93EBA4ABCBE}" type="parTrans" cxnId="{47FEDC9E-2B56-784B-B110-D6D78F34250B}">
      <dgm:prSet/>
      <dgm:spPr/>
      <dgm:t>
        <a:bodyPr/>
        <a:lstStyle/>
        <a:p>
          <a:endParaRPr lang="zh-CN" altLang="en-US"/>
        </a:p>
      </dgm:t>
    </dgm:pt>
    <dgm:pt modelId="{8EDBBAF4-77DE-744E-8552-0A60B74C6F18}" type="sibTrans" cxnId="{47FEDC9E-2B56-784B-B110-D6D78F34250B}">
      <dgm:prSet/>
      <dgm:spPr/>
      <dgm:t>
        <a:bodyPr/>
        <a:lstStyle/>
        <a:p>
          <a:endParaRPr lang="zh-CN" altLang="en-US"/>
        </a:p>
      </dgm:t>
    </dgm:pt>
    <dgm:pt modelId="{3FC0EA88-9942-4BF8-8DB7-2C580E8F2490}" type="pres">
      <dgm:prSet presAssocID="{1CF413B6-7E30-4A3E-B4EB-F0721CD6F27A}" presName="root" presStyleCnt="0">
        <dgm:presLayoutVars>
          <dgm:dir/>
          <dgm:resizeHandles val="exact"/>
        </dgm:presLayoutVars>
      </dgm:prSet>
      <dgm:spPr/>
    </dgm:pt>
    <dgm:pt modelId="{7876995F-F1F0-4735-9C25-4526AB7DA251}" type="pres">
      <dgm:prSet presAssocID="{2F933DCC-23B5-470A-AD5D-2401439EC892}" presName="compNode" presStyleCnt="0"/>
      <dgm:spPr/>
    </dgm:pt>
    <dgm:pt modelId="{EFD826F3-D297-4008-9B0F-2C79D5993D40}" type="pres">
      <dgm:prSet presAssocID="{2F933DCC-23B5-470A-AD5D-2401439EC89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397E2863-897B-4D5F-97FE-5506B338EC75}" type="pres">
      <dgm:prSet presAssocID="{2F933DCC-23B5-470A-AD5D-2401439EC892}" presName="iconSpace" presStyleCnt="0"/>
      <dgm:spPr/>
    </dgm:pt>
    <dgm:pt modelId="{FCA7A3BA-8319-44DB-AD7B-3BDED1307F9F}" type="pres">
      <dgm:prSet presAssocID="{2F933DCC-23B5-470A-AD5D-2401439EC892}" presName="parTx" presStyleLbl="revTx" presStyleIdx="0" presStyleCnt="4">
        <dgm:presLayoutVars>
          <dgm:chMax val="0"/>
          <dgm:chPref val="0"/>
        </dgm:presLayoutVars>
      </dgm:prSet>
      <dgm:spPr/>
    </dgm:pt>
    <dgm:pt modelId="{3A8CD55B-AF0B-461E-8913-A065214002F9}" type="pres">
      <dgm:prSet presAssocID="{2F933DCC-23B5-470A-AD5D-2401439EC892}" presName="txSpace" presStyleCnt="0"/>
      <dgm:spPr/>
    </dgm:pt>
    <dgm:pt modelId="{E0C3E5BB-358D-4920-9A20-38B1A1E40020}" type="pres">
      <dgm:prSet presAssocID="{2F933DCC-23B5-470A-AD5D-2401439EC892}" presName="desTx" presStyleLbl="revTx" presStyleIdx="1" presStyleCnt="4">
        <dgm:presLayoutVars/>
      </dgm:prSet>
      <dgm:spPr/>
    </dgm:pt>
    <dgm:pt modelId="{CFFECE36-7FAF-4F55-A058-6400FE831F69}" type="pres">
      <dgm:prSet presAssocID="{6F8B4160-FFC6-4130-B002-B17D7163D37A}" presName="sibTrans" presStyleCnt="0"/>
      <dgm:spPr/>
    </dgm:pt>
    <dgm:pt modelId="{BE10C2B1-2782-467D-A8AB-B37B0F03B5F5}" type="pres">
      <dgm:prSet presAssocID="{9A177868-BFB8-4951-87BD-AA6B6EC8C8D7}" presName="compNode" presStyleCnt="0"/>
      <dgm:spPr/>
    </dgm:pt>
    <dgm:pt modelId="{8E7B850F-EBD5-4AD3-A51D-D662881A3339}" type="pres">
      <dgm:prSet presAssocID="{9A177868-BFB8-4951-87BD-AA6B6EC8C8D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34E0B4D5-5F8F-4520-A47C-66994A02FC87}" type="pres">
      <dgm:prSet presAssocID="{9A177868-BFB8-4951-87BD-AA6B6EC8C8D7}" presName="iconSpace" presStyleCnt="0"/>
      <dgm:spPr/>
    </dgm:pt>
    <dgm:pt modelId="{C0500E40-AEEB-4182-965A-6F46E0C2F0B1}" type="pres">
      <dgm:prSet presAssocID="{9A177868-BFB8-4951-87BD-AA6B6EC8C8D7}" presName="parTx" presStyleLbl="revTx" presStyleIdx="2" presStyleCnt="4">
        <dgm:presLayoutVars>
          <dgm:chMax val="0"/>
          <dgm:chPref val="0"/>
        </dgm:presLayoutVars>
      </dgm:prSet>
      <dgm:spPr/>
    </dgm:pt>
    <dgm:pt modelId="{9C6510F0-B29D-4570-BD4E-DF75AF1917EB}" type="pres">
      <dgm:prSet presAssocID="{9A177868-BFB8-4951-87BD-AA6B6EC8C8D7}" presName="txSpace" presStyleCnt="0"/>
      <dgm:spPr/>
    </dgm:pt>
    <dgm:pt modelId="{E0F6AD1B-64A9-4D23-AB15-8A2C89D70529}" type="pres">
      <dgm:prSet presAssocID="{9A177868-BFB8-4951-87BD-AA6B6EC8C8D7}" presName="desTx" presStyleLbl="revTx" presStyleIdx="3" presStyleCnt="4">
        <dgm:presLayoutVars/>
      </dgm:prSet>
      <dgm:spPr/>
    </dgm:pt>
  </dgm:ptLst>
  <dgm:cxnLst>
    <dgm:cxn modelId="{4AC2F301-D87C-4B3C-BCB2-458D5B93AE6E}" type="presOf" srcId="{1CF413B6-7E30-4A3E-B4EB-F0721CD6F27A}" destId="{3FC0EA88-9942-4BF8-8DB7-2C580E8F2490}" srcOrd="0" destOrd="0" presId="urn:microsoft.com/office/officeart/2018/2/layout/IconLabelDescriptionList"/>
    <dgm:cxn modelId="{85061507-64EA-4F00-8CCD-1E6400169C1C}" type="presOf" srcId="{2F933DCC-23B5-470A-AD5D-2401439EC892}" destId="{FCA7A3BA-8319-44DB-AD7B-3BDED1307F9F}" srcOrd="0" destOrd="0" presId="urn:microsoft.com/office/officeart/2018/2/layout/IconLabelDescriptionList"/>
    <dgm:cxn modelId="{9CB82121-3E1C-4FDC-A61E-363F8D963A06}" srcId="{1CF413B6-7E30-4A3E-B4EB-F0721CD6F27A}" destId="{9A177868-BFB8-4951-87BD-AA6B6EC8C8D7}" srcOrd="1" destOrd="0" parTransId="{FECC0EEE-04FD-4071-B11F-9E762A9EA8A8}" sibTransId="{360A35DD-000E-4CA7-9555-EBFDC403B9C3}"/>
    <dgm:cxn modelId="{300AF82C-1943-4A41-8152-5977F39EAC72}" type="presOf" srcId="{F77CB43E-A9E7-5F40-B47C-DA9C0D6679EB}" destId="{E0C3E5BB-358D-4920-9A20-38B1A1E40020}" srcOrd="0" destOrd="1" presId="urn:microsoft.com/office/officeart/2018/2/layout/IconLabelDescriptionList"/>
    <dgm:cxn modelId="{E9C06D46-B912-41B5-B2D7-3BEA1517EE38}" type="presOf" srcId="{44C0B8DF-691E-480E-B42E-E731671870FF}" destId="{E0C3E5BB-358D-4920-9A20-38B1A1E40020}" srcOrd="0" destOrd="0" presId="urn:microsoft.com/office/officeart/2018/2/layout/IconLabelDescriptionList"/>
    <dgm:cxn modelId="{53B8D76A-0794-4F58-A77E-1FA990D78091}" srcId="{1CF413B6-7E30-4A3E-B4EB-F0721CD6F27A}" destId="{2F933DCC-23B5-470A-AD5D-2401439EC892}" srcOrd="0" destOrd="0" parTransId="{8D9DF6E7-7B9A-4DCF-A480-2D1EC123D019}" sibTransId="{6F8B4160-FFC6-4130-B002-B17D7163D37A}"/>
    <dgm:cxn modelId="{764A0573-4EC1-44ED-875B-A73E694B1703}" type="presOf" srcId="{9A177868-BFB8-4951-87BD-AA6B6EC8C8D7}" destId="{C0500E40-AEEB-4182-965A-6F46E0C2F0B1}" srcOrd="0" destOrd="0" presId="urn:microsoft.com/office/officeart/2018/2/layout/IconLabelDescriptionList"/>
    <dgm:cxn modelId="{47FEDC9E-2B56-784B-B110-D6D78F34250B}" srcId="{2F933DCC-23B5-470A-AD5D-2401439EC892}" destId="{F77CB43E-A9E7-5F40-B47C-DA9C0D6679EB}" srcOrd="1" destOrd="0" parTransId="{A209D1CF-B842-4544-BA6F-A93EBA4ABCBE}" sibTransId="{8EDBBAF4-77DE-744E-8552-0A60B74C6F18}"/>
    <dgm:cxn modelId="{69FEE8AE-A7D3-4149-9338-A5DA7E05808E}" srcId="{2F933DCC-23B5-470A-AD5D-2401439EC892}" destId="{44C0B8DF-691E-480E-B42E-E731671870FF}" srcOrd="0" destOrd="0" parTransId="{05EFD72F-8F43-4D37-8AF5-E51BBF7F13C0}" sibTransId="{F8051AF6-FF97-403F-8B64-C11B06775019}"/>
    <dgm:cxn modelId="{8BF844D2-D9A0-408E-BA8B-8C74B175E5B4}" type="presOf" srcId="{AFFF2495-8A6F-4576-881E-646E9484BF7B}" destId="{E0F6AD1B-64A9-4D23-AB15-8A2C89D70529}" srcOrd="0" destOrd="0" presId="urn:microsoft.com/office/officeart/2018/2/layout/IconLabelDescriptionList"/>
    <dgm:cxn modelId="{3D45C4E6-1931-489C-9981-C8EF0B338F1D}" srcId="{9A177868-BFB8-4951-87BD-AA6B6EC8C8D7}" destId="{AFFF2495-8A6F-4576-881E-646E9484BF7B}" srcOrd="0" destOrd="0" parTransId="{7F150A65-9F97-449C-9307-36F6061F42B8}" sibTransId="{950CD514-A2E1-4807-9F82-B418E6E85F0F}"/>
    <dgm:cxn modelId="{BFB34F40-FE43-4D61-B437-2DC8C696F77A}" type="presParOf" srcId="{3FC0EA88-9942-4BF8-8DB7-2C580E8F2490}" destId="{7876995F-F1F0-4735-9C25-4526AB7DA251}" srcOrd="0" destOrd="0" presId="urn:microsoft.com/office/officeart/2018/2/layout/IconLabelDescriptionList"/>
    <dgm:cxn modelId="{3E6D5461-277D-4728-B328-4F944FC75DE9}" type="presParOf" srcId="{7876995F-F1F0-4735-9C25-4526AB7DA251}" destId="{EFD826F3-D297-4008-9B0F-2C79D5993D40}" srcOrd="0" destOrd="0" presId="urn:microsoft.com/office/officeart/2018/2/layout/IconLabelDescriptionList"/>
    <dgm:cxn modelId="{A8E06DE4-B935-4DBA-81BD-0B105D941193}" type="presParOf" srcId="{7876995F-F1F0-4735-9C25-4526AB7DA251}" destId="{397E2863-897B-4D5F-97FE-5506B338EC75}" srcOrd="1" destOrd="0" presId="urn:microsoft.com/office/officeart/2018/2/layout/IconLabelDescriptionList"/>
    <dgm:cxn modelId="{1185052B-4755-4838-9805-640D54A50BB3}" type="presParOf" srcId="{7876995F-F1F0-4735-9C25-4526AB7DA251}" destId="{FCA7A3BA-8319-44DB-AD7B-3BDED1307F9F}" srcOrd="2" destOrd="0" presId="urn:microsoft.com/office/officeart/2018/2/layout/IconLabelDescriptionList"/>
    <dgm:cxn modelId="{3858D16D-7A95-4F83-ADFC-629250FAAC72}" type="presParOf" srcId="{7876995F-F1F0-4735-9C25-4526AB7DA251}" destId="{3A8CD55B-AF0B-461E-8913-A065214002F9}" srcOrd="3" destOrd="0" presId="urn:microsoft.com/office/officeart/2018/2/layout/IconLabelDescriptionList"/>
    <dgm:cxn modelId="{EFA9EFC0-3288-4B0A-B8EB-9E4AD366F92E}" type="presParOf" srcId="{7876995F-F1F0-4735-9C25-4526AB7DA251}" destId="{E0C3E5BB-358D-4920-9A20-38B1A1E40020}" srcOrd="4" destOrd="0" presId="urn:microsoft.com/office/officeart/2018/2/layout/IconLabelDescriptionList"/>
    <dgm:cxn modelId="{2FB7F0D5-79D9-41E4-B762-4B9E24242E7A}" type="presParOf" srcId="{3FC0EA88-9942-4BF8-8DB7-2C580E8F2490}" destId="{CFFECE36-7FAF-4F55-A058-6400FE831F69}" srcOrd="1" destOrd="0" presId="urn:microsoft.com/office/officeart/2018/2/layout/IconLabelDescriptionList"/>
    <dgm:cxn modelId="{FBA5CF6F-E855-4AED-97E0-F5FF9B8D41F0}" type="presParOf" srcId="{3FC0EA88-9942-4BF8-8DB7-2C580E8F2490}" destId="{BE10C2B1-2782-467D-A8AB-B37B0F03B5F5}" srcOrd="2" destOrd="0" presId="urn:microsoft.com/office/officeart/2018/2/layout/IconLabelDescriptionList"/>
    <dgm:cxn modelId="{CE027DF3-EB39-4435-83B8-A89618ABCB25}" type="presParOf" srcId="{BE10C2B1-2782-467D-A8AB-B37B0F03B5F5}" destId="{8E7B850F-EBD5-4AD3-A51D-D662881A3339}" srcOrd="0" destOrd="0" presId="urn:microsoft.com/office/officeart/2018/2/layout/IconLabelDescriptionList"/>
    <dgm:cxn modelId="{34D925F6-C77C-4AD4-965B-33D3392D976B}" type="presParOf" srcId="{BE10C2B1-2782-467D-A8AB-B37B0F03B5F5}" destId="{34E0B4D5-5F8F-4520-A47C-66994A02FC87}" srcOrd="1" destOrd="0" presId="urn:microsoft.com/office/officeart/2018/2/layout/IconLabelDescriptionList"/>
    <dgm:cxn modelId="{84DF4BFA-158F-4E10-B938-0CEAC17BD4C1}" type="presParOf" srcId="{BE10C2B1-2782-467D-A8AB-B37B0F03B5F5}" destId="{C0500E40-AEEB-4182-965A-6F46E0C2F0B1}" srcOrd="2" destOrd="0" presId="urn:microsoft.com/office/officeart/2018/2/layout/IconLabelDescriptionList"/>
    <dgm:cxn modelId="{26A7770F-97AA-4E89-B97B-CCFC184AB07F}" type="presParOf" srcId="{BE10C2B1-2782-467D-A8AB-B37B0F03B5F5}" destId="{9C6510F0-B29D-4570-BD4E-DF75AF1917EB}" srcOrd="3" destOrd="0" presId="urn:microsoft.com/office/officeart/2018/2/layout/IconLabelDescriptionList"/>
    <dgm:cxn modelId="{52CEB506-8D3A-4ADC-9EBB-1F873E5C96B6}" type="presParOf" srcId="{BE10C2B1-2782-467D-A8AB-B37B0F03B5F5}" destId="{E0F6AD1B-64A9-4D23-AB15-8A2C89D70529}"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FBF4A3-DF9B-495F-A0B9-9CF121BCF1F9}">
      <dsp:nvSpPr>
        <dsp:cNvPr id="0" name=""/>
        <dsp:cNvSpPr/>
      </dsp:nvSpPr>
      <dsp:spPr>
        <a:xfrm>
          <a:off x="0" y="4328160"/>
          <a:ext cx="1537890" cy="946895"/>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375" tIns="241808" rIns="109375" bIns="241808" numCol="1" spcCol="1270" anchor="ctr" anchorCtr="0">
          <a:noAutofit/>
        </a:bodyPr>
        <a:lstStyle/>
        <a:p>
          <a:pPr marL="0" lvl="0" indent="0" algn="ctr" defTabSz="1511300">
            <a:lnSpc>
              <a:spcPct val="90000"/>
            </a:lnSpc>
            <a:spcBef>
              <a:spcPct val="0"/>
            </a:spcBef>
            <a:spcAft>
              <a:spcPct val="35000"/>
            </a:spcAft>
            <a:buNone/>
          </a:pPr>
          <a:r>
            <a:rPr lang="en-US" sz="3400" kern="1200"/>
            <a:t>Create</a:t>
          </a:r>
        </a:p>
      </dsp:txBody>
      <dsp:txXfrm>
        <a:off x="0" y="4328160"/>
        <a:ext cx="1537890" cy="946895"/>
      </dsp:txXfrm>
    </dsp:sp>
    <dsp:sp modelId="{D56E217C-A943-472E-AFE3-6E54A6BAD8FC}">
      <dsp:nvSpPr>
        <dsp:cNvPr id="0" name=""/>
        <dsp:cNvSpPr/>
      </dsp:nvSpPr>
      <dsp:spPr>
        <a:xfrm>
          <a:off x="1537890" y="4328160"/>
          <a:ext cx="4613672" cy="946895"/>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3587" tIns="177800" rIns="93587" bIns="177800" numCol="1" spcCol="1270" anchor="ctr" anchorCtr="0">
          <a:noAutofit/>
        </a:bodyPr>
        <a:lstStyle/>
        <a:p>
          <a:pPr marL="0" lvl="0" indent="0" algn="l" defTabSz="622300">
            <a:lnSpc>
              <a:spcPct val="90000"/>
            </a:lnSpc>
            <a:spcBef>
              <a:spcPct val="0"/>
            </a:spcBef>
            <a:spcAft>
              <a:spcPct val="35000"/>
            </a:spcAft>
            <a:buNone/>
          </a:pPr>
          <a:r>
            <a:rPr lang="en-US" sz="1400" kern="1200" dirty="0"/>
            <a:t>Create a summary record: compare, </a:t>
          </a:r>
          <a:r>
            <a:rPr lang="en-US" sz="1400" kern="1200" dirty="0" err="1"/>
            <a:t>analyse</a:t>
          </a:r>
          <a:r>
            <a:rPr lang="en-US" sz="1400" kern="1200" dirty="0"/>
            <a:t> and synthesize different studies and track what has been read over months and years  </a:t>
          </a:r>
        </a:p>
      </dsp:txBody>
      <dsp:txXfrm>
        <a:off x="1537890" y="4328160"/>
        <a:ext cx="4613672" cy="946895"/>
      </dsp:txXfrm>
    </dsp:sp>
    <dsp:sp modelId="{D07FA551-EFD3-4197-8C36-26EB73257E73}">
      <dsp:nvSpPr>
        <dsp:cNvPr id="0" name=""/>
        <dsp:cNvSpPr/>
      </dsp:nvSpPr>
      <dsp:spPr>
        <a:xfrm rot="10800000">
          <a:off x="0" y="2886038"/>
          <a:ext cx="1537890" cy="1456325"/>
        </a:xfrm>
        <a:prstGeom prst="upArrowCallout">
          <a:avLst>
            <a:gd name="adj1" fmla="val 5000"/>
            <a:gd name="adj2" fmla="val 10000"/>
            <a:gd name="adj3" fmla="val 15000"/>
            <a:gd name="adj4" fmla="val 64977"/>
          </a:avLst>
        </a:prstGeom>
        <a:solidFill>
          <a:schemeClr val="accent2">
            <a:hueOff val="-3450629"/>
            <a:satOff val="15286"/>
            <a:lumOff val="-5621"/>
            <a:alphaOff val="0"/>
          </a:schemeClr>
        </a:solidFill>
        <a:ln w="12700" cap="flat" cmpd="sng" algn="ctr">
          <a:solidFill>
            <a:schemeClr val="accent2">
              <a:hueOff val="-3450629"/>
              <a:satOff val="15286"/>
              <a:lumOff val="-5621"/>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375" tIns="241808" rIns="109375" bIns="241808" numCol="1" spcCol="1270" anchor="ctr" anchorCtr="0">
          <a:noAutofit/>
        </a:bodyPr>
        <a:lstStyle/>
        <a:p>
          <a:pPr marL="0" lvl="0" indent="0" algn="ctr" defTabSz="1511300">
            <a:lnSpc>
              <a:spcPct val="90000"/>
            </a:lnSpc>
            <a:spcBef>
              <a:spcPct val="0"/>
            </a:spcBef>
            <a:spcAft>
              <a:spcPct val="35000"/>
            </a:spcAft>
            <a:buNone/>
          </a:pPr>
          <a:r>
            <a:rPr lang="en-US" sz="3400" kern="1200"/>
            <a:t>Identify</a:t>
          </a:r>
        </a:p>
      </dsp:txBody>
      <dsp:txXfrm rot="-10800000">
        <a:off x="0" y="2886038"/>
        <a:ext cx="1537890" cy="946611"/>
      </dsp:txXfrm>
    </dsp:sp>
    <dsp:sp modelId="{790B1E0E-B1D8-44B4-ABC0-DC26A2C19177}">
      <dsp:nvSpPr>
        <dsp:cNvPr id="0" name=""/>
        <dsp:cNvSpPr/>
      </dsp:nvSpPr>
      <dsp:spPr>
        <a:xfrm>
          <a:off x="1537890" y="2886038"/>
          <a:ext cx="4613672" cy="946611"/>
        </a:xfrm>
        <a:prstGeom prst="rect">
          <a:avLst/>
        </a:prstGeom>
        <a:solidFill>
          <a:schemeClr val="accent2">
            <a:tint val="40000"/>
            <a:alpha val="90000"/>
            <a:hueOff val="-3648662"/>
            <a:satOff val="10440"/>
            <a:lumOff val="-695"/>
            <a:alphaOff val="0"/>
          </a:schemeClr>
        </a:solidFill>
        <a:ln w="12700" cap="flat" cmpd="sng" algn="ctr">
          <a:solidFill>
            <a:schemeClr val="accent2">
              <a:tint val="40000"/>
              <a:alpha val="90000"/>
              <a:hueOff val="-3648662"/>
              <a:satOff val="10440"/>
              <a:lumOff val="-69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3587" tIns="177800" rIns="93587" bIns="177800" numCol="1" spcCol="1270" anchor="ctr" anchorCtr="0">
          <a:noAutofit/>
        </a:bodyPr>
        <a:lstStyle/>
        <a:p>
          <a:pPr marL="0" lvl="0" indent="0" algn="l" defTabSz="622300">
            <a:lnSpc>
              <a:spcPct val="90000"/>
            </a:lnSpc>
            <a:spcBef>
              <a:spcPct val="0"/>
            </a:spcBef>
            <a:spcAft>
              <a:spcPct val="35000"/>
            </a:spcAft>
            <a:buNone/>
          </a:pPr>
          <a:r>
            <a:rPr lang="en-US" sz="1400" kern="1200" dirty="0"/>
            <a:t>Identify relevant sections that should be perused in more detail: circling important concepts and marking definitions, claims, arguments and conclusions </a:t>
          </a:r>
        </a:p>
      </dsp:txBody>
      <dsp:txXfrm>
        <a:off x="1537890" y="2886038"/>
        <a:ext cx="4613672" cy="946611"/>
      </dsp:txXfrm>
    </dsp:sp>
    <dsp:sp modelId="{25B0BC9B-89F9-4434-8400-345366DBC473}">
      <dsp:nvSpPr>
        <dsp:cNvPr id="0" name=""/>
        <dsp:cNvSpPr/>
      </dsp:nvSpPr>
      <dsp:spPr>
        <a:xfrm rot="10800000">
          <a:off x="0" y="1443916"/>
          <a:ext cx="1537890" cy="1456325"/>
        </a:xfrm>
        <a:prstGeom prst="upArrowCallout">
          <a:avLst>
            <a:gd name="adj1" fmla="val 5000"/>
            <a:gd name="adj2" fmla="val 10000"/>
            <a:gd name="adj3" fmla="val 15000"/>
            <a:gd name="adj4" fmla="val 64977"/>
          </a:avLst>
        </a:prstGeom>
        <a:solidFill>
          <a:schemeClr val="accent2">
            <a:hueOff val="-6901259"/>
            <a:satOff val="30573"/>
            <a:lumOff val="-11243"/>
            <a:alphaOff val="0"/>
          </a:schemeClr>
        </a:solidFill>
        <a:ln w="12700" cap="flat" cmpd="sng" algn="ctr">
          <a:solidFill>
            <a:schemeClr val="accent2">
              <a:hueOff val="-6901259"/>
              <a:satOff val="30573"/>
              <a:lumOff val="-1124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375" tIns="241808" rIns="109375" bIns="241808" numCol="1" spcCol="1270" anchor="ctr" anchorCtr="0">
          <a:noAutofit/>
        </a:bodyPr>
        <a:lstStyle/>
        <a:p>
          <a:pPr marL="0" lvl="0" indent="0" algn="ctr" defTabSz="1511300">
            <a:lnSpc>
              <a:spcPct val="90000"/>
            </a:lnSpc>
            <a:spcBef>
              <a:spcPct val="0"/>
            </a:spcBef>
            <a:spcAft>
              <a:spcPct val="35000"/>
            </a:spcAft>
            <a:buNone/>
          </a:pPr>
          <a:r>
            <a:rPr lang="en-US" sz="3400" kern="1200"/>
            <a:t>Decide</a:t>
          </a:r>
        </a:p>
      </dsp:txBody>
      <dsp:txXfrm rot="-10800000">
        <a:off x="0" y="1443916"/>
        <a:ext cx="1537890" cy="946611"/>
      </dsp:txXfrm>
    </dsp:sp>
    <dsp:sp modelId="{06DEB13B-2285-4CE2-9BC2-1BB7C56FFEFC}">
      <dsp:nvSpPr>
        <dsp:cNvPr id="0" name=""/>
        <dsp:cNvSpPr/>
      </dsp:nvSpPr>
      <dsp:spPr>
        <a:xfrm>
          <a:off x="1537890" y="1443916"/>
          <a:ext cx="4613672" cy="946611"/>
        </a:xfrm>
        <a:prstGeom prst="rect">
          <a:avLst/>
        </a:prstGeom>
        <a:solidFill>
          <a:schemeClr val="accent2">
            <a:tint val="40000"/>
            <a:alpha val="90000"/>
            <a:hueOff val="-7297324"/>
            <a:satOff val="20881"/>
            <a:lumOff val="-1389"/>
            <a:alphaOff val="0"/>
          </a:schemeClr>
        </a:solidFill>
        <a:ln w="12700" cap="flat" cmpd="sng" algn="ctr">
          <a:solidFill>
            <a:schemeClr val="accent2">
              <a:tint val="40000"/>
              <a:alpha val="90000"/>
              <a:hueOff val="-7297324"/>
              <a:satOff val="20881"/>
              <a:lumOff val="-138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3587" tIns="177800" rIns="93587" bIns="177800" numCol="1" spcCol="1270" anchor="ctr" anchorCtr="0">
          <a:noAutofit/>
        </a:bodyPr>
        <a:lstStyle/>
        <a:p>
          <a:pPr marL="0" lvl="0" indent="0" algn="l" defTabSz="622300">
            <a:lnSpc>
              <a:spcPct val="90000"/>
            </a:lnSpc>
            <a:spcBef>
              <a:spcPct val="0"/>
            </a:spcBef>
            <a:spcAft>
              <a:spcPct val="35000"/>
            </a:spcAft>
            <a:buNone/>
          </a:pPr>
          <a:r>
            <a:rPr lang="en-US" sz="1400" kern="1200" dirty="0"/>
            <a:t>Decide which parts of the text could be useful: a quick read through the abstract, table of contents, introduction and conclusion </a:t>
          </a:r>
        </a:p>
      </dsp:txBody>
      <dsp:txXfrm>
        <a:off x="1537890" y="1443916"/>
        <a:ext cx="4613672" cy="946611"/>
      </dsp:txXfrm>
    </dsp:sp>
    <dsp:sp modelId="{0EFEFC5A-AE62-441B-B486-AB1ADA299C57}">
      <dsp:nvSpPr>
        <dsp:cNvPr id="0" name=""/>
        <dsp:cNvSpPr/>
      </dsp:nvSpPr>
      <dsp:spPr>
        <a:xfrm rot="10800000">
          <a:off x="0" y="1793"/>
          <a:ext cx="1537890" cy="1456325"/>
        </a:xfrm>
        <a:prstGeom prst="upArrowCallout">
          <a:avLst>
            <a:gd name="adj1" fmla="val 5000"/>
            <a:gd name="adj2" fmla="val 10000"/>
            <a:gd name="adj3" fmla="val 15000"/>
            <a:gd name="adj4" fmla="val 64977"/>
          </a:avLst>
        </a:prstGeom>
        <a:solidFill>
          <a:schemeClr val="accent2">
            <a:hueOff val="-10351888"/>
            <a:satOff val="45859"/>
            <a:lumOff val="-16864"/>
            <a:alphaOff val="0"/>
          </a:schemeClr>
        </a:solidFill>
        <a:ln w="12700" cap="flat" cmpd="sng" algn="ctr">
          <a:solidFill>
            <a:schemeClr val="accent2">
              <a:hueOff val="-10351888"/>
              <a:satOff val="45859"/>
              <a:lumOff val="-1686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375" tIns="241808" rIns="109375" bIns="241808" numCol="1" spcCol="1270" anchor="ctr" anchorCtr="0">
          <a:noAutofit/>
        </a:bodyPr>
        <a:lstStyle/>
        <a:p>
          <a:pPr marL="0" lvl="0" indent="0" algn="ctr" defTabSz="1511300">
            <a:lnSpc>
              <a:spcPct val="90000"/>
            </a:lnSpc>
            <a:spcBef>
              <a:spcPct val="0"/>
            </a:spcBef>
            <a:spcAft>
              <a:spcPct val="35000"/>
            </a:spcAft>
            <a:buNone/>
          </a:pPr>
          <a:r>
            <a:rPr lang="en-US" sz="3400" kern="1200"/>
            <a:t>Review</a:t>
          </a:r>
        </a:p>
      </dsp:txBody>
      <dsp:txXfrm rot="-10800000">
        <a:off x="0" y="1793"/>
        <a:ext cx="1537890" cy="946611"/>
      </dsp:txXfrm>
    </dsp:sp>
    <dsp:sp modelId="{725A84D7-BCFE-494F-AF3F-336C85E6A4D7}">
      <dsp:nvSpPr>
        <dsp:cNvPr id="0" name=""/>
        <dsp:cNvSpPr/>
      </dsp:nvSpPr>
      <dsp:spPr>
        <a:xfrm>
          <a:off x="1537890" y="1793"/>
          <a:ext cx="4613672" cy="946611"/>
        </a:xfrm>
        <a:prstGeom prst="rect">
          <a:avLst/>
        </a:prstGeom>
        <a:solidFill>
          <a:schemeClr val="accent2">
            <a:tint val="40000"/>
            <a:alpha val="90000"/>
            <a:hueOff val="-10945986"/>
            <a:satOff val="31321"/>
            <a:lumOff val="-2084"/>
            <a:alphaOff val="0"/>
          </a:schemeClr>
        </a:solidFill>
        <a:ln w="12700" cap="flat" cmpd="sng" algn="ctr">
          <a:solidFill>
            <a:schemeClr val="accent2">
              <a:tint val="40000"/>
              <a:alpha val="90000"/>
              <a:hueOff val="-10945986"/>
              <a:satOff val="31321"/>
              <a:lumOff val="-208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3587" tIns="177800" rIns="93587" bIns="177800" numCol="1" spcCol="1270" anchor="ctr" anchorCtr="0">
          <a:noAutofit/>
        </a:bodyPr>
        <a:lstStyle/>
        <a:p>
          <a:pPr marL="0" lvl="0" indent="0" algn="l" defTabSz="622300">
            <a:lnSpc>
              <a:spcPct val="90000"/>
            </a:lnSpc>
            <a:spcBef>
              <a:spcPct val="0"/>
            </a:spcBef>
            <a:spcAft>
              <a:spcPct val="35000"/>
            </a:spcAft>
            <a:buNone/>
          </a:pPr>
          <a:r>
            <a:rPr lang="en-US" sz="1400" kern="1200" dirty="0"/>
            <a:t>Review whether the selection is justified: skimming through the text</a:t>
          </a:r>
        </a:p>
      </dsp:txBody>
      <dsp:txXfrm>
        <a:off x="1537890" y="1793"/>
        <a:ext cx="4613672" cy="9466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08C2F3-0BB6-4FE8-A43C-357CD36DF4BD}">
      <dsp:nvSpPr>
        <dsp:cNvPr id="0" name=""/>
        <dsp:cNvSpPr/>
      </dsp:nvSpPr>
      <dsp:spPr>
        <a:xfrm>
          <a:off x="0" y="4122"/>
          <a:ext cx="6151562" cy="8781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1EF7F2-BC70-4EB5-9C00-AC79DC909371}">
      <dsp:nvSpPr>
        <dsp:cNvPr id="0" name=""/>
        <dsp:cNvSpPr/>
      </dsp:nvSpPr>
      <dsp:spPr>
        <a:xfrm>
          <a:off x="265625" y="201695"/>
          <a:ext cx="482955" cy="4829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4240CDD-93E8-4F45-8780-0A4637BBF4D6}">
      <dsp:nvSpPr>
        <dsp:cNvPr id="0" name=""/>
        <dsp:cNvSpPr/>
      </dsp:nvSpPr>
      <dsp:spPr>
        <a:xfrm>
          <a:off x="1014206" y="4122"/>
          <a:ext cx="5137356" cy="878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932" tIns="92932" rIns="92932" bIns="92932" numCol="1" spcCol="1270" anchor="ctr" anchorCtr="0">
          <a:noAutofit/>
        </a:bodyPr>
        <a:lstStyle/>
        <a:p>
          <a:pPr marL="0" lvl="0" indent="0" algn="l" defTabSz="844550">
            <a:lnSpc>
              <a:spcPct val="90000"/>
            </a:lnSpc>
            <a:spcBef>
              <a:spcPct val="0"/>
            </a:spcBef>
            <a:spcAft>
              <a:spcPct val="35000"/>
            </a:spcAft>
            <a:buNone/>
          </a:pPr>
          <a:r>
            <a:rPr lang="en-GB" sz="1900" b="1" kern="1200"/>
            <a:t>Claims of fact</a:t>
          </a:r>
          <a:endParaRPr lang="en-US" sz="1900" kern="1200"/>
        </a:p>
      </dsp:txBody>
      <dsp:txXfrm>
        <a:off x="1014206" y="4122"/>
        <a:ext cx="5137356" cy="878100"/>
      </dsp:txXfrm>
    </dsp:sp>
    <dsp:sp modelId="{E75E13E5-25B6-459D-A0BE-E4D9800DE981}">
      <dsp:nvSpPr>
        <dsp:cNvPr id="0" name=""/>
        <dsp:cNvSpPr/>
      </dsp:nvSpPr>
      <dsp:spPr>
        <a:xfrm>
          <a:off x="0" y="1101748"/>
          <a:ext cx="6151562" cy="8781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CC9FBF-89F3-4C4E-8C0A-B2DC830A0D56}">
      <dsp:nvSpPr>
        <dsp:cNvPr id="0" name=""/>
        <dsp:cNvSpPr/>
      </dsp:nvSpPr>
      <dsp:spPr>
        <a:xfrm>
          <a:off x="265625" y="1299321"/>
          <a:ext cx="482955" cy="482955"/>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D734115-8B1B-48C1-8FC6-B3B2327B6998}">
      <dsp:nvSpPr>
        <dsp:cNvPr id="0" name=""/>
        <dsp:cNvSpPr/>
      </dsp:nvSpPr>
      <dsp:spPr>
        <a:xfrm>
          <a:off x="1014206" y="1101748"/>
          <a:ext cx="5137356" cy="878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932" tIns="92932" rIns="92932" bIns="92932" numCol="1" spcCol="1270" anchor="ctr" anchorCtr="0">
          <a:noAutofit/>
        </a:bodyPr>
        <a:lstStyle/>
        <a:p>
          <a:pPr marL="0" lvl="0" indent="0" algn="l" defTabSz="844550">
            <a:lnSpc>
              <a:spcPct val="90000"/>
            </a:lnSpc>
            <a:spcBef>
              <a:spcPct val="0"/>
            </a:spcBef>
            <a:spcAft>
              <a:spcPct val="35000"/>
            </a:spcAft>
            <a:buNone/>
          </a:pPr>
          <a:r>
            <a:rPr lang="en-GB" sz="1900" b="1" kern="1200"/>
            <a:t>Claims of value</a:t>
          </a:r>
          <a:endParaRPr lang="en-US" sz="1900" kern="1200"/>
        </a:p>
      </dsp:txBody>
      <dsp:txXfrm>
        <a:off x="1014206" y="1101748"/>
        <a:ext cx="5137356" cy="878100"/>
      </dsp:txXfrm>
    </dsp:sp>
    <dsp:sp modelId="{AAF8F3D7-F080-4CD4-B764-BCF679D71B53}">
      <dsp:nvSpPr>
        <dsp:cNvPr id="0" name=""/>
        <dsp:cNvSpPr/>
      </dsp:nvSpPr>
      <dsp:spPr>
        <a:xfrm>
          <a:off x="0" y="2199374"/>
          <a:ext cx="6151562" cy="8781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A7D33E-F766-48A5-BDFF-82ED9A2C40D8}">
      <dsp:nvSpPr>
        <dsp:cNvPr id="0" name=""/>
        <dsp:cNvSpPr/>
      </dsp:nvSpPr>
      <dsp:spPr>
        <a:xfrm>
          <a:off x="265625" y="2396947"/>
          <a:ext cx="482955" cy="482955"/>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9580783-B839-4A96-8068-16DA20AA3235}">
      <dsp:nvSpPr>
        <dsp:cNvPr id="0" name=""/>
        <dsp:cNvSpPr/>
      </dsp:nvSpPr>
      <dsp:spPr>
        <a:xfrm>
          <a:off x="1014206" y="2199374"/>
          <a:ext cx="5137356" cy="878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932" tIns="92932" rIns="92932" bIns="92932" numCol="1" spcCol="1270" anchor="ctr" anchorCtr="0">
          <a:noAutofit/>
        </a:bodyPr>
        <a:lstStyle/>
        <a:p>
          <a:pPr marL="0" lvl="0" indent="0" algn="l" defTabSz="844550">
            <a:lnSpc>
              <a:spcPct val="90000"/>
            </a:lnSpc>
            <a:spcBef>
              <a:spcPct val="0"/>
            </a:spcBef>
            <a:spcAft>
              <a:spcPct val="35000"/>
            </a:spcAft>
            <a:buNone/>
          </a:pPr>
          <a:r>
            <a:rPr lang="en-GB" sz="1900" b="1" kern="1200"/>
            <a:t>Claims of policy</a:t>
          </a:r>
          <a:endParaRPr lang="en-US" sz="1900" kern="1200"/>
        </a:p>
      </dsp:txBody>
      <dsp:txXfrm>
        <a:off x="1014206" y="2199374"/>
        <a:ext cx="5137356" cy="878100"/>
      </dsp:txXfrm>
    </dsp:sp>
    <dsp:sp modelId="{2B8D429D-6041-435B-BE44-987BDB585453}">
      <dsp:nvSpPr>
        <dsp:cNvPr id="0" name=""/>
        <dsp:cNvSpPr/>
      </dsp:nvSpPr>
      <dsp:spPr>
        <a:xfrm>
          <a:off x="0" y="3297000"/>
          <a:ext cx="6151562" cy="8781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4652C0-71A4-4F8C-A702-50C4D6D4750F}">
      <dsp:nvSpPr>
        <dsp:cNvPr id="0" name=""/>
        <dsp:cNvSpPr/>
      </dsp:nvSpPr>
      <dsp:spPr>
        <a:xfrm>
          <a:off x="265625" y="3494573"/>
          <a:ext cx="482955" cy="4829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28F12D7-F2BE-45E0-B469-7A3F3F2EC745}">
      <dsp:nvSpPr>
        <dsp:cNvPr id="0" name=""/>
        <dsp:cNvSpPr/>
      </dsp:nvSpPr>
      <dsp:spPr>
        <a:xfrm>
          <a:off x="1014206" y="3297000"/>
          <a:ext cx="5137356" cy="878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932" tIns="92932" rIns="92932" bIns="92932" numCol="1" spcCol="1270" anchor="ctr" anchorCtr="0">
          <a:noAutofit/>
        </a:bodyPr>
        <a:lstStyle/>
        <a:p>
          <a:pPr marL="0" lvl="0" indent="0" algn="l" defTabSz="844550">
            <a:lnSpc>
              <a:spcPct val="90000"/>
            </a:lnSpc>
            <a:spcBef>
              <a:spcPct val="0"/>
            </a:spcBef>
            <a:spcAft>
              <a:spcPct val="35000"/>
            </a:spcAft>
            <a:buNone/>
          </a:pPr>
          <a:r>
            <a:rPr lang="en-US" sz="1900" b="1" kern="1200"/>
            <a:t>Concepts and interpretations</a:t>
          </a:r>
          <a:r>
            <a:rPr lang="zh-CN" sz="1900" b="1" kern="1200"/>
            <a:t> </a:t>
          </a:r>
          <a:endParaRPr lang="en-US" sz="1900" kern="1200"/>
        </a:p>
      </dsp:txBody>
      <dsp:txXfrm>
        <a:off x="1014206" y="3297000"/>
        <a:ext cx="5137356" cy="878100"/>
      </dsp:txXfrm>
    </dsp:sp>
    <dsp:sp modelId="{4E3FAE6D-E81B-4D9E-AAEB-F08518975951}">
      <dsp:nvSpPr>
        <dsp:cNvPr id="0" name=""/>
        <dsp:cNvSpPr/>
      </dsp:nvSpPr>
      <dsp:spPr>
        <a:xfrm>
          <a:off x="0" y="4394626"/>
          <a:ext cx="6151562" cy="8781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F579BA-4E9D-4980-BCAA-3F2F608FDFC0}">
      <dsp:nvSpPr>
        <dsp:cNvPr id="0" name=""/>
        <dsp:cNvSpPr/>
      </dsp:nvSpPr>
      <dsp:spPr>
        <a:xfrm>
          <a:off x="265625" y="4592199"/>
          <a:ext cx="482955" cy="48295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7D2BBE9-FB56-4410-881F-2119A02557CE}">
      <dsp:nvSpPr>
        <dsp:cNvPr id="0" name=""/>
        <dsp:cNvSpPr/>
      </dsp:nvSpPr>
      <dsp:spPr>
        <a:xfrm>
          <a:off x="1014206" y="4394626"/>
          <a:ext cx="5137356" cy="878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932" tIns="92932" rIns="92932" bIns="92932" numCol="1" spcCol="1270" anchor="ctr" anchorCtr="0">
          <a:noAutofit/>
        </a:bodyPr>
        <a:lstStyle/>
        <a:p>
          <a:pPr marL="0" lvl="0" indent="0" algn="l" defTabSz="844550">
            <a:lnSpc>
              <a:spcPct val="90000"/>
            </a:lnSpc>
            <a:spcBef>
              <a:spcPct val="0"/>
            </a:spcBef>
            <a:spcAft>
              <a:spcPct val="35000"/>
            </a:spcAft>
            <a:buNone/>
          </a:pPr>
          <a:r>
            <a:rPr lang="en-US" sz="1900" b="1" kern="1200"/>
            <a:t>Authority</a:t>
          </a:r>
          <a:r>
            <a:rPr lang="zh-CN" sz="1900" b="1" kern="1200"/>
            <a:t> </a:t>
          </a:r>
          <a:endParaRPr lang="en-US" sz="1900" kern="1200"/>
        </a:p>
      </dsp:txBody>
      <dsp:txXfrm>
        <a:off x="1014206" y="4394626"/>
        <a:ext cx="5137356" cy="8781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D826F3-D297-4008-9B0F-2C79D5993D40}">
      <dsp:nvSpPr>
        <dsp:cNvPr id="0" name=""/>
        <dsp:cNvSpPr/>
      </dsp:nvSpPr>
      <dsp:spPr>
        <a:xfrm>
          <a:off x="441971" y="11610"/>
          <a:ext cx="1509048" cy="14992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CA7A3BA-8319-44DB-AD7B-3BDED1307F9F}">
      <dsp:nvSpPr>
        <dsp:cNvPr id="0" name=""/>
        <dsp:cNvSpPr/>
      </dsp:nvSpPr>
      <dsp:spPr>
        <a:xfrm>
          <a:off x="441971" y="1643212"/>
          <a:ext cx="4311566" cy="6425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600200">
            <a:lnSpc>
              <a:spcPct val="100000"/>
            </a:lnSpc>
            <a:spcBef>
              <a:spcPct val="0"/>
            </a:spcBef>
            <a:spcAft>
              <a:spcPct val="35000"/>
            </a:spcAft>
            <a:buNone/>
            <a:defRPr b="1"/>
          </a:pPr>
          <a:r>
            <a:rPr lang="en-US" sz="3600" kern="1200"/>
            <a:t>Research questions</a:t>
          </a:r>
        </a:p>
      </dsp:txBody>
      <dsp:txXfrm>
        <a:off x="441971" y="1643212"/>
        <a:ext cx="4311566" cy="642521"/>
      </dsp:txXfrm>
    </dsp:sp>
    <dsp:sp modelId="{E0C3E5BB-358D-4920-9A20-38B1A1E40020}">
      <dsp:nvSpPr>
        <dsp:cNvPr id="0" name=""/>
        <dsp:cNvSpPr/>
      </dsp:nvSpPr>
      <dsp:spPr>
        <a:xfrm>
          <a:off x="441971" y="2347309"/>
          <a:ext cx="4311566" cy="743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US" sz="1700" kern="1200"/>
            <a:t>Researcher’s own questions</a:t>
          </a:r>
          <a:endParaRPr lang="en-GB" sz="1700" kern="1200"/>
        </a:p>
        <a:p>
          <a:pPr marL="0" lvl="0" indent="0" algn="l" defTabSz="755650">
            <a:lnSpc>
              <a:spcPct val="100000"/>
            </a:lnSpc>
            <a:spcBef>
              <a:spcPct val="0"/>
            </a:spcBef>
            <a:spcAft>
              <a:spcPct val="35000"/>
            </a:spcAft>
            <a:buNone/>
          </a:pPr>
          <a:r>
            <a:rPr lang="en-GB" sz="1700" kern="1200"/>
            <a:t>Influence from the literature review</a:t>
          </a:r>
        </a:p>
      </dsp:txBody>
      <dsp:txXfrm>
        <a:off x="441971" y="2347309"/>
        <a:ext cx="4311566" cy="743055"/>
      </dsp:txXfrm>
    </dsp:sp>
    <dsp:sp modelId="{8E7B850F-EBD5-4AD3-A51D-D662881A3339}">
      <dsp:nvSpPr>
        <dsp:cNvPr id="0" name=""/>
        <dsp:cNvSpPr/>
      </dsp:nvSpPr>
      <dsp:spPr>
        <a:xfrm>
          <a:off x="5508062" y="11610"/>
          <a:ext cx="1509048" cy="14992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0500E40-AEEB-4182-965A-6F46E0C2F0B1}">
      <dsp:nvSpPr>
        <dsp:cNvPr id="0" name=""/>
        <dsp:cNvSpPr/>
      </dsp:nvSpPr>
      <dsp:spPr>
        <a:xfrm>
          <a:off x="5508062" y="1643212"/>
          <a:ext cx="4311566" cy="6425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600200">
            <a:lnSpc>
              <a:spcPct val="100000"/>
            </a:lnSpc>
            <a:spcBef>
              <a:spcPct val="0"/>
            </a:spcBef>
            <a:spcAft>
              <a:spcPct val="35000"/>
            </a:spcAft>
            <a:buNone/>
            <a:defRPr b="1"/>
          </a:pPr>
          <a:r>
            <a:rPr lang="en-US" sz="3600" kern="1200"/>
            <a:t>Common themes </a:t>
          </a:r>
          <a:endParaRPr lang="en-GB" sz="3600" kern="1200"/>
        </a:p>
      </dsp:txBody>
      <dsp:txXfrm>
        <a:off x="5508062" y="1643212"/>
        <a:ext cx="4311566" cy="642521"/>
      </dsp:txXfrm>
    </dsp:sp>
    <dsp:sp modelId="{E0F6AD1B-64A9-4D23-AB15-8A2C89D70529}">
      <dsp:nvSpPr>
        <dsp:cNvPr id="0" name=""/>
        <dsp:cNvSpPr/>
      </dsp:nvSpPr>
      <dsp:spPr>
        <a:xfrm>
          <a:off x="5508062" y="2347309"/>
          <a:ext cx="4311566" cy="743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US" sz="1700" kern="1200"/>
            <a:t>Can be identified by comparing summary records or by indexing or coding different resources with keywords</a:t>
          </a:r>
          <a:endParaRPr lang="en-GB" sz="1700" kern="1200"/>
        </a:p>
      </dsp:txBody>
      <dsp:txXfrm>
        <a:off x="5508062" y="2347309"/>
        <a:ext cx="4311566" cy="743055"/>
      </dsp:txXfrm>
    </dsp:sp>
  </dsp:spTree>
</dsp:drawing>
</file>

<file path=ppt/diagrams/layout1.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15B198-C15A-40EB-8E66-34B8AA599AE8}" type="datetimeFigureOut">
              <a:rPr lang="en-GB" smtClean="0"/>
              <a:t>11/02/2023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6642AA-6477-47D2-9BBC-0EC28AF59F42}" type="slidenum">
              <a:rPr lang="en-GB" smtClean="0"/>
              <a:t>‹#›</a:t>
            </a:fld>
            <a:endParaRPr lang="en-GB"/>
          </a:p>
        </p:txBody>
      </p:sp>
    </p:spTree>
    <p:extLst>
      <p:ext uri="{BB962C8B-B14F-4D97-AF65-F5344CB8AC3E}">
        <p14:creationId xmlns:p14="http://schemas.microsoft.com/office/powerpoint/2010/main" val="3809601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EAA2FF7-1E64-4236-9C19-9DC911B90C04}" type="datetimeFigureOut">
              <a:rPr lang="en-GB" smtClean="0"/>
              <a:t>11/02/2023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140009691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EAA2FF7-1E64-4236-9C19-9DC911B90C04}" type="datetimeFigureOut">
              <a:rPr lang="en-GB" smtClean="0"/>
              <a:t>11/02/2023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26913104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EAA2FF7-1E64-4236-9C19-9DC911B90C04}" type="datetimeFigureOut">
              <a:rPr lang="en-GB" smtClean="0"/>
              <a:t>11/02/2023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77400892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1EAA2FF7-1E64-4236-9C19-9DC911B90C04}" type="datetimeFigureOut">
              <a:rPr lang="en-GB" smtClean="0"/>
              <a:t>11/02/2023</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31201854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1EAA2FF7-1E64-4236-9C19-9DC911B90C04}" type="datetimeFigureOut">
              <a:rPr lang="en-GB" smtClean="0"/>
              <a:t>11/02/2023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3B94AF-F3D6-4B37-80BA-8650947B8487}"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8184053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EAA2FF7-1E64-4236-9C19-9DC911B90C04}" type="datetimeFigureOut">
              <a:rPr lang="en-GB" smtClean="0"/>
              <a:t>11/02/2023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24609846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AA2FF7-1E64-4236-9C19-9DC911B90C04}" type="datetimeFigureOut">
              <a:rPr lang="en-GB" smtClean="0"/>
              <a:t>11/02/2023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14711986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1EAA2FF7-1E64-4236-9C19-9DC911B90C04}" type="datetimeFigureOut">
              <a:rPr lang="en-GB" smtClean="0"/>
              <a:t>11/02/2023</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26463923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1EAA2FF7-1E64-4236-9C19-9DC911B90C04}" type="datetimeFigureOut">
              <a:rPr lang="en-GB" smtClean="0"/>
              <a:t>11/02/2023</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17784596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AA2FF7-1E64-4236-9C19-9DC911B90C04}" type="datetimeFigureOut">
              <a:rPr lang="en-GB" smtClean="0"/>
              <a:t>11/02/2023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15833340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AA2FF7-1E64-4236-9C19-9DC911B90C04}" type="datetimeFigureOut">
              <a:rPr lang="en-GB" smtClean="0"/>
              <a:t>11/02/2023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37829572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EAA2FF7-1E64-4236-9C19-9DC911B90C04}" type="datetimeFigureOut">
              <a:rPr lang="en-GB" smtClean="0"/>
              <a:t>11/02/2023</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133B94AF-F3D6-4B37-80BA-8650947B8487}" type="slidenum">
              <a:rPr lang="en-GB" smtClean="0"/>
              <a:t>‹#›</a:t>
            </a:fld>
            <a:endParaRPr lang="en-GB"/>
          </a:p>
        </p:txBody>
      </p:sp>
    </p:spTree>
    <p:extLst>
      <p:ext uri="{BB962C8B-B14F-4D97-AF65-F5344CB8AC3E}">
        <p14:creationId xmlns:p14="http://schemas.microsoft.com/office/powerpoint/2010/main" val="353228314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ext&#10;&#10;Description automatically generated with medium confidence">
            <a:extLst>
              <a:ext uri="{FF2B5EF4-FFF2-40B4-BE49-F238E27FC236}">
                <a16:creationId xmlns:a16="http://schemas.microsoft.com/office/drawing/2014/main" id="{E4D2DD3D-E223-4B97-8851-218B404F9848}"/>
              </a:ext>
            </a:extLst>
          </p:cNvPr>
          <p:cNvPicPr/>
          <p:nvPr/>
        </p:nvPicPr>
        <p:blipFill rotWithShape="1">
          <a:blip r:embed="rId2" cstate="print">
            <a:extLst>
              <a:ext uri="{28A0092B-C50C-407E-A947-70E740481C1C}">
                <a14:useLocalDpi xmlns:a14="http://schemas.microsoft.com/office/drawing/2010/main" val="0"/>
              </a:ext>
            </a:extLst>
          </a:blip>
          <a:srcRect t="259"/>
          <a:stretch/>
        </p:blipFill>
        <p:spPr bwMode="auto">
          <a:xfrm>
            <a:off x="1695424" y="1439884"/>
            <a:ext cx="3181375" cy="4422436"/>
          </a:xfrm>
          <a:prstGeom prst="rect">
            <a:avLst/>
          </a:prstGeom>
          <a:ln>
            <a:noFill/>
          </a:ln>
          <a:extLst>
            <a:ext uri="{53640926-AAD7-44D8-BBD7-CCE9431645EC}">
              <a14:shadowObscured xmlns:a14="http://schemas.microsoft.com/office/drawing/2010/main"/>
            </a:ext>
          </a:extLst>
        </p:spPr>
      </p:pic>
      <p:sp>
        <p:nvSpPr>
          <p:cNvPr id="3" name="Content Placeholder 4">
            <a:extLst>
              <a:ext uri="{FF2B5EF4-FFF2-40B4-BE49-F238E27FC236}">
                <a16:creationId xmlns:a16="http://schemas.microsoft.com/office/drawing/2014/main" id="{E2E9DC59-EA06-425C-BCBE-3F531EBD48E6}"/>
              </a:ext>
            </a:extLst>
          </p:cNvPr>
          <p:cNvSpPr txBox="1">
            <a:spLocks/>
          </p:cNvSpPr>
          <p:nvPr/>
        </p:nvSpPr>
        <p:spPr>
          <a:xfrm>
            <a:off x="5310329" y="1439884"/>
            <a:ext cx="5002071" cy="4422436"/>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spcAft>
                <a:spcPts val="600"/>
              </a:spcAft>
              <a:buFont typeface="Arial" panose="020B0604020202020204" pitchFamily="34" charset="0"/>
              <a:buNone/>
            </a:pPr>
            <a:r>
              <a:rPr lang="en-GB" sz="4400" b="1" dirty="0">
                <a:solidFill>
                  <a:schemeClr val="bg1">
                    <a:lumMod val="50000"/>
                  </a:schemeClr>
                </a:solidFill>
              </a:rPr>
              <a:t>Management and Business Research</a:t>
            </a:r>
          </a:p>
          <a:p>
            <a:pPr>
              <a:buFont typeface="Arial" panose="020B0604020202020204" pitchFamily="34" charset="0"/>
              <a:buChar char="©"/>
            </a:pPr>
            <a:r>
              <a:rPr lang="en-GB" sz="2800" dirty="0">
                <a:solidFill>
                  <a:schemeClr val="bg1">
                    <a:lumMod val="65000"/>
                  </a:schemeClr>
                </a:solidFill>
              </a:rPr>
              <a:t>Mark </a:t>
            </a:r>
            <a:r>
              <a:rPr lang="en-GB" sz="2800" dirty="0" err="1">
                <a:solidFill>
                  <a:schemeClr val="bg1">
                    <a:lumMod val="65000"/>
                  </a:schemeClr>
                </a:solidFill>
              </a:rPr>
              <a:t>Easterby</a:t>
            </a:r>
            <a:r>
              <a:rPr lang="en-GB" sz="2800" dirty="0">
                <a:solidFill>
                  <a:schemeClr val="bg1">
                    <a:lumMod val="65000"/>
                  </a:schemeClr>
                </a:solidFill>
              </a:rPr>
              <a:t>-Smith, Richard Thorpe, Lena J. Jaspersen and Danat Valizade</a:t>
            </a:r>
          </a:p>
        </p:txBody>
      </p:sp>
    </p:spTree>
    <p:extLst>
      <p:ext uri="{BB962C8B-B14F-4D97-AF65-F5344CB8AC3E}">
        <p14:creationId xmlns:p14="http://schemas.microsoft.com/office/powerpoint/2010/main" val="21870682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5EB0D-76CF-41E6-9A37-670808E24EAE}"/>
              </a:ext>
            </a:extLst>
          </p:cNvPr>
          <p:cNvSpPr>
            <a:spLocks noGrp="1"/>
          </p:cNvSpPr>
          <p:nvPr>
            <p:ph type="ctrTitle"/>
          </p:nvPr>
        </p:nvSpPr>
        <p:spPr>
          <a:xfrm>
            <a:off x="5498590" y="988741"/>
            <a:ext cx="5888754" cy="4880518"/>
          </a:xfrm>
          <a:noFill/>
          <a:ln>
            <a:noFill/>
          </a:ln>
        </p:spPr>
        <p:txBody>
          <a:bodyPr wrap="square">
            <a:normAutofit/>
          </a:bodyPr>
          <a:lstStyle/>
          <a:p>
            <a:pPr algn="l"/>
            <a:r>
              <a:rPr lang="en-GB" sz="4800" dirty="0">
                <a:solidFill>
                  <a:schemeClr val="tx1"/>
                </a:solidFill>
              </a:rPr>
              <a:t>Evaluating literature</a:t>
            </a:r>
          </a:p>
        </p:txBody>
      </p:sp>
      <p:sp>
        <p:nvSpPr>
          <p:cNvPr id="8" name="Rectangle 7">
            <a:extLst>
              <a:ext uri="{FF2B5EF4-FFF2-40B4-BE49-F238E27FC236}">
                <a16:creationId xmlns:a16="http://schemas.microsoft.com/office/drawing/2014/main" id="{6E5BD17F-C95C-40ED-8D04-03295D46F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bg2">
              <a:alpha val="8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0" name="Rectangle 9">
            <a:extLst>
              <a:ext uri="{FF2B5EF4-FFF2-40B4-BE49-F238E27FC236}">
                <a16:creationId xmlns:a16="http://schemas.microsoft.com/office/drawing/2014/main" id="{4203DEB5-0B19-4F8E-84E2-00F5861C96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3215640" cy="68580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ubtitle 2">
            <a:extLst>
              <a:ext uri="{FF2B5EF4-FFF2-40B4-BE49-F238E27FC236}">
                <a16:creationId xmlns:a16="http://schemas.microsoft.com/office/drawing/2014/main" id="{CF8D5B39-C181-497E-86CB-BCDB2C278670}"/>
              </a:ext>
            </a:extLst>
          </p:cNvPr>
          <p:cNvSpPr txBox="1">
            <a:spLocks/>
          </p:cNvSpPr>
          <p:nvPr/>
        </p:nvSpPr>
        <p:spPr>
          <a:xfrm>
            <a:off x="1269492" y="2110251"/>
            <a:ext cx="3215640" cy="2843560"/>
          </a:xfrm>
          <a:prstGeom prst="rect">
            <a:avLst/>
          </a:prstGeom>
          <a:noFill/>
        </p:spPr>
        <p:txBody>
          <a:bodyPr vert="horz" lIns="91440" tIns="45720" rIns="91440" bIns="45720" rtlCol="0" anchor="ctr">
            <a:normAutofit/>
          </a:bodyPr>
          <a:lstStyle>
            <a:lvl1pPr marL="0" indent="0" algn="ctr" defTabSz="914400" rtl="0" eaLnBrk="1" latinLnBrk="0" hangingPunct="1">
              <a:lnSpc>
                <a:spcPct val="100000"/>
              </a:lnSpc>
              <a:spcBef>
                <a:spcPts val="1000"/>
              </a:spcBef>
              <a:buClr>
                <a:schemeClr val="accent2"/>
              </a:buClr>
              <a:buFont typeface="Arial" panose="020B0604020202020204" pitchFamily="34" charset="0"/>
              <a:buNone/>
              <a:defRPr sz="2000" kern="1200">
                <a:solidFill>
                  <a:schemeClr val="tx1">
                    <a:lumMod val="75000"/>
                    <a:lumOff val="25000"/>
                  </a:schemeClr>
                </a:solidFill>
                <a:latin typeface="+mn-lt"/>
                <a:ea typeface="+mn-ea"/>
                <a:cs typeface="+mn-cs"/>
              </a:defRPr>
            </a:lvl1pPr>
            <a:lvl2pPr marL="457200" indent="0" algn="ctr" defTabSz="914400" rtl="0" eaLnBrk="1" latinLnBrk="0" hangingPunct="1">
              <a:lnSpc>
                <a:spcPct val="100000"/>
              </a:lnSpc>
              <a:spcBef>
                <a:spcPts val="1000"/>
              </a:spcBef>
              <a:buClr>
                <a:schemeClr val="accent2"/>
              </a:buClr>
              <a:buFont typeface="Arial" panose="020B0604020202020204" pitchFamily="34" charset="0"/>
              <a:buNone/>
              <a:defRPr sz="2000" kern="1200">
                <a:solidFill>
                  <a:schemeClr val="tx1">
                    <a:lumMod val="85000"/>
                    <a:lumOff val="15000"/>
                  </a:schemeClr>
                </a:solidFill>
                <a:latin typeface="+mn-lt"/>
                <a:ea typeface="+mn-ea"/>
                <a:cs typeface="+mn-cs"/>
              </a:defRPr>
            </a:lvl2pPr>
            <a:lvl3pPr marL="914400" indent="0" algn="ctr" defTabSz="914400" rtl="0" eaLnBrk="1" latinLnBrk="0" hangingPunct="1">
              <a:lnSpc>
                <a:spcPct val="100000"/>
              </a:lnSpc>
              <a:spcBef>
                <a:spcPts val="1000"/>
              </a:spcBef>
              <a:buClr>
                <a:schemeClr val="accent2"/>
              </a:buClr>
              <a:buFont typeface="Arial" panose="020B0604020202020204" pitchFamily="34" charset="0"/>
              <a:buNone/>
              <a:defRPr sz="1800" kern="1200">
                <a:solidFill>
                  <a:schemeClr val="tx1">
                    <a:lumMod val="85000"/>
                    <a:lumOff val="15000"/>
                  </a:schemeClr>
                </a:solidFill>
                <a:latin typeface="+mn-lt"/>
                <a:ea typeface="+mn-ea"/>
                <a:cs typeface="+mn-cs"/>
              </a:defRPr>
            </a:lvl3pPr>
            <a:lvl4pPr marL="13716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lumMod val="85000"/>
                    <a:lumOff val="15000"/>
                  </a:schemeClr>
                </a:solidFill>
                <a:latin typeface="+mn-lt"/>
                <a:ea typeface="+mn-ea"/>
                <a:cs typeface="+mn-cs"/>
              </a:defRPr>
            </a:lvl4pPr>
            <a:lvl5pPr marL="18288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lumMod val="85000"/>
                    <a:lumOff val="15000"/>
                  </a:schemeClr>
                </a:solidFill>
                <a:latin typeface="+mn-lt"/>
                <a:ea typeface="+mn-ea"/>
                <a:cs typeface="+mn-cs"/>
              </a:defRPr>
            </a:lvl5pPr>
            <a:lvl6pPr marL="22860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00000"/>
              </a:lnSpc>
              <a:spcBef>
                <a:spcPts val="1000"/>
              </a:spcBef>
              <a:buClr>
                <a:schemeClr val="accent2"/>
              </a:buClr>
              <a:buFont typeface="Arial" panose="020B0604020202020204" pitchFamily="34" charset="0"/>
              <a:buNone/>
              <a:defRPr sz="1600" kern="1200" baseline="0">
                <a:solidFill>
                  <a:schemeClr val="tx1"/>
                </a:solidFill>
                <a:latin typeface="+mn-lt"/>
                <a:ea typeface="+mn-ea"/>
                <a:cs typeface="+mn-cs"/>
              </a:defRPr>
            </a:lvl8pPr>
            <a:lvl9pPr marL="3657600" indent="0" algn="ctr" defTabSz="914400" rtl="0" eaLnBrk="1" latinLnBrk="0" hangingPunct="1">
              <a:lnSpc>
                <a:spcPct val="100000"/>
              </a:lnSpc>
              <a:spcBef>
                <a:spcPts val="1000"/>
              </a:spcBef>
              <a:buClr>
                <a:schemeClr val="accent2"/>
              </a:buClr>
              <a:buFont typeface="Arial" panose="020B0604020202020204" pitchFamily="34" charset="0"/>
              <a:buNone/>
              <a:defRPr sz="1600" kern="1200" baseline="0">
                <a:solidFill>
                  <a:schemeClr val="tx1"/>
                </a:solidFill>
                <a:latin typeface="+mn-lt"/>
                <a:ea typeface="+mn-ea"/>
                <a:cs typeface="+mn-cs"/>
              </a:defRPr>
            </a:lvl9pPr>
          </a:lstStyle>
          <a:p>
            <a:pPr algn="r"/>
            <a:r>
              <a:rPr lang="en-GB" dirty="0">
                <a:solidFill>
                  <a:srgbClr val="FFFFFF"/>
                </a:solidFill>
              </a:rPr>
              <a:t>MBR 7</a:t>
            </a:r>
            <a:r>
              <a:rPr lang="en-GB" baseline="30000" dirty="0">
                <a:solidFill>
                  <a:srgbClr val="FFFFFF"/>
                </a:solidFill>
              </a:rPr>
              <a:t>th</a:t>
            </a:r>
            <a:r>
              <a:rPr lang="en-GB" dirty="0">
                <a:solidFill>
                  <a:srgbClr val="FFFFFF"/>
                </a:solidFill>
              </a:rPr>
              <a:t> </a:t>
            </a:r>
            <a:r>
              <a:rPr lang="en-GB" dirty="0" err="1">
                <a:solidFill>
                  <a:srgbClr val="FFFFFF"/>
                </a:solidFill>
              </a:rPr>
              <a:t>ed</a:t>
            </a:r>
            <a:endParaRPr lang="en-GB" dirty="0">
              <a:solidFill>
                <a:srgbClr val="FFFFFF"/>
              </a:solidFill>
            </a:endParaRPr>
          </a:p>
          <a:p>
            <a:pPr algn="r"/>
            <a:r>
              <a:rPr lang="en-GB" dirty="0">
                <a:solidFill>
                  <a:srgbClr val="FFFFFF"/>
                </a:solidFill>
              </a:rPr>
              <a:t>Chapter 2</a:t>
            </a:r>
          </a:p>
          <a:p>
            <a:pPr algn="r"/>
            <a:r>
              <a:rPr lang="en-GB" dirty="0">
                <a:solidFill>
                  <a:srgbClr val="FFFFFF"/>
                </a:solidFill>
              </a:rPr>
              <a:t>Module Name</a:t>
            </a:r>
          </a:p>
          <a:p>
            <a:pPr algn="r"/>
            <a:r>
              <a:rPr lang="en-GB" dirty="0">
                <a:solidFill>
                  <a:srgbClr val="FFFFFF"/>
                </a:solidFill>
              </a:rPr>
              <a:t>Presenter Name</a:t>
            </a:r>
          </a:p>
          <a:p>
            <a:pPr algn="r"/>
            <a:r>
              <a:rPr lang="en-GB" u="sng" dirty="0">
                <a:solidFill>
                  <a:srgbClr val="00B0F0"/>
                </a:solidFill>
              </a:rPr>
              <a:t>Email</a:t>
            </a:r>
          </a:p>
        </p:txBody>
      </p:sp>
    </p:spTree>
    <p:extLst>
      <p:ext uri="{BB962C8B-B14F-4D97-AF65-F5344CB8AC3E}">
        <p14:creationId xmlns:p14="http://schemas.microsoft.com/office/powerpoint/2010/main" val="1296197943"/>
      </p:ext>
    </p:extLst>
  </p:cSld>
  <p:clrMapOvr>
    <a:masterClrMapping/>
  </p:clrMapOvr>
  <mc:AlternateContent xmlns:mc="http://schemas.openxmlformats.org/markup-compatibility/2006" xmlns:p14="http://schemas.microsoft.com/office/powerpoint/2010/main">
    <mc:Choice Requires="p14">
      <p:transition spd="slow" p14:dur="2000" advTm="38226"/>
    </mc:Choice>
    <mc:Fallback xmlns="">
      <p:transition spd="slow" advTm="38226"/>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DAC7C18B-5F3E-0645-94BD-ADC18B208A65}"/>
              </a:ext>
            </a:extLst>
          </p:cNvPr>
          <p:cNvSpPr>
            <a:spLocks noGrp="1"/>
          </p:cNvSpPr>
          <p:nvPr>
            <p:ph type="title"/>
          </p:nvPr>
        </p:nvSpPr>
        <p:spPr>
          <a:xfrm>
            <a:off x="643467" y="643467"/>
            <a:ext cx="3363974" cy="1728044"/>
          </a:xfrm>
          <a:noFill/>
          <a:ln>
            <a:solidFill>
              <a:schemeClr val="bg1"/>
            </a:solidFill>
          </a:ln>
        </p:spPr>
        <p:txBody>
          <a:bodyPr wrap="square">
            <a:normAutofit/>
          </a:bodyPr>
          <a:lstStyle/>
          <a:p>
            <a:r>
              <a:rPr lang="en-GB">
                <a:solidFill>
                  <a:schemeClr val="bg1"/>
                </a:solidFill>
              </a:rPr>
              <a:t>Objectives of literature review</a:t>
            </a:r>
          </a:p>
        </p:txBody>
      </p:sp>
      <p:sp>
        <p:nvSpPr>
          <p:cNvPr id="3" name="Content Placeholder 2">
            <a:extLst>
              <a:ext uri="{FF2B5EF4-FFF2-40B4-BE49-F238E27FC236}">
                <a16:creationId xmlns:a16="http://schemas.microsoft.com/office/drawing/2014/main" id="{3780C2D3-8DB9-49EE-AA2C-D2F9707A59F4}"/>
              </a:ext>
            </a:extLst>
          </p:cNvPr>
          <p:cNvSpPr>
            <a:spLocks noGrp="1"/>
          </p:cNvSpPr>
          <p:nvPr>
            <p:ph idx="1"/>
          </p:nvPr>
        </p:nvSpPr>
        <p:spPr>
          <a:xfrm>
            <a:off x="643468" y="2638044"/>
            <a:ext cx="3363974" cy="3415622"/>
          </a:xfrm>
        </p:spPr>
        <p:txBody>
          <a:bodyPr>
            <a:normAutofit/>
          </a:bodyPr>
          <a:lstStyle/>
          <a:p>
            <a:pPr marL="0" indent="0">
              <a:buNone/>
            </a:pPr>
            <a:r>
              <a:rPr lang="en-US" altLang="zh-CN" sz="2400" dirty="0">
                <a:solidFill>
                  <a:schemeClr val="bg1"/>
                </a:solidFill>
              </a:rPr>
              <a:t>A literature review does not merely summarize an existing body of research; it also analyses and </a:t>
            </a:r>
            <a:r>
              <a:rPr lang="en-US" altLang="zh-CN" sz="2400" b="1" dirty="0">
                <a:solidFill>
                  <a:schemeClr val="accent1">
                    <a:lumMod val="20000"/>
                    <a:lumOff val="80000"/>
                  </a:schemeClr>
                </a:solidFill>
              </a:rPr>
              <a:t>synthesizes this body of literature with a view to a specific problem, issue or question.</a:t>
            </a:r>
            <a:endParaRPr lang="en-GB" sz="2400" b="1" dirty="0">
              <a:solidFill>
                <a:schemeClr val="accent1">
                  <a:lumMod val="20000"/>
                  <a:lumOff val="80000"/>
                </a:schemeClr>
              </a:solidFill>
            </a:endParaRPr>
          </a:p>
        </p:txBody>
      </p:sp>
      <p:pic>
        <p:nvPicPr>
          <p:cNvPr id="8" name="Picture 7">
            <a:extLst>
              <a:ext uri="{FF2B5EF4-FFF2-40B4-BE49-F238E27FC236}">
                <a16:creationId xmlns:a16="http://schemas.microsoft.com/office/drawing/2014/main" id="{8D3F0640-B45C-4976-8872-65BCAD013362}"/>
              </a:ext>
            </a:extLst>
          </p:cNvPr>
          <p:cNvPicPr>
            <a:picLocks noChangeAspect="1"/>
          </p:cNvPicPr>
          <p:nvPr/>
        </p:nvPicPr>
        <p:blipFill rotWithShape="1">
          <a:blip r:embed="rId2"/>
          <a:srcRect l="2130" r="24470" b="-1"/>
          <a:stretch/>
        </p:blipFill>
        <p:spPr>
          <a:xfrm>
            <a:off x="5448580" y="643467"/>
            <a:ext cx="5949134" cy="5410199"/>
          </a:xfrm>
          <a:prstGeom prst="rect">
            <a:avLst/>
          </a:prstGeom>
        </p:spPr>
      </p:pic>
    </p:spTree>
    <p:extLst>
      <p:ext uri="{BB962C8B-B14F-4D97-AF65-F5344CB8AC3E}">
        <p14:creationId xmlns:p14="http://schemas.microsoft.com/office/powerpoint/2010/main" val="38780240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4E866FF9-A729-45F0-A163-10E89E87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38255"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73A9B5-8E13-43AD-A979-C9C086F41846}"/>
              </a:ext>
            </a:extLst>
          </p:cNvPr>
          <p:cNvSpPr>
            <a:spLocks noGrp="1"/>
          </p:cNvSpPr>
          <p:nvPr>
            <p:ph type="title"/>
          </p:nvPr>
        </p:nvSpPr>
        <p:spPr>
          <a:xfrm>
            <a:off x="640080" y="2681105"/>
            <a:ext cx="3401568" cy="1495794"/>
          </a:xfrm>
          <a:solidFill>
            <a:srgbClr val="FFFFFF"/>
          </a:solidFill>
          <a:ln>
            <a:solidFill>
              <a:srgbClr val="262626"/>
            </a:solidFill>
          </a:ln>
        </p:spPr>
        <p:txBody>
          <a:bodyPr>
            <a:normAutofit/>
          </a:bodyPr>
          <a:lstStyle/>
          <a:p>
            <a:r>
              <a:rPr lang="en-GB" dirty="0"/>
              <a:t>Reading techniques</a:t>
            </a:r>
          </a:p>
        </p:txBody>
      </p:sp>
      <p:sp useBgFill="1">
        <p:nvSpPr>
          <p:cNvPr id="14" name="Rectangle 10">
            <a:extLst>
              <a:ext uri="{FF2B5EF4-FFF2-40B4-BE49-F238E27FC236}">
                <a16:creationId xmlns:a16="http://schemas.microsoft.com/office/drawing/2014/main" id="{A804366F-2366-4688-98E7-B101C7BC6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3278" y="0"/>
            <a:ext cx="743872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Content Placeholder 2">
            <a:extLst>
              <a:ext uri="{FF2B5EF4-FFF2-40B4-BE49-F238E27FC236}">
                <a16:creationId xmlns:a16="http://schemas.microsoft.com/office/drawing/2014/main" id="{2D581DC7-7851-428A-B971-C55A7503DDB3}"/>
              </a:ext>
            </a:extLst>
          </p:cNvPr>
          <p:cNvGraphicFramePr>
            <a:graphicFrameLocks noGrp="1"/>
          </p:cNvGraphicFramePr>
          <p:nvPr>
            <p:ph idx="1"/>
            <p:extLst>
              <p:ext uri="{D42A27DB-BD31-4B8C-83A1-F6EECF244321}">
                <p14:modId xmlns:p14="http://schemas.microsoft.com/office/powerpoint/2010/main" val="1626939785"/>
              </p:ext>
            </p:extLst>
          </p:nvPr>
        </p:nvGraphicFramePr>
        <p:xfrm>
          <a:off x="5397500" y="639763"/>
          <a:ext cx="6151563" cy="52768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135462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3A9B5-8E13-43AD-A979-C9C086F41846}"/>
              </a:ext>
            </a:extLst>
          </p:cNvPr>
          <p:cNvSpPr>
            <a:spLocks noGrp="1"/>
          </p:cNvSpPr>
          <p:nvPr>
            <p:ph type="title"/>
          </p:nvPr>
        </p:nvSpPr>
        <p:spPr/>
        <p:txBody>
          <a:bodyPr/>
          <a:lstStyle/>
          <a:p>
            <a:r>
              <a:rPr lang="en-GB" dirty="0"/>
              <a:t>Questions to answer To create a summary record</a:t>
            </a:r>
          </a:p>
        </p:txBody>
      </p:sp>
      <p:sp>
        <p:nvSpPr>
          <p:cNvPr id="3" name="Content Placeholder 2">
            <a:extLst>
              <a:ext uri="{FF2B5EF4-FFF2-40B4-BE49-F238E27FC236}">
                <a16:creationId xmlns:a16="http://schemas.microsoft.com/office/drawing/2014/main" id="{3780C2D3-8DB9-49EE-AA2C-D2F9707A59F4}"/>
              </a:ext>
            </a:extLst>
          </p:cNvPr>
          <p:cNvSpPr>
            <a:spLocks noGrp="1"/>
          </p:cNvSpPr>
          <p:nvPr>
            <p:ph idx="1"/>
          </p:nvPr>
        </p:nvSpPr>
        <p:spPr>
          <a:xfrm>
            <a:off x="800530" y="2579052"/>
            <a:ext cx="5246297" cy="3349800"/>
          </a:xfrm>
        </p:spPr>
        <p:txBody>
          <a:bodyPr>
            <a:noAutofit/>
          </a:bodyPr>
          <a:lstStyle/>
          <a:p>
            <a:pPr lvl="0"/>
            <a:r>
              <a:rPr lang="en-US" altLang="zh-CN" dirty="0"/>
              <a:t>How trustworthy and reputable is this source?</a:t>
            </a:r>
            <a:endParaRPr lang="zh-CN" altLang="zh-CN" dirty="0"/>
          </a:p>
          <a:p>
            <a:pPr lvl="0"/>
            <a:r>
              <a:rPr lang="en-US" altLang="zh-CN" dirty="0"/>
              <a:t>For what purpose was this research conducted/source composed?</a:t>
            </a:r>
            <a:endParaRPr lang="zh-CN" altLang="zh-CN" dirty="0"/>
          </a:p>
          <a:p>
            <a:pPr lvl="0"/>
            <a:r>
              <a:rPr lang="en-US" altLang="zh-CN" dirty="0"/>
              <a:t>What are the main topic and research question(s)?</a:t>
            </a:r>
            <a:endParaRPr lang="zh-CN" altLang="zh-CN" dirty="0"/>
          </a:p>
          <a:p>
            <a:pPr lvl="0"/>
            <a:r>
              <a:rPr lang="en-US" altLang="zh-CN" dirty="0"/>
              <a:t>How is the research justified and motivated?</a:t>
            </a:r>
            <a:endParaRPr lang="zh-CN" altLang="zh-CN" dirty="0"/>
          </a:p>
          <a:p>
            <a:pPr lvl="0"/>
            <a:r>
              <a:rPr lang="en-US" altLang="zh-CN" dirty="0"/>
              <a:t>What are the key findings?</a:t>
            </a:r>
            <a:endParaRPr lang="zh-CN" altLang="zh-CN" dirty="0"/>
          </a:p>
          <a:p>
            <a:pPr lvl="0"/>
            <a:r>
              <a:rPr lang="en-US" altLang="zh-CN" dirty="0"/>
              <a:t>Why is this important for my literature review?</a:t>
            </a:r>
            <a:endParaRPr lang="zh-CN" altLang="zh-CN" dirty="0"/>
          </a:p>
          <a:p>
            <a:pPr lvl="0"/>
            <a:r>
              <a:rPr lang="en-US" altLang="zh-CN" dirty="0"/>
              <a:t>What main concepts and theories were used?</a:t>
            </a:r>
            <a:endParaRPr lang="zh-CN" altLang="zh-CN" dirty="0"/>
          </a:p>
        </p:txBody>
      </p:sp>
      <p:sp>
        <p:nvSpPr>
          <p:cNvPr id="4" name="文本框 3">
            <a:extLst>
              <a:ext uri="{FF2B5EF4-FFF2-40B4-BE49-F238E27FC236}">
                <a16:creationId xmlns:a16="http://schemas.microsoft.com/office/drawing/2014/main" id="{D7C6CDAF-2013-BE4F-A6F2-3CBCD9A3CD9B}"/>
              </a:ext>
            </a:extLst>
          </p:cNvPr>
          <p:cNvSpPr txBox="1"/>
          <p:nvPr/>
        </p:nvSpPr>
        <p:spPr>
          <a:xfrm>
            <a:off x="6096000" y="2579052"/>
            <a:ext cx="5633885" cy="3226524"/>
          </a:xfrm>
          <a:prstGeom prst="rect">
            <a:avLst/>
          </a:prstGeom>
          <a:noFill/>
        </p:spPr>
        <p:txBody>
          <a:bodyPr wrap="square" rtlCol="0">
            <a:spAutoFit/>
          </a:bodyPr>
          <a:lstStyle/>
          <a:p>
            <a:pPr marL="228600" indent="-228600" defTabSz="914400">
              <a:spcBef>
                <a:spcPts val="1000"/>
              </a:spcBef>
              <a:buClr>
                <a:schemeClr val="accent2"/>
              </a:buClr>
              <a:buFont typeface="Arial" panose="020B0604020202020204" pitchFamily="34" charset="0"/>
              <a:buChar char="•"/>
            </a:pPr>
            <a:r>
              <a:rPr lang="en-US" altLang="zh-CN" dirty="0">
                <a:solidFill>
                  <a:schemeClr val="tx1">
                    <a:lumMod val="85000"/>
                    <a:lumOff val="15000"/>
                  </a:schemeClr>
                </a:solidFill>
              </a:rPr>
              <a:t>What are the underlying assumptions?</a:t>
            </a:r>
            <a:endParaRPr lang="zh-CN" altLang="zh-CN" dirty="0">
              <a:solidFill>
                <a:schemeClr val="tx1">
                  <a:lumMod val="85000"/>
                  <a:lumOff val="15000"/>
                </a:schemeClr>
              </a:solidFill>
            </a:endParaRPr>
          </a:p>
          <a:p>
            <a:pPr marL="228600" indent="-228600" defTabSz="914400">
              <a:spcBef>
                <a:spcPts val="1000"/>
              </a:spcBef>
              <a:buClr>
                <a:schemeClr val="accent2"/>
              </a:buClr>
              <a:buFont typeface="Arial" panose="020B0604020202020204" pitchFamily="34" charset="0"/>
              <a:buChar char="•"/>
            </a:pPr>
            <a:r>
              <a:rPr lang="en-US" altLang="zh-CN" dirty="0">
                <a:solidFill>
                  <a:schemeClr val="tx1">
                    <a:lumMod val="85000"/>
                    <a:lumOff val="15000"/>
                  </a:schemeClr>
                </a:solidFill>
              </a:rPr>
              <a:t>What is the setting and scope of the study?</a:t>
            </a:r>
            <a:endParaRPr lang="zh-CN" altLang="zh-CN" dirty="0">
              <a:solidFill>
                <a:schemeClr val="tx1">
                  <a:lumMod val="85000"/>
                  <a:lumOff val="15000"/>
                </a:schemeClr>
              </a:solidFill>
            </a:endParaRPr>
          </a:p>
          <a:p>
            <a:pPr marL="228600" indent="-228600" defTabSz="914400">
              <a:spcBef>
                <a:spcPts val="1000"/>
              </a:spcBef>
              <a:buClr>
                <a:schemeClr val="accent2"/>
              </a:buClr>
              <a:buFont typeface="Arial" panose="020B0604020202020204" pitchFamily="34" charset="0"/>
              <a:buChar char="•"/>
            </a:pPr>
            <a:r>
              <a:rPr lang="en-US" altLang="zh-CN" dirty="0">
                <a:solidFill>
                  <a:schemeClr val="tx1">
                    <a:lumMod val="85000"/>
                    <a:lumOff val="15000"/>
                  </a:schemeClr>
                </a:solidFill>
              </a:rPr>
              <a:t>What is the main unit of analysis (individual, firm, etc.)?</a:t>
            </a:r>
            <a:endParaRPr lang="zh-CN" altLang="zh-CN" dirty="0">
              <a:solidFill>
                <a:schemeClr val="tx1">
                  <a:lumMod val="85000"/>
                  <a:lumOff val="15000"/>
                </a:schemeClr>
              </a:solidFill>
            </a:endParaRPr>
          </a:p>
          <a:p>
            <a:pPr marL="228600" indent="-228600" defTabSz="914400">
              <a:spcBef>
                <a:spcPts val="1000"/>
              </a:spcBef>
              <a:buClr>
                <a:schemeClr val="accent2"/>
              </a:buClr>
              <a:buFont typeface="Arial" panose="020B0604020202020204" pitchFamily="34" charset="0"/>
              <a:buChar char="•"/>
            </a:pPr>
            <a:r>
              <a:rPr lang="en-US" altLang="zh-CN" dirty="0">
                <a:solidFill>
                  <a:schemeClr val="tx1">
                    <a:lumMod val="85000"/>
                    <a:lumOff val="15000"/>
                  </a:schemeClr>
                </a:solidFill>
              </a:rPr>
              <a:t>How was the topic researched (methodology, data, sampling, etc.)?</a:t>
            </a:r>
            <a:endParaRPr lang="zh-CN" altLang="zh-CN" dirty="0">
              <a:solidFill>
                <a:schemeClr val="tx1">
                  <a:lumMod val="85000"/>
                  <a:lumOff val="15000"/>
                </a:schemeClr>
              </a:solidFill>
            </a:endParaRPr>
          </a:p>
          <a:p>
            <a:pPr marL="228600" indent="-228600" defTabSz="914400">
              <a:spcBef>
                <a:spcPts val="1000"/>
              </a:spcBef>
              <a:buClr>
                <a:schemeClr val="accent2"/>
              </a:buClr>
              <a:buFont typeface="Arial" panose="020B0604020202020204" pitchFamily="34" charset="0"/>
              <a:buChar char="•"/>
            </a:pPr>
            <a:r>
              <a:rPr lang="en-US" altLang="zh-CN" dirty="0">
                <a:solidFill>
                  <a:schemeClr val="tx1">
                    <a:lumMod val="85000"/>
                    <a:lumOff val="15000"/>
                  </a:schemeClr>
                </a:solidFill>
              </a:rPr>
              <a:t>What are the strengths and limitations of this research?</a:t>
            </a:r>
            <a:endParaRPr lang="zh-CN" altLang="zh-CN" dirty="0">
              <a:solidFill>
                <a:schemeClr val="tx1">
                  <a:lumMod val="85000"/>
                  <a:lumOff val="15000"/>
                </a:schemeClr>
              </a:solidFill>
            </a:endParaRPr>
          </a:p>
          <a:p>
            <a:pPr marL="228600" indent="-228600" defTabSz="914400">
              <a:spcBef>
                <a:spcPts val="1000"/>
              </a:spcBef>
              <a:buClr>
                <a:schemeClr val="accent2"/>
              </a:buClr>
              <a:buFont typeface="Arial" panose="020B0604020202020204" pitchFamily="34" charset="0"/>
              <a:buChar char="•"/>
            </a:pPr>
            <a:r>
              <a:rPr lang="en-US" altLang="zh-CN" dirty="0">
                <a:solidFill>
                  <a:schemeClr val="tx1">
                    <a:lumMod val="85000"/>
                    <a:lumOff val="15000"/>
                  </a:schemeClr>
                </a:solidFill>
              </a:rPr>
              <a:t>How did this piece impact on subsequent research (citations, responses, etc.)?</a:t>
            </a:r>
            <a:endParaRPr lang="en-GB" altLang="zh-CN" dirty="0">
              <a:solidFill>
                <a:schemeClr val="tx1">
                  <a:lumMod val="85000"/>
                  <a:lumOff val="15000"/>
                </a:schemeClr>
              </a:solidFill>
            </a:endParaRPr>
          </a:p>
          <a:p>
            <a:endParaRPr lang="en-GB" dirty="0"/>
          </a:p>
        </p:txBody>
      </p:sp>
    </p:spTree>
    <p:extLst>
      <p:ext uri="{BB962C8B-B14F-4D97-AF65-F5344CB8AC3E}">
        <p14:creationId xmlns:p14="http://schemas.microsoft.com/office/powerpoint/2010/main" val="23286041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866FF9-A729-45F0-A163-10E89E87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38255"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73A9B5-8E13-43AD-A979-C9C086F41846}"/>
              </a:ext>
            </a:extLst>
          </p:cNvPr>
          <p:cNvSpPr>
            <a:spLocks noGrp="1"/>
          </p:cNvSpPr>
          <p:nvPr>
            <p:ph type="title"/>
          </p:nvPr>
        </p:nvSpPr>
        <p:spPr>
          <a:xfrm>
            <a:off x="640080" y="2681105"/>
            <a:ext cx="3401568" cy="1495794"/>
          </a:xfrm>
          <a:solidFill>
            <a:srgbClr val="FFFFFF"/>
          </a:solidFill>
          <a:ln>
            <a:solidFill>
              <a:srgbClr val="262626"/>
            </a:solidFill>
          </a:ln>
        </p:spPr>
        <p:txBody>
          <a:bodyPr>
            <a:normAutofit/>
          </a:bodyPr>
          <a:lstStyle/>
          <a:p>
            <a:r>
              <a:rPr lang="en-GB" dirty="0"/>
              <a:t>Types of claims</a:t>
            </a:r>
          </a:p>
        </p:txBody>
      </p:sp>
      <p:sp useBgFill="1">
        <p:nvSpPr>
          <p:cNvPr id="11" name="Rectangle 10">
            <a:extLst>
              <a:ext uri="{FF2B5EF4-FFF2-40B4-BE49-F238E27FC236}">
                <a16:creationId xmlns:a16="http://schemas.microsoft.com/office/drawing/2014/main" id="{A804366F-2366-4688-98E7-B101C7BC6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3278" y="0"/>
            <a:ext cx="743872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317D1E6-A86E-4C4C-8577-0F64BCF0AD0B}"/>
              </a:ext>
            </a:extLst>
          </p:cNvPr>
          <p:cNvGraphicFramePr>
            <a:graphicFrameLocks noGrp="1"/>
          </p:cNvGraphicFramePr>
          <p:nvPr>
            <p:ph idx="1"/>
            <p:extLst>
              <p:ext uri="{D42A27DB-BD31-4B8C-83A1-F6EECF244321}">
                <p14:modId xmlns:p14="http://schemas.microsoft.com/office/powerpoint/2010/main" val="1103906730"/>
              </p:ext>
            </p:extLst>
          </p:nvPr>
        </p:nvGraphicFramePr>
        <p:xfrm>
          <a:off x="5397500" y="639763"/>
          <a:ext cx="6151563" cy="52768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220766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73A9B5-8E13-43AD-A979-C9C086F41846}"/>
              </a:ext>
            </a:extLst>
          </p:cNvPr>
          <p:cNvSpPr>
            <a:spLocks noGrp="1"/>
          </p:cNvSpPr>
          <p:nvPr>
            <p:ph type="title"/>
          </p:nvPr>
        </p:nvSpPr>
        <p:spPr>
          <a:xfrm>
            <a:off x="643467" y="643467"/>
            <a:ext cx="3363974" cy="1728044"/>
          </a:xfrm>
          <a:noFill/>
          <a:ln>
            <a:solidFill>
              <a:schemeClr val="bg1"/>
            </a:solidFill>
          </a:ln>
        </p:spPr>
        <p:txBody>
          <a:bodyPr wrap="square">
            <a:normAutofit/>
          </a:bodyPr>
          <a:lstStyle/>
          <a:p>
            <a:r>
              <a:rPr lang="en-GB" sz="2400">
                <a:solidFill>
                  <a:schemeClr val="bg1"/>
                </a:solidFill>
              </a:rPr>
              <a:t>Argumentation analysis</a:t>
            </a:r>
          </a:p>
        </p:txBody>
      </p:sp>
      <p:sp>
        <p:nvSpPr>
          <p:cNvPr id="3" name="Content Placeholder 2">
            <a:extLst>
              <a:ext uri="{FF2B5EF4-FFF2-40B4-BE49-F238E27FC236}">
                <a16:creationId xmlns:a16="http://schemas.microsoft.com/office/drawing/2014/main" id="{3780C2D3-8DB9-49EE-AA2C-D2F9707A59F4}"/>
              </a:ext>
            </a:extLst>
          </p:cNvPr>
          <p:cNvSpPr>
            <a:spLocks noGrp="1"/>
          </p:cNvSpPr>
          <p:nvPr>
            <p:ph idx="1"/>
          </p:nvPr>
        </p:nvSpPr>
        <p:spPr>
          <a:xfrm>
            <a:off x="643468" y="2638044"/>
            <a:ext cx="3363974" cy="3415622"/>
          </a:xfrm>
        </p:spPr>
        <p:txBody>
          <a:bodyPr>
            <a:normAutofit/>
          </a:bodyPr>
          <a:lstStyle/>
          <a:p>
            <a:r>
              <a:rPr lang="en-US" altLang="zh-CN" b="1">
                <a:solidFill>
                  <a:schemeClr val="bg1"/>
                </a:solidFill>
              </a:rPr>
              <a:t>Claim</a:t>
            </a:r>
            <a:r>
              <a:rPr lang="en-US" altLang="zh-CN">
                <a:solidFill>
                  <a:schemeClr val="bg1"/>
                </a:solidFill>
              </a:rPr>
              <a:t>:  an arguable statement of belief or truth</a:t>
            </a:r>
            <a:r>
              <a:rPr lang="zh-CN" altLang="zh-CN">
                <a:solidFill>
                  <a:schemeClr val="bg1"/>
                </a:solidFill>
              </a:rPr>
              <a:t> </a:t>
            </a:r>
            <a:endParaRPr lang="en-GB" altLang="zh-CN">
              <a:solidFill>
                <a:schemeClr val="bg1"/>
              </a:solidFill>
            </a:endParaRPr>
          </a:p>
          <a:p>
            <a:r>
              <a:rPr lang="en-US" altLang="zh-CN" b="1">
                <a:solidFill>
                  <a:schemeClr val="bg1"/>
                </a:solidFill>
              </a:rPr>
              <a:t>Evidence</a:t>
            </a:r>
            <a:r>
              <a:rPr lang="en-US" altLang="zh-CN">
                <a:solidFill>
                  <a:schemeClr val="bg1"/>
                </a:solidFill>
              </a:rPr>
              <a:t>:  supports the claim, usually in the form of </a:t>
            </a:r>
            <a:r>
              <a:rPr lang="en-US" altLang="zh-CN" b="1">
                <a:solidFill>
                  <a:schemeClr val="bg1"/>
                </a:solidFill>
              </a:rPr>
              <a:t>data</a:t>
            </a:r>
            <a:endParaRPr lang="en-US" altLang="zh-CN">
              <a:solidFill>
                <a:schemeClr val="bg1"/>
              </a:solidFill>
            </a:endParaRPr>
          </a:p>
          <a:p>
            <a:r>
              <a:rPr lang="en-US" altLang="zh-CN" b="1">
                <a:solidFill>
                  <a:schemeClr val="bg1"/>
                </a:solidFill>
              </a:rPr>
              <a:t>Warrant: </a:t>
            </a:r>
            <a:r>
              <a:rPr lang="en-US" altLang="zh-CN">
                <a:solidFill>
                  <a:schemeClr val="bg1"/>
                </a:solidFill>
              </a:rPr>
              <a:t>the expectation or principle that connects the evidence to the claim</a:t>
            </a:r>
          </a:p>
          <a:p>
            <a:endParaRPr lang="en-GB" altLang="zh-CN" b="1">
              <a:solidFill>
                <a:schemeClr val="bg1"/>
              </a:solidFill>
            </a:endParaRPr>
          </a:p>
        </p:txBody>
      </p:sp>
      <p:pic>
        <p:nvPicPr>
          <p:cNvPr id="6" name="Picture 5">
            <a:extLst>
              <a:ext uri="{FF2B5EF4-FFF2-40B4-BE49-F238E27FC236}">
                <a16:creationId xmlns:a16="http://schemas.microsoft.com/office/drawing/2014/main" id="{D577616A-2171-458D-BFCF-F22F81B2AC8A}"/>
              </a:ext>
            </a:extLst>
          </p:cNvPr>
          <p:cNvPicPr>
            <a:picLocks noChangeAspect="1"/>
          </p:cNvPicPr>
          <p:nvPr/>
        </p:nvPicPr>
        <p:blipFill rotWithShape="1">
          <a:blip r:embed="rId2"/>
          <a:stretch/>
        </p:blipFill>
        <p:spPr>
          <a:xfrm>
            <a:off x="5297763" y="1590538"/>
            <a:ext cx="6250769" cy="3516057"/>
          </a:xfrm>
          <a:prstGeom prst="rect">
            <a:avLst/>
          </a:prstGeom>
        </p:spPr>
      </p:pic>
    </p:spTree>
    <p:extLst>
      <p:ext uri="{BB962C8B-B14F-4D97-AF65-F5344CB8AC3E}">
        <p14:creationId xmlns:p14="http://schemas.microsoft.com/office/powerpoint/2010/main" val="10560870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70861-F82C-410B-B8A8-BB6A3A95991B}"/>
              </a:ext>
            </a:extLst>
          </p:cNvPr>
          <p:cNvSpPr>
            <a:spLocks noGrp="1"/>
          </p:cNvSpPr>
          <p:nvPr>
            <p:ph type="title"/>
          </p:nvPr>
        </p:nvSpPr>
        <p:spPr>
          <a:xfrm>
            <a:off x="804672" y="765192"/>
            <a:ext cx="10168128" cy="1188720"/>
          </a:xfrm>
        </p:spPr>
        <p:txBody>
          <a:bodyPr>
            <a:normAutofit/>
          </a:bodyPr>
          <a:lstStyle/>
          <a:p>
            <a:r>
              <a:rPr lang="en-GB" dirty="0"/>
              <a:t>Exercise: </a:t>
            </a:r>
            <a:br>
              <a:rPr lang="en-GB" dirty="0"/>
            </a:br>
            <a:r>
              <a:rPr lang="en-US" altLang="zh-CN" b="1" dirty="0"/>
              <a:t>Evaluating two articles</a:t>
            </a:r>
            <a:endParaRPr lang="en-GB" dirty="0"/>
          </a:p>
        </p:txBody>
      </p:sp>
      <p:sp>
        <p:nvSpPr>
          <p:cNvPr id="8" name="Content Placeholder 2">
            <a:extLst>
              <a:ext uri="{FF2B5EF4-FFF2-40B4-BE49-F238E27FC236}">
                <a16:creationId xmlns:a16="http://schemas.microsoft.com/office/drawing/2014/main" id="{3701A374-294A-1944-877C-83C074CD827D}"/>
              </a:ext>
            </a:extLst>
          </p:cNvPr>
          <p:cNvSpPr>
            <a:spLocks noGrp="1"/>
          </p:cNvSpPr>
          <p:nvPr>
            <p:ph idx="1"/>
          </p:nvPr>
        </p:nvSpPr>
        <p:spPr>
          <a:xfrm>
            <a:off x="620133" y="2267574"/>
            <a:ext cx="10588641" cy="4192219"/>
          </a:xfrm>
        </p:spPr>
        <p:txBody>
          <a:bodyPr>
            <a:noAutofit/>
          </a:bodyPr>
          <a:lstStyle/>
          <a:p>
            <a:pPr>
              <a:spcBef>
                <a:spcPts val="2200"/>
              </a:spcBef>
            </a:pPr>
            <a:r>
              <a:rPr lang="en-GB" altLang="zh-CN" sz="2000" dirty="0"/>
              <a:t>Select two journal articles that are particularly relevant to your research – one that has been published within the last two years, and another published before 1990.  Answer the 14 questions in the two bullet lists above (pp. 46–7).</a:t>
            </a:r>
            <a:endParaRPr lang="zh-CN" altLang="zh-CN" sz="2000" dirty="0"/>
          </a:p>
          <a:p>
            <a:pPr>
              <a:spcBef>
                <a:spcPts val="2200"/>
              </a:spcBef>
            </a:pPr>
            <a:r>
              <a:rPr lang="en-GB" altLang="zh-CN" sz="2000" dirty="0"/>
              <a:t>Select three arguments that you dissect using argument analysis. What is the claim? What is the evidence? What is the warrant? How do the three relate to one another?</a:t>
            </a:r>
            <a:endParaRPr lang="zh-CN" altLang="zh-CN" sz="2000" dirty="0"/>
          </a:p>
          <a:p>
            <a:pPr>
              <a:spcBef>
                <a:spcPts val="2200"/>
              </a:spcBef>
            </a:pPr>
            <a:r>
              <a:rPr lang="en-GB" altLang="zh-CN" sz="2000" dirty="0"/>
              <a:t>In pairs, select, read and discuss a journal article. What are the key findings presented in this article? Underline all conclusions. What argument leads to these findings? By circling all inference indicators such as ‘therefore’, ‘thus’ and ‘hence’, you can identify arguments more easily. Highlight or mark reasons and evidence. Discuss what kinds of claims and evidence are used to support the argument. Are there any underlying assumptions that remain unmentioned? What are the strengths and weaknesses of this article?</a:t>
            </a:r>
            <a:endParaRPr lang="zh-CN" altLang="zh-CN" sz="2000" dirty="0"/>
          </a:p>
        </p:txBody>
      </p:sp>
    </p:spTree>
    <p:extLst>
      <p:ext uri="{BB962C8B-B14F-4D97-AF65-F5344CB8AC3E}">
        <p14:creationId xmlns:p14="http://schemas.microsoft.com/office/powerpoint/2010/main" val="9475164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69C9921B-71AD-461E-A85C-77664EE65D80}"/>
              </a:ext>
            </a:extLst>
          </p:cNvPr>
          <p:cNvSpPr>
            <a:spLocks noGrp="1"/>
          </p:cNvSpPr>
          <p:nvPr>
            <p:ph type="title"/>
          </p:nvPr>
        </p:nvSpPr>
        <p:spPr>
          <a:xfrm>
            <a:off x="2231136" y="964692"/>
            <a:ext cx="7729728" cy="1188720"/>
          </a:xfrm>
        </p:spPr>
        <p:txBody>
          <a:bodyPr vert="horz" lIns="182880" tIns="182880" rIns="182880" bIns="182880" rtlCol="0" anchor="ctr">
            <a:normAutofit/>
          </a:bodyPr>
          <a:lstStyle/>
          <a:p>
            <a:r>
              <a:rPr lang="en-US" altLang="zh-CN" sz="2800"/>
              <a:t>Identifying problems and themes </a:t>
            </a:r>
            <a:endParaRPr lang="en-US" sz="2800"/>
          </a:p>
        </p:txBody>
      </p:sp>
      <p:graphicFrame>
        <p:nvGraphicFramePr>
          <p:cNvPr id="15" name="Content Placeholder 12">
            <a:extLst>
              <a:ext uri="{FF2B5EF4-FFF2-40B4-BE49-F238E27FC236}">
                <a16:creationId xmlns:a16="http://schemas.microsoft.com/office/drawing/2014/main" id="{CBCA8F5D-02A8-4BD7-8C0A-DF97C802276B}"/>
              </a:ext>
            </a:extLst>
          </p:cNvPr>
          <p:cNvGraphicFramePr>
            <a:graphicFrameLocks noGrp="1"/>
          </p:cNvGraphicFramePr>
          <p:nvPr>
            <p:ph idx="1"/>
            <p:extLst>
              <p:ext uri="{D42A27DB-BD31-4B8C-83A1-F6EECF244321}">
                <p14:modId xmlns:p14="http://schemas.microsoft.com/office/powerpoint/2010/main" val="1621383656"/>
              </p:ext>
            </p:extLst>
          </p:nvPr>
        </p:nvGraphicFramePr>
        <p:xfrm>
          <a:off x="965201" y="2638425"/>
          <a:ext cx="10261600" cy="31019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74374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4A6B3-2859-40C6-A943-CA0964AFF9EF}"/>
              </a:ext>
            </a:extLst>
          </p:cNvPr>
          <p:cNvSpPr>
            <a:spLocks noGrp="1"/>
          </p:cNvSpPr>
          <p:nvPr>
            <p:ph type="title"/>
          </p:nvPr>
        </p:nvSpPr>
        <p:spPr>
          <a:xfrm>
            <a:off x="1600200" y="4269282"/>
            <a:ext cx="8991600" cy="1264762"/>
          </a:xfrm>
        </p:spPr>
        <p:txBody>
          <a:bodyPr vert="horz" lIns="274320" tIns="182880" rIns="274320" bIns="182880" rtlCol="0" anchor="ctr" anchorCtr="1">
            <a:normAutofit/>
          </a:bodyPr>
          <a:lstStyle/>
          <a:p>
            <a:r>
              <a:rPr lang="en-US" sz="3200" dirty="0"/>
              <a:t>Questions? </a:t>
            </a:r>
          </a:p>
        </p:txBody>
      </p:sp>
      <p:pic>
        <p:nvPicPr>
          <p:cNvPr id="7" name="Graphic 6" descr="Help">
            <a:extLst>
              <a:ext uri="{FF2B5EF4-FFF2-40B4-BE49-F238E27FC236}">
                <a16:creationId xmlns:a16="http://schemas.microsoft.com/office/drawing/2014/main" id="{725EEED1-7BC7-44A6-95B1-F70BD5BD971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445346" y="640078"/>
            <a:ext cx="3301307" cy="3301307"/>
          </a:xfrm>
          <a:prstGeom prst="rect">
            <a:avLst/>
          </a:prstGeom>
        </p:spPr>
      </p:pic>
    </p:spTree>
    <p:extLst>
      <p:ext uri="{BB962C8B-B14F-4D97-AF65-F5344CB8AC3E}">
        <p14:creationId xmlns:p14="http://schemas.microsoft.com/office/powerpoint/2010/main" val="506962462"/>
      </p:ext>
    </p:extLst>
  </p:cSld>
  <p:clrMapOvr>
    <a:masterClrMapping/>
  </p:clrMapOvr>
  <mc:AlternateContent xmlns:mc="http://schemas.openxmlformats.org/markup-compatibility/2006" xmlns:p14="http://schemas.microsoft.com/office/powerpoint/2010/main">
    <mc:Choice Requires="p14">
      <p:transition spd="slow" p14:dur="2000" advTm="90103"/>
    </mc:Choice>
    <mc:Fallback xmlns="">
      <p:transition spd="slow" advTm="90103"/>
    </mc:Fallback>
  </mc:AlternateContent>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558</Words>
  <Application>Microsoft Office PowerPoint</Application>
  <PresentationFormat>Widescreen</PresentationFormat>
  <Paragraphs>54</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Gill Sans MT</vt:lpstr>
      <vt:lpstr>Parcel</vt:lpstr>
      <vt:lpstr>PowerPoint Presentation</vt:lpstr>
      <vt:lpstr>Evaluating literature</vt:lpstr>
      <vt:lpstr>Objectives of literature review</vt:lpstr>
      <vt:lpstr>Reading techniques</vt:lpstr>
      <vt:lpstr>Questions to answer To create a summary record</vt:lpstr>
      <vt:lpstr>Types of claims</vt:lpstr>
      <vt:lpstr>Argumentation analysis</vt:lpstr>
      <vt:lpstr>Exercise:  Evaluating two articles</vt:lpstr>
      <vt:lpstr>Identifying problems and themes </vt:lpstr>
      <vt:lpstr>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Landscape of management and business research</dc:title>
  <dc:creator>Lena Jaspersen</dc:creator>
  <cp:lastModifiedBy>Caroline Jawad</cp:lastModifiedBy>
  <cp:revision>59</cp:revision>
  <dcterms:created xsi:type="dcterms:W3CDTF">2020-05-21T16:00:35Z</dcterms:created>
  <dcterms:modified xsi:type="dcterms:W3CDTF">2023-02-11T14:38:39Z</dcterms:modified>
</cp:coreProperties>
</file>