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Default Extension="jpg" ContentType="image/jp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1"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Lst>
  <p:sldSz cx="9144000" cy="5143500"/>
  <p:notesSz cx="6857895" cy="9143861"/>
  <p:kinsoku lang="zh-CN" invalStChars="!%),.:;?]}¨·ˇˉ་―‖’”…‰∶、。〃々〉》」』】〕〗！＂＇％），．：；？］｀｜｝～￠" invalEndChars="([{·‘“〈《「『【〔〖（．［｛￡￥"/>
  <p:defaultTextStyle>
    <a:defPPr>
      <a:defRPr lang="zh-CN"/>
    </a:defPPr>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60" autoAdjust="0"/>
  </p:normalViewPr>
  <p:slideViewPr>
    <p:cSldViewPr snapToGrid="0">
      <p:cViewPr varScale="1">
        <p:scale>
          <a:sx n="75" d="100"/>
          <a:sy n="75"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8" name="对象"/>
          <p:cNvSpPr>
            <a:spLocks noGrp="1" noChangeAspect="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w="9525" cmpd="sng" cap="flat">
            <a:solidFill>
              <a:srgbClr val="000000"/>
            </a:solidFill>
            <a:prstDash val="solid"/>
            <a:round/>
          </a:ln>
        </p:spPr>
      </p:sp>
      <p:sp>
        <p:nvSpPr>
          <p:cNvPr id="49" name="文本框"/>
          <p:cNvSpPr>
            <a:spLocks noGrp="1"/>
          </p:cNvSpPr>
          <p:nvPr>
            <p:ph type="body" idx="1"/>
          </p:nvPr>
        </p:nvSpPr>
        <p:spPr>
          <a:xfrm rot="0">
            <a:off x="685800" y="4343400"/>
            <a:ext cx="5486400" cy="4114800"/>
          </a:xfrm>
          <a:prstGeom prst="rect"/>
          <a:noFill/>
          <a:ln w="12700" cmpd="sng" cap="flat">
            <a:noFill/>
            <a:prstDash val="solid"/>
            <a:round/>
          </a:ln>
        </p:spPr>
        <p:txBody>
          <a:bodyPr vert="horz" wrap="square" lIns="91425" tIns="91425" rIns="91425" bIns="91425" anchor="t" anchorCtr="0">
            <a:prstTxWarp prst="textNoShape"/>
          </a:bodyPr>
          <a:lstStyle/>
          <a:p>
            <a:pPr marL="457200" indent="-298450">
              <a:spcBef>
                <a:spcPts val="0"/>
              </a:spcBef>
              <a:spcAft>
                <a:spcPts val="0"/>
              </a:spcAft>
              <a:buSzPts val="1100"/>
              <a:buFont typeface="Droid Sans"/>
              <a:buChar char="●"/>
            </a:pPr>
            <a:endParaRPr lang="zh-CN" altLang="en-US" sz="1100"/>
          </a:p>
        </p:txBody>
      </p:sp>
    </p:spTree>
    <p:extLst>
      <p:ext uri="{BB962C8B-B14F-4D97-AF65-F5344CB8AC3E}">
        <p14:creationId xmlns:p14="http://schemas.microsoft.com/office/powerpoint/2010/main" val="892474602"/>
      </p:ext>
    </p:extLst>
  </p:cSld>
  <p:clrMap bg1="lt1" tx1="dk1" bg2="lt2" tx2="dk2" accent1="accent1" accent2="accent2" accent3="accent3" accent4="accent4" accent5="accent5" accent6="accent6" hlink="hlink" folHlink="folHlink"/>
  <p:hf sldNum="1" hdr="0" ftr="0" dt="0"/>
  <p:notesStyle>
    <a:lvl1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1pPr>
    <a:lvl2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2pPr>
    <a:lvl3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3pPr>
    <a:lvl4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4pPr>
    <a:lvl5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5pPr>
    <a:lvl6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6pPr>
    <a:lvl7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7pPr>
    <a:lvl8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8pPr>
    <a:lvl9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3"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54"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959368161"/>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5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5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aim of the study is to discuss the key concepts of employee engagement. Employee engagement is a significant aspect of an organisation. There are various theories of employee engagement which provide guidelines to a firm. Tesco has a lot of employee engagement practices and faces major challenges and the area. The construction of a comprehensive strategy is beneficial for addressing the challenges. </a:t>
            </a:r>
            <a:endParaRPr lang="zh-CN" altLang="en-US"/>
          </a:p>
        </p:txBody>
      </p:sp>
    </p:spTree>
    <p:extLst>
      <p:ext uri="{BB962C8B-B14F-4D97-AF65-F5344CB8AC3E}">
        <p14:creationId xmlns:p14="http://schemas.microsoft.com/office/powerpoint/2010/main" val="1137566980"/>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5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5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Employee engagement is necessary in order to organisation success. The meaning of employee engagement is the involvement in the objective and decision-making of a firm. This brings forth satisfaction and increased commitment. The relationship between the management and the employees is crucial in order to bring both a productive environment. The acknowledgement of the skills and abilities leads to the appropriate allocation of responsibility.</a:t>
            </a:r>
            <a:endParaRPr lang="zh-CN" altLang="en-US"/>
          </a:p>
        </p:txBody>
      </p:sp>
    </p:spTree>
    <p:extLst>
      <p:ext uri="{BB962C8B-B14F-4D97-AF65-F5344CB8AC3E}">
        <p14:creationId xmlns:p14="http://schemas.microsoft.com/office/powerpoint/2010/main" val="1202002194"/>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6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According to Gallop, a drop in UK employee engagement has led to a decrease in the output of an organisation. Employee engagement is necessary in order to maximise productivity and efficiency. Employee retention is a major cost saving. Less engagement among employees leads to increased stress hampering the mental and physical well-being of employees. Engaged workers are likely to be more productive than non-engaged workers. </a:t>
            </a:r>
            <a:endParaRPr lang="zh-CN" altLang="en-US"/>
          </a:p>
        </p:txBody>
      </p:sp>
    </p:spTree>
    <p:extLst>
      <p:ext uri="{BB962C8B-B14F-4D97-AF65-F5344CB8AC3E}">
        <p14:creationId xmlns:p14="http://schemas.microsoft.com/office/powerpoint/2010/main" val="1547695460"/>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7"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6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Maslow’s theory of employee engagement focuses on 5 basic needs. Safety, psychological,  self-actualisation, belongingness and love are basic needs. This particular model posits the necessity of hierarchical pyramids. Kahn's theory of workforce engagement focuses on the cognitive aspect of employees. Engrossment, concentration, focus and intensity for a job are cognitive projected areas.</a:t>
            </a:r>
            <a:endParaRPr lang="zh-CN" altLang="en-US"/>
          </a:p>
        </p:txBody>
      </p:sp>
    </p:spTree>
    <p:extLst>
      <p:ext uri="{BB962C8B-B14F-4D97-AF65-F5344CB8AC3E}">
        <p14:creationId xmlns:p14="http://schemas.microsoft.com/office/powerpoint/2010/main" val="1454508425"/>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7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There is a direct correlation between workplace performance and employee empowerment.  This is a well-established fact in global and national studies. The attainment of the 4 Es is essential to thriving and alive within an organisation. Behavioural engagement focuses on the participation and involvement of employees. Cognitive engagement refers to the discretionary effort in the activity. </a:t>
            </a:r>
            <a:endParaRPr lang="zh-CN" altLang="en-US"/>
          </a:p>
        </p:txBody>
      </p:sp>
    </p:spTree>
    <p:extLst>
      <p:ext uri="{BB962C8B-B14F-4D97-AF65-F5344CB8AC3E}">
        <p14:creationId xmlns:p14="http://schemas.microsoft.com/office/powerpoint/2010/main" val="1040159980"/>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8"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7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Tesco PLC is a multinational retailer that aims to provide healthy, affordable and sustainable products to consumers.  The mission statement of the company is to provide good quality and convenient manners of living to consumers. Tesco is engaged in retail activities as well as insurance services. The segment of the company is in Central Europe, ROI and the UK. Tesco offers non-food, food and multiple other retailing services. </a:t>
            </a:r>
            <a:endParaRPr lang="en-US" altLang="zh-CN" sz="1200">
              <a:solidFill>
                <a:srgbClr val="000000"/>
              </a:solidFill>
              <a:latin typeface="Times New Roman" pitchFamily="0" charset="0"/>
              <a:ea typeface="Times New Roman" pitchFamily="0" charset="0"/>
              <a:cs typeface="Times New Roman" pitchFamily="0" charset="0"/>
              <a:sym typeface="Times New Roman" pitchFamily="0" charset="0"/>
            </a:endParaRPr>
          </a:p>
          <a:p>
            <a:pPr marL="0" indent="0" algn="just">
              <a:spcBef>
                <a:spcPts val="0"/>
              </a:spcBef>
              <a:spcAft>
                <a:spcPts val="0"/>
              </a:spcAft>
            </a:pPr>
            <a:endParaRPr lang="zh-CN" altLang="en-US"/>
          </a:p>
        </p:txBody>
      </p:sp>
    </p:spTree>
    <p:extLst>
      <p:ext uri="{BB962C8B-B14F-4D97-AF65-F5344CB8AC3E}">
        <p14:creationId xmlns:p14="http://schemas.microsoft.com/office/powerpoint/2010/main" val="1154033221"/>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83"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84"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mission and vision of Tesco is to serve the community, planet and consumers by making every day better. The company designs its activity by keeping in mind the well-being of the consumers. This is reflected in the activities related to serving the community and society as a home. The mission of Tesco is to establish itself to be a champion for consumers.</a:t>
            </a:r>
            <a:endParaRPr lang="zh-CN" altLang="en-US"/>
          </a:p>
        </p:txBody>
      </p:sp>
    </p:spTree>
    <p:extLst>
      <p:ext uri="{BB962C8B-B14F-4D97-AF65-F5344CB8AC3E}">
        <p14:creationId xmlns:p14="http://schemas.microsoft.com/office/powerpoint/2010/main" val="416960902"/>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88"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8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Distribution colleges at Tesco plc in the UK market have been rewarded with a 12% hike in hourly pay for motivating them and ensuring job satisfaction with financial benefits (Tesco PLC., 2022). Apart from this, its annual discount allowance was boosted by 500 pounds. Thus through financial benefits and rewards, the company is trying to enhance employee engagement with organisational development processes. My Tesco app has offered its colleagues 30,000 extra shifts by training them with new skills.</a:t>
            </a:r>
            <a:endParaRPr lang="zh-CN" altLang="en-US"/>
          </a:p>
        </p:txBody>
      </p:sp>
    </p:spTree>
    <p:extLst>
      <p:ext uri="{BB962C8B-B14F-4D97-AF65-F5344CB8AC3E}">
        <p14:creationId xmlns:p14="http://schemas.microsoft.com/office/powerpoint/2010/main" val="1708485104"/>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93"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94"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Among 156,907 colleagues in the governing body and executive board, Tesco has recorded a representation of 53% female whereas male representation is 47% (Tesco PLC., 2023). 15% of its global leaders are from ethnic backgrounds. These achievements of sustainable diversity and inclusion in the organisational management, are the result of its sustainable employee engagement practices.  As a result of its effective employee engagement practices, the company has achieved an improved employee satisfaction rate with a higher performance track.</a:t>
            </a:r>
            <a:endParaRPr lang="zh-CN" altLang="en-US"/>
          </a:p>
        </p:txBody>
      </p:sp>
    </p:spTree>
    <p:extLst>
      <p:ext uri="{BB962C8B-B14F-4D97-AF65-F5344CB8AC3E}">
        <p14:creationId xmlns:p14="http://schemas.microsoft.com/office/powerpoint/2010/main" val="1730504762"/>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98"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29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Although Tesco's Diverse Talent Community team is focusing on enhancing the black community and ethnic representations in its workforce across the world, diversity management of such an inclusive workforce has become a challenge for the company. The rising cost of living for the employees and the changing cross-work format is creating issues in improving employee engagement practices in the company. </a:t>
            </a:r>
            <a:endParaRPr lang="zh-CN" altLang="en-US"/>
          </a:p>
        </p:txBody>
      </p:sp>
    </p:spTree>
    <p:extLst>
      <p:ext uri="{BB962C8B-B14F-4D97-AF65-F5344CB8AC3E}">
        <p14:creationId xmlns:p14="http://schemas.microsoft.com/office/powerpoint/2010/main" val="270006708"/>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04"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0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As a result of challenges in improving diversity management at Tesco, the company has failed to even present the exact number of ethnic members in its executive boards and leadership positions across the world. This has raised the question of transparency in the diversity management report of the company.  </a:t>
            </a:r>
            <a:endParaRPr lang="zh-CN" altLang="en-US"/>
          </a:p>
        </p:txBody>
      </p:sp>
    </p:spTree>
    <p:extLst>
      <p:ext uri="{BB962C8B-B14F-4D97-AF65-F5344CB8AC3E}">
        <p14:creationId xmlns:p14="http://schemas.microsoft.com/office/powerpoint/2010/main" val="1202385165"/>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09"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10"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Tesco plc leverages its financial benefits and rewards along with the fixed salary scale of the employees for improving their engagement. Its upskilling programmes for employees are another comprehensive strategy for making them more capable of promotional opportunities in the organisations. Improved WLB with diversity management policies are part of its colleague engagement strategies. </a:t>
            </a:r>
            <a:endParaRPr lang="zh-CN" altLang="en-US"/>
          </a:p>
        </p:txBody>
      </p:sp>
    </p:spTree>
    <p:extLst>
      <p:ext uri="{BB962C8B-B14F-4D97-AF65-F5344CB8AC3E}">
        <p14:creationId xmlns:p14="http://schemas.microsoft.com/office/powerpoint/2010/main" val="706248008"/>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14"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1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introduction of flexible working hours and hybrid work culture can enhance the work-life balance of its employees (ILO., 2023). More investments in upskilling the existing colleagues of Tesco Plc not only for skill development but also for enhancing their flexibility with changing business circumstances can help the company to gain competitive advantages in the market. </a:t>
            </a:r>
            <a:endParaRPr lang="zh-CN" altLang="en-US"/>
          </a:p>
        </p:txBody>
      </p:sp>
    </p:spTree>
    <p:extLst>
      <p:ext uri="{BB962C8B-B14F-4D97-AF65-F5344CB8AC3E}">
        <p14:creationId xmlns:p14="http://schemas.microsoft.com/office/powerpoint/2010/main" val="53432379"/>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18"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1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just">
              <a:lnSpc>
                <a:spcPct val="150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Conclusively it can be argued that employee engagement of Tesco Plc is targeted to improve employee bonding and their sense of belongingness in the company rather than improving their work-life balance. As ILO suggests improved flexibility in working hours can boost the productivity of the employees in organisations, Tesco Plc should focus on improving its hybrid work culture and flexible working schedules. Improved employee engagement can enhance employee retention rate and job satisfaction rates too. </a:t>
            </a:r>
            <a:endParaRPr lang="zh-CN" altLang="en-US"/>
          </a:p>
        </p:txBody>
      </p:sp>
    </p:spTree>
    <p:extLst>
      <p:ext uri="{BB962C8B-B14F-4D97-AF65-F5344CB8AC3E}">
        <p14:creationId xmlns:p14="http://schemas.microsoft.com/office/powerpoint/2010/main" val="621907994"/>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2"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2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911051989"/>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5" name="对象"/>
          <p:cNvSpPr>
            <a:spLocks noGrp="1" noChangeAspect="1"/>
          </p:cNvSpPr>
          <p:nvPr>
            <p:ph type="sldImg" idx="2"/>
          </p:nvPr>
        </p:nvSpPr>
        <p:spPr>
          <a:xfrm rot="0">
            <a:off x="381000"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26"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1489326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png"/><Relationship Id="rId3" Type="http://schemas.openxmlformats.org/officeDocument/2006/relationships/image" Target="../media/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png"/></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gradFill>
          <a:gsLst>
            <a:gs pos="0">
              <a:srgbClr val="FEFBF6"/>
            </a:gs>
            <a:gs pos="74000">
              <a:srgbClr val="F5DFB3"/>
            </a:gs>
            <a:gs pos="83000">
              <a:srgbClr val="F5DFB3"/>
            </a:gs>
            <a:gs pos="100000">
              <a:srgbClr val="F9EACD"/>
            </a:gs>
          </a:gsLst>
          <a:lin ang="5400000" scaled="1"/>
        </a:gradFill>
      </p:bgPr>
    </p:bg>
    <p:spTree>
      <p:nvGrpSpPr>
        <p:cNvPr id="1" name=""/>
        <p:cNvGrpSpPr/>
        <p:nvPr/>
      </p:nvGrpSpPr>
      <p:grpSpPr>
        <a:xfrm>
          <a:off x="0" y="0"/>
          <a:ext cx="0" cy="0"/>
          <a:chOff x="0" y="0"/>
          <a:chExt cx="0" cy="0"/>
        </a:xfrm>
      </p:grpSpPr>
      <p:pic>
        <p:nvPicPr>
          <p:cNvPr id="151" name="图片" descr="\\DROBO-FS\QuickDrops\JB\PPTX NG\Droplets\LightingOverlay.png"/>
          <p:cNvPicPr>
            <a:picLocks/>
          </p:cNvPicPr>
          <p:nvPr/>
        </p:nvPicPr>
        <p:blipFill>
          <a:blip r:embed="rId2" cstate="print"/>
          <a:stretch>
            <a:fillRect/>
          </a:stretch>
        </p:blipFill>
        <p:spPr>
          <a:xfrm rot="0">
            <a:off x="0" y="-1"/>
            <a:ext cx="9144000" cy="5143500"/>
          </a:xfrm>
          <a:prstGeom prst="rect"/>
          <a:noFill/>
          <a:ln w="12700" cmpd="sng" cap="flat">
            <a:noFill/>
            <a:prstDash val="solid"/>
            <a:round/>
          </a:ln>
        </p:spPr>
      </p:pic>
      <p:grpSp>
        <p:nvGrpSpPr>
          <p:cNvPr id="150" name="组合"/>
          <p:cNvGrpSpPr>
            <a:grpSpLocks/>
          </p:cNvGrpSpPr>
          <p:nvPr/>
        </p:nvGrpSpPr>
        <p:grpSpPr>
          <a:xfrm>
            <a:off x="-10716" y="0"/>
            <a:ext cx="9040416" cy="5143500"/>
            <a:chOff x="-10716" y="0"/>
            <a:chExt cx="9040416" cy="5143500"/>
          </a:xfrm>
        </p:grpSpPr>
        <p:grpSp>
          <p:nvGrpSpPr>
            <p:cNvPr id="138" name="组合"/>
            <p:cNvGrpSpPr>
              <a:grpSpLocks/>
            </p:cNvGrpSpPr>
            <p:nvPr/>
          </p:nvGrpSpPr>
          <p:grpSpPr>
            <a:xfrm>
              <a:off x="-10716" y="0"/>
              <a:ext cx="915590" cy="5143500"/>
              <a:chOff x="-10716" y="0"/>
              <a:chExt cx="915590" cy="5143500"/>
            </a:xfrm>
          </p:grpSpPr>
          <p:sp>
            <p:nvSpPr>
              <p:cNvPr id="111" name="矩形"/>
              <p:cNvSpPr>
                <a:spLocks/>
              </p:cNvSpPr>
              <p:nvPr/>
            </p:nvSpPr>
            <p:spPr>
              <a:xfrm rot="0">
                <a:off x="85725" y="3572"/>
                <a:ext cx="17774" cy="1635974"/>
              </a:xfrm>
              <a:prstGeom prst="rect"/>
              <a:gradFill rotWithShape="1">
                <a:gsLst>
                  <a:gs pos="0">
                    <a:srgbClr val="FF744E">
                      <a:alpha val="100000"/>
                    </a:srgbClr>
                  </a:gs>
                  <a:gs pos="100000">
                    <a:srgbClr val="A62300">
                      <a:alpha val="100000"/>
                    </a:srgbClr>
                  </a:gs>
                </a:gsLst>
                <a:lin ang="5400000" scaled="1"/>
              </a:gradFill>
              <a:ln w="12700" cmpd="sng" cap="flat">
                <a:noFill/>
                <a:prstDash val="solid"/>
                <a:round/>
              </a:ln>
            </p:spPr>
          </p:sp>
          <p:sp>
            <p:nvSpPr>
              <p:cNvPr id="112" name="曲线"/>
              <p:cNvSpPr>
                <a:spLocks/>
              </p:cNvSpPr>
              <p:nvPr/>
            </p:nvSpPr>
            <p:spPr>
              <a:xfrm rot="0">
                <a:off x="25002" y="1632347"/>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40"/>
                      <a:pt x="10800" y="19440"/>
                    </a:cubicBezTo>
                    <a:cubicBezTo>
                      <a:pt x="15119" y="19440"/>
                      <a:pt x="19440" y="15660"/>
                      <a:pt x="19440" y="10800"/>
                    </a:cubicBezTo>
                    <a:cubicBezTo>
                      <a:pt x="19440" y="5939"/>
                      <a:pt x="15119"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3" name="曲线"/>
              <p:cNvSpPr>
                <a:spLocks/>
              </p:cNvSpPr>
              <p:nvPr/>
            </p:nvSpPr>
            <p:spPr>
              <a:xfrm rot="0">
                <a:off x="21431" y="3015853"/>
                <a:ext cx="142875" cy="14168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59"/>
                    </a:moveTo>
                    <a:cubicBezTo>
                      <a:pt x="6480" y="2159"/>
                      <a:pt x="2160" y="5940"/>
                      <a:pt x="2160" y="10800"/>
                    </a:cubicBezTo>
                    <a:cubicBezTo>
                      <a:pt x="2160" y="15659"/>
                      <a:pt x="6480" y="19440"/>
                      <a:pt x="10800" y="19440"/>
                    </a:cubicBezTo>
                    <a:cubicBezTo>
                      <a:pt x="15660" y="19440"/>
                      <a:pt x="19440" y="15659"/>
                      <a:pt x="19440" y="10800"/>
                    </a:cubicBezTo>
                    <a:cubicBezTo>
                      <a:pt x="19440" y="5940"/>
                      <a:pt x="15660" y="2159"/>
                      <a:pt x="10800" y="2159"/>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4" name="曲线"/>
              <p:cNvSpPr>
                <a:spLocks/>
              </p:cNvSpPr>
              <p:nvPr/>
            </p:nvSpPr>
            <p:spPr>
              <a:xfrm rot="0">
                <a:off x="150018" y="3572"/>
                <a:ext cx="277415" cy="1358503"/>
              </a:xfrm>
              <a:custGeom>
                <a:gdLst>
                  <a:gd name="T1" fmla="*/ 0 w 21600"/>
                  <a:gd name="T2" fmla="*/ 0 h 21600"/>
                  <a:gd name="T3" fmla="*/ 21600 w 21600"/>
                  <a:gd name="T4" fmla="*/ 21600 h 21600"/>
                </a:gdLst>
                <a:rect l="T1" t="T2" r="T3" b="T4"/>
                <a:pathLst>
                  <a:path w="21600" h="21600">
                    <a:moveTo>
                      <a:pt x="20209" y="21600"/>
                    </a:moveTo>
                    <a:lnTo>
                      <a:pt x="0" y="11850"/>
                    </a:lnTo>
                    <a:lnTo>
                      <a:pt x="0" y="0"/>
                    </a:lnTo>
                    <a:lnTo>
                      <a:pt x="1390" y="0"/>
                    </a:lnTo>
                    <a:lnTo>
                      <a:pt x="1390" y="11793"/>
                    </a:lnTo>
                    <a:lnTo>
                      <a:pt x="21600" y="21486"/>
                    </a:lnTo>
                    <a:lnTo>
                      <a:pt x="20209"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5" name="曲线"/>
              <p:cNvSpPr>
                <a:spLocks/>
              </p:cNvSpPr>
              <p:nvPr/>
            </p:nvSpPr>
            <p:spPr>
              <a:xfrm rot="0">
                <a:off x="377427" y="1351359"/>
                <a:ext cx="142875" cy="14168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59"/>
                      <a:pt x="4859" y="0"/>
                      <a:pt x="10800" y="0"/>
                    </a:cubicBezTo>
                    <a:cubicBezTo>
                      <a:pt x="17819" y="0"/>
                      <a:pt x="21600" y="324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39"/>
                      <a:pt x="10800" y="19439"/>
                    </a:cubicBezTo>
                    <a:cubicBezTo>
                      <a:pt x="15119" y="19439"/>
                      <a:pt x="19440" y="15660"/>
                      <a:pt x="19440" y="10800"/>
                    </a:cubicBezTo>
                    <a:cubicBezTo>
                      <a:pt x="19440" y="4859"/>
                      <a:pt x="1674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6" name="曲线"/>
              <p:cNvSpPr>
                <a:spLocks/>
              </p:cNvSpPr>
              <p:nvPr/>
            </p:nvSpPr>
            <p:spPr>
              <a:xfrm rot="0">
                <a:off x="214312" y="3572"/>
                <a:ext cx="277415" cy="1072753"/>
              </a:xfrm>
              <a:custGeom>
                <a:gdLst>
                  <a:gd name="T1" fmla="*/ 0 w 21600"/>
                  <a:gd name="T2" fmla="*/ 0 h 21600"/>
                  <a:gd name="T3" fmla="*/ 21600 w 21600"/>
                  <a:gd name="T4" fmla="*/ 21600 h 21600"/>
                </a:gdLst>
                <a:rect l="T1" t="T2" r="T3" b="T4"/>
                <a:pathLst>
                  <a:path w="21600" h="21600">
                    <a:moveTo>
                      <a:pt x="20487" y="21600"/>
                    </a:moveTo>
                    <a:lnTo>
                      <a:pt x="0" y="9181"/>
                    </a:lnTo>
                    <a:lnTo>
                      <a:pt x="0" y="0"/>
                    </a:lnTo>
                    <a:lnTo>
                      <a:pt x="1668" y="0"/>
                    </a:lnTo>
                    <a:lnTo>
                      <a:pt x="1668" y="9109"/>
                    </a:lnTo>
                    <a:lnTo>
                      <a:pt x="21600" y="21456"/>
                    </a:lnTo>
                    <a:lnTo>
                      <a:pt x="20487"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7" name="曲线"/>
              <p:cNvSpPr>
                <a:spLocks/>
              </p:cNvSpPr>
              <p:nvPr/>
            </p:nvSpPr>
            <p:spPr>
              <a:xfrm rot="0">
                <a:off x="409575" y="0"/>
                <a:ext cx="114300" cy="684609"/>
              </a:xfrm>
              <a:custGeom>
                <a:gdLst>
                  <a:gd name="T1" fmla="*/ 0 w 21600"/>
                  <a:gd name="T2" fmla="*/ 0 h 21600"/>
                  <a:gd name="T3" fmla="*/ 21600 w 21600"/>
                  <a:gd name="T4" fmla="*/ 21600 h 21600"/>
                </a:gdLst>
                <a:rect l="T1" t="T2" r="T3" b="T4"/>
                <a:pathLst>
                  <a:path w="21600" h="21600">
                    <a:moveTo>
                      <a:pt x="21600" y="21600"/>
                    </a:moveTo>
                    <a:lnTo>
                      <a:pt x="17550" y="21600"/>
                    </a:lnTo>
                    <a:lnTo>
                      <a:pt x="17550" y="7212"/>
                    </a:lnTo>
                    <a:lnTo>
                      <a:pt x="0" y="225"/>
                    </a:lnTo>
                    <a:lnTo>
                      <a:pt x="3374" y="0"/>
                    </a:lnTo>
                    <a:lnTo>
                      <a:pt x="21600" y="7099"/>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8" name="曲线"/>
              <p:cNvSpPr>
                <a:spLocks/>
              </p:cNvSpPr>
              <p:nvPr/>
            </p:nvSpPr>
            <p:spPr>
              <a:xfrm rot="0">
                <a:off x="441721" y="1065609"/>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39" y="21600"/>
                      <a:pt x="10800" y="21600"/>
                    </a:cubicBezTo>
                  </a:path>
                  <a:path w="21600" h="21600">
                    <a:moveTo>
                      <a:pt x="10800" y="2160"/>
                    </a:moveTo>
                    <a:cubicBezTo>
                      <a:pt x="5939" y="2160"/>
                      <a:pt x="2160" y="5940"/>
                      <a:pt x="2160" y="10800"/>
                    </a:cubicBezTo>
                    <a:cubicBezTo>
                      <a:pt x="2160" y="15660"/>
                      <a:pt x="5939" y="19440"/>
                      <a:pt x="10800" y="19440"/>
                    </a:cubicBezTo>
                    <a:cubicBezTo>
                      <a:pt x="15660" y="19440"/>
                      <a:pt x="19440" y="15660"/>
                      <a:pt x="19440" y="10800"/>
                    </a:cubicBezTo>
                    <a:cubicBezTo>
                      <a:pt x="19440" y="4860"/>
                      <a:pt x="16739"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9" name="曲线"/>
              <p:cNvSpPr>
                <a:spLocks/>
              </p:cNvSpPr>
              <p:nvPr/>
            </p:nvSpPr>
            <p:spPr>
              <a:xfrm rot="0">
                <a:off x="441721" y="677465"/>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5939" y="2160"/>
                      <a:pt x="2160" y="5939"/>
                      <a:pt x="2160" y="10800"/>
                    </a:cubicBezTo>
                    <a:cubicBezTo>
                      <a:pt x="2160" y="15660"/>
                      <a:pt x="5939"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0" name="曲线"/>
              <p:cNvSpPr>
                <a:spLocks/>
              </p:cNvSpPr>
              <p:nvPr/>
            </p:nvSpPr>
            <p:spPr>
              <a:xfrm rot="0">
                <a:off x="481012" y="0"/>
                <a:ext cx="316706" cy="395287"/>
              </a:xfrm>
              <a:custGeom>
                <a:gdLst>
                  <a:gd name="T1" fmla="*/ 0 w 21600"/>
                  <a:gd name="T2" fmla="*/ 0 h 21600"/>
                  <a:gd name="T3" fmla="*/ 21600 w 21600"/>
                  <a:gd name="T4" fmla="*/ 21600 h 21600"/>
                </a:gdLst>
                <a:rect l="T1" t="T2" r="T3" b="T4"/>
                <a:pathLst>
                  <a:path w="21600" h="21600">
                    <a:moveTo>
                      <a:pt x="20869" y="21600"/>
                    </a:moveTo>
                    <a:lnTo>
                      <a:pt x="3897" y="8002"/>
                    </a:lnTo>
                    <a:lnTo>
                      <a:pt x="0" y="390"/>
                    </a:lnTo>
                    <a:lnTo>
                      <a:pt x="1218" y="0"/>
                    </a:lnTo>
                    <a:lnTo>
                      <a:pt x="5115" y="7416"/>
                    </a:lnTo>
                    <a:lnTo>
                      <a:pt x="21600" y="20819"/>
                    </a:lnTo>
                    <a:lnTo>
                      <a:pt x="20869"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1" name="曲线"/>
              <p:cNvSpPr>
                <a:spLocks/>
              </p:cNvSpPr>
              <p:nvPr/>
            </p:nvSpPr>
            <p:spPr>
              <a:xfrm rot="0">
                <a:off x="765571" y="366712"/>
                <a:ext cx="121443" cy="110728"/>
              </a:xfrm>
              <a:custGeom>
                <a:gdLst>
                  <a:gd name="T1" fmla="*/ 0 w 21600"/>
                  <a:gd name="T2" fmla="*/ 0 h 21600"/>
                  <a:gd name="T3" fmla="*/ 21600 w 21600"/>
                  <a:gd name="T4" fmla="*/ 21600 h 21600"/>
                </a:gdLst>
                <a:rect l="T1" t="T2" r="T3" b="T4"/>
                <a:pathLst>
                  <a:path w="21600" h="21600">
                    <a:moveTo>
                      <a:pt x="10800" y="21600"/>
                    </a:moveTo>
                    <a:cubicBezTo>
                      <a:pt x="8258" y="21600"/>
                      <a:pt x="5717" y="20903"/>
                      <a:pt x="3811" y="18812"/>
                    </a:cubicBezTo>
                    <a:cubicBezTo>
                      <a:pt x="0" y="13935"/>
                      <a:pt x="0" y="6967"/>
                      <a:pt x="3811" y="2787"/>
                    </a:cubicBezTo>
                    <a:cubicBezTo>
                      <a:pt x="5717" y="696"/>
                      <a:pt x="8258" y="0"/>
                      <a:pt x="10800" y="0"/>
                    </a:cubicBezTo>
                    <a:cubicBezTo>
                      <a:pt x="13341" y="0"/>
                      <a:pt x="15882" y="696"/>
                      <a:pt x="17788" y="2787"/>
                    </a:cubicBezTo>
                    <a:cubicBezTo>
                      <a:pt x="21600" y="6967"/>
                      <a:pt x="21600" y="13935"/>
                      <a:pt x="17788" y="18812"/>
                    </a:cubicBezTo>
                    <a:cubicBezTo>
                      <a:pt x="15882" y="20903"/>
                      <a:pt x="13341" y="21600"/>
                      <a:pt x="10800" y="21600"/>
                    </a:cubicBezTo>
                  </a:path>
                  <a:path w="21600" h="21600">
                    <a:moveTo>
                      <a:pt x="10800" y="2787"/>
                    </a:moveTo>
                    <a:cubicBezTo>
                      <a:pt x="8894" y="2787"/>
                      <a:pt x="6988" y="3483"/>
                      <a:pt x="5717" y="4877"/>
                    </a:cubicBezTo>
                    <a:cubicBezTo>
                      <a:pt x="2541" y="8361"/>
                      <a:pt x="2541" y="13238"/>
                      <a:pt x="5717" y="16722"/>
                    </a:cubicBezTo>
                    <a:cubicBezTo>
                      <a:pt x="6988" y="18116"/>
                      <a:pt x="8894" y="18812"/>
                      <a:pt x="10800" y="18812"/>
                    </a:cubicBezTo>
                    <a:cubicBezTo>
                      <a:pt x="12705" y="18812"/>
                      <a:pt x="14611" y="18116"/>
                      <a:pt x="15882" y="16722"/>
                    </a:cubicBezTo>
                    <a:cubicBezTo>
                      <a:pt x="19058" y="13238"/>
                      <a:pt x="19058" y="8361"/>
                      <a:pt x="15882" y="4877"/>
                    </a:cubicBezTo>
                    <a:cubicBezTo>
                      <a:pt x="14611" y="3483"/>
                      <a:pt x="12705" y="2787"/>
                      <a:pt x="10800" y="2787"/>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cxnSp>
            <p:nvCxnSpPr>
              <p:cNvPr id="122" name="直线连接线"/>
              <p:cNvCxnSpPr>
                <a:cxnSpLocks/>
              </p:cNvCxnSpPr>
              <p:nvPr/>
            </p:nvCxnSpPr>
            <p:spPr>
              <a:xfrm rot="0">
                <a:off x="-3572" y="7143"/>
                <a:ext cx="1587" cy="1587"/>
              </a:xfrm>
              <a:prstGeom prst="straightConnector1"/>
              <a:gradFill rotWithShape="1">
                <a:gsLst>
                  <a:gs pos="0">
                    <a:srgbClr val="FF744E">
                      <a:alpha val="100000"/>
                    </a:srgbClr>
                  </a:gs>
                  <a:gs pos="100000">
                    <a:srgbClr val="A62300">
                      <a:alpha val="100000"/>
                    </a:srgbClr>
                  </a:gs>
                </a:gsLst>
                <a:lin ang="5400000" scaled="1"/>
              </a:gradFill>
              <a:ln w="9525" cmpd="sng" cap="flat">
                <a:solidFill>
                  <a:srgbClr val="FFFFFF"/>
                </a:solidFill>
                <a:prstDash val="solid"/>
                <a:miter/>
              </a:ln>
            </p:spPr>
          </p:cxnSp>
          <p:sp>
            <p:nvSpPr>
              <p:cNvPr id="123" name="曲线"/>
              <p:cNvSpPr>
                <a:spLocks/>
              </p:cNvSpPr>
              <p:nvPr/>
            </p:nvSpPr>
            <p:spPr>
              <a:xfrm rot="0">
                <a:off x="7143" y="1351359"/>
                <a:ext cx="92868" cy="95250"/>
              </a:xfrm>
              <a:custGeom>
                <a:gdLst>
                  <a:gd name="T1" fmla="*/ 0 w 21600"/>
                  <a:gd name="T2" fmla="*/ 0 h 21600"/>
                  <a:gd name="T3" fmla="*/ 21600 w 21600"/>
                  <a:gd name="T4" fmla="*/ 21600 h 21600"/>
                </a:gdLst>
                <a:rect l="T1" t="T2" r="T3" b="T4"/>
                <a:pathLst>
                  <a:path w="21600" h="21600">
                    <a:moveTo>
                      <a:pt x="1661" y="21600"/>
                    </a:moveTo>
                    <a:lnTo>
                      <a:pt x="0" y="19169"/>
                    </a:lnTo>
                    <a:lnTo>
                      <a:pt x="19107" y="0"/>
                    </a:lnTo>
                    <a:lnTo>
                      <a:pt x="21600" y="2430"/>
                    </a:lnTo>
                    <a:lnTo>
                      <a:pt x="1661"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4" name="曲线"/>
              <p:cNvSpPr>
                <a:spLocks/>
              </p:cNvSpPr>
              <p:nvPr/>
            </p:nvSpPr>
            <p:spPr>
              <a:xfrm rot="0">
                <a:off x="-7143" y="2662237"/>
                <a:ext cx="110728" cy="360759"/>
              </a:xfrm>
              <a:custGeom>
                <a:gdLst>
                  <a:gd name="T1" fmla="*/ 0 w 21600"/>
                  <a:gd name="T2" fmla="*/ 0 h 21600"/>
                  <a:gd name="T3" fmla="*/ 21600 w 21600"/>
                  <a:gd name="T4" fmla="*/ 21600 h 21600"/>
                </a:gdLst>
                <a:rect l="T1" t="T2" r="T3" b="T4"/>
                <a:pathLst>
                  <a:path w="21600" h="21600">
                    <a:moveTo>
                      <a:pt x="21600" y="21600"/>
                    </a:moveTo>
                    <a:lnTo>
                      <a:pt x="18116" y="21600"/>
                    </a:lnTo>
                    <a:lnTo>
                      <a:pt x="18116" y="5560"/>
                    </a:lnTo>
                    <a:lnTo>
                      <a:pt x="0" y="855"/>
                    </a:lnTo>
                    <a:lnTo>
                      <a:pt x="2787" y="0"/>
                    </a:lnTo>
                    <a:lnTo>
                      <a:pt x="21600" y="4918"/>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5" name="曲线"/>
              <p:cNvSpPr>
                <a:spLocks/>
              </p:cNvSpPr>
              <p:nvPr/>
            </p:nvSpPr>
            <p:spPr>
              <a:xfrm rot="0">
                <a:off x="96440" y="1037034"/>
                <a:ext cx="107156" cy="357187"/>
              </a:xfrm>
              <a:custGeom>
                <a:gdLst>
                  <a:gd name="T1" fmla="*/ 0 w 21600"/>
                  <a:gd name="T2" fmla="*/ 0 h 21600"/>
                  <a:gd name="T3" fmla="*/ 21600 w 21600"/>
                  <a:gd name="T4" fmla="*/ 21600 h 21600"/>
                </a:gdLst>
                <a:rect l="T1" t="T2" r="T3" b="T4"/>
                <a:pathLst>
                  <a:path w="21600" h="21600">
                    <a:moveTo>
                      <a:pt x="21600" y="21600"/>
                    </a:moveTo>
                    <a:lnTo>
                      <a:pt x="18720" y="21600"/>
                    </a:lnTo>
                    <a:lnTo>
                      <a:pt x="18720" y="6048"/>
                    </a:lnTo>
                    <a:lnTo>
                      <a:pt x="0" y="648"/>
                    </a:lnTo>
                    <a:lnTo>
                      <a:pt x="2160" y="0"/>
                    </a:lnTo>
                    <a:lnTo>
                      <a:pt x="21600" y="5832"/>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6" name="曲线"/>
              <p:cNvSpPr>
                <a:spLocks/>
              </p:cNvSpPr>
              <p:nvPr/>
            </p:nvSpPr>
            <p:spPr>
              <a:xfrm rot="0">
                <a:off x="153590" y="1387078"/>
                <a:ext cx="85724" cy="80962"/>
              </a:xfrm>
              <a:custGeom>
                <a:gdLst>
                  <a:gd name="T1" fmla="*/ 0 w 21600"/>
                  <a:gd name="T2" fmla="*/ 0 h 21600"/>
                  <a:gd name="T3" fmla="*/ 21600 w 21600"/>
                  <a:gd name="T4" fmla="*/ 21600 h 21600"/>
                </a:gdLst>
                <a:rect l="T1" t="T2" r="T3" b="T4"/>
                <a:pathLst>
                  <a:path w="21600" h="21600">
                    <a:moveTo>
                      <a:pt x="10799" y="21600"/>
                    </a:moveTo>
                    <a:cubicBezTo>
                      <a:pt x="5400" y="21600"/>
                      <a:pt x="0" y="16904"/>
                      <a:pt x="0" y="11269"/>
                    </a:cubicBezTo>
                    <a:cubicBezTo>
                      <a:pt x="0" y="4695"/>
                      <a:pt x="5400" y="0"/>
                      <a:pt x="10799" y="0"/>
                    </a:cubicBezTo>
                    <a:cubicBezTo>
                      <a:pt x="16199" y="0"/>
                      <a:pt x="21600" y="4695"/>
                      <a:pt x="21600" y="11269"/>
                    </a:cubicBezTo>
                    <a:cubicBezTo>
                      <a:pt x="21600" y="16904"/>
                      <a:pt x="16199" y="21600"/>
                      <a:pt x="10799" y="21600"/>
                    </a:cubicBezTo>
                  </a:path>
                  <a:path w="21600" h="21600">
                    <a:moveTo>
                      <a:pt x="10799" y="3756"/>
                    </a:moveTo>
                    <a:cubicBezTo>
                      <a:pt x="7200" y="3756"/>
                      <a:pt x="3600" y="7513"/>
                      <a:pt x="3600" y="11269"/>
                    </a:cubicBezTo>
                    <a:cubicBezTo>
                      <a:pt x="3600" y="15026"/>
                      <a:pt x="7200" y="17843"/>
                      <a:pt x="10799" y="17843"/>
                    </a:cubicBezTo>
                    <a:cubicBezTo>
                      <a:pt x="14399" y="17843"/>
                      <a:pt x="18000" y="15026"/>
                      <a:pt x="18000" y="11269"/>
                    </a:cubicBezTo>
                    <a:cubicBezTo>
                      <a:pt x="18000" y="7513"/>
                      <a:pt x="14399" y="3756"/>
                      <a:pt x="10799" y="3756"/>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7" name="矩形"/>
              <p:cNvSpPr>
                <a:spLocks/>
              </p:cNvSpPr>
              <p:nvPr/>
            </p:nvSpPr>
            <p:spPr>
              <a:xfrm rot="0">
                <a:off x="100012" y="3496865"/>
                <a:ext cx="17774" cy="1635975"/>
              </a:xfrm>
              <a:prstGeom prst="rect"/>
              <a:gradFill rotWithShape="1">
                <a:gsLst>
                  <a:gs pos="0">
                    <a:srgbClr val="FF744E">
                      <a:alpha val="100000"/>
                    </a:srgbClr>
                  </a:gs>
                  <a:gs pos="100000">
                    <a:srgbClr val="A62300">
                      <a:alpha val="100000"/>
                    </a:srgbClr>
                  </a:gs>
                </a:gsLst>
                <a:lin ang="5400000" scaled="1"/>
              </a:gradFill>
              <a:ln w="12700" cmpd="sng" cap="flat">
                <a:noFill/>
                <a:prstDash val="solid"/>
                <a:round/>
              </a:ln>
            </p:spPr>
          </p:sp>
          <p:sp>
            <p:nvSpPr>
              <p:cNvPr id="128" name="曲线"/>
              <p:cNvSpPr>
                <a:spLocks/>
              </p:cNvSpPr>
              <p:nvPr/>
            </p:nvSpPr>
            <p:spPr>
              <a:xfrm rot="0">
                <a:off x="167877" y="3781424"/>
                <a:ext cx="277415" cy="1351359"/>
              </a:xfrm>
              <a:custGeom>
                <a:gdLst>
                  <a:gd name="T1" fmla="*/ 0 w 21600"/>
                  <a:gd name="T2" fmla="*/ 0 h 21600"/>
                  <a:gd name="T3" fmla="*/ 21600 w 21600"/>
                  <a:gd name="T4" fmla="*/ 21600 h 21600"/>
                </a:gdLst>
                <a:rect l="T1" t="T2" r="T3" b="T4"/>
                <a:pathLst>
                  <a:path w="21600" h="21600">
                    <a:moveTo>
                      <a:pt x="1390" y="21600"/>
                    </a:moveTo>
                    <a:lnTo>
                      <a:pt x="0" y="21600"/>
                    </a:lnTo>
                    <a:lnTo>
                      <a:pt x="0" y="9800"/>
                    </a:lnTo>
                    <a:lnTo>
                      <a:pt x="0" y="9743"/>
                    </a:lnTo>
                    <a:lnTo>
                      <a:pt x="20209" y="0"/>
                    </a:lnTo>
                    <a:lnTo>
                      <a:pt x="21600" y="114"/>
                    </a:lnTo>
                    <a:lnTo>
                      <a:pt x="1390" y="9857"/>
                    </a:lnTo>
                    <a:lnTo>
                      <a:pt x="139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9" name="曲线"/>
              <p:cNvSpPr>
                <a:spLocks/>
              </p:cNvSpPr>
              <p:nvPr/>
            </p:nvSpPr>
            <p:spPr>
              <a:xfrm rot="0">
                <a:off x="39290" y="3361134"/>
                <a:ext cx="142875"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799"/>
                    </a:cubicBezTo>
                    <a:cubicBezTo>
                      <a:pt x="0" y="4859"/>
                      <a:pt x="4860" y="0"/>
                      <a:pt x="10800" y="0"/>
                    </a:cubicBezTo>
                    <a:cubicBezTo>
                      <a:pt x="16740" y="0"/>
                      <a:pt x="21600" y="4859"/>
                      <a:pt x="21600" y="10799"/>
                    </a:cubicBezTo>
                    <a:cubicBezTo>
                      <a:pt x="21600" y="16740"/>
                      <a:pt x="16740" y="21600"/>
                      <a:pt x="10800" y="21600"/>
                    </a:cubicBezTo>
                  </a:path>
                  <a:path w="21600" h="21600">
                    <a:moveTo>
                      <a:pt x="10800" y="2160"/>
                    </a:moveTo>
                    <a:cubicBezTo>
                      <a:pt x="5939" y="2160"/>
                      <a:pt x="2160" y="5940"/>
                      <a:pt x="2160" y="10799"/>
                    </a:cubicBezTo>
                    <a:cubicBezTo>
                      <a:pt x="2160" y="15659"/>
                      <a:pt x="5939" y="19439"/>
                      <a:pt x="10800" y="19439"/>
                    </a:cubicBezTo>
                    <a:cubicBezTo>
                      <a:pt x="15119" y="19439"/>
                      <a:pt x="19440" y="15659"/>
                      <a:pt x="19440" y="10799"/>
                    </a:cubicBezTo>
                    <a:cubicBezTo>
                      <a:pt x="19440" y="5940"/>
                      <a:pt x="15119"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0" name="曲线"/>
              <p:cNvSpPr>
                <a:spLocks/>
              </p:cNvSpPr>
              <p:nvPr/>
            </p:nvSpPr>
            <p:spPr>
              <a:xfrm rot="0">
                <a:off x="-10716" y="4220766"/>
                <a:ext cx="64293" cy="912018"/>
              </a:xfrm>
              <a:custGeom>
                <a:gdLst>
                  <a:gd name="T1" fmla="*/ 0 w 21600"/>
                  <a:gd name="T2" fmla="*/ 0 h 21600"/>
                  <a:gd name="T3" fmla="*/ 21600 w 21600"/>
                  <a:gd name="T4" fmla="*/ 21600 h 21600"/>
                </a:gdLst>
                <a:rect l="T1" t="T2" r="T3" b="T4"/>
                <a:pathLst>
                  <a:path w="21600" h="21600">
                    <a:moveTo>
                      <a:pt x="21600" y="21600"/>
                    </a:moveTo>
                    <a:lnTo>
                      <a:pt x="14400" y="21600"/>
                    </a:lnTo>
                    <a:lnTo>
                      <a:pt x="14400" y="4201"/>
                    </a:lnTo>
                    <a:lnTo>
                      <a:pt x="0" y="84"/>
                    </a:lnTo>
                    <a:lnTo>
                      <a:pt x="7200" y="0"/>
                    </a:lnTo>
                    <a:lnTo>
                      <a:pt x="21600" y="4116"/>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1" name="曲线"/>
              <p:cNvSpPr>
                <a:spLocks/>
              </p:cNvSpPr>
              <p:nvPr/>
            </p:nvSpPr>
            <p:spPr>
              <a:xfrm rot="0">
                <a:off x="395287" y="3650455"/>
                <a:ext cx="142875" cy="14168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799"/>
                    </a:cubicBezTo>
                    <a:cubicBezTo>
                      <a:pt x="0" y="4860"/>
                      <a:pt x="4859" y="0"/>
                      <a:pt x="10800" y="0"/>
                    </a:cubicBezTo>
                    <a:cubicBezTo>
                      <a:pt x="16740" y="0"/>
                      <a:pt x="21600" y="4860"/>
                      <a:pt x="21600" y="10799"/>
                    </a:cubicBezTo>
                    <a:cubicBezTo>
                      <a:pt x="21600" y="16740"/>
                      <a:pt x="16740" y="21600"/>
                      <a:pt x="10800" y="21600"/>
                    </a:cubicBezTo>
                  </a:path>
                  <a:path w="21600" h="21600">
                    <a:moveTo>
                      <a:pt x="10800" y="2159"/>
                    </a:moveTo>
                    <a:cubicBezTo>
                      <a:pt x="5939" y="2159"/>
                      <a:pt x="2160" y="5939"/>
                      <a:pt x="2160" y="10799"/>
                    </a:cubicBezTo>
                    <a:cubicBezTo>
                      <a:pt x="2160" y="15660"/>
                      <a:pt x="5939" y="19439"/>
                      <a:pt x="10800" y="19439"/>
                    </a:cubicBezTo>
                    <a:cubicBezTo>
                      <a:pt x="15660" y="19439"/>
                      <a:pt x="19440" y="15660"/>
                      <a:pt x="19440" y="10799"/>
                    </a:cubicBezTo>
                    <a:cubicBezTo>
                      <a:pt x="19440" y="5939"/>
                      <a:pt x="15660" y="2159"/>
                      <a:pt x="10800" y="2159"/>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2" name="曲线"/>
              <p:cNvSpPr>
                <a:spLocks/>
              </p:cNvSpPr>
              <p:nvPr/>
            </p:nvSpPr>
            <p:spPr>
              <a:xfrm rot="0">
                <a:off x="232171" y="4067174"/>
                <a:ext cx="280987" cy="1069181"/>
              </a:xfrm>
              <a:custGeom>
                <a:gdLst>
                  <a:gd name="T1" fmla="*/ 0 w 21600"/>
                  <a:gd name="T2" fmla="*/ 0 h 21600"/>
                  <a:gd name="T3" fmla="*/ 21600 w 21600"/>
                  <a:gd name="T4" fmla="*/ 21600 h 21600"/>
                </a:gdLst>
                <a:rect l="T1" t="T2" r="T3" b="T4"/>
                <a:pathLst>
                  <a:path w="21600" h="21600">
                    <a:moveTo>
                      <a:pt x="1647" y="21600"/>
                    </a:moveTo>
                    <a:lnTo>
                      <a:pt x="0" y="21600"/>
                    </a:lnTo>
                    <a:lnTo>
                      <a:pt x="0" y="12387"/>
                    </a:lnTo>
                    <a:lnTo>
                      <a:pt x="274" y="12315"/>
                    </a:lnTo>
                    <a:lnTo>
                      <a:pt x="20227" y="0"/>
                    </a:lnTo>
                    <a:lnTo>
                      <a:pt x="21600" y="144"/>
                    </a:lnTo>
                    <a:lnTo>
                      <a:pt x="1647" y="12459"/>
                    </a:lnTo>
                    <a:lnTo>
                      <a:pt x="1647"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3" name="曲线"/>
              <p:cNvSpPr>
                <a:spLocks/>
              </p:cNvSpPr>
              <p:nvPr/>
            </p:nvSpPr>
            <p:spPr>
              <a:xfrm rot="0">
                <a:off x="427434" y="4458890"/>
                <a:ext cx="114300" cy="684609"/>
              </a:xfrm>
              <a:custGeom>
                <a:gdLst>
                  <a:gd name="T1" fmla="*/ 0 w 21600"/>
                  <a:gd name="T2" fmla="*/ 0 h 21600"/>
                  <a:gd name="T3" fmla="*/ 21600 w 21600"/>
                  <a:gd name="T4" fmla="*/ 21600 h 21600"/>
                </a:gdLst>
                <a:rect l="T1" t="T2" r="T3" b="T4"/>
                <a:pathLst>
                  <a:path w="21600" h="21600">
                    <a:moveTo>
                      <a:pt x="3374" y="21600"/>
                    </a:moveTo>
                    <a:lnTo>
                      <a:pt x="0" y="21374"/>
                    </a:lnTo>
                    <a:lnTo>
                      <a:pt x="18225" y="14387"/>
                    </a:lnTo>
                    <a:lnTo>
                      <a:pt x="18225" y="0"/>
                    </a:lnTo>
                    <a:lnTo>
                      <a:pt x="21600" y="0"/>
                    </a:lnTo>
                    <a:lnTo>
                      <a:pt x="21600" y="14500"/>
                    </a:lnTo>
                    <a:lnTo>
                      <a:pt x="3374"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4" name="曲线"/>
              <p:cNvSpPr>
                <a:spLocks/>
              </p:cNvSpPr>
              <p:nvPr/>
            </p:nvSpPr>
            <p:spPr>
              <a:xfrm rot="0">
                <a:off x="459581" y="3935015"/>
                <a:ext cx="142875"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39" y="0"/>
                      <a:pt x="21600" y="4859"/>
                      <a:pt x="21600" y="10800"/>
                    </a:cubicBezTo>
                    <a:cubicBezTo>
                      <a:pt x="21600" y="16740"/>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5" name="曲线"/>
              <p:cNvSpPr>
                <a:spLocks/>
              </p:cNvSpPr>
              <p:nvPr/>
            </p:nvSpPr>
            <p:spPr>
              <a:xfrm rot="0">
                <a:off x="459581" y="4323159"/>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6" name="曲线"/>
              <p:cNvSpPr>
                <a:spLocks/>
              </p:cNvSpPr>
              <p:nvPr/>
            </p:nvSpPr>
            <p:spPr>
              <a:xfrm rot="0">
                <a:off x="502443" y="4748212"/>
                <a:ext cx="313134" cy="388143"/>
              </a:xfrm>
              <a:custGeom>
                <a:gdLst>
                  <a:gd name="T1" fmla="*/ 0 w 21600"/>
                  <a:gd name="T2" fmla="*/ 0 h 21600"/>
                  <a:gd name="T3" fmla="*/ 21600 w 21600"/>
                  <a:gd name="T4" fmla="*/ 21600 h 21600"/>
                </a:gdLst>
                <a:rect l="T1" t="T2" r="T3" b="T4"/>
                <a:pathLst>
                  <a:path w="21600" h="21600">
                    <a:moveTo>
                      <a:pt x="1231" y="21600"/>
                    </a:moveTo>
                    <a:lnTo>
                      <a:pt x="0" y="21202"/>
                    </a:lnTo>
                    <a:lnTo>
                      <a:pt x="3695" y="13649"/>
                    </a:lnTo>
                    <a:lnTo>
                      <a:pt x="3942" y="13649"/>
                    </a:lnTo>
                    <a:lnTo>
                      <a:pt x="20860" y="0"/>
                    </a:lnTo>
                    <a:lnTo>
                      <a:pt x="21600" y="795"/>
                    </a:lnTo>
                    <a:lnTo>
                      <a:pt x="4927" y="14245"/>
                    </a:lnTo>
                    <a:lnTo>
                      <a:pt x="1231"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7" name="曲线"/>
              <p:cNvSpPr>
                <a:spLocks/>
              </p:cNvSpPr>
              <p:nvPr/>
            </p:nvSpPr>
            <p:spPr>
              <a:xfrm rot="0">
                <a:off x="787002" y="4666059"/>
                <a:ext cx="117872" cy="110728"/>
              </a:xfrm>
              <a:custGeom>
                <a:gdLst>
                  <a:gd name="T1" fmla="*/ 0 w 21600"/>
                  <a:gd name="T2" fmla="*/ 0 h 21600"/>
                  <a:gd name="T3" fmla="*/ 21600 w 21600"/>
                  <a:gd name="T4" fmla="*/ 21600 h 21600"/>
                </a:gdLst>
                <a:rect l="T1" t="T2" r="T3" b="T4"/>
                <a:pathLst>
                  <a:path w="21600" h="21600">
                    <a:moveTo>
                      <a:pt x="10472" y="21600"/>
                    </a:moveTo>
                    <a:cubicBezTo>
                      <a:pt x="7854" y="21600"/>
                      <a:pt x="5236" y="20206"/>
                      <a:pt x="3272" y="18116"/>
                    </a:cubicBezTo>
                    <a:cubicBezTo>
                      <a:pt x="1309" y="16722"/>
                      <a:pt x="0" y="13935"/>
                      <a:pt x="0" y="10451"/>
                    </a:cubicBezTo>
                    <a:cubicBezTo>
                      <a:pt x="0" y="7664"/>
                      <a:pt x="1309" y="4877"/>
                      <a:pt x="3272" y="2787"/>
                    </a:cubicBezTo>
                    <a:cubicBezTo>
                      <a:pt x="5236" y="696"/>
                      <a:pt x="7854" y="0"/>
                      <a:pt x="10472" y="0"/>
                    </a:cubicBezTo>
                    <a:cubicBezTo>
                      <a:pt x="13090" y="0"/>
                      <a:pt x="15709" y="696"/>
                      <a:pt x="17672" y="2787"/>
                    </a:cubicBezTo>
                    <a:cubicBezTo>
                      <a:pt x="21600" y="6967"/>
                      <a:pt x="21600" y="13935"/>
                      <a:pt x="17672" y="18116"/>
                    </a:cubicBezTo>
                    <a:cubicBezTo>
                      <a:pt x="15709" y="20206"/>
                      <a:pt x="13090" y="21600"/>
                      <a:pt x="10472" y="21600"/>
                    </a:cubicBezTo>
                  </a:path>
                  <a:path w="21600" h="21600">
                    <a:moveTo>
                      <a:pt x="10472" y="2787"/>
                    </a:moveTo>
                    <a:cubicBezTo>
                      <a:pt x="8509" y="2787"/>
                      <a:pt x="6545" y="3483"/>
                      <a:pt x="5236" y="4877"/>
                    </a:cubicBezTo>
                    <a:cubicBezTo>
                      <a:pt x="3927" y="6270"/>
                      <a:pt x="2618" y="8361"/>
                      <a:pt x="2618" y="10451"/>
                    </a:cubicBezTo>
                    <a:cubicBezTo>
                      <a:pt x="2618" y="13238"/>
                      <a:pt x="3927" y="14632"/>
                      <a:pt x="5236" y="16722"/>
                    </a:cubicBezTo>
                    <a:cubicBezTo>
                      <a:pt x="6545" y="18116"/>
                      <a:pt x="8509" y="18812"/>
                      <a:pt x="10472" y="18812"/>
                    </a:cubicBezTo>
                    <a:cubicBezTo>
                      <a:pt x="12436" y="18812"/>
                      <a:pt x="14400" y="18116"/>
                      <a:pt x="15709" y="16722"/>
                    </a:cubicBezTo>
                    <a:cubicBezTo>
                      <a:pt x="18981" y="13238"/>
                      <a:pt x="18981" y="8361"/>
                      <a:pt x="15709" y="4877"/>
                    </a:cubicBezTo>
                    <a:cubicBezTo>
                      <a:pt x="14400" y="3483"/>
                      <a:pt x="12436" y="2787"/>
                      <a:pt x="10472" y="2787"/>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grpSp>
        <p:grpSp>
          <p:nvGrpSpPr>
            <p:cNvPr id="149" name="组合"/>
            <p:cNvGrpSpPr>
              <a:grpSpLocks/>
            </p:cNvGrpSpPr>
            <p:nvPr/>
          </p:nvGrpSpPr>
          <p:grpSpPr>
            <a:xfrm>
              <a:off x="8523684" y="0"/>
              <a:ext cx="506016" cy="5136356"/>
              <a:chOff x="8523684" y="0"/>
              <a:chExt cx="506016" cy="5136356"/>
            </a:xfrm>
          </p:grpSpPr>
          <p:sp>
            <p:nvSpPr>
              <p:cNvPr id="139" name="曲线"/>
              <p:cNvSpPr>
                <a:spLocks/>
              </p:cNvSpPr>
              <p:nvPr/>
            </p:nvSpPr>
            <p:spPr>
              <a:xfrm rot="0">
                <a:off x="8612981" y="0"/>
                <a:ext cx="313134" cy="384572"/>
              </a:xfrm>
              <a:custGeom>
                <a:gdLst>
                  <a:gd name="T1" fmla="*/ 0 w 21600"/>
                  <a:gd name="T2" fmla="*/ 0 h 21600"/>
                  <a:gd name="T3" fmla="*/ 21600 w 21600"/>
                  <a:gd name="T4" fmla="*/ 21600 h 21600"/>
                </a:gdLst>
                <a:rect l="T1" t="T2" r="T3" b="T4"/>
                <a:pathLst>
                  <a:path w="21600" h="21600">
                    <a:moveTo>
                      <a:pt x="985" y="21600"/>
                    </a:moveTo>
                    <a:lnTo>
                      <a:pt x="0" y="20998"/>
                    </a:lnTo>
                    <a:lnTo>
                      <a:pt x="16672" y="7222"/>
                    </a:lnTo>
                    <a:lnTo>
                      <a:pt x="20368" y="0"/>
                    </a:lnTo>
                    <a:lnTo>
                      <a:pt x="21600" y="401"/>
                    </a:lnTo>
                    <a:lnTo>
                      <a:pt x="17904" y="7824"/>
                    </a:lnTo>
                    <a:lnTo>
                      <a:pt x="17904" y="7824"/>
                    </a:lnTo>
                    <a:lnTo>
                      <a:pt x="985"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0" name="曲线"/>
              <p:cNvSpPr>
                <a:spLocks/>
              </p:cNvSpPr>
              <p:nvPr/>
            </p:nvSpPr>
            <p:spPr>
              <a:xfrm rot="0">
                <a:off x="8523684" y="355997"/>
                <a:ext cx="117871" cy="114299"/>
              </a:xfrm>
              <a:custGeom>
                <a:gdLst>
                  <a:gd name="T1" fmla="*/ 0 w 21600"/>
                  <a:gd name="T2" fmla="*/ 0 h 21600"/>
                  <a:gd name="T3" fmla="*/ 21600 w 21600"/>
                  <a:gd name="T4" fmla="*/ 21600 h 21600"/>
                </a:gdLst>
                <a:rect l="T1" t="T2" r="T3" b="T4"/>
                <a:pathLst>
                  <a:path w="21600" h="21600">
                    <a:moveTo>
                      <a:pt x="11127" y="21600"/>
                    </a:moveTo>
                    <a:cubicBezTo>
                      <a:pt x="8509" y="21600"/>
                      <a:pt x="5891" y="20250"/>
                      <a:pt x="3927" y="18225"/>
                    </a:cubicBezTo>
                    <a:cubicBezTo>
                      <a:pt x="0" y="14175"/>
                      <a:pt x="0" y="7424"/>
                      <a:pt x="3927" y="3374"/>
                    </a:cubicBezTo>
                    <a:cubicBezTo>
                      <a:pt x="5891" y="1350"/>
                      <a:pt x="8509" y="0"/>
                      <a:pt x="11127" y="0"/>
                    </a:cubicBezTo>
                    <a:cubicBezTo>
                      <a:pt x="13745" y="0"/>
                      <a:pt x="16363" y="1350"/>
                      <a:pt x="18327" y="3374"/>
                    </a:cubicBezTo>
                    <a:cubicBezTo>
                      <a:pt x="20290" y="5400"/>
                      <a:pt x="21600" y="8100"/>
                      <a:pt x="21600" y="10799"/>
                    </a:cubicBezTo>
                    <a:cubicBezTo>
                      <a:pt x="21600" y="13499"/>
                      <a:pt x="20290" y="16199"/>
                      <a:pt x="18327" y="18225"/>
                    </a:cubicBezTo>
                    <a:cubicBezTo>
                      <a:pt x="16363" y="20250"/>
                      <a:pt x="13745" y="21600"/>
                      <a:pt x="11127" y="21600"/>
                    </a:cubicBezTo>
                  </a:path>
                  <a:path w="21600" h="21600">
                    <a:moveTo>
                      <a:pt x="11127" y="2700"/>
                    </a:moveTo>
                    <a:cubicBezTo>
                      <a:pt x="9163" y="2700"/>
                      <a:pt x="7200" y="4050"/>
                      <a:pt x="5891" y="5400"/>
                    </a:cubicBezTo>
                    <a:cubicBezTo>
                      <a:pt x="2618" y="8100"/>
                      <a:pt x="2618" y="13499"/>
                      <a:pt x="5891" y="16199"/>
                    </a:cubicBezTo>
                    <a:cubicBezTo>
                      <a:pt x="7200" y="18225"/>
                      <a:pt x="9163" y="18899"/>
                      <a:pt x="11127" y="18899"/>
                    </a:cubicBezTo>
                    <a:cubicBezTo>
                      <a:pt x="13090" y="18899"/>
                      <a:pt x="15054" y="18225"/>
                      <a:pt x="17018" y="16199"/>
                    </a:cubicBezTo>
                    <a:cubicBezTo>
                      <a:pt x="19636" y="13499"/>
                      <a:pt x="19636" y="8100"/>
                      <a:pt x="17018" y="5400"/>
                    </a:cubicBezTo>
                    <a:cubicBezTo>
                      <a:pt x="15054" y="4050"/>
                      <a:pt x="13090" y="2700"/>
                      <a:pt x="11127" y="270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1" name="曲线"/>
              <p:cNvSpPr>
                <a:spLocks/>
              </p:cNvSpPr>
              <p:nvPr/>
            </p:nvSpPr>
            <p:spPr>
              <a:xfrm rot="0">
                <a:off x="8723708" y="1154906"/>
                <a:ext cx="141685" cy="14287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5939" y="2160"/>
                      <a:pt x="2160" y="5940"/>
                      <a:pt x="2160" y="10800"/>
                    </a:cubicBezTo>
                    <a:cubicBezTo>
                      <a:pt x="2160" y="15659"/>
                      <a:pt x="5939" y="19440"/>
                      <a:pt x="10800" y="19440"/>
                    </a:cubicBezTo>
                    <a:cubicBezTo>
                      <a:pt x="15660" y="19440"/>
                      <a:pt x="19439" y="15659"/>
                      <a:pt x="19439" y="10800"/>
                    </a:cubicBezTo>
                    <a:cubicBezTo>
                      <a:pt x="19439" y="5940"/>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2" name="曲线"/>
              <p:cNvSpPr>
                <a:spLocks/>
              </p:cNvSpPr>
              <p:nvPr/>
            </p:nvSpPr>
            <p:spPr>
              <a:xfrm rot="0">
                <a:off x="8648699" y="4270771"/>
                <a:ext cx="223838" cy="865584"/>
              </a:xfrm>
              <a:custGeom>
                <a:gdLst>
                  <a:gd name="T1" fmla="*/ 0 w 21600"/>
                  <a:gd name="T2" fmla="*/ 0 h 21600"/>
                  <a:gd name="T3" fmla="*/ 21600 w 21600"/>
                  <a:gd name="T4" fmla="*/ 21600 h 21600"/>
                </a:gdLst>
                <a:rect l="T1" t="T2" r="T3" b="T4"/>
                <a:pathLst>
                  <a:path w="21600" h="21600">
                    <a:moveTo>
                      <a:pt x="1723" y="21600"/>
                    </a:moveTo>
                    <a:lnTo>
                      <a:pt x="0" y="21600"/>
                    </a:lnTo>
                    <a:lnTo>
                      <a:pt x="0" y="12092"/>
                    </a:lnTo>
                    <a:lnTo>
                      <a:pt x="0" y="12092"/>
                    </a:lnTo>
                    <a:lnTo>
                      <a:pt x="20221" y="0"/>
                    </a:lnTo>
                    <a:lnTo>
                      <a:pt x="21600" y="178"/>
                    </a:lnTo>
                    <a:lnTo>
                      <a:pt x="1723" y="12181"/>
                    </a:lnTo>
                    <a:lnTo>
                      <a:pt x="1723"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3" name="曲线"/>
              <p:cNvSpPr>
                <a:spLocks/>
              </p:cNvSpPr>
              <p:nvPr/>
            </p:nvSpPr>
            <p:spPr>
              <a:xfrm rot="0">
                <a:off x="8829674" y="4163615"/>
                <a:ext cx="117871" cy="116681"/>
              </a:xfrm>
              <a:custGeom>
                <a:gdLst>
                  <a:gd name="T1" fmla="*/ 0 w 21600"/>
                  <a:gd name="T2" fmla="*/ 0 h 21600"/>
                  <a:gd name="T3" fmla="*/ 21600 w 21600"/>
                  <a:gd name="T4" fmla="*/ 21600 h 21600"/>
                </a:gdLst>
                <a:rect l="T1" t="T2" r="T3" b="T4"/>
                <a:pathLst>
                  <a:path w="21600" h="21600">
                    <a:moveTo>
                      <a:pt x="11127" y="21600"/>
                    </a:moveTo>
                    <a:cubicBezTo>
                      <a:pt x="5236" y="21600"/>
                      <a:pt x="0" y="16363"/>
                      <a:pt x="0" y="10472"/>
                    </a:cubicBezTo>
                    <a:cubicBezTo>
                      <a:pt x="0" y="4581"/>
                      <a:pt x="5236" y="0"/>
                      <a:pt x="11127" y="0"/>
                    </a:cubicBezTo>
                    <a:cubicBezTo>
                      <a:pt x="17018" y="0"/>
                      <a:pt x="21600" y="4581"/>
                      <a:pt x="21600" y="10472"/>
                    </a:cubicBezTo>
                    <a:cubicBezTo>
                      <a:pt x="21600" y="16363"/>
                      <a:pt x="17018" y="21600"/>
                      <a:pt x="11127" y="21600"/>
                    </a:cubicBezTo>
                  </a:path>
                  <a:path w="21600" h="21600">
                    <a:moveTo>
                      <a:pt x="11127" y="2618"/>
                    </a:moveTo>
                    <a:cubicBezTo>
                      <a:pt x="6545" y="2618"/>
                      <a:pt x="2618" y="5890"/>
                      <a:pt x="2618" y="10472"/>
                    </a:cubicBezTo>
                    <a:cubicBezTo>
                      <a:pt x="2618" y="15054"/>
                      <a:pt x="6545" y="18981"/>
                      <a:pt x="11127" y="18981"/>
                    </a:cubicBezTo>
                    <a:cubicBezTo>
                      <a:pt x="15054" y="18981"/>
                      <a:pt x="18981" y="15054"/>
                      <a:pt x="18981" y="10472"/>
                    </a:cubicBezTo>
                    <a:cubicBezTo>
                      <a:pt x="18981" y="5890"/>
                      <a:pt x="15054" y="2618"/>
                      <a:pt x="11127" y="2618"/>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4" name="曲线"/>
              <p:cNvSpPr>
                <a:spLocks/>
              </p:cNvSpPr>
              <p:nvPr/>
            </p:nvSpPr>
            <p:spPr>
              <a:xfrm rot="0">
                <a:off x="8783239" y="3572"/>
                <a:ext cx="228600" cy="1158478"/>
              </a:xfrm>
              <a:custGeom>
                <a:gdLst>
                  <a:gd name="T1" fmla="*/ 0 w 21600"/>
                  <a:gd name="T2" fmla="*/ 0 h 21600"/>
                  <a:gd name="T3" fmla="*/ 21600 w 21600"/>
                  <a:gd name="T4" fmla="*/ 21600 h 21600"/>
                </a:gdLst>
                <a:rect l="T1" t="T2" r="T3" b="T4"/>
                <a:pathLst>
                  <a:path w="21600" h="21600">
                    <a:moveTo>
                      <a:pt x="1687" y="21600"/>
                    </a:moveTo>
                    <a:lnTo>
                      <a:pt x="0" y="21600"/>
                    </a:lnTo>
                    <a:lnTo>
                      <a:pt x="0" y="17537"/>
                    </a:lnTo>
                    <a:lnTo>
                      <a:pt x="19575" y="13630"/>
                    </a:lnTo>
                    <a:lnTo>
                      <a:pt x="19575" y="0"/>
                    </a:lnTo>
                    <a:lnTo>
                      <a:pt x="21600" y="0"/>
                    </a:lnTo>
                    <a:lnTo>
                      <a:pt x="21600" y="13763"/>
                    </a:lnTo>
                    <a:lnTo>
                      <a:pt x="1687" y="17670"/>
                    </a:lnTo>
                    <a:lnTo>
                      <a:pt x="1687"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5" name="曲线"/>
              <p:cNvSpPr>
                <a:spLocks/>
              </p:cNvSpPr>
              <p:nvPr/>
            </p:nvSpPr>
            <p:spPr>
              <a:xfrm rot="0">
                <a:off x="8727281" y="3650455"/>
                <a:ext cx="141685" cy="141684"/>
              </a:xfrm>
              <a:custGeom>
                <a:gdLst>
                  <a:gd name="T1" fmla="*/ 0 w 21600"/>
                  <a:gd name="T2" fmla="*/ 0 h 21600"/>
                  <a:gd name="T3" fmla="*/ 21600 w 21600"/>
                  <a:gd name="T4" fmla="*/ 21600 h 21600"/>
                </a:gdLst>
                <a:rect l="T1" t="T2" r="T3" b="T4"/>
                <a:pathLst>
                  <a:path w="21600" h="21600">
                    <a:moveTo>
                      <a:pt x="10799" y="21600"/>
                    </a:moveTo>
                    <a:cubicBezTo>
                      <a:pt x="4859" y="21600"/>
                      <a:pt x="0" y="16740"/>
                      <a:pt x="0" y="10799"/>
                    </a:cubicBezTo>
                    <a:cubicBezTo>
                      <a:pt x="0" y="4860"/>
                      <a:pt x="4859" y="0"/>
                      <a:pt x="10799" y="0"/>
                    </a:cubicBezTo>
                    <a:cubicBezTo>
                      <a:pt x="16740" y="0"/>
                      <a:pt x="21600" y="4860"/>
                      <a:pt x="21600" y="10799"/>
                    </a:cubicBezTo>
                    <a:cubicBezTo>
                      <a:pt x="21600" y="16740"/>
                      <a:pt x="16740" y="21600"/>
                      <a:pt x="10799" y="21600"/>
                    </a:cubicBezTo>
                  </a:path>
                  <a:path w="21600" h="21600">
                    <a:moveTo>
                      <a:pt x="10799" y="2159"/>
                    </a:moveTo>
                    <a:cubicBezTo>
                      <a:pt x="5939" y="2159"/>
                      <a:pt x="2160" y="5939"/>
                      <a:pt x="2160" y="10799"/>
                    </a:cubicBezTo>
                    <a:cubicBezTo>
                      <a:pt x="2160" y="15660"/>
                      <a:pt x="5939" y="19439"/>
                      <a:pt x="10799" y="19439"/>
                    </a:cubicBezTo>
                    <a:cubicBezTo>
                      <a:pt x="15660" y="19439"/>
                      <a:pt x="19439" y="15660"/>
                      <a:pt x="19439" y="10799"/>
                    </a:cubicBezTo>
                    <a:cubicBezTo>
                      <a:pt x="19439" y="5939"/>
                      <a:pt x="15660" y="2159"/>
                      <a:pt x="10799" y="2159"/>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6" name="曲线"/>
              <p:cNvSpPr>
                <a:spLocks/>
              </p:cNvSpPr>
              <p:nvPr/>
            </p:nvSpPr>
            <p:spPr>
              <a:xfrm rot="0">
                <a:off x="8580834" y="3784996"/>
                <a:ext cx="230981" cy="1351359"/>
              </a:xfrm>
              <a:custGeom>
                <a:gdLst>
                  <a:gd name="T1" fmla="*/ 0 w 21600"/>
                  <a:gd name="T2" fmla="*/ 0 h 21600"/>
                  <a:gd name="T3" fmla="*/ 21600 w 21600"/>
                  <a:gd name="T4" fmla="*/ 21600 h 21600"/>
                </a:gdLst>
                <a:rect l="T1" t="T2" r="T3" b="T4"/>
                <a:pathLst>
                  <a:path w="21600" h="21600">
                    <a:moveTo>
                      <a:pt x="2004" y="21600"/>
                    </a:moveTo>
                    <a:lnTo>
                      <a:pt x="0" y="21600"/>
                    </a:lnTo>
                    <a:lnTo>
                      <a:pt x="0" y="6736"/>
                    </a:lnTo>
                    <a:lnTo>
                      <a:pt x="19595" y="3368"/>
                    </a:lnTo>
                    <a:lnTo>
                      <a:pt x="19595" y="0"/>
                    </a:lnTo>
                    <a:lnTo>
                      <a:pt x="21600" y="0"/>
                    </a:lnTo>
                    <a:lnTo>
                      <a:pt x="21600" y="3482"/>
                    </a:lnTo>
                    <a:lnTo>
                      <a:pt x="2004" y="6851"/>
                    </a:lnTo>
                    <a:lnTo>
                      <a:pt x="2004"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7" name="曲线"/>
              <p:cNvSpPr>
                <a:spLocks/>
              </p:cNvSpPr>
              <p:nvPr/>
            </p:nvSpPr>
            <p:spPr>
              <a:xfrm rot="0">
                <a:off x="8886825" y="4812506"/>
                <a:ext cx="142875" cy="14168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6479" y="2160"/>
                      <a:pt x="2159" y="5939"/>
                      <a:pt x="2159" y="10800"/>
                    </a:cubicBezTo>
                    <a:cubicBezTo>
                      <a:pt x="2159" y="15660"/>
                      <a:pt x="6479" y="19439"/>
                      <a:pt x="10800" y="19439"/>
                    </a:cubicBezTo>
                    <a:cubicBezTo>
                      <a:pt x="15660" y="19439"/>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48" name="矩形"/>
              <p:cNvSpPr>
                <a:spLocks/>
              </p:cNvSpPr>
              <p:nvPr/>
            </p:nvSpPr>
            <p:spPr>
              <a:xfrm rot="0">
                <a:off x="8954690" y="4947047"/>
                <a:ext cx="17775" cy="189225"/>
              </a:xfrm>
              <a:prstGeom prst="rect"/>
              <a:gradFill rotWithShape="1">
                <a:gsLst>
                  <a:gs pos="0">
                    <a:srgbClr val="FF744E">
                      <a:alpha val="100000"/>
                    </a:srgbClr>
                  </a:gs>
                  <a:gs pos="100000">
                    <a:srgbClr val="A62300">
                      <a:alpha val="100000"/>
                    </a:srgbClr>
                  </a:gs>
                </a:gsLst>
                <a:lin ang="5400000" scaled="1"/>
              </a:gradFill>
              <a:ln w="12700" cmpd="sng" cap="flat">
                <a:noFill/>
                <a:prstDash val="solid"/>
                <a:round/>
              </a:ln>
            </p:spPr>
          </p:sp>
        </p:grpSp>
      </p:grpSp>
      <p:pic>
        <p:nvPicPr>
          <p:cNvPr id="50" name="图片" descr="\\DROBO-FS\QuickDrops\JB\PPTX NG\Droplets\LightingOverlay.png"/>
          <p:cNvPicPr>
            <a:picLocks/>
          </p:cNvPicPr>
          <p:nvPr/>
        </p:nvPicPr>
        <p:blipFill>
          <a:blip r:embed="rId3" cstate="print"/>
          <a:stretch>
            <a:fillRect/>
          </a:stretch>
        </p:blipFill>
        <p:spPr>
          <a:xfrm rot="0">
            <a:off x="0" y="-1"/>
            <a:ext cx="9144000" cy="5143500"/>
          </a:xfrm>
          <a:prstGeom prst="rect"/>
          <a:noFill/>
          <a:ln w="12700" cmpd="sng" cap="flat">
            <a:noFill/>
            <a:prstDash val="solid"/>
            <a:round/>
          </a:ln>
        </p:spPr>
      </p:pic>
      <p:grpSp>
        <p:nvGrpSpPr>
          <p:cNvPr id="105" name="组合"/>
          <p:cNvGrpSpPr>
            <a:grpSpLocks/>
          </p:cNvGrpSpPr>
          <p:nvPr/>
        </p:nvGrpSpPr>
        <p:grpSpPr>
          <a:xfrm>
            <a:off x="0" y="0"/>
            <a:ext cx="1728788" cy="5143500"/>
            <a:chOff x="0" y="0"/>
            <a:chExt cx="1728788" cy="5143500"/>
          </a:xfrm>
        </p:grpSpPr>
        <p:sp>
          <p:nvSpPr>
            <p:cNvPr id="51" name="矩形"/>
            <p:cNvSpPr>
              <a:spLocks/>
            </p:cNvSpPr>
            <p:nvPr/>
          </p:nvSpPr>
          <p:spPr>
            <a:xfrm rot="0">
              <a:off x="907256" y="3572"/>
              <a:ext cx="17774" cy="1635974"/>
            </a:xfrm>
            <a:prstGeom prst="rect"/>
            <a:gradFill rotWithShape="1">
              <a:gsLst>
                <a:gs pos="0">
                  <a:srgbClr val="FF744E">
                    <a:alpha val="100000"/>
                  </a:srgbClr>
                </a:gs>
                <a:gs pos="100000">
                  <a:srgbClr val="F93500">
                    <a:alpha val="100000"/>
                  </a:srgbClr>
                </a:gs>
              </a:gsLst>
              <a:lin ang="5400000" scaled="1"/>
            </a:gradFill>
            <a:ln w="12700" cmpd="sng" cap="flat">
              <a:noFill/>
              <a:prstDash val="solid"/>
              <a:round/>
            </a:ln>
          </p:spPr>
        </p:sp>
        <p:sp>
          <p:nvSpPr>
            <p:cNvPr id="52" name="曲线"/>
            <p:cNvSpPr>
              <a:spLocks/>
            </p:cNvSpPr>
            <p:nvPr/>
          </p:nvSpPr>
          <p:spPr>
            <a:xfrm rot="0">
              <a:off x="846534" y="1632347"/>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39" y="2160"/>
                    <a:pt x="2160" y="5939"/>
                    <a:pt x="2160" y="10800"/>
                  </a:cubicBezTo>
                  <a:cubicBezTo>
                    <a:pt x="2160" y="15660"/>
                    <a:pt x="5939" y="19440"/>
                    <a:pt x="10800" y="19440"/>
                  </a:cubicBezTo>
                  <a:cubicBezTo>
                    <a:pt x="15119" y="19440"/>
                    <a:pt x="19440" y="15660"/>
                    <a:pt x="19440" y="10800"/>
                  </a:cubicBezTo>
                  <a:cubicBezTo>
                    <a:pt x="19440" y="5939"/>
                    <a:pt x="15119"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53" name="曲线"/>
            <p:cNvSpPr>
              <a:spLocks/>
            </p:cNvSpPr>
            <p:nvPr/>
          </p:nvSpPr>
          <p:spPr>
            <a:xfrm rot="0">
              <a:off x="842962" y="3015853"/>
              <a:ext cx="142875" cy="14168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59"/>
                  </a:moveTo>
                  <a:cubicBezTo>
                    <a:pt x="5939" y="2159"/>
                    <a:pt x="2160" y="5940"/>
                    <a:pt x="2160" y="10800"/>
                  </a:cubicBezTo>
                  <a:cubicBezTo>
                    <a:pt x="2160" y="15659"/>
                    <a:pt x="5939" y="19440"/>
                    <a:pt x="10800" y="19440"/>
                  </a:cubicBezTo>
                  <a:cubicBezTo>
                    <a:pt x="15660" y="19440"/>
                    <a:pt x="19440" y="15659"/>
                    <a:pt x="19440" y="10800"/>
                  </a:cubicBezTo>
                  <a:cubicBezTo>
                    <a:pt x="19440" y="5940"/>
                    <a:pt x="15660" y="2159"/>
                    <a:pt x="10800" y="2159"/>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54" name="矩形"/>
            <p:cNvSpPr>
              <a:spLocks/>
            </p:cNvSpPr>
            <p:nvPr/>
          </p:nvSpPr>
          <p:spPr>
            <a:xfrm rot="0">
              <a:off x="310753" y="7143"/>
              <a:ext cx="21374" cy="3361049"/>
            </a:xfrm>
            <a:prstGeom prst="rect"/>
            <a:gradFill rotWithShape="1">
              <a:gsLst>
                <a:gs pos="0">
                  <a:srgbClr val="FF744E">
                    <a:alpha val="100000"/>
                  </a:srgbClr>
                </a:gs>
                <a:gs pos="100000">
                  <a:srgbClr val="F93500">
                    <a:alpha val="100000"/>
                  </a:srgbClr>
                </a:gs>
              </a:gsLst>
              <a:lin ang="5400000" scaled="1"/>
            </a:gradFill>
            <a:ln w="12700" cmpd="sng" cap="flat">
              <a:noFill/>
              <a:prstDash val="solid"/>
              <a:round/>
            </a:ln>
          </p:spPr>
        </p:sp>
        <p:sp>
          <p:nvSpPr>
            <p:cNvPr id="55" name="曲线"/>
            <p:cNvSpPr>
              <a:spLocks/>
            </p:cNvSpPr>
            <p:nvPr/>
          </p:nvSpPr>
          <p:spPr>
            <a:xfrm rot="0">
              <a:off x="250031" y="3361134"/>
              <a:ext cx="142874" cy="142874"/>
            </a:xfrm>
            <a:custGeom>
              <a:gdLst>
                <a:gd name="T1" fmla="*/ 0 w 21600"/>
                <a:gd name="T2" fmla="*/ 0 h 21600"/>
                <a:gd name="T3" fmla="*/ 21600 w 21600"/>
                <a:gd name="T4" fmla="*/ 21600 h 21600"/>
              </a:gdLst>
              <a:rect l="T1" t="T2" r="T3" b="T4"/>
              <a:pathLst>
                <a:path w="21600" h="21600">
                  <a:moveTo>
                    <a:pt x="10799" y="21600"/>
                  </a:moveTo>
                  <a:cubicBezTo>
                    <a:pt x="4860" y="21600"/>
                    <a:pt x="0" y="16740"/>
                    <a:pt x="0" y="10799"/>
                  </a:cubicBezTo>
                  <a:cubicBezTo>
                    <a:pt x="0" y="4859"/>
                    <a:pt x="4860" y="0"/>
                    <a:pt x="10799" y="0"/>
                  </a:cubicBezTo>
                  <a:cubicBezTo>
                    <a:pt x="16740" y="0"/>
                    <a:pt x="21600" y="4859"/>
                    <a:pt x="21600" y="10799"/>
                  </a:cubicBezTo>
                  <a:cubicBezTo>
                    <a:pt x="21600" y="16740"/>
                    <a:pt x="16740" y="21600"/>
                    <a:pt x="10799" y="21600"/>
                  </a:cubicBezTo>
                </a:path>
                <a:path w="21600" h="21600">
                  <a:moveTo>
                    <a:pt x="10799" y="2160"/>
                  </a:moveTo>
                  <a:cubicBezTo>
                    <a:pt x="5940" y="2160"/>
                    <a:pt x="2160" y="5940"/>
                    <a:pt x="2160" y="10799"/>
                  </a:cubicBezTo>
                  <a:cubicBezTo>
                    <a:pt x="2160" y="15659"/>
                    <a:pt x="5940" y="19439"/>
                    <a:pt x="10799" y="19439"/>
                  </a:cubicBezTo>
                  <a:cubicBezTo>
                    <a:pt x="15660" y="19439"/>
                    <a:pt x="19440" y="15659"/>
                    <a:pt x="19440" y="10799"/>
                  </a:cubicBezTo>
                  <a:cubicBezTo>
                    <a:pt x="19440" y="5940"/>
                    <a:pt x="15660" y="2160"/>
                    <a:pt x="10799"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56" name="曲线"/>
            <p:cNvSpPr>
              <a:spLocks/>
            </p:cNvSpPr>
            <p:nvPr/>
          </p:nvSpPr>
          <p:spPr>
            <a:xfrm rot="0">
              <a:off x="142874" y="7143"/>
              <a:ext cx="114299" cy="681037"/>
            </a:xfrm>
            <a:custGeom>
              <a:gdLst>
                <a:gd name="T1" fmla="*/ 0 w 21600"/>
                <a:gd name="T2" fmla="*/ 0 h 21600"/>
                <a:gd name="T3" fmla="*/ 21600 w 21600"/>
                <a:gd name="T4" fmla="*/ 21600 h 21600"/>
              </a:gdLst>
              <a:rect l="T1" t="T2" r="T3" b="T4"/>
              <a:pathLst>
                <a:path w="21600" h="21600">
                  <a:moveTo>
                    <a:pt x="3374" y="21600"/>
                  </a:moveTo>
                  <a:lnTo>
                    <a:pt x="0" y="21373"/>
                  </a:lnTo>
                  <a:lnTo>
                    <a:pt x="18225" y="14349"/>
                  </a:lnTo>
                  <a:lnTo>
                    <a:pt x="18225" y="0"/>
                  </a:lnTo>
                  <a:lnTo>
                    <a:pt x="21600" y="0"/>
                  </a:lnTo>
                  <a:lnTo>
                    <a:pt x="21600" y="14462"/>
                  </a:lnTo>
                  <a:lnTo>
                    <a:pt x="3374"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57" name="曲线"/>
            <p:cNvSpPr>
              <a:spLocks/>
            </p:cNvSpPr>
            <p:nvPr/>
          </p:nvSpPr>
          <p:spPr>
            <a:xfrm rot="0">
              <a:off x="967978" y="10715"/>
              <a:ext cx="282178" cy="1351359"/>
            </a:xfrm>
            <a:custGeom>
              <a:gdLst>
                <a:gd name="T1" fmla="*/ 0 w 21600"/>
                <a:gd name="T2" fmla="*/ 0 h 21600"/>
                <a:gd name="T3" fmla="*/ 21600 w 21600"/>
                <a:gd name="T4" fmla="*/ 21600 h 21600"/>
              </a:gdLst>
              <a:rect l="T1" t="T2" r="T3" b="T4"/>
              <a:pathLst>
                <a:path w="21600" h="21600">
                  <a:moveTo>
                    <a:pt x="20232" y="21600"/>
                  </a:moveTo>
                  <a:lnTo>
                    <a:pt x="0" y="11799"/>
                  </a:lnTo>
                  <a:lnTo>
                    <a:pt x="0" y="0"/>
                  </a:lnTo>
                  <a:lnTo>
                    <a:pt x="1640" y="0"/>
                  </a:lnTo>
                  <a:lnTo>
                    <a:pt x="1640" y="11742"/>
                  </a:lnTo>
                  <a:lnTo>
                    <a:pt x="21600" y="21485"/>
                  </a:lnTo>
                  <a:lnTo>
                    <a:pt x="20232"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58" name="曲线"/>
            <p:cNvSpPr>
              <a:spLocks/>
            </p:cNvSpPr>
            <p:nvPr/>
          </p:nvSpPr>
          <p:spPr>
            <a:xfrm rot="0">
              <a:off x="1200150" y="1351359"/>
              <a:ext cx="142874" cy="14168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39"/>
                    <a:pt x="10800" y="19439"/>
                  </a:cubicBezTo>
                  <a:cubicBezTo>
                    <a:pt x="15120" y="19439"/>
                    <a:pt x="19440" y="15660"/>
                    <a:pt x="19440" y="10800"/>
                  </a:cubicBezTo>
                  <a:cubicBezTo>
                    <a:pt x="19440" y="5939"/>
                    <a:pt x="1512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59" name="曲线"/>
            <p:cNvSpPr>
              <a:spLocks/>
            </p:cNvSpPr>
            <p:nvPr/>
          </p:nvSpPr>
          <p:spPr>
            <a:xfrm rot="0">
              <a:off x="1035843" y="7143"/>
              <a:ext cx="278606" cy="1069181"/>
            </a:xfrm>
            <a:custGeom>
              <a:gdLst>
                <a:gd name="T1" fmla="*/ 0 w 21600"/>
                <a:gd name="T2" fmla="*/ 0 h 21600"/>
                <a:gd name="T3" fmla="*/ 21600 w 21600"/>
                <a:gd name="T4" fmla="*/ 21600 h 21600"/>
              </a:gdLst>
              <a:rect l="T1" t="T2" r="T3" b="T4"/>
              <a:pathLst>
                <a:path w="21600" h="21600">
                  <a:moveTo>
                    <a:pt x="20215" y="21600"/>
                  </a:moveTo>
                  <a:lnTo>
                    <a:pt x="0" y="9212"/>
                  </a:lnTo>
                  <a:lnTo>
                    <a:pt x="0" y="0"/>
                  </a:lnTo>
                  <a:lnTo>
                    <a:pt x="1384" y="0"/>
                  </a:lnTo>
                  <a:lnTo>
                    <a:pt x="1384" y="9140"/>
                  </a:lnTo>
                  <a:lnTo>
                    <a:pt x="21600" y="21455"/>
                  </a:lnTo>
                  <a:lnTo>
                    <a:pt x="20215"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0" name="曲线"/>
            <p:cNvSpPr>
              <a:spLocks/>
            </p:cNvSpPr>
            <p:nvPr/>
          </p:nvSpPr>
          <p:spPr>
            <a:xfrm rot="0">
              <a:off x="1232297" y="0"/>
              <a:ext cx="114299" cy="684609"/>
            </a:xfrm>
            <a:custGeom>
              <a:gdLst>
                <a:gd name="T1" fmla="*/ 0 w 21600"/>
                <a:gd name="T2" fmla="*/ 0 h 21600"/>
                <a:gd name="T3" fmla="*/ 21600 w 21600"/>
                <a:gd name="T4" fmla="*/ 21600 h 21600"/>
              </a:gdLst>
              <a:rect l="T1" t="T2" r="T3" b="T4"/>
              <a:pathLst>
                <a:path w="21600" h="21600">
                  <a:moveTo>
                    <a:pt x="21600" y="21600"/>
                  </a:moveTo>
                  <a:lnTo>
                    <a:pt x="17550" y="21600"/>
                  </a:lnTo>
                  <a:lnTo>
                    <a:pt x="17550" y="7212"/>
                  </a:lnTo>
                  <a:lnTo>
                    <a:pt x="0" y="225"/>
                  </a:lnTo>
                  <a:lnTo>
                    <a:pt x="3375" y="0"/>
                  </a:lnTo>
                  <a:lnTo>
                    <a:pt x="21600" y="7099"/>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1" name="曲线"/>
            <p:cNvSpPr>
              <a:spLocks/>
            </p:cNvSpPr>
            <p:nvPr/>
          </p:nvSpPr>
          <p:spPr>
            <a:xfrm rot="0">
              <a:off x="1264443" y="1065609"/>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39" y="2160"/>
                    <a:pt x="2160" y="5940"/>
                    <a:pt x="2160" y="10800"/>
                  </a:cubicBezTo>
                  <a:cubicBezTo>
                    <a:pt x="2160" y="15660"/>
                    <a:pt x="5939" y="19440"/>
                    <a:pt x="10800" y="19440"/>
                  </a:cubicBezTo>
                  <a:cubicBezTo>
                    <a:pt x="15660" y="19440"/>
                    <a:pt x="19440" y="15660"/>
                    <a:pt x="19440" y="10800"/>
                  </a:cubicBezTo>
                  <a:cubicBezTo>
                    <a:pt x="19440" y="5940"/>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2" name="曲线"/>
            <p:cNvSpPr>
              <a:spLocks/>
            </p:cNvSpPr>
            <p:nvPr/>
          </p:nvSpPr>
          <p:spPr>
            <a:xfrm rot="0">
              <a:off x="1264443" y="677465"/>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40" y="0"/>
                    <a:pt x="21600" y="4860"/>
                    <a:pt x="21600" y="10800"/>
                  </a:cubicBezTo>
                  <a:cubicBezTo>
                    <a:pt x="21600" y="16739"/>
                    <a:pt x="16740" y="21600"/>
                    <a:pt x="10800" y="21600"/>
                  </a:cubicBezTo>
                </a:path>
                <a:path w="21600" h="21600">
                  <a:moveTo>
                    <a:pt x="10800" y="2160"/>
                  </a:moveTo>
                  <a:cubicBezTo>
                    <a:pt x="5939" y="2160"/>
                    <a:pt x="2160" y="5939"/>
                    <a:pt x="2160" y="10800"/>
                  </a:cubicBezTo>
                  <a:cubicBezTo>
                    <a:pt x="2160" y="15660"/>
                    <a:pt x="5939"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3" name="曲线"/>
            <p:cNvSpPr>
              <a:spLocks/>
            </p:cNvSpPr>
            <p:nvPr/>
          </p:nvSpPr>
          <p:spPr>
            <a:xfrm rot="0">
              <a:off x="1307306" y="3572"/>
              <a:ext cx="314325" cy="391716"/>
            </a:xfrm>
            <a:custGeom>
              <a:gdLst>
                <a:gd name="T1" fmla="*/ 0 w 21600"/>
                <a:gd name="T2" fmla="*/ 0 h 21600"/>
                <a:gd name="T3" fmla="*/ 21600 w 21600"/>
                <a:gd name="T4" fmla="*/ 21600 h 21600"/>
              </a:gdLst>
              <a:rect l="T1" t="T2" r="T3" b="T4"/>
              <a:pathLst>
                <a:path w="21600" h="21600">
                  <a:moveTo>
                    <a:pt x="20618" y="21600"/>
                  </a:moveTo>
                  <a:lnTo>
                    <a:pt x="3681" y="7878"/>
                  </a:lnTo>
                  <a:lnTo>
                    <a:pt x="0" y="393"/>
                  </a:lnTo>
                  <a:lnTo>
                    <a:pt x="1227" y="0"/>
                  </a:lnTo>
                  <a:lnTo>
                    <a:pt x="4909" y="7287"/>
                  </a:lnTo>
                  <a:lnTo>
                    <a:pt x="21600" y="20812"/>
                  </a:lnTo>
                  <a:lnTo>
                    <a:pt x="20618"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4" name="曲线"/>
            <p:cNvSpPr>
              <a:spLocks/>
            </p:cNvSpPr>
            <p:nvPr/>
          </p:nvSpPr>
          <p:spPr>
            <a:xfrm rot="0">
              <a:off x="1589484" y="366712"/>
              <a:ext cx="121443" cy="110728"/>
            </a:xfrm>
            <a:custGeom>
              <a:gdLst>
                <a:gd name="T1" fmla="*/ 0 w 21600"/>
                <a:gd name="T2" fmla="*/ 0 h 21600"/>
                <a:gd name="T3" fmla="*/ 21600 w 21600"/>
                <a:gd name="T4" fmla="*/ 21600 h 21600"/>
              </a:gdLst>
              <a:rect l="T1" t="T2" r="T3" b="T4"/>
              <a:pathLst>
                <a:path w="21600" h="21600">
                  <a:moveTo>
                    <a:pt x="10800" y="21600"/>
                  </a:moveTo>
                  <a:cubicBezTo>
                    <a:pt x="8258" y="21600"/>
                    <a:pt x="5717" y="20903"/>
                    <a:pt x="3811" y="18812"/>
                  </a:cubicBezTo>
                  <a:cubicBezTo>
                    <a:pt x="0" y="13935"/>
                    <a:pt x="0" y="6967"/>
                    <a:pt x="3811" y="2787"/>
                  </a:cubicBezTo>
                  <a:cubicBezTo>
                    <a:pt x="5717" y="696"/>
                    <a:pt x="8258" y="0"/>
                    <a:pt x="10800" y="0"/>
                  </a:cubicBezTo>
                  <a:cubicBezTo>
                    <a:pt x="13341" y="0"/>
                    <a:pt x="15882" y="696"/>
                    <a:pt x="17788" y="2787"/>
                  </a:cubicBezTo>
                  <a:cubicBezTo>
                    <a:pt x="21600" y="6967"/>
                    <a:pt x="21600" y="13935"/>
                    <a:pt x="17788" y="18812"/>
                  </a:cubicBezTo>
                  <a:cubicBezTo>
                    <a:pt x="15882" y="20903"/>
                    <a:pt x="13341" y="21600"/>
                    <a:pt x="10800" y="21600"/>
                  </a:cubicBezTo>
                </a:path>
                <a:path w="21600" h="21600">
                  <a:moveTo>
                    <a:pt x="10800" y="2787"/>
                  </a:moveTo>
                  <a:cubicBezTo>
                    <a:pt x="8894" y="2787"/>
                    <a:pt x="6988" y="3483"/>
                    <a:pt x="5717" y="4877"/>
                  </a:cubicBezTo>
                  <a:cubicBezTo>
                    <a:pt x="2541" y="8361"/>
                    <a:pt x="2541" y="13238"/>
                    <a:pt x="5717" y="16722"/>
                  </a:cubicBezTo>
                  <a:cubicBezTo>
                    <a:pt x="6988" y="18116"/>
                    <a:pt x="8894" y="18812"/>
                    <a:pt x="10800" y="18812"/>
                  </a:cubicBezTo>
                  <a:cubicBezTo>
                    <a:pt x="12705" y="18812"/>
                    <a:pt x="14611" y="18116"/>
                    <a:pt x="15882" y="16722"/>
                  </a:cubicBezTo>
                  <a:cubicBezTo>
                    <a:pt x="19058" y="13238"/>
                    <a:pt x="19058" y="8361"/>
                    <a:pt x="15882" y="4877"/>
                  </a:cubicBezTo>
                  <a:cubicBezTo>
                    <a:pt x="14611" y="3483"/>
                    <a:pt x="12705" y="2787"/>
                    <a:pt x="10800" y="2787"/>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5" name="曲线"/>
            <p:cNvSpPr>
              <a:spLocks/>
            </p:cNvSpPr>
            <p:nvPr/>
          </p:nvSpPr>
          <p:spPr>
            <a:xfrm rot="0">
              <a:off x="714374" y="3572"/>
              <a:ext cx="114300" cy="681037"/>
            </a:xfrm>
            <a:custGeom>
              <a:gdLst>
                <a:gd name="T1" fmla="*/ 0 w 21600"/>
                <a:gd name="T2" fmla="*/ 0 h 21600"/>
                <a:gd name="T3" fmla="*/ 21600 w 21600"/>
                <a:gd name="T4" fmla="*/ 21600 h 21600"/>
              </a:gdLst>
              <a:rect l="T1" t="T2" r="T3" b="T4"/>
              <a:pathLst>
                <a:path w="21600" h="21600">
                  <a:moveTo>
                    <a:pt x="3375" y="21600"/>
                  </a:moveTo>
                  <a:lnTo>
                    <a:pt x="0" y="21600"/>
                  </a:lnTo>
                  <a:lnTo>
                    <a:pt x="0" y="7137"/>
                  </a:lnTo>
                  <a:lnTo>
                    <a:pt x="18224" y="0"/>
                  </a:lnTo>
                  <a:lnTo>
                    <a:pt x="21600" y="226"/>
                  </a:lnTo>
                  <a:lnTo>
                    <a:pt x="3375" y="7250"/>
                  </a:lnTo>
                  <a:lnTo>
                    <a:pt x="3375"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6" name="曲线"/>
            <p:cNvSpPr>
              <a:spLocks/>
            </p:cNvSpPr>
            <p:nvPr/>
          </p:nvSpPr>
          <p:spPr>
            <a:xfrm rot="0">
              <a:off x="650081" y="677465"/>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5939" y="2160"/>
                    <a:pt x="2160" y="6480"/>
                    <a:pt x="2160" y="10800"/>
                  </a:cubicBezTo>
                  <a:cubicBezTo>
                    <a:pt x="2160" y="15660"/>
                    <a:pt x="5939" y="19440"/>
                    <a:pt x="10800" y="19440"/>
                  </a:cubicBezTo>
                  <a:cubicBezTo>
                    <a:pt x="15660" y="19440"/>
                    <a:pt x="19440" y="15660"/>
                    <a:pt x="19440" y="10800"/>
                  </a:cubicBezTo>
                  <a:cubicBezTo>
                    <a:pt x="19440" y="6480"/>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7" name="曲线"/>
            <p:cNvSpPr>
              <a:spLocks/>
            </p:cNvSpPr>
            <p:nvPr/>
          </p:nvSpPr>
          <p:spPr>
            <a:xfrm rot="0">
              <a:off x="667941" y="1165622"/>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39" y="0"/>
                    <a:pt x="21600" y="4860"/>
                    <a:pt x="21600" y="10800"/>
                  </a:cubicBezTo>
                  <a:cubicBezTo>
                    <a:pt x="21600" y="16740"/>
                    <a:pt x="16739" y="21600"/>
                    <a:pt x="10800" y="21600"/>
                  </a:cubicBezTo>
                </a:path>
                <a:path w="21600" h="21600">
                  <a:moveTo>
                    <a:pt x="10800" y="2160"/>
                  </a:moveTo>
                  <a:cubicBezTo>
                    <a:pt x="5939" y="2160"/>
                    <a:pt x="2160" y="5940"/>
                    <a:pt x="2160" y="10800"/>
                  </a:cubicBezTo>
                  <a:cubicBezTo>
                    <a:pt x="2160" y="15119"/>
                    <a:pt x="5939" y="19440"/>
                    <a:pt x="10800" y="19440"/>
                  </a:cubicBezTo>
                  <a:cubicBezTo>
                    <a:pt x="15660" y="19440"/>
                    <a:pt x="19440" y="15119"/>
                    <a:pt x="19440" y="10800"/>
                  </a:cubicBezTo>
                  <a:cubicBezTo>
                    <a:pt x="19440" y="5940"/>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8" name="曲线"/>
            <p:cNvSpPr>
              <a:spLocks/>
            </p:cNvSpPr>
            <p:nvPr/>
          </p:nvSpPr>
          <p:spPr>
            <a:xfrm rot="0">
              <a:off x="553640" y="4217193"/>
              <a:ext cx="253603" cy="912018"/>
            </a:xfrm>
            <a:custGeom>
              <a:gdLst>
                <a:gd name="T1" fmla="*/ 0 w 21600"/>
                <a:gd name="T2" fmla="*/ 0 h 21600"/>
                <a:gd name="T3" fmla="*/ 21600 w 21600"/>
                <a:gd name="T4" fmla="*/ 21600 h 21600"/>
              </a:gdLst>
              <a:rect l="T1" t="T2" r="T3" b="T4"/>
              <a:pathLst>
                <a:path w="21600" h="21600">
                  <a:moveTo>
                    <a:pt x="21600" y="21600"/>
                  </a:moveTo>
                  <a:lnTo>
                    <a:pt x="19774" y="21600"/>
                  </a:lnTo>
                  <a:lnTo>
                    <a:pt x="19774" y="13084"/>
                  </a:lnTo>
                  <a:lnTo>
                    <a:pt x="0" y="169"/>
                  </a:lnTo>
                  <a:lnTo>
                    <a:pt x="1216" y="0"/>
                  </a:lnTo>
                  <a:lnTo>
                    <a:pt x="21600" y="12999"/>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69" name="曲线"/>
            <p:cNvSpPr>
              <a:spLocks/>
            </p:cNvSpPr>
            <p:nvPr/>
          </p:nvSpPr>
          <p:spPr>
            <a:xfrm rot="0">
              <a:off x="485774" y="4110037"/>
              <a:ext cx="117872" cy="117872"/>
            </a:xfrm>
            <a:custGeom>
              <a:gdLst>
                <a:gd name="T1" fmla="*/ 0 w 21600"/>
                <a:gd name="T2" fmla="*/ 0 h 21600"/>
                <a:gd name="T3" fmla="*/ 21600 w 21600"/>
                <a:gd name="T4" fmla="*/ 21600 h 21600"/>
              </a:gdLst>
              <a:rect l="T1" t="T2" r="T3" b="T4"/>
              <a:pathLst>
                <a:path w="21600" h="21600">
                  <a:moveTo>
                    <a:pt x="11127" y="21600"/>
                  </a:moveTo>
                  <a:cubicBezTo>
                    <a:pt x="5236" y="21600"/>
                    <a:pt x="0" y="17018"/>
                    <a:pt x="0" y="11127"/>
                  </a:cubicBezTo>
                  <a:cubicBezTo>
                    <a:pt x="0" y="5236"/>
                    <a:pt x="5236" y="0"/>
                    <a:pt x="11127" y="0"/>
                  </a:cubicBezTo>
                  <a:cubicBezTo>
                    <a:pt x="17018" y="0"/>
                    <a:pt x="21600" y="5236"/>
                    <a:pt x="21600" y="11127"/>
                  </a:cubicBezTo>
                  <a:cubicBezTo>
                    <a:pt x="21600" y="17018"/>
                    <a:pt x="17018" y="21600"/>
                    <a:pt x="11127" y="21600"/>
                  </a:cubicBezTo>
                </a:path>
                <a:path w="21600" h="21600">
                  <a:moveTo>
                    <a:pt x="11127" y="2618"/>
                  </a:moveTo>
                  <a:cubicBezTo>
                    <a:pt x="6545" y="2618"/>
                    <a:pt x="2618" y="6545"/>
                    <a:pt x="2618" y="11127"/>
                  </a:cubicBezTo>
                  <a:cubicBezTo>
                    <a:pt x="2618" y="15709"/>
                    <a:pt x="6545" y="18981"/>
                    <a:pt x="11127" y="18981"/>
                  </a:cubicBezTo>
                  <a:cubicBezTo>
                    <a:pt x="15054" y="18981"/>
                    <a:pt x="18981" y="15709"/>
                    <a:pt x="18981" y="11127"/>
                  </a:cubicBezTo>
                  <a:cubicBezTo>
                    <a:pt x="18981" y="6545"/>
                    <a:pt x="15054" y="2618"/>
                    <a:pt x="11127" y="2618"/>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0" name="曲线"/>
            <p:cNvSpPr>
              <a:spLocks/>
            </p:cNvSpPr>
            <p:nvPr/>
          </p:nvSpPr>
          <p:spPr>
            <a:xfrm rot="0">
              <a:off x="50006" y="677465"/>
              <a:ext cx="142874"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7280" y="0"/>
                    <a:pt x="21600" y="4860"/>
                    <a:pt x="21600" y="10800"/>
                  </a:cubicBezTo>
                  <a:cubicBezTo>
                    <a:pt x="21600" y="16739"/>
                    <a:pt x="17280" y="21600"/>
                    <a:pt x="10800" y="21600"/>
                  </a:cubicBezTo>
                </a:path>
                <a:path w="21600" h="21600">
                  <a:moveTo>
                    <a:pt x="10800" y="2160"/>
                  </a:moveTo>
                  <a:cubicBezTo>
                    <a:pt x="6480" y="2160"/>
                    <a:pt x="2160" y="6480"/>
                    <a:pt x="2160" y="10800"/>
                  </a:cubicBezTo>
                  <a:cubicBezTo>
                    <a:pt x="2160" y="15660"/>
                    <a:pt x="6480" y="19440"/>
                    <a:pt x="10800" y="19440"/>
                  </a:cubicBezTo>
                  <a:cubicBezTo>
                    <a:pt x="15660" y="19440"/>
                    <a:pt x="19440" y="15660"/>
                    <a:pt x="19440" y="10800"/>
                  </a:cubicBezTo>
                  <a:cubicBezTo>
                    <a:pt x="19440" y="6480"/>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1" name="曲线"/>
            <p:cNvSpPr>
              <a:spLocks/>
            </p:cNvSpPr>
            <p:nvPr/>
          </p:nvSpPr>
          <p:spPr>
            <a:xfrm rot="0">
              <a:off x="0" y="2922984"/>
              <a:ext cx="100012" cy="200025"/>
            </a:xfrm>
            <a:custGeom>
              <a:gdLst>
                <a:gd name="T1" fmla="*/ 0 w 21600"/>
                <a:gd name="T2" fmla="*/ 0 h 21600"/>
                <a:gd name="T3" fmla="*/ 21600 w 21600"/>
                <a:gd name="T4" fmla="*/ 21600 h 21600"/>
              </a:gdLst>
              <a:rect l="T1" t="T2" r="T3" b="T4"/>
              <a:pathLst>
                <a:path w="21600" h="21600">
                  <a:moveTo>
                    <a:pt x="17742" y="21600"/>
                  </a:moveTo>
                  <a:lnTo>
                    <a:pt x="0" y="771"/>
                  </a:lnTo>
                  <a:lnTo>
                    <a:pt x="3085" y="0"/>
                  </a:lnTo>
                  <a:lnTo>
                    <a:pt x="21600" y="20828"/>
                  </a:lnTo>
                  <a:lnTo>
                    <a:pt x="17742"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2" name="曲线"/>
            <p:cNvSpPr>
              <a:spLocks/>
            </p:cNvSpPr>
            <p:nvPr/>
          </p:nvSpPr>
          <p:spPr>
            <a:xfrm rot="0">
              <a:off x="50006" y="3112293"/>
              <a:ext cx="142874" cy="141684"/>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40" y="0"/>
                    <a:pt x="21600" y="4860"/>
                    <a:pt x="21600" y="10800"/>
                  </a:cubicBezTo>
                  <a:cubicBezTo>
                    <a:pt x="21600" y="16739"/>
                    <a:pt x="16740" y="21600"/>
                    <a:pt x="10800" y="21600"/>
                  </a:cubicBezTo>
                </a:path>
                <a:path w="21600" h="21600">
                  <a:moveTo>
                    <a:pt x="10800" y="2159"/>
                  </a:moveTo>
                  <a:cubicBezTo>
                    <a:pt x="5940" y="2159"/>
                    <a:pt x="2160" y="5939"/>
                    <a:pt x="2160" y="10800"/>
                  </a:cubicBezTo>
                  <a:cubicBezTo>
                    <a:pt x="2160" y="15119"/>
                    <a:pt x="5940" y="19439"/>
                    <a:pt x="10800" y="19439"/>
                  </a:cubicBezTo>
                  <a:cubicBezTo>
                    <a:pt x="15660" y="19439"/>
                    <a:pt x="19440" y="15119"/>
                    <a:pt x="19440" y="10800"/>
                  </a:cubicBezTo>
                  <a:cubicBezTo>
                    <a:pt x="19440" y="5939"/>
                    <a:pt x="15660" y="2159"/>
                    <a:pt x="10800" y="2159"/>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3" name="曲线"/>
            <p:cNvSpPr>
              <a:spLocks/>
            </p:cNvSpPr>
            <p:nvPr/>
          </p:nvSpPr>
          <p:spPr>
            <a:xfrm rot="0">
              <a:off x="0" y="1233487"/>
              <a:ext cx="100012" cy="202406"/>
            </a:xfrm>
            <a:custGeom>
              <a:gdLst>
                <a:gd name="T1" fmla="*/ 0 w 21600"/>
                <a:gd name="T2" fmla="*/ 0 h 21600"/>
                <a:gd name="T3" fmla="*/ 21600 w 21600"/>
                <a:gd name="T4" fmla="*/ 21600 h 21600"/>
              </a:gdLst>
              <a:rect l="T1" t="T2" r="T3" b="T4"/>
              <a:pathLst>
                <a:path w="21600" h="21600">
                  <a:moveTo>
                    <a:pt x="3085" y="21600"/>
                  </a:moveTo>
                  <a:lnTo>
                    <a:pt x="0" y="20837"/>
                  </a:lnTo>
                  <a:lnTo>
                    <a:pt x="17742" y="0"/>
                  </a:lnTo>
                  <a:lnTo>
                    <a:pt x="21600" y="762"/>
                  </a:lnTo>
                  <a:lnTo>
                    <a:pt x="3085"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4" name="曲线"/>
            <p:cNvSpPr>
              <a:spLocks/>
            </p:cNvSpPr>
            <p:nvPr/>
          </p:nvSpPr>
          <p:spPr>
            <a:xfrm rot="0">
              <a:off x="50006" y="1101328"/>
              <a:ext cx="142874"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40" y="2160"/>
                    <a:pt x="2160" y="5940"/>
                    <a:pt x="2160" y="10800"/>
                  </a:cubicBezTo>
                  <a:cubicBezTo>
                    <a:pt x="2160" y="15119"/>
                    <a:pt x="5940" y="19440"/>
                    <a:pt x="10800" y="19440"/>
                  </a:cubicBezTo>
                  <a:cubicBezTo>
                    <a:pt x="15660" y="19440"/>
                    <a:pt x="19440" y="15119"/>
                    <a:pt x="19440" y="10800"/>
                  </a:cubicBezTo>
                  <a:cubicBezTo>
                    <a:pt x="19440" y="5940"/>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5" name="曲线"/>
            <p:cNvSpPr>
              <a:spLocks/>
            </p:cNvSpPr>
            <p:nvPr/>
          </p:nvSpPr>
          <p:spPr>
            <a:xfrm rot="0">
              <a:off x="521493" y="3572"/>
              <a:ext cx="232172" cy="1169193"/>
            </a:xfrm>
            <a:custGeom>
              <a:gdLst>
                <a:gd name="T1" fmla="*/ 0 w 21600"/>
                <a:gd name="T2" fmla="*/ 0 h 21600"/>
                <a:gd name="T3" fmla="*/ 21600 w 21600"/>
                <a:gd name="T4" fmla="*/ 21600 h 21600"/>
              </a:gdLst>
              <a:rect l="T1" t="T2" r="T3" b="T4"/>
              <a:pathLst>
                <a:path w="21600" h="21600">
                  <a:moveTo>
                    <a:pt x="21599" y="21600"/>
                  </a:moveTo>
                  <a:lnTo>
                    <a:pt x="19606" y="21600"/>
                  </a:lnTo>
                  <a:lnTo>
                    <a:pt x="19606" y="17706"/>
                  </a:lnTo>
                  <a:lnTo>
                    <a:pt x="0" y="13835"/>
                  </a:lnTo>
                  <a:lnTo>
                    <a:pt x="0" y="0"/>
                  </a:lnTo>
                  <a:lnTo>
                    <a:pt x="1993" y="0"/>
                  </a:lnTo>
                  <a:lnTo>
                    <a:pt x="1993" y="13703"/>
                  </a:lnTo>
                  <a:lnTo>
                    <a:pt x="21599" y="17508"/>
                  </a:lnTo>
                  <a:lnTo>
                    <a:pt x="21599"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6" name="曲线"/>
            <p:cNvSpPr>
              <a:spLocks/>
            </p:cNvSpPr>
            <p:nvPr/>
          </p:nvSpPr>
          <p:spPr>
            <a:xfrm rot="0">
              <a:off x="42862" y="3661172"/>
              <a:ext cx="142874" cy="141684"/>
            </a:xfrm>
            <a:custGeom>
              <a:gdLst>
                <a:gd name="T1" fmla="*/ 0 w 21600"/>
                <a:gd name="T2" fmla="*/ 0 h 21600"/>
                <a:gd name="T3" fmla="*/ 21600 w 21600"/>
                <a:gd name="T4" fmla="*/ 21600 h 21600"/>
              </a:gdLst>
              <a:rect l="T1" t="T2" r="T3" b="T4"/>
              <a:pathLst>
                <a:path w="21600" h="21600">
                  <a:moveTo>
                    <a:pt x="10799" y="21600"/>
                  </a:moveTo>
                  <a:cubicBezTo>
                    <a:pt x="4860" y="21600"/>
                    <a:pt x="0" y="16739"/>
                    <a:pt x="0" y="10800"/>
                  </a:cubicBezTo>
                  <a:cubicBezTo>
                    <a:pt x="0" y="4860"/>
                    <a:pt x="4860" y="0"/>
                    <a:pt x="10799" y="0"/>
                  </a:cubicBezTo>
                  <a:cubicBezTo>
                    <a:pt x="16740" y="0"/>
                    <a:pt x="21599" y="4860"/>
                    <a:pt x="21599" y="10800"/>
                  </a:cubicBezTo>
                  <a:cubicBezTo>
                    <a:pt x="21599" y="16739"/>
                    <a:pt x="16740" y="21600"/>
                    <a:pt x="10799" y="21600"/>
                  </a:cubicBezTo>
                </a:path>
                <a:path w="21600" h="21600">
                  <a:moveTo>
                    <a:pt x="10799" y="2160"/>
                  </a:moveTo>
                  <a:cubicBezTo>
                    <a:pt x="6480" y="2160"/>
                    <a:pt x="2159" y="5939"/>
                    <a:pt x="2159" y="10800"/>
                  </a:cubicBezTo>
                  <a:cubicBezTo>
                    <a:pt x="2159" y="15660"/>
                    <a:pt x="6480" y="19439"/>
                    <a:pt x="10799" y="19439"/>
                  </a:cubicBezTo>
                  <a:cubicBezTo>
                    <a:pt x="15659" y="19439"/>
                    <a:pt x="19440" y="15660"/>
                    <a:pt x="19440" y="10800"/>
                  </a:cubicBezTo>
                  <a:cubicBezTo>
                    <a:pt x="19440" y="5939"/>
                    <a:pt x="15659" y="2160"/>
                    <a:pt x="10799"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7" name="曲线"/>
            <p:cNvSpPr>
              <a:spLocks/>
            </p:cNvSpPr>
            <p:nvPr/>
          </p:nvSpPr>
          <p:spPr>
            <a:xfrm rot="0">
              <a:off x="103584" y="3795712"/>
              <a:ext cx="228599" cy="1333500"/>
            </a:xfrm>
            <a:custGeom>
              <a:gdLst>
                <a:gd name="T1" fmla="*/ 0 w 21600"/>
                <a:gd name="T2" fmla="*/ 0 h 21600"/>
                <a:gd name="T3" fmla="*/ 21600 w 21600"/>
                <a:gd name="T4" fmla="*/ 21600 h 21600"/>
              </a:gdLst>
              <a:rect l="T1" t="T2" r="T3" b="T4"/>
              <a:pathLst>
                <a:path w="21600" h="21600">
                  <a:moveTo>
                    <a:pt x="21600" y="21600"/>
                  </a:moveTo>
                  <a:lnTo>
                    <a:pt x="19912" y="21600"/>
                  </a:lnTo>
                  <a:lnTo>
                    <a:pt x="19912" y="6942"/>
                  </a:lnTo>
                  <a:lnTo>
                    <a:pt x="0" y="3529"/>
                  </a:lnTo>
                  <a:lnTo>
                    <a:pt x="0" y="0"/>
                  </a:lnTo>
                  <a:lnTo>
                    <a:pt x="1687" y="0"/>
                  </a:lnTo>
                  <a:lnTo>
                    <a:pt x="1687" y="3413"/>
                  </a:lnTo>
                  <a:lnTo>
                    <a:pt x="21600" y="6827"/>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8" name="曲线"/>
            <p:cNvSpPr>
              <a:spLocks/>
            </p:cNvSpPr>
            <p:nvPr/>
          </p:nvSpPr>
          <p:spPr>
            <a:xfrm rot="0">
              <a:off x="421481" y="4823222"/>
              <a:ext cx="142875" cy="14168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39" y="0"/>
                    <a:pt x="21600" y="4860"/>
                    <a:pt x="21600" y="10800"/>
                  </a:cubicBezTo>
                  <a:cubicBezTo>
                    <a:pt x="21600" y="16740"/>
                    <a:pt x="16739" y="21600"/>
                    <a:pt x="10800" y="21600"/>
                  </a:cubicBezTo>
                </a:path>
                <a:path w="21600" h="21600">
                  <a:moveTo>
                    <a:pt x="10800" y="2160"/>
                  </a:moveTo>
                  <a:cubicBezTo>
                    <a:pt x="6480" y="2160"/>
                    <a:pt x="2160" y="5939"/>
                    <a:pt x="2160" y="10800"/>
                  </a:cubicBezTo>
                  <a:cubicBezTo>
                    <a:pt x="2160" y="15660"/>
                    <a:pt x="6480" y="19439"/>
                    <a:pt x="10800" y="19439"/>
                  </a:cubicBezTo>
                  <a:cubicBezTo>
                    <a:pt x="15660" y="19439"/>
                    <a:pt x="19440" y="15660"/>
                    <a:pt x="19440" y="10800"/>
                  </a:cubicBezTo>
                  <a:cubicBezTo>
                    <a:pt x="19440" y="5939"/>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79" name="矩形"/>
            <p:cNvSpPr>
              <a:spLocks/>
            </p:cNvSpPr>
            <p:nvPr/>
          </p:nvSpPr>
          <p:spPr>
            <a:xfrm rot="0">
              <a:off x="482203" y="4957762"/>
              <a:ext cx="17774" cy="182250"/>
            </a:xfrm>
            <a:prstGeom prst="rect"/>
            <a:gradFill rotWithShape="1">
              <a:gsLst>
                <a:gs pos="0">
                  <a:srgbClr val="FF744E">
                    <a:alpha val="100000"/>
                  </a:srgbClr>
                </a:gs>
                <a:gs pos="100000">
                  <a:srgbClr val="F93500">
                    <a:alpha val="100000"/>
                  </a:srgbClr>
                </a:gs>
              </a:gsLst>
              <a:lin ang="5400000" scaled="1"/>
            </a:gradFill>
            <a:ln w="12700" cmpd="sng" cap="flat">
              <a:noFill/>
              <a:prstDash val="solid"/>
              <a:round/>
            </a:ln>
          </p:spPr>
        </p:sp>
        <p:sp>
          <p:nvSpPr>
            <p:cNvPr id="80" name="曲线"/>
            <p:cNvSpPr>
              <a:spLocks/>
            </p:cNvSpPr>
            <p:nvPr/>
          </p:nvSpPr>
          <p:spPr>
            <a:xfrm rot="0">
              <a:off x="57149" y="4823222"/>
              <a:ext cx="142874" cy="141684"/>
            </a:xfrm>
            <a:custGeom>
              <a:gdLst>
                <a:gd name="T1" fmla="*/ 0 w 21600"/>
                <a:gd name="T2" fmla="*/ 0 h 21600"/>
                <a:gd name="T3" fmla="*/ 21600 w 21600"/>
                <a:gd name="T4" fmla="*/ 21600 h 21600"/>
              </a:gdLst>
              <a:rect l="T1" t="T2" r="T3" b="T4"/>
              <a:pathLst>
                <a:path w="21600" h="21600">
                  <a:moveTo>
                    <a:pt x="10799" y="21600"/>
                  </a:moveTo>
                  <a:cubicBezTo>
                    <a:pt x="4860" y="21600"/>
                    <a:pt x="0" y="16740"/>
                    <a:pt x="0" y="10800"/>
                  </a:cubicBezTo>
                  <a:cubicBezTo>
                    <a:pt x="0" y="4860"/>
                    <a:pt x="4860" y="0"/>
                    <a:pt x="10799" y="0"/>
                  </a:cubicBezTo>
                  <a:cubicBezTo>
                    <a:pt x="17279" y="0"/>
                    <a:pt x="21599" y="4860"/>
                    <a:pt x="21599" y="10800"/>
                  </a:cubicBezTo>
                  <a:cubicBezTo>
                    <a:pt x="21599" y="16740"/>
                    <a:pt x="17279" y="21600"/>
                    <a:pt x="10799" y="21600"/>
                  </a:cubicBezTo>
                </a:path>
                <a:path w="21600" h="21600">
                  <a:moveTo>
                    <a:pt x="10799" y="2160"/>
                  </a:moveTo>
                  <a:cubicBezTo>
                    <a:pt x="6480" y="2160"/>
                    <a:pt x="2159" y="5939"/>
                    <a:pt x="2159" y="10800"/>
                  </a:cubicBezTo>
                  <a:cubicBezTo>
                    <a:pt x="2159" y="15660"/>
                    <a:pt x="6480" y="19439"/>
                    <a:pt x="10799" y="19439"/>
                  </a:cubicBezTo>
                  <a:cubicBezTo>
                    <a:pt x="15659" y="19439"/>
                    <a:pt x="19440" y="15660"/>
                    <a:pt x="19440" y="10800"/>
                  </a:cubicBezTo>
                  <a:cubicBezTo>
                    <a:pt x="19440" y="5939"/>
                    <a:pt x="15659" y="2160"/>
                    <a:pt x="10799"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1" name="曲线"/>
            <p:cNvSpPr>
              <a:spLocks/>
            </p:cNvSpPr>
            <p:nvPr/>
          </p:nvSpPr>
          <p:spPr>
            <a:xfrm rot="0">
              <a:off x="0" y="4483893"/>
              <a:ext cx="142874" cy="346472"/>
            </a:xfrm>
            <a:custGeom>
              <a:gdLst>
                <a:gd name="T1" fmla="*/ 0 w 21600"/>
                <a:gd name="T2" fmla="*/ 0 h 21600"/>
                <a:gd name="T3" fmla="*/ 21600 w 21600"/>
                <a:gd name="T4" fmla="*/ 21600 h 21600"/>
              </a:gdLst>
              <a:rect l="T1" t="T2" r="T3" b="T4"/>
              <a:pathLst>
                <a:path w="21600" h="21600">
                  <a:moveTo>
                    <a:pt x="21600" y="21600"/>
                  </a:moveTo>
                  <a:lnTo>
                    <a:pt x="18900" y="21600"/>
                  </a:lnTo>
                  <a:lnTo>
                    <a:pt x="18900" y="8461"/>
                  </a:lnTo>
                  <a:lnTo>
                    <a:pt x="0" y="668"/>
                  </a:lnTo>
                  <a:lnTo>
                    <a:pt x="2160" y="0"/>
                  </a:lnTo>
                  <a:lnTo>
                    <a:pt x="21600" y="8016"/>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2" name="曲线"/>
            <p:cNvSpPr>
              <a:spLocks/>
            </p:cNvSpPr>
            <p:nvPr/>
          </p:nvSpPr>
          <p:spPr>
            <a:xfrm rot="0">
              <a:off x="760809" y="1351359"/>
              <a:ext cx="160734" cy="566737"/>
            </a:xfrm>
            <a:custGeom>
              <a:gdLst>
                <a:gd name="T1" fmla="*/ 0 w 21600"/>
                <a:gd name="T2" fmla="*/ 0 h 21600"/>
                <a:gd name="T3" fmla="*/ 21600 w 21600"/>
                <a:gd name="T4" fmla="*/ 21600 h 21600"/>
              </a:gdLst>
              <a:rect l="T1" t="T2" r="T3" b="T4"/>
              <a:pathLst>
                <a:path w="21600" h="21600">
                  <a:moveTo>
                    <a:pt x="1920" y="21600"/>
                  </a:moveTo>
                  <a:lnTo>
                    <a:pt x="0" y="21600"/>
                  </a:lnTo>
                  <a:lnTo>
                    <a:pt x="0" y="5808"/>
                  </a:lnTo>
                  <a:lnTo>
                    <a:pt x="20160" y="0"/>
                  </a:lnTo>
                  <a:lnTo>
                    <a:pt x="21600" y="408"/>
                  </a:lnTo>
                  <a:lnTo>
                    <a:pt x="1920" y="5944"/>
                  </a:lnTo>
                  <a:lnTo>
                    <a:pt x="192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3" name="曲线"/>
            <p:cNvSpPr>
              <a:spLocks/>
            </p:cNvSpPr>
            <p:nvPr/>
          </p:nvSpPr>
          <p:spPr>
            <a:xfrm rot="0">
              <a:off x="703659" y="1910953"/>
              <a:ext cx="125016" cy="120253"/>
            </a:xfrm>
            <a:custGeom>
              <a:gdLst>
                <a:gd name="T1" fmla="*/ 0 w 21600"/>
                <a:gd name="T2" fmla="*/ 0 h 21600"/>
                <a:gd name="T3" fmla="*/ 21600 w 21600"/>
                <a:gd name="T4" fmla="*/ 21600 h 21600"/>
              </a:gdLst>
              <a:rect l="T1" t="T2" r="T3" b="T4"/>
              <a:pathLst>
                <a:path w="21600" h="21600">
                  <a:moveTo>
                    <a:pt x="11108" y="21600"/>
                  </a:moveTo>
                  <a:cubicBezTo>
                    <a:pt x="4937" y="21600"/>
                    <a:pt x="0" y="16517"/>
                    <a:pt x="0" y="10800"/>
                  </a:cubicBezTo>
                  <a:cubicBezTo>
                    <a:pt x="0" y="4447"/>
                    <a:pt x="4937" y="0"/>
                    <a:pt x="11108" y="0"/>
                  </a:cubicBezTo>
                  <a:cubicBezTo>
                    <a:pt x="16662" y="0"/>
                    <a:pt x="21600" y="4447"/>
                    <a:pt x="21600" y="10800"/>
                  </a:cubicBezTo>
                  <a:cubicBezTo>
                    <a:pt x="21600" y="16517"/>
                    <a:pt x="16662" y="21600"/>
                    <a:pt x="11108" y="21600"/>
                  </a:cubicBezTo>
                </a:path>
                <a:path w="21600" h="21600">
                  <a:moveTo>
                    <a:pt x="11108" y="2541"/>
                  </a:moveTo>
                  <a:cubicBezTo>
                    <a:pt x="6171" y="2541"/>
                    <a:pt x="2468" y="6352"/>
                    <a:pt x="2468" y="10800"/>
                  </a:cubicBezTo>
                  <a:cubicBezTo>
                    <a:pt x="2468" y="15247"/>
                    <a:pt x="6171" y="19058"/>
                    <a:pt x="11108" y="19058"/>
                  </a:cubicBezTo>
                  <a:cubicBezTo>
                    <a:pt x="15428" y="19058"/>
                    <a:pt x="19131" y="15247"/>
                    <a:pt x="19131" y="10800"/>
                  </a:cubicBezTo>
                  <a:cubicBezTo>
                    <a:pt x="19131" y="6352"/>
                    <a:pt x="15428" y="2541"/>
                    <a:pt x="11108" y="2541"/>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4" name="曲线"/>
            <p:cNvSpPr>
              <a:spLocks/>
            </p:cNvSpPr>
            <p:nvPr/>
          </p:nvSpPr>
          <p:spPr>
            <a:xfrm rot="0">
              <a:off x="446484" y="3572"/>
              <a:ext cx="478631" cy="3019425"/>
            </a:xfrm>
            <a:custGeom>
              <a:gdLst>
                <a:gd name="T1" fmla="*/ 0 w 21600"/>
                <a:gd name="T2" fmla="*/ 0 h 21600"/>
                <a:gd name="T3" fmla="*/ 21600 w 21600"/>
                <a:gd name="T4" fmla="*/ 21600 h 21600"/>
              </a:gdLst>
              <a:rect l="T1" t="T2" r="T3" b="T4"/>
              <a:pathLst>
                <a:path w="21600" h="21600">
                  <a:moveTo>
                    <a:pt x="21600" y="21600"/>
                  </a:moveTo>
                  <a:lnTo>
                    <a:pt x="20794" y="21600"/>
                  </a:lnTo>
                  <a:lnTo>
                    <a:pt x="20794" y="19683"/>
                  </a:lnTo>
                  <a:lnTo>
                    <a:pt x="0" y="16395"/>
                  </a:lnTo>
                  <a:lnTo>
                    <a:pt x="0" y="0"/>
                  </a:lnTo>
                  <a:lnTo>
                    <a:pt x="805" y="0"/>
                  </a:lnTo>
                  <a:lnTo>
                    <a:pt x="805" y="16319"/>
                  </a:lnTo>
                  <a:lnTo>
                    <a:pt x="21600" y="19606"/>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5" name="曲线"/>
            <p:cNvSpPr>
              <a:spLocks/>
            </p:cNvSpPr>
            <p:nvPr/>
          </p:nvSpPr>
          <p:spPr>
            <a:xfrm rot="0">
              <a:off x="917972" y="1037034"/>
              <a:ext cx="107156" cy="357187"/>
            </a:xfrm>
            <a:custGeom>
              <a:gdLst>
                <a:gd name="T1" fmla="*/ 0 w 21600"/>
                <a:gd name="T2" fmla="*/ 0 h 21600"/>
                <a:gd name="T3" fmla="*/ 21600 w 21600"/>
                <a:gd name="T4" fmla="*/ 21600 h 21600"/>
              </a:gdLst>
              <a:rect l="T1" t="T2" r="T3" b="T4"/>
              <a:pathLst>
                <a:path w="21600" h="21600">
                  <a:moveTo>
                    <a:pt x="21600" y="21600"/>
                  </a:moveTo>
                  <a:lnTo>
                    <a:pt x="18719" y="21600"/>
                  </a:lnTo>
                  <a:lnTo>
                    <a:pt x="18719" y="6048"/>
                  </a:lnTo>
                  <a:lnTo>
                    <a:pt x="0" y="648"/>
                  </a:lnTo>
                  <a:lnTo>
                    <a:pt x="2160" y="0"/>
                  </a:lnTo>
                  <a:lnTo>
                    <a:pt x="21600" y="5832"/>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6" name="曲线"/>
            <p:cNvSpPr>
              <a:spLocks/>
            </p:cNvSpPr>
            <p:nvPr/>
          </p:nvSpPr>
          <p:spPr>
            <a:xfrm rot="0">
              <a:off x="975122" y="1387078"/>
              <a:ext cx="82153" cy="80962"/>
            </a:xfrm>
            <a:custGeom>
              <a:gdLst>
                <a:gd name="T1" fmla="*/ 0 w 21600"/>
                <a:gd name="T2" fmla="*/ 0 h 21600"/>
                <a:gd name="T3" fmla="*/ 21600 w 21600"/>
                <a:gd name="T4" fmla="*/ 21600 h 21600"/>
              </a:gdLst>
              <a:rect l="T1" t="T2" r="T3" b="T4"/>
              <a:pathLst>
                <a:path w="21600" h="21600">
                  <a:moveTo>
                    <a:pt x="11269" y="21600"/>
                  </a:moveTo>
                  <a:cubicBezTo>
                    <a:pt x="4695" y="21600"/>
                    <a:pt x="0" y="16904"/>
                    <a:pt x="0" y="11269"/>
                  </a:cubicBezTo>
                  <a:cubicBezTo>
                    <a:pt x="0" y="4695"/>
                    <a:pt x="4695" y="0"/>
                    <a:pt x="11269" y="0"/>
                  </a:cubicBezTo>
                  <a:cubicBezTo>
                    <a:pt x="16904" y="0"/>
                    <a:pt x="21600" y="4695"/>
                    <a:pt x="21600" y="11269"/>
                  </a:cubicBezTo>
                  <a:cubicBezTo>
                    <a:pt x="21600" y="16904"/>
                    <a:pt x="16904" y="21600"/>
                    <a:pt x="11269" y="21600"/>
                  </a:cubicBezTo>
                </a:path>
                <a:path w="21600" h="21600">
                  <a:moveTo>
                    <a:pt x="11269" y="3756"/>
                  </a:moveTo>
                  <a:cubicBezTo>
                    <a:pt x="7513" y="3756"/>
                    <a:pt x="3756" y="7513"/>
                    <a:pt x="3756" y="11269"/>
                  </a:cubicBezTo>
                  <a:cubicBezTo>
                    <a:pt x="3756" y="15026"/>
                    <a:pt x="7513" y="17843"/>
                    <a:pt x="11269" y="17843"/>
                  </a:cubicBezTo>
                  <a:cubicBezTo>
                    <a:pt x="15026" y="17843"/>
                    <a:pt x="17843" y="15026"/>
                    <a:pt x="17843" y="11269"/>
                  </a:cubicBezTo>
                  <a:cubicBezTo>
                    <a:pt x="17843" y="7513"/>
                    <a:pt x="15026" y="3756"/>
                    <a:pt x="11269" y="3756"/>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7" name="曲线"/>
            <p:cNvSpPr>
              <a:spLocks/>
            </p:cNvSpPr>
            <p:nvPr/>
          </p:nvSpPr>
          <p:spPr>
            <a:xfrm rot="0">
              <a:off x="210740" y="2563415"/>
              <a:ext cx="107156" cy="355997"/>
            </a:xfrm>
            <a:custGeom>
              <a:gdLst>
                <a:gd name="T1" fmla="*/ 0 w 21600"/>
                <a:gd name="T2" fmla="*/ 0 h 21600"/>
                <a:gd name="T3" fmla="*/ 21600 w 21600"/>
                <a:gd name="T4" fmla="*/ 21600 h 21600"/>
              </a:gdLst>
              <a:rect l="T1" t="T2" r="T3" b="T4"/>
              <a:pathLst>
                <a:path w="21600" h="21600">
                  <a:moveTo>
                    <a:pt x="2880" y="21600"/>
                  </a:moveTo>
                  <a:lnTo>
                    <a:pt x="0" y="21600"/>
                  </a:lnTo>
                  <a:lnTo>
                    <a:pt x="0" y="5779"/>
                  </a:lnTo>
                  <a:lnTo>
                    <a:pt x="19439" y="0"/>
                  </a:lnTo>
                  <a:lnTo>
                    <a:pt x="21600" y="577"/>
                  </a:lnTo>
                  <a:lnTo>
                    <a:pt x="2880" y="5995"/>
                  </a:lnTo>
                  <a:lnTo>
                    <a:pt x="288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8" name="曲线"/>
            <p:cNvSpPr>
              <a:spLocks/>
            </p:cNvSpPr>
            <p:nvPr/>
          </p:nvSpPr>
          <p:spPr>
            <a:xfrm rot="0">
              <a:off x="178593" y="2912268"/>
              <a:ext cx="82153" cy="82153"/>
            </a:xfrm>
            <a:custGeom>
              <a:gdLst>
                <a:gd name="T1" fmla="*/ 0 w 21600"/>
                <a:gd name="T2" fmla="*/ 0 h 21600"/>
                <a:gd name="T3" fmla="*/ 21600 w 21600"/>
                <a:gd name="T4" fmla="*/ 21600 h 21600"/>
              </a:gdLst>
              <a:rect l="T1" t="T2" r="T3" b="T4"/>
              <a:pathLst>
                <a:path w="21600" h="21600">
                  <a:moveTo>
                    <a:pt x="10330" y="21600"/>
                  </a:moveTo>
                  <a:cubicBezTo>
                    <a:pt x="4695" y="21600"/>
                    <a:pt x="0" y="16904"/>
                    <a:pt x="0" y="11269"/>
                  </a:cubicBezTo>
                  <a:cubicBezTo>
                    <a:pt x="0" y="4695"/>
                    <a:pt x="4695" y="0"/>
                    <a:pt x="10330" y="0"/>
                  </a:cubicBezTo>
                  <a:cubicBezTo>
                    <a:pt x="15965" y="0"/>
                    <a:pt x="21600" y="4695"/>
                    <a:pt x="21600" y="11269"/>
                  </a:cubicBezTo>
                  <a:cubicBezTo>
                    <a:pt x="21600" y="16904"/>
                    <a:pt x="15965" y="21600"/>
                    <a:pt x="10330" y="21600"/>
                  </a:cubicBezTo>
                </a:path>
                <a:path w="21600" h="21600">
                  <a:moveTo>
                    <a:pt x="10330" y="3756"/>
                  </a:moveTo>
                  <a:cubicBezTo>
                    <a:pt x="6573" y="3756"/>
                    <a:pt x="3756" y="7513"/>
                    <a:pt x="3756" y="11269"/>
                  </a:cubicBezTo>
                  <a:cubicBezTo>
                    <a:pt x="3756" y="15026"/>
                    <a:pt x="6573" y="17843"/>
                    <a:pt x="10330" y="17843"/>
                  </a:cubicBezTo>
                  <a:cubicBezTo>
                    <a:pt x="14086" y="17843"/>
                    <a:pt x="17843" y="15026"/>
                    <a:pt x="17843" y="11269"/>
                  </a:cubicBezTo>
                  <a:cubicBezTo>
                    <a:pt x="17843" y="7513"/>
                    <a:pt x="14086" y="3756"/>
                    <a:pt x="10330" y="3756"/>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89" name="曲线"/>
            <p:cNvSpPr>
              <a:spLocks/>
            </p:cNvSpPr>
            <p:nvPr/>
          </p:nvSpPr>
          <p:spPr>
            <a:xfrm rot="0">
              <a:off x="3572" y="1625203"/>
              <a:ext cx="85724" cy="339328"/>
            </a:xfrm>
            <a:custGeom>
              <a:gdLst>
                <a:gd name="T1" fmla="*/ 0 w 21600"/>
                <a:gd name="T2" fmla="*/ 0 h 21600"/>
                <a:gd name="T3" fmla="*/ 21600 w 21600"/>
                <a:gd name="T4" fmla="*/ 21600 h 21600"/>
              </a:gdLst>
              <a:rect l="T1" t="T2" r="T3" b="T4"/>
              <a:pathLst>
                <a:path w="21600" h="21600">
                  <a:moveTo>
                    <a:pt x="1799" y="21600"/>
                  </a:moveTo>
                  <a:lnTo>
                    <a:pt x="0" y="20917"/>
                  </a:lnTo>
                  <a:lnTo>
                    <a:pt x="18000" y="16370"/>
                  </a:lnTo>
                  <a:lnTo>
                    <a:pt x="18000" y="0"/>
                  </a:lnTo>
                  <a:lnTo>
                    <a:pt x="21600" y="0"/>
                  </a:lnTo>
                  <a:lnTo>
                    <a:pt x="21600" y="16825"/>
                  </a:lnTo>
                  <a:lnTo>
                    <a:pt x="1799"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0" name="曲线"/>
            <p:cNvSpPr>
              <a:spLocks/>
            </p:cNvSpPr>
            <p:nvPr/>
          </p:nvSpPr>
          <p:spPr>
            <a:xfrm rot="0">
              <a:off x="39290" y="1550193"/>
              <a:ext cx="82153" cy="82153"/>
            </a:xfrm>
            <a:custGeom>
              <a:gdLst>
                <a:gd name="T1" fmla="*/ 0 w 21600"/>
                <a:gd name="T2" fmla="*/ 0 h 21600"/>
                <a:gd name="T3" fmla="*/ 21600 w 21600"/>
                <a:gd name="T4" fmla="*/ 21600 h 21600"/>
              </a:gdLst>
              <a:rect l="T1" t="T2" r="T3" b="T4"/>
              <a:pathLst>
                <a:path w="21600" h="21600">
                  <a:moveTo>
                    <a:pt x="11269" y="21600"/>
                  </a:moveTo>
                  <a:cubicBezTo>
                    <a:pt x="4695" y="21600"/>
                    <a:pt x="0" y="16904"/>
                    <a:pt x="0" y="11269"/>
                  </a:cubicBezTo>
                  <a:cubicBezTo>
                    <a:pt x="0" y="4695"/>
                    <a:pt x="4695" y="0"/>
                    <a:pt x="11269" y="0"/>
                  </a:cubicBezTo>
                  <a:cubicBezTo>
                    <a:pt x="16904" y="0"/>
                    <a:pt x="21600" y="4695"/>
                    <a:pt x="21600" y="11269"/>
                  </a:cubicBezTo>
                  <a:cubicBezTo>
                    <a:pt x="21600" y="16904"/>
                    <a:pt x="16904" y="21600"/>
                    <a:pt x="11269" y="21600"/>
                  </a:cubicBezTo>
                </a:path>
                <a:path w="21600" h="21600">
                  <a:moveTo>
                    <a:pt x="11269" y="3756"/>
                  </a:moveTo>
                  <a:cubicBezTo>
                    <a:pt x="7513" y="3756"/>
                    <a:pt x="3756" y="7513"/>
                    <a:pt x="3756" y="11269"/>
                  </a:cubicBezTo>
                  <a:cubicBezTo>
                    <a:pt x="3756" y="15026"/>
                    <a:pt x="7513" y="17843"/>
                    <a:pt x="11269" y="17843"/>
                  </a:cubicBezTo>
                  <a:cubicBezTo>
                    <a:pt x="15026" y="17843"/>
                    <a:pt x="17843" y="15026"/>
                    <a:pt x="17843" y="11269"/>
                  </a:cubicBezTo>
                  <a:cubicBezTo>
                    <a:pt x="17843" y="7513"/>
                    <a:pt x="15026" y="3756"/>
                    <a:pt x="11269" y="3756"/>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1" name="矩形"/>
            <p:cNvSpPr>
              <a:spLocks/>
            </p:cNvSpPr>
            <p:nvPr/>
          </p:nvSpPr>
          <p:spPr>
            <a:xfrm rot="0">
              <a:off x="921543" y="3496865"/>
              <a:ext cx="17774" cy="1635975"/>
            </a:xfrm>
            <a:prstGeom prst="rect"/>
            <a:gradFill rotWithShape="1">
              <a:gsLst>
                <a:gs pos="0">
                  <a:srgbClr val="FF744E">
                    <a:alpha val="100000"/>
                  </a:srgbClr>
                </a:gs>
                <a:gs pos="100000">
                  <a:srgbClr val="F93500">
                    <a:alpha val="100000"/>
                  </a:srgbClr>
                </a:gs>
              </a:gsLst>
              <a:lin ang="5400000" scaled="1"/>
            </a:gradFill>
            <a:ln w="12700" cmpd="sng" cap="flat">
              <a:noFill/>
              <a:prstDash val="solid"/>
              <a:round/>
            </a:ln>
          </p:spPr>
        </p:sp>
        <p:sp>
          <p:nvSpPr>
            <p:cNvPr id="92" name="曲线"/>
            <p:cNvSpPr>
              <a:spLocks/>
            </p:cNvSpPr>
            <p:nvPr/>
          </p:nvSpPr>
          <p:spPr>
            <a:xfrm rot="0">
              <a:off x="989409" y="3781424"/>
              <a:ext cx="278606" cy="1351359"/>
            </a:xfrm>
            <a:custGeom>
              <a:gdLst>
                <a:gd name="T1" fmla="*/ 0 w 21600"/>
                <a:gd name="T2" fmla="*/ 0 h 21600"/>
                <a:gd name="T3" fmla="*/ 21600 w 21600"/>
                <a:gd name="T4" fmla="*/ 21600 h 21600"/>
              </a:gdLst>
              <a:rect l="T1" t="T2" r="T3" b="T4"/>
              <a:pathLst>
                <a:path w="21600" h="21600">
                  <a:moveTo>
                    <a:pt x="1384" y="21600"/>
                  </a:moveTo>
                  <a:lnTo>
                    <a:pt x="0" y="21600"/>
                  </a:lnTo>
                  <a:lnTo>
                    <a:pt x="0" y="9800"/>
                  </a:lnTo>
                  <a:lnTo>
                    <a:pt x="0" y="9743"/>
                  </a:lnTo>
                  <a:lnTo>
                    <a:pt x="20215" y="0"/>
                  </a:lnTo>
                  <a:lnTo>
                    <a:pt x="21600" y="114"/>
                  </a:lnTo>
                  <a:lnTo>
                    <a:pt x="1384" y="9857"/>
                  </a:lnTo>
                  <a:lnTo>
                    <a:pt x="1384"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3" name="曲线"/>
            <p:cNvSpPr>
              <a:spLocks/>
            </p:cNvSpPr>
            <p:nvPr/>
          </p:nvSpPr>
          <p:spPr>
            <a:xfrm rot="0">
              <a:off x="860822" y="3361134"/>
              <a:ext cx="142875"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799"/>
                  </a:cubicBezTo>
                  <a:cubicBezTo>
                    <a:pt x="0" y="4859"/>
                    <a:pt x="4860" y="0"/>
                    <a:pt x="10800" y="0"/>
                  </a:cubicBezTo>
                  <a:cubicBezTo>
                    <a:pt x="16740" y="0"/>
                    <a:pt x="21600" y="4859"/>
                    <a:pt x="21600" y="10799"/>
                  </a:cubicBezTo>
                  <a:cubicBezTo>
                    <a:pt x="21600" y="16740"/>
                    <a:pt x="16740" y="21600"/>
                    <a:pt x="10800" y="21600"/>
                  </a:cubicBezTo>
                </a:path>
                <a:path w="21600" h="21600">
                  <a:moveTo>
                    <a:pt x="10800" y="2160"/>
                  </a:moveTo>
                  <a:cubicBezTo>
                    <a:pt x="5939" y="2160"/>
                    <a:pt x="2160" y="5940"/>
                    <a:pt x="2160" y="10799"/>
                  </a:cubicBezTo>
                  <a:cubicBezTo>
                    <a:pt x="2160" y="15659"/>
                    <a:pt x="5939" y="19439"/>
                    <a:pt x="10800" y="19439"/>
                  </a:cubicBezTo>
                  <a:cubicBezTo>
                    <a:pt x="15119" y="19439"/>
                    <a:pt x="19440" y="15659"/>
                    <a:pt x="19440" y="10799"/>
                  </a:cubicBezTo>
                  <a:cubicBezTo>
                    <a:pt x="19440" y="5940"/>
                    <a:pt x="15119"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4" name="曲线"/>
            <p:cNvSpPr>
              <a:spLocks/>
            </p:cNvSpPr>
            <p:nvPr/>
          </p:nvSpPr>
          <p:spPr>
            <a:xfrm rot="0">
              <a:off x="614362" y="2987278"/>
              <a:ext cx="260747" cy="2145506"/>
            </a:xfrm>
            <a:custGeom>
              <a:gdLst>
                <a:gd name="T1" fmla="*/ 0 w 21600"/>
                <a:gd name="T2" fmla="*/ 0 h 21600"/>
                <a:gd name="T3" fmla="*/ 21600 w 21600"/>
                <a:gd name="T4" fmla="*/ 21600 h 21600"/>
              </a:gdLst>
              <a:rect l="T1" t="T2" r="T3" b="T4"/>
              <a:pathLst>
                <a:path w="21600" h="21600">
                  <a:moveTo>
                    <a:pt x="21600" y="21600"/>
                  </a:moveTo>
                  <a:lnTo>
                    <a:pt x="19824" y="21600"/>
                  </a:lnTo>
                  <a:lnTo>
                    <a:pt x="19824" y="14204"/>
                  </a:lnTo>
                  <a:lnTo>
                    <a:pt x="0" y="35"/>
                  </a:lnTo>
                  <a:lnTo>
                    <a:pt x="1479" y="0"/>
                  </a:lnTo>
                  <a:lnTo>
                    <a:pt x="21600" y="14204"/>
                  </a:lnTo>
                  <a:lnTo>
                    <a:pt x="21600"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5" name="曲线"/>
            <p:cNvSpPr>
              <a:spLocks/>
            </p:cNvSpPr>
            <p:nvPr/>
          </p:nvSpPr>
          <p:spPr>
            <a:xfrm rot="0">
              <a:off x="546497" y="2855118"/>
              <a:ext cx="142874" cy="142874"/>
            </a:xfrm>
            <a:custGeom>
              <a:gdLst>
                <a:gd name="T1" fmla="*/ 0 w 21600"/>
                <a:gd name="T2" fmla="*/ 0 h 21600"/>
                <a:gd name="T3" fmla="*/ 21600 w 21600"/>
                <a:gd name="T4" fmla="*/ 21600 h 21600"/>
              </a:gdLst>
              <a:rect l="T1" t="T2" r="T3" b="T4"/>
              <a:pathLst>
                <a:path w="21600" h="21600">
                  <a:moveTo>
                    <a:pt x="10799" y="21600"/>
                  </a:moveTo>
                  <a:cubicBezTo>
                    <a:pt x="4859" y="21600"/>
                    <a:pt x="0" y="16740"/>
                    <a:pt x="0" y="10799"/>
                  </a:cubicBezTo>
                  <a:cubicBezTo>
                    <a:pt x="0" y="4859"/>
                    <a:pt x="4859" y="0"/>
                    <a:pt x="10799" y="0"/>
                  </a:cubicBezTo>
                  <a:cubicBezTo>
                    <a:pt x="16739" y="0"/>
                    <a:pt x="21600" y="4859"/>
                    <a:pt x="21600" y="10799"/>
                  </a:cubicBezTo>
                  <a:cubicBezTo>
                    <a:pt x="21600" y="16740"/>
                    <a:pt x="16739" y="21600"/>
                    <a:pt x="10799" y="21600"/>
                  </a:cubicBezTo>
                </a:path>
                <a:path w="21600" h="21600">
                  <a:moveTo>
                    <a:pt x="10799" y="2160"/>
                  </a:moveTo>
                  <a:cubicBezTo>
                    <a:pt x="5939" y="2160"/>
                    <a:pt x="2160" y="5940"/>
                    <a:pt x="2160" y="10799"/>
                  </a:cubicBezTo>
                  <a:cubicBezTo>
                    <a:pt x="2160" y="15120"/>
                    <a:pt x="5939" y="19439"/>
                    <a:pt x="10799" y="19439"/>
                  </a:cubicBezTo>
                  <a:cubicBezTo>
                    <a:pt x="15660" y="19439"/>
                    <a:pt x="19440" y="15120"/>
                    <a:pt x="19440" y="10799"/>
                  </a:cubicBezTo>
                  <a:cubicBezTo>
                    <a:pt x="19440" y="5940"/>
                    <a:pt x="15660" y="2160"/>
                    <a:pt x="10799"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6" name="曲线"/>
            <p:cNvSpPr>
              <a:spLocks/>
            </p:cNvSpPr>
            <p:nvPr/>
          </p:nvSpPr>
          <p:spPr>
            <a:xfrm rot="0">
              <a:off x="1218009" y="3650455"/>
              <a:ext cx="142875" cy="14168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799"/>
                  </a:cubicBezTo>
                  <a:cubicBezTo>
                    <a:pt x="0" y="4860"/>
                    <a:pt x="4860" y="0"/>
                    <a:pt x="10800" y="0"/>
                  </a:cubicBezTo>
                  <a:cubicBezTo>
                    <a:pt x="16740" y="0"/>
                    <a:pt x="21600" y="4860"/>
                    <a:pt x="21600" y="10799"/>
                  </a:cubicBezTo>
                  <a:cubicBezTo>
                    <a:pt x="21600" y="16740"/>
                    <a:pt x="16740" y="21600"/>
                    <a:pt x="10800" y="21600"/>
                  </a:cubicBezTo>
                </a:path>
                <a:path w="21600" h="21600">
                  <a:moveTo>
                    <a:pt x="10800" y="2159"/>
                  </a:moveTo>
                  <a:cubicBezTo>
                    <a:pt x="5939" y="2159"/>
                    <a:pt x="2160" y="5939"/>
                    <a:pt x="2160" y="10799"/>
                  </a:cubicBezTo>
                  <a:cubicBezTo>
                    <a:pt x="2160" y="15660"/>
                    <a:pt x="5939" y="19439"/>
                    <a:pt x="10800" y="19439"/>
                  </a:cubicBezTo>
                  <a:cubicBezTo>
                    <a:pt x="15119" y="19439"/>
                    <a:pt x="19440" y="15660"/>
                    <a:pt x="19440" y="10799"/>
                  </a:cubicBezTo>
                  <a:cubicBezTo>
                    <a:pt x="19440" y="5939"/>
                    <a:pt x="15119" y="2159"/>
                    <a:pt x="10800" y="2159"/>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7" name="曲线"/>
            <p:cNvSpPr>
              <a:spLocks/>
            </p:cNvSpPr>
            <p:nvPr/>
          </p:nvSpPr>
          <p:spPr>
            <a:xfrm rot="0">
              <a:off x="1053703" y="4067174"/>
              <a:ext cx="278606" cy="1069181"/>
            </a:xfrm>
            <a:custGeom>
              <a:gdLst>
                <a:gd name="T1" fmla="*/ 0 w 21600"/>
                <a:gd name="T2" fmla="*/ 0 h 21600"/>
                <a:gd name="T3" fmla="*/ 21600 w 21600"/>
                <a:gd name="T4" fmla="*/ 21600 h 21600"/>
              </a:gdLst>
              <a:rect l="T1" t="T2" r="T3" b="T4"/>
              <a:pathLst>
                <a:path w="21600" h="21600">
                  <a:moveTo>
                    <a:pt x="1661" y="21600"/>
                  </a:moveTo>
                  <a:lnTo>
                    <a:pt x="0" y="21600"/>
                  </a:lnTo>
                  <a:lnTo>
                    <a:pt x="0" y="12387"/>
                  </a:lnTo>
                  <a:lnTo>
                    <a:pt x="0" y="12315"/>
                  </a:lnTo>
                  <a:lnTo>
                    <a:pt x="20492" y="0"/>
                  </a:lnTo>
                  <a:lnTo>
                    <a:pt x="21600" y="144"/>
                  </a:lnTo>
                  <a:lnTo>
                    <a:pt x="1661" y="12459"/>
                  </a:lnTo>
                  <a:lnTo>
                    <a:pt x="1661"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8" name="曲线"/>
            <p:cNvSpPr>
              <a:spLocks/>
            </p:cNvSpPr>
            <p:nvPr/>
          </p:nvSpPr>
          <p:spPr>
            <a:xfrm rot="0">
              <a:off x="1250156" y="4458890"/>
              <a:ext cx="114300" cy="684609"/>
            </a:xfrm>
            <a:custGeom>
              <a:gdLst>
                <a:gd name="T1" fmla="*/ 0 w 21600"/>
                <a:gd name="T2" fmla="*/ 0 h 21600"/>
                <a:gd name="T3" fmla="*/ 21600 w 21600"/>
                <a:gd name="T4" fmla="*/ 21600 h 21600"/>
              </a:gdLst>
              <a:rect l="T1" t="T2" r="T3" b="T4"/>
              <a:pathLst>
                <a:path w="21600" h="21600">
                  <a:moveTo>
                    <a:pt x="3375" y="21600"/>
                  </a:moveTo>
                  <a:lnTo>
                    <a:pt x="0" y="21374"/>
                  </a:lnTo>
                  <a:lnTo>
                    <a:pt x="18224" y="14387"/>
                  </a:lnTo>
                  <a:lnTo>
                    <a:pt x="18224" y="0"/>
                  </a:lnTo>
                  <a:lnTo>
                    <a:pt x="21600" y="0"/>
                  </a:lnTo>
                  <a:lnTo>
                    <a:pt x="21600" y="14500"/>
                  </a:lnTo>
                  <a:lnTo>
                    <a:pt x="3375"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99" name="曲线"/>
            <p:cNvSpPr>
              <a:spLocks/>
            </p:cNvSpPr>
            <p:nvPr/>
          </p:nvSpPr>
          <p:spPr>
            <a:xfrm rot="0">
              <a:off x="1282303" y="3935015"/>
              <a:ext cx="142874"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60"/>
                  </a:moveTo>
                  <a:cubicBezTo>
                    <a:pt x="5940" y="2160"/>
                    <a:pt x="2159" y="5939"/>
                    <a:pt x="2159" y="10800"/>
                  </a:cubicBezTo>
                  <a:cubicBezTo>
                    <a:pt x="2159" y="15660"/>
                    <a:pt x="5940"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100" name="曲线"/>
            <p:cNvSpPr>
              <a:spLocks/>
            </p:cNvSpPr>
            <p:nvPr/>
          </p:nvSpPr>
          <p:spPr>
            <a:xfrm rot="0">
              <a:off x="1282303" y="4323159"/>
              <a:ext cx="142874"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40" y="0"/>
                    <a:pt x="21600" y="4860"/>
                    <a:pt x="21600" y="10800"/>
                  </a:cubicBezTo>
                  <a:cubicBezTo>
                    <a:pt x="21600" y="16739"/>
                    <a:pt x="16740" y="21600"/>
                    <a:pt x="10800" y="21600"/>
                  </a:cubicBezTo>
                </a:path>
                <a:path w="21600" h="21600">
                  <a:moveTo>
                    <a:pt x="10800" y="2160"/>
                  </a:moveTo>
                  <a:cubicBezTo>
                    <a:pt x="5940" y="2160"/>
                    <a:pt x="2159" y="5939"/>
                    <a:pt x="2159" y="10800"/>
                  </a:cubicBezTo>
                  <a:cubicBezTo>
                    <a:pt x="2159" y="15660"/>
                    <a:pt x="5940"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101" name="曲线"/>
            <p:cNvSpPr>
              <a:spLocks/>
            </p:cNvSpPr>
            <p:nvPr/>
          </p:nvSpPr>
          <p:spPr>
            <a:xfrm rot="0">
              <a:off x="1325165" y="4748212"/>
              <a:ext cx="314325" cy="395287"/>
            </a:xfrm>
            <a:custGeom>
              <a:gdLst>
                <a:gd name="T1" fmla="*/ 0 w 21600"/>
                <a:gd name="T2" fmla="*/ 0 h 21600"/>
                <a:gd name="T3" fmla="*/ 21600 w 21600"/>
                <a:gd name="T4" fmla="*/ 21600 h 21600"/>
              </a:gdLst>
              <a:rect l="T1" t="T2" r="T3" b="T4"/>
              <a:pathLst>
                <a:path w="21600" h="21600">
                  <a:moveTo>
                    <a:pt x="981" y="21600"/>
                  </a:moveTo>
                  <a:lnTo>
                    <a:pt x="0" y="21209"/>
                  </a:lnTo>
                  <a:lnTo>
                    <a:pt x="3681" y="13402"/>
                  </a:lnTo>
                  <a:lnTo>
                    <a:pt x="20863" y="0"/>
                  </a:lnTo>
                  <a:lnTo>
                    <a:pt x="21600" y="780"/>
                  </a:lnTo>
                  <a:lnTo>
                    <a:pt x="4909" y="13987"/>
                  </a:lnTo>
                  <a:lnTo>
                    <a:pt x="981" y="21600"/>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102" name="曲线"/>
            <p:cNvSpPr>
              <a:spLocks/>
            </p:cNvSpPr>
            <p:nvPr/>
          </p:nvSpPr>
          <p:spPr>
            <a:xfrm rot="0">
              <a:off x="1610915" y="4666059"/>
              <a:ext cx="117872" cy="110728"/>
            </a:xfrm>
            <a:custGeom>
              <a:gdLst>
                <a:gd name="T1" fmla="*/ 0 w 21600"/>
                <a:gd name="T2" fmla="*/ 0 h 21600"/>
                <a:gd name="T3" fmla="*/ 21600 w 21600"/>
                <a:gd name="T4" fmla="*/ 21600 h 21600"/>
              </a:gdLst>
              <a:rect l="T1" t="T2" r="T3" b="T4"/>
              <a:pathLst>
                <a:path w="21600" h="21600">
                  <a:moveTo>
                    <a:pt x="10472" y="21600"/>
                  </a:moveTo>
                  <a:cubicBezTo>
                    <a:pt x="7854" y="21600"/>
                    <a:pt x="5236" y="20206"/>
                    <a:pt x="3272" y="18116"/>
                  </a:cubicBezTo>
                  <a:cubicBezTo>
                    <a:pt x="1309" y="16722"/>
                    <a:pt x="0" y="13935"/>
                    <a:pt x="0" y="10451"/>
                  </a:cubicBezTo>
                  <a:cubicBezTo>
                    <a:pt x="0" y="7664"/>
                    <a:pt x="1309" y="4877"/>
                    <a:pt x="3272" y="2787"/>
                  </a:cubicBezTo>
                  <a:cubicBezTo>
                    <a:pt x="5236" y="696"/>
                    <a:pt x="7854" y="0"/>
                    <a:pt x="10472" y="0"/>
                  </a:cubicBezTo>
                  <a:cubicBezTo>
                    <a:pt x="13090" y="0"/>
                    <a:pt x="15709" y="696"/>
                    <a:pt x="17672" y="2787"/>
                  </a:cubicBezTo>
                  <a:cubicBezTo>
                    <a:pt x="21600" y="6967"/>
                    <a:pt x="21600" y="13935"/>
                    <a:pt x="17672" y="18116"/>
                  </a:cubicBezTo>
                  <a:cubicBezTo>
                    <a:pt x="15709" y="20206"/>
                    <a:pt x="13090" y="21600"/>
                    <a:pt x="10472" y="21600"/>
                  </a:cubicBezTo>
                </a:path>
                <a:path w="21600" h="21600">
                  <a:moveTo>
                    <a:pt x="10472" y="2787"/>
                  </a:moveTo>
                  <a:cubicBezTo>
                    <a:pt x="8509" y="2787"/>
                    <a:pt x="6545" y="3483"/>
                    <a:pt x="5236" y="4877"/>
                  </a:cubicBezTo>
                  <a:cubicBezTo>
                    <a:pt x="3927" y="6270"/>
                    <a:pt x="2618" y="8361"/>
                    <a:pt x="2618" y="10451"/>
                  </a:cubicBezTo>
                  <a:cubicBezTo>
                    <a:pt x="2618" y="13238"/>
                    <a:pt x="3927" y="14632"/>
                    <a:pt x="5236" y="16722"/>
                  </a:cubicBezTo>
                  <a:cubicBezTo>
                    <a:pt x="6545" y="18116"/>
                    <a:pt x="8509" y="18812"/>
                    <a:pt x="10472" y="18812"/>
                  </a:cubicBezTo>
                  <a:cubicBezTo>
                    <a:pt x="12436" y="18812"/>
                    <a:pt x="14400" y="18116"/>
                    <a:pt x="15709" y="16722"/>
                  </a:cubicBezTo>
                  <a:cubicBezTo>
                    <a:pt x="18981" y="13238"/>
                    <a:pt x="18981" y="8361"/>
                    <a:pt x="15709" y="4877"/>
                  </a:cubicBezTo>
                  <a:cubicBezTo>
                    <a:pt x="14400" y="3483"/>
                    <a:pt x="12436" y="2787"/>
                    <a:pt x="10472" y="2787"/>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103" name="曲线"/>
            <p:cNvSpPr>
              <a:spLocks/>
            </p:cNvSpPr>
            <p:nvPr/>
          </p:nvSpPr>
          <p:spPr>
            <a:xfrm rot="0">
              <a:off x="378618" y="7143"/>
              <a:ext cx="175022" cy="3827859"/>
            </a:xfrm>
            <a:custGeom>
              <a:gdLst>
                <a:gd name="T1" fmla="*/ 0 w 21600"/>
                <a:gd name="T2" fmla="*/ 0 h 21600"/>
                <a:gd name="T3" fmla="*/ 21600 w 21600"/>
                <a:gd name="T4" fmla="*/ 21600 h 21600"/>
              </a:gdLst>
              <a:rect l="T1" t="T2" r="T3" b="T4"/>
              <a:pathLst>
                <a:path w="21600" h="21600">
                  <a:moveTo>
                    <a:pt x="19395" y="21599"/>
                  </a:moveTo>
                  <a:lnTo>
                    <a:pt x="18955" y="18502"/>
                  </a:lnTo>
                  <a:lnTo>
                    <a:pt x="0" y="12771"/>
                  </a:lnTo>
                  <a:lnTo>
                    <a:pt x="0" y="0"/>
                  </a:lnTo>
                  <a:lnTo>
                    <a:pt x="2204" y="0"/>
                  </a:lnTo>
                  <a:lnTo>
                    <a:pt x="2204" y="12751"/>
                  </a:lnTo>
                  <a:lnTo>
                    <a:pt x="21159" y="18502"/>
                  </a:lnTo>
                  <a:lnTo>
                    <a:pt x="21600" y="21599"/>
                  </a:lnTo>
                  <a:lnTo>
                    <a:pt x="19395" y="21599"/>
                  </a:ln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sp>
          <p:nvSpPr>
            <p:cNvPr id="104" name="曲线"/>
            <p:cNvSpPr>
              <a:spLocks/>
            </p:cNvSpPr>
            <p:nvPr/>
          </p:nvSpPr>
          <p:spPr>
            <a:xfrm rot="0">
              <a:off x="475059" y="3827859"/>
              <a:ext cx="139303" cy="139303"/>
            </a:xfrm>
            <a:custGeom>
              <a:gdLst>
                <a:gd name="T1" fmla="*/ 0 w 21600"/>
                <a:gd name="T2" fmla="*/ 0 h 21600"/>
                <a:gd name="T3" fmla="*/ 21600 w 21600"/>
                <a:gd name="T4" fmla="*/ 21600 h 21600"/>
              </a:gdLst>
              <a:rect l="T1" t="T2" r="T3" b="T4"/>
              <a:pathLst>
                <a:path w="21600" h="21600">
                  <a:moveTo>
                    <a:pt x="11076" y="21600"/>
                  </a:moveTo>
                  <a:cubicBezTo>
                    <a:pt x="4984" y="21600"/>
                    <a:pt x="0" y="16615"/>
                    <a:pt x="0" y="10523"/>
                  </a:cubicBezTo>
                  <a:cubicBezTo>
                    <a:pt x="0" y="4984"/>
                    <a:pt x="4984" y="0"/>
                    <a:pt x="11076" y="0"/>
                  </a:cubicBezTo>
                  <a:cubicBezTo>
                    <a:pt x="16615" y="0"/>
                    <a:pt x="21600" y="4984"/>
                    <a:pt x="21600" y="10523"/>
                  </a:cubicBezTo>
                  <a:cubicBezTo>
                    <a:pt x="21600" y="16615"/>
                    <a:pt x="16615" y="21600"/>
                    <a:pt x="11076" y="21600"/>
                  </a:cubicBezTo>
                </a:path>
                <a:path w="21600" h="21600">
                  <a:moveTo>
                    <a:pt x="11076" y="2215"/>
                  </a:moveTo>
                  <a:cubicBezTo>
                    <a:pt x="6092" y="2215"/>
                    <a:pt x="2215" y="6092"/>
                    <a:pt x="2215" y="10523"/>
                  </a:cubicBezTo>
                  <a:cubicBezTo>
                    <a:pt x="2215" y="15507"/>
                    <a:pt x="6092" y="19384"/>
                    <a:pt x="11076" y="19384"/>
                  </a:cubicBezTo>
                  <a:cubicBezTo>
                    <a:pt x="15507" y="19384"/>
                    <a:pt x="19384" y="15507"/>
                    <a:pt x="19384" y="10523"/>
                  </a:cubicBezTo>
                  <a:cubicBezTo>
                    <a:pt x="19384" y="6092"/>
                    <a:pt x="15507" y="2215"/>
                    <a:pt x="11076" y="2215"/>
                  </a:cubicBezTo>
                  <a:close/>
                </a:path>
              </a:pathLst>
            </a:custGeom>
            <a:gradFill rotWithShape="1">
              <a:gsLst>
                <a:gs pos="0">
                  <a:srgbClr val="FF744E">
                    <a:alpha val="100000"/>
                  </a:srgbClr>
                </a:gs>
                <a:gs pos="100000">
                  <a:srgbClr val="F93500">
                    <a:alpha val="100000"/>
                  </a:srgbClr>
                </a:gs>
              </a:gsLst>
              <a:lin ang="5400000" scaled="1"/>
            </a:gradFill>
            <a:ln cmpd="sng" cap="flat">
              <a:noFill/>
              <a:prstDash val="solid"/>
              <a:round/>
            </a:ln>
          </p:spPr>
        </p:sp>
      </p:grpSp>
      <p:sp>
        <p:nvSpPr>
          <p:cNvPr id="106" name="文本框"/>
          <p:cNvSpPr>
            <a:spLocks noGrp="1"/>
          </p:cNvSpPr>
          <p:nvPr>
            <p:ph type="ctrTitle"/>
          </p:nvPr>
        </p:nvSpPr>
        <p:spPr>
          <a:xfrm rot="0">
            <a:off x="1407318" y="841772"/>
            <a:ext cx="6593700" cy="1790699"/>
          </a:xfrm>
          <a:prstGeom prst="rect"/>
          <a:noFill/>
          <a:ln w="12700" cmpd="sng" cap="flat">
            <a:noFill/>
            <a:prstDash val="solid"/>
            <a:round/>
          </a:ln>
        </p:spPr>
        <p:txBody>
          <a:bodyPr vert="horz" wrap="square" lIns="91440" tIns="45720" rIns="91440" bIns="45720" anchor="b" anchorCtr="0">
            <a:prstTxWarp prst="textNoShape"/>
          </a:bodyPr>
          <a:lstStyle/>
          <a:p>
            <a:pPr marL="0" indent="0" algn="l">
              <a:lnSpc>
                <a:spcPct val="90000"/>
              </a:lnSpc>
              <a:spcBef>
                <a:spcPts val="0"/>
              </a:spcBef>
              <a:spcAft>
                <a:spcPts val="0"/>
              </a:spcAft>
              <a:buNone/>
            </a:pPr>
            <a:endParaRPr lang="zh-CN" altLang="en-US" sz="3600" b="0" i="0" u="none" strike="noStrike" kern="0" cap="none" spc="0" baseline="0">
              <a:solidFill>
                <a:srgbClr val="000000"/>
              </a:solidFill>
              <a:latin typeface="Arial" pitchFamily="0" charset="0"/>
              <a:ea typeface="Arial" pitchFamily="0" charset="0"/>
              <a:cs typeface="Lucida Sans"/>
            </a:endParaRPr>
          </a:p>
        </p:txBody>
      </p:sp>
      <p:sp>
        <p:nvSpPr>
          <p:cNvPr id="107" name="文本框"/>
          <p:cNvSpPr>
            <a:spLocks noGrp="1"/>
          </p:cNvSpPr>
          <p:nvPr>
            <p:ph type="subTitle" idx="1"/>
          </p:nvPr>
        </p:nvSpPr>
        <p:spPr>
          <a:xfrm rot="0">
            <a:off x="1407318" y="2701528"/>
            <a:ext cx="6593700" cy="12417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20000"/>
              </a:lnSpc>
              <a:spcBef>
                <a:spcPts val="800"/>
              </a:spcBef>
              <a:spcAft>
                <a:spcPts val="0"/>
              </a:spcAft>
              <a:buNone/>
            </a:pPr>
            <a:endParaRPr lang="zh-CN" altLang="en-US" sz="1500" b="0" i="0" u="none" strike="noStrike" kern="0" cap="none" spc="0" baseline="0">
              <a:solidFill>
                <a:schemeClr val="accent2"/>
              </a:solidFill>
              <a:latin typeface="Arial" pitchFamily="0" charset="0"/>
              <a:ea typeface="Arial" pitchFamily="0" charset="0"/>
              <a:cs typeface="Lucida Sans"/>
            </a:endParaRPr>
          </a:p>
        </p:txBody>
      </p:sp>
      <p:sp>
        <p:nvSpPr>
          <p:cNvPr id="108" name="文本框"/>
          <p:cNvSpPr>
            <a:spLocks noGrp="1"/>
          </p:cNvSpPr>
          <p:nvPr>
            <p:ph type="dt" idx="10"/>
          </p:nvPr>
        </p:nvSpPr>
        <p:spPr>
          <a:xfrm rot="0">
            <a:off x="5308133" y="4057650"/>
            <a:ext cx="2057400" cy="273900"/>
          </a:xfrm>
          <a:prstGeom prst="rect"/>
          <a:noFill/>
          <a:ln w="12700" cmpd="sng" cap="flat">
            <a:noFill/>
            <a:prstDash val="solid"/>
            <a:round/>
          </a:ln>
        </p:spPr>
        <p:txBody>
          <a:bodyPr vert="horz" wrap="square" lIns="68575" tIns="34275" rIns="68575" bIns="34275" anchor="ctr" anchorCtr="0">
            <a:prstTxWarp prst="textNoShape"/>
          </a:bodyPr>
          <a:lstStyle/>
          <a:p>
            <a:pPr marL="0" indent="0" algn="r">
              <a:lnSpc>
                <a:spcPct val="100000"/>
              </a:lnSpc>
              <a:spcBef>
                <a:spcPts val="0"/>
              </a:spcBef>
              <a:spcAft>
                <a:spcPts val="0"/>
              </a:spcAft>
              <a:buNone/>
            </a:pPr>
            <a:endParaRPr lang="zh-CN" altLang="en-US"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109" name="文本框"/>
          <p:cNvSpPr>
            <a:spLocks noGrp="1"/>
          </p:cNvSpPr>
          <p:nvPr>
            <p:ph type="ftr"/>
          </p:nvPr>
        </p:nvSpPr>
        <p:spPr>
          <a:xfrm rot="0">
            <a:off x="1407318" y="4057650"/>
            <a:ext cx="3843600" cy="273900"/>
          </a:xfrm>
          <a:prstGeom prst="rect"/>
          <a:noFill/>
          <a:ln w="12700" cmpd="sng" cap="flat">
            <a:noFill/>
            <a:prstDash val="solid"/>
            <a:round/>
          </a:ln>
        </p:spPr>
        <p:txBody>
          <a:bodyPr vert="horz" wrap="square" lIns="68575" tIns="34275" rIns="68575" bIns="34275" anchor="ctr" anchorCtr="0">
            <a:prstTxWarp prst="textNoShape"/>
          </a:bodyPr>
          <a:lstStyle/>
          <a:p>
            <a:pPr marL="0" indent="0" algn="l">
              <a:lnSpc>
                <a:spcPct val="100000"/>
              </a:lnSpc>
              <a:spcBef>
                <a:spcPts val="0"/>
              </a:spcBef>
              <a:spcAft>
                <a:spcPts val="0"/>
              </a:spcAft>
              <a:buNone/>
            </a:pPr>
            <a:endParaRPr lang="zh-CN" altLang="en-US"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110" name="文本框"/>
          <p:cNvSpPr>
            <a:spLocks noGrp="1"/>
          </p:cNvSpPr>
          <p:nvPr>
            <p:ph type="sldNum"/>
          </p:nvPr>
        </p:nvSpPr>
        <p:spPr>
          <a:xfrm rot="0">
            <a:off x="7422682" y="4057649"/>
            <a:ext cx="578400" cy="273900"/>
          </a:xfrm>
          <a:prstGeom prst="rect"/>
          <a:noFill/>
          <a:ln w="12700" cmpd="sng" cap="flat">
            <a:noFill/>
            <a:prstDash val="solid"/>
            <a:round/>
          </a:ln>
        </p:spPr>
        <p:txBody>
          <a:bodyPr vert="horz" wrap="square" lIns="68575" tIns="34275" rIns="68575" bIns="34275"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rPr>
              <a:t>&lt;#&gt;</a:t>
            </a:fld>
            <a:endParaRPr lang="zh-CN" altLang="en-US"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Tree>
    <p:extLst>
      <p:ext uri="{BB962C8B-B14F-4D97-AF65-F5344CB8AC3E}">
        <p14:creationId xmlns:p14="http://schemas.microsoft.com/office/powerpoint/2010/main" val="1270436997"/>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71677982"/>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12699968"/>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88166290"/>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4981039"/>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512167628"/>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33163449"/>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40825734"/>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332545503"/>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560060180"/>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117781057"/>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gradFill xmlns:a="http://schemas.openxmlformats.org/drawingml/2006/main">
          <a:gsLst>
            <a:gs pos="0">
              <a:srgbClr val="FEFBF6"/>
            </a:gs>
            <a:gs pos="74000">
              <a:srgbClr val="F5DFB3"/>
            </a:gs>
            <a:gs pos="83000">
              <a:srgbClr val="F5DFB3"/>
            </a:gs>
            <a:gs pos="100000">
              <a:srgbClr val="F9EACD"/>
            </a:gs>
          </a:gsLst>
          <a:lin ang="5400000" scaled="1"/>
        </a:gradFill>
      </p:bgPr>
    </p:bg>
    <p:spTree>
      <p:nvGrpSpPr>
        <p:cNvPr id="1" name=""/>
        <p:cNvGrpSpPr/>
        <p:nvPr/>
      </p:nvGrpSpPr>
      <p:grpSpPr>
        <a:xfrm xmlns:a="http://schemas.openxmlformats.org/drawingml/2006/main">
          <a:off x="0" y="0"/>
          <a:ext cx="0" cy="0"/>
          <a:chOff x="0" y="0"/>
          <a:chExt cx="0" cy="0"/>
        </a:xfrm>
      </p:grpSpPr>
      <p:pic>
        <p:nvPicPr>
          <p:cNvPr id="200" name="图片" descr="\\DROBO-FS\QuickDrops\JB\PPTX NG\Droplets\LightingOverlay.png"/>
          <p:cNvPicPr>
            <a:picLocks xmlns:a="http://schemas.openxmlformats.org/drawingml/2006/main"/>
          </p:cNvPicPr>
          <p:nvPr/>
        </p:nvPicPr>
        <p:blipFill>
          <a:blip xmlns:a="http://schemas.openxmlformats.org/drawingml/2006/main" xmlns:r="http://schemas.openxmlformats.org/officeDocument/2006/relationships" r:embed="rId2" cstate="print"/>
          <a:stretch xmlns:a="http://schemas.openxmlformats.org/drawingml/2006/main">
            <a:fillRect/>
          </a:stretch>
        </p:blipFill>
        <p:spPr>
          <a:xfrm xmlns:a="http://schemas.openxmlformats.org/drawingml/2006/main" rot="0">
            <a:off x="0" y="-1"/>
            <a:ext cx="9144000" cy="5143500"/>
          </a:xfrm>
          <a:prstGeom xmlns:a="http://schemas.openxmlformats.org/drawingml/2006/main" prst="rect"/>
          <a:noFill xmlns:a="http://schemas.openxmlformats.org/drawingml/2006/main"/>
          <a:ln xmlns:a="http://schemas.openxmlformats.org/drawingml/2006/main" w="12700" cmpd="sng" cap="flat">
            <a:noFill/>
            <a:prstDash val="solid"/>
            <a:round/>
          </a:ln>
        </p:spPr>
      </p:pic>
      <p:grpSp>
        <p:nvGrpSpPr>
          <p:cNvPr id="199" name="组合"/>
          <p:cNvGrpSpPr>
            <a:grpSpLocks xmlns:a="http://schemas.openxmlformats.org/drawingml/2006/main"/>
          </p:cNvGrpSpPr>
          <p:nvPr/>
        </p:nvGrpSpPr>
        <p:grpSpPr>
          <a:xfrm xmlns:a="http://schemas.openxmlformats.org/drawingml/2006/main">
            <a:off x="-10716" y="0"/>
            <a:ext cx="9040416" cy="5143500"/>
            <a:chOff x="-10716" y="0"/>
            <a:chExt cx="9040416" cy="5143500"/>
          </a:xfrm>
        </p:grpSpPr>
        <p:grpSp>
          <p:nvGrpSpPr>
            <p:cNvPr id="187" name="组合"/>
            <p:cNvGrpSpPr>
              <a:grpSpLocks xmlns:a="http://schemas.openxmlformats.org/drawingml/2006/main"/>
            </p:cNvGrpSpPr>
            <p:nvPr/>
          </p:nvGrpSpPr>
          <p:grpSpPr>
            <a:xfrm xmlns:a="http://schemas.openxmlformats.org/drawingml/2006/main">
              <a:off x="-10716" y="0"/>
              <a:ext cx="915590" cy="5143500"/>
              <a:chOff x="-10716" y="0"/>
              <a:chExt cx="915590" cy="5143500"/>
            </a:xfrm>
          </p:grpSpPr>
          <p:sp>
            <p:nvSpPr>
              <p:cNvPr id="160" name="矩形"/>
              <p:cNvSpPr>
                <a:spLocks xmlns:a="http://schemas.openxmlformats.org/drawingml/2006/main"/>
              </p:cNvSpPr>
              <p:nvPr/>
            </p:nvSpPr>
            <p:spPr>
              <a:xfrm xmlns:a="http://schemas.openxmlformats.org/drawingml/2006/main" rot="0">
                <a:off x="85725" y="3572"/>
                <a:ext cx="17774" cy="1635974"/>
              </a:xfrm>
              <a:prstGeom xmlns:a="http://schemas.openxmlformats.org/drawingml/2006/main" prst="rect"/>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12700" cmpd="sng" cap="flat">
                <a:noFill/>
                <a:prstDash val="solid"/>
                <a:round/>
              </a:ln>
            </p:spPr>
          </p:sp>
          <p:sp>
            <p:nvSpPr>
              <p:cNvPr id="161" name="曲线"/>
              <p:cNvSpPr>
                <a:spLocks xmlns:a="http://schemas.openxmlformats.org/drawingml/2006/main"/>
              </p:cNvSpPr>
              <p:nvPr/>
            </p:nvSpPr>
            <p:spPr>
              <a:xfrm xmlns:a="http://schemas.openxmlformats.org/drawingml/2006/main" rot="0">
                <a:off x="25002" y="1632347"/>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40"/>
                      <a:pt x="10800" y="19440"/>
                    </a:cubicBezTo>
                    <a:cubicBezTo>
                      <a:pt x="15119" y="19440"/>
                      <a:pt x="19440" y="15660"/>
                      <a:pt x="19440" y="10800"/>
                    </a:cubicBezTo>
                    <a:cubicBezTo>
                      <a:pt x="19440" y="5939"/>
                      <a:pt x="15119"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2" name="曲线"/>
              <p:cNvSpPr>
                <a:spLocks xmlns:a="http://schemas.openxmlformats.org/drawingml/2006/main"/>
              </p:cNvSpPr>
              <p:nvPr/>
            </p:nvSpPr>
            <p:spPr>
              <a:xfrm xmlns:a="http://schemas.openxmlformats.org/drawingml/2006/main" rot="0">
                <a:off x="21431" y="3015853"/>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59"/>
                    </a:moveTo>
                    <a:cubicBezTo>
                      <a:pt x="6480" y="2159"/>
                      <a:pt x="2160" y="5940"/>
                      <a:pt x="2160" y="10800"/>
                    </a:cubicBezTo>
                    <a:cubicBezTo>
                      <a:pt x="2160" y="15659"/>
                      <a:pt x="6480" y="19440"/>
                      <a:pt x="10800" y="19440"/>
                    </a:cubicBezTo>
                    <a:cubicBezTo>
                      <a:pt x="15660" y="19440"/>
                      <a:pt x="19440" y="15659"/>
                      <a:pt x="19440" y="10800"/>
                    </a:cubicBezTo>
                    <a:cubicBezTo>
                      <a:pt x="19440" y="5940"/>
                      <a:pt x="15660" y="2159"/>
                      <a:pt x="10800" y="2159"/>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3" name="曲线"/>
              <p:cNvSpPr>
                <a:spLocks xmlns:a="http://schemas.openxmlformats.org/drawingml/2006/main"/>
              </p:cNvSpPr>
              <p:nvPr/>
            </p:nvSpPr>
            <p:spPr>
              <a:xfrm xmlns:a="http://schemas.openxmlformats.org/drawingml/2006/main" rot="0">
                <a:off x="150018" y="3572"/>
                <a:ext cx="277415" cy="1358503"/>
              </a:xfrm>
              <a:custGeom xmlns:a="http://schemas.openxmlformats.org/drawingml/2006/main">
                <a:gdLst>
                  <a:gd name="T1" fmla="*/ 0 w 21600"/>
                  <a:gd name="T2" fmla="*/ 0 h 21600"/>
                  <a:gd name="T3" fmla="*/ 21600 w 21600"/>
                  <a:gd name="T4" fmla="*/ 21600 h 21600"/>
                </a:gdLst>
                <a:rect l="T1" t="T2" r="T3" b="T4"/>
                <a:pathLst>
                  <a:path w="21600" h="21600">
                    <a:moveTo>
                      <a:pt x="20209" y="21600"/>
                    </a:moveTo>
                    <a:lnTo>
                      <a:pt x="0" y="11850"/>
                    </a:lnTo>
                    <a:lnTo>
                      <a:pt x="0" y="0"/>
                    </a:lnTo>
                    <a:lnTo>
                      <a:pt x="1390" y="0"/>
                    </a:lnTo>
                    <a:lnTo>
                      <a:pt x="1390" y="11793"/>
                    </a:lnTo>
                    <a:lnTo>
                      <a:pt x="21600" y="21486"/>
                    </a:lnTo>
                    <a:lnTo>
                      <a:pt x="20209"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4" name="曲线"/>
              <p:cNvSpPr>
                <a:spLocks xmlns:a="http://schemas.openxmlformats.org/drawingml/2006/main"/>
              </p:cNvSpPr>
              <p:nvPr/>
            </p:nvSpPr>
            <p:spPr>
              <a:xfrm xmlns:a="http://schemas.openxmlformats.org/drawingml/2006/main" rot="0">
                <a:off x="377427" y="1351359"/>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59"/>
                      <a:pt x="4859" y="0"/>
                      <a:pt x="10800" y="0"/>
                    </a:cubicBezTo>
                    <a:cubicBezTo>
                      <a:pt x="17819" y="0"/>
                      <a:pt x="21600" y="324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39"/>
                      <a:pt x="10800" y="19439"/>
                    </a:cubicBezTo>
                    <a:cubicBezTo>
                      <a:pt x="15119" y="19439"/>
                      <a:pt x="19440" y="15660"/>
                      <a:pt x="19440" y="10800"/>
                    </a:cubicBezTo>
                    <a:cubicBezTo>
                      <a:pt x="19440" y="4859"/>
                      <a:pt x="1674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5" name="曲线"/>
              <p:cNvSpPr>
                <a:spLocks xmlns:a="http://schemas.openxmlformats.org/drawingml/2006/main"/>
              </p:cNvSpPr>
              <p:nvPr/>
            </p:nvSpPr>
            <p:spPr>
              <a:xfrm xmlns:a="http://schemas.openxmlformats.org/drawingml/2006/main" rot="0">
                <a:off x="214312" y="3572"/>
                <a:ext cx="277415" cy="1072753"/>
              </a:xfrm>
              <a:custGeom xmlns:a="http://schemas.openxmlformats.org/drawingml/2006/main">
                <a:gdLst>
                  <a:gd name="T1" fmla="*/ 0 w 21600"/>
                  <a:gd name="T2" fmla="*/ 0 h 21600"/>
                  <a:gd name="T3" fmla="*/ 21600 w 21600"/>
                  <a:gd name="T4" fmla="*/ 21600 h 21600"/>
                </a:gdLst>
                <a:rect l="T1" t="T2" r="T3" b="T4"/>
                <a:pathLst>
                  <a:path w="21600" h="21600">
                    <a:moveTo>
                      <a:pt x="20487" y="21600"/>
                    </a:moveTo>
                    <a:lnTo>
                      <a:pt x="0" y="9181"/>
                    </a:lnTo>
                    <a:lnTo>
                      <a:pt x="0" y="0"/>
                    </a:lnTo>
                    <a:lnTo>
                      <a:pt x="1668" y="0"/>
                    </a:lnTo>
                    <a:lnTo>
                      <a:pt x="1668" y="9109"/>
                    </a:lnTo>
                    <a:lnTo>
                      <a:pt x="21600" y="21456"/>
                    </a:lnTo>
                    <a:lnTo>
                      <a:pt x="20487"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6" name="曲线"/>
              <p:cNvSpPr>
                <a:spLocks xmlns:a="http://schemas.openxmlformats.org/drawingml/2006/main"/>
              </p:cNvSpPr>
              <p:nvPr/>
            </p:nvSpPr>
            <p:spPr>
              <a:xfrm xmlns:a="http://schemas.openxmlformats.org/drawingml/2006/main" rot="0">
                <a:off x="409575" y="0"/>
                <a:ext cx="114300" cy="684609"/>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7550" y="21600"/>
                    </a:lnTo>
                    <a:lnTo>
                      <a:pt x="17550" y="7212"/>
                    </a:lnTo>
                    <a:lnTo>
                      <a:pt x="0" y="225"/>
                    </a:lnTo>
                    <a:lnTo>
                      <a:pt x="3374" y="0"/>
                    </a:lnTo>
                    <a:lnTo>
                      <a:pt x="21600" y="7099"/>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7" name="曲线"/>
              <p:cNvSpPr>
                <a:spLocks xmlns:a="http://schemas.openxmlformats.org/drawingml/2006/main"/>
              </p:cNvSpPr>
              <p:nvPr/>
            </p:nvSpPr>
            <p:spPr>
              <a:xfrm xmlns:a="http://schemas.openxmlformats.org/drawingml/2006/main" rot="0">
                <a:off x="441721" y="1065609"/>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39" y="21600"/>
                      <a:pt x="10800" y="21600"/>
                    </a:cubicBezTo>
                  </a:path>
                  <a:path w="21600" h="21600">
                    <a:moveTo>
                      <a:pt x="10800" y="2160"/>
                    </a:moveTo>
                    <a:cubicBezTo>
                      <a:pt x="5939" y="2160"/>
                      <a:pt x="2160" y="5940"/>
                      <a:pt x="2160" y="10800"/>
                    </a:cubicBezTo>
                    <a:cubicBezTo>
                      <a:pt x="2160" y="15660"/>
                      <a:pt x="5939" y="19440"/>
                      <a:pt x="10800" y="19440"/>
                    </a:cubicBezTo>
                    <a:cubicBezTo>
                      <a:pt x="15660" y="19440"/>
                      <a:pt x="19440" y="15660"/>
                      <a:pt x="19440" y="10800"/>
                    </a:cubicBezTo>
                    <a:cubicBezTo>
                      <a:pt x="19440" y="4860"/>
                      <a:pt x="16739"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8" name="曲线"/>
              <p:cNvSpPr>
                <a:spLocks xmlns:a="http://schemas.openxmlformats.org/drawingml/2006/main"/>
              </p:cNvSpPr>
              <p:nvPr/>
            </p:nvSpPr>
            <p:spPr>
              <a:xfrm xmlns:a="http://schemas.openxmlformats.org/drawingml/2006/main" rot="0">
                <a:off x="441721" y="677465"/>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5939" y="2160"/>
                      <a:pt x="2160" y="5939"/>
                      <a:pt x="2160" y="10800"/>
                    </a:cubicBezTo>
                    <a:cubicBezTo>
                      <a:pt x="2160" y="15660"/>
                      <a:pt x="5939" y="19440"/>
                      <a:pt x="10800" y="19440"/>
                    </a:cubicBezTo>
                    <a:cubicBezTo>
                      <a:pt x="15660" y="19440"/>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69" name="曲线"/>
              <p:cNvSpPr>
                <a:spLocks xmlns:a="http://schemas.openxmlformats.org/drawingml/2006/main"/>
              </p:cNvSpPr>
              <p:nvPr/>
            </p:nvSpPr>
            <p:spPr>
              <a:xfrm xmlns:a="http://schemas.openxmlformats.org/drawingml/2006/main" rot="0">
                <a:off x="481012" y="0"/>
                <a:ext cx="316706" cy="395287"/>
              </a:xfrm>
              <a:custGeom xmlns:a="http://schemas.openxmlformats.org/drawingml/2006/main">
                <a:gdLst>
                  <a:gd name="T1" fmla="*/ 0 w 21600"/>
                  <a:gd name="T2" fmla="*/ 0 h 21600"/>
                  <a:gd name="T3" fmla="*/ 21600 w 21600"/>
                  <a:gd name="T4" fmla="*/ 21600 h 21600"/>
                </a:gdLst>
                <a:rect l="T1" t="T2" r="T3" b="T4"/>
                <a:pathLst>
                  <a:path w="21600" h="21600">
                    <a:moveTo>
                      <a:pt x="20869" y="21600"/>
                    </a:moveTo>
                    <a:lnTo>
                      <a:pt x="3897" y="8002"/>
                    </a:lnTo>
                    <a:lnTo>
                      <a:pt x="0" y="390"/>
                    </a:lnTo>
                    <a:lnTo>
                      <a:pt x="1218" y="0"/>
                    </a:lnTo>
                    <a:lnTo>
                      <a:pt x="5115" y="7416"/>
                    </a:lnTo>
                    <a:lnTo>
                      <a:pt x="21600" y="20819"/>
                    </a:lnTo>
                    <a:lnTo>
                      <a:pt x="20869"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0" name="曲线"/>
              <p:cNvSpPr>
                <a:spLocks xmlns:a="http://schemas.openxmlformats.org/drawingml/2006/main"/>
              </p:cNvSpPr>
              <p:nvPr/>
            </p:nvSpPr>
            <p:spPr>
              <a:xfrm xmlns:a="http://schemas.openxmlformats.org/drawingml/2006/main" rot="0">
                <a:off x="765571" y="366712"/>
                <a:ext cx="121443" cy="110728"/>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8258" y="21600"/>
                      <a:pt x="5717" y="20903"/>
                      <a:pt x="3811" y="18812"/>
                    </a:cubicBezTo>
                    <a:cubicBezTo>
                      <a:pt x="0" y="13935"/>
                      <a:pt x="0" y="6967"/>
                      <a:pt x="3811" y="2787"/>
                    </a:cubicBezTo>
                    <a:cubicBezTo>
                      <a:pt x="5717" y="696"/>
                      <a:pt x="8258" y="0"/>
                      <a:pt x="10800" y="0"/>
                    </a:cubicBezTo>
                    <a:cubicBezTo>
                      <a:pt x="13341" y="0"/>
                      <a:pt x="15882" y="696"/>
                      <a:pt x="17788" y="2787"/>
                    </a:cubicBezTo>
                    <a:cubicBezTo>
                      <a:pt x="21600" y="6967"/>
                      <a:pt x="21600" y="13935"/>
                      <a:pt x="17788" y="18812"/>
                    </a:cubicBezTo>
                    <a:cubicBezTo>
                      <a:pt x="15882" y="20903"/>
                      <a:pt x="13341" y="21600"/>
                      <a:pt x="10800" y="21600"/>
                    </a:cubicBezTo>
                  </a:path>
                  <a:path w="21600" h="21600">
                    <a:moveTo>
                      <a:pt x="10800" y="2787"/>
                    </a:moveTo>
                    <a:cubicBezTo>
                      <a:pt x="8894" y="2787"/>
                      <a:pt x="6988" y="3483"/>
                      <a:pt x="5717" y="4877"/>
                    </a:cubicBezTo>
                    <a:cubicBezTo>
                      <a:pt x="2541" y="8361"/>
                      <a:pt x="2541" y="13238"/>
                      <a:pt x="5717" y="16722"/>
                    </a:cubicBezTo>
                    <a:cubicBezTo>
                      <a:pt x="6988" y="18116"/>
                      <a:pt x="8894" y="18812"/>
                      <a:pt x="10800" y="18812"/>
                    </a:cubicBezTo>
                    <a:cubicBezTo>
                      <a:pt x="12705" y="18812"/>
                      <a:pt x="14611" y="18116"/>
                      <a:pt x="15882" y="16722"/>
                    </a:cubicBezTo>
                    <a:cubicBezTo>
                      <a:pt x="19058" y="13238"/>
                      <a:pt x="19058" y="8361"/>
                      <a:pt x="15882" y="4877"/>
                    </a:cubicBezTo>
                    <a:cubicBezTo>
                      <a:pt x="14611" y="3483"/>
                      <a:pt x="12705" y="2787"/>
                      <a:pt x="10800" y="2787"/>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cxnSp>
            <p:nvCxnSpPr>
              <p:cNvPr id="171" name="直线连接线"/>
              <p:cNvCxnSpPr>
                <a:cxnSpLocks xmlns:a="http://schemas.openxmlformats.org/drawingml/2006/main"/>
              </p:cNvCxnSpPr>
              <p:nvPr/>
            </p:nvCxnSpPr>
            <p:spPr>
              <a:xfrm xmlns:a="http://schemas.openxmlformats.org/drawingml/2006/main" rot="0">
                <a:off x="-3572" y="7143"/>
                <a:ext cx="1587" cy="1587"/>
              </a:xfrm>
              <a:prstGeom xmlns:a="http://schemas.openxmlformats.org/drawingml/2006/main" prst="straightConnector1"/>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9525" cmpd="sng" cap="flat">
                <a:solidFill>
                  <a:srgbClr val="FFFFFF"/>
                </a:solidFill>
                <a:prstDash val="solid"/>
                <a:miter/>
              </a:ln>
            </p:spPr>
          </p:cxnSp>
          <p:sp>
            <p:nvSpPr>
              <p:cNvPr id="172" name="曲线"/>
              <p:cNvSpPr>
                <a:spLocks xmlns:a="http://schemas.openxmlformats.org/drawingml/2006/main"/>
              </p:cNvSpPr>
              <p:nvPr/>
            </p:nvSpPr>
            <p:spPr>
              <a:xfrm xmlns:a="http://schemas.openxmlformats.org/drawingml/2006/main" rot="0">
                <a:off x="7143" y="1351359"/>
                <a:ext cx="92868" cy="95250"/>
              </a:xfrm>
              <a:custGeom xmlns:a="http://schemas.openxmlformats.org/drawingml/2006/main">
                <a:gdLst>
                  <a:gd name="T1" fmla="*/ 0 w 21600"/>
                  <a:gd name="T2" fmla="*/ 0 h 21600"/>
                  <a:gd name="T3" fmla="*/ 21600 w 21600"/>
                  <a:gd name="T4" fmla="*/ 21600 h 21600"/>
                </a:gdLst>
                <a:rect l="T1" t="T2" r="T3" b="T4"/>
                <a:pathLst>
                  <a:path w="21600" h="21600">
                    <a:moveTo>
                      <a:pt x="1661" y="21600"/>
                    </a:moveTo>
                    <a:lnTo>
                      <a:pt x="0" y="19169"/>
                    </a:lnTo>
                    <a:lnTo>
                      <a:pt x="19107" y="0"/>
                    </a:lnTo>
                    <a:lnTo>
                      <a:pt x="21600" y="2430"/>
                    </a:lnTo>
                    <a:lnTo>
                      <a:pt x="1661"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3" name="曲线"/>
              <p:cNvSpPr>
                <a:spLocks xmlns:a="http://schemas.openxmlformats.org/drawingml/2006/main"/>
              </p:cNvSpPr>
              <p:nvPr/>
            </p:nvSpPr>
            <p:spPr>
              <a:xfrm xmlns:a="http://schemas.openxmlformats.org/drawingml/2006/main" rot="0">
                <a:off x="-7143" y="2662237"/>
                <a:ext cx="110728" cy="360759"/>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8116" y="21600"/>
                    </a:lnTo>
                    <a:lnTo>
                      <a:pt x="18116" y="5560"/>
                    </a:lnTo>
                    <a:lnTo>
                      <a:pt x="0" y="855"/>
                    </a:lnTo>
                    <a:lnTo>
                      <a:pt x="2787" y="0"/>
                    </a:lnTo>
                    <a:lnTo>
                      <a:pt x="21600" y="4918"/>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4" name="曲线"/>
              <p:cNvSpPr>
                <a:spLocks xmlns:a="http://schemas.openxmlformats.org/drawingml/2006/main"/>
              </p:cNvSpPr>
              <p:nvPr/>
            </p:nvSpPr>
            <p:spPr>
              <a:xfrm xmlns:a="http://schemas.openxmlformats.org/drawingml/2006/main" rot="0">
                <a:off x="96440" y="1037034"/>
                <a:ext cx="107156" cy="357187"/>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8720" y="21600"/>
                    </a:lnTo>
                    <a:lnTo>
                      <a:pt x="18720" y="6048"/>
                    </a:lnTo>
                    <a:lnTo>
                      <a:pt x="0" y="648"/>
                    </a:lnTo>
                    <a:lnTo>
                      <a:pt x="2160" y="0"/>
                    </a:lnTo>
                    <a:lnTo>
                      <a:pt x="21600" y="5832"/>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5" name="曲线"/>
              <p:cNvSpPr>
                <a:spLocks xmlns:a="http://schemas.openxmlformats.org/drawingml/2006/main"/>
              </p:cNvSpPr>
              <p:nvPr/>
            </p:nvSpPr>
            <p:spPr>
              <a:xfrm xmlns:a="http://schemas.openxmlformats.org/drawingml/2006/main" rot="0">
                <a:off x="153590" y="1387078"/>
                <a:ext cx="85724" cy="80962"/>
              </a:xfrm>
              <a:custGeom xmlns:a="http://schemas.openxmlformats.org/drawingml/2006/main">
                <a:gdLst>
                  <a:gd name="T1" fmla="*/ 0 w 21600"/>
                  <a:gd name="T2" fmla="*/ 0 h 21600"/>
                  <a:gd name="T3" fmla="*/ 21600 w 21600"/>
                  <a:gd name="T4" fmla="*/ 21600 h 21600"/>
                </a:gdLst>
                <a:rect l="T1" t="T2" r="T3" b="T4"/>
                <a:pathLst>
                  <a:path w="21600" h="21600">
                    <a:moveTo>
                      <a:pt x="10799" y="21600"/>
                    </a:moveTo>
                    <a:cubicBezTo>
                      <a:pt x="5400" y="21600"/>
                      <a:pt x="0" y="16904"/>
                      <a:pt x="0" y="11269"/>
                    </a:cubicBezTo>
                    <a:cubicBezTo>
                      <a:pt x="0" y="4695"/>
                      <a:pt x="5400" y="0"/>
                      <a:pt x="10799" y="0"/>
                    </a:cubicBezTo>
                    <a:cubicBezTo>
                      <a:pt x="16199" y="0"/>
                      <a:pt x="21600" y="4695"/>
                      <a:pt x="21600" y="11269"/>
                    </a:cubicBezTo>
                    <a:cubicBezTo>
                      <a:pt x="21600" y="16904"/>
                      <a:pt x="16199" y="21600"/>
                      <a:pt x="10799" y="21600"/>
                    </a:cubicBezTo>
                  </a:path>
                  <a:path w="21600" h="21600">
                    <a:moveTo>
                      <a:pt x="10799" y="3756"/>
                    </a:moveTo>
                    <a:cubicBezTo>
                      <a:pt x="7200" y="3756"/>
                      <a:pt x="3600" y="7513"/>
                      <a:pt x="3600" y="11269"/>
                    </a:cubicBezTo>
                    <a:cubicBezTo>
                      <a:pt x="3600" y="15026"/>
                      <a:pt x="7200" y="17843"/>
                      <a:pt x="10799" y="17843"/>
                    </a:cubicBezTo>
                    <a:cubicBezTo>
                      <a:pt x="14399" y="17843"/>
                      <a:pt x="18000" y="15026"/>
                      <a:pt x="18000" y="11269"/>
                    </a:cubicBezTo>
                    <a:cubicBezTo>
                      <a:pt x="18000" y="7513"/>
                      <a:pt x="14399" y="3756"/>
                      <a:pt x="10799" y="3756"/>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6" name="矩形"/>
              <p:cNvSpPr>
                <a:spLocks xmlns:a="http://schemas.openxmlformats.org/drawingml/2006/main"/>
              </p:cNvSpPr>
              <p:nvPr/>
            </p:nvSpPr>
            <p:spPr>
              <a:xfrm xmlns:a="http://schemas.openxmlformats.org/drawingml/2006/main" rot="0">
                <a:off x="100012" y="3496865"/>
                <a:ext cx="17774" cy="1635975"/>
              </a:xfrm>
              <a:prstGeom xmlns:a="http://schemas.openxmlformats.org/drawingml/2006/main" prst="rect"/>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12700" cmpd="sng" cap="flat">
                <a:noFill/>
                <a:prstDash val="solid"/>
                <a:round/>
              </a:ln>
            </p:spPr>
          </p:sp>
          <p:sp>
            <p:nvSpPr>
              <p:cNvPr id="177" name="曲线"/>
              <p:cNvSpPr>
                <a:spLocks xmlns:a="http://schemas.openxmlformats.org/drawingml/2006/main"/>
              </p:cNvSpPr>
              <p:nvPr/>
            </p:nvSpPr>
            <p:spPr>
              <a:xfrm xmlns:a="http://schemas.openxmlformats.org/drawingml/2006/main" rot="0">
                <a:off x="167877" y="3781424"/>
                <a:ext cx="277415" cy="1351359"/>
              </a:xfrm>
              <a:custGeom xmlns:a="http://schemas.openxmlformats.org/drawingml/2006/main">
                <a:gdLst>
                  <a:gd name="T1" fmla="*/ 0 w 21600"/>
                  <a:gd name="T2" fmla="*/ 0 h 21600"/>
                  <a:gd name="T3" fmla="*/ 21600 w 21600"/>
                  <a:gd name="T4" fmla="*/ 21600 h 21600"/>
                </a:gdLst>
                <a:rect l="T1" t="T2" r="T3" b="T4"/>
                <a:pathLst>
                  <a:path w="21600" h="21600">
                    <a:moveTo>
                      <a:pt x="1390" y="21600"/>
                    </a:moveTo>
                    <a:lnTo>
                      <a:pt x="0" y="21600"/>
                    </a:lnTo>
                    <a:lnTo>
                      <a:pt x="0" y="9800"/>
                    </a:lnTo>
                    <a:lnTo>
                      <a:pt x="0" y="9743"/>
                    </a:lnTo>
                    <a:lnTo>
                      <a:pt x="20209" y="0"/>
                    </a:lnTo>
                    <a:lnTo>
                      <a:pt x="21600" y="114"/>
                    </a:lnTo>
                    <a:lnTo>
                      <a:pt x="1390" y="9857"/>
                    </a:lnTo>
                    <a:lnTo>
                      <a:pt x="139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8" name="曲线"/>
              <p:cNvSpPr>
                <a:spLocks xmlns:a="http://schemas.openxmlformats.org/drawingml/2006/main"/>
              </p:cNvSpPr>
              <p:nvPr/>
            </p:nvSpPr>
            <p:spPr>
              <a:xfrm xmlns:a="http://schemas.openxmlformats.org/drawingml/2006/main" rot="0">
                <a:off x="39290" y="3361134"/>
                <a:ext cx="142875" cy="14287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799"/>
                    </a:cubicBezTo>
                    <a:cubicBezTo>
                      <a:pt x="0" y="4859"/>
                      <a:pt x="4860" y="0"/>
                      <a:pt x="10800" y="0"/>
                    </a:cubicBezTo>
                    <a:cubicBezTo>
                      <a:pt x="16740" y="0"/>
                      <a:pt x="21600" y="4859"/>
                      <a:pt x="21600" y="10799"/>
                    </a:cubicBezTo>
                    <a:cubicBezTo>
                      <a:pt x="21600" y="16740"/>
                      <a:pt x="16740" y="21600"/>
                      <a:pt x="10800" y="21600"/>
                    </a:cubicBezTo>
                  </a:path>
                  <a:path w="21600" h="21600">
                    <a:moveTo>
                      <a:pt x="10800" y="2160"/>
                    </a:moveTo>
                    <a:cubicBezTo>
                      <a:pt x="5939" y="2160"/>
                      <a:pt x="2160" y="5940"/>
                      <a:pt x="2160" y="10799"/>
                    </a:cubicBezTo>
                    <a:cubicBezTo>
                      <a:pt x="2160" y="15659"/>
                      <a:pt x="5939" y="19439"/>
                      <a:pt x="10800" y="19439"/>
                    </a:cubicBezTo>
                    <a:cubicBezTo>
                      <a:pt x="15119" y="19439"/>
                      <a:pt x="19440" y="15659"/>
                      <a:pt x="19440" y="10799"/>
                    </a:cubicBezTo>
                    <a:cubicBezTo>
                      <a:pt x="19440" y="5940"/>
                      <a:pt x="15119"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79" name="曲线"/>
              <p:cNvSpPr>
                <a:spLocks xmlns:a="http://schemas.openxmlformats.org/drawingml/2006/main"/>
              </p:cNvSpPr>
              <p:nvPr/>
            </p:nvSpPr>
            <p:spPr>
              <a:xfrm xmlns:a="http://schemas.openxmlformats.org/drawingml/2006/main" rot="0">
                <a:off x="-10716" y="4220766"/>
                <a:ext cx="64293" cy="912018"/>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4400" y="21600"/>
                    </a:lnTo>
                    <a:lnTo>
                      <a:pt x="14400" y="4201"/>
                    </a:lnTo>
                    <a:lnTo>
                      <a:pt x="0" y="84"/>
                    </a:lnTo>
                    <a:lnTo>
                      <a:pt x="7200" y="0"/>
                    </a:lnTo>
                    <a:lnTo>
                      <a:pt x="21600" y="4116"/>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0" name="曲线"/>
              <p:cNvSpPr>
                <a:spLocks xmlns:a="http://schemas.openxmlformats.org/drawingml/2006/main"/>
              </p:cNvSpPr>
              <p:nvPr/>
            </p:nvSpPr>
            <p:spPr>
              <a:xfrm xmlns:a="http://schemas.openxmlformats.org/drawingml/2006/main" rot="0">
                <a:off x="395287" y="3650455"/>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799"/>
                    </a:cubicBezTo>
                    <a:cubicBezTo>
                      <a:pt x="0" y="4860"/>
                      <a:pt x="4859" y="0"/>
                      <a:pt x="10800" y="0"/>
                    </a:cubicBezTo>
                    <a:cubicBezTo>
                      <a:pt x="16740" y="0"/>
                      <a:pt x="21600" y="4860"/>
                      <a:pt x="21600" y="10799"/>
                    </a:cubicBezTo>
                    <a:cubicBezTo>
                      <a:pt x="21600" y="16740"/>
                      <a:pt x="16740" y="21600"/>
                      <a:pt x="10800" y="21600"/>
                    </a:cubicBezTo>
                  </a:path>
                  <a:path w="21600" h="21600">
                    <a:moveTo>
                      <a:pt x="10800" y="2159"/>
                    </a:moveTo>
                    <a:cubicBezTo>
                      <a:pt x="5939" y="2159"/>
                      <a:pt x="2160" y="5939"/>
                      <a:pt x="2160" y="10799"/>
                    </a:cubicBezTo>
                    <a:cubicBezTo>
                      <a:pt x="2160" y="15660"/>
                      <a:pt x="5939" y="19439"/>
                      <a:pt x="10800" y="19439"/>
                    </a:cubicBezTo>
                    <a:cubicBezTo>
                      <a:pt x="15660" y="19439"/>
                      <a:pt x="19440" y="15660"/>
                      <a:pt x="19440" y="10799"/>
                    </a:cubicBezTo>
                    <a:cubicBezTo>
                      <a:pt x="19440" y="5939"/>
                      <a:pt x="15660" y="2159"/>
                      <a:pt x="10800" y="2159"/>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1" name="曲线"/>
              <p:cNvSpPr>
                <a:spLocks xmlns:a="http://schemas.openxmlformats.org/drawingml/2006/main"/>
              </p:cNvSpPr>
              <p:nvPr/>
            </p:nvSpPr>
            <p:spPr>
              <a:xfrm xmlns:a="http://schemas.openxmlformats.org/drawingml/2006/main" rot="0">
                <a:off x="232171" y="4067174"/>
                <a:ext cx="280987" cy="1069181"/>
              </a:xfrm>
              <a:custGeom xmlns:a="http://schemas.openxmlformats.org/drawingml/2006/main">
                <a:gdLst>
                  <a:gd name="T1" fmla="*/ 0 w 21600"/>
                  <a:gd name="T2" fmla="*/ 0 h 21600"/>
                  <a:gd name="T3" fmla="*/ 21600 w 21600"/>
                  <a:gd name="T4" fmla="*/ 21600 h 21600"/>
                </a:gdLst>
                <a:rect l="T1" t="T2" r="T3" b="T4"/>
                <a:pathLst>
                  <a:path w="21600" h="21600">
                    <a:moveTo>
                      <a:pt x="1647" y="21600"/>
                    </a:moveTo>
                    <a:lnTo>
                      <a:pt x="0" y="21600"/>
                    </a:lnTo>
                    <a:lnTo>
                      <a:pt x="0" y="12387"/>
                    </a:lnTo>
                    <a:lnTo>
                      <a:pt x="274" y="12315"/>
                    </a:lnTo>
                    <a:lnTo>
                      <a:pt x="20227" y="0"/>
                    </a:lnTo>
                    <a:lnTo>
                      <a:pt x="21600" y="144"/>
                    </a:lnTo>
                    <a:lnTo>
                      <a:pt x="1647" y="12459"/>
                    </a:lnTo>
                    <a:lnTo>
                      <a:pt x="1647"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2" name="曲线"/>
              <p:cNvSpPr>
                <a:spLocks xmlns:a="http://schemas.openxmlformats.org/drawingml/2006/main"/>
              </p:cNvSpPr>
              <p:nvPr/>
            </p:nvSpPr>
            <p:spPr>
              <a:xfrm xmlns:a="http://schemas.openxmlformats.org/drawingml/2006/main" rot="0">
                <a:off x="427434" y="4458890"/>
                <a:ext cx="114300" cy="684609"/>
              </a:xfrm>
              <a:custGeom xmlns:a="http://schemas.openxmlformats.org/drawingml/2006/main">
                <a:gdLst>
                  <a:gd name="T1" fmla="*/ 0 w 21600"/>
                  <a:gd name="T2" fmla="*/ 0 h 21600"/>
                  <a:gd name="T3" fmla="*/ 21600 w 21600"/>
                  <a:gd name="T4" fmla="*/ 21600 h 21600"/>
                </a:gdLst>
                <a:rect l="T1" t="T2" r="T3" b="T4"/>
                <a:pathLst>
                  <a:path w="21600" h="21600">
                    <a:moveTo>
                      <a:pt x="3374" y="21600"/>
                    </a:moveTo>
                    <a:lnTo>
                      <a:pt x="0" y="21374"/>
                    </a:lnTo>
                    <a:lnTo>
                      <a:pt x="18225" y="14387"/>
                    </a:lnTo>
                    <a:lnTo>
                      <a:pt x="18225" y="0"/>
                    </a:lnTo>
                    <a:lnTo>
                      <a:pt x="21600" y="0"/>
                    </a:lnTo>
                    <a:lnTo>
                      <a:pt x="21600" y="14500"/>
                    </a:lnTo>
                    <a:lnTo>
                      <a:pt x="3374"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3" name="曲线"/>
              <p:cNvSpPr>
                <a:spLocks xmlns:a="http://schemas.openxmlformats.org/drawingml/2006/main"/>
              </p:cNvSpPr>
              <p:nvPr/>
            </p:nvSpPr>
            <p:spPr>
              <a:xfrm xmlns:a="http://schemas.openxmlformats.org/drawingml/2006/main" rot="0">
                <a:off x="459581" y="3935015"/>
                <a:ext cx="142875" cy="14287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39" y="0"/>
                      <a:pt x="21600" y="4859"/>
                      <a:pt x="21600" y="10800"/>
                    </a:cubicBezTo>
                    <a:cubicBezTo>
                      <a:pt x="21600" y="16740"/>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4" name="曲线"/>
              <p:cNvSpPr>
                <a:spLocks xmlns:a="http://schemas.openxmlformats.org/drawingml/2006/main"/>
              </p:cNvSpPr>
              <p:nvPr/>
            </p:nvSpPr>
            <p:spPr>
              <a:xfrm xmlns:a="http://schemas.openxmlformats.org/drawingml/2006/main" rot="0">
                <a:off x="459581" y="4323159"/>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5" name="曲线"/>
              <p:cNvSpPr>
                <a:spLocks xmlns:a="http://schemas.openxmlformats.org/drawingml/2006/main"/>
              </p:cNvSpPr>
              <p:nvPr/>
            </p:nvSpPr>
            <p:spPr>
              <a:xfrm xmlns:a="http://schemas.openxmlformats.org/drawingml/2006/main" rot="0">
                <a:off x="502443" y="4748212"/>
                <a:ext cx="313134" cy="388143"/>
              </a:xfrm>
              <a:custGeom xmlns:a="http://schemas.openxmlformats.org/drawingml/2006/main">
                <a:gdLst>
                  <a:gd name="T1" fmla="*/ 0 w 21600"/>
                  <a:gd name="T2" fmla="*/ 0 h 21600"/>
                  <a:gd name="T3" fmla="*/ 21600 w 21600"/>
                  <a:gd name="T4" fmla="*/ 21600 h 21600"/>
                </a:gdLst>
                <a:rect l="T1" t="T2" r="T3" b="T4"/>
                <a:pathLst>
                  <a:path w="21600" h="21600">
                    <a:moveTo>
                      <a:pt x="1231" y="21600"/>
                    </a:moveTo>
                    <a:lnTo>
                      <a:pt x="0" y="21202"/>
                    </a:lnTo>
                    <a:lnTo>
                      <a:pt x="3695" y="13649"/>
                    </a:lnTo>
                    <a:lnTo>
                      <a:pt x="3942" y="13649"/>
                    </a:lnTo>
                    <a:lnTo>
                      <a:pt x="20860" y="0"/>
                    </a:lnTo>
                    <a:lnTo>
                      <a:pt x="21600" y="795"/>
                    </a:lnTo>
                    <a:lnTo>
                      <a:pt x="4927" y="14245"/>
                    </a:lnTo>
                    <a:lnTo>
                      <a:pt x="1231"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6" name="曲线"/>
              <p:cNvSpPr>
                <a:spLocks xmlns:a="http://schemas.openxmlformats.org/drawingml/2006/main"/>
              </p:cNvSpPr>
              <p:nvPr/>
            </p:nvSpPr>
            <p:spPr>
              <a:xfrm xmlns:a="http://schemas.openxmlformats.org/drawingml/2006/main" rot="0">
                <a:off x="787002" y="4666059"/>
                <a:ext cx="117872" cy="110728"/>
              </a:xfrm>
              <a:custGeom xmlns:a="http://schemas.openxmlformats.org/drawingml/2006/main">
                <a:gdLst>
                  <a:gd name="T1" fmla="*/ 0 w 21600"/>
                  <a:gd name="T2" fmla="*/ 0 h 21600"/>
                  <a:gd name="T3" fmla="*/ 21600 w 21600"/>
                  <a:gd name="T4" fmla="*/ 21600 h 21600"/>
                </a:gdLst>
                <a:rect l="T1" t="T2" r="T3" b="T4"/>
                <a:pathLst>
                  <a:path w="21600" h="21600">
                    <a:moveTo>
                      <a:pt x="10472" y="21600"/>
                    </a:moveTo>
                    <a:cubicBezTo>
                      <a:pt x="7854" y="21600"/>
                      <a:pt x="5236" y="20206"/>
                      <a:pt x="3272" y="18116"/>
                    </a:cubicBezTo>
                    <a:cubicBezTo>
                      <a:pt x="1309" y="16722"/>
                      <a:pt x="0" y="13935"/>
                      <a:pt x="0" y="10451"/>
                    </a:cubicBezTo>
                    <a:cubicBezTo>
                      <a:pt x="0" y="7664"/>
                      <a:pt x="1309" y="4877"/>
                      <a:pt x="3272" y="2787"/>
                    </a:cubicBezTo>
                    <a:cubicBezTo>
                      <a:pt x="5236" y="696"/>
                      <a:pt x="7854" y="0"/>
                      <a:pt x="10472" y="0"/>
                    </a:cubicBezTo>
                    <a:cubicBezTo>
                      <a:pt x="13090" y="0"/>
                      <a:pt x="15709" y="696"/>
                      <a:pt x="17672" y="2787"/>
                    </a:cubicBezTo>
                    <a:cubicBezTo>
                      <a:pt x="21600" y="6967"/>
                      <a:pt x="21600" y="13935"/>
                      <a:pt x="17672" y="18116"/>
                    </a:cubicBezTo>
                    <a:cubicBezTo>
                      <a:pt x="15709" y="20206"/>
                      <a:pt x="13090" y="21600"/>
                      <a:pt x="10472" y="21600"/>
                    </a:cubicBezTo>
                  </a:path>
                  <a:path w="21600" h="21600">
                    <a:moveTo>
                      <a:pt x="10472" y="2787"/>
                    </a:moveTo>
                    <a:cubicBezTo>
                      <a:pt x="8509" y="2787"/>
                      <a:pt x="6545" y="3483"/>
                      <a:pt x="5236" y="4877"/>
                    </a:cubicBezTo>
                    <a:cubicBezTo>
                      <a:pt x="3927" y="6270"/>
                      <a:pt x="2618" y="8361"/>
                      <a:pt x="2618" y="10451"/>
                    </a:cubicBezTo>
                    <a:cubicBezTo>
                      <a:pt x="2618" y="13238"/>
                      <a:pt x="3927" y="14632"/>
                      <a:pt x="5236" y="16722"/>
                    </a:cubicBezTo>
                    <a:cubicBezTo>
                      <a:pt x="6545" y="18116"/>
                      <a:pt x="8509" y="18812"/>
                      <a:pt x="10472" y="18812"/>
                    </a:cubicBezTo>
                    <a:cubicBezTo>
                      <a:pt x="12436" y="18812"/>
                      <a:pt x="14400" y="18116"/>
                      <a:pt x="15709" y="16722"/>
                    </a:cubicBezTo>
                    <a:cubicBezTo>
                      <a:pt x="18981" y="13238"/>
                      <a:pt x="18981" y="8361"/>
                      <a:pt x="15709" y="4877"/>
                    </a:cubicBezTo>
                    <a:cubicBezTo>
                      <a:pt x="14400" y="3483"/>
                      <a:pt x="12436" y="2787"/>
                      <a:pt x="10472" y="2787"/>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grpSp>
        <p:grpSp>
          <p:nvGrpSpPr>
            <p:cNvPr id="198" name="组合"/>
            <p:cNvGrpSpPr>
              <a:grpSpLocks xmlns:a="http://schemas.openxmlformats.org/drawingml/2006/main"/>
            </p:cNvGrpSpPr>
            <p:nvPr/>
          </p:nvGrpSpPr>
          <p:grpSpPr>
            <a:xfrm xmlns:a="http://schemas.openxmlformats.org/drawingml/2006/main">
              <a:off x="8523684" y="0"/>
              <a:ext cx="506016" cy="5136356"/>
              <a:chOff x="8523684" y="0"/>
              <a:chExt cx="506016" cy="5136356"/>
            </a:xfrm>
          </p:grpSpPr>
          <p:sp>
            <p:nvSpPr>
              <p:cNvPr id="188" name="曲线"/>
              <p:cNvSpPr>
                <a:spLocks xmlns:a="http://schemas.openxmlformats.org/drawingml/2006/main"/>
              </p:cNvSpPr>
              <p:nvPr/>
            </p:nvSpPr>
            <p:spPr>
              <a:xfrm xmlns:a="http://schemas.openxmlformats.org/drawingml/2006/main" rot="0">
                <a:off x="8612981" y="0"/>
                <a:ext cx="313134" cy="384572"/>
              </a:xfrm>
              <a:custGeom xmlns:a="http://schemas.openxmlformats.org/drawingml/2006/main">
                <a:gdLst>
                  <a:gd name="T1" fmla="*/ 0 w 21600"/>
                  <a:gd name="T2" fmla="*/ 0 h 21600"/>
                  <a:gd name="T3" fmla="*/ 21600 w 21600"/>
                  <a:gd name="T4" fmla="*/ 21600 h 21600"/>
                </a:gdLst>
                <a:rect l="T1" t="T2" r="T3" b="T4"/>
                <a:pathLst>
                  <a:path w="21600" h="21600">
                    <a:moveTo>
                      <a:pt x="985" y="21600"/>
                    </a:moveTo>
                    <a:lnTo>
                      <a:pt x="0" y="20998"/>
                    </a:lnTo>
                    <a:lnTo>
                      <a:pt x="16672" y="7222"/>
                    </a:lnTo>
                    <a:lnTo>
                      <a:pt x="20368" y="0"/>
                    </a:lnTo>
                    <a:lnTo>
                      <a:pt x="21600" y="401"/>
                    </a:lnTo>
                    <a:lnTo>
                      <a:pt x="17904" y="7824"/>
                    </a:lnTo>
                    <a:lnTo>
                      <a:pt x="17904" y="7824"/>
                    </a:lnTo>
                    <a:lnTo>
                      <a:pt x="985"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89" name="曲线"/>
              <p:cNvSpPr>
                <a:spLocks xmlns:a="http://schemas.openxmlformats.org/drawingml/2006/main"/>
              </p:cNvSpPr>
              <p:nvPr/>
            </p:nvSpPr>
            <p:spPr>
              <a:xfrm xmlns:a="http://schemas.openxmlformats.org/drawingml/2006/main" rot="0">
                <a:off x="8523684" y="355997"/>
                <a:ext cx="117871" cy="114299"/>
              </a:xfrm>
              <a:custGeom xmlns:a="http://schemas.openxmlformats.org/drawingml/2006/main">
                <a:gdLst>
                  <a:gd name="T1" fmla="*/ 0 w 21600"/>
                  <a:gd name="T2" fmla="*/ 0 h 21600"/>
                  <a:gd name="T3" fmla="*/ 21600 w 21600"/>
                  <a:gd name="T4" fmla="*/ 21600 h 21600"/>
                </a:gdLst>
                <a:rect l="T1" t="T2" r="T3" b="T4"/>
                <a:pathLst>
                  <a:path w="21600" h="21600">
                    <a:moveTo>
                      <a:pt x="11127" y="21600"/>
                    </a:moveTo>
                    <a:cubicBezTo>
                      <a:pt x="8509" y="21600"/>
                      <a:pt x="5891" y="20250"/>
                      <a:pt x="3927" y="18225"/>
                    </a:cubicBezTo>
                    <a:cubicBezTo>
                      <a:pt x="0" y="14175"/>
                      <a:pt x="0" y="7424"/>
                      <a:pt x="3927" y="3374"/>
                    </a:cubicBezTo>
                    <a:cubicBezTo>
                      <a:pt x="5891" y="1350"/>
                      <a:pt x="8509" y="0"/>
                      <a:pt x="11127" y="0"/>
                    </a:cubicBezTo>
                    <a:cubicBezTo>
                      <a:pt x="13745" y="0"/>
                      <a:pt x="16363" y="1350"/>
                      <a:pt x="18327" y="3374"/>
                    </a:cubicBezTo>
                    <a:cubicBezTo>
                      <a:pt x="20290" y="5400"/>
                      <a:pt x="21600" y="8100"/>
                      <a:pt x="21600" y="10799"/>
                    </a:cubicBezTo>
                    <a:cubicBezTo>
                      <a:pt x="21600" y="13499"/>
                      <a:pt x="20290" y="16199"/>
                      <a:pt x="18327" y="18225"/>
                    </a:cubicBezTo>
                    <a:cubicBezTo>
                      <a:pt x="16363" y="20250"/>
                      <a:pt x="13745" y="21600"/>
                      <a:pt x="11127" y="21600"/>
                    </a:cubicBezTo>
                  </a:path>
                  <a:path w="21600" h="21600">
                    <a:moveTo>
                      <a:pt x="11127" y="2700"/>
                    </a:moveTo>
                    <a:cubicBezTo>
                      <a:pt x="9163" y="2700"/>
                      <a:pt x="7200" y="4050"/>
                      <a:pt x="5891" y="5400"/>
                    </a:cubicBezTo>
                    <a:cubicBezTo>
                      <a:pt x="2618" y="8100"/>
                      <a:pt x="2618" y="13499"/>
                      <a:pt x="5891" y="16199"/>
                    </a:cubicBezTo>
                    <a:cubicBezTo>
                      <a:pt x="7200" y="18225"/>
                      <a:pt x="9163" y="18899"/>
                      <a:pt x="11127" y="18899"/>
                    </a:cubicBezTo>
                    <a:cubicBezTo>
                      <a:pt x="13090" y="18899"/>
                      <a:pt x="15054" y="18225"/>
                      <a:pt x="17018" y="16199"/>
                    </a:cubicBezTo>
                    <a:cubicBezTo>
                      <a:pt x="19636" y="13499"/>
                      <a:pt x="19636" y="8100"/>
                      <a:pt x="17018" y="5400"/>
                    </a:cubicBezTo>
                    <a:cubicBezTo>
                      <a:pt x="15054" y="4050"/>
                      <a:pt x="13090" y="2700"/>
                      <a:pt x="11127" y="270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0" name="曲线"/>
              <p:cNvSpPr>
                <a:spLocks xmlns:a="http://schemas.openxmlformats.org/drawingml/2006/main"/>
              </p:cNvSpPr>
              <p:nvPr/>
            </p:nvSpPr>
            <p:spPr>
              <a:xfrm xmlns:a="http://schemas.openxmlformats.org/drawingml/2006/main" rot="0">
                <a:off x="8723708" y="1154906"/>
                <a:ext cx="141685" cy="14287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5939" y="2160"/>
                      <a:pt x="2160" y="5940"/>
                      <a:pt x="2160" y="10800"/>
                    </a:cubicBezTo>
                    <a:cubicBezTo>
                      <a:pt x="2160" y="15659"/>
                      <a:pt x="5939" y="19440"/>
                      <a:pt x="10800" y="19440"/>
                    </a:cubicBezTo>
                    <a:cubicBezTo>
                      <a:pt x="15660" y="19440"/>
                      <a:pt x="19439" y="15659"/>
                      <a:pt x="19439" y="10800"/>
                    </a:cubicBezTo>
                    <a:cubicBezTo>
                      <a:pt x="19439" y="5940"/>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1" name="曲线"/>
              <p:cNvSpPr>
                <a:spLocks xmlns:a="http://schemas.openxmlformats.org/drawingml/2006/main"/>
              </p:cNvSpPr>
              <p:nvPr/>
            </p:nvSpPr>
            <p:spPr>
              <a:xfrm xmlns:a="http://schemas.openxmlformats.org/drawingml/2006/main" rot="0">
                <a:off x="8648699" y="4270771"/>
                <a:ext cx="223838" cy="865584"/>
              </a:xfrm>
              <a:custGeom xmlns:a="http://schemas.openxmlformats.org/drawingml/2006/main">
                <a:gdLst>
                  <a:gd name="T1" fmla="*/ 0 w 21600"/>
                  <a:gd name="T2" fmla="*/ 0 h 21600"/>
                  <a:gd name="T3" fmla="*/ 21600 w 21600"/>
                  <a:gd name="T4" fmla="*/ 21600 h 21600"/>
                </a:gdLst>
                <a:rect l="T1" t="T2" r="T3" b="T4"/>
                <a:pathLst>
                  <a:path w="21600" h="21600">
                    <a:moveTo>
                      <a:pt x="1723" y="21600"/>
                    </a:moveTo>
                    <a:lnTo>
                      <a:pt x="0" y="21600"/>
                    </a:lnTo>
                    <a:lnTo>
                      <a:pt x="0" y="12092"/>
                    </a:lnTo>
                    <a:lnTo>
                      <a:pt x="0" y="12092"/>
                    </a:lnTo>
                    <a:lnTo>
                      <a:pt x="20221" y="0"/>
                    </a:lnTo>
                    <a:lnTo>
                      <a:pt x="21600" y="178"/>
                    </a:lnTo>
                    <a:lnTo>
                      <a:pt x="1723" y="12181"/>
                    </a:lnTo>
                    <a:lnTo>
                      <a:pt x="1723"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2" name="曲线"/>
              <p:cNvSpPr>
                <a:spLocks xmlns:a="http://schemas.openxmlformats.org/drawingml/2006/main"/>
              </p:cNvSpPr>
              <p:nvPr/>
            </p:nvSpPr>
            <p:spPr>
              <a:xfrm xmlns:a="http://schemas.openxmlformats.org/drawingml/2006/main" rot="0">
                <a:off x="8829674" y="4163615"/>
                <a:ext cx="117871" cy="116681"/>
              </a:xfrm>
              <a:custGeom xmlns:a="http://schemas.openxmlformats.org/drawingml/2006/main">
                <a:gdLst>
                  <a:gd name="T1" fmla="*/ 0 w 21600"/>
                  <a:gd name="T2" fmla="*/ 0 h 21600"/>
                  <a:gd name="T3" fmla="*/ 21600 w 21600"/>
                  <a:gd name="T4" fmla="*/ 21600 h 21600"/>
                </a:gdLst>
                <a:rect l="T1" t="T2" r="T3" b="T4"/>
                <a:pathLst>
                  <a:path w="21600" h="21600">
                    <a:moveTo>
                      <a:pt x="11127" y="21600"/>
                    </a:moveTo>
                    <a:cubicBezTo>
                      <a:pt x="5236" y="21600"/>
                      <a:pt x="0" y="16363"/>
                      <a:pt x="0" y="10472"/>
                    </a:cubicBezTo>
                    <a:cubicBezTo>
                      <a:pt x="0" y="4581"/>
                      <a:pt x="5236" y="0"/>
                      <a:pt x="11127" y="0"/>
                    </a:cubicBezTo>
                    <a:cubicBezTo>
                      <a:pt x="17018" y="0"/>
                      <a:pt x="21600" y="4581"/>
                      <a:pt x="21600" y="10472"/>
                    </a:cubicBezTo>
                    <a:cubicBezTo>
                      <a:pt x="21600" y="16363"/>
                      <a:pt x="17018" y="21600"/>
                      <a:pt x="11127" y="21600"/>
                    </a:cubicBezTo>
                  </a:path>
                  <a:path w="21600" h="21600">
                    <a:moveTo>
                      <a:pt x="11127" y="2618"/>
                    </a:moveTo>
                    <a:cubicBezTo>
                      <a:pt x="6545" y="2618"/>
                      <a:pt x="2618" y="5890"/>
                      <a:pt x="2618" y="10472"/>
                    </a:cubicBezTo>
                    <a:cubicBezTo>
                      <a:pt x="2618" y="15054"/>
                      <a:pt x="6545" y="18981"/>
                      <a:pt x="11127" y="18981"/>
                    </a:cubicBezTo>
                    <a:cubicBezTo>
                      <a:pt x="15054" y="18981"/>
                      <a:pt x="18981" y="15054"/>
                      <a:pt x="18981" y="10472"/>
                    </a:cubicBezTo>
                    <a:cubicBezTo>
                      <a:pt x="18981" y="5890"/>
                      <a:pt x="15054" y="2618"/>
                      <a:pt x="11127" y="2618"/>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3" name="曲线"/>
              <p:cNvSpPr>
                <a:spLocks xmlns:a="http://schemas.openxmlformats.org/drawingml/2006/main"/>
              </p:cNvSpPr>
              <p:nvPr/>
            </p:nvSpPr>
            <p:spPr>
              <a:xfrm xmlns:a="http://schemas.openxmlformats.org/drawingml/2006/main" rot="0">
                <a:off x="8783239" y="3572"/>
                <a:ext cx="228600" cy="1158478"/>
              </a:xfrm>
              <a:custGeom xmlns:a="http://schemas.openxmlformats.org/drawingml/2006/main">
                <a:gdLst>
                  <a:gd name="T1" fmla="*/ 0 w 21600"/>
                  <a:gd name="T2" fmla="*/ 0 h 21600"/>
                  <a:gd name="T3" fmla="*/ 21600 w 21600"/>
                  <a:gd name="T4" fmla="*/ 21600 h 21600"/>
                </a:gdLst>
                <a:rect l="T1" t="T2" r="T3" b="T4"/>
                <a:pathLst>
                  <a:path w="21600" h="21600">
                    <a:moveTo>
                      <a:pt x="1687" y="21600"/>
                    </a:moveTo>
                    <a:lnTo>
                      <a:pt x="0" y="21600"/>
                    </a:lnTo>
                    <a:lnTo>
                      <a:pt x="0" y="17537"/>
                    </a:lnTo>
                    <a:lnTo>
                      <a:pt x="19575" y="13630"/>
                    </a:lnTo>
                    <a:lnTo>
                      <a:pt x="19575" y="0"/>
                    </a:lnTo>
                    <a:lnTo>
                      <a:pt x="21600" y="0"/>
                    </a:lnTo>
                    <a:lnTo>
                      <a:pt x="21600" y="13763"/>
                    </a:lnTo>
                    <a:lnTo>
                      <a:pt x="1687" y="17670"/>
                    </a:lnTo>
                    <a:lnTo>
                      <a:pt x="1687"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4" name="曲线"/>
              <p:cNvSpPr>
                <a:spLocks xmlns:a="http://schemas.openxmlformats.org/drawingml/2006/main"/>
              </p:cNvSpPr>
              <p:nvPr/>
            </p:nvSpPr>
            <p:spPr>
              <a:xfrm xmlns:a="http://schemas.openxmlformats.org/drawingml/2006/main" rot="0">
                <a:off x="8727281" y="3650455"/>
                <a:ext cx="141685" cy="141684"/>
              </a:xfrm>
              <a:custGeom xmlns:a="http://schemas.openxmlformats.org/drawingml/2006/main">
                <a:gdLst>
                  <a:gd name="T1" fmla="*/ 0 w 21600"/>
                  <a:gd name="T2" fmla="*/ 0 h 21600"/>
                  <a:gd name="T3" fmla="*/ 21600 w 21600"/>
                  <a:gd name="T4" fmla="*/ 21600 h 21600"/>
                </a:gdLst>
                <a:rect l="T1" t="T2" r="T3" b="T4"/>
                <a:pathLst>
                  <a:path w="21600" h="21600">
                    <a:moveTo>
                      <a:pt x="10799" y="21600"/>
                    </a:moveTo>
                    <a:cubicBezTo>
                      <a:pt x="4859" y="21600"/>
                      <a:pt x="0" y="16740"/>
                      <a:pt x="0" y="10799"/>
                    </a:cubicBezTo>
                    <a:cubicBezTo>
                      <a:pt x="0" y="4860"/>
                      <a:pt x="4859" y="0"/>
                      <a:pt x="10799" y="0"/>
                    </a:cubicBezTo>
                    <a:cubicBezTo>
                      <a:pt x="16740" y="0"/>
                      <a:pt x="21600" y="4860"/>
                      <a:pt x="21600" y="10799"/>
                    </a:cubicBezTo>
                    <a:cubicBezTo>
                      <a:pt x="21600" y="16740"/>
                      <a:pt x="16740" y="21600"/>
                      <a:pt x="10799" y="21600"/>
                    </a:cubicBezTo>
                  </a:path>
                  <a:path w="21600" h="21600">
                    <a:moveTo>
                      <a:pt x="10799" y="2159"/>
                    </a:moveTo>
                    <a:cubicBezTo>
                      <a:pt x="5939" y="2159"/>
                      <a:pt x="2160" y="5939"/>
                      <a:pt x="2160" y="10799"/>
                    </a:cubicBezTo>
                    <a:cubicBezTo>
                      <a:pt x="2160" y="15660"/>
                      <a:pt x="5939" y="19439"/>
                      <a:pt x="10799" y="19439"/>
                    </a:cubicBezTo>
                    <a:cubicBezTo>
                      <a:pt x="15660" y="19439"/>
                      <a:pt x="19439" y="15660"/>
                      <a:pt x="19439" y="10799"/>
                    </a:cubicBezTo>
                    <a:cubicBezTo>
                      <a:pt x="19439" y="5939"/>
                      <a:pt x="15660" y="2159"/>
                      <a:pt x="10799" y="2159"/>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5" name="曲线"/>
              <p:cNvSpPr>
                <a:spLocks xmlns:a="http://schemas.openxmlformats.org/drawingml/2006/main"/>
              </p:cNvSpPr>
              <p:nvPr/>
            </p:nvSpPr>
            <p:spPr>
              <a:xfrm xmlns:a="http://schemas.openxmlformats.org/drawingml/2006/main" rot="0">
                <a:off x="8580834" y="3784996"/>
                <a:ext cx="230981" cy="1351359"/>
              </a:xfrm>
              <a:custGeom xmlns:a="http://schemas.openxmlformats.org/drawingml/2006/main">
                <a:gdLst>
                  <a:gd name="T1" fmla="*/ 0 w 21600"/>
                  <a:gd name="T2" fmla="*/ 0 h 21600"/>
                  <a:gd name="T3" fmla="*/ 21600 w 21600"/>
                  <a:gd name="T4" fmla="*/ 21600 h 21600"/>
                </a:gdLst>
                <a:rect l="T1" t="T2" r="T3" b="T4"/>
                <a:pathLst>
                  <a:path w="21600" h="21600">
                    <a:moveTo>
                      <a:pt x="2004" y="21600"/>
                    </a:moveTo>
                    <a:lnTo>
                      <a:pt x="0" y="21600"/>
                    </a:lnTo>
                    <a:lnTo>
                      <a:pt x="0" y="6736"/>
                    </a:lnTo>
                    <a:lnTo>
                      <a:pt x="19595" y="3368"/>
                    </a:lnTo>
                    <a:lnTo>
                      <a:pt x="19595" y="0"/>
                    </a:lnTo>
                    <a:lnTo>
                      <a:pt x="21600" y="0"/>
                    </a:lnTo>
                    <a:lnTo>
                      <a:pt x="21600" y="3482"/>
                    </a:lnTo>
                    <a:lnTo>
                      <a:pt x="2004" y="6851"/>
                    </a:lnTo>
                    <a:lnTo>
                      <a:pt x="2004"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6" name="曲线"/>
              <p:cNvSpPr>
                <a:spLocks xmlns:a="http://schemas.openxmlformats.org/drawingml/2006/main"/>
              </p:cNvSpPr>
              <p:nvPr/>
            </p:nvSpPr>
            <p:spPr>
              <a:xfrm xmlns:a="http://schemas.openxmlformats.org/drawingml/2006/main" rot="0">
                <a:off x="8886825" y="4812506"/>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6479" y="2160"/>
                      <a:pt x="2159" y="5939"/>
                      <a:pt x="2159" y="10800"/>
                    </a:cubicBezTo>
                    <a:cubicBezTo>
                      <a:pt x="2159" y="15660"/>
                      <a:pt x="6479" y="19439"/>
                      <a:pt x="10800" y="19439"/>
                    </a:cubicBezTo>
                    <a:cubicBezTo>
                      <a:pt x="15660" y="19439"/>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197" name="矩形"/>
              <p:cNvSpPr>
                <a:spLocks xmlns:a="http://schemas.openxmlformats.org/drawingml/2006/main"/>
              </p:cNvSpPr>
              <p:nvPr/>
            </p:nvSpPr>
            <p:spPr>
              <a:xfrm xmlns:a="http://schemas.openxmlformats.org/drawingml/2006/main" rot="0">
                <a:off x="8954690" y="4947047"/>
                <a:ext cx="17775" cy="189225"/>
              </a:xfrm>
              <a:prstGeom xmlns:a="http://schemas.openxmlformats.org/drawingml/2006/main" prst="rect"/>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12700" cmpd="sng" cap="flat">
                <a:noFill/>
                <a:prstDash val="solid"/>
                <a:round/>
              </a:ln>
            </p:spPr>
          </p:sp>
        </p:grpSp>
      </p:grpSp>
      <p:sp>
        <p:nvSpPr>
          <p:cNvPr id="155" name="文本框"/>
          <p:cNvSpPr>
            <a:spLocks xmlns:a="http://schemas.openxmlformats.org/drawingml/2006/main" noGrp="1"/>
          </p:cNvSpPr>
          <p:nvPr>
            <p:ph type="title"/>
          </p:nvPr>
        </p:nvSpPr>
        <p:spPr>
          <a:xfrm xmlns:a="http://schemas.openxmlformats.org/drawingml/2006/main" rot="0">
            <a:off x="856060" y="463888"/>
            <a:ext cx="7429499" cy="1108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ctr" anchorCtr="0">
            <a:prstTxWarp prst="textNoShape"/>
          </a:bodyPr>
          <a:lstStyle xmlns:a="http://schemas.openxmlformats.org/drawingml/2006/main"/>
          <a:p xmlns:a="http://schemas.openxmlformats.org/drawingml/2006/main">
            <a:pPr algn="l">
              <a:lnSpc>
                <a:spcPct val="90000"/>
              </a:lnSpc>
              <a:spcBef>
                <a:spcPts val="0"/>
              </a:spcBef>
              <a:spcAft>
                <a:spcPts val="0"/>
              </a:spcAft>
              <a:buNone/>
            </a:pPr>
            <a:endParaRPr lang="zh-CN" altLang="en-US"/>
          </a:p>
        </p:txBody>
      </p:sp>
      <p:sp>
        <p:nvSpPr>
          <p:cNvPr id="156" name="文本框"/>
          <p:cNvSpPr>
            <a:spLocks xmlns:a="http://schemas.openxmlformats.org/drawingml/2006/main" noGrp="1"/>
          </p:cNvSpPr>
          <p:nvPr>
            <p:ph type="body" idx="1"/>
          </p:nvPr>
        </p:nvSpPr>
        <p:spPr>
          <a:xfrm xmlns:a="http://schemas.openxmlformats.org/drawingml/2006/main" rot="0">
            <a:off x="856059" y="1687115"/>
            <a:ext cx="7429500" cy="26562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t" anchorCtr="0">
            <a:prstTxWarp prst="textNoShape"/>
          </a:bodyPr>
          <a:lstStyle xmlns:a="http://schemas.openxmlformats.org/drawingml/2006/main"/>
          <a:p xmlns:a="http://schemas.openxmlformats.org/drawingml/2006/main">
            <a:pPr marL="457200" indent="-336550" algn="l">
              <a:lnSpc>
                <a:spcPct val="120000"/>
              </a:lnSpc>
              <a:spcBef>
                <a:spcPts val="800"/>
              </a:spcBef>
              <a:spcAft>
                <a:spcPts val="0"/>
              </a:spcAft>
              <a:buClr>
                <a:srgbClr val="FFFFFF"/>
              </a:buClr>
              <a:buSzPts val="1700"/>
              <a:buChar char="•"/>
            </a:pPr>
            <a:endParaRPr lang="zh-CN" altLang="en-US"/>
          </a:p>
        </p:txBody>
      </p:sp>
      <p:sp>
        <p:nvSpPr>
          <p:cNvPr id="157" name="文本框"/>
          <p:cNvSpPr>
            <a:spLocks xmlns:a="http://schemas.openxmlformats.org/drawingml/2006/main" noGrp="1"/>
          </p:cNvSpPr>
          <p:nvPr>
            <p:ph type="dt" idx="10"/>
          </p:nvPr>
        </p:nvSpPr>
        <p:spPr>
          <a:xfrm xmlns:a="http://schemas.openxmlformats.org/drawingml/2006/main" rot="0">
            <a:off x="5592691" y="4412457"/>
            <a:ext cx="2057400" cy="2739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ctr" anchorCtr="0">
            <a:prstTxWarp prst="textNoShape"/>
          </a:bodyPr>
          <a:lstStyle xmlns:a="http://schemas.openxmlformats.org/drawingml/2006/main"/>
          <a:p xmlns:a="http://schemas.openxmlformats.org/drawingml/2006/main">
            <a:pPr algn="r">
              <a:spcBef>
                <a:spcPts val="0"/>
              </a:spcBef>
              <a:spcAft>
                <a:spcPts val="0"/>
              </a:spcAft>
              <a:buNone/>
            </a:pPr>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158" name="文本框"/>
          <p:cNvSpPr>
            <a:spLocks xmlns:a="http://schemas.openxmlformats.org/drawingml/2006/main" noGrp="1"/>
          </p:cNvSpPr>
          <p:nvPr>
            <p:ph type="ftr"/>
          </p:nvPr>
        </p:nvSpPr>
        <p:spPr>
          <a:xfrm xmlns:a="http://schemas.openxmlformats.org/drawingml/2006/main" rot="0">
            <a:off x="856057" y="4412456"/>
            <a:ext cx="4679400" cy="2739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ctr" anchorCtr="0">
            <a:prstTxWarp prst="textNoShape"/>
          </a:bodyPr>
          <a:lstStyle xmlns:a="http://schemas.openxmlformats.org/drawingml/2006/main"/>
          <a:p xmlns:a="http://schemas.openxmlformats.org/drawingml/2006/main">
            <a:pPr algn="l">
              <a:spcBef>
                <a:spcPts val="0"/>
              </a:spcBef>
              <a:spcAft>
                <a:spcPts val="0"/>
              </a:spcAft>
              <a:buNone/>
            </a:pPr>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159" name="文本框"/>
          <p:cNvSpPr>
            <a:spLocks xmlns:a="http://schemas.openxmlformats.org/drawingml/2006/main" noGrp="1"/>
          </p:cNvSpPr>
          <p:nvPr>
            <p:ph type="sldNum"/>
          </p:nvPr>
        </p:nvSpPr>
        <p:spPr>
          <a:xfrm xmlns:a="http://schemas.openxmlformats.org/drawingml/2006/main" rot="0">
            <a:off x="7707241" y="4412456"/>
            <a:ext cx="578400" cy="2739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rPr>
              <a:t>&lt;#&gt;</a:t>
            </a:fld>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Tree>
    <p:extLst>
      <p:ext uri="{BB962C8B-B14F-4D97-AF65-F5344CB8AC3E}">
        <p14:creationId xmlns:p14="http://schemas.microsoft.com/office/powerpoint/2010/main" val="494104507"/>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gradFill xmlns:a="http://schemas.openxmlformats.org/drawingml/2006/main">
          <a:gsLst>
            <a:gs pos="0">
              <a:srgbClr val="FEFBF6"/>
            </a:gs>
            <a:gs pos="74000">
              <a:srgbClr val="F5DFB3"/>
            </a:gs>
            <a:gs pos="83000">
              <a:srgbClr val="F5DFB3"/>
            </a:gs>
            <a:gs pos="100000">
              <a:srgbClr val="F9EACD"/>
            </a:gs>
          </a:gsLst>
          <a:lin ang="5400000" scaled="1"/>
        </a:gradFill>
      </p:bgPr>
    </p:bg>
    <p:spTree>
      <p:nvGrpSpPr>
        <p:cNvPr id="1" name=""/>
        <p:cNvGrpSpPr/>
        <p:nvPr/>
      </p:nvGrpSpPr>
      <p:grpSpPr>
        <a:xfrm xmlns:a="http://schemas.openxmlformats.org/drawingml/2006/main">
          <a:off x="0" y="0"/>
          <a:ext cx="0" cy="0"/>
          <a:chOff x="0" y="0"/>
          <a:chExt cx="0" cy="0"/>
        </a:xfrm>
      </p:grpSpPr>
      <p:pic>
        <p:nvPicPr>
          <p:cNvPr id="248" name="图片" descr="\\DROBO-FS\QuickDrops\JB\PPTX NG\Droplets\LightingOverlay.png"/>
          <p:cNvPicPr>
            <a:picLocks xmlns:a="http://schemas.openxmlformats.org/drawingml/2006/main"/>
          </p:cNvPicPr>
          <p:nvPr/>
        </p:nvPicPr>
        <p:blipFill>
          <a:blip xmlns:a="http://schemas.openxmlformats.org/drawingml/2006/main" xmlns:r="http://schemas.openxmlformats.org/officeDocument/2006/relationships" r:embed="rId2" cstate="print"/>
          <a:stretch xmlns:a="http://schemas.openxmlformats.org/drawingml/2006/main">
            <a:fillRect/>
          </a:stretch>
        </p:blipFill>
        <p:spPr>
          <a:xfrm xmlns:a="http://schemas.openxmlformats.org/drawingml/2006/main" rot="0">
            <a:off x="0" y="-1"/>
            <a:ext cx="9144000" cy="5143500"/>
          </a:xfrm>
          <a:prstGeom xmlns:a="http://schemas.openxmlformats.org/drawingml/2006/main" prst="rect"/>
          <a:noFill xmlns:a="http://schemas.openxmlformats.org/drawingml/2006/main"/>
          <a:ln xmlns:a="http://schemas.openxmlformats.org/drawingml/2006/main" w="12700" cmpd="sng" cap="flat">
            <a:noFill/>
            <a:prstDash val="solid"/>
            <a:round/>
          </a:ln>
        </p:spPr>
      </p:pic>
      <p:grpSp>
        <p:nvGrpSpPr>
          <p:cNvPr id="247" name="组合"/>
          <p:cNvGrpSpPr>
            <a:grpSpLocks xmlns:a="http://schemas.openxmlformats.org/drawingml/2006/main"/>
          </p:cNvGrpSpPr>
          <p:nvPr/>
        </p:nvGrpSpPr>
        <p:grpSpPr>
          <a:xfrm xmlns:a="http://schemas.openxmlformats.org/drawingml/2006/main">
            <a:off x="-10716" y="0"/>
            <a:ext cx="9040416" cy="5143500"/>
            <a:chOff x="-10716" y="0"/>
            <a:chExt cx="9040416" cy="5143500"/>
          </a:xfrm>
        </p:grpSpPr>
        <p:grpSp>
          <p:nvGrpSpPr>
            <p:cNvPr id="235" name="组合"/>
            <p:cNvGrpSpPr>
              <a:grpSpLocks xmlns:a="http://schemas.openxmlformats.org/drawingml/2006/main"/>
            </p:cNvGrpSpPr>
            <p:nvPr/>
          </p:nvGrpSpPr>
          <p:grpSpPr>
            <a:xfrm xmlns:a="http://schemas.openxmlformats.org/drawingml/2006/main">
              <a:off x="-10716" y="0"/>
              <a:ext cx="915590" cy="5143500"/>
              <a:chOff x="-10716" y="0"/>
              <a:chExt cx="915590" cy="5143500"/>
            </a:xfrm>
          </p:grpSpPr>
          <p:sp>
            <p:nvSpPr>
              <p:cNvPr id="208" name="矩形"/>
              <p:cNvSpPr>
                <a:spLocks xmlns:a="http://schemas.openxmlformats.org/drawingml/2006/main"/>
              </p:cNvSpPr>
              <p:nvPr/>
            </p:nvSpPr>
            <p:spPr>
              <a:xfrm xmlns:a="http://schemas.openxmlformats.org/drawingml/2006/main" rot="0">
                <a:off x="85725" y="3572"/>
                <a:ext cx="17774" cy="1635974"/>
              </a:xfrm>
              <a:prstGeom xmlns:a="http://schemas.openxmlformats.org/drawingml/2006/main" prst="rect"/>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12700" cmpd="sng" cap="flat">
                <a:noFill/>
                <a:prstDash val="solid"/>
                <a:round/>
              </a:ln>
            </p:spPr>
          </p:sp>
          <p:sp>
            <p:nvSpPr>
              <p:cNvPr id="209" name="曲线"/>
              <p:cNvSpPr>
                <a:spLocks xmlns:a="http://schemas.openxmlformats.org/drawingml/2006/main"/>
              </p:cNvSpPr>
              <p:nvPr/>
            </p:nvSpPr>
            <p:spPr>
              <a:xfrm xmlns:a="http://schemas.openxmlformats.org/drawingml/2006/main" rot="0">
                <a:off x="25002" y="1632347"/>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40"/>
                      <a:pt x="10800" y="19440"/>
                    </a:cubicBezTo>
                    <a:cubicBezTo>
                      <a:pt x="15119" y="19440"/>
                      <a:pt x="19440" y="15660"/>
                      <a:pt x="19440" y="10800"/>
                    </a:cubicBezTo>
                    <a:cubicBezTo>
                      <a:pt x="19440" y="5939"/>
                      <a:pt x="15119"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0" name="曲线"/>
              <p:cNvSpPr>
                <a:spLocks xmlns:a="http://schemas.openxmlformats.org/drawingml/2006/main"/>
              </p:cNvSpPr>
              <p:nvPr/>
            </p:nvSpPr>
            <p:spPr>
              <a:xfrm xmlns:a="http://schemas.openxmlformats.org/drawingml/2006/main" rot="0">
                <a:off x="21431" y="3015853"/>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59"/>
                    </a:moveTo>
                    <a:cubicBezTo>
                      <a:pt x="6480" y="2159"/>
                      <a:pt x="2160" y="5940"/>
                      <a:pt x="2160" y="10800"/>
                    </a:cubicBezTo>
                    <a:cubicBezTo>
                      <a:pt x="2160" y="15659"/>
                      <a:pt x="6480" y="19440"/>
                      <a:pt x="10800" y="19440"/>
                    </a:cubicBezTo>
                    <a:cubicBezTo>
                      <a:pt x="15660" y="19440"/>
                      <a:pt x="19440" y="15659"/>
                      <a:pt x="19440" y="10800"/>
                    </a:cubicBezTo>
                    <a:cubicBezTo>
                      <a:pt x="19440" y="5940"/>
                      <a:pt x="15660" y="2159"/>
                      <a:pt x="10800" y="2159"/>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1" name="曲线"/>
              <p:cNvSpPr>
                <a:spLocks xmlns:a="http://schemas.openxmlformats.org/drawingml/2006/main"/>
              </p:cNvSpPr>
              <p:nvPr/>
            </p:nvSpPr>
            <p:spPr>
              <a:xfrm xmlns:a="http://schemas.openxmlformats.org/drawingml/2006/main" rot="0">
                <a:off x="150018" y="3572"/>
                <a:ext cx="277415" cy="1358503"/>
              </a:xfrm>
              <a:custGeom xmlns:a="http://schemas.openxmlformats.org/drawingml/2006/main">
                <a:gdLst>
                  <a:gd name="T1" fmla="*/ 0 w 21600"/>
                  <a:gd name="T2" fmla="*/ 0 h 21600"/>
                  <a:gd name="T3" fmla="*/ 21600 w 21600"/>
                  <a:gd name="T4" fmla="*/ 21600 h 21600"/>
                </a:gdLst>
                <a:rect l="T1" t="T2" r="T3" b="T4"/>
                <a:pathLst>
                  <a:path w="21600" h="21600">
                    <a:moveTo>
                      <a:pt x="20209" y="21600"/>
                    </a:moveTo>
                    <a:lnTo>
                      <a:pt x="0" y="11850"/>
                    </a:lnTo>
                    <a:lnTo>
                      <a:pt x="0" y="0"/>
                    </a:lnTo>
                    <a:lnTo>
                      <a:pt x="1390" y="0"/>
                    </a:lnTo>
                    <a:lnTo>
                      <a:pt x="1390" y="11793"/>
                    </a:lnTo>
                    <a:lnTo>
                      <a:pt x="21600" y="21486"/>
                    </a:lnTo>
                    <a:lnTo>
                      <a:pt x="20209"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2" name="曲线"/>
              <p:cNvSpPr>
                <a:spLocks xmlns:a="http://schemas.openxmlformats.org/drawingml/2006/main"/>
              </p:cNvSpPr>
              <p:nvPr/>
            </p:nvSpPr>
            <p:spPr>
              <a:xfrm xmlns:a="http://schemas.openxmlformats.org/drawingml/2006/main" rot="0">
                <a:off x="377427" y="1351359"/>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59"/>
                      <a:pt x="4859" y="0"/>
                      <a:pt x="10800" y="0"/>
                    </a:cubicBezTo>
                    <a:cubicBezTo>
                      <a:pt x="17819" y="0"/>
                      <a:pt x="21600" y="324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39"/>
                      <a:pt x="10800" y="19439"/>
                    </a:cubicBezTo>
                    <a:cubicBezTo>
                      <a:pt x="15119" y="19439"/>
                      <a:pt x="19440" y="15660"/>
                      <a:pt x="19440" y="10800"/>
                    </a:cubicBezTo>
                    <a:cubicBezTo>
                      <a:pt x="19440" y="4859"/>
                      <a:pt x="1674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3" name="曲线"/>
              <p:cNvSpPr>
                <a:spLocks xmlns:a="http://schemas.openxmlformats.org/drawingml/2006/main"/>
              </p:cNvSpPr>
              <p:nvPr/>
            </p:nvSpPr>
            <p:spPr>
              <a:xfrm xmlns:a="http://schemas.openxmlformats.org/drawingml/2006/main" rot="0">
                <a:off x="214312" y="3572"/>
                <a:ext cx="277415" cy="1072753"/>
              </a:xfrm>
              <a:custGeom xmlns:a="http://schemas.openxmlformats.org/drawingml/2006/main">
                <a:gdLst>
                  <a:gd name="T1" fmla="*/ 0 w 21600"/>
                  <a:gd name="T2" fmla="*/ 0 h 21600"/>
                  <a:gd name="T3" fmla="*/ 21600 w 21600"/>
                  <a:gd name="T4" fmla="*/ 21600 h 21600"/>
                </a:gdLst>
                <a:rect l="T1" t="T2" r="T3" b="T4"/>
                <a:pathLst>
                  <a:path w="21600" h="21600">
                    <a:moveTo>
                      <a:pt x="20487" y="21600"/>
                    </a:moveTo>
                    <a:lnTo>
                      <a:pt x="0" y="9181"/>
                    </a:lnTo>
                    <a:lnTo>
                      <a:pt x="0" y="0"/>
                    </a:lnTo>
                    <a:lnTo>
                      <a:pt x="1668" y="0"/>
                    </a:lnTo>
                    <a:lnTo>
                      <a:pt x="1668" y="9109"/>
                    </a:lnTo>
                    <a:lnTo>
                      <a:pt x="21600" y="21456"/>
                    </a:lnTo>
                    <a:lnTo>
                      <a:pt x="20487"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4" name="曲线"/>
              <p:cNvSpPr>
                <a:spLocks xmlns:a="http://schemas.openxmlformats.org/drawingml/2006/main"/>
              </p:cNvSpPr>
              <p:nvPr/>
            </p:nvSpPr>
            <p:spPr>
              <a:xfrm xmlns:a="http://schemas.openxmlformats.org/drawingml/2006/main" rot="0">
                <a:off x="409575" y="0"/>
                <a:ext cx="114300" cy="684609"/>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7550" y="21600"/>
                    </a:lnTo>
                    <a:lnTo>
                      <a:pt x="17550" y="7212"/>
                    </a:lnTo>
                    <a:lnTo>
                      <a:pt x="0" y="225"/>
                    </a:lnTo>
                    <a:lnTo>
                      <a:pt x="3374" y="0"/>
                    </a:lnTo>
                    <a:lnTo>
                      <a:pt x="21600" y="7099"/>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5" name="曲线"/>
              <p:cNvSpPr>
                <a:spLocks xmlns:a="http://schemas.openxmlformats.org/drawingml/2006/main"/>
              </p:cNvSpPr>
              <p:nvPr/>
            </p:nvSpPr>
            <p:spPr>
              <a:xfrm xmlns:a="http://schemas.openxmlformats.org/drawingml/2006/main" rot="0">
                <a:off x="441721" y="1065609"/>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39" y="21600"/>
                      <a:pt x="10800" y="21600"/>
                    </a:cubicBezTo>
                  </a:path>
                  <a:path w="21600" h="21600">
                    <a:moveTo>
                      <a:pt x="10800" y="2160"/>
                    </a:moveTo>
                    <a:cubicBezTo>
                      <a:pt x="5939" y="2160"/>
                      <a:pt x="2160" y="5940"/>
                      <a:pt x="2160" y="10800"/>
                    </a:cubicBezTo>
                    <a:cubicBezTo>
                      <a:pt x="2160" y="15660"/>
                      <a:pt x="5939" y="19440"/>
                      <a:pt x="10800" y="19440"/>
                    </a:cubicBezTo>
                    <a:cubicBezTo>
                      <a:pt x="15660" y="19440"/>
                      <a:pt x="19440" y="15660"/>
                      <a:pt x="19440" y="10800"/>
                    </a:cubicBezTo>
                    <a:cubicBezTo>
                      <a:pt x="19440" y="4860"/>
                      <a:pt x="16739"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6" name="曲线"/>
              <p:cNvSpPr>
                <a:spLocks xmlns:a="http://schemas.openxmlformats.org/drawingml/2006/main"/>
              </p:cNvSpPr>
              <p:nvPr/>
            </p:nvSpPr>
            <p:spPr>
              <a:xfrm xmlns:a="http://schemas.openxmlformats.org/drawingml/2006/main" rot="0">
                <a:off x="441721" y="677465"/>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5939" y="2160"/>
                      <a:pt x="2160" y="5939"/>
                      <a:pt x="2160" y="10800"/>
                    </a:cubicBezTo>
                    <a:cubicBezTo>
                      <a:pt x="2160" y="15660"/>
                      <a:pt x="5939" y="19440"/>
                      <a:pt x="10800" y="19440"/>
                    </a:cubicBezTo>
                    <a:cubicBezTo>
                      <a:pt x="15660" y="19440"/>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7" name="曲线"/>
              <p:cNvSpPr>
                <a:spLocks xmlns:a="http://schemas.openxmlformats.org/drawingml/2006/main"/>
              </p:cNvSpPr>
              <p:nvPr/>
            </p:nvSpPr>
            <p:spPr>
              <a:xfrm xmlns:a="http://schemas.openxmlformats.org/drawingml/2006/main" rot="0">
                <a:off x="481012" y="0"/>
                <a:ext cx="316706" cy="395287"/>
              </a:xfrm>
              <a:custGeom xmlns:a="http://schemas.openxmlformats.org/drawingml/2006/main">
                <a:gdLst>
                  <a:gd name="T1" fmla="*/ 0 w 21600"/>
                  <a:gd name="T2" fmla="*/ 0 h 21600"/>
                  <a:gd name="T3" fmla="*/ 21600 w 21600"/>
                  <a:gd name="T4" fmla="*/ 21600 h 21600"/>
                </a:gdLst>
                <a:rect l="T1" t="T2" r="T3" b="T4"/>
                <a:pathLst>
                  <a:path w="21600" h="21600">
                    <a:moveTo>
                      <a:pt x="20869" y="21600"/>
                    </a:moveTo>
                    <a:lnTo>
                      <a:pt x="3897" y="8002"/>
                    </a:lnTo>
                    <a:lnTo>
                      <a:pt x="0" y="390"/>
                    </a:lnTo>
                    <a:lnTo>
                      <a:pt x="1218" y="0"/>
                    </a:lnTo>
                    <a:lnTo>
                      <a:pt x="5115" y="7416"/>
                    </a:lnTo>
                    <a:lnTo>
                      <a:pt x="21600" y="20819"/>
                    </a:lnTo>
                    <a:lnTo>
                      <a:pt x="20869"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18" name="曲线"/>
              <p:cNvSpPr>
                <a:spLocks xmlns:a="http://schemas.openxmlformats.org/drawingml/2006/main"/>
              </p:cNvSpPr>
              <p:nvPr/>
            </p:nvSpPr>
            <p:spPr>
              <a:xfrm xmlns:a="http://schemas.openxmlformats.org/drawingml/2006/main" rot="0">
                <a:off x="765571" y="366712"/>
                <a:ext cx="121443" cy="110728"/>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8258" y="21600"/>
                      <a:pt x="5717" y="20903"/>
                      <a:pt x="3811" y="18812"/>
                    </a:cubicBezTo>
                    <a:cubicBezTo>
                      <a:pt x="0" y="13935"/>
                      <a:pt x="0" y="6967"/>
                      <a:pt x="3811" y="2787"/>
                    </a:cubicBezTo>
                    <a:cubicBezTo>
                      <a:pt x="5717" y="696"/>
                      <a:pt x="8258" y="0"/>
                      <a:pt x="10800" y="0"/>
                    </a:cubicBezTo>
                    <a:cubicBezTo>
                      <a:pt x="13341" y="0"/>
                      <a:pt x="15882" y="696"/>
                      <a:pt x="17788" y="2787"/>
                    </a:cubicBezTo>
                    <a:cubicBezTo>
                      <a:pt x="21600" y="6967"/>
                      <a:pt x="21600" y="13935"/>
                      <a:pt x="17788" y="18812"/>
                    </a:cubicBezTo>
                    <a:cubicBezTo>
                      <a:pt x="15882" y="20903"/>
                      <a:pt x="13341" y="21600"/>
                      <a:pt x="10800" y="21600"/>
                    </a:cubicBezTo>
                  </a:path>
                  <a:path w="21600" h="21600">
                    <a:moveTo>
                      <a:pt x="10800" y="2787"/>
                    </a:moveTo>
                    <a:cubicBezTo>
                      <a:pt x="8894" y="2787"/>
                      <a:pt x="6988" y="3483"/>
                      <a:pt x="5717" y="4877"/>
                    </a:cubicBezTo>
                    <a:cubicBezTo>
                      <a:pt x="2541" y="8361"/>
                      <a:pt x="2541" y="13238"/>
                      <a:pt x="5717" y="16722"/>
                    </a:cubicBezTo>
                    <a:cubicBezTo>
                      <a:pt x="6988" y="18116"/>
                      <a:pt x="8894" y="18812"/>
                      <a:pt x="10800" y="18812"/>
                    </a:cubicBezTo>
                    <a:cubicBezTo>
                      <a:pt x="12705" y="18812"/>
                      <a:pt x="14611" y="18116"/>
                      <a:pt x="15882" y="16722"/>
                    </a:cubicBezTo>
                    <a:cubicBezTo>
                      <a:pt x="19058" y="13238"/>
                      <a:pt x="19058" y="8361"/>
                      <a:pt x="15882" y="4877"/>
                    </a:cubicBezTo>
                    <a:cubicBezTo>
                      <a:pt x="14611" y="3483"/>
                      <a:pt x="12705" y="2787"/>
                      <a:pt x="10800" y="2787"/>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cxnSp>
            <p:nvCxnSpPr>
              <p:cNvPr id="219" name="直线连接线"/>
              <p:cNvCxnSpPr>
                <a:cxnSpLocks xmlns:a="http://schemas.openxmlformats.org/drawingml/2006/main"/>
              </p:cNvCxnSpPr>
              <p:nvPr/>
            </p:nvCxnSpPr>
            <p:spPr>
              <a:xfrm xmlns:a="http://schemas.openxmlformats.org/drawingml/2006/main" rot="0">
                <a:off x="-3572" y="7143"/>
                <a:ext cx="1587" cy="1587"/>
              </a:xfrm>
              <a:prstGeom xmlns:a="http://schemas.openxmlformats.org/drawingml/2006/main" prst="straightConnector1"/>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9525" cmpd="sng" cap="flat">
                <a:solidFill>
                  <a:srgbClr val="FFFFFF"/>
                </a:solidFill>
                <a:prstDash val="solid"/>
                <a:miter/>
              </a:ln>
            </p:spPr>
          </p:cxnSp>
          <p:sp>
            <p:nvSpPr>
              <p:cNvPr id="220" name="曲线"/>
              <p:cNvSpPr>
                <a:spLocks xmlns:a="http://schemas.openxmlformats.org/drawingml/2006/main"/>
              </p:cNvSpPr>
              <p:nvPr/>
            </p:nvSpPr>
            <p:spPr>
              <a:xfrm xmlns:a="http://schemas.openxmlformats.org/drawingml/2006/main" rot="0">
                <a:off x="7143" y="1351359"/>
                <a:ext cx="92868" cy="95250"/>
              </a:xfrm>
              <a:custGeom xmlns:a="http://schemas.openxmlformats.org/drawingml/2006/main">
                <a:gdLst>
                  <a:gd name="T1" fmla="*/ 0 w 21600"/>
                  <a:gd name="T2" fmla="*/ 0 h 21600"/>
                  <a:gd name="T3" fmla="*/ 21600 w 21600"/>
                  <a:gd name="T4" fmla="*/ 21600 h 21600"/>
                </a:gdLst>
                <a:rect l="T1" t="T2" r="T3" b="T4"/>
                <a:pathLst>
                  <a:path w="21600" h="21600">
                    <a:moveTo>
                      <a:pt x="1661" y="21600"/>
                    </a:moveTo>
                    <a:lnTo>
                      <a:pt x="0" y="19169"/>
                    </a:lnTo>
                    <a:lnTo>
                      <a:pt x="19107" y="0"/>
                    </a:lnTo>
                    <a:lnTo>
                      <a:pt x="21600" y="2430"/>
                    </a:lnTo>
                    <a:lnTo>
                      <a:pt x="1661"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1" name="曲线"/>
              <p:cNvSpPr>
                <a:spLocks xmlns:a="http://schemas.openxmlformats.org/drawingml/2006/main"/>
              </p:cNvSpPr>
              <p:nvPr/>
            </p:nvSpPr>
            <p:spPr>
              <a:xfrm xmlns:a="http://schemas.openxmlformats.org/drawingml/2006/main" rot="0">
                <a:off x="-7143" y="2662237"/>
                <a:ext cx="110728" cy="360759"/>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8116" y="21600"/>
                    </a:lnTo>
                    <a:lnTo>
                      <a:pt x="18116" y="5560"/>
                    </a:lnTo>
                    <a:lnTo>
                      <a:pt x="0" y="855"/>
                    </a:lnTo>
                    <a:lnTo>
                      <a:pt x="2787" y="0"/>
                    </a:lnTo>
                    <a:lnTo>
                      <a:pt x="21600" y="4918"/>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2" name="曲线"/>
              <p:cNvSpPr>
                <a:spLocks xmlns:a="http://schemas.openxmlformats.org/drawingml/2006/main"/>
              </p:cNvSpPr>
              <p:nvPr/>
            </p:nvSpPr>
            <p:spPr>
              <a:xfrm xmlns:a="http://schemas.openxmlformats.org/drawingml/2006/main" rot="0">
                <a:off x="96440" y="1037034"/>
                <a:ext cx="107156" cy="357187"/>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8720" y="21600"/>
                    </a:lnTo>
                    <a:lnTo>
                      <a:pt x="18720" y="6048"/>
                    </a:lnTo>
                    <a:lnTo>
                      <a:pt x="0" y="648"/>
                    </a:lnTo>
                    <a:lnTo>
                      <a:pt x="2160" y="0"/>
                    </a:lnTo>
                    <a:lnTo>
                      <a:pt x="21600" y="5832"/>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3" name="曲线"/>
              <p:cNvSpPr>
                <a:spLocks xmlns:a="http://schemas.openxmlformats.org/drawingml/2006/main"/>
              </p:cNvSpPr>
              <p:nvPr/>
            </p:nvSpPr>
            <p:spPr>
              <a:xfrm xmlns:a="http://schemas.openxmlformats.org/drawingml/2006/main" rot="0">
                <a:off x="153590" y="1387078"/>
                <a:ext cx="85724" cy="80962"/>
              </a:xfrm>
              <a:custGeom xmlns:a="http://schemas.openxmlformats.org/drawingml/2006/main">
                <a:gdLst>
                  <a:gd name="T1" fmla="*/ 0 w 21600"/>
                  <a:gd name="T2" fmla="*/ 0 h 21600"/>
                  <a:gd name="T3" fmla="*/ 21600 w 21600"/>
                  <a:gd name="T4" fmla="*/ 21600 h 21600"/>
                </a:gdLst>
                <a:rect l="T1" t="T2" r="T3" b="T4"/>
                <a:pathLst>
                  <a:path w="21600" h="21600">
                    <a:moveTo>
                      <a:pt x="10799" y="21600"/>
                    </a:moveTo>
                    <a:cubicBezTo>
                      <a:pt x="5400" y="21600"/>
                      <a:pt x="0" y="16904"/>
                      <a:pt x="0" y="11269"/>
                    </a:cubicBezTo>
                    <a:cubicBezTo>
                      <a:pt x="0" y="4695"/>
                      <a:pt x="5400" y="0"/>
                      <a:pt x="10799" y="0"/>
                    </a:cubicBezTo>
                    <a:cubicBezTo>
                      <a:pt x="16199" y="0"/>
                      <a:pt x="21600" y="4695"/>
                      <a:pt x="21600" y="11269"/>
                    </a:cubicBezTo>
                    <a:cubicBezTo>
                      <a:pt x="21600" y="16904"/>
                      <a:pt x="16199" y="21600"/>
                      <a:pt x="10799" y="21600"/>
                    </a:cubicBezTo>
                  </a:path>
                  <a:path w="21600" h="21600">
                    <a:moveTo>
                      <a:pt x="10799" y="3756"/>
                    </a:moveTo>
                    <a:cubicBezTo>
                      <a:pt x="7200" y="3756"/>
                      <a:pt x="3600" y="7513"/>
                      <a:pt x="3600" y="11269"/>
                    </a:cubicBezTo>
                    <a:cubicBezTo>
                      <a:pt x="3600" y="15026"/>
                      <a:pt x="7200" y="17843"/>
                      <a:pt x="10799" y="17843"/>
                    </a:cubicBezTo>
                    <a:cubicBezTo>
                      <a:pt x="14399" y="17843"/>
                      <a:pt x="18000" y="15026"/>
                      <a:pt x="18000" y="11269"/>
                    </a:cubicBezTo>
                    <a:cubicBezTo>
                      <a:pt x="18000" y="7513"/>
                      <a:pt x="14399" y="3756"/>
                      <a:pt x="10799" y="3756"/>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4" name="矩形"/>
              <p:cNvSpPr>
                <a:spLocks xmlns:a="http://schemas.openxmlformats.org/drawingml/2006/main"/>
              </p:cNvSpPr>
              <p:nvPr/>
            </p:nvSpPr>
            <p:spPr>
              <a:xfrm xmlns:a="http://schemas.openxmlformats.org/drawingml/2006/main" rot="0">
                <a:off x="100012" y="3496865"/>
                <a:ext cx="17774" cy="1635975"/>
              </a:xfrm>
              <a:prstGeom xmlns:a="http://schemas.openxmlformats.org/drawingml/2006/main" prst="rect"/>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12700" cmpd="sng" cap="flat">
                <a:noFill/>
                <a:prstDash val="solid"/>
                <a:round/>
              </a:ln>
            </p:spPr>
          </p:sp>
          <p:sp>
            <p:nvSpPr>
              <p:cNvPr id="225" name="曲线"/>
              <p:cNvSpPr>
                <a:spLocks xmlns:a="http://schemas.openxmlformats.org/drawingml/2006/main"/>
              </p:cNvSpPr>
              <p:nvPr/>
            </p:nvSpPr>
            <p:spPr>
              <a:xfrm xmlns:a="http://schemas.openxmlformats.org/drawingml/2006/main" rot="0">
                <a:off x="167877" y="3781424"/>
                <a:ext cx="277415" cy="1351359"/>
              </a:xfrm>
              <a:custGeom xmlns:a="http://schemas.openxmlformats.org/drawingml/2006/main">
                <a:gdLst>
                  <a:gd name="T1" fmla="*/ 0 w 21600"/>
                  <a:gd name="T2" fmla="*/ 0 h 21600"/>
                  <a:gd name="T3" fmla="*/ 21600 w 21600"/>
                  <a:gd name="T4" fmla="*/ 21600 h 21600"/>
                </a:gdLst>
                <a:rect l="T1" t="T2" r="T3" b="T4"/>
                <a:pathLst>
                  <a:path w="21600" h="21600">
                    <a:moveTo>
                      <a:pt x="1390" y="21600"/>
                    </a:moveTo>
                    <a:lnTo>
                      <a:pt x="0" y="21600"/>
                    </a:lnTo>
                    <a:lnTo>
                      <a:pt x="0" y="9800"/>
                    </a:lnTo>
                    <a:lnTo>
                      <a:pt x="0" y="9743"/>
                    </a:lnTo>
                    <a:lnTo>
                      <a:pt x="20209" y="0"/>
                    </a:lnTo>
                    <a:lnTo>
                      <a:pt x="21600" y="114"/>
                    </a:lnTo>
                    <a:lnTo>
                      <a:pt x="1390" y="9857"/>
                    </a:lnTo>
                    <a:lnTo>
                      <a:pt x="139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6" name="曲线"/>
              <p:cNvSpPr>
                <a:spLocks xmlns:a="http://schemas.openxmlformats.org/drawingml/2006/main"/>
              </p:cNvSpPr>
              <p:nvPr/>
            </p:nvSpPr>
            <p:spPr>
              <a:xfrm xmlns:a="http://schemas.openxmlformats.org/drawingml/2006/main" rot="0">
                <a:off x="39290" y="3361134"/>
                <a:ext cx="142875" cy="14287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799"/>
                    </a:cubicBezTo>
                    <a:cubicBezTo>
                      <a:pt x="0" y="4859"/>
                      <a:pt x="4860" y="0"/>
                      <a:pt x="10800" y="0"/>
                    </a:cubicBezTo>
                    <a:cubicBezTo>
                      <a:pt x="16740" y="0"/>
                      <a:pt x="21600" y="4859"/>
                      <a:pt x="21600" y="10799"/>
                    </a:cubicBezTo>
                    <a:cubicBezTo>
                      <a:pt x="21600" y="16740"/>
                      <a:pt x="16740" y="21600"/>
                      <a:pt x="10800" y="21600"/>
                    </a:cubicBezTo>
                  </a:path>
                  <a:path w="21600" h="21600">
                    <a:moveTo>
                      <a:pt x="10800" y="2160"/>
                    </a:moveTo>
                    <a:cubicBezTo>
                      <a:pt x="5939" y="2160"/>
                      <a:pt x="2160" y="5940"/>
                      <a:pt x="2160" y="10799"/>
                    </a:cubicBezTo>
                    <a:cubicBezTo>
                      <a:pt x="2160" y="15659"/>
                      <a:pt x="5939" y="19439"/>
                      <a:pt x="10800" y="19439"/>
                    </a:cubicBezTo>
                    <a:cubicBezTo>
                      <a:pt x="15119" y="19439"/>
                      <a:pt x="19440" y="15659"/>
                      <a:pt x="19440" y="10799"/>
                    </a:cubicBezTo>
                    <a:cubicBezTo>
                      <a:pt x="19440" y="5940"/>
                      <a:pt x="15119"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7" name="曲线"/>
              <p:cNvSpPr>
                <a:spLocks xmlns:a="http://schemas.openxmlformats.org/drawingml/2006/main"/>
              </p:cNvSpPr>
              <p:nvPr/>
            </p:nvSpPr>
            <p:spPr>
              <a:xfrm xmlns:a="http://schemas.openxmlformats.org/drawingml/2006/main" rot="0">
                <a:off x="-10716" y="4220766"/>
                <a:ext cx="64293" cy="912018"/>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lnTo>
                      <a:pt x="14400" y="21600"/>
                    </a:lnTo>
                    <a:lnTo>
                      <a:pt x="14400" y="4201"/>
                    </a:lnTo>
                    <a:lnTo>
                      <a:pt x="0" y="84"/>
                    </a:lnTo>
                    <a:lnTo>
                      <a:pt x="7200" y="0"/>
                    </a:lnTo>
                    <a:lnTo>
                      <a:pt x="21600" y="4116"/>
                    </a:lnTo>
                    <a:lnTo>
                      <a:pt x="21600"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8" name="曲线"/>
              <p:cNvSpPr>
                <a:spLocks xmlns:a="http://schemas.openxmlformats.org/drawingml/2006/main"/>
              </p:cNvSpPr>
              <p:nvPr/>
            </p:nvSpPr>
            <p:spPr>
              <a:xfrm xmlns:a="http://schemas.openxmlformats.org/drawingml/2006/main" rot="0">
                <a:off x="395287" y="3650455"/>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799"/>
                    </a:cubicBezTo>
                    <a:cubicBezTo>
                      <a:pt x="0" y="4860"/>
                      <a:pt x="4859" y="0"/>
                      <a:pt x="10800" y="0"/>
                    </a:cubicBezTo>
                    <a:cubicBezTo>
                      <a:pt x="16740" y="0"/>
                      <a:pt x="21600" y="4860"/>
                      <a:pt x="21600" y="10799"/>
                    </a:cubicBezTo>
                    <a:cubicBezTo>
                      <a:pt x="21600" y="16740"/>
                      <a:pt x="16740" y="21600"/>
                      <a:pt x="10800" y="21600"/>
                    </a:cubicBezTo>
                  </a:path>
                  <a:path w="21600" h="21600">
                    <a:moveTo>
                      <a:pt x="10800" y="2159"/>
                    </a:moveTo>
                    <a:cubicBezTo>
                      <a:pt x="5939" y="2159"/>
                      <a:pt x="2160" y="5939"/>
                      <a:pt x="2160" y="10799"/>
                    </a:cubicBezTo>
                    <a:cubicBezTo>
                      <a:pt x="2160" y="15660"/>
                      <a:pt x="5939" y="19439"/>
                      <a:pt x="10800" y="19439"/>
                    </a:cubicBezTo>
                    <a:cubicBezTo>
                      <a:pt x="15660" y="19439"/>
                      <a:pt x="19440" y="15660"/>
                      <a:pt x="19440" y="10799"/>
                    </a:cubicBezTo>
                    <a:cubicBezTo>
                      <a:pt x="19440" y="5939"/>
                      <a:pt x="15660" y="2159"/>
                      <a:pt x="10800" y="2159"/>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29" name="曲线"/>
              <p:cNvSpPr>
                <a:spLocks xmlns:a="http://schemas.openxmlformats.org/drawingml/2006/main"/>
              </p:cNvSpPr>
              <p:nvPr/>
            </p:nvSpPr>
            <p:spPr>
              <a:xfrm xmlns:a="http://schemas.openxmlformats.org/drawingml/2006/main" rot="0">
                <a:off x="232171" y="4067174"/>
                <a:ext cx="280987" cy="1069181"/>
              </a:xfrm>
              <a:custGeom xmlns:a="http://schemas.openxmlformats.org/drawingml/2006/main">
                <a:gdLst>
                  <a:gd name="T1" fmla="*/ 0 w 21600"/>
                  <a:gd name="T2" fmla="*/ 0 h 21600"/>
                  <a:gd name="T3" fmla="*/ 21600 w 21600"/>
                  <a:gd name="T4" fmla="*/ 21600 h 21600"/>
                </a:gdLst>
                <a:rect l="T1" t="T2" r="T3" b="T4"/>
                <a:pathLst>
                  <a:path w="21600" h="21600">
                    <a:moveTo>
                      <a:pt x="1647" y="21600"/>
                    </a:moveTo>
                    <a:lnTo>
                      <a:pt x="0" y="21600"/>
                    </a:lnTo>
                    <a:lnTo>
                      <a:pt x="0" y="12387"/>
                    </a:lnTo>
                    <a:lnTo>
                      <a:pt x="274" y="12315"/>
                    </a:lnTo>
                    <a:lnTo>
                      <a:pt x="20227" y="0"/>
                    </a:lnTo>
                    <a:lnTo>
                      <a:pt x="21600" y="144"/>
                    </a:lnTo>
                    <a:lnTo>
                      <a:pt x="1647" y="12459"/>
                    </a:lnTo>
                    <a:lnTo>
                      <a:pt x="1647"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0" name="曲线"/>
              <p:cNvSpPr>
                <a:spLocks xmlns:a="http://schemas.openxmlformats.org/drawingml/2006/main"/>
              </p:cNvSpPr>
              <p:nvPr/>
            </p:nvSpPr>
            <p:spPr>
              <a:xfrm xmlns:a="http://schemas.openxmlformats.org/drawingml/2006/main" rot="0">
                <a:off x="427434" y="4458890"/>
                <a:ext cx="114300" cy="684609"/>
              </a:xfrm>
              <a:custGeom xmlns:a="http://schemas.openxmlformats.org/drawingml/2006/main">
                <a:gdLst>
                  <a:gd name="T1" fmla="*/ 0 w 21600"/>
                  <a:gd name="T2" fmla="*/ 0 h 21600"/>
                  <a:gd name="T3" fmla="*/ 21600 w 21600"/>
                  <a:gd name="T4" fmla="*/ 21600 h 21600"/>
                </a:gdLst>
                <a:rect l="T1" t="T2" r="T3" b="T4"/>
                <a:pathLst>
                  <a:path w="21600" h="21600">
                    <a:moveTo>
                      <a:pt x="3374" y="21600"/>
                    </a:moveTo>
                    <a:lnTo>
                      <a:pt x="0" y="21374"/>
                    </a:lnTo>
                    <a:lnTo>
                      <a:pt x="18225" y="14387"/>
                    </a:lnTo>
                    <a:lnTo>
                      <a:pt x="18225" y="0"/>
                    </a:lnTo>
                    <a:lnTo>
                      <a:pt x="21600" y="0"/>
                    </a:lnTo>
                    <a:lnTo>
                      <a:pt x="21600" y="14500"/>
                    </a:lnTo>
                    <a:lnTo>
                      <a:pt x="3374"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1" name="曲线"/>
              <p:cNvSpPr>
                <a:spLocks xmlns:a="http://schemas.openxmlformats.org/drawingml/2006/main"/>
              </p:cNvSpPr>
              <p:nvPr/>
            </p:nvSpPr>
            <p:spPr>
              <a:xfrm xmlns:a="http://schemas.openxmlformats.org/drawingml/2006/main" rot="0">
                <a:off x="459581" y="3935015"/>
                <a:ext cx="142875" cy="14287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39" y="0"/>
                      <a:pt x="21600" y="4859"/>
                      <a:pt x="21600" y="10800"/>
                    </a:cubicBezTo>
                    <a:cubicBezTo>
                      <a:pt x="21600" y="16740"/>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2" name="曲线"/>
              <p:cNvSpPr>
                <a:spLocks xmlns:a="http://schemas.openxmlformats.org/drawingml/2006/main"/>
              </p:cNvSpPr>
              <p:nvPr/>
            </p:nvSpPr>
            <p:spPr>
              <a:xfrm xmlns:a="http://schemas.openxmlformats.org/drawingml/2006/main" rot="0">
                <a:off x="459581" y="4323159"/>
                <a:ext cx="142875" cy="142875"/>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3" name="曲线"/>
              <p:cNvSpPr>
                <a:spLocks xmlns:a="http://schemas.openxmlformats.org/drawingml/2006/main"/>
              </p:cNvSpPr>
              <p:nvPr/>
            </p:nvSpPr>
            <p:spPr>
              <a:xfrm xmlns:a="http://schemas.openxmlformats.org/drawingml/2006/main" rot="0">
                <a:off x="502443" y="4748212"/>
                <a:ext cx="313134" cy="388143"/>
              </a:xfrm>
              <a:custGeom xmlns:a="http://schemas.openxmlformats.org/drawingml/2006/main">
                <a:gdLst>
                  <a:gd name="T1" fmla="*/ 0 w 21600"/>
                  <a:gd name="T2" fmla="*/ 0 h 21600"/>
                  <a:gd name="T3" fmla="*/ 21600 w 21600"/>
                  <a:gd name="T4" fmla="*/ 21600 h 21600"/>
                </a:gdLst>
                <a:rect l="T1" t="T2" r="T3" b="T4"/>
                <a:pathLst>
                  <a:path w="21600" h="21600">
                    <a:moveTo>
                      <a:pt x="1231" y="21600"/>
                    </a:moveTo>
                    <a:lnTo>
                      <a:pt x="0" y="21202"/>
                    </a:lnTo>
                    <a:lnTo>
                      <a:pt x="3695" y="13649"/>
                    </a:lnTo>
                    <a:lnTo>
                      <a:pt x="3942" y="13649"/>
                    </a:lnTo>
                    <a:lnTo>
                      <a:pt x="20860" y="0"/>
                    </a:lnTo>
                    <a:lnTo>
                      <a:pt x="21600" y="795"/>
                    </a:lnTo>
                    <a:lnTo>
                      <a:pt x="4927" y="14245"/>
                    </a:lnTo>
                    <a:lnTo>
                      <a:pt x="1231"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4" name="曲线"/>
              <p:cNvSpPr>
                <a:spLocks xmlns:a="http://schemas.openxmlformats.org/drawingml/2006/main"/>
              </p:cNvSpPr>
              <p:nvPr/>
            </p:nvSpPr>
            <p:spPr>
              <a:xfrm xmlns:a="http://schemas.openxmlformats.org/drawingml/2006/main" rot="0">
                <a:off x="787002" y="4666059"/>
                <a:ext cx="117872" cy="110728"/>
              </a:xfrm>
              <a:custGeom xmlns:a="http://schemas.openxmlformats.org/drawingml/2006/main">
                <a:gdLst>
                  <a:gd name="T1" fmla="*/ 0 w 21600"/>
                  <a:gd name="T2" fmla="*/ 0 h 21600"/>
                  <a:gd name="T3" fmla="*/ 21600 w 21600"/>
                  <a:gd name="T4" fmla="*/ 21600 h 21600"/>
                </a:gdLst>
                <a:rect l="T1" t="T2" r="T3" b="T4"/>
                <a:pathLst>
                  <a:path w="21600" h="21600">
                    <a:moveTo>
                      <a:pt x="10472" y="21600"/>
                    </a:moveTo>
                    <a:cubicBezTo>
                      <a:pt x="7854" y="21600"/>
                      <a:pt x="5236" y="20206"/>
                      <a:pt x="3272" y="18116"/>
                    </a:cubicBezTo>
                    <a:cubicBezTo>
                      <a:pt x="1309" y="16722"/>
                      <a:pt x="0" y="13935"/>
                      <a:pt x="0" y="10451"/>
                    </a:cubicBezTo>
                    <a:cubicBezTo>
                      <a:pt x="0" y="7664"/>
                      <a:pt x="1309" y="4877"/>
                      <a:pt x="3272" y="2787"/>
                    </a:cubicBezTo>
                    <a:cubicBezTo>
                      <a:pt x="5236" y="696"/>
                      <a:pt x="7854" y="0"/>
                      <a:pt x="10472" y="0"/>
                    </a:cubicBezTo>
                    <a:cubicBezTo>
                      <a:pt x="13090" y="0"/>
                      <a:pt x="15709" y="696"/>
                      <a:pt x="17672" y="2787"/>
                    </a:cubicBezTo>
                    <a:cubicBezTo>
                      <a:pt x="21600" y="6967"/>
                      <a:pt x="21600" y="13935"/>
                      <a:pt x="17672" y="18116"/>
                    </a:cubicBezTo>
                    <a:cubicBezTo>
                      <a:pt x="15709" y="20206"/>
                      <a:pt x="13090" y="21600"/>
                      <a:pt x="10472" y="21600"/>
                    </a:cubicBezTo>
                  </a:path>
                  <a:path w="21600" h="21600">
                    <a:moveTo>
                      <a:pt x="10472" y="2787"/>
                    </a:moveTo>
                    <a:cubicBezTo>
                      <a:pt x="8509" y="2787"/>
                      <a:pt x="6545" y="3483"/>
                      <a:pt x="5236" y="4877"/>
                    </a:cubicBezTo>
                    <a:cubicBezTo>
                      <a:pt x="3927" y="6270"/>
                      <a:pt x="2618" y="8361"/>
                      <a:pt x="2618" y="10451"/>
                    </a:cubicBezTo>
                    <a:cubicBezTo>
                      <a:pt x="2618" y="13238"/>
                      <a:pt x="3927" y="14632"/>
                      <a:pt x="5236" y="16722"/>
                    </a:cubicBezTo>
                    <a:cubicBezTo>
                      <a:pt x="6545" y="18116"/>
                      <a:pt x="8509" y="18812"/>
                      <a:pt x="10472" y="18812"/>
                    </a:cubicBezTo>
                    <a:cubicBezTo>
                      <a:pt x="12436" y="18812"/>
                      <a:pt x="14400" y="18116"/>
                      <a:pt x="15709" y="16722"/>
                    </a:cubicBezTo>
                    <a:cubicBezTo>
                      <a:pt x="18981" y="13238"/>
                      <a:pt x="18981" y="8361"/>
                      <a:pt x="15709" y="4877"/>
                    </a:cubicBezTo>
                    <a:cubicBezTo>
                      <a:pt x="14400" y="3483"/>
                      <a:pt x="12436" y="2787"/>
                      <a:pt x="10472" y="2787"/>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grpSp>
        <p:grpSp>
          <p:nvGrpSpPr>
            <p:cNvPr id="246" name="组合"/>
            <p:cNvGrpSpPr>
              <a:grpSpLocks xmlns:a="http://schemas.openxmlformats.org/drawingml/2006/main"/>
            </p:cNvGrpSpPr>
            <p:nvPr/>
          </p:nvGrpSpPr>
          <p:grpSpPr>
            <a:xfrm xmlns:a="http://schemas.openxmlformats.org/drawingml/2006/main">
              <a:off x="8523684" y="0"/>
              <a:ext cx="506016" cy="5136356"/>
              <a:chOff x="8523684" y="0"/>
              <a:chExt cx="506016" cy="5136356"/>
            </a:xfrm>
          </p:grpSpPr>
          <p:sp>
            <p:nvSpPr>
              <p:cNvPr id="236" name="曲线"/>
              <p:cNvSpPr>
                <a:spLocks xmlns:a="http://schemas.openxmlformats.org/drawingml/2006/main"/>
              </p:cNvSpPr>
              <p:nvPr/>
            </p:nvSpPr>
            <p:spPr>
              <a:xfrm xmlns:a="http://schemas.openxmlformats.org/drawingml/2006/main" rot="0">
                <a:off x="8612981" y="0"/>
                <a:ext cx="313134" cy="384572"/>
              </a:xfrm>
              <a:custGeom xmlns:a="http://schemas.openxmlformats.org/drawingml/2006/main">
                <a:gdLst>
                  <a:gd name="T1" fmla="*/ 0 w 21600"/>
                  <a:gd name="T2" fmla="*/ 0 h 21600"/>
                  <a:gd name="T3" fmla="*/ 21600 w 21600"/>
                  <a:gd name="T4" fmla="*/ 21600 h 21600"/>
                </a:gdLst>
                <a:rect l="T1" t="T2" r="T3" b="T4"/>
                <a:pathLst>
                  <a:path w="21600" h="21600">
                    <a:moveTo>
                      <a:pt x="985" y="21600"/>
                    </a:moveTo>
                    <a:lnTo>
                      <a:pt x="0" y="20998"/>
                    </a:lnTo>
                    <a:lnTo>
                      <a:pt x="16672" y="7222"/>
                    </a:lnTo>
                    <a:lnTo>
                      <a:pt x="20368" y="0"/>
                    </a:lnTo>
                    <a:lnTo>
                      <a:pt x="21600" y="401"/>
                    </a:lnTo>
                    <a:lnTo>
                      <a:pt x="17904" y="7824"/>
                    </a:lnTo>
                    <a:lnTo>
                      <a:pt x="17904" y="7824"/>
                    </a:lnTo>
                    <a:lnTo>
                      <a:pt x="985"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7" name="曲线"/>
              <p:cNvSpPr>
                <a:spLocks xmlns:a="http://schemas.openxmlformats.org/drawingml/2006/main"/>
              </p:cNvSpPr>
              <p:nvPr/>
            </p:nvSpPr>
            <p:spPr>
              <a:xfrm xmlns:a="http://schemas.openxmlformats.org/drawingml/2006/main" rot="0">
                <a:off x="8523684" y="355997"/>
                <a:ext cx="117871" cy="114299"/>
              </a:xfrm>
              <a:custGeom xmlns:a="http://schemas.openxmlformats.org/drawingml/2006/main">
                <a:gdLst>
                  <a:gd name="T1" fmla="*/ 0 w 21600"/>
                  <a:gd name="T2" fmla="*/ 0 h 21600"/>
                  <a:gd name="T3" fmla="*/ 21600 w 21600"/>
                  <a:gd name="T4" fmla="*/ 21600 h 21600"/>
                </a:gdLst>
                <a:rect l="T1" t="T2" r="T3" b="T4"/>
                <a:pathLst>
                  <a:path w="21600" h="21600">
                    <a:moveTo>
                      <a:pt x="11127" y="21600"/>
                    </a:moveTo>
                    <a:cubicBezTo>
                      <a:pt x="8509" y="21600"/>
                      <a:pt x="5891" y="20250"/>
                      <a:pt x="3927" y="18225"/>
                    </a:cubicBezTo>
                    <a:cubicBezTo>
                      <a:pt x="0" y="14175"/>
                      <a:pt x="0" y="7424"/>
                      <a:pt x="3927" y="3374"/>
                    </a:cubicBezTo>
                    <a:cubicBezTo>
                      <a:pt x="5891" y="1350"/>
                      <a:pt x="8509" y="0"/>
                      <a:pt x="11127" y="0"/>
                    </a:cubicBezTo>
                    <a:cubicBezTo>
                      <a:pt x="13745" y="0"/>
                      <a:pt x="16363" y="1350"/>
                      <a:pt x="18327" y="3374"/>
                    </a:cubicBezTo>
                    <a:cubicBezTo>
                      <a:pt x="20290" y="5400"/>
                      <a:pt x="21600" y="8100"/>
                      <a:pt x="21600" y="10799"/>
                    </a:cubicBezTo>
                    <a:cubicBezTo>
                      <a:pt x="21600" y="13499"/>
                      <a:pt x="20290" y="16199"/>
                      <a:pt x="18327" y="18225"/>
                    </a:cubicBezTo>
                    <a:cubicBezTo>
                      <a:pt x="16363" y="20250"/>
                      <a:pt x="13745" y="21600"/>
                      <a:pt x="11127" y="21600"/>
                    </a:cubicBezTo>
                  </a:path>
                  <a:path w="21600" h="21600">
                    <a:moveTo>
                      <a:pt x="11127" y="2700"/>
                    </a:moveTo>
                    <a:cubicBezTo>
                      <a:pt x="9163" y="2700"/>
                      <a:pt x="7200" y="4050"/>
                      <a:pt x="5891" y="5400"/>
                    </a:cubicBezTo>
                    <a:cubicBezTo>
                      <a:pt x="2618" y="8100"/>
                      <a:pt x="2618" y="13499"/>
                      <a:pt x="5891" y="16199"/>
                    </a:cubicBezTo>
                    <a:cubicBezTo>
                      <a:pt x="7200" y="18225"/>
                      <a:pt x="9163" y="18899"/>
                      <a:pt x="11127" y="18899"/>
                    </a:cubicBezTo>
                    <a:cubicBezTo>
                      <a:pt x="13090" y="18899"/>
                      <a:pt x="15054" y="18225"/>
                      <a:pt x="17018" y="16199"/>
                    </a:cubicBezTo>
                    <a:cubicBezTo>
                      <a:pt x="19636" y="13499"/>
                      <a:pt x="19636" y="8100"/>
                      <a:pt x="17018" y="5400"/>
                    </a:cubicBezTo>
                    <a:cubicBezTo>
                      <a:pt x="15054" y="4050"/>
                      <a:pt x="13090" y="2700"/>
                      <a:pt x="11127" y="270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8" name="曲线"/>
              <p:cNvSpPr>
                <a:spLocks xmlns:a="http://schemas.openxmlformats.org/drawingml/2006/main"/>
              </p:cNvSpPr>
              <p:nvPr/>
            </p:nvSpPr>
            <p:spPr>
              <a:xfrm xmlns:a="http://schemas.openxmlformats.org/drawingml/2006/main" rot="0">
                <a:off x="8723708" y="1154906"/>
                <a:ext cx="141685" cy="14287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5939" y="2160"/>
                      <a:pt x="2160" y="5940"/>
                      <a:pt x="2160" y="10800"/>
                    </a:cubicBezTo>
                    <a:cubicBezTo>
                      <a:pt x="2160" y="15659"/>
                      <a:pt x="5939" y="19440"/>
                      <a:pt x="10800" y="19440"/>
                    </a:cubicBezTo>
                    <a:cubicBezTo>
                      <a:pt x="15660" y="19440"/>
                      <a:pt x="19439" y="15659"/>
                      <a:pt x="19439" y="10800"/>
                    </a:cubicBezTo>
                    <a:cubicBezTo>
                      <a:pt x="19439" y="5940"/>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39" name="曲线"/>
              <p:cNvSpPr>
                <a:spLocks xmlns:a="http://schemas.openxmlformats.org/drawingml/2006/main"/>
              </p:cNvSpPr>
              <p:nvPr/>
            </p:nvSpPr>
            <p:spPr>
              <a:xfrm xmlns:a="http://schemas.openxmlformats.org/drawingml/2006/main" rot="0">
                <a:off x="8648699" y="4270771"/>
                <a:ext cx="223838" cy="865584"/>
              </a:xfrm>
              <a:custGeom xmlns:a="http://schemas.openxmlformats.org/drawingml/2006/main">
                <a:gdLst>
                  <a:gd name="T1" fmla="*/ 0 w 21600"/>
                  <a:gd name="T2" fmla="*/ 0 h 21600"/>
                  <a:gd name="T3" fmla="*/ 21600 w 21600"/>
                  <a:gd name="T4" fmla="*/ 21600 h 21600"/>
                </a:gdLst>
                <a:rect l="T1" t="T2" r="T3" b="T4"/>
                <a:pathLst>
                  <a:path w="21600" h="21600">
                    <a:moveTo>
                      <a:pt x="1723" y="21600"/>
                    </a:moveTo>
                    <a:lnTo>
                      <a:pt x="0" y="21600"/>
                    </a:lnTo>
                    <a:lnTo>
                      <a:pt x="0" y="12092"/>
                    </a:lnTo>
                    <a:lnTo>
                      <a:pt x="0" y="12092"/>
                    </a:lnTo>
                    <a:lnTo>
                      <a:pt x="20221" y="0"/>
                    </a:lnTo>
                    <a:lnTo>
                      <a:pt x="21600" y="178"/>
                    </a:lnTo>
                    <a:lnTo>
                      <a:pt x="1723" y="12181"/>
                    </a:lnTo>
                    <a:lnTo>
                      <a:pt x="1723"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40" name="曲线"/>
              <p:cNvSpPr>
                <a:spLocks xmlns:a="http://schemas.openxmlformats.org/drawingml/2006/main"/>
              </p:cNvSpPr>
              <p:nvPr/>
            </p:nvSpPr>
            <p:spPr>
              <a:xfrm xmlns:a="http://schemas.openxmlformats.org/drawingml/2006/main" rot="0">
                <a:off x="8829674" y="4163615"/>
                <a:ext cx="117871" cy="116681"/>
              </a:xfrm>
              <a:custGeom xmlns:a="http://schemas.openxmlformats.org/drawingml/2006/main">
                <a:gdLst>
                  <a:gd name="T1" fmla="*/ 0 w 21600"/>
                  <a:gd name="T2" fmla="*/ 0 h 21600"/>
                  <a:gd name="T3" fmla="*/ 21600 w 21600"/>
                  <a:gd name="T4" fmla="*/ 21600 h 21600"/>
                </a:gdLst>
                <a:rect l="T1" t="T2" r="T3" b="T4"/>
                <a:pathLst>
                  <a:path w="21600" h="21600">
                    <a:moveTo>
                      <a:pt x="11127" y="21600"/>
                    </a:moveTo>
                    <a:cubicBezTo>
                      <a:pt x="5236" y="21600"/>
                      <a:pt x="0" y="16363"/>
                      <a:pt x="0" y="10472"/>
                    </a:cubicBezTo>
                    <a:cubicBezTo>
                      <a:pt x="0" y="4581"/>
                      <a:pt x="5236" y="0"/>
                      <a:pt x="11127" y="0"/>
                    </a:cubicBezTo>
                    <a:cubicBezTo>
                      <a:pt x="17018" y="0"/>
                      <a:pt x="21600" y="4581"/>
                      <a:pt x="21600" y="10472"/>
                    </a:cubicBezTo>
                    <a:cubicBezTo>
                      <a:pt x="21600" y="16363"/>
                      <a:pt x="17018" y="21600"/>
                      <a:pt x="11127" y="21600"/>
                    </a:cubicBezTo>
                  </a:path>
                  <a:path w="21600" h="21600">
                    <a:moveTo>
                      <a:pt x="11127" y="2618"/>
                    </a:moveTo>
                    <a:cubicBezTo>
                      <a:pt x="6545" y="2618"/>
                      <a:pt x="2618" y="5890"/>
                      <a:pt x="2618" y="10472"/>
                    </a:cubicBezTo>
                    <a:cubicBezTo>
                      <a:pt x="2618" y="15054"/>
                      <a:pt x="6545" y="18981"/>
                      <a:pt x="11127" y="18981"/>
                    </a:cubicBezTo>
                    <a:cubicBezTo>
                      <a:pt x="15054" y="18981"/>
                      <a:pt x="18981" y="15054"/>
                      <a:pt x="18981" y="10472"/>
                    </a:cubicBezTo>
                    <a:cubicBezTo>
                      <a:pt x="18981" y="5890"/>
                      <a:pt x="15054" y="2618"/>
                      <a:pt x="11127" y="2618"/>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41" name="曲线"/>
              <p:cNvSpPr>
                <a:spLocks xmlns:a="http://schemas.openxmlformats.org/drawingml/2006/main"/>
              </p:cNvSpPr>
              <p:nvPr/>
            </p:nvSpPr>
            <p:spPr>
              <a:xfrm xmlns:a="http://schemas.openxmlformats.org/drawingml/2006/main" rot="0">
                <a:off x="8783239" y="3572"/>
                <a:ext cx="228600" cy="1158478"/>
              </a:xfrm>
              <a:custGeom xmlns:a="http://schemas.openxmlformats.org/drawingml/2006/main">
                <a:gdLst>
                  <a:gd name="T1" fmla="*/ 0 w 21600"/>
                  <a:gd name="T2" fmla="*/ 0 h 21600"/>
                  <a:gd name="T3" fmla="*/ 21600 w 21600"/>
                  <a:gd name="T4" fmla="*/ 21600 h 21600"/>
                </a:gdLst>
                <a:rect l="T1" t="T2" r="T3" b="T4"/>
                <a:pathLst>
                  <a:path w="21600" h="21600">
                    <a:moveTo>
                      <a:pt x="1687" y="21600"/>
                    </a:moveTo>
                    <a:lnTo>
                      <a:pt x="0" y="21600"/>
                    </a:lnTo>
                    <a:lnTo>
                      <a:pt x="0" y="17537"/>
                    </a:lnTo>
                    <a:lnTo>
                      <a:pt x="19575" y="13630"/>
                    </a:lnTo>
                    <a:lnTo>
                      <a:pt x="19575" y="0"/>
                    </a:lnTo>
                    <a:lnTo>
                      <a:pt x="21600" y="0"/>
                    </a:lnTo>
                    <a:lnTo>
                      <a:pt x="21600" y="13763"/>
                    </a:lnTo>
                    <a:lnTo>
                      <a:pt x="1687" y="17670"/>
                    </a:lnTo>
                    <a:lnTo>
                      <a:pt x="1687"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42" name="曲线"/>
              <p:cNvSpPr>
                <a:spLocks xmlns:a="http://schemas.openxmlformats.org/drawingml/2006/main"/>
              </p:cNvSpPr>
              <p:nvPr/>
            </p:nvSpPr>
            <p:spPr>
              <a:xfrm xmlns:a="http://schemas.openxmlformats.org/drawingml/2006/main" rot="0">
                <a:off x="8727281" y="3650455"/>
                <a:ext cx="141685" cy="141684"/>
              </a:xfrm>
              <a:custGeom xmlns:a="http://schemas.openxmlformats.org/drawingml/2006/main">
                <a:gdLst>
                  <a:gd name="T1" fmla="*/ 0 w 21600"/>
                  <a:gd name="T2" fmla="*/ 0 h 21600"/>
                  <a:gd name="T3" fmla="*/ 21600 w 21600"/>
                  <a:gd name="T4" fmla="*/ 21600 h 21600"/>
                </a:gdLst>
                <a:rect l="T1" t="T2" r="T3" b="T4"/>
                <a:pathLst>
                  <a:path w="21600" h="21600">
                    <a:moveTo>
                      <a:pt x="10799" y="21600"/>
                    </a:moveTo>
                    <a:cubicBezTo>
                      <a:pt x="4859" y="21600"/>
                      <a:pt x="0" y="16740"/>
                      <a:pt x="0" y="10799"/>
                    </a:cubicBezTo>
                    <a:cubicBezTo>
                      <a:pt x="0" y="4860"/>
                      <a:pt x="4859" y="0"/>
                      <a:pt x="10799" y="0"/>
                    </a:cubicBezTo>
                    <a:cubicBezTo>
                      <a:pt x="16740" y="0"/>
                      <a:pt x="21600" y="4860"/>
                      <a:pt x="21600" y="10799"/>
                    </a:cubicBezTo>
                    <a:cubicBezTo>
                      <a:pt x="21600" y="16740"/>
                      <a:pt x="16740" y="21600"/>
                      <a:pt x="10799" y="21600"/>
                    </a:cubicBezTo>
                  </a:path>
                  <a:path w="21600" h="21600">
                    <a:moveTo>
                      <a:pt x="10799" y="2159"/>
                    </a:moveTo>
                    <a:cubicBezTo>
                      <a:pt x="5939" y="2159"/>
                      <a:pt x="2160" y="5939"/>
                      <a:pt x="2160" y="10799"/>
                    </a:cubicBezTo>
                    <a:cubicBezTo>
                      <a:pt x="2160" y="15660"/>
                      <a:pt x="5939" y="19439"/>
                      <a:pt x="10799" y="19439"/>
                    </a:cubicBezTo>
                    <a:cubicBezTo>
                      <a:pt x="15660" y="19439"/>
                      <a:pt x="19439" y="15660"/>
                      <a:pt x="19439" y="10799"/>
                    </a:cubicBezTo>
                    <a:cubicBezTo>
                      <a:pt x="19439" y="5939"/>
                      <a:pt x="15660" y="2159"/>
                      <a:pt x="10799" y="2159"/>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43" name="曲线"/>
              <p:cNvSpPr>
                <a:spLocks xmlns:a="http://schemas.openxmlformats.org/drawingml/2006/main"/>
              </p:cNvSpPr>
              <p:nvPr/>
            </p:nvSpPr>
            <p:spPr>
              <a:xfrm xmlns:a="http://schemas.openxmlformats.org/drawingml/2006/main" rot="0">
                <a:off x="8580834" y="3784996"/>
                <a:ext cx="230981" cy="1351359"/>
              </a:xfrm>
              <a:custGeom xmlns:a="http://schemas.openxmlformats.org/drawingml/2006/main">
                <a:gdLst>
                  <a:gd name="T1" fmla="*/ 0 w 21600"/>
                  <a:gd name="T2" fmla="*/ 0 h 21600"/>
                  <a:gd name="T3" fmla="*/ 21600 w 21600"/>
                  <a:gd name="T4" fmla="*/ 21600 h 21600"/>
                </a:gdLst>
                <a:rect l="T1" t="T2" r="T3" b="T4"/>
                <a:pathLst>
                  <a:path w="21600" h="21600">
                    <a:moveTo>
                      <a:pt x="2004" y="21600"/>
                    </a:moveTo>
                    <a:lnTo>
                      <a:pt x="0" y="21600"/>
                    </a:lnTo>
                    <a:lnTo>
                      <a:pt x="0" y="6736"/>
                    </a:lnTo>
                    <a:lnTo>
                      <a:pt x="19595" y="3368"/>
                    </a:lnTo>
                    <a:lnTo>
                      <a:pt x="19595" y="0"/>
                    </a:lnTo>
                    <a:lnTo>
                      <a:pt x="21600" y="0"/>
                    </a:lnTo>
                    <a:lnTo>
                      <a:pt x="21600" y="3482"/>
                    </a:lnTo>
                    <a:lnTo>
                      <a:pt x="2004" y="6851"/>
                    </a:lnTo>
                    <a:lnTo>
                      <a:pt x="2004" y="21600"/>
                    </a:ln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44" name="曲线"/>
              <p:cNvSpPr>
                <a:spLocks xmlns:a="http://schemas.openxmlformats.org/drawingml/2006/main"/>
              </p:cNvSpPr>
              <p:nvPr/>
            </p:nvSpPr>
            <p:spPr>
              <a:xfrm xmlns:a="http://schemas.openxmlformats.org/drawingml/2006/main" rot="0">
                <a:off x="8886825" y="4812506"/>
                <a:ext cx="142875" cy="141684"/>
              </a:xfrm>
              <a:custGeom xmlns:a="http://schemas.openxmlformats.org/drawingml/2006/main">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6479" y="2160"/>
                      <a:pt x="2159" y="5939"/>
                      <a:pt x="2159" y="10800"/>
                    </a:cubicBezTo>
                    <a:cubicBezTo>
                      <a:pt x="2159" y="15660"/>
                      <a:pt x="6479" y="19439"/>
                      <a:pt x="10800" y="19439"/>
                    </a:cubicBezTo>
                    <a:cubicBezTo>
                      <a:pt x="15660" y="19439"/>
                      <a:pt x="19440" y="15660"/>
                      <a:pt x="19440" y="10800"/>
                    </a:cubicBezTo>
                    <a:cubicBezTo>
                      <a:pt x="19440" y="5939"/>
                      <a:pt x="15660" y="2160"/>
                      <a:pt x="10800" y="2160"/>
                    </a:cubicBezTo>
                    <a:close/>
                  </a:path>
                </a:pathLst>
              </a:custGeom>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cmpd="sng" cap="flat">
                <a:noFill/>
                <a:prstDash val="solid"/>
                <a:round/>
              </a:ln>
            </p:spPr>
          </p:sp>
          <p:sp>
            <p:nvSpPr>
              <p:cNvPr id="245" name="矩形"/>
              <p:cNvSpPr>
                <a:spLocks xmlns:a="http://schemas.openxmlformats.org/drawingml/2006/main"/>
              </p:cNvSpPr>
              <p:nvPr/>
            </p:nvSpPr>
            <p:spPr>
              <a:xfrm xmlns:a="http://schemas.openxmlformats.org/drawingml/2006/main" rot="0">
                <a:off x="8954690" y="4947047"/>
                <a:ext cx="17775" cy="189225"/>
              </a:xfrm>
              <a:prstGeom xmlns:a="http://schemas.openxmlformats.org/drawingml/2006/main" prst="rect"/>
              <a:gradFill xmlns:a="http://schemas.openxmlformats.org/drawingml/2006/main" rotWithShape="1">
                <a:gsLst>
                  <a:gs pos="0">
                    <a:srgbClr val="FF744E">
                      <a:alpha val="100000"/>
                    </a:srgbClr>
                  </a:gs>
                  <a:gs pos="100000">
                    <a:srgbClr val="A62300">
                      <a:alpha val="100000"/>
                    </a:srgbClr>
                  </a:gs>
                </a:gsLst>
                <a:lin ang="5400000" scaled="1"/>
              </a:gradFill>
              <a:ln xmlns:a="http://schemas.openxmlformats.org/drawingml/2006/main" w="12700" cmpd="sng" cap="flat">
                <a:noFill/>
                <a:prstDash val="solid"/>
                <a:round/>
              </a:ln>
            </p:spPr>
          </p:sp>
        </p:grpSp>
      </p:grpSp>
      <p:grpSp>
        <p:nvGrpSpPr>
          <p:cNvPr id="204" name="组合"/>
          <p:cNvGrpSpPr>
            <a:grpSpLocks xmlns:a="http://schemas.openxmlformats.org/drawingml/2006/main"/>
          </p:cNvGrpSpPr>
          <p:nvPr/>
        </p:nvGrpSpPr>
        <p:grpSpPr>
          <a:xfrm xmlns:a="http://schemas.openxmlformats.org/drawingml/2006/main">
            <a:off x="625966" y="299376"/>
            <a:ext cx="999312" cy="999311"/>
            <a:chOff x="625966" y="299376"/>
            <a:chExt cx="999312" cy="999311"/>
          </a:xfrm>
        </p:grpSpPr>
        <p:sp>
          <p:nvSpPr>
            <p:cNvPr id="202" name="饼形"/>
            <p:cNvSpPr>
              <a:spLocks xmlns:a="http://schemas.openxmlformats.org/drawingml/2006/main"/>
            </p:cNvSpPr>
            <p:nvPr/>
          </p:nvSpPr>
          <p:spPr>
            <a:xfrm xmlns:a="http://schemas.openxmlformats.org/drawingml/2006/main" rot="-5400000">
              <a:off x="828601" y="501993"/>
              <a:ext cx="594054" cy="594054"/>
            </a:xfrm>
            <a:prstGeom xmlns:a="http://schemas.openxmlformats.org/drawingml/2006/main" prst="pie">
              <a:avLst>
                <a:gd name="adj1" fmla="val 10792838"/>
                <a:gd name="adj2" fmla="val 16200000"/>
              </a:avLst>
            </a:prstGeom>
            <a:solidFill xmlns:a="http://schemas.openxmlformats.org/drawingml/2006/main">
              <a:srgbClr val="8D1E14">
                <a:alpha val="13000"/>
              </a:srgbClr>
            </a:solidFill>
            <a:ln xmlns:a="http://schemas.openxmlformats.org/drawingml/2006/main" w="12700" cmpd="sng" cap="flat">
              <a:noFill/>
              <a:prstDash val="solid"/>
              <a:round/>
            </a:ln>
          </p:spPr>
        </p:sp>
        <p:sp>
          <p:nvSpPr>
            <p:cNvPr id="203" name="饼形"/>
            <p:cNvSpPr>
              <a:spLocks xmlns:a="http://schemas.openxmlformats.org/drawingml/2006/main"/>
            </p:cNvSpPr>
            <p:nvPr/>
          </p:nvSpPr>
          <p:spPr>
            <a:xfrm xmlns:a="http://schemas.openxmlformats.org/drawingml/2006/main" rot="-5400000">
              <a:off x="625966" y="299376"/>
              <a:ext cx="999312" cy="999311"/>
            </a:xfrm>
            <a:prstGeom xmlns:a="http://schemas.openxmlformats.org/drawingml/2006/main" prst="pie">
              <a:avLst>
                <a:gd name="adj1" fmla="val 10792838"/>
                <a:gd name="adj2" fmla="val 16200000"/>
              </a:avLst>
            </a:prstGeom>
            <a:solidFill xmlns:a="http://schemas.openxmlformats.org/drawingml/2006/main">
              <a:srgbClr val="8D1E14">
                <a:alpha val="13000"/>
              </a:srgbClr>
            </a:solidFill>
            <a:ln xmlns:a="http://schemas.openxmlformats.org/drawingml/2006/main" w="12700" cmpd="sng" cap="flat">
              <a:noFill/>
              <a:prstDash val="solid"/>
              <a:round/>
            </a:ln>
          </p:spPr>
        </p:sp>
      </p:grpSp>
      <p:sp>
        <p:nvSpPr>
          <p:cNvPr id="205" name="文本框"/>
          <p:cNvSpPr>
            <a:spLocks xmlns:a="http://schemas.openxmlformats.org/drawingml/2006/main" noGrp="1"/>
          </p:cNvSpPr>
          <p:nvPr>
            <p:ph type="title"/>
          </p:nvPr>
        </p:nvSpPr>
        <p:spPr>
          <a:xfrm xmlns:a="http://schemas.openxmlformats.org/drawingml/2006/main" rot="0">
            <a:off x="1303800" y="598575"/>
            <a:ext cx="7030500" cy="9993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ctr" anchorCtr="0">
            <a:prstTxWarp prst="textNoShape"/>
          </a:bodyPr>
          <a:lstStyle xmlns:a="http://schemas.openxmlformats.org/drawingml/2006/main"/>
          <a:p xmlns:a="http://schemas.openxmlformats.org/drawingml/2006/main">
            <a:pPr>
              <a:spcBef>
                <a:spcPts val="0"/>
              </a:spcBef>
              <a:spcAft>
                <a:spcPts val="0"/>
              </a:spcAft>
              <a:buNone/>
            </a:pPr>
            <a:endParaRPr lang="zh-CN" altLang="en-US"/>
          </a:p>
        </p:txBody>
      </p:sp>
      <p:sp>
        <p:nvSpPr>
          <p:cNvPr id="206" name="文本框"/>
          <p:cNvSpPr>
            <a:spLocks xmlns:a="http://schemas.openxmlformats.org/drawingml/2006/main" noGrp="1"/>
          </p:cNvSpPr>
          <p:nvPr>
            <p:ph type="body" idx="1"/>
          </p:nvPr>
        </p:nvSpPr>
        <p:spPr>
          <a:xfrm xmlns:a="http://schemas.openxmlformats.org/drawingml/2006/main" rot="0">
            <a:off x="1303800" y="1990050"/>
            <a:ext cx="7030500" cy="2541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t" anchorCtr="0">
            <a:prstTxWarp prst="textNoShape"/>
          </a:bodyPr>
          <a:lstStyle xmlns:a="http://schemas.openxmlformats.org/drawingml/2006/main"/>
          <a:p xmlns:a="http://schemas.openxmlformats.org/drawingml/2006/main">
            <a:pPr marL="457200" indent="-374650">
              <a:spcBef>
                <a:spcPts val="800"/>
              </a:spcBef>
              <a:spcAft>
                <a:spcPts val="0"/>
              </a:spcAft>
              <a:buSzPts val="2300"/>
              <a:buChar char="•"/>
            </a:pPr>
            <a:endParaRPr lang="zh-CN" altLang="en-US"/>
          </a:p>
        </p:txBody>
      </p:sp>
      <p:sp>
        <p:nvSpPr>
          <p:cNvPr id="207" name="文本框"/>
          <p:cNvSpPr>
            <a:spLocks xmlns:a="http://schemas.openxmlformats.org/drawingml/2006/main" noGrp="1"/>
          </p:cNvSpPr>
          <p:nvPr>
            <p:ph type="sldNum"/>
          </p:nvPr>
        </p:nvSpPr>
        <p:spPr>
          <a:xfrm xmlns:a="http://schemas.openxmlformats.org/drawingml/2006/main" rot="0">
            <a:off x="8451046" y="4736976"/>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68575" tIns="34275" rIns="68575" bIns="3427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rPr>
              <a:t>&lt;#&gt;</a:t>
            </a:fld>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Tree>
    <p:extLst>
      <p:ext uri="{BB962C8B-B14F-4D97-AF65-F5344CB8AC3E}">
        <p14:creationId xmlns:p14="http://schemas.microsoft.com/office/powerpoint/2010/main" val="1283493408"/>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gradFill>
          <a:gsLst>
            <a:gs pos="0">
              <a:srgbClr val="FEFBF6"/>
            </a:gs>
            <a:gs pos="74000">
              <a:srgbClr val="F5DFB3"/>
            </a:gs>
            <a:gs pos="83000">
              <a:srgbClr val="F5DFB3"/>
            </a:gs>
            <a:gs pos="100000">
              <a:srgbClr val="F9EACD"/>
            </a:gs>
          </a:gsLst>
          <a:lin ang="5400000" scaled="1"/>
        </a:gradFill>
      </p:bgPr>
    </p:bg>
    <p:spTree>
      <p:nvGrpSpPr>
        <p:cNvPr id="1" name=""/>
        <p:cNvGrpSpPr/>
        <p:nvPr/>
      </p:nvGrpSpPr>
      <p:grpSpPr>
        <a:xfrm>
          <a:off x="0" y="0"/>
          <a:ext cx="0" cy="0"/>
          <a:chOff x="0" y="0"/>
          <a:chExt cx="0" cy="0"/>
        </a:xfrm>
      </p:grpSpPr>
      <p:pic>
        <p:nvPicPr>
          <p:cNvPr id="2" name="图片" descr="\\DROBO-FS\QuickDrops\JB\PPTX NG\Droplets\LightingOverlay.png"/>
          <p:cNvPicPr>
            <a:picLocks/>
          </p:cNvPicPr>
          <p:nvPr/>
        </p:nvPicPr>
        <p:blipFill>
          <a:blip r:embed="rId1" cstate="print"/>
          <a:stretch>
            <a:fillRect/>
          </a:stretch>
        </p:blipFill>
        <p:spPr>
          <a:xfrm rot="0">
            <a:off x="0" y="-1"/>
            <a:ext cx="9144000" cy="5143500"/>
          </a:xfrm>
          <a:prstGeom prst="rect"/>
          <a:noFill/>
          <a:ln w="12700" cmpd="sng" cap="flat">
            <a:noFill/>
            <a:prstDash val="solid"/>
            <a:round/>
          </a:ln>
        </p:spPr>
      </p:pic>
      <p:grpSp>
        <p:nvGrpSpPr>
          <p:cNvPr id="42" name="组合"/>
          <p:cNvGrpSpPr>
            <a:grpSpLocks/>
          </p:cNvGrpSpPr>
          <p:nvPr/>
        </p:nvGrpSpPr>
        <p:grpSpPr>
          <a:xfrm>
            <a:off x="-10716" y="0"/>
            <a:ext cx="9040416" cy="5143500"/>
            <a:chOff x="-10716" y="0"/>
            <a:chExt cx="9040416" cy="5143500"/>
          </a:xfrm>
        </p:grpSpPr>
        <p:grpSp>
          <p:nvGrpSpPr>
            <p:cNvPr id="30" name="组合"/>
            <p:cNvGrpSpPr>
              <a:grpSpLocks/>
            </p:cNvGrpSpPr>
            <p:nvPr/>
          </p:nvGrpSpPr>
          <p:grpSpPr>
            <a:xfrm>
              <a:off x="-10716" y="0"/>
              <a:ext cx="915590" cy="5143500"/>
              <a:chOff x="-10716" y="0"/>
              <a:chExt cx="915590" cy="5143500"/>
            </a:xfrm>
          </p:grpSpPr>
          <p:sp>
            <p:nvSpPr>
              <p:cNvPr id="3" name="矩形"/>
              <p:cNvSpPr>
                <a:spLocks/>
              </p:cNvSpPr>
              <p:nvPr/>
            </p:nvSpPr>
            <p:spPr>
              <a:xfrm rot="0">
                <a:off x="85725" y="3572"/>
                <a:ext cx="17774" cy="1635974"/>
              </a:xfrm>
              <a:prstGeom prst="rect"/>
              <a:gradFill rotWithShape="1">
                <a:gsLst>
                  <a:gs pos="0">
                    <a:srgbClr val="FF744E">
                      <a:alpha val="100000"/>
                    </a:srgbClr>
                  </a:gs>
                  <a:gs pos="100000">
                    <a:srgbClr val="A62300">
                      <a:alpha val="100000"/>
                    </a:srgbClr>
                  </a:gs>
                </a:gsLst>
                <a:lin ang="5400000" scaled="1"/>
              </a:gradFill>
              <a:ln w="12700" cmpd="sng" cap="flat">
                <a:noFill/>
                <a:prstDash val="solid"/>
                <a:round/>
              </a:ln>
            </p:spPr>
          </p:sp>
          <p:sp>
            <p:nvSpPr>
              <p:cNvPr id="4" name="曲线"/>
              <p:cNvSpPr>
                <a:spLocks/>
              </p:cNvSpPr>
              <p:nvPr/>
            </p:nvSpPr>
            <p:spPr>
              <a:xfrm rot="0">
                <a:off x="25002" y="1632347"/>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6740" y="0"/>
                      <a:pt x="21600" y="486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40"/>
                      <a:pt x="10800" y="19440"/>
                    </a:cubicBezTo>
                    <a:cubicBezTo>
                      <a:pt x="15119" y="19440"/>
                      <a:pt x="19440" y="15660"/>
                      <a:pt x="19440" y="10800"/>
                    </a:cubicBezTo>
                    <a:cubicBezTo>
                      <a:pt x="19440" y="5939"/>
                      <a:pt x="15119"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5" name="曲线"/>
              <p:cNvSpPr>
                <a:spLocks/>
              </p:cNvSpPr>
              <p:nvPr/>
            </p:nvSpPr>
            <p:spPr>
              <a:xfrm rot="0">
                <a:off x="21431" y="3015853"/>
                <a:ext cx="142875" cy="14168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40" y="0"/>
                      <a:pt x="21600" y="4859"/>
                      <a:pt x="21600" y="10800"/>
                    </a:cubicBezTo>
                    <a:cubicBezTo>
                      <a:pt x="21600" y="16740"/>
                      <a:pt x="16740" y="21600"/>
                      <a:pt x="10800" y="21600"/>
                    </a:cubicBezTo>
                  </a:path>
                  <a:path w="21600" h="21600">
                    <a:moveTo>
                      <a:pt x="10800" y="2159"/>
                    </a:moveTo>
                    <a:cubicBezTo>
                      <a:pt x="6480" y="2159"/>
                      <a:pt x="2160" y="5940"/>
                      <a:pt x="2160" y="10800"/>
                    </a:cubicBezTo>
                    <a:cubicBezTo>
                      <a:pt x="2160" y="15659"/>
                      <a:pt x="6480" y="19440"/>
                      <a:pt x="10800" y="19440"/>
                    </a:cubicBezTo>
                    <a:cubicBezTo>
                      <a:pt x="15660" y="19440"/>
                      <a:pt x="19440" y="15659"/>
                      <a:pt x="19440" y="10800"/>
                    </a:cubicBezTo>
                    <a:cubicBezTo>
                      <a:pt x="19440" y="5940"/>
                      <a:pt x="15660" y="2159"/>
                      <a:pt x="10800" y="2159"/>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6" name="曲线"/>
              <p:cNvSpPr>
                <a:spLocks/>
              </p:cNvSpPr>
              <p:nvPr/>
            </p:nvSpPr>
            <p:spPr>
              <a:xfrm rot="0">
                <a:off x="150018" y="3572"/>
                <a:ext cx="277415" cy="1358503"/>
              </a:xfrm>
              <a:custGeom>
                <a:gdLst>
                  <a:gd name="T1" fmla="*/ 0 w 21600"/>
                  <a:gd name="T2" fmla="*/ 0 h 21600"/>
                  <a:gd name="T3" fmla="*/ 21600 w 21600"/>
                  <a:gd name="T4" fmla="*/ 21600 h 21600"/>
                </a:gdLst>
                <a:rect l="T1" t="T2" r="T3" b="T4"/>
                <a:pathLst>
                  <a:path w="21600" h="21600">
                    <a:moveTo>
                      <a:pt x="20209" y="21600"/>
                    </a:moveTo>
                    <a:lnTo>
                      <a:pt x="0" y="11850"/>
                    </a:lnTo>
                    <a:lnTo>
                      <a:pt x="0" y="0"/>
                    </a:lnTo>
                    <a:lnTo>
                      <a:pt x="1390" y="0"/>
                    </a:lnTo>
                    <a:lnTo>
                      <a:pt x="1390" y="11793"/>
                    </a:lnTo>
                    <a:lnTo>
                      <a:pt x="21600" y="21486"/>
                    </a:lnTo>
                    <a:lnTo>
                      <a:pt x="20209"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7" name="曲线"/>
              <p:cNvSpPr>
                <a:spLocks/>
              </p:cNvSpPr>
              <p:nvPr/>
            </p:nvSpPr>
            <p:spPr>
              <a:xfrm rot="0">
                <a:off x="377427" y="1351359"/>
                <a:ext cx="142875" cy="14168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59"/>
                      <a:pt x="4859" y="0"/>
                      <a:pt x="10800" y="0"/>
                    </a:cubicBezTo>
                    <a:cubicBezTo>
                      <a:pt x="17819" y="0"/>
                      <a:pt x="21600" y="3240"/>
                      <a:pt x="21600" y="10800"/>
                    </a:cubicBezTo>
                    <a:cubicBezTo>
                      <a:pt x="21600" y="16740"/>
                      <a:pt x="16740" y="21600"/>
                      <a:pt x="10800" y="21600"/>
                    </a:cubicBezTo>
                  </a:path>
                  <a:path w="21600" h="21600">
                    <a:moveTo>
                      <a:pt x="10800" y="2160"/>
                    </a:moveTo>
                    <a:cubicBezTo>
                      <a:pt x="5940" y="2160"/>
                      <a:pt x="2160" y="5939"/>
                      <a:pt x="2160" y="10800"/>
                    </a:cubicBezTo>
                    <a:cubicBezTo>
                      <a:pt x="2160" y="15660"/>
                      <a:pt x="5940" y="19439"/>
                      <a:pt x="10800" y="19439"/>
                    </a:cubicBezTo>
                    <a:cubicBezTo>
                      <a:pt x="15119" y="19439"/>
                      <a:pt x="19440" y="15660"/>
                      <a:pt x="19440" y="10800"/>
                    </a:cubicBezTo>
                    <a:cubicBezTo>
                      <a:pt x="19440" y="4859"/>
                      <a:pt x="1674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8" name="曲线"/>
              <p:cNvSpPr>
                <a:spLocks/>
              </p:cNvSpPr>
              <p:nvPr/>
            </p:nvSpPr>
            <p:spPr>
              <a:xfrm rot="0">
                <a:off x="214312" y="3572"/>
                <a:ext cx="277415" cy="1072753"/>
              </a:xfrm>
              <a:custGeom>
                <a:gdLst>
                  <a:gd name="T1" fmla="*/ 0 w 21600"/>
                  <a:gd name="T2" fmla="*/ 0 h 21600"/>
                  <a:gd name="T3" fmla="*/ 21600 w 21600"/>
                  <a:gd name="T4" fmla="*/ 21600 h 21600"/>
                </a:gdLst>
                <a:rect l="T1" t="T2" r="T3" b="T4"/>
                <a:pathLst>
                  <a:path w="21600" h="21600">
                    <a:moveTo>
                      <a:pt x="20487" y="21600"/>
                    </a:moveTo>
                    <a:lnTo>
                      <a:pt x="0" y="9181"/>
                    </a:lnTo>
                    <a:lnTo>
                      <a:pt x="0" y="0"/>
                    </a:lnTo>
                    <a:lnTo>
                      <a:pt x="1668" y="0"/>
                    </a:lnTo>
                    <a:lnTo>
                      <a:pt x="1668" y="9109"/>
                    </a:lnTo>
                    <a:lnTo>
                      <a:pt x="21600" y="21456"/>
                    </a:lnTo>
                    <a:lnTo>
                      <a:pt x="20487"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9" name="曲线"/>
              <p:cNvSpPr>
                <a:spLocks/>
              </p:cNvSpPr>
              <p:nvPr/>
            </p:nvSpPr>
            <p:spPr>
              <a:xfrm rot="0">
                <a:off x="409575" y="0"/>
                <a:ext cx="114300" cy="684609"/>
              </a:xfrm>
              <a:custGeom>
                <a:gdLst>
                  <a:gd name="T1" fmla="*/ 0 w 21600"/>
                  <a:gd name="T2" fmla="*/ 0 h 21600"/>
                  <a:gd name="T3" fmla="*/ 21600 w 21600"/>
                  <a:gd name="T4" fmla="*/ 21600 h 21600"/>
                </a:gdLst>
                <a:rect l="T1" t="T2" r="T3" b="T4"/>
                <a:pathLst>
                  <a:path w="21600" h="21600">
                    <a:moveTo>
                      <a:pt x="21600" y="21600"/>
                    </a:moveTo>
                    <a:lnTo>
                      <a:pt x="17550" y="21600"/>
                    </a:lnTo>
                    <a:lnTo>
                      <a:pt x="17550" y="7212"/>
                    </a:lnTo>
                    <a:lnTo>
                      <a:pt x="0" y="225"/>
                    </a:lnTo>
                    <a:lnTo>
                      <a:pt x="3374" y="0"/>
                    </a:lnTo>
                    <a:lnTo>
                      <a:pt x="21600" y="7099"/>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0" name="曲线"/>
              <p:cNvSpPr>
                <a:spLocks/>
              </p:cNvSpPr>
              <p:nvPr/>
            </p:nvSpPr>
            <p:spPr>
              <a:xfrm rot="0">
                <a:off x="441721" y="1065609"/>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60"/>
                      <a:pt x="4860" y="0"/>
                      <a:pt x="10800" y="0"/>
                    </a:cubicBezTo>
                    <a:cubicBezTo>
                      <a:pt x="17820" y="0"/>
                      <a:pt x="21600" y="3780"/>
                      <a:pt x="21600" y="10800"/>
                    </a:cubicBezTo>
                    <a:cubicBezTo>
                      <a:pt x="21600" y="16740"/>
                      <a:pt x="16739" y="21600"/>
                      <a:pt x="10800" y="21600"/>
                    </a:cubicBezTo>
                  </a:path>
                  <a:path w="21600" h="21600">
                    <a:moveTo>
                      <a:pt x="10800" y="2160"/>
                    </a:moveTo>
                    <a:cubicBezTo>
                      <a:pt x="5939" y="2160"/>
                      <a:pt x="2160" y="5940"/>
                      <a:pt x="2160" y="10800"/>
                    </a:cubicBezTo>
                    <a:cubicBezTo>
                      <a:pt x="2160" y="15660"/>
                      <a:pt x="5939" y="19440"/>
                      <a:pt x="10800" y="19440"/>
                    </a:cubicBezTo>
                    <a:cubicBezTo>
                      <a:pt x="15660" y="19440"/>
                      <a:pt x="19440" y="15660"/>
                      <a:pt x="19440" y="10800"/>
                    </a:cubicBezTo>
                    <a:cubicBezTo>
                      <a:pt x="19440" y="4860"/>
                      <a:pt x="16739"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1" name="曲线"/>
              <p:cNvSpPr>
                <a:spLocks/>
              </p:cNvSpPr>
              <p:nvPr/>
            </p:nvSpPr>
            <p:spPr>
              <a:xfrm rot="0">
                <a:off x="441721" y="677465"/>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5939" y="2160"/>
                      <a:pt x="2160" y="5939"/>
                      <a:pt x="2160" y="10800"/>
                    </a:cubicBezTo>
                    <a:cubicBezTo>
                      <a:pt x="2160" y="15660"/>
                      <a:pt x="5939"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2" name="曲线"/>
              <p:cNvSpPr>
                <a:spLocks/>
              </p:cNvSpPr>
              <p:nvPr/>
            </p:nvSpPr>
            <p:spPr>
              <a:xfrm rot="0">
                <a:off x="481012" y="0"/>
                <a:ext cx="316706" cy="395287"/>
              </a:xfrm>
              <a:custGeom>
                <a:gdLst>
                  <a:gd name="T1" fmla="*/ 0 w 21600"/>
                  <a:gd name="T2" fmla="*/ 0 h 21600"/>
                  <a:gd name="T3" fmla="*/ 21600 w 21600"/>
                  <a:gd name="T4" fmla="*/ 21600 h 21600"/>
                </a:gdLst>
                <a:rect l="T1" t="T2" r="T3" b="T4"/>
                <a:pathLst>
                  <a:path w="21600" h="21600">
                    <a:moveTo>
                      <a:pt x="20869" y="21600"/>
                    </a:moveTo>
                    <a:lnTo>
                      <a:pt x="3897" y="8002"/>
                    </a:lnTo>
                    <a:lnTo>
                      <a:pt x="0" y="390"/>
                    </a:lnTo>
                    <a:lnTo>
                      <a:pt x="1218" y="0"/>
                    </a:lnTo>
                    <a:lnTo>
                      <a:pt x="5115" y="7416"/>
                    </a:lnTo>
                    <a:lnTo>
                      <a:pt x="21600" y="20819"/>
                    </a:lnTo>
                    <a:lnTo>
                      <a:pt x="20869"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3" name="曲线"/>
              <p:cNvSpPr>
                <a:spLocks/>
              </p:cNvSpPr>
              <p:nvPr/>
            </p:nvSpPr>
            <p:spPr>
              <a:xfrm rot="0">
                <a:off x="765571" y="366712"/>
                <a:ext cx="121443" cy="110728"/>
              </a:xfrm>
              <a:custGeom>
                <a:gdLst>
                  <a:gd name="T1" fmla="*/ 0 w 21600"/>
                  <a:gd name="T2" fmla="*/ 0 h 21600"/>
                  <a:gd name="T3" fmla="*/ 21600 w 21600"/>
                  <a:gd name="T4" fmla="*/ 21600 h 21600"/>
                </a:gdLst>
                <a:rect l="T1" t="T2" r="T3" b="T4"/>
                <a:pathLst>
                  <a:path w="21600" h="21600">
                    <a:moveTo>
                      <a:pt x="10800" y="21600"/>
                    </a:moveTo>
                    <a:cubicBezTo>
                      <a:pt x="8258" y="21600"/>
                      <a:pt x="5717" y="20903"/>
                      <a:pt x="3811" y="18812"/>
                    </a:cubicBezTo>
                    <a:cubicBezTo>
                      <a:pt x="0" y="13935"/>
                      <a:pt x="0" y="6967"/>
                      <a:pt x="3811" y="2787"/>
                    </a:cubicBezTo>
                    <a:cubicBezTo>
                      <a:pt x="5717" y="696"/>
                      <a:pt x="8258" y="0"/>
                      <a:pt x="10800" y="0"/>
                    </a:cubicBezTo>
                    <a:cubicBezTo>
                      <a:pt x="13341" y="0"/>
                      <a:pt x="15882" y="696"/>
                      <a:pt x="17788" y="2787"/>
                    </a:cubicBezTo>
                    <a:cubicBezTo>
                      <a:pt x="21600" y="6967"/>
                      <a:pt x="21600" y="13935"/>
                      <a:pt x="17788" y="18812"/>
                    </a:cubicBezTo>
                    <a:cubicBezTo>
                      <a:pt x="15882" y="20903"/>
                      <a:pt x="13341" y="21600"/>
                      <a:pt x="10800" y="21600"/>
                    </a:cubicBezTo>
                  </a:path>
                  <a:path w="21600" h="21600">
                    <a:moveTo>
                      <a:pt x="10800" y="2787"/>
                    </a:moveTo>
                    <a:cubicBezTo>
                      <a:pt x="8894" y="2787"/>
                      <a:pt x="6988" y="3483"/>
                      <a:pt x="5717" y="4877"/>
                    </a:cubicBezTo>
                    <a:cubicBezTo>
                      <a:pt x="2541" y="8361"/>
                      <a:pt x="2541" y="13238"/>
                      <a:pt x="5717" y="16722"/>
                    </a:cubicBezTo>
                    <a:cubicBezTo>
                      <a:pt x="6988" y="18116"/>
                      <a:pt x="8894" y="18812"/>
                      <a:pt x="10800" y="18812"/>
                    </a:cubicBezTo>
                    <a:cubicBezTo>
                      <a:pt x="12705" y="18812"/>
                      <a:pt x="14611" y="18116"/>
                      <a:pt x="15882" y="16722"/>
                    </a:cubicBezTo>
                    <a:cubicBezTo>
                      <a:pt x="19058" y="13238"/>
                      <a:pt x="19058" y="8361"/>
                      <a:pt x="15882" y="4877"/>
                    </a:cubicBezTo>
                    <a:cubicBezTo>
                      <a:pt x="14611" y="3483"/>
                      <a:pt x="12705" y="2787"/>
                      <a:pt x="10800" y="2787"/>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cxnSp>
            <p:nvCxnSpPr>
              <p:cNvPr id="14" name="直线连接线"/>
              <p:cNvCxnSpPr>
                <a:cxnSpLocks/>
              </p:cNvCxnSpPr>
              <p:nvPr/>
            </p:nvCxnSpPr>
            <p:spPr>
              <a:xfrm rot="0">
                <a:off x="-3572" y="7143"/>
                <a:ext cx="1587" cy="1587"/>
              </a:xfrm>
              <a:prstGeom prst="straightConnector1"/>
              <a:gradFill rotWithShape="1">
                <a:gsLst>
                  <a:gs pos="0">
                    <a:srgbClr val="FF744E">
                      <a:alpha val="100000"/>
                    </a:srgbClr>
                  </a:gs>
                  <a:gs pos="100000">
                    <a:srgbClr val="A62300">
                      <a:alpha val="100000"/>
                    </a:srgbClr>
                  </a:gs>
                </a:gsLst>
                <a:lin ang="5400000" scaled="1"/>
              </a:gradFill>
              <a:ln w="9525" cmpd="sng" cap="flat">
                <a:solidFill>
                  <a:srgbClr val="FFFFFF"/>
                </a:solidFill>
                <a:prstDash val="solid"/>
                <a:miter/>
              </a:ln>
            </p:spPr>
          </p:cxnSp>
          <p:sp>
            <p:nvSpPr>
              <p:cNvPr id="15" name="曲线"/>
              <p:cNvSpPr>
                <a:spLocks/>
              </p:cNvSpPr>
              <p:nvPr/>
            </p:nvSpPr>
            <p:spPr>
              <a:xfrm rot="0">
                <a:off x="7143" y="1351359"/>
                <a:ext cx="92868" cy="95250"/>
              </a:xfrm>
              <a:custGeom>
                <a:gdLst>
                  <a:gd name="T1" fmla="*/ 0 w 21600"/>
                  <a:gd name="T2" fmla="*/ 0 h 21600"/>
                  <a:gd name="T3" fmla="*/ 21600 w 21600"/>
                  <a:gd name="T4" fmla="*/ 21600 h 21600"/>
                </a:gdLst>
                <a:rect l="T1" t="T2" r="T3" b="T4"/>
                <a:pathLst>
                  <a:path w="21600" h="21600">
                    <a:moveTo>
                      <a:pt x="1661" y="21600"/>
                    </a:moveTo>
                    <a:lnTo>
                      <a:pt x="0" y="19169"/>
                    </a:lnTo>
                    <a:lnTo>
                      <a:pt x="19107" y="0"/>
                    </a:lnTo>
                    <a:lnTo>
                      <a:pt x="21600" y="2430"/>
                    </a:lnTo>
                    <a:lnTo>
                      <a:pt x="1661"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6" name="曲线"/>
              <p:cNvSpPr>
                <a:spLocks/>
              </p:cNvSpPr>
              <p:nvPr/>
            </p:nvSpPr>
            <p:spPr>
              <a:xfrm rot="0">
                <a:off x="-7143" y="2662237"/>
                <a:ext cx="110728" cy="360759"/>
              </a:xfrm>
              <a:custGeom>
                <a:gdLst>
                  <a:gd name="T1" fmla="*/ 0 w 21600"/>
                  <a:gd name="T2" fmla="*/ 0 h 21600"/>
                  <a:gd name="T3" fmla="*/ 21600 w 21600"/>
                  <a:gd name="T4" fmla="*/ 21600 h 21600"/>
                </a:gdLst>
                <a:rect l="T1" t="T2" r="T3" b="T4"/>
                <a:pathLst>
                  <a:path w="21600" h="21600">
                    <a:moveTo>
                      <a:pt x="21600" y="21600"/>
                    </a:moveTo>
                    <a:lnTo>
                      <a:pt x="18116" y="21600"/>
                    </a:lnTo>
                    <a:lnTo>
                      <a:pt x="18116" y="5560"/>
                    </a:lnTo>
                    <a:lnTo>
                      <a:pt x="0" y="855"/>
                    </a:lnTo>
                    <a:lnTo>
                      <a:pt x="2787" y="0"/>
                    </a:lnTo>
                    <a:lnTo>
                      <a:pt x="21600" y="4918"/>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7" name="曲线"/>
              <p:cNvSpPr>
                <a:spLocks/>
              </p:cNvSpPr>
              <p:nvPr/>
            </p:nvSpPr>
            <p:spPr>
              <a:xfrm rot="0">
                <a:off x="96440" y="1037034"/>
                <a:ext cx="107156" cy="357187"/>
              </a:xfrm>
              <a:custGeom>
                <a:gdLst>
                  <a:gd name="T1" fmla="*/ 0 w 21600"/>
                  <a:gd name="T2" fmla="*/ 0 h 21600"/>
                  <a:gd name="T3" fmla="*/ 21600 w 21600"/>
                  <a:gd name="T4" fmla="*/ 21600 h 21600"/>
                </a:gdLst>
                <a:rect l="T1" t="T2" r="T3" b="T4"/>
                <a:pathLst>
                  <a:path w="21600" h="21600">
                    <a:moveTo>
                      <a:pt x="21600" y="21600"/>
                    </a:moveTo>
                    <a:lnTo>
                      <a:pt x="18720" y="21600"/>
                    </a:lnTo>
                    <a:lnTo>
                      <a:pt x="18720" y="6048"/>
                    </a:lnTo>
                    <a:lnTo>
                      <a:pt x="0" y="648"/>
                    </a:lnTo>
                    <a:lnTo>
                      <a:pt x="2160" y="0"/>
                    </a:lnTo>
                    <a:lnTo>
                      <a:pt x="21600" y="5832"/>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8" name="曲线"/>
              <p:cNvSpPr>
                <a:spLocks/>
              </p:cNvSpPr>
              <p:nvPr/>
            </p:nvSpPr>
            <p:spPr>
              <a:xfrm rot="0">
                <a:off x="153590" y="1387078"/>
                <a:ext cx="85724" cy="80962"/>
              </a:xfrm>
              <a:custGeom>
                <a:gdLst>
                  <a:gd name="T1" fmla="*/ 0 w 21600"/>
                  <a:gd name="T2" fmla="*/ 0 h 21600"/>
                  <a:gd name="T3" fmla="*/ 21600 w 21600"/>
                  <a:gd name="T4" fmla="*/ 21600 h 21600"/>
                </a:gdLst>
                <a:rect l="T1" t="T2" r="T3" b="T4"/>
                <a:pathLst>
                  <a:path w="21600" h="21600">
                    <a:moveTo>
                      <a:pt x="10799" y="21600"/>
                    </a:moveTo>
                    <a:cubicBezTo>
                      <a:pt x="5400" y="21600"/>
                      <a:pt x="0" y="16904"/>
                      <a:pt x="0" y="11269"/>
                    </a:cubicBezTo>
                    <a:cubicBezTo>
                      <a:pt x="0" y="4695"/>
                      <a:pt x="5400" y="0"/>
                      <a:pt x="10799" y="0"/>
                    </a:cubicBezTo>
                    <a:cubicBezTo>
                      <a:pt x="16199" y="0"/>
                      <a:pt x="21600" y="4695"/>
                      <a:pt x="21600" y="11269"/>
                    </a:cubicBezTo>
                    <a:cubicBezTo>
                      <a:pt x="21600" y="16904"/>
                      <a:pt x="16199" y="21600"/>
                      <a:pt x="10799" y="21600"/>
                    </a:cubicBezTo>
                  </a:path>
                  <a:path w="21600" h="21600">
                    <a:moveTo>
                      <a:pt x="10799" y="3756"/>
                    </a:moveTo>
                    <a:cubicBezTo>
                      <a:pt x="7200" y="3756"/>
                      <a:pt x="3600" y="7513"/>
                      <a:pt x="3600" y="11269"/>
                    </a:cubicBezTo>
                    <a:cubicBezTo>
                      <a:pt x="3600" y="15026"/>
                      <a:pt x="7200" y="17843"/>
                      <a:pt x="10799" y="17843"/>
                    </a:cubicBezTo>
                    <a:cubicBezTo>
                      <a:pt x="14399" y="17843"/>
                      <a:pt x="18000" y="15026"/>
                      <a:pt x="18000" y="11269"/>
                    </a:cubicBezTo>
                    <a:cubicBezTo>
                      <a:pt x="18000" y="7513"/>
                      <a:pt x="14399" y="3756"/>
                      <a:pt x="10799" y="3756"/>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19" name="矩形"/>
              <p:cNvSpPr>
                <a:spLocks/>
              </p:cNvSpPr>
              <p:nvPr/>
            </p:nvSpPr>
            <p:spPr>
              <a:xfrm rot="0">
                <a:off x="100012" y="3496865"/>
                <a:ext cx="17774" cy="1635975"/>
              </a:xfrm>
              <a:prstGeom prst="rect"/>
              <a:gradFill rotWithShape="1">
                <a:gsLst>
                  <a:gs pos="0">
                    <a:srgbClr val="FF744E">
                      <a:alpha val="100000"/>
                    </a:srgbClr>
                  </a:gs>
                  <a:gs pos="100000">
                    <a:srgbClr val="A62300">
                      <a:alpha val="100000"/>
                    </a:srgbClr>
                  </a:gs>
                </a:gsLst>
                <a:lin ang="5400000" scaled="1"/>
              </a:gradFill>
              <a:ln w="12700" cmpd="sng" cap="flat">
                <a:noFill/>
                <a:prstDash val="solid"/>
                <a:round/>
              </a:ln>
            </p:spPr>
          </p:sp>
          <p:sp>
            <p:nvSpPr>
              <p:cNvPr id="20" name="曲线"/>
              <p:cNvSpPr>
                <a:spLocks/>
              </p:cNvSpPr>
              <p:nvPr/>
            </p:nvSpPr>
            <p:spPr>
              <a:xfrm rot="0">
                <a:off x="167877" y="3781424"/>
                <a:ext cx="277415" cy="1351359"/>
              </a:xfrm>
              <a:custGeom>
                <a:gdLst>
                  <a:gd name="T1" fmla="*/ 0 w 21600"/>
                  <a:gd name="T2" fmla="*/ 0 h 21600"/>
                  <a:gd name="T3" fmla="*/ 21600 w 21600"/>
                  <a:gd name="T4" fmla="*/ 21600 h 21600"/>
                </a:gdLst>
                <a:rect l="T1" t="T2" r="T3" b="T4"/>
                <a:pathLst>
                  <a:path w="21600" h="21600">
                    <a:moveTo>
                      <a:pt x="1390" y="21600"/>
                    </a:moveTo>
                    <a:lnTo>
                      <a:pt x="0" y="21600"/>
                    </a:lnTo>
                    <a:lnTo>
                      <a:pt x="0" y="9800"/>
                    </a:lnTo>
                    <a:lnTo>
                      <a:pt x="0" y="9743"/>
                    </a:lnTo>
                    <a:lnTo>
                      <a:pt x="20209" y="0"/>
                    </a:lnTo>
                    <a:lnTo>
                      <a:pt x="21600" y="114"/>
                    </a:lnTo>
                    <a:lnTo>
                      <a:pt x="1390" y="9857"/>
                    </a:lnTo>
                    <a:lnTo>
                      <a:pt x="139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1" name="曲线"/>
              <p:cNvSpPr>
                <a:spLocks/>
              </p:cNvSpPr>
              <p:nvPr/>
            </p:nvSpPr>
            <p:spPr>
              <a:xfrm rot="0">
                <a:off x="39290" y="3361134"/>
                <a:ext cx="142875"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799"/>
                    </a:cubicBezTo>
                    <a:cubicBezTo>
                      <a:pt x="0" y="4859"/>
                      <a:pt x="4860" y="0"/>
                      <a:pt x="10800" y="0"/>
                    </a:cubicBezTo>
                    <a:cubicBezTo>
                      <a:pt x="16740" y="0"/>
                      <a:pt x="21600" y="4859"/>
                      <a:pt x="21600" y="10799"/>
                    </a:cubicBezTo>
                    <a:cubicBezTo>
                      <a:pt x="21600" y="16740"/>
                      <a:pt x="16740" y="21600"/>
                      <a:pt x="10800" y="21600"/>
                    </a:cubicBezTo>
                  </a:path>
                  <a:path w="21600" h="21600">
                    <a:moveTo>
                      <a:pt x="10800" y="2160"/>
                    </a:moveTo>
                    <a:cubicBezTo>
                      <a:pt x="5939" y="2160"/>
                      <a:pt x="2160" y="5940"/>
                      <a:pt x="2160" y="10799"/>
                    </a:cubicBezTo>
                    <a:cubicBezTo>
                      <a:pt x="2160" y="15659"/>
                      <a:pt x="5939" y="19439"/>
                      <a:pt x="10800" y="19439"/>
                    </a:cubicBezTo>
                    <a:cubicBezTo>
                      <a:pt x="15119" y="19439"/>
                      <a:pt x="19440" y="15659"/>
                      <a:pt x="19440" y="10799"/>
                    </a:cubicBezTo>
                    <a:cubicBezTo>
                      <a:pt x="19440" y="5940"/>
                      <a:pt x="15119"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2" name="曲线"/>
              <p:cNvSpPr>
                <a:spLocks/>
              </p:cNvSpPr>
              <p:nvPr/>
            </p:nvSpPr>
            <p:spPr>
              <a:xfrm rot="0">
                <a:off x="-10716" y="4220766"/>
                <a:ext cx="64293" cy="912018"/>
              </a:xfrm>
              <a:custGeom>
                <a:gdLst>
                  <a:gd name="T1" fmla="*/ 0 w 21600"/>
                  <a:gd name="T2" fmla="*/ 0 h 21600"/>
                  <a:gd name="T3" fmla="*/ 21600 w 21600"/>
                  <a:gd name="T4" fmla="*/ 21600 h 21600"/>
                </a:gdLst>
                <a:rect l="T1" t="T2" r="T3" b="T4"/>
                <a:pathLst>
                  <a:path w="21600" h="21600">
                    <a:moveTo>
                      <a:pt x="21600" y="21600"/>
                    </a:moveTo>
                    <a:lnTo>
                      <a:pt x="14400" y="21600"/>
                    </a:lnTo>
                    <a:lnTo>
                      <a:pt x="14400" y="4201"/>
                    </a:lnTo>
                    <a:lnTo>
                      <a:pt x="0" y="84"/>
                    </a:lnTo>
                    <a:lnTo>
                      <a:pt x="7200" y="0"/>
                    </a:lnTo>
                    <a:lnTo>
                      <a:pt x="21600" y="4116"/>
                    </a:lnTo>
                    <a:lnTo>
                      <a:pt x="21600"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3" name="曲线"/>
              <p:cNvSpPr>
                <a:spLocks/>
              </p:cNvSpPr>
              <p:nvPr/>
            </p:nvSpPr>
            <p:spPr>
              <a:xfrm rot="0">
                <a:off x="395287" y="3650455"/>
                <a:ext cx="142875" cy="14168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799"/>
                    </a:cubicBezTo>
                    <a:cubicBezTo>
                      <a:pt x="0" y="4860"/>
                      <a:pt x="4859" y="0"/>
                      <a:pt x="10800" y="0"/>
                    </a:cubicBezTo>
                    <a:cubicBezTo>
                      <a:pt x="16740" y="0"/>
                      <a:pt x="21600" y="4860"/>
                      <a:pt x="21600" y="10799"/>
                    </a:cubicBezTo>
                    <a:cubicBezTo>
                      <a:pt x="21600" y="16740"/>
                      <a:pt x="16740" y="21600"/>
                      <a:pt x="10800" y="21600"/>
                    </a:cubicBezTo>
                  </a:path>
                  <a:path w="21600" h="21600">
                    <a:moveTo>
                      <a:pt x="10800" y="2159"/>
                    </a:moveTo>
                    <a:cubicBezTo>
                      <a:pt x="5939" y="2159"/>
                      <a:pt x="2160" y="5939"/>
                      <a:pt x="2160" y="10799"/>
                    </a:cubicBezTo>
                    <a:cubicBezTo>
                      <a:pt x="2160" y="15660"/>
                      <a:pt x="5939" y="19439"/>
                      <a:pt x="10800" y="19439"/>
                    </a:cubicBezTo>
                    <a:cubicBezTo>
                      <a:pt x="15660" y="19439"/>
                      <a:pt x="19440" y="15660"/>
                      <a:pt x="19440" y="10799"/>
                    </a:cubicBezTo>
                    <a:cubicBezTo>
                      <a:pt x="19440" y="5939"/>
                      <a:pt x="15660" y="2159"/>
                      <a:pt x="10800" y="2159"/>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4" name="曲线"/>
              <p:cNvSpPr>
                <a:spLocks/>
              </p:cNvSpPr>
              <p:nvPr/>
            </p:nvSpPr>
            <p:spPr>
              <a:xfrm rot="0">
                <a:off x="232171" y="4067174"/>
                <a:ext cx="280987" cy="1069181"/>
              </a:xfrm>
              <a:custGeom>
                <a:gdLst>
                  <a:gd name="T1" fmla="*/ 0 w 21600"/>
                  <a:gd name="T2" fmla="*/ 0 h 21600"/>
                  <a:gd name="T3" fmla="*/ 21600 w 21600"/>
                  <a:gd name="T4" fmla="*/ 21600 h 21600"/>
                </a:gdLst>
                <a:rect l="T1" t="T2" r="T3" b="T4"/>
                <a:pathLst>
                  <a:path w="21600" h="21600">
                    <a:moveTo>
                      <a:pt x="1647" y="21600"/>
                    </a:moveTo>
                    <a:lnTo>
                      <a:pt x="0" y="21600"/>
                    </a:lnTo>
                    <a:lnTo>
                      <a:pt x="0" y="12387"/>
                    </a:lnTo>
                    <a:lnTo>
                      <a:pt x="274" y="12315"/>
                    </a:lnTo>
                    <a:lnTo>
                      <a:pt x="20227" y="0"/>
                    </a:lnTo>
                    <a:lnTo>
                      <a:pt x="21600" y="144"/>
                    </a:lnTo>
                    <a:lnTo>
                      <a:pt x="1647" y="12459"/>
                    </a:lnTo>
                    <a:lnTo>
                      <a:pt x="1647"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5" name="曲线"/>
              <p:cNvSpPr>
                <a:spLocks/>
              </p:cNvSpPr>
              <p:nvPr/>
            </p:nvSpPr>
            <p:spPr>
              <a:xfrm rot="0">
                <a:off x="427434" y="4458890"/>
                <a:ext cx="114300" cy="684609"/>
              </a:xfrm>
              <a:custGeom>
                <a:gdLst>
                  <a:gd name="T1" fmla="*/ 0 w 21600"/>
                  <a:gd name="T2" fmla="*/ 0 h 21600"/>
                  <a:gd name="T3" fmla="*/ 21600 w 21600"/>
                  <a:gd name="T4" fmla="*/ 21600 h 21600"/>
                </a:gdLst>
                <a:rect l="T1" t="T2" r="T3" b="T4"/>
                <a:pathLst>
                  <a:path w="21600" h="21600">
                    <a:moveTo>
                      <a:pt x="3374" y="21600"/>
                    </a:moveTo>
                    <a:lnTo>
                      <a:pt x="0" y="21374"/>
                    </a:lnTo>
                    <a:lnTo>
                      <a:pt x="18225" y="14387"/>
                    </a:lnTo>
                    <a:lnTo>
                      <a:pt x="18225" y="0"/>
                    </a:lnTo>
                    <a:lnTo>
                      <a:pt x="21600" y="0"/>
                    </a:lnTo>
                    <a:lnTo>
                      <a:pt x="21600" y="14500"/>
                    </a:lnTo>
                    <a:lnTo>
                      <a:pt x="3374"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6" name="曲线"/>
              <p:cNvSpPr>
                <a:spLocks/>
              </p:cNvSpPr>
              <p:nvPr/>
            </p:nvSpPr>
            <p:spPr>
              <a:xfrm rot="0">
                <a:off x="459581" y="3935015"/>
                <a:ext cx="142875" cy="142874"/>
              </a:xfrm>
              <a:custGeom>
                <a:gdLst>
                  <a:gd name="T1" fmla="*/ 0 w 21600"/>
                  <a:gd name="T2" fmla="*/ 0 h 21600"/>
                  <a:gd name="T3" fmla="*/ 21600 w 21600"/>
                  <a:gd name="T4" fmla="*/ 21600 h 21600"/>
                </a:gdLst>
                <a:rect l="T1" t="T2" r="T3" b="T4"/>
                <a:pathLst>
                  <a:path w="21600" h="21600">
                    <a:moveTo>
                      <a:pt x="10800" y="21600"/>
                    </a:moveTo>
                    <a:cubicBezTo>
                      <a:pt x="4860" y="21600"/>
                      <a:pt x="0" y="16740"/>
                      <a:pt x="0" y="10800"/>
                    </a:cubicBezTo>
                    <a:cubicBezTo>
                      <a:pt x="0" y="4859"/>
                      <a:pt x="4860" y="0"/>
                      <a:pt x="10800" y="0"/>
                    </a:cubicBezTo>
                    <a:cubicBezTo>
                      <a:pt x="16739" y="0"/>
                      <a:pt x="21600" y="4859"/>
                      <a:pt x="21600" y="10800"/>
                    </a:cubicBezTo>
                    <a:cubicBezTo>
                      <a:pt x="21600" y="16740"/>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7" name="曲线"/>
              <p:cNvSpPr>
                <a:spLocks/>
              </p:cNvSpPr>
              <p:nvPr/>
            </p:nvSpPr>
            <p:spPr>
              <a:xfrm rot="0">
                <a:off x="459581" y="4323159"/>
                <a:ext cx="142875" cy="142875"/>
              </a:xfrm>
              <a:custGeom>
                <a:gdLst>
                  <a:gd name="T1" fmla="*/ 0 w 21600"/>
                  <a:gd name="T2" fmla="*/ 0 h 21600"/>
                  <a:gd name="T3" fmla="*/ 21600 w 21600"/>
                  <a:gd name="T4" fmla="*/ 21600 h 21600"/>
                </a:gdLst>
                <a:rect l="T1" t="T2" r="T3" b="T4"/>
                <a:pathLst>
                  <a:path w="21600" h="21600">
                    <a:moveTo>
                      <a:pt x="10800" y="21600"/>
                    </a:moveTo>
                    <a:cubicBezTo>
                      <a:pt x="4860" y="21600"/>
                      <a:pt x="0" y="16739"/>
                      <a:pt x="0" y="10800"/>
                    </a:cubicBezTo>
                    <a:cubicBezTo>
                      <a:pt x="0" y="4860"/>
                      <a:pt x="4860" y="0"/>
                      <a:pt x="10800" y="0"/>
                    </a:cubicBezTo>
                    <a:cubicBezTo>
                      <a:pt x="16739" y="0"/>
                      <a:pt x="21600" y="4860"/>
                      <a:pt x="21600" y="10800"/>
                    </a:cubicBezTo>
                    <a:cubicBezTo>
                      <a:pt x="21600" y="16739"/>
                      <a:pt x="16739" y="21600"/>
                      <a:pt x="10800" y="21600"/>
                    </a:cubicBezTo>
                  </a:path>
                  <a:path w="21600" h="21600">
                    <a:moveTo>
                      <a:pt x="10800" y="2160"/>
                    </a:moveTo>
                    <a:cubicBezTo>
                      <a:pt x="6480" y="2160"/>
                      <a:pt x="2160" y="5939"/>
                      <a:pt x="2160" y="10800"/>
                    </a:cubicBezTo>
                    <a:cubicBezTo>
                      <a:pt x="2160" y="15660"/>
                      <a:pt x="6480" y="19440"/>
                      <a:pt x="10800" y="19440"/>
                    </a:cubicBezTo>
                    <a:cubicBezTo>
                      <a:pt x="15660" y="19440"/>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8" name="曲线"/>
              <p:cNvSpPr>
                <a:spLocks/>
              </p:cNvSpPr>
              <p:nvPr/>
            </p:nvSpPr>
            <p:spPr>
              <a:xfrm rot="0">
                <a:off x="502443" y="4748212"/>
                <a:ext cx="313134" cy="388143"/>
              </a:xfrm>
              <a:custGeom>
                <a:gdLst>
                  <a:gd name="T1" fmla="*/ 0 w 21600"/>
                  <a:gd name="T2" fmla="*/ 0 h 21600"/>
                  <a:gd name="T3" fmla="*/ 21600 w 21600"/>
                  <a:gd name="T4" fmla="*/ 21600 h 21600"/>
                </a:gdLst>
                <a:rect l="T1" t="T2" r="T3" b="T4"/>
                <a:pathLst>
                  <a:path w="21600" h="21600">
                    <a:moveTo>
                      <a:pt x="1231" y="21600"/>
                    </a:moveTo>
                    <a:lnTo>
                      <a:pt x="0" y="21202"/>
                    </a:lnTo>
                    <a:lnTo>
                      <a:pt x="3695" y="13649"/>
                    </a:lnTo>
                    <a:lnTo>
                      <a:pt x="3942" y="13649"/>
                    </a:lnTo>
                    <a:lnTo>
                      <a:pt x="20860" y="0"/>
                    </a:lnTo>
                    <a:lnTo>
                      <a:pt x="21600" y="795"/>
                    </a:lnTo>
                    <a:lnTo>
                      <a:pt x="4927" y="14245"/>
                    </a:lnTo>
                    <a:lnTo>
                      <a:pt x="1231"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29" name="曲线"/>
              <p:cNvSpPr>
                <a:spLocks/>
              </p:cNvSpPr>
              <p:nvPr/>
            </p:nvSpPr>
            <p:spPr>
              <a:xfrm rot="0">
                <a:off x="787002" y="4666059"/>
                <a:ext cx="117872" cy="110728"/>
              </a:xfrm>
              <a:custGeom>
                <a:gdLst>
                  <a:gd name="T1" fmla="*/ 0 w 21600"/>
                  <a:gd name="T2" fmla="*/ 0 h 21600"/>
                  <a:gd name="T3" fmla="*/ 21600 w 21600"/>
                  <a:gd name="T4" fmla="*/ 21600 h 21600"/>
                </a:gdLst>
                <a:rect l="T1" t="T2" r="T3" b="T4"/>
                <a:pathLst>
                  <a:path w="21600" h="21600">
                    <a:moveTo>
                      <a:pt x="10472" y="21600"/>
                    </a:moveTo>
                    <a:cubicBezTo>
                      <a:pt x="7854" y="21600"/>
                      <a:pt x="5236" y="20206"/>
                      <a:pt x="3272" y="18116"/>
                    </a:cubicBezTo>
                    <a:cubicBezTo>
                      <a:pt x="1309" y="16722"/>
                      <a:pt x="0" y="13935"/>
                      <a:pt x="0" y="10451"/>
                    </a:cubicBezTo>
                    <a:cubicBezTo>
                      <a:pt x="0" y="7664"/>
                      <a:pt x="1309" y="4877"/>
                      <a:pt x="3272" y="2787"/>
                    </a:cubicBezTo>
                    <a:cubicBezTo>
                      <a:pt x="5236" y="696"/>
                      <a:pt x="7854" y="0"/>
                      <a:pt x="10472" y="0"/>
                    </a:cubicBezTo>
                    <a:cubicBezTo>
                      <a:pt x="13090" y="0"/>
                      <a:pt x="15709" y="696"/>
                      <a:pt x="17672" y="2787"/>
                    </a:cubicBezTo>
                    <a:cubicBezTo>
                      <a:pt x="21600" y="6967"/>
                      <a:pt x="21600" y="13935"/>
                      <a:pt x="17672" y="18116"/>
                    </a:cubicBezTo>
                    <a:cubicBezTo>
                      <a:pt x="15709" y="20206"/>
                      <a:pt x="13090" y="21600"/>
                      <a:pt x="10472" y="21600"/>
                    </a:cubicBezTo>
                  </a:path>
                  <a:path w="21600" h="21600">
                    <a:moveTo>
                      <a:pt x="10472" y="2787"/>
                    </a:moveTo>
                    <a:cubicBezTo>
                      <a:pt x="8509" y="2787"/>
                      <a:pt x="6545" y="3483"/>
                      <a:pt x="5236" y="4877"/>
                    </a:cubicBezTo>
                    <a:cubicBezTo>
                      <a:pt x="3927" y="6270"/>
                      <a:pt x="2618" y="8361"/>
                      <a:pt x="2618" y="10451"/>
                    </a:cubicBezTo>
                    <a:cubicBezTo>
                      <a:pt x="2618" y="13238"/>
                      <a:pt x="3927" y="14632"/>
                      <a:pt x="5236" y="16722"/>
                    </a:cubicBezTo>
                    <a:cubicBezTo>
                      <a:pt x="6545" y="18116"/>
                      <a:pt x="8509" y="18812"/>
                      <a:pt x="10472" y="18812"/>
                    </a:cubicBezTo>
                    <a:cubicBezTo>
                      <a:pt x="12436" y="18812"/>
                      <a:pt x="14400" y="18116"/>
                      <a:pt x="15709" y="16722"/>
                    </a:cubicBezTo>
                    <a:cubicBezTo>
                      <a:pt x="18981" y="13238"/>
                      <a:pt x="18981" y="8361"/>
                      <a:pt x="15709" y="4877"/>
                    </a:cubicBezTo>
                    <a:cubicBezTo>
                      <a:pt x="14400" y="3483"/>
                      <a:pt x="12436" y="2787"/>
                      <a:pt x="10472" y="2787"/>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grpSp>
        <p:grpSp>
          <p:nvGrpSpPr>
            <p:cNvPr id="41" name="组合"/>
            <p:cNvGrpSpPr>
              <a:grpSpLocks/>
            </p:cNvGrpSpPr>
            <p:nvPr/>
          </p:nvGrpSpPr>
          <p:grpSpPr>
            <a:xfrm>
              <a:off x="8523684" y="0"/>
              <a:ext cx="506016" cy="5136356"/>
              <a:chOff x="8523684" y="0"/>
              <a:chExt cx="506016" cy="5136356"/>
            </a:xfrm>
          </p:grpSpPr>
          <p:sp>
            <p:nvSpPr>
              <p:cNvPr id="31" name="曲线"/>
              <p:cNvSpPr>
                <a:spLocks/>
              </p:cNvSpPr>
              <p:nvPr/>
            </p:nvSpPr>
            <p:spPr>
              <a:xfrm rot="0">
                <a:off x="8612981" y="0"/>
                <a:ext cx="313134" cy="384572"/>
              </a:xfrm>
              <a:custGeom>
                <a:gdLst>
                  <a:gd name="T1" fmla="*/ 0 w 21600"/>
                  <a:gd name="T2" fmla="*/ 0 h 21600"/>
                  <a:gd name="T3" fmla="*/ 21600 w 21600"/>
                  <a:gd name="T4" fmla="*/ 21600 h 21600"/>
                </a:gdLst>
                <a:rect l="T1" t="T2" r="T3" b="T4"/>
                <a:pathLst>
                  <a:path w="21600" h="21600">
                    <a:moveTo>
                      <a:pt x="985" y="21600"/>
                    </a:moveTo>
                    <a:lnTo>
                      <a:pt x="0" y="20998"/>
                    </a:lnTo>
                    <a:lnTo>
                      <a:pt x="16672" y="7222"/>
                    </a:lnTo>
                    <a:lnTo>
                      <a:pt x="20368" y="0"/>
                    </a:lnTo>
                    <a:lnTo>
                      <a:pt x="21600" y="401"/>
                    </a:lnTo>
                    <a:lnTo>
                      <a:pt x="17904" y="7824"/>
                    </a:lnTo>
                    <a:lnTo>
                      <a:pt x="17904" y="7824"/>
                    </a:lnTo>
                    <a:lnTo>
                      <a:pt x="985"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2" name="曲线"/>
              <p:cNvSpPr>
                <a:spLocks/>
              </p:cNvSpPr>
              <p:nvPr/>
            </p:nvSpPr>
            <p:spPr>
              <a:xfrm rot="0">
                <a:off x="8523684" y="355997"/>
                <a:ext cx="117871" cy="114299"/>
              </a:xfrm>
              <a:custGeom>
                <a:gdLst>
                  <a:gd name="T1" fmla="*/ 0 w 21600"/>
                  <a:gd name="T2" fmla="*/ 0 h 21600"/>
                  <a:gd name="T3" fmla="*/ 21600 w 21600"/>
                  <a:gd name="T4" fmla="*/ 21600 h 21600"/>
                </a:gdLst>
                <a:rect l="T1" t="T2" r="T3" b="T4"/>
                <a:pathLst>
                  <a:path w="21600" h="21600">
                    <a:moveTo>
                      <a:pt x="11127" y="21600"/>
                    </a:moveTo>
                    <a:cubicBezTo>
                      <a:pt x="8509" y="21600"/>
                      <a:pt x="5891" y="20250"/>
                      <a:pt x="3927" y="18225"/>
                    </a:cubicBezTo>
                    <a:cubicBezTo>
                      <a:pt x="0" y="14175"/>
                      <a:pt x="0" y="7424"/>
                      <a:pt x="3927" y="3374"/>
                    </a:cubicBezTo>
                    <a:cubicBezTo>
                      <a:pt x="5891" y="1350"/>
                      <a:pt x="8509" y="0"/>
                      <a:pt x="11127" y="0"/>
                    </a:cubicBezTo>
                    <a:cubicBezTo>
                      <a:pt x="13745" y="0"/>
                      <a:pt x="16363" y="1350"/>
                      <a:pt x="18327" y="3374"/>
                    </a:cubicBezTo>
                    <a:cubicBezTo>
                      <a:pt x="20290" y="5400"/>
                      <a:pt x="21600" y="8100"/>
                      <a:pt x="21600" y="10799"/>
                    </a:cubicBezTo>
                    <a:cubicBezTo>
                      <a:pt x="21600" y="13499"/>
                      <a:pt x="20290" y="16199"/>
                      <a:pt x="18327" y="18225"/>
                    </a:cubicBezTo>
                    <a:cubicBezTo>
                      <a:pt x="16363" y="20250"/>
                      <a:pt x="13745" y="21600"/>
                      <a:pt x="11127" y="21600"/>
                    </a:cubicBezTo>
                  </a:path>
                  <a:path w="21600" h="21600">
                    <a:moveTo>
                      <a:pt x="11127" y="2700"/>
                    </a:moveTo>
                    <a:cubicBezTo>
                      <a:pt x="9163" y="2700"/>
                      <a:pt x="7200" y="4050"/>
                      <a:pt x="5891" y="5400"/>
                    </a:cubicBezTo>
                    <a:cubicBezTo>
                      <a:pt x="2618" y="8100"/>
                      <a:pt x="2618" y="13499"/>
                      <a:pt x="5891" y="16199"/>
                    </a:cubicBezTo>
                    <a:cubicBezTo>
                      <a:pt x="7200" y="18225"/>
                      <a:pt x="9163" y="18899"/>
                      <a:pt x="11127" y="18899"/>
                    </a:cubicBezTo>
                    <a:cubicBezTo>
                      <a:pt x="13090" y="18899"/>
                      <a:pt x="15054" y="18225"/>
                      <a:pt x="17018" y="16199"/>
                    </a:cubicBezTo>
                    <a:cubicBezTo>
                      <a:pt x="19636" y="13499"/>
                      <a:pt x="19636" y="8100"/>
                      <a:pt x="17018" y="5400"/>
                    </a:cubicBezTo>
                    <a:cubicBezTo>
                      <a:pt x="15054" y="4050"/>
                      <a:pt x="13090" y="2700"/>
                      <a:pt x="11127" y="270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3" name="曲线"/>
              <p:cNvSpPr>
                <a:spLocks/>
              </p:cNvSpPr>
              <p:nvPr/>
            </p:nvSpPr>
            <p:spPr>
              <a:xfrm rot="0">
                <a:off x="8723708" y="1154906"/>
                <a:ext cx="141685" cy="14287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5939" y="2160"/>
                      <a:pt x="2160" y="5940"/>
                      <a:pt x="2160" y="10800"/>
                    </a:cubicBezTo>
                    <a:cubicBezTo>
                      <a:pt x="2160" y="15659"/>
                      <a:pt x="5939" y="19440"/>
                      <a:pt x="10800" y="19440"/>
                    </a:cubicBezTo>
                    <a:cubicBezTo>
                      <a:pt x="15660" y="19440"/>
                      <a:pt x="19439" y="15659"/>
                      <a:pt x="19439" y="10800"/>
                    </a:cubicBezTo>
                    <a:cubicBezTo>
                      <a:pt x="19439" y="5940"/>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4" name="曲线"/>
              <p:cNvSpPr>
                <a:spLocks/>
              </p:cNvSpPr>
              <p:nvPr/>
            </p:nvSpPr>
            <p:spPr>
              <a:xfrm rot="0">
                <a:off x="8648699" y="4270771"/>
                <a:ext cx="223838" cy="865584"/>
              </a:xfrm>
              <a:custGeom>
                <a:gdLst>
                  <a:gd name="T1" fmla="*/ 0 w 21600"/>
                  <a:gd name="T2" fmla="*/ 0 h 21600"/>
                  <a:gd name="T3" fmla="*/ 21600 w 21600"/>
                  <a:gd name="T4" fmla="*/ 21600 h 21600"/>
                </a:gdLst>
                <a:rect l="T1" t="T2" r="T3" b="T4"/>
                <a:pathLst>
                  <a:path w="21600" h="21600">
                    <a:moveTo>
                      <a:pt x="1723" y="21600"/>
                    </a:moveTo>
                    <a:lnTo>
                      <a:pt x="0" y="21600"/>
                    </a:lnTo>
                    <a:lnTo>
                      <a:pt x="0" y="12092"/>
                    </a:lnTo>
                    <a:lnTo>
                      <a:pt x="0" y="12092"/>
                    </a:lnTo>
                    <a:lnTo>
                      <a:pt x="20221" y="0"/>
                    </a:lnTo>
                    <a:lnTo>
                      <a:pt x="21600" y="178"/>
                    </a:lnTo>
                    <a:lnTo>
                      <a:pt x="1723" y="12181"/>
                    </a:lnTo>
                    <a:lnTo>
                      <a:pt x="1723"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5" name="曲线"/>
              <p:cNvSpPr>
                <a:spLocks/>
              </p:cNvSpPr>
              <p:nvPr/>
            </p:nvSpPr>
            <p:spPr>
              <a:xfrm rot="0">
                <a:off x="8829674" y="4163615"/>
                <a:ext cx="117871" cy="116681"/>
              </a:xfrm>
              <a:custGeom>
                <a:gdLst>
                  <a:gd name="T1" fmla="*/ 0 w 21600"/>
                  <a:gd name="T2" fmla="*/ 0 h 21600"/>
                  <a:gd name="T3" fmla="*/ 21600 w 21600"/>
                  <a:gd name="T4" fmla="*/ 21600 h 21600"/>
                </a:gdLst>
                <a:rect l="T1" t="T2" r="T3" b="T4"/>
                <a:pathLst>
                  <a:path w="21600" h="21600">
                    <a:moveTo>
                      <a:pt x="11127" y="21600"/>
                    </a:moveTo>
                    <a:cubicBezTo>
                      <a:pt x="5236" y="21600"/>
                      <a:pt x="0" y="16363"/>
                      <a:pt x="0" y="10472"/>
                    </a:cubicBezTo>
                    <a:cubicBezTo>
                      <a:pt x="0" y="4581"/>
                      <a:pt x="5236" y="0"/>
                      <a:pt x="11127" y="0"/>
                    </a:cubicBezTo>
                    <a:cubicBezTo>
                      <a:pt x="17018" y="0"/>
                      <a:pt x="21600" y="4581"/>
                      <a:pt x="21600" y="10472"/>
                    </a:cubicBezTo>
                    <a:cubicBezTo>
                      <a:pt x="21600" y="16363"/>
                      <a:pt x="17018" y="21600"/>
                      <a:pt x="11127" y="21600"/>
                    </a:cubicBezTo>
                  </a:path>
                  <a:path w="21600" h="21600">
                    <a:moveTo>
                      <a:pt x="11127" y="2618"/>
                    </a:moveTo>
                    <a:cubicBezTo>
                      <a:pt x="6545" y="2618"/>
                      <a:pt x="2618" y="5890"/>
                      <a:pt x="2618" y="10472"/>
                    </a:cubicBezTo>
                    <a:cubicBezTo>
                      <a:pt x="2618" y="15054"/>
                      <a:pt x="6545" y="18981"/>
                      <a:pt x="11127" y="18981"/>
                    </a:cubicBezTo>
                    <a:cubicBezTo>
                      <a:pt x="15054" y="18981"/>
                      <a:pt x="18981" y="15054"/>
                      <a:pt x="18981" y="10472"/>
                    </a:cubicBezTo>
                    <a:cubicBezTo>
                      <a:pt x="18981" y="5890"/>
                      <a:pt x="15054" y="2618"/>
                      <a:pt x="11127" y="2618"/>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6" name="曲线"/>
              <p:cNvSpPr>
                <a:spLocks/>
              </p:cNvSpPr>
              <p:nvPr/>
            </p:nvSpPr>
            <p:spPr>
              <a:xfrm rot="0">
                <a:off x="8783239" y="3572"/>
                <a:ext cx="228600" cy="1158478"/>
              </a:xfrm>
              <a:custGeom>
                <a:gdLst>
                  <a:gd name="T1" fmla="*/ 0 w 21600"/>
                  <a:gd name="T2" fmla="*/ 0 h 21600"/>
                  <a:gd name="T3" fmla="*/ 21600 w 21600"/>
                  <a:gd name="T4" fmla="*/ 21600 h 21600"/>
                </a:gdLst>
                <a:rect l="T1" t="T2" r="T3" b="T4"/>
                <a:pathLst>
                  <a:path w="21600" h="21600">
                    <a:moveTo>
                      <a:pt x="1687" y="21600"/>
                    </a:moveTo>
                    <a:lnTo>
                      <a:pt x="0" y="21600"/>
                    </a:lnTo>
                    <a:lnTo>
                      <a:pt x="0" y="17537"/>
                    </a:lnTo>
                    <a:lnTo>
                      <a:pt x="19575" y="13630"/>
                    </a:lnTo>
                    <a:lnTo>
                      <a:pt x="19575" y="0"/>
                    </a:lnTo>
                    <a:lnTo>
                      <a:pt x="21600" y="0"/>
                    </a:lnTo>
                    <a:lnTo>
                      <a:pt x="21600" y="13763"/>
                    </a:lnTo>
                    <a:lnTo>
                      <a:pt x="1687" y="17670"/>
                    </a:lnTo>
                    <a:lnTo>
                      <a:pt x="1687"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7" name="曲线"/>
              <p:cNvSpPr>
                <a:spLocks/>
              </p:cNvSpPr>
              <p:nvPr/>
            </p:nvSpPr>
            <p:spPr>
              <a:xfrm rot="0">
                <a:off x="8727281" y="3650455"/>
                <a:ext cx="141685" cy="141684"/>
              </a:xfrm>
              <a:custGeom>
                <a:gdLst>
                  <a:gd name="T1" fmla="*/ 0 w 21600"/>
                  <a:gd name="T2" fmla="*/ 0 h 21600"/>
                  <a:gd name="T3" fmla="*/ 21600 w 21600"/>
                  <a:gd name="T4" fmla="*/ 21600 h 21600"/>
                </a:gdLst>
                <a:rect l="T1" t="T2" r="T3" b="T4"/>
                <a:pathLst>
                  <a:path w="21600" h="21600">
                    <a:moveTo>
                      <a:pt x="10799" y="21600"/>
                    </a:moveTo>
                    <a:cubicBezTo>
                      <a:pt x="4859" y="21600"/>
                      <a:pt x="0" y="16740"/>
                      <a:pt x="0" y="10799"/>
                    </a:cubicBezTo>
                    <a:cubicBezTo>
                      <a:pt x="0" y="4860"/>
                      <a:pt x="4859" y="0"/>
                      <a:pt x="10799" y="0"/>
                    </a:cubicBezTo>
                    <a:cubicBezTo>
                      <a:pt x="16740" y="0"/>
                      <a:pt x="21600" y="4860"/>
                      <a:pt x="21600" y="10799"/>
                    </a:cubicBezTo>
                    <a:cubicBezTo>
                      <a:pt x="21600" y="16740"/>
                      <a:pt x="16740" y="21600"/>
                      <a:pt x="10799" y="21600"/>
                    </a:cubicBezTo>
                  </a:path>
                  <a:path w="21600" h="21600">
                    <a:moveTo>
                      <a:pt x="10799" y="2159"/>
                    </a:moveTo>
                    <a:cubicBezTo>
                      <a:pt x="5939" y="2159"/>
                      <a:pt x="2160" y="5939"/>
                      <a:pt x="2160" y="10799"/>
                    </a:cubicBezTo>
                    <a:cubicBezTo>
                      <a:pt x="2160" y="15660"/>
                      <a:pt x="5939" y="19439"/>
                      <a:pt x="10799" y="19439"/>
                    </a:cubicBezTo>
                    <a:cubicBezTo>
                      <a:pt x="15660" y="19439"/>
                      <a:pt x="19439" y="15660"/>
                      <a:pt x="19439" y="10799"/>
                    </a:cubicBezTo>
                    <a:cubicBezTo>
                      <a:pt x="19439" y="5939"/>
                      <a:pt x="15660" y="2159"/>
                      <a:pt x="10799" y="2159"/>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8" name="曲线"/>
              <p:cNvSpPr>
                <a:spLocks/>
              </p:cNvSpPr>
              <p:nvPr/>
            </p:nvSpPr>
            <p:spPr>
              <a:xfrm rot="0">
                <a:off x="8580834" y="3784996"/>
                <a:ext cx="230981" cy="1351359"/>
              </a:xfrm>
              <a:custGeom>
                <a:gdLst>
                  <a:gd name="T1" fmla="*/ 0 w 21600"/>
                  <a:gd name="T2" fmla="*/ 0 h 21600"/>
                  <a:gd name="T3" fmla="*/ 21600 w 21600"/>
                  <a:gd name="T4" fmla="*/ 21600 h 21600"/>
                </a:gdLst>
                <a:rect l="T1" t="T2" r="T3" b="T4"/>
                <a:pathLst>
                  <a:path w="21600" h="21600">
                    <a:moveTo>
                      <a:pt x="2004" y="21600"/>
                    </a:moveTo>
                    <a:lnTo>
                      <a:pt x="0" y="21600"/>
                    </a:lnTo>
                    <a:lnTo>
                      <a:pt x="0" y="6736"/>
                    </a:lnTo>
                    <a:lnTo>
                      <a:pt x="19595" y="3368"/>
                    </a:lnTo>
                    <a:lnTo>
                      <a:pt x="19595" y="0"/>
                    </a:lnTo>
                    <a:lnTo>
                      <a:pt x="21600" y="0"/>
                    </a:lnTo>
                    <a:lnTo>
                      <a:pt x="21600" y="3482"/>
                    </a:lnTo>
                    <a:lnTo>
                      <a:pt x="2004" y="6851"/>
                    </a:lnTo>
                    <a:lnTo>
                      <a:pt x="2004" y="21600"/>
                    </a:ln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39" name="曲线"/>
              <p:cNvSpPr>
                <a:spLocks/>
              </p:cNvSpPr>
              <p:nvPr/>
            </p:nvSpPr>
            <p:spPr>
              <a:xfrm rot="0">
                <a:off x="8886825" y="4812506"/>
                <a:ext cx="142875" cy="141684"/>
              </a:xfrm>
              <a:custGeom>
                <a:gdLst>
                  <a:gd name="T1" fmla="*/ 0 w 21600"/>
                  <a:gd name="T2" fmla="*/ 0 h 21600"/>
                  <a:gd name="T3" fmla="*/ 21600 w 21600"/>
                  <a:gd name="T4" fmla="*/ 21600 h 21600"/>
                </a:gdLst>
                <a:rect l="T1" t="T2" r="T3" b="T4"/>
                <a:pathLst>
                  <a:path w="21600" h="21600">
                    <a:moveTo>
                      <a:pt x="10800" y="21600"/>
                    </a:moveTo>
                    <a:cubicBezTo>
                      <a:pt x="4859" y="21600"/>
                      <a:pt x="0" y="16740"/>
                      <a:pt x="0" y="10800"/>
                    </a:cubicBezTo>
                    <a:cubicBezTo>
                      <a:pt x="0" y="4860"/>
                      <a:pt x="4859" y="0"/>
                      <a:pt x="10800" y="0"/>
                    </a:cubicBezTo>
                    <a:cubicBezTo>
                      <a:pt x="16740" y="0"/>
                      <a:pt x="21600" y="4860"/>
                      <a:pt x="21600" y="10800"/>
                    </a:cubicBezTo>
                    <a:cubicBezTo>
                      <a:pt x="21600" y="16740"/>
                      <a:pt x="16740" y="21600"/>
                      <a:pt x="10800" y="21600"/>
                    </a:cubicBezTo>
                  </a:path>
                  <a:path w="21600" h="21600">
                    <a:moveTo>
                      <a:pt x="10800" y="2160"/>
                    </a:moveTo>
                    <a:cubicBezTo>
                      <a:pt x="6479" y="2160"/>
                      <a:pt x="2159" y="5939"/>
                      <a:pt x="2159" y="10800"/>
                    </a:cubicBezTo>
                    <a:cubicBezTo>
                      <a:pt x="2159" y="15660"/>
                      <a:pt x="6479" y="19439"/>
                      <a:pt x="10800" y="19439"/>
                    </a:cubicBezTo>
                    <a:cubicBezTo>
                      <a:pt x="15660" y="19439"/>
                      <a:pt x="19440" y="15660"/>
                      <a:pt x="19440" y="10800"/>
                    </a:cubicBezTo>
                    <a:cubicBezTo>
                      <a:pt x="19440" y="5939"/>
                      <a:pt x="15660" y="2160"/>
                      <a:pt x="10800" y="2160"/>
                    </a:cubicBezTo>
                    <a:close/>
                  </a:path>
                </a:pathLst>
              </a:custGeom>
              <a:gradFill rotWithShape="1">
                <a:gsLst>
                  <a:gs pos="0">
                    <a:srgbClr val="FF744E">
                      <a:alpha val="100000"/>
                    </a:srgbClr>
                  </a:gs>
                  <a:gs pos="100000">
                    <a:srgbClr val="A62300">
                      <a:alpha val="100000"/>
                    </a:srgbClr>
                  </a:gs>
                </a:gsLst>
                <a:lin ang="5400000" scaled="1"/>
              </a:gradFill>
              <a:ln cmpd="sng" cap="flat">
                <a:noFill/>
                <a:prstDash val="solid"/>
                <a:round/>
              </a:ln>
            </p:spPr>
          </p:sp>
          <p:sp>
            <p:nvSpPr>
              <p:cNvPr id="40" name="矩形"/>
              <p:cNvSpPr>
                <a:spLocks/>
              </p:cNvSpPr>
              <p:nvPr/>
            </p:nvSpPr>
            <p:spPr>
              <a:xfrm rot="0">
                <a:off x="8954690" y="4947047"/>
                <a:ext cx="17775" cy="189225"/>
              </a:xfrm>
              <a:prstGeom prst="rect"/>
              <a:gradFill rotWithShape="1">
                <a:gsLst>
                  <a:gs pos="0">
                    <a:srgbClr val="FF744E">
                      <a:alpha val="100000"/>
                    </a:srgbClr>
                  </a:gs>
                  <a:gs pos="100000">
                    <a:srgbClr val="A62300">
                      <a:alpha val="100000"/>
                    </a:srgbClr>
                  </a:gs>
                </a:gsLst>
                <a:lin ang="5400000" scaled="1"/>
              </a:gradFill>
              <a:ln w="12700" cmpd="sng" cap="flat">
                <a:noFill/>
                <a:prstDash val="solid"/>
                <a:round/>
              </a:ln>
            </p:spPr>
          </p:sp>
        </p:grpSp>
      </p:grpSp>
      <p:sp>
        <p:nvSpPr>
          <p:cNvPr id="43" name="文本框"/>
          <p:cNvSpPr>
            <a:spLocks noGrp="1"/>
          </p:cNvSpPr>
          <p:nvPr>
            <p:ph type="title"/>
          </p:nvPr>
        </p:nvSpPr>
        <p:spPr>
          <a:xfrm rot="0">
            <a:off x="856060" y="463888"/>
            <a:ext cx="7429499" cy="1108800"/>
          </a:xfrm>
          <a:prstGeom prst="rect"/>
          <a:noFill/>
          <a:ln w="12700" cmpd="sng" cap="flat">
            <a:noFill/>
            <a:prstDash val="solid"/>
            <a:round/>
          </a:ln>
        </p:spPr>
        <p:txBody>
          <a:bodyPr vert="horz" wrap="square" lIns="68575" tIns="34275" rIns="68575" bIns="34275" anchor="ctr" anchorCtr="0">
            <a:prstTxWarp prst="textNoShape"/>
          </a:bodyPr>
          <a:lstStyle/>
          <a:p>
            <a:pPr algn="l">
              <a:lnSpc>
                <a:spcPct val="90000"/>
              </a:lnSpc>
              <a:spcBef>
                <a:spcPts val="0"/>
              </a:spcBef>
              <a:spcAft>
                <a:spcPts val="0"/>
              </a:spcAft>
              <a:buNone/>
            </a:pPr>
            <a:endParaRPr lang="zh-CN" altLang="en-US" sz="27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44" name="文本框"/>
          <p:cNvSpPr>
            <a:spLocks noGrp="1"/>
          </p:cNvSpPr>
          <p:nvPr>
            <p:ph type="body" idx="1"/>
          </p:nvPr>
        </p:nvSpPr>
        <p:spPr>
          <a:xfrm rot="0">
            <a:off x="856059" y="1687115"/>
            <a:ext cx="7429500" cy="2656200"/>
          </a:xfrm>
          <a:prstGeom prst="rect"/>
          <a:noFill/>
          <a:ln w="12700" cmpd="sng" cap="flat">
            <a:noFill/>
            <a:prstDash val="solid"/>
            <a:round/>
          </a:ln>
        </p:spPr>
        <p:txBody>
          <a:bodyPr vert="horz" wrap="square" lIns="68575" tIns="34275" rIns="68575" bIns="34275" anchor="t" anchorCtr="0">
            <a:prstTxWarp prst="textNoShape"/>
          </a:bodyPr>
          <a:lstStyle/>
          <a:p>
            <a:pPr marL="457200" indent="-374650" algn="l">
              <a:lnSpc>
                <a:spcPct val="120000"/>
              </a:lnSpc>
              <a:spcBef>
                <a:spcPts val="800"/>
              </a:spcBef>
              <a:spcAft>
                <a:spcPts val="0"/>
              </a:spcAft>
              <a:buClr>
                <a:srgbClr val="FFFFFF"/>
              </a:buClr>
              <a:buSzPts val="2300"/>
              <a:buFont typeface="Arial" pitchFamily="0" charset="0"/>
              <a:buChar char="•"/>
            </a:pPr>
            <a:endParaRPr lang="zh-CN" altLang="en-US" sz="1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45" name="文本框"/>
          <p:cNvSpPr>
            <a:spLocks noGrp="1"/>
          </p:cNvSpPr>
          <p:nvPr>
            <p:ph type="dt" idx="10"/>
          </p:nvPr>
        </p:nvSpPr>
        <p:spPr>
          <a:xfrm rot="0">
            <a:off x="5592691" y="4412457"/>
            <a:ext cx="2057400" cy="273900"/>
          </a:xfrm>
          <a:prstGeom prst="rect"/>
          <a:noFill/>
          <a:ln w="12700" cmpd="sng" cap="flat">
            <a:noFill/>
            <a:prstDash val="solid"/>
            <a:round/>
          </a:ln>
        </p:spPr>
        <p:txBody>
          <a:bodyPr vert="horz" wrap="square" lIns="68575" tIns="34275" rIns="68575" bIns="34275" anchor="ctr" anchorCtr="0">
            <a:prstTxWarp prst="textNoShape"/>
          </a:bodyPr>
          <a:lstStyle/>
          <a:p>
            <a:pPr algn="r">
              <a:spcBef>
                <a:spcPts val="0"/>
              </a:spcBef>
              <a:spcAft>
                <a:spcPts val="0"/>
              </a:spcAft>
              <a:buNone/>
            </a:pPr>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46" name="文本框"/>
          <p:cNvSpPr>
            <a:spLocks noGrp="1"/>
          </p:cNvSpPr>
          <p:nvPr>
            <p:ph type="ftr"/>
          </p:nvPr>
        </p:nvSpPr>
        <p:spPr>
          <a:xfrm rot="0">
            <a:off x="856057" y="4412456"/>
            <a:ext cx="4679400" cy="273900"/>
          </a:xfrm>
          <a:prstGeom prst="rect"/>
          <a:noFill/>
          <a:ln w="12700" cmpd="sng" cap="flat">
            <a:noFill/>
            <a:prstDash val="solid"/>
            <a:round/>
          </a:ln>
        </p:spPr>
        <p:txBody>
          <a:bodyPr vert="horz" wrap="square" lIns="68575" tIns="34275" rIns="68575" bIns="34275" anchor="ctr" anchorCtr="0">
            <a:prstTxWarp prst="textNoShape"/>
          </a:bodyPr>
          <a:lstStyle/>
          <a:p>
            <a:pPr algn="l">
              <a:spcBef>
                <a:spcPts val="0"/>
              </a:spcBef>
              <a:spcAft>
                <a:spcPts val="0"/>
              </a:spcAft>
              <a:buNone/>
            </a:pPr>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
        <p:nvSpPr>
          <p:cNvPr id="47" name="文本框"/>
          <p:cNvSpPr>
            <a:spLocks noGrp="1"/>
          </p:cNvSpPr>
          <p:nvPr>
            <p:ph type="sldNum"/>
          </p:nvPr>
        </p:nvSpPr>
        <p:spPr>
          <a:xfrm rot="0">
            <a:off x="7707241" y="4412456"/>
            <a:ext cx="578400" cy="273900"/>
          </a:xfrm>
          <a:prstGeom prst="rect"/>
          <a:noFill/>
          <a:ln w="12700" cmpd="sng" cap="flat">
            <a:noFill/>
            <a:prstDash val="solid"/>
            <a:round/>
          </a:ln>
        </p:spPr>
        <p:txBody>
          <a:bodyPr vert="horz" wrap="square" lIns="68575" tIns="34275" rIns="68575" bIns="34275" anchor="ctr" anchorCtr="0">
            <a:prstTxWarp prst="textNoShape"/>
          </a:bodyPr>
          <a:lstStyle/>
          <a:p>
            <a:pPr marL="0" indent="0" algn="r">
              <a:spcBef>
                <a:spcPts val="0"/>
              </a:spcBef>
              <a:spcAft>
                <a:spcPts val="0"/>
              </a:spcAft>
            </a:pPr>
            <a:fld id="{CAD2D6BD-DE1B-4B5F-8B41-2702339687B9}" type="slidenum">
              <a:rPr lang="en-US" altLang="zh-CN" sz="800" b="0" i="0" u="none" strike="noStrike" kern="0" cap="none" spc="0" baseline="0">
                <a:solidFill>
                  <a:srgbClr val="FFFFFF"/>
                </a:solidFill>
                <a:latin typeface="Twentieth Century" pitchFamily="0" charset="0"/>
                <a:ea typeface="Twentieth Century" pitchFamily="0" charset="0"/>
                <a:cs typeface="Twentieth Century" pitchFamily="0" charset="0"/>
                <a:sym typeface="Twentieth Century" pitchFamily="0" charset="0"/>
              </a:rPr>
              <a:t>&lt;#&gt;</a:t>
            </a:fld>
            <a:endParaRPr lang="zh-CN" altLang="en-US" sz="800" b="0" i="0" u="none" strike="noStrike" cap="none">
              <a:solidFill>
                <a:srgbClr val="FFFFFF"/>
              </a:solidFill>
              <a:latin typeface="Twentieth Century" pitchFamily="0" charset="0"/>
              <a:ea typeface="Twentieth Century" pitchFamily="0" charset="0"/>
              <a:cs typeface="Twentieth Century" pitchFamily="0" charset="0"/>
              <a:sym typeface="Twentieth Century" pitchFamily="0" charset="0"/>
            </a:endParaRPr>
          </a:p>
        </p:txBody>
      </p:sp>
    </p:spTree>
    <p:extLst>
      <p:ext uri="{BB962C8B-B14F-4D97-AF65-F5344CB8AC3E}">
        <p14:creationId xmlns:p14="http://schemas.microsoft.com/office/powerpoint/2010/main" val="326959681"/>
      </p:ext>
    </p:extLst>
  </p:cSld>
  <p:clrMap bg1="lt1" tx1="dk1" bg2="lt2" tx2="dk2" accent1="accent1" accent2="accent2" accent3="accent3" accent4="accent4" accent5="accent5" accent6="accent6" hlink="hlink" folHlink="fol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hf sldNum="0" hdr="0" ftr="0" dt="0"/>
  <p:txStyles>
    <p:title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p:titleStyle>
    <p:body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image" Target="../media/3.jpg"/><Relationship Id="rId2" Type="http://schemas.openxmlformats.org/officeDocument/2006/relationships/image" Target="../media/4.png"/><Relationship Id="rId3" Type="http://schemas.openxmlformats.org/officeDocument/2006/relationships/slideLayout" Target="../slideLayouts/slideLayout13.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5.jpg"/><Relationship Id="rId2" Type="http://schemas.openxmlformats.org/officeDocument/2006/relationships/image" Target="../media/6.png"/><Relationship Id="rId3" Type="http://schemas.openxmlformats.org/officeDocument/2006/relationships/slideLayout" Target="../slideLayouts/slideLayout13.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image" Target="../media/8.png"/><Relationship Id="rId3" Type="http://schemas.openxmlformats.org/officeDocument/2006/relationships/slideLayout" Target="../slideLayouts/slideLayout13.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9.jpeg"/><Relationship Id="rId2" Type="http://schemas.openxmlformats.org/officeDocument/2006/relationships/image" Target="../media/10.png"/><Relationship Id="rId3" Type="http://schemas.openxmlformats.org/officeDocument/2006/relationships/slideLayout" Target="../slideLayouts/slideLayout13.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image" Target="../media/11.png"/><Relationship Id="rId3" Type="http://schemas.openxmlformats.org/officeDocument/2006/relationships/slideLayout" Target="../slideLayouts/slideLayout13.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image" Target="../media/12.jpg"/><Relationship Id="rId2" Type="http://schemas.openxmlformats.org/officeDocument/2006/relationships/image" Target="../media/pimg1.jpeg"/><Relationship Id="rId3" Type="http://schemas.openxmlformats.org/officeDocument/2006/relationships/image" Target="../media/13.png"/><Relationship Id="rId4" Type="http://schemas.openxmlformats.org/officeDocument/2006/relationships/slideLayout" Target="../slideLayouts/slideLayout13.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image" Target="../media/14.png"/><Relationship Id="rId3" Type="http://schemas.openxmlformats.org/officeDocument/2006/relationships/slideLayout" Target="../slideLayouts/slideLayout13.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15.jpeg"/><Relationship Id="rId2" Type="http://schemas.openxmlformats.org/officeDocument/2006/relationships/image" Target="../media/16.png"/><Relationship Id="rId3" Type="http://schemas.openxmlformats.org/officeDocument/2006/relationships/slideLayout" Target="../slideLayouts/slideLayout13.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image" Target="../media/17.png"/><Relationship Id="rId3" Type="http://schemas.openxmlformats.org/officeDocument/2006/relationships/slideLayout" Target="../slideLayouts/slideLayout13.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8.jpg"/><Relationship Id="rId2" Type="http://schemas.openxmlformats.org/officeDocument/2006/relationships/image" Target="../media/19.png"/><Relationship Id="rId3" Type="http://schemas.openxmlformats.org/officeDocument/2006/relationships/slideLayout" Target="../slideLayouts/slideLayout13.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image" Target="../media/20.png"/><Relationship Id="rId3" Type="http://schemas.openxmlformats.org/officeDocument/2006/relationships/slideLayout" Target="../slideLayouts/slideLayout13.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15.jpeg"/><Relationship Id="rId2" Type="http://schemas.openxmlformats.org/officeDocument/2006/relationships/image" Target="../media/21.png"/><Relationship Id="rId3" Type="http://schemas.openxmlformats.org/officeDocument/2006/relationships/slideLayout" Target="../slideLayouts/slideLayout13.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15.jpeg"/><Relationship Id="rId2" Type="http://schemas.openxmlformats.org/officeDocument/2006/relationships/image" Target="../media/22.png"/><Relationship Id="rId3" Type="http://schemas.openxmlformats.org/officeDocument/2006/relationships/slideLayout" Target="../slideLayouts/slideLayout13.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7.jpeg"/><Relationship Id="rId2" Type="http://schemas.openxmlformats.org/officeDocument/2006/relationships/slideLayout" Target="../slideLayouts/slideLayout13.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hyperlink" Target="https://core.ac.uk/download/pdf/334995858.pdf" TargetMode="External"/><Relationship Id="rId2" Type="http://schemas.openxmlformats.org/officeDocument/2006/relationships/hyperlink" Target="http://eprints.sunway.edu.my/1695/1/Koon Vui Yee Authentic leaders.pdf" TargetMode="External"/><Relationship Id="rId3" Type="http://schemas.openxmlformats.org/officeDocument/2006/relationships/hyperlink" Target="https://d1wqtxts1xzle7.cloudfront.net/69819906/PPM_2021_03_Riyanto-libre.pdf?1631908840=&amp;response-content-disposition=inline;+filename=Effect_of_work_motivation_and_job_satisf.pdf&amp;Expires=1691509441&amp;Signature=aHBGi78Tvy9wza9aGzYxDZBELh5wNMGGB7E7PZONp2xSsTTVTHP3cOo8DADTzEXk~nIoKrMb34aHF3~MD696U1gW13OUBz38sdHhCNr9RI5gqFzKdtJRz9vpkyHCXD~e4oitaV02gc-kiKLqN4m2XJx5ZJiq3WU7nvcpB~JDHcjsuGrHMoVr9oc8P2HfrQ-wp18DvqHOgTHa28TGGgZCwJHrKs2COzn-AQUOeQHwtNnku0w4rg0dZ7gEIHRxsvTCjxW2RcWbZxv4Lbpn7OVEtx6Ff8C-YaVH4xEHEd~oNe4tgoA30x3o1QGHQckdgVnZDf7kQWpbq5mYNU7RIGdkfQ__&amp;Key-Pair-Id=APKAJLOHF5GGSLRBV4ZA" TargetMode="External"/><Relationship Id="rId4" Type="http://schemas.openxmlformats.org/officeDocument/2006/relationships/hyperlink" Target="https://www.peoplematters.in/article/employee-engagement/how-tesco-creates-opportunities-to-boost-employee-engagement-16538" TargetMode="External"/><Relationship Id="rId5" Type="http://schemas.openxmlformats.org/officeDocument/2006/relationships/hyperlink" Target="https://www.tescoplc.com/sustainability/colleagues/reward" TargetMode="External"/><Relationship Id="rId6" Type="http://schemas.openxmlformats.org/officeDocument/2006/relationships/hyperlink" Target="https://www.tescoplc.com/media/u1wlq2qf/tesco-plc-annual-report-2023.pdf" TargetMode="External"/><Relationship Id="rId7" Type="http://schemas.openxmlformats.org/officeDocument/2006/relationships/hyperlink" Target="https://www.tescoplc.com/media/1zibq13k/job-creation-skills-and-reward-factsheet-2023.pdf" TargetMode="External"/><Relationship Id="rId8" Type="http://schemas.openxmlformats.org/officeDocument/2006/relationships/hyperlink" Target="https://repository.up.ac.za/bitstream/handle/2263/68820/Weideman_Influence_2019.pdf?sequence=1" TargetMode="External"/><Relationship Id="rId9" Type="http://schemas.openxmlformats.org/officeDocument/2006/relationships/slideLayout" Target="../slideLayouts/slideLayout13.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23.png"/><Relationship Id="rId2" Type="http://schemas.openxmlformats.org/officeDocument/2006/relationships/slideLayout" Target="../slideLayouts/slideLayout13.xml"/><Relationship Id="rId3" Type="http://schemas.openxmlformats.org/officeDocument/2006/relationships/notesSlide" Target="../notesSlides/notesSlide20.xml"/></Relationships>
</file>

<file path=ppt/slides/slide1.xml><?xml version="1.0" encoding="utf-8"?>
<p:sld xmlns:p="http://schemas.openxmlformats.org/presentationml/2006/main" xmlns:r="http://schemas.openxmlformats.org/officeDocument/2006/relationships" xmlns:a="http://schemas.openxmlformats.org/drawingml/2006/main">
  <p:cSld>
    <p:bg>
      <p:bgPr>
        <a:gradFill>
          <a:gsLst>
            <a:gs pos="0">
              <a:srgbClr val="FEFBF6"/>
            </a:gs>
            <a:gs pos="74000">
              <a:srgbClr val="F5DFB3"/>
            </a:gs>
            <a:gs pos="83000">
              <a:srgbClr val="F5DFB3"/>
            </a:gs>
            <a:gs pos="100000">
              <a:srgbClr val="F9EACD"/>
            </a:gs>
          </a:gsLst>
          <a:lin ang="5400000" scaled="1"/>
        </a:gradFill>
      </p:bgPr>
    </p:bg>
    <p:spTree>
      <p:nvGrpSpPr>
        <p:cNvPr id="1" name=""/>
        <p:cNvGrpSpPr/>
        <p:nvPr/>
      </p:nvGrpSpPr>
      <p:grpSpPr>
        <a:xfrm>
          <a:off x="0" y="0"/>
          <a:ext cx="0" cy="0"/>
          <a:chOff x="0" y="0"/>
          <a:chExt cx="0" cy="0"/>
        </a:xfrm>
      </p:grpSpPr>
      <p:sp>
        <p:nvSpPr>
          <p:cNvPr id="152" name="文本框"/>
          <p:cNvSpPr>
            <a:spLocks noGrp="1"/>
          </p:cNvSpPr>
          <p:nvPr>
            <p:ph type="ctrTitle"/>
          </p:nvPr>
        </p:nvSpPr>
        <p:spPr>
          <a:xfrm rot="0">
            <a:off x="1407325" y="841776"/>
            <a:ext cx="6593699" cy="3514257"/>
          </a:xfrm>
          <a:prstGeom prst="rect"/>
          <a:noFill/>
          <a:ln w="12700" cmpd="sng" cap="flat">
            <a:noFill/>
            <a:prstDash val="solid"/>
            <a:round/>
          </a:ln>
        </p:spPr>
        <p:txBody>
          <a:bodyPr vert="horz" wrap="square" lIns="68575" tIns="34275" rIns="68575" bIns="34275" anchor="b" anchorCtr="0">
            <a:prstTxWarp prst="textNoShape"/>
          </a:bodyPr>
          <a:lstStyle/>
          <a:p>
            <a:pPr marL="0" indent="0" algn="ctr">
              <a:lnSpc>
                <a:spcPct val="150000"/>
              </a:lnSpc>
              <a:spcBef>
                <a:spcPts val="0"/>
              </a:spcBef>
              <a:spcAft>
                <a:spcPts val="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Human Resource Management</a:t>
            </a:r>
            <a:endPar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50000"/>
              </a:lnSpc>
              <a:spcBef>
                <a:spcPts val="0"/>
              </a:spcBef>
              <a:spcAft>
                <a:spcPts val="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Developing an Effective Employee Engagement Strateg</a:t>
            </a: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rPr>
              <a:t>y</a:t>
            </a:r>
            <a:endPar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endParaRPr>
          </a:p>
          <a:p>
            <a:pPr marL="0" indent="0" algn="ctr">
              <a:lnSpc>
                <a:spcPct val="150000"/>
              </a:lnSpc>
              <a:spcBef>
                <a:spcPts val="0"/>
              </a:spcBef>
              <a:spcAft>
                <a:spcPts val="0"/>
              </a:spcAft>
              <a:buNone/>
            </a:pPr>
            <a:r>
              <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rPr>
              <a:t>Medolina Jenipan (2246470)</a:t>
            </a:r>
            <a:endPar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50000"/>
              </a:lnSpc>
              <a:spcBef>
                <a:spcPts val="0"/>
              </a:spcBef>
              <a:spcAft>
                <a:spcPts val="0"/>
              </a:spcAft>
              <a:buNone/>
            </a:pPr>
            <a:r>
              <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rPr>
              <a:t>Janil Lakhani(2239378)</a:t>
            </a:r>
            <a:endPar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endParaRPr>
          </a:p>
          <a:p>
            <a:pPr marL="0" indent="0" algn="just">
              <a:lnSpc>
                <a:spcPct val="150000"/>
              </a:lnSpc>
              <a:spcBef>
                <a:spcPts val="0"/>
              </a:spcBef>
              <a:spcAft>
                <a:spcPts val="0"/>
              </a:spcAft>
              <a:buNone/>
            </a:pPr>
            <a:r>
              <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rPr>
              <a:t>                                          Rami Shrusti Jenish(2246676)</a:t>
            </a:r>
            <a:endPar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endParaRPr>
          </a:p>
          <a:p>
            <a:pPr marL="0" indent="0" algn="ctr">
              <a:lnSpc>
                <a:spcPct val="150000"/>
              </a:lnSpc>
              <a:spcBef>
                <a:spcPts val="0"/>
              </a:spcBef>
              <a:spcAft>
                <a:spcPts val="0"/>
              </a:spcAft>
              <a:buNone/>
            </a:pPr>
            <a:endPar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50000"/>
              </a:lnSpc>
              <a:spcBef>
                <a:spcPts val="0"/>
              </a:spcBef>
              <a:spcAft>
                <a:spcPts val="0"/>
              </a:spcAft>
              <a:buNone/>
            </a:pPr>
            <a:r>
              <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Submission Date:</a:t>
            </a:r>
            <a:r>
              <a:rPr lang="en-US" altLang="zh-CN" sz="1500" b="0" i="0" u="none" strike="noStrike" kern="0" cap="none" spc="0" baseline="0">
                <a:solidFill>
                  <a:schemeClr val="tx1"/>
                </a:solidFill>
                <a:latin typeface="Times New Roman" pitchFamily="0" charset="0"/>
                <a:ea typeface="Times New Roman" pitchFamily="0" charset="0"/>
                <a:cs typeface="Times New Roman" pitchFamily="0" charset="0"/>
              </a:rPr>
              <a:t>18-08-2023</a:t>
            </a:r>
            <a:br>
              <a:rPr lang="zh-CN" altLang="en-US" sz="15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br>
            <a:endParaRPr lang="zh-CN" altLang="en-US" sz="3900" b="0" i="0" u="none" strike="noStrike" kern="0" cap="none" spc="0" baseline="0">
              <a:solidFill>
                <a:schemeClr val="tx1"/>
              </a:solidFill>
              <a:latin typeface="Arial" pitchFamily="0" charset="0"/>
              <a:ea typeface="Arial" pitchFamily="0" charset="0"/>
              <a:cs typeface="Lucida Sans"/>
            </a:endParaRPr>
          </a:p>
        </p:txBody>
      </p:sp>
    </p:spTree>
    <p:extLst>
      <p:ext uri="{BB962C8B-B14F-4D97-AF65-F5344CB8AC3E}">
        <p14:creationId xmlns:p14="http://schemas.microsoft.com/office/powerpoint/2010/main" val="1972736469"/>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blipFill>
          <a:blip r:embed="rId1">
            <a:alphaModFix amt="56000"/>
          </a:blip>
          <a:tile/>
        </a:blipFill>
      </p:bgPr>
    </p:bg>
    <p:spTree>
      <p:nvGrpSpPr>
        <p:cNvPr id="1" name=""/>
        <p:cNvGrpSpPr/>
        <p:nvPr/>
      </p:nvGrpSpPr>
      <p:grpSpPr>
        <a:xfrm>
          <a:off x="0" y="0"/>
          <a:ext cx="0" cy="0"/>
          <a:chOff x="0" y="0"/>
          <a:chExt cx="0" cy="0"/>
        </a:xfrm>
      </p:grpSpPr>
      <p:sp>
        <p:nvSpPr>
          <p:cNvPr id="201" name="文本框"/>
          <p:cNvSpPr>
            <a:spLocks noGrp="1"/>
          </p:cNvSpPr>
          <p:nvPr>
            <p:ph type="title"/>
          </p:nvPr>
        </p:nvSpPr>
        <p:spPr>
          <a:xfrm rot="0">
            <a:off x="856060" y="1514475"/>
            <a:ext cx="7429499" cy="1752599"/>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200" b="0" i="0" u="none" strike="noStrike" kern="0" cap="none" spc="0" baseline="0">
                <a:solidFill>
                  <a:schemeClr val="tx1"/>
                </a:solidFill>
                <a:latin typeface="Times New Roman" pitchFamily="0" charset="0"/>
                <a:ea typeface="Arial" pitchFamily="0" charset="0"/>
                <a:cs typeface="Times New Roman" pitchFamily="0" charset="0"/>
              </a:rPr>
              <a:t>First Student </a:t>
            </a:r>
            <a:endParaRPr lang="zh-CN" altLang="en-US" sz="3200" b="0" i="0" u="none" strike="noStrike" kern="0" cap="none" spc="0" baseline="0">
              <a:solidFill>
                <a:schemeClr val="tx1"/>
              </a:solidFill>
              <a:latin typeface="Times New Roman" pitchFamily="0" charset="0"/>
              <a:ea typeface="Arial" pitchFamily="0" charset="0"/>
              <a:cs typeface="Times New Roman" pitchFamily="0" charset="0"/>
            </a:endParaRPr>
          </a:p>
        </p:txBody>
      </p:sp>
    </p:spTree>
    <p:extLst>
      <p:ext uri="{BB962C8B-B14F-4D97-AF65-F5344CB8AC3E}">
        <p14:creationId xmlns:p14="http://schemas.microsoft.com/office/powerpoint/2010/main" val="943752976"/>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blipFill>
          <a:blip r:embed="rId1">
            <a:alphaModFix amt="19000"/>
          </a:blip>
          <a:stretch/>
        </a:blipFill>
      </p:bgPr>
    </p:bg>
    <p:spTree>
      <p:nvGrpSpPr>
        <p:cNvPr id="1" name=""/>
        <p:cNvGrpSpPr/>
        <p:nvPr/>
      </p:nvGrpSpPr>
      <p:grpSpPr>
        <a:xfrm>
          <a:off x="0" y="0"/>
          <a:ext cx="0" cy="0"/>
          <a:chOff x="0" y="0"/>
          <a:chExt cx="0" cy="0"/>
        </a:xfrm>
      </p:grpSpPr>
      <p:sp>
        <p:nvSpPr>
          <p:cNvPr id="249" name="文本框"/>
          <p:cNvSpPr>
            <a:spLocks noGrp="1"/>
          </p:cNvSpPr>
          <p:nvPr>
            <p:ph type="title"/>
          </p:nvPr>
        </p:nvSpPr>
        <p:spPr>
          <a:xfrm rot="0">
            <a:off x="1303800" y="598575"/>
            <a:ext cx="7030500" cy="7563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Introduction</a:t>
            </a:r>
            <a:endParaRPr lang="zh-CN" altLang="en-US" sz="3300" b="0" i="0" u="none" strike="noStrike" kern="0" cap="none" spc="0" baseline="0">
              <a:solidFill>
                <a:schemeClr val="tx1"/>
              </a:solidFill>
              <a:latin typeface="Arial" pitchFamily="0" charset="0"/>
              <a:ea typeface="Arial" pitchFamily="0" charset="0"/>
              <a:cs typeface="Lucida Sans"/>
            </a:endParaRPr>
          </a:p>
        </p:txBody>
      </p:sp>
      <p:sp>
        <p:nvSpPr>
          <p:cNvPr id="250" name="文本框"/>
          <p:cNvSpPr>
            <a:spLocks noGrp="1"/>
          </p:cNvSpPr>
          <p:nvPr>
            <p:ph type="body" idx="1"/>
          </p:nvPr>
        </p:nvSpPr>
        <p:spPr>
          <a:xfrm rot="0">
            <a:off x="788250" y="1567725"/>
            <a:ext cx="4030800" cy="2977199"/>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Employee engagement is necessary to provide inspiration to the workforce.</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development of human connections is done through the cultivation of diversity.</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Maslow's theory of employee engagement portrays 5 basic needs.</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Addressing the challenges is necessary for increased employee empowerment.</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l">
              <a:lnSpc>
                <a:spcPct val="100000"/>
              </a:lnSpc>
              <a:spcBef>
                <a:spcPts val="800"/>
              </a:spcBef>
              <a:spcAft>
                <a:spcPts val="0"/>
              </a:spcAft>
              <a:buNone/>
            </a:pPr>
            <a:endParaRPr lang="zh-CN" altLang="en-US" sz="1400" b="0" i="0" u="none" strike="noStrike" kern="0" cap="none" spc="0" baseline="0">
              <a:solidFill>
                <a:schemeClr val="tx1"/>
              </a:solidFill>
              <a:latin typeface="Arial" pitchFamily="0" charset="0"/>
              <a:ea typeface="Arial" pitchFamily="0" charset="0"/>
              <a:cs typeface="Lucida Sans"/>
            </a:endParaRPr>
          </a:p>
        </p:txBody>
      </p:sp>
      <p:pic>
        <p:nvPicPr>
          <p:cNvPr id="251" name="图片"/>
          <p:cNvPicPr>
            <a:picLocks/>
          </p:cNvPicPr>
          <p:nvPr/>
        </p:nvPicPr>
        <p:blipFill>
          <a:blip r:embed="rId2" cstate="print"/>
          <a:stretch>
            <a:fillRect/>
          </a:stretch>
        </p:blipFill>
        <p:spPr>
          <a:xfrm rot="0">
            <a:off x="5600675" y="1674525"/>
            <a:ext cx="3398224" cy="2371875"/>
          </a:xfrm>
          <a:prstGeom prst="rect"/>
          <a:noFill/>
          <a:ln w="12700" cmpd="sng" cap="flat">
            <a:noFill/>
            <a:prstDash val="solid"/>
            <a:round/>
          </a:ln>
          <a:effectLst>
            <a:softEdge rad="88900"/>
          </a:effectLst>
        </p:spPr>
      </p:pic>
    </p:spTree>
    <p:extLst>
      <p:ext uri="{BB962C8B-B14F-4D97-AF65-F5344CB8AC3E}">
        <p14:creationId xmlns:p14="http://schemas.microsoft.com/office/powerpoint/2010/main" val="50866519"/>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blipFill>
          <a:blip r:embed="rId1">
            <a:alphaModFix amt="21000"/>
          </a:blip>
          <a:stretch/>
        </a:blipFill>
      </p:bgPr>
    </p:bg>
    <p:spTree>
      <p:nvGrpSpPr>
        <p:cNvPr id="1" name=""/>
        <p:cNvGrpSpPr/>
        <p:nvPr/>
      </p:nvGrpSpPr>
      <p:grpSpPr>
        <a:xfrm>
          <a:off x="0" y="0"/>
          <a:ext cx="0" cy="0"/>
          <a:chOff x="0" y="0"/>
          <a:chExt cx="0" cy="0"/>
        </a:xfrm>
      </p:grpSpPr>
      <p:sp>
        <p:nvSpPr>
          <p:cNvPr id="254" name="文本框"/>
          <p:cNvSpPr>
            <a:spLocks noGrp="1"/>
          </p:cNvSpPr>
          <p:nvPr>
            <p:ph type="title"/>
          </p:nvPr>
        </p:nvSpPr>
        <p:spPr>
          <a:xfrm rot="0">
            <a:off x="4207858" y="210501"/>
            <a:ext cx="4801025" cy="11193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Key Concepts of Employee Engagement </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55" name="文本框"/>
          <p:cNvSpPr>
            <a:spLocks noGrp="1"/>
          </p:cNvSpPr>
          <p:nvPr>
            <p:ph type="body" idx="1"/>
          </p:nvPr>
        </p:nvSpPr>
        <p:spPr>
          <a:xfrm rot="0">
            <a:off x="4806288" y="1640511"/>
            <a:ext cx="4097399" cy="3411300"/>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Employee engagement is related to success in organization and business.</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social impact of a firm largely depends on the objective of an organization.</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Employee welfare is connected to multiple organisational aspects (Weideman and Hofmeyr, 2020). </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involvement of the employees enhances loyalty and productivity towards a company.</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An understanding of the behavioural patterns of employees is necessary for the creation of diverse workers. </a:t>
            </a:r>
            <a:endParaRPr lang="zh-CN" altLang="en-US" sz="1300" b="0" i="0" u="none" strike="noStrike" kern="0" cap="none" spc="0" baseline="0">
              <a:solidFill>
                <a:schemeClr val="tx1"/>
              </a:solidFill>
              <a:latin typeface="Arial" pitchFamily="0" charset="0"/>
              <a:ea typeface="Arial" pitchFamily="0" charset="0"/>
              <a:cs typeface="Lucida Sans"/>
            </a:endParaRPr>
          </a:p>
        </p:txBody>
      </p:sp>
      <p:pic>
        <p:nvPicPr>
          <p:cNvPr id="256" name="图片"/>
          <p:cNvPicPr>
            <a:picLocks/>
          </p:cNvPicPr>
          <p:nvPr/>
        </p:nvPicPr>
        <p:blipFill>
          <a:blip r:embed="rId2" cstate="print"/>
          <a:stretch>
            <a:fillRect/>
          </a:stretch>
        </p:blipFill>
        <p:spPr>
          <a:xfrm rot="0">
            <a:off x="769858" y="846836"/>
            <a:ext cx="3438000" cy="2499325"/>
          </a:xfrm>
          <a:prstGeom prst="rect"/>
          <a:noFill/>
          <a:ln w="12700" cmpd="sng" cap="flat">
            <a:noFill/>
            <a:prstDash val="solid"/>
            <a:round/>
          </a:ln>
          <a:effectLst>
            <a:softEdge rad="88900"/>
          </a:effectLst>
        </p:spPr>
      </p:pic>
    </p:spTree>
    <p:extLst>
      <p:ext uri="{BB962C8B-B14F-4D97-AF65-F5344CB8AC3E}">
        <p14:creationId xmlns:p14="http://schemas.microsoft.com/office/powerpoint/2010/main" val="1105259034"/>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blipFill>
          <a:blip r:embed="rId1"/>
          <a:tile/>
        </a:blipFill>
      </p:bgPr>
    </p:bg>
    <p:spTree>
      <p:nvGrpSpPr>
        <p:cNvPr id="1" name=""/>
        <p:cNvGrpSpPr/>
        <p:nvPr/>
      </p:nvGrpSpPr>
      <p:grpSpPr>
        <a:xfrm>
          <a:off x="0" y="0"/>
          <a:ext cx="0" cy="0"/>
          <a:chOff x="0" y="0"/>
          <a:chExt cx="0" cy="0"/>
        </a:xfrm>
      </p:grpSpPr>
      <p:sp>
        <p:nvSpPr>
          <p:cNvPr id="259" name="文本框"/>
          <p:cNvSpPr>
            <a:spLocks noGrp="1"/>
          </p:cNvSpPr>
          <p:nvPr>
            <p:ph type="title"/>
          </p:nvPr>
        </p:nvSpPr>
        <p:spPr>
          <a:xfrm rot="0">
            <a:off x="1056750" y="137994"/>
            <a:ext cx="7030500" cy="742799"/>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Importance of Employee Engagement in Organisations</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60" name="文本框"/>
          <p:cNvSpPr>
            <a:spLocks noGrp="1"/>
          </p:cNvSpPr>
          <p:nvPr>
            <p:ph type="body" idx="1"/>
          </p:nvPr>
        </p:nvSpPr>
        <p:spPr>
          <a:xfrm rot="0">
            <a:off x="818278" y="1426879"/>
            <a:ext cx="4124099" cy="3137100"/>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Employee engagement is an effective predictor for assessing workplace investment.</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 safe environment leads to employee retention and improved employee health (Koon and Ho, 2021).</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Effective leadership brings enhanced commitment among the employees.</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Meeting the objectives of an organisation such as increasing sales is achieved by enhanced employee engagement.</a:t>
            </a:r>
            <a:endParaRPr lang="zh-CN" altLang="en-US" sz="1400" b="0" i="0" u="none" strike="noStrike" kern="0" cap="none" spc="0" baseline="0">
              <a:solidFill>
                <a:schemeClr val="tx1"/>
              </a:solidFill>
              <a:latin typeface="Arial" pitchFamily="0" charset="0"/>
              <a:ea typeface="Arial" pitchFamily="0" charset="0"/>
              <a:cs typeface="Lucida Sans"/>
            </a:endParaRPr>
          </a:p>
        </p:txBody>
      </p:sp>
      <p:pic>
        <p:nvPicPr>
          <p:cNvPr id="261" name="图片"/>
          <p:cNvPicPr>
            <a:picLocks/>
          </p:cNvPicPr>
          <p:nvPr/>
        </p:nvPicPr>
        <p:blipFill>
          <a:blip r:embed="rId2" cstate="print"/>
          <a:stretch>
            <a:fillRect/>
          </a:stretch>
        </p:blipFill>
        <p:spPr>
          <a:xfrm rot="0">
            <a:off x="5580300" y="1394700"/>
            <a:ext cx="3411300" cy="2864899"/>
          </a:xfrm>
          <a:prstGeom prst="rect"/>
          <a:noFill/>
          <a:ln w="12700" cmpd="sng" cap="flat">
            <a:noFill/>
            <a:prstDash val="solid"/>
            <a:round/>
          </a:ln>
          <a:effectLst>
            <a:glow rad="0">
              <a:srgbClr val="E9B758">
                <a:alpha val="40000"/>
              </a:srgbClr>
            </a:glow>
            <a:reflection stA="100000" endA="300" endPos="0" dir="5400000" sy="-100000" algn="bl" rotWithShape="0"/>
            <a:softEdge rad="177800"/>
          </a:effectLst>
        </p:spPr>
      </p:pic>
    </p:spTree>
    <p:extLst>
      <p:ext uri="{BB962C8B-B14F-4D97-AF65-F5344CB8AC3E}">
        <p14:creationId xmlns:p14="http://schemas.microsoft.com/office/powerpoint/2010/main" val="976412502"/>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blipFill>
          <a:blip r:embed="rId1">
            <a:alphaModFix amt="20000"/>
          </a:blip>
          <a:stretch/>
        </a:blipFill>
      </p:bgPr>
    </p:bg>
    <p:spTree>
      <p:nvGrpSpPr>
        <p:cNvPr id="1" name=""/>
        <p:cNvGrpSpPr/>
        <p:nvPr/>
      </p:nvGrpSpPr>
      <p:grpSpPr>
        <a:xfrm>
          <a:off x="0" y="0"/>
          <a:ext cx="0" cy="0"/>
          <a:chOff x="0" y="0"/>
          <a:chExt cx="0" cy="0"/>
        </a:xfrm>
      </p:grpSpPr>
      <p:sp>
        <p:nvSpPr>
          <p:cNvPr id="264" name="文本框"/>
          <p:cNvSpPr>
            <a:spLocks noGrp="1"/>
          </p:cNvSpPr>
          <p:nvPr>
            <p:ph type="title"/>
          </p:nvPr>
        </p:nvSpPr>
        <p:spPr>
          <a:xfrm rot="0">
            <a:off x="4304961" y="849180"/>
            <a:ext cx="4353019" cy="8361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Theories of Employee Engagement</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65" name="文本框"/>
          <p:cNvSpPr>
            <a:spLocks noGrp="1"/>
          </p:cNvSpPr>
          <p:nvPr>
            <p:ph type="body" idx="1"/>
          </p:nvPr>
        </p:nvSpPr>
        <p:spPr>
          <a:xfrm rot="0">
            <a:off x="3650850" y="2126400"/>
            <a:ext cx="4284000" cy="3017100"/>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5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Employee engagement posited by Maslow focuses on the fulfilment of basic needs.</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Organisations which focus on fulfilling the needs have a productive workforce (Benjamin, 2020). </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Motivation is provided which leads to a pleasant and comfortable work environment.</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Kahn’s theory focuses on the personal role played by employees for self-employment.</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Emotional, physical and cognitive needs are essential. </a:t>
            </a:r>
            <a:endParaRPr lang="zh-CN" altLang="en-US" sz="1300" b="0" i="0" u="none" strike="noStrike" kern="0" cap="none" spc="0" baseline="0">
              <a:solidFill>
                <a:schemeClr val="tx1"/>
              </a:solidFill>
              <a:latin typeface="Arial" pitchFamily="0" charset="0"/>
              <a:ea typeface="Arial" pitchFamily="0" charset="0"/>
              <a:cs typeface="Lucida Sans"/>
            </a:endParaRPr>
          </a:p>
        </p:txBody>
      </p:sp>
      <p:pic>
        <p:nvPicPr>
          <p:cNvPr id="266" name="图片"/>
          <p:cNvPicPr>
            <a:picLocks/>
          </p:cNvPicPr>
          <p:nvPr/>
        </p:nvPicPr>
        <p:blipFill>
          <a:blip r:embed="rId2" cstate="print"/>
          <a:stretch>
            <a:fillRect/>
          </a:stretch>
        </p:blipFill>
        <p:spPr>
          <a:xfrm rot="0">
            <a:off x="0" y="0"/>
            <a:ext cx="3251400" cy="5143500"/>
          </a:xfrm>
          <a:prstGeom prst="rect"/>
          <a:noFill/>
          <a:ln w="12700" cmpd="sng" cap="flat">
            <a:noFill/>
            <a:prstDash val="solid"/>
            <a:round/>
          </a:ln>
          <a:effectLst>
            <a:softEdge rad="50800"/>
          </a:effectLst>
        </p:spPr>
      </p:pic>
    </p:spTree>
    <p:extLst>
      <p:ext uri="{BB962C8B-B14F-4D97-AF65-F5344CB8AC3E}">
        <p14:creationId xmlns:p14="http://schemas.microsoft.com/office/powerpoint/2010/main" val="46366995"/>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blipFill>
          <a:blip r:embed="rId1"/>
          <a:tile/>
        </a:blipFill>
      </p:bgPr>
    </p:bg>
    <p:spTree>
      <p:nvGrpSpPr>
        <p:cNvPr id="1" name=""/>
        <p:cNvGrpSpPr/>
        <p:nvPr/>
      </p:nvGrpSpPr>
      <p:grpSpPr>
        <a:xfrm>
          <a:off x="0" y="0"/>
          <a:ext cx="0" cy="0"/>
          <a:chOff x="0" y="0"/>
          <a:chExt cx="0" cy="0"/>
        </a:xfrm>
      </p:grpSpPr>
      <p:sp>
        <p:nvSpPr>
          <p:cNvPr id="269" name="文本框"/>
          <p:cNvSpPr>
            <a:spLocks noGrp="1"/>
          </p:cNvSpPr>
          <p:nvPr>
            <p:ph type="title"/>
          </p:nvPr>
        </p:nvSpPr>
        <p:spPr>
          <a:xfrm rot="0">
            <a:off x="1303800" y="598575"/>
            <a:ext cx="7030500" cy="6762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Four Es of Employee Engagement</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70" name="文本框"/>
          <p:cNvSpPr>
            <a:spLocks noGrp="1"/>
          </p:cNvSpPr>
          <p:nvPr>
            <p:ph type="body" idx="1"/>
          </p:nvPr>
        </p:nvSpPr>
        <p:spPr>
          <a:xfrm rot="0">
            <a:off x="1303800" y="1990050"/>
            <a:ext cx="4470300" cy="2541600"/>
          </a:xfrm>
          <a:prstGeom prst="rect"/>
          <a:noFill/>
          <a:ln w="12700" cmpd="sng" cap="flat">
            <a:noFill/>
            <a:prstDash val="solid"/>
            <a:round/>
          </a:ln>
        </p:spPr>
        <p:txBody>
          <a:bodyPr vert="horz" wrap="square" lIns="68575" tIns="34275" rIns="68575" bIns="34275" anchor="t" anchorCtr="0">
            <a:prstTxWarp prst="textNoShape"/>
          </a:bodyPr>
          <a:lstStyle/>
          <a:p>
            <a:pPr marL="457072" indent="-310769" algn="just">
              <a:lnSpc>
                <a:spcPct val="129999"/>
              </a:lnSpc>
              <a:spcBef>
                <a:spcPts val="0"/>
              </a:spcBef>
              <a:spcAft>
                <a:spcPts val="0"/>
              </a:spcAft>
              <a:buSzPts val="23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There are four vital components of employee engagement.</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072" indent="-310769" algn="just">
              <a:lnSpc>
                <a:spcPct val="129999"/>
              </a:lnSpc>
              <a:spcBef>
                <a:spcPts val="0"/>
              </a:spcBef>
              <a:spcAft>
                <a:spcPts val="0"/>
              </a:spcAft>
              <a:buSzPts val="23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Energy, enablement, empowerment and encouragement are the 4Es (Riyanto, Endri and Herlisha, 2021). </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072" indent="-310769" algn="just">
              <a:lnSpc>
                <a:spcPct val="129999"/>
              </a:lnSpc>
              <a:spcBef>
                <a:spcPts val="0"/>
              </a:spcBef>
              <a:spcAft>
                <a:spcPts val="0"/>
              </a:spcAft>
              <a:buSzPts val="23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Employees who are engaged are strategically aligned for attaining the mission of a firm.</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072" indent="-310769" algn="just">
              <a:lnSpc>
                <a:spcPct val="129999"/>
              </a:lnSpc>
              <a:spcBef>
                <a:spcPts val="0"/>
              </a:spcBef>
              <a:spcAft>
                <a:spcPts val="0"/>
              </a:spcAft>
              <a:buSzPts val="23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Heightened commitment towards attaining personal and organisational goals is enabled.</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072" indent="-310769" algn="just">
              <a:lnSpc>
                <a:spcPct val="129999"/>
              </a:lnSpc>
              <a:spcBef>
                <a:spcPts val="0"/>
              </a:spcBef>
              <a:spcAft>
                <a:spcPts val="0"/>
              </a:spcAft>
              <a:buSzPts val="23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execution of strategies and responsibilities leads to higher productivity and creativity.</a:t>
            </a:r>
            <a:endParaRPr lang="zh-CN" altLang="en-US" sz="1300" b="0" i="0" u="none" strike="noStrike" kern="0" cap="none" spc="0" baseline="0">
              <a:solidFill>
                <a:schemeClr val="tx1"/>
              </a:solidFill>
              <a:latin typeface="Arial" pitchFamily="0" charset="0"/>
              <a:ea typeface="Arial" pitchFamily="0" charset="0"/>
              <a:cs typeface="Lucida Sans"/>
            </a:endParaRPr>
          </a:p>
        </p:txBody>
      </p:sp>
      <p:pic>
        <p:nvPicPr>
          <p:cNvPr id="271" name="图片"/>
          <p:cNvPicPr>
            <a:picLocks/>
          </p:cNvPicPr>
          <p:nvPr/>
        </p:nvPicPr>
        <p:blipFill>
          <a:blip r:embed="rId2" cstate="print"/>
          <a:stretch>
            <a:fillRect/>
          </a:stretch>
        </p:blipFill>
        <p:spPr>
          <a:xfrm rot="0">
            <a:off x="5846550" y="1990050"/>
            <a:ext cx="3065100" cy="2269353"/>
          </a:xfrm>
          <a:prstGeom prst="rect"/>
          <a:noFill/>
          <a:ln w="12700" cmpd="sng" cap="flat">
            <a:noFill/>
            <a:prstDash val="solid"/>
            <a:round/>
          </a:ln>
        </p:spPr>
      </p:pic>
    </p:spTree>
    <p:extLst>
      <p:ext uri="{BB962C8B-B14F-4D97-AF65-F5344CB8AC3E}">
        <p14:creationId xmlns:p14="http://schemas.microsoft.com/office/powerpoint/2010/main" val="2049427679"/>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blipFill>
          <a:blip r:embed="rId1">
            <a:alphaModFix amt="56000"/>
          </a:blip>
          <a:tile/>
        </a:blipFill>
      </p:bgPr>
    </p:bg>
    <p:spTree>
      <p:nvGrpSpPr>
        <p:cNvPr id="1" name=""/>
        <p:cNvGrpSpPr/>
        <p:nvPr/>
      </p:nvGrpSpPr>
      <p:grpSpPr>
        <a:xfrm>
          <a:off x="0" y="0"/>
          <a:ext cx="0" cy="0"/>
          <a:chOff x="0" y="0"/>
          <a:chExt cx="0" cy="0"/>
        </a:xfrm>
      </p:grpSpPr>
      <p:sp>
        <p:nvSpPr>
          <p:cNvPr id="274" name="文本框"/>
          <p:cNvSpPr>
            <a:spLocks noGrp="1"/>
          </p:cNvSpPr>
          <p:nvPr>
            <p:ph type="title"/>
          </p:nvPr>
        </p:nvSpPr>
        <p:spPr>
          <a:xfrm rot="0">
            <a:off x="1303800" y="598574"/>
            <a:ext cx="7030500" cy="3592426"/>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3200" b="0" i="0" u="none" strike="noStrike" kern="0" cap="none" spc="0" baseline="0">
                <a:solidFill>
                  <a:schemeClr val="tx1"/>
                </a:solidFill>
                <a:latin typeface="Times New Roman" pitchFamily="0" charset="0"/>
                <a:ea typeface="Arial" pitchFamily="0" charset="0"/>
                <a:cs typeface="Times New Roman" pitchFamily="0" charset="0"/>
              </a:rPr>
              <a:t>Second Student </a:t>
            </a:r>
            <a:endParaRPr lang="zh-CN" altLang="en-US" sz="3200" b="0" i="0" u="none" strike="noStrike" kern="0" cap="none" spc="0" baseline="0">
              <a:solidFill>
                <a:schemeClr val="tx1"/>
              </a:solidFill>
              <a:latin typeface="Times New Roman" pitchFamily="0" charset="0"/>
              <a:ea typeface="Arial" pitchFamily="0" charset="0"/>
              <a:cs typeface="Times New Roman" pitchFamily="0" charset="0"/>
            </a:endParaRPr>
          </a:p>
        </p:txBody>
      </p:sp>
    </p:spTree>
    <p:extLst>
      <p:ext uri="{BB962C8B-B14F-4D97-AF65-F5344CB8AC3E}">
        <p14:creationId xmlns:p14="http://schemas.microsoft.com/office/powerpoint/2010/main" val="986658359"/>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blipFill>
          <a:blip r:embed="rId1">
            <a:alphaModFix amt="11000"/>
          </a:blip>
          <a:stretch/>
        </a:blipFill>
      </p:bgPr>
    </p:bg>
    <p:spTree>
      <p:nvGrpSpPr>
        <p:cNvPr id="1" name=""/>
        <p:cNvGrpSpPr/>
        <p:nvPr/>
      </p:nvGrpSpPr>
      <p:grpSpPr>
        <a:xfrm>
          <a:off x="0" y="0"/>
          <a:ext cx="0" cy="0"/>
          <a:chOff x="0" y="0"/>
          <a:chExt cx="0" cy="0"/>
        </a:xfrm>
      </p:grpSpPr>
      <p:sp>
        <p:nvSpPr>
          <p:cNvPr id="275" name="文本框"/>
          <p:cNvSpPr>
            <a:spLocks noGrp="1"/>
          </p:cNvSpPr>
          <p:nvPr>
            <p:ph type="title"/>
          </p:nvPr>
        </p:nvSpPr>
        <p:spPr>
          <a:xfrm rot="0">
            <a:off x="922149" y="420344"/>
            <a:ext cx="2495227" cy="1044246"/>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Overview of Tesco Plc</a:t>
            </a:r>
            <a:endParaRPr lang="zh-CN" altLang="en-US" sz="2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p:txBody>
      </p:sp>
      <p:sp>
        <p:nvSpPr>
          <p:cNvPr id="276" name="文本框"/>
          <p:cNvSpPr>
            <a:spLocks noGrp="1"/>
          </p:cNvSpPr>
          <p:nvPr>
            <p:ph type="body" idx="1"/>
          </p:nvPr>
        </p:nvSpPr>
        <p:spPr>
          <a:xfrm rot="0">
            <a:off x="567631" y="1567725"/>
            <a:ext cx="4443899" cy="2977199"/>
          </a:xfrm>
          <a:prstGeom prst="rect"/>
          <a:blipFill rotWithShape="1">
            <a:blip r:embed="rId2">
              <a:alphaModFix amt="65000"/>
            </a:blip>
            <a:tile tx="0" ty="0" sx="100000" sy="100000" flip="none" algn="tl"/>
          </a:blipFill>
          <a:ln w="12700" cmpd="sng" cap="flat">
            <a:noFill/>
            <a:prstDash val="solid"/>
            <a:round/>
          </a:ln>
        </p:spPr>
        <p:txBody>
          <a:bodyPr vert="horz" wrap="square" lIns="68575" tIns="34275" rIns="68575" bIns="34275" anchor="t" anchorCtr="0">
            <a:prstTxWarp prst="textNoShape"/>
          </a:bodyPr>
          <a:lstStyle/>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is the third largest retailer across Europe and the largest British retailer of groceries.</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Jack Cohen started the business in 1919 (Tesco Plc., 2023).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headquarters are located in Garden City, England.</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employs around 330,000 workers as of 2022.</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has expanded its operations in 11 countries other than the UK.</a:t>
            </a:r>
            <a:endParaRPr lang="zh-CN" altLang="en-US" sz="1400" b="0" i="0" u="none" strike="noStrike" kern="0" cap="none" spc="0" baseline="0">
              <a:solidFill>
                <a:schemeClr val="tx1"/>
              </a:solidFill>
              <a:latin typeface="Arial" pitchFamily="0" charset="0"/>
              <a:ea typeface="Arial" pitchFamily="0" charset="0"/>
              <a:cs typeface="Lucida Sans"/>
            </a:endParaRPr>
          </a:p>
        </p:txBody>
      </p:sp>
      <p:pic>
        <p:nvPicPr>
          <p:cNvPr id="277" name="图片"/>
          <p:cNvPicPr>
            <a:picLocks/>
          </p:cNvPicPr>
          <p:nvPr/>
        </p:nvPicPr>
        <p:blipFill>
          <a:blip r:embed="rId3" cstate="print"/>
          <a:stretch>
            <a:fillRect/>
          </a:stretch>
        </p:blipFill>
        <p:spPr>
          <a:xfrm rot="0">
            <a:off x="5455032" y="1567725"/>
            <a:ext cx="3332506" cy="2977199"/>
          </a:xfrm>
          <a:prstGeom prst="rect"/>
          <a:noFill/>
          <a:ln w="12700" cmpd="sng" cap="flat">
            <a:noFill/>
            <a:prstDash val="solid"/>
            <a:round/>
          </a:ln>
          <a:effectLst>
            <a:softEdge rad="38100"/>
          </a:effectLst>
        </p:spPr>
      </p:pic>
    </p:spTree>
    <p:extLst>
      <p:ext uri="{BB962C8B-B14F-4D97-AF65-F5344CB8AC3E}">
        <p14:creationId xmlns:p14="http://schemas.microsoft.com/office/powerpoint/2010/main" val="248742797"/>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blipFill>
          <a:blip r:embed="rId1"/>
          <a:tile/>
        </a:blipFill>
      </p:bgPr>
    </p:bg>
    <p:spTree>
      <p:nvGrpSpPr>
        <p:cNvPr id="1" name=""/>
        <p:cNvGrpSpPr/>
        <p:nvPr/>
      </p:nvGrpSpPr>
      <p:grpSpPr>
        <a:xfrm>
          <a:off x="0" y="0"/>
          <a:ext cx="0" cy="0"/>
          <a:chOff x="0" y="0"/>
          <a:chExt cx="0" cy="0"/>
        </a:xfrm>
      </p:grpSpPr>
      <p:sp>
        <p:nvSpPr>
          <p:cNvPr id="280" name="文本框"/>
          <p:cNvSpPr>
            <a:spLocks noGrp="1"/>
          </p:cNvSpPr>
          <p:nvPr>
            <p:ph type="title"/>
          </p:nvPr>
        </p:nvSpPr>
        <p:spPr>
          <a:xfrm rot="0">
            <a:off x="1249556" y="255464"/>
            <a:ext cx="7030500" cy="999299"/>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4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Mission and Vision of Tesco Plc </a:t>
            </a:r>
            <a:endParaRPr lang="zh-CN" altLang="en-US" sz="2400" b="0" i="0" u="none" strike="noStrike" kern="0" cap="none" spc="0" baseline="0">
              <a:solidFill>
                <a:schemeClr val="tx1"/>
              </a:solidFill>
              <a:latin typeface="Arial" pitchFamily="0" charset="0"/>
              <a:ea typeface="Arial" pitchFamily="0" charset="0"/>
              <a:cs typeface="Lucida Sans"/>
            </a:endParaRPr>
          </a:p>
        </p:txBody>
      </p:sp>
      <p:sp>
        <p:nvSpPr>
          <p:cNvPr id="281" name="文本框"/>
          <p:cNvSpPr>
            <a:spLocks noGrp="1"/>
          </p:cNvSpPr>
          <p:nvPr>
            <p:ph type="body" idx="1"/>
          </p:nvPr>
        </p:nvSpPr>
        <p:spPr>
          <a:xfrm rot="0">
            <a:off x="4764806" y="1482641"/>
            <a:ext cx="4097399" cy="2870375"/>
          </a:xfrm>
          <a:prstGeom prst="rect"/>
          <a:solidFill>
            <a:srgbClr val="D2E1C5"/>
          </a:solidFill>
          <a:ln w="12700" cmpd="sng" cap="flat">
            <a:noFill/>
            <a:prstDash val="solid"/>
            <a:round/>
          </a:ln>
        </p:spPr>
        <p:txBody>
          <a:bodyPr vert="horz" wrap="square" lIns="68575" tIns="34275" rIns="68575" bIns="34275" anchor="t" anchorCtr="0">
            <a:prstTxWarp prst="textNoShape"/>
          </a:bodyPr>
          <a:lstStyle/>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vision of the company is to align their activity with the needs of the consumer.</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As a Group, the company focuses on serving different consumers in varied settings‌ (Tesco PLC., 2023).</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Tesco focuses on providing job opportunities and supporting local producers and suppliers.</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The core value of the business is sustainability which is reflected in the supply chain and operations.</a:t>
            </a:r>
            <a:endParaRPr lang="zh-CN" altLang="en-US"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p:txBody>
      </p:sp>
      <p:pic>
        <p:nvPicPr>
          <p:cNvPr id="282" name="图片"/>
          <p:cNvPicPr>
            <a:picLocks/>
          </p:cNvPicPr>
          <p:nvPr/>
        </p:nvPicPr>
        <p:blipFill>
          <a:blip r:embed="rId2" cstate="print"/>
          <a:stretch>
            <a:fillRect/>
          </a:stretch>
        </p:blipFill>
        <p:spPr>
          <a:xfrm rot="0">
            <a:off x="1216297" y="1482640"/>
            <a:ext cx="3438000" cy="2870375"/>
          </a:xfrm>
          <a:prstGeom prst="rect"/>
          <a:noFill/>
          <a:ln w="12700" cmpd="sng" cap="flat">
            <a:noFill/>
            <a:prstDash val="solid"/>
            <a:round/>
          </a:ln>
          <a:effectLst>
            <a:softEdge rad="50800"/>
          </a:effectLst>
        </p:spPr>
      </p:pic>
    </p:spTree>
    <p:extLst>
      <p:ext uri="{BB962C8B-B14F-4D97-AF65-F5344CB8AC3E}">
        <p14:creationId xmlns:p14="http://schemas.microsoft.com/office/powerpoint/2010/main" val="1117906974"/>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blipFill>
          <a:blip r:embed="rId1"/>
          <a:tile/>
        </a:blipFill>
      </p:bgPr>
    </p:bg>
    <p:spTree>
      <p:nvGrpSpPr>
        <p:cNvPr id="1" name=""/>
        <p:cNvGrpSpPr/>
        <p:nvPr/>
      </p:nvGrpSpPr>
      <p:grpSpPr>
        <a:xfrm>
          <a:off x="0" y="0"/>
          <a:ext cx="0" cy="0"/>
          <a:chOff x="0" y="0"/>
          <a:chExt cx="0" cy="0"/>
        </a:xfrm>
      </p:grpSpPr>
      <p:sp>
        <p:nvSpPr>
          <p:cNvPr id="285" name="文本框"/>
          <p:cNvSpPr>
            <a:spLocks noGrp="1"/>
          </p:cNvSpPr>
          <p:nvPr>
            <p:ph type="title"/>
          </p:nvPr>
        </p:nvSpPr>
        <p:spPr>
          <a:xfrm rot="0">
            <a:off x="1303800" y="598575"/>
            <a:ext cx="7030500" cy="6762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Employment Engagement Practices Adopted by Tesco Plc</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86" name="文本框"/>
          <p:cNvSpPr>
            <a:spLocks noGrp="1"/>
          </p:cNvSpPr>
          <p:nvPr>
            <p:ph type="body" idx="1"/>
          </p:nvPr>
        </p:nvSpPr>
        <p:spPr>
          <a:xfrm rot="0">
            <a:off x="831102" y="1527825"/>
            <a:ext cx="3817500" cy="3017100"/>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has increased its hourly pay for UK employees by 8%. This plays as the financial motivation for improved employee engagement (Tesco, 2023).</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Its My Teso digital app offers its employees to develop their skills and get access to additional promotion opportunities.</a:t>
            </a:r>
            <a:endPar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3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Its ‘Your Contribution’ programme encourages employees to contribute more positively (Tesco, 2023). </a:t>
            </a:r>
            <a:endParaRPr lang="zh-CN" altLang="en-US" sz="1300" b="0" i="0" u="none" strike="noStrike" kern="0" cap="none" spc="0" baseline="0">
              <a:solidFill>
                <a:schemeClr val="tx1"/>
              </a:solidFill>
              <a:latin typeface="Arial" pitchFamily="0" charset="0"/>
              <a:ea typeface="Arial" pitchFamily="0" charset="0"/>
              <a:cs typeface="Lucida Sans"/>
            </a:endParaRPr>
          </a:p>
        </p:txBody>
      </p:sp>
      <p:pic>
        <p:nvPicPr>
          <p:cNvPr id="287" name="图片"/>
          <p:cNvPicPr>
            <a:picLocks/>
          </p:cNvPicPr>
          <p:nvPr/>
        </p:nvPicPr>
        <p:blipFill>
          <a:blip r:embed="rId2" cstate="print"/>
          <a:stretch>
            <a:fillRect/>
          </a:stretch>
        </p:blipFill>
        <p:spPr>
          <a:xfrm rot="0">
            <a:off x="5287025" y="1573750"/>
            <a:ext cx="3717899" cy="2725824"/>
          </a:xfrm>
          <a:prstGeom prst="rect"/>
          <a:noFill/>
          <a:ln w="12700" cmpd="sng" cap="flat">
            <a:noFill/>
            <a:prstDash val="solid"/>
            <a:round/>
          </a:ln>
        </p:spPr>
      </p:pic>
    </p:spTree>
    <p:extLst>
      <p:ext uri="{BB962C8B-B14F-4D97-AF65-F5344CB8AC3E}">
        <p14:creationId xmlns:p14="http://schemas.microsoft.com/office/powerpoint/2010/main" val="379731352"/>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blipFill>
          <a:blip r:embed="rId1"/>
          <a:tile/>
        </a:blipFill>
      </p:bgPr>
    </p:bg>
    <p:spTree>
      <p:nvGrpSpPr>
        <p:cNvPr id="1" name=""/>
        <p:cNvGrpSpPr/>
        <p:nvPr/>
      </p:nvGrpSpPr>
      <p:grpSpPr>
        <a:xfrm>
          <a:off x="0" y="0"/>
          <a:ext cx="0" cy="0"/>
          <a:chOff x="0" y="0"/>
          <a:chExt cx="0" cy="0"/>
        </a:xfrm>
      </p:grpSpPr>
      <p:sp>
        <p:nvSpPr>
          <p:cNvPr id="290" name="文本框"/>
          <p:cNvSpPr>
            <a:spLocks noGrp="1"/>
          </p:cNvSpPr>
          <p:nvPr>
            <p:ph type="title"/>
          </p:nvPr>
        </p:nvSpPr>
        <p:spPr>
          <a:xfrm rot="0">
            <a:off x="1303800" y="247972"/>
            <a:ext cx="7030500" cy="1146802"/>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Advantages of Employee Engagement Practices at Tesco Plc</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91" name="文本框"/>
          <p:cNvSpPr>
            <a:spLocks noGrp="1"/>
          </p:cNvSpPr>
          <p:nvPr>
            <p:ph type="body" idx="1"/>
          </p:nvPr>
        </p:nvSpPr>
        <p:spPr>
          <a:xfrm rot="0">
            <a:off x="1303800" y="1701175"/>
            <a:ext cx="4070700" cy="2830500"/>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More than 80% of Tesco Plc’s employees have recorded their opinion that Tesco is a great place to work (Tesco PLC., 2023).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score of Employees’ recommendations of the company as a great place to shop is 40 pts (Tesco PLC., 2023).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4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85% of the company’s colleagues have expressed that they feel no fear of judgement in the organisation (Tesco PLC., 2023). </a:t>
            </a:r>
            <a:endParaRPr lang="zh-CN" altLang="en-US" sz="1400" b="0" i="0" u="none" strike="noStrike" kern="0" cap="none" spc="0" baseline="0">
              <a:solidFill>
                <a:schemeClr val="tx1"/>
              </a:solidFill>
              <a:latin typeface="Arial" pitchFamily="0" charset="0"/>
              <a:ea typeface="Arial" pitchFamily="0" charset="0"/>
              <a:cs typeface="Lucida Sans"/>
            </a:endParaRPr>
          </a:p>
        </p:txBody>
      </p:sp>
      <p:pic>
        <p:nvPicPr>
          <p:cNvPr id="292" name="图片"/>
          <p:cNvPicPr>
            <a:picLocks/>
          </p:cNvPicPr>
          <p:nvPr/>
        </p:nvPicPr>
        <p:blipFill>
          <a:blip r:embed="rId2" cstate="print"/>
          <a:stretch>
            <a:fillRect/>
          </a:stretch>
        </p:blipFill>
        <p:spPr>
          <a:xfrm rot="0">
            <a:off x="5540225" y="1800375"/>
            <a:ext cx="3464699" cy="2565825"/>
          </a:xfrm>
          <a:prstGeom prst="rect"/>
          <a:noFill/>
          <a:ln w="12700" cmpd="sng" cap="flat">
            <a:noFill/>
            <a:prstDash val="solid"/>
            <a:round/>
          </a:ln>
        </p:spPr>
      </p:pic>
    </p:spTree>
    <p:extLst>
      <p:ext uri="{BB962C8B-B14F-4D97-AF65-F5344CB8AC3E}">
        <p14:creationId xmlns:p14="http://schemas.microsoft.com/office/powerpoint/2010/main" val="2141881145"/>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blipFill>
          <a:blip r:embed="rId1">
            <a:alphaModFix amt="26000"/>
          </a:blip>
          <a:stretch/>
        </a:blipFill>
      </p:bgPr>
    </p:bg>
    <p:spTree>
      <p:nvGrpSpPr>
        <p:cNvPr id="1" name=""/>
        <p:cNvGrpSpPr/>
        <p:nvPr/>
      </p:nvGrpSpPr>
      <p:grpSpPr>
        <a:xfrm>
          <a:off x="0" y="0"/>
          <a:ext cx="0" cy="0"/>
          <a:chOff x="0" y="0"/>
          <a:chExt cx="0" cy="0"/>
        </a:xfrm>
      </p:grpSpPr>
      <p:sp>
        <p:nvSpPr>
          <p:cNvPr id="295" name="文本框"/>
          <p:cNvSpPr>
            <a:spLocks noGrp="1"/>
          </p:cNvSpPr>
          <p:nvPr>
            <p:ph type="title"/>
          </p:nvPr>
        </p:nvSpPr>
        <p:spPr>
          <a:xfrm rot="0">
            <a:off x="1303800" y="598575"/>
            <a:ext cx="7030500" cy="8229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Challenges Faced by Tesco Plc in Employee Engagement</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296" name="文本框"/>
          <p:cNvSpPr>
            <a:spLocks noGrp="1"/>
          </p:cNvSpPr>
          <p:nvPr>
            <p:ph type="body" idx="1"/>
          </p:nvPr>
        </p:nvSpPr>
        <p:spPr>
          <a:xfrm rot="0">
            <a:off x="598626" y="1695883"/>
            <a:ext cx="5399216" cy="3217079"/>
          </a:xfrm>
          <a:prstGeom prst="rect"/>
          <a:noFill/>
          <a:ln w="12700" cmpd="sng" cap="flat">
            <a:noFill/>
            <a:prstDash val="solid"/>
            <a:round/>
          </a:ln>
        </p:spPr>
        <p:txBody>
          <a:bodyPr vert="horz" wrap="square" lIns="68575" tIns="34275" rIns="68575" bIns="34275" anchor="t" anchorCtr="0">
            <a:prstTxWarp prst="textNoShape"/>
          </a:bodyPr>
          <a:lstStyle/>
          <a:p>
            <a:pPr marL="457200" indent="-304800" algn="just">
              <a:lnSpc>
                <a:spcPct val="150000"/>
              </a:lnSpc>
              <a:spcBef>
                <a:spcPts val="0"/>
              </a:spcBef>
              <a:spcAft>
                <a:spcPts val="0"/>
              </a:spcAft>
              <a:buSzPts val="12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is facing issues in managing diverse teams and inclusive work culture in the organisation.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04800" algn="just">
              <a:lnSpc>
                <a:spcPct val="150000"/>
              </a:lnSpc>
              <a:spcBef>
                <a:spcPts val="0"/>
              </a:spcBef>
              <a:spcAft>
                <a:spcPts val="0"/>
              </a:spcAft>
              <a:buSzPts val="12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Building cultural trust among diverse team members is a challenge for the company.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04800" algn="just">
              <a:lnSpc>
                <a:spcPct val="150000"/>
              </a:lnSpc>
              <a:spcBef>
                <a:spcPts val="0"/>
              </a:spcBef>
              <a:spcAft>
                <a:spcPts val="0"/>
              </a:spcAft>
              <a:buSzPts val="12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Cross-format working is a rising issue in colleague engagement practices.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04800" algn="just">
              <a:lnSpc>
                <a:spcPct val="150000"/>
              </a:lnSpc>
              <a:spcBef>
                <a:spcPts val="0"/>
              </a:spcBef>
              <a:spcAft>
                <a:spcPts val="0"/>
              </a:spcAft>
              <a:buSzPts val="12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cost of living challenges of the colleagues is creating pressure on the Tesco Plc governing body regarding their financial benefits for the employees.</a:t>
            </a:r>
            <a:endParaRPr lang="zh-CN" altLang="en-US" sz="2000" b="0" i="0" u="none" strike="noStrike" kern="0" cap="none" spc="0" baseline="0">
              <a:solidFill>
                <a:schemeClr val="tx1"/>
              </a:solidFill>
              <a:latin typeface="Arial" pitchFamily="0" charset="0"/>
              <a:ea typeface="Arial" pitchFamily="0" charset="0"/>
              <a:cs typeface="Lucida Sans"/>
            </a:endParaRPr>
          </a:p>
        </p:txBody>
      </p:sp>
      <p:pic>
        <p:nvPicPr>
          <p:cNvPr id="297" name="图片"/>
          <p:cNvPicPr>
            <a:picLocks/>
          </p:cNvPicPr>
          <p:nvPr/>
        </p:nvPicPr>
        <p:blipFill>
          <a:blip r:embed="rId2" cstate="print"/>
          <a:stretch>
            <a:fillRect/>
          </a:stretch>
        </p:blipFill>
        <p:spPr>
          <a:xfrm rot="0">
            <a:off x="6293899" y="1781125"/>
            <a:ext cx="2542725" cy="2242000"/>
          </a:xfrm>
          <a:prstGeom prst="rect"/>
          <a:noFill/>
          <a:ln w="12700" cmpd="sng" cap="flat">
            <a:noFill/>
            <a:prstDash val="solid"/>
            <a:round/>
          </a:ln>
        </p:spPr>
      </p:pic>
    </p:spTree>
    <p:extLst>
      <p:ext uri="{BB962C8B-B14F-4D97-AF65-F5344CB8AC3E}">
        <p14:creationId xmlns:p14="http://schemas.microsoft.com/office/powerpoint/2010/main" val="1437584199"/>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blipFill>
          <a:blip r:embed="rId1">
            <a:alphaModFix amt="56000"/>
          </a:blip>
          <a:tile/>
        </a:blipFill>
      </p:bgPr>
    </p:bg>
    <p:spTree>
      <p:nvGrpSpPr>
        <p:cNvPr id="1" name=""/>
        <p:cNvGrpSpPr/>
        <p:nvPr/>
      </p:nvGrpSpPr>
      <p:grpSpPr>
        <a:xfrm>
          <a:off x="0" y="0"/>
          <a:ext cx="0" cy="0"/>
          <a:chOff x="0" y="0"/>
          <a:chExt cx="0" cy="0"/>
        </a:xfrm>
      </p:grpSpPr>
      <p:sp>
        <p:nvSpPr>
          <p:cNvPr id="300" name="文本框"/>
          <p:cNvSpPr>
            <a:spLocks noGrp="1"/>
          </p:cNvSpPr>
          <p:nvPr>
            <p:ph type="title"/>
          </p:nvPr>
        </p:nvSpPr>
        <p:spPr>
          <a:xfrm rot="0">
            <a:off x="1303800" y="1047748"/>
            <a:ext cx="7030500" cy="2667001"/>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3200" b="0" i="0" u="none" strike="noStrike" kern="0" cap="none" spc="0" baseline="0">
                <a:solidFill>
                  <a:schemeClr val="tx1"/>
                </a:solidFill>
                <a:latin typeface="Times New Roman" pitchFamily="0" charset="0"/>
                <a:ea typeface="Arial" pitchFamily="0" charset="0"/>
                <a:cs typeface="Times New Roman" pitchFamily="0" charset="0"/>
              </a:rPr>
              <a:t>Third</a:t>
            </a:r>
            <a:r>
              <a:rPr lang="en-US" altLang="zh-CN" sz="3200" b="0" i="0" u="none" strike="noStrike" kern="0" cap="none" spc="0" baseline="0">
                <a:solidFill>
                  <a:srgbClr val="000000"/>
                </a:solidFill>
                <a:latin typeface="Times New Roman" pitchFamily="0" charset="0"/>
                <a:ea typeface="Arial" pitchFamily="0" charset="0"/>
                <a:cs typeface="Times New Roman" pitchFamily="0" charset="0"/>
              </a:rPr>
              <a:t> </a:t>
            </a:r>
            <a:r>
              <a:rPr lang="en-US" altLang="zh-CN" sz="3200" b="0" i="0" u="none" strike="noStrike" kern="0" cap="none" spc="0" baseline="0">
                <a:solidFill>
                  <a:schemeClr val="tx1"/>
                </a:solidFill>
                <a:latin typeface="Times New Roman" pitchFamily="0" charset="0"/>
                <a:ea typeface="Arial" pitchFamily="0" charset="0"/>
                <a:cs typeface="Times New Roman" pitchFamily="0" charset="0"/>
              </a:rPr>
              <a:t>Student</a:t>
            </a:r>
            <a:r>
              <a:rPr lang="en-US" altLang="zh-CN" sz="3200" b="0" i="0" u="none" strike="noStrike" kern="0" cap="none" spc="0" baseline="0">
                <a:solidFill>
                  <a:srgbClr val="000000"/>
                </a:solidFill>
                <a:latin typeface="Times New Roman" pitchFamily="0" charset="0"/>
                <a:ea typeface="Arial" pitchFamily="0" charset="0"/>
                <a:cs typeface="Times New Roman" pitchFamily="0" charset="0"/>
              </a:rPr>
              <a:t> </a:t>
            </a:r>
            <a:endParaRPr lang="zh-CN" altLang="en-US" sz="3200" b="0" i="0" u="none" strike="noStrike" kern="0" cap="none" spc="0" baseline="0">
              <a:solidFill>
                <a:srgbClr val="000000"/>
              </a:solidFill>
              <a:latin typeface="Times New Roman" pitchFamily="0" charset="0"/>
              <a:ea typeface="Arial" pitchFamily="0" charset="0"/>
              <a:cs typeface="Times New Roman" pitchFamily="0" charset="0"/>
            </a:endParaRPr>
          </a:p>
        </p:txBody>
      </p:sp>
    </p:spTree>
    <p:extLst>
      <p:ext uri="{BB962C8B-B14F-4D97-AF65-F5344CB8AC3E}">
        <p14:creationId xmlns:p14="http://schemas.microsoft.com/office/powerpoint/2010/main" val="1446992262"/>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blipFill>
          <a:blip r:embed="rId1">
            <a:alphaModFix amt="95000"/>
          </a:blip>
          <a:tile/>
        </a:blipFill>
      </p:bgPr>
    </p:bg>
    <p:spTree>
      <p:nvGrpSpPr>
        <p:cNvPr id="1" name=""/>
        <p:cNvGrpSpPr/>
        <p:nvPr/>
      </p:nvGrpSpPr>
      <p:grpSpPr>
        <a:xfrm>
          <a:off x="0" y="0"/>
          <a:ext cx="0" cy="0"/>
          <a:chOff x="0" y="0"/>
          <a:chExt cx="0" cy="0"/>
        </a:xfrm>
      </p:grpSpPr>
      <p:sp>
        <p:nvSpPr>
          <p:cNvPr id="301" name="文本框"/>
          <p:cNvSpPr>
            <a:spLocks noGrp="1"/>
          </p:cNvSpPr>
          <p:nvPr>
            <p:ph type="title"/>
          </p:nvPr>
        </p:nvSpPr>
        <p:spPr>
          <a:xfrm rot="0">
            <a:off x="1303800" y="598575"/>
            <a:ext cx="7030500" cy="7563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Impact of the Challenges Faced by Tesco</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302" name="文本框"/>
          <p:cNvSpPr>
            <a:spLocks noGrp="1"/>
          </p:cNvSpPr>
          <p:nvPr>
            <p:ph type="body" idx="1"/>
          </p:nvPr>
        </p:nvSpPr>
        <p:spPr>
          <a:xfrm rot="0">
            <a:off x="1303800" y="1767800"/>
            <a:ext cx="3711000" cy="2763899"/>
          </a:xfrm>
          <a:prstGeom prst="rect"/>
          <a:noFill/>
          <a:ln w="12700" cmpd="sng" cap="flat">
            <a:noFill/>
            <a:prstDash val="solid"/>
            <a:round/>
          </a:ln>
        </p:spPr>
        <p:txBody>
          <a:bodyPr vert="horz" wrap="square" lIns="68575" tIns="34275" rIns="68575" bIns="34275" anchor="t" anchorCtr="0">
            <a:prstTxWarp prst="textNoShape"/>
          </a:bodyPr>
          <a:lstStyle/>
          <a:p>
            <a:pPr marL="457200" indent="-304800" algn="just">
              <a:lnSpc>
                <a:spcPct val="150000"/>
              </a:lnSpc>
              <a:spcBef>
                <a:spcPts val="0"/>
              </a:spcBef>
              <a:spcAft>
                <a:spcPts val="0"/>
              </a:spcAft>
              <a:buSzPts val="1200"/>
              <a:buFont typeface="Times New Roman" pitchFamily="0" charset="0"/>
              <a:buChar char="●"/>
            </a:pPr>
            <a:r>
              <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score of employees’ recommendation of Tesco plc as the ‘Great Place to Shop’ has been regraded by 1pts in 2023 from the previous year (Tesco PLC., 2023). </a:t>
            </a:r>
            <a:endPar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04800" algn="just">
              <a:lnSpc>
                <a:spcPct val="150000"/>
              </a:lnSpc>
              <a:spcBef>
                <a:spcPts val="0"/>
              </a:spcBef>
              <a:spcAft>
                <a:spcPts val="0"/>
              </a:spcAft>
              <a:buSzPts val="1200"/>
              <a:buFont typeface="Times New Roman" pitchFamily="0" charset="0"/>
              <a:buChar char="●"/>
            </a:pPr>
            <a:r>
              <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No information on ethnic group representations in Tesco's colleague book has raised questions about the company’s transparency. </a:t>
            </a:r>
            <a:endParaRPr lang="zh-CN" altLang="en-US" sz="1400" b="0" i="0" u="none" strike="noStrike" kern="0" cap="none" spc="0" baseline="0">
              <a:solidFill>
                <a:schemeClr val="tx1"/>
              </a:solidFill>
              <a:latin typeface="Arial" pitchFamily="0" charset="0"/>
              <a:ea typeface="Arial" pitchFamily="0" charset="0"/>
              <a:cs typeface="Lucida Sans"/>
            </a:endParaRPr>
          </a:p>
        </p:txBody>
      </p:sp>
      <p:pic>
        <p:nvPicPr>
          <p:cNvPr id="303" name="图片"/>
          <p:cNvPicPr>
            <a:picLocks/>
          </p:cNvPicPr>
          <p:nvPr/>
        </p:nvPicPr>
        <p:blipFill>
          <a:blip r:embed="rId2" cstate="print"/>
          <a:stretch>
            <a:fillRect/>
          </a:stretch>
        </p:blipFill>
        <p:spPr>
          <a:xfrm rot="0">
            <a:off x="5327700" y="1767800"/>
            <a:ext cx="3006600" cy="1912850"/>
          </a:xfrm>
          <a:prstGeom prst="rect"/>
          <a:noFill/>
          <a:ln w="12700" cmpd="sng" cap="flat">
            <a:noFill/>
            <a:prstDash val="solid"/>
            <a:round/>
          </a:ln>
        </p:spPr>
      </p:pic>
    </p:spTree>
    <p:extLst>
      <p:ext uri="{BB962C8B-B14F-4D97-AF65-F5344CB8AC3E}">
        <p14:creationId xmlns:p14="http://schemas.microsoft.com/office/powerpoint/2010/main" val="848250643"/>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blipFill>
          <a:blip r:embed="rId1">
            <a:alphaModFix amt="56000"/>
          </a:blip>
          <a:tile/>
        </a:blipFill>
      </p:bgPr>
    </p:bg>
    <p:spTree>
      <p:nvGrpSpPr>
        <p:cNvPr id="1" name=""/>
        <p:cNvGrpSpPr/>
        <p:nvPr/>
      </p:nvGrpSpPr>
      <p:grpSpPr>
        <a:xfrm>
          <a:off x="0" y="0"/>
          <a:ext cx="0" cy="0"/>
          <a:chOff x="0" y="0"/>
          <a:chExt cx="0" cy="0"/>
        </a:xfrm>
      </p:grpSpPr>
      <p:sp>
        <p:nvSpPr>
          <p:cNvPr id="306" name="文本框"/>
          <p:cNvSpPr>
            <a:spLocks noGrp="1"/>
          </p:cNvSpPr>
          <p:nvPr>
            <p:ph type="title"/>
          </p:nvPr>
        </p:nvSpPr>
        <p:spPr>
          <a:xfrm rot="0">
            <a:off x="1303800" y="302217"/>
            <a:ext cx="7030500" cy="1332853"/>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Development of Comprehensive Strategy to Enhance Employee Engagement in Tesco</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307" name="文本框"/>
          <p:cNvSpPr>
            <a:spLocks noGrp="1"/>
          </p:cNvSpPr>
          <p:nvPr>
            <p:ph type="body" idx="1"/>
          </p:nvPr>
        </p:nvSpPr>
        <p:spPr>
          <a:xfrm rot="0">
            <a:off x="4530000" y="1858315"/>
            <a:ext cx="3804299" cy="2541600"/>
          </a:xfrm>
          <a:prstGeom prst="rect"/>
          <a:noFill/>
          <a:ln w="12700" cmpd="sng" cap="flat">
            <a:noFill/>
            <a:prstDash val="solid"/>
            <a:round/>
          </a:ln>
        </p:spPr>
        <p:txBody>
          <a:bodyPr vert="horz" wrap="square" lIns="68575" tIns="34275" rIns="68575" bIns="34275" anchor="t" anchorCtr="0">
            <a:prstTxWarp prst="textNoShape"/>
          </a:bodyPr>
          <a:lstStyle/>
          <a:p>
            <a:pPr marL="457073" indent="-304165" algn="just">
              <a:lnSpc>
                <a:spcPct val="129999"/>
              </a:lnSpc>
              <a:spcBef>
                <a:spcPts val="0"/>
              </a:spcBef>
              <a:spcAft>
                <a:spcPts val="0"/>
              </a:spcAft>
              <a:buSzPts val="2300"/>
              <a:buFont typeface="Times New Roman" pitchFamily="0" charset="0"/>
              <a:buChar char="●"/>
            </a:pPr>
            <a:r>
              <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plc’s Diversity and Inclusion Policy has set its target to achieve 40% female representation on the board of the company by 2024 (Tesco PLC., 2023).</a:t>
            </a:r>
            <a:endPar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073" indent="-304165" algn="just">
              <a:lnSpc>
                <a:spcPct val="129999"/>
              </a:lnSpc>
              <a:spcBef>
                <a:spcPts val="0"/>
              </a:spcBef>
              <a:spcAft>
                <a:spcPts val="0"/>
              </a:spcAft>
              <a:buSzPts val="2300"/>
              <a:buFont typeface="Times New Roman" pitchFamily="0" charset="0"/>
              <a:buChar char="●"/>
            </a:pPr>
            <a:r>
              <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 360-degree approach to employee engagement is followed by the company (Sengupta, 2019). </a:t>
            </a:r>
            <a:endPar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073" indent="-304165" algn="just">
              <a:lnSpc>
                <a:spcPct val="129999"/>
              </a:lnSpc>
              <a:spcBef>
                <a:spcPts val="0"/>
              </a:spcBef>
              <a:spcAft>
                <a:spcPts val="0"/>
              </a:spcAft>
              <a:buSzPts val="2300"/>
              <a:buFont typeface="Times New Roman" pitchFamily="0" charset="0"/>
              <a:buChar char="●"/>
            </a:pPr>
            <a:r>
              <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The establishment of Colleague Contribution Panels (CCP) for designing employee engagement practices is another effective strategy of the company. </a:t>
            </a:r>
            <a:endParaRPr lang="en-US" altLang="zh-CN" sz="12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l">
              <a:lnSpc>
                <a:spcPct val="80000"/>
              </a:lnSpc>
              <a:spcBef>
                <a:spcPts val="800"/>
              </a:spcBef>
              <a:spcAft>
                <a:spcPts val="0"/>
              </a:spcAft>
              <a:buNone/>
            </a:pPr>
            <a:endParaRPr lang="zh-CN" altLang="en-US" sz="1200" b="0" i="0" u="none" strike="noStrike" kern="0" cap="none" spc="0" baseline="0">
              <a:solidFill>
                <a:schemeClr val="tx1"/>
              </a:solidFill>
              <a:latin typeface="Arial" pitchFamily="0" charset="0"/>
              <a:ea typeface="Arial" pitchFamily="0" charset="0"/>
              <a:cs typeface="Lucida Sans"/>
            </a:endParaRPr>
          </a:p>
        </p:txBody>
      </p:sp>
      <p:pic>
        <p:nvPicPr>
          <p:cNvPr id="308" name="图片"/>
          <p:cNvPicPr>
            <a:picLocks/>
          </p:cNvPicPr>
          <p:nvPr/>
        </p:nvPicPr>
        <p:blipFill>
          <a:blip r:embed="rId2" cstate="print"/>
          <a:stretch>
            <a:fillRect/>
          </a:stretch>
        </p:blipFill>
        <p:spPr>
          <a:xfrm rot="0">
            <a:off x="703997" y="2079743"/>
            <a:ext cx="3731100" cy="2098744"/>
          </a:xfrm>
          <a:prstGeom prst="rect"/>
          <a:noFill/>
          <a:ln w="12700" cmpd="sng" cap="flat">
            <a:noFill/>
            <a:prstDash val="solid"/>
            <a:round/>
          </a:ln>
        </p:spPr>
      </p:pic>
    </p:spTree>
    <p:extLst>
      <p:ext uri="{BB962C8B-B14F-4D97-AF65-F5344CB8AC3E}">
        <p14:creationId xmlns:p14="http://schemas.microsoft.com/office/powerpoint/2010/main" val="610057894"/>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blipFill>
          <a:blip r:embed="rId1">
            <a:alphaModFix amt="56000"/>
          </a:blip>
          <a:tile/>
        </a:blipFill>
      </p:bgPr>
    </p:bg>
    <p:spTree>
      <p:nvGrpSpPr>
        <p:cNvPr id="1" name=""/>
        <p:cNvGrpSpPr/>
        <p:nvPr/>
      </p:nvGrpSpPr>
      <p:grpSpPr>
        <a:xfrm>
          <a:off x="0" y="0"/>
          <a:ext cx="0" cy="0"/>
          <a:chOff x="0" y="0"/>
          <a:chExt cx="0" cy="0"/>
        </a:xfrm>
      </p:grpSpPr>
      <p:sp>
        <p:nvSpPr>
          <p:cNvPr id="311" name="文本框"/>
          <p:cNvSpPr>
            <a:spLocks noGrp="1"/>
          </p:cNvSpPr>
          <p:nvPr>
            <p:ph type="title"/>
          </p:nvPr>
        </p:nvSpPr>
        <p:spPr>
          <a:xfrm rot="0">
            <a:off x="1303800" y="77492"/>
            <a:ext cx="7030500" cy="1250682"/>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Recommendations for Enhancing Employee Engagement Rates in Tesco </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312" name="文本框"/>
          <p:cNvSpPr>
            <a:spLocks noGrp="1"/>
          </p:cNvSpPr>
          <p:nvPr>
            <p:ph type="body" idx="1"/>
          </p:nvPr>
        </p:nvSpPr>
        <p:spPr>
          <a:xfrm rot="0">
            <a:off x="1303800" y="1634550"/>
            <a:ext cx="4536900" cy="2897100"/>
          </a:xfrm>
          <a:prstGeom prst="rect"/>
          <a:gradFill rotWithShape="1">
            <a:gsLst>
              <a:gs pos="0">
                <a:srgbClr val="E9B758">
                  <a:lumMod val="5000"/>
                  <a:lumOff val="95000"/>
                  <a:alpha val="100000"/>
                </a:srgbClr>
              </a:gs>
              <a:gs pos="74000">
                <a:srgbClr val="E9B758">
                  <a:lumMod val="45000"/>
                  <a:lumOff val="55000"/>
                  <a:alpha val="100000"/>
                </a:srgbClr>
              </a:gs>
              <a:gs pos="83000">
                <a:srgbClr val="E9B758">
                  <a:lumMod val="45000"/>
                  <a:lumOff val="55000"/>
                  <a:alpha val="100000"/>
                </a:srgbClr>
              </a:gs>
              <a:gs pos="100000">
                <a:srgbClr val="E9B758">
                  <a:lumMod val="30000"/>
                  <a:lumOff val="70000"/>
                  <a:alpha val="100000"/>
                </a:srgbClr>
              </a:gs>
            </a:gsLst>
            <a:lin ang="5400000" scaled="1"/>
          </a:gradFill>
          <a:ln w="12700" cmpd="sng" cap="flat">
            <a:noFill/>
            <a:prstDash val="solid"/>
            <a:round/>
          </a:ln>
        </p:spPr>
        <p:txBody>
          <a:bodyPr vert="horz" wrap="square" lIns="68575" tIns="34275" rIns="68575" bIns="34275" anchor="t" anchorCtr="0">
            <a:prstTxWarp prst="textNoShape"/>
          </a:bodyPr>
          <a:lstStyle/>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 helicopter view for registering the issues in executive management should be adopted by Tesco.</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Anonymous responses on the boxes can reveal the real issues employees are facing in the work environment of Tesco Plc. </a:t>
            </a:r>
            <a:endPar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More investments in employee training to operate them in flexible working schedules can enhance the WLB of colleagues (ILO., 2023). </a:t>
            </a:r>
            <a:endParaRPr lang="zh-CN" altLang="en-US" sz="1400" b="0" i="0" u="none" strike="noStrike" kern="0" cap="none" spc="0" baseline="0">
              <a:solidFill>
                <a:schemeClr val="tx1"/>
              </a:solidFill>
              <a:latin typeface="Arial" pitchFamily="0" charset="0"/>
              <a:ea typeface="Arial" pitchFamily="0" charset="0"/>
              <a:cs typeface="Lucida Sans"/>
            </a:endParaRPr>
          </a:p>
        </p:txBody>
      </p:sp>
      <p:pic>
        <p:nvPicPr>
          <p:cNvPr id="313" name="图片"/>
          <p:cNvPicPr>
            <a:picLocks/>
          </p:cNvPicPr>
          <p:nvPr/>
        </p:nvPicPr>
        <p:blipFill>
          <a:blip r:embed="rId2" cstate="print"/>
          <a:stretch>
            <a:fillRect/>
          </a:stretch>
        </p:blipFill>
        <p:spPr>
          <a:xfrm rot="0">
            <a:off x="5993100" y="1634548"/>
            <a:ext cx="2988168" cy="2910374"/>
          </a:xfrm>
          <a:prstGeom prst="rect"/>
          <a:noFill/>
          <a:ln w="12700" cmpd="sng" cap="flat">
            <a:noFill/>
            <a:prstDash val="solid"/>
            <a:round/>
          </a:ln>
        </p:spPr>
      </p:pic>
    </p:spTree>
    <p:extLst>
      <p:ext uri="{BB962C8B-B14F-4D97-AF65-F5344CB8AC3E}">
        <p14:creationId xmlns:p14="http://schemas.microsoft.com/office/powerpoint/2010/main" val="244246682"/>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blipFill>
          <a:blip r:embed="rId1">
            <a:alphaModFix amt="56000"/>
          </a:blip>
          <a:tile/>
        </a:blipFill>
      </p:bgPr>
    </p:bg>
    <p:spTree>
      <p:nvGrpSpPr>
        <p:cNvPr id="1" name=""/>
        <p:cNvGrpSpPr/>
        <p:nvPr/>
      </p:nvGrpSpPr>
      <p:grpSpPr>
        <a:xfrm>
          <a:off x="0" y="0"/>
          <a:ext cx="0" cy="0"/>
          <a:chOff x="0" y="0"/>
          <a:chExt cx="0" cy="0"/>
        </a:xfrm>
      </p:grpSpPr>
      <p:sp>
        <p:nvSpPr>
          <p:cNvPr id="316" name="文本框"/>
          <p:cNvSpPr>
            <a:spLocks noGrp="1"/>
          </p:cNvSpPr>
          <p:nvPr>
            <p:ph type="title"/>
          </p:nvPr>
        </p:nvSpPr>
        <p:spPr>
          <a:xfrm rot="0">
            <a:off x="1303800" y="598575"/>
            <a:ext cx="7030500" cy="999300"/>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4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Conclusion</a:t>
            </a:r>
            <a:endParaRPr lang="zh-CN" altLang="en-US" sz="2400" b="0" i="0" u="none" strike="noStrike" kern="0" cap="none" spc="0" baseline="0">
              <a:solidFill>
                <a:schemeClr val="tx1"/>
              </a:solidFill>
              <a:latin typeface="Arial" pitchFamily="0" charset="0"/>
              <a:ea typeface="Arial" pitchFamily="0" charset="0"/>
              <a:cs typeface="Lucida Sans"/>
            </a:endParaRPr>
          </a:p>
        </p:txBody>
      </p:sp>
      <p:sp>
        <p:nvSpPr>
          <p:cNvPr id="317" name="文本框"/>
          <p:cNvSpPr>
            <a:spLocks noGrp="1"/>
          </p:cNvSpPr>
          <p:nvPr>
            <p:ph type="body" idx="1"/>
          </p:nvPr>
        </p:nvSpPr>
        <p:spPr>
          <a:xfrm rot="0">
            <a:off x="1303800" y="1990050"/>
            <a:ext cx="7030500" cy="2541600"/>
          </a:xfrm>
          <a:prstGeom prst="rect"/>
          <a:noFill/>
          <a:ln w="12700" cmpd="sng" cap="flat">
            <a:noFill/>
            <a:prstDash val="solid"/>
            <a:round/>
          </a:ln>
        </p:spPr>
        <p:txBody>
          <a:bodyPr vert="horz" wrap="square" lIns="68575" tIns="34275" rIns="68575" bIns="34275" anchor="t" anchorCtr="0">
            <a:prstTxWarp prst="textNoShape"/>
          </a:bodyPr>
          <a:lstStyle/>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Conclusively it can be argued that employee engagement of Tesco Plc is targeted to improve employee bonding and their sense of belongingness in the company rather than improving their work-life balance.</a:t>
            </a:r>
            <a:endParaRPr lang="en-US" altLang="zh-CN" sz="14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457200" indent="-317500" algn="just">
              <a:lnSpc>
                <a:spcPct val="150000"/>
              </a:lnSpc>
              <a:spcBef>
                <a:spcPts val="0"/>
              </a:spcBef>
              <a:spcAft>
                <a:spcPts val="0"/>
              </a:spcAft>
              <a:buSzPts val="1400"/>
              <a:buFont typeface="Times New Roman" pitchFamily="0" charset="0"/>
              <a:buChar char="●"/>
            </a:pPr>
            <a:r>
              <a:rPr lang="en-US" altLang="zh-CN" sz="14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should focus on improving its hybrid work culture and flexible working schedules.</a:t>
            </a:r>
            <a:endParaRPr lang="zh-CN" altLang="en-US" sz="1400" b="0" i="0" u="none" strike="noStrike" kern="0" cap="none" spc="0" baseline="0">
              <a:solidFill>
                <a:schemeClr val="tx1"/>
              </a:solidFill>
              <a:latin typeface="Arial" pitchFamily="0" charset="0"/>
              <a:ea typeface="Arial" pitchFamily="0" charset="0"/>
              <a:cs typeface="Lucida Sans"/>
            </a:endParaRPr>
          </a:p>
        </p:txBody>
      </p:sp>
    </p:spTree>
    <p:extLst>
      <p:ext uri="{BB962C8B-B14F-4D97-AF65-F5344CB8AC3E}">
        <p14:creationId xmlns:p14="http://schemas.microsoft.com/office/powerpoint/2010/main" val="945348343"/>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gradFill>
          <a:gsLst>
            <a:gs pos="0">
              <a:srgbClr val="FEFBF6"/>
            </a:gs>
            <a:gs pos="74000">
              <a:srgbClr val="F5DFB3"/>
            </a:gs>
            <a:gs pos="83000">
              <a:srgbClr val="F5DFB3"/>
            </a:gs>
            <a:gs pos="100000">
              <a:srgbClr val="F9EACD"/>
            </a:gs>
          </a:gsLst>
          <a:lin ang="5400000" scaled="1"/>
        </a:gradFill>
      </p:bgPr>
    </p:bg>
    <p:spTree>
      <p:nvGrpSpPr>
        <p:cNvPr id="1" name=""/>
        <p:cNvGrpSpPr/>
        <p:nvPr/>
      </p:nvGrpSpPr>
      <p:grpSpPr>
        <a:xfrm>
          <a:off x="0" y="0"/>
          <a:ext cx="0" cy="0"/>
          <a:chOff x="0" y="0"/>
          <a:chExt cx="0" cy="0"/>
        </a:xfrm>
      </p:grpSpPr>
      <p:sp>
        <p:nvSpPr>
          <p:cNvPr id="320" name="文本框"/>
          <p:cNvSpPr>
            <a:spLocks noGrp="1"/>
          </p:cNvSpPr>
          <p:nvPr>
            <p:ph type="title"/>
          </p:nvPr>
        </p:nvSpPr>
        <p:spPr>
          <a:xfrm rot="0">
            <a:off x="1303800" y="248725"/>
            <a:ext cx="7030500" cy="413099"/>
          </a:xfrm>
          <a:prstGeom prst="rect"/>
          <a:noFill/>
          <a:ln w="12700" cmpd="sng" cap="flat">
            <a:noFill/>
            <a:prstDash val="solid"/>
            <a:round/>
          </a:ln>
        </p:spPr>
        <p:txBody>
          <a:bodyPr vert="horz" wrap="square" lIns="68575" tIns="34275" rIns="68575" bIns="34275" anchor="ctr" anchorCtr="0">
            <a:prstTxWarp prst="textNoShape"/>
          </a:bodyPr>
          <a:lstStyle/>
          <a:p>
            <a:pPr marL="0" indent="0" algn="ctr">
              <a:lnSpc>
                <a:spcPct val="150000"/>
              </a:lnSpc>
              <a:spcBef>
                <a:spcPts val="2000"/>
              </a:spcBef>
              <a:spcAft>
                <a:spcPts val="600"/>
              </a:spcAft>
              <a:buNone/>
            </a:pPr>
            <a:r>
              <a:rPr lang="en-US" altLang="zh-CN" sz="2200" b="1"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Reference List </a:t>
            </a:r>
            <a:endParaRPr lang="zh-CN" altLang="en-US" sz="2200" b="0" i="0" u="none" strike="noStrike" kern="0" cap="none" spc="0" baseline="0">
              <a:solidFill>
                <a:schemeClr val="tx1"/>
              </a:solidFill>
              <a:latin typeface="Arial" pitchFamily="0" charset="0"/>
              <a:ea typeface="Arial" pitchFamily="0" charset="0"/>
              <a:cs typeface="Lucida Sans"/>
            </a:endParaRPr>
          </a:p>
        </p:txBody>
      </p:sp>
      <p:sp>
        <p:nvSpPr>
          <p:cNvPr id="321" name="文本框"/>
          <p:cNvSpPr>
            <a:spLocks noGrp="1"/>
          </p:cNvSpPr>
          <p:nvPr>
            <p:ph type="body" idx="1"/>
          </p:nvPr>
        </p:nvSpPr>
        <p:spPr>
          <a:xfrm rot="0">
            <a:off x="1303800" y="661824"/>
            <a:ext cx="7030500" cy="4250700"/>
          </a:xfrm>
          <a:prstGeom prst="rect"/>
          <a:noFill/>
          <a:ln w="12700" cmpd="sng" cap="flat">
            <a:noFill/>
            <a:prstDash val="solid"/>
            <a:round/>
          </a:ln>
        </p:spPr>
        <p:txBody>
          <a:bodyPr vert="horz" wrap="square" lIns="68575" tIns="34275" rIns="68575" bIns="34275" anchor="t" anchorCtr="0">
            <a:prstTxWarp prst="textNoShape"/>
          </a:bodyPr>
          <a:lstStyle/>
          <a:p>
            <a:pPr marL="0" indent="0" algn="just">
              <a:lnSpc>
                <a:spcPct val="129999"/>
              </a:lnSpc>
              <a:spcBef>
                <a:spcPts val="120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Benjamin, L., (2020). Achieving the dream through a screen: Exploring employee engagement and commitment in virtual environments.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1"/>
              </a:rPr>
              <a:t>https://core.ac.uk/download/pdf/334995858.pdf</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ILO., (2023).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Flexible Working Hours Can Benefit work-life balance, Businesses and Productivity</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[online] Ilo.org. Available at: https://www.ilo.org/global/about-the-ilo/newsroom/news/WCMS_864986/lang--en/index.htm.</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Koon, V.Y. and Ho, T.S., (2021). Authentic leadership and employee engagement: The role of employee well-being.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Human Systems Management</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40</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(1), pp.81-92.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2"/>
              </a:rPr>
              <a:t>http://eprints.sunway.edu.my/1695/1/Koon%20Vui%20Yee%20Authentic%20leaders.pdf</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Riyanto, S., Endri, E. and Herlisha, N., (2021). Effect of work motivation and job satisfaction on employee performance: Mediating role of employee engagement.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Problems and Perspectives in Management</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19</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(3), p.162.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3"/>
              </a:rPr>
              <a:t>https://d1wqtxts1xzle7.cloudfront.net/69819906/PPM_2021_03_Riyanto-libre.pdf?1631908840=&amp;response-content-disposition=inline%3B+filename%3DEffect_of_work_motivation_and_job_satisf.pdf&amp;Expires=1691509441&amp;Signature=aHBGi78Tvy9wza9aGzYxDZBELh5wNMGGB7E7PZONp2xSsTTVTHP3cOo8DADTzEXk~nIoKrMb34aHF3~MD696U1gW13OUBz38sdHhCNr9RI5gqFzKdtJRz9vpkyHCXD~e4oitaV02gc-kiKLqN4m2XJx5ZJiq3WU7nvcpB~JDHcjsuGrHMoVr9oc8P2HfrQ-wp18DvqHOgTHa28TGGgZCwJHrKs2COzn-AQUOeQHwtNnku0w4rg0dZ7gEIHRxsvTCjxW2RcWbZxv4Lbpn7OVEtx6Ff8C-YaVH4xEHEd~oNe4tgoA30x3o1QGHQckdgVnZDf7kQWpbq5mYNU7RIGdkfQ__&amp;Key-Pair-Id=APKAJLOHF5GGSLRBV4ZA</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120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Sengupta, S., (2019).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How Tesco creates opportunities to boost employee engagement</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[online] People Matters.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4"/>
              </a:rPr>
              <a:t>https://www.peoplematters.in/article/employee-engagement/how-tesco-creates-opportunities-to-boost-employee-engagement-16538</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(2022).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Reward</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[online]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5"/>
              </a:rPr>
              <a:t>https://www.tescoplc.com/sustainability/colleagues/reward</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(2023). Annual Report and Financial Statements 2023.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6"/>
              </a:rPr>
              <a:t>https://www.tescoplc.com/media/u1wlq2qf/tesco-plc-annual-report-2023.pdf</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120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(2023).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Core Purpose and Values</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[online] Tesco PLC. Available at: https://www.tescoplc.com/about/how-we-do-business/core-purpose-and-values/.</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120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 (2023).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PLC</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[online] Tesco plc. Available at: https://www.tescoplc.com/.</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0"/>
              </a:spcBef>
              <a:spcAft>
                <a:spcPts val="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Tesco., (2023). Job creation, skills and rewards.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7"/>
              </a:rPr>
              <a:t>https://www.tescoplc.com/media/1zibq13k/job-creation-skills-and-reward-factsheet-2023.pdf</a:t>
            </a:r>
            <a:endPar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endParaRPr>
          </a:p>
          <a:p>
            <a:pPr marL="0" indent="0" algn="just">
              <a:lnSpc>
                <a:spcPct val="129999"/>
              </a:lnSpc>
              <a:spcBef>
                <a:spcPts val="1200"/>
              </a:spcBef>
              <a:spcAft>
                <a:spcPts val="1200"/>
              </a:spcAft>
              <a:buNone/>
            </a:pP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‌Weideman, M. and Hofmeyr, K.B., (2020). The influence of flexible work arrangements on employee engagement: An exploratory study.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SA Journal of Human Resource Management</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 </a:t>
            </a:r>
            <a:r>
              <a:rPr lang="en-US" altLang="zh-CN" sz="700" b="0" i="1"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18</a:t>
            </a:r>
            <a:r>
              <a:rPr lang="en-US" altLang="zh-CN" sz="700" b="0" i="0" u="none"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rPr>
              <a:t>(1), pp.1-18. Available at: </a:t>
            </a:r>
            <a:r>
              <a:rPr lang="en-US" altLang="zh-CN" sz="700" b="0" i="0" u="sng" strike="noStrike" kern="0" cap="none" spc="0" baseline="0">
                <a:solidFill>
                  <a:schemeClr val="tx1"/>
                </a:solidFill>
                <a:latin typeface="Times New Roman" pitchFamily="0" charset="0"/>
                <a:ea typeface="Times New Roman" pitchFamily="0" charset="0"/>
                <a:cs typeface="Times New Roman" pitchFamily="0" charset="0"/>
                <a:sym typeface="Times New Roman" pitchFamily="0" charset="0"/>
                <a:hlinkClick r:id="rId8"/>
              </a:rPr>
              <a:t>https://repository.up.ac.za/bitstream/handle/2263/68820/Weideman_Influence_2019.pdf?sequence=1</a:t>
            </a:r>
            <a:endParaRPr lang="zh-CN" altLang="en-US" sz="800" b="0" i="0" u="none" strike="noStrike" kern="0" cap="none" spc="0" baseline="0">
              <a:solidFill>
                <a:schemeClr val="tx1"/>
              </a:solidFill>
              <a:latin typeface="Arial" pitchFamily="0" charset="0"/>
              <a:ea typeface="Arial" pitchFamily="0" charset="0"/>
              <a:cs typeface="Lucida Sans"/>
            </a:endParaRPr>
          </a:p>
        </p:txBody>
      </p:sp>
    </p:spTree>
    <p:extLst>
      <p:ext uri="{BB962C8B-B14F-4D97-AF65-F5344CB8AC3E}">
        <p14:creationId xmlns:p14="http://schemas.microsoft.com/office/powerpoint/2010/main" val="365168748"/>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gradFill>
          <a:gsLst>
            <a:gs pos="0">
              <a:srgbClr val="FEFBF6"/>
            </a:gs>
            <a:gs pos="74000">
              <a:srgbClr val="F5DFB3"/>
            </a:gs>
            <a:gs pos="83000">
              <a:srgbClr val="F5DFB3"/>
            </a:gs>
            <a:gs pos="100000">
              <a:srgbClr val="F9EACD"/>
            </a:gs>
          </a:gsLst>
          <a:lin ang="5400000" scaled="1"/>
        </a:gradFill>
      </p:bgPr>
    </p:bg>
    <p:spTree>
      <p:nvGrpSpPr>
        <p:cNvPr id="1" name=""/>
        <p:cNvGrpSpPr/>
        <p:nvPr/>
      </p:nvGrpSpPr>
      <p:grpSpPr>
        <a:xfrm>
          <a:off x="0" y="0"/>
          <a:ext cx="0" cy="0"/>
          <a:chOff x="0" y="0"/>
          <a:chExt cx="0" cy="0"/>
        </a:xfrm>
      </p:grpSpPr>
      <p:pic>
        <p:nvPicPr>
          <p:cNvPr id="324" name="图片"/>
          <p:cNvPicPr>
            <a:picLocks/>
          </p:cNvPicPr>
          <p:nvPr/>
        </p:nvPicPr>
        <p:blipFill>
          <a:blip r:embed="rId1" cstate="print"/>
          <a:stretch>
            <a:fillRect/>
          </a:stretch>
        </p:blipFill>
        <p:spPr>
          <a:xfrm rot="0">
            <a:off x="1883274" y="364425"/>
            <a:ext cx="5023575" cy="4522350"/>
          </a:xfrm>
          <a:prstGeom prst="rect"/>
          <a:noFill/>
          <a:ln w="12700" cmpd="sng" cap="flat">
            <a:noFill/>
            <a:prstDash val="solid"/>
            <a:round/>
          </a:ln>
        </p:spPr>
      </p:pic>
    </p:spTree>
    <p:extLst>
      <p:ext uri="{BB962C8B-B14F-4D97-AF65-F5344CB8AC3E}">
        <p14:creationId xmlns:p14="http://schemas.microsoft.com/office/powerpoint/2010/main" val="756408628"/>
      </p:ext>
    </p:extLst>
  </p:cSld>
  <p:clrMapOvr>
    <a:masterClrMapping/>
  </p:clrMapOvr>
</p:sld>
</file>

<file path=ppt/theme/theme1.xml><?xml version="1.0" encoding="utf-8"?>
<a:theme xmlns:a="http://schemas.openxmlformats.org/drawingml/2006/main" name="Circuit">
  <a:themeElements>
    <a:clrScheme name="Circuit">
      <a:dk1>
        <a:srgbClr val="000000"/>
      </a:dk1>
      <a:lt1>
        <a:srgbClr val="FFFFFF"/>
      </a:lt1>
      <a:dk2>
        <a:srgbClr val="FF744E"/>
      </a:dk2>
      <a:lt2>
        <a:srgbClr val="8D1E14"/>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
        <a:ea typeface=""/>
        <a:cs typeface=""/>
      </a:majorFont>
      <a:minorFont>
        <a:latin typeface=""/>
        <a:ea typeface=""/>
        <a:cs typeface=""/>
      </a:minorFont>
    </a:fontScheme>
    <a:fmtScheme name="Circuit">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F3F3F3"/>
      </a:dk2>
      <a:lt2>
        <a:srgbClr val="158158"/>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6</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1</cp:revision>
  <dcterms:modified xsi:type="dcterms:W3CDTF">2023-08-18T04:07:49Z</dcterms:modified>
</cp:coreProperties>
</file>