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75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4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768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660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698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102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430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071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560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516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153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269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4" name="Top Left">
            <a:extLst>
              <a:ext uri="{FF2B5EF4-FFF2-40B4-BE49-F238E27FC236}">
                <a16:creationId xmlns:a16="http://schemas.microsoft.com/office/drawing/2014/main" id="{7092E392-4FB7-4E2D-928D-EFC63D148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B57026F-1936-4B50-9E5F-0037B748B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C2FEB5-C2DC-4FDF-9FE5-407608D6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0B00B9B-BAB1-4074-A3AF-13B08F4E0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B6DF209-B3F7-4699-802B-4BE211132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45FFE10-7D64-45F0-B227-92979752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395C91B-6EED-4F5B-8873-5E0AA757F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48D099A-D8DD-4FBA-AF53-928CE633C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F857259-D6C4-41F7-82DC-37816E8AD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63A463-E62A-A016-C326-8DD354ACB4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3643" y="11433"/>
            <a:ext cx="8487424" cy="947134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s-ES" sz="3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HOTEL ALICANTE GRAN SOL MENU DESAYUNO </a:t>
            </a:r>
            <a:endParaRPr lang="en-GB" sz="34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1DADA-5536-A43A-43D6-B024C7A599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2785" y="4074784"/>
            <a:ext cx="5132387" cy="2054306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s-ES" sz="2200" b="1" dirty="0">
                <a:latin typeface="Calibri" panose="020F0502020204030204" pitchFamily="34" charset="0"/>
                <a:cs typeface="Calibri" panose="020F0502020204030204" pitchFamily="34" charset="0"/>
              </a:rPr>
              <a:t>Nombre : Anamaria Sau</a:t>
            </a:r>
          </a:p>
          <a:p>
            <a:pPr algn="l"/>
            <a:r>
              <a:rPr lang="es-ES" sz="2200" b="1" dirty="0">
                <a:latin typeface="Calibri" panose="020F0502020204030204" pitchFamily="34" charset="0"/>
                <a:cs typeface="Calibri" panose="020F0502020204030204" pitchFamily="34" charset="0"/>
              </a:rPr>
              <a:t>Número de estudiante: 1918500</a:t>
            </a:r>
          </a:p>
          <a:p>
            <a:pPr algn="l"/>
            <a:r>
              <a:rPr lang="es-ES" sz="2200" b="1" dirty="0">
                <a:latin typeface="Calibri" panose="020F0502020204030204" pitchFamily="34" charset="0"/>
                <a:cs typeface="Calibri" panose="020F0502020204030204" pitchFamily="34" charset="0"/>
              </a:rPr>
              <a:t>Módulo: Lenguas extranjeras y conciencia cultural (BMIH5003)</a:t>
            </a:r>
          </a:p>
          <a:p>
            <a:pPr algn="l"/>
            <a:r>
              <a:rPr lang="es-ES" sz="2200" b="1" dirty="0">
                <a:latin typeface="Calibri" panose="020F0502020204030204" pitchFamily="34" charset="0"/>
                <a:cs typeface="Calibri" panose="020F0502020204030204" pitchFamily="34" charset="0"/>
              </a:rPr>
              <a:t>Fecha: 01-07-2022</a:t>
            </a:r>
            <a:endParaRPr lang="en-GB" sz="2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A picture containing food, table, plate, cup&#10;&#10;Description automatically generated">
            <a:extLst>
              <a:ext uri="{FF2B5EF4-FFF2-40B4-BE49-F238E27FC236}">
                <a16:creationId xmlns:a16="http://schemas.microsoft.com/office/drawing/2014/main" id="{3C6CB0CC-750F-D755-4096-AE5F050C7B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77" r="15124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34" name="Bottom Right">
            <a:extLst>
              <a:ext uri="{FF2B5EF4-FFF2-40B4-BE49-F238E27FC236}">
                <a16:creationId xmlns:a16="http://schemas.microsoft.com/office/drawing/2014/main" id="{A7C60A7A-4212-46AC-80A2-DE231DD3D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EDA875D-6B8A-4B32-89EB-F4CD6D1FC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36" name="Graphic 157">
              <a:extLst>
                <a:ext uri="{FF2B5EF4-FFF2-40B4-BE49-F238E27FC236}">
                  <a16:creationId xmlns:a16="http://schemas.microsoft.com/office/drawing/2014/main" id="{AA7D7CCE-E90B-483E-AFF7-CF95CABC9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67F2D919-84B6-4EC4-87F5-BDFF145BB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65C8244C-685B-42CF-B028-C7ADE067CC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0420B7EF-9249-4974-A978-AAD55C81B7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05BD8B59-E1C0-4320-BFC1-66D139E80B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A983471C-A7FE-4ED8-BE9B-601CEC61EB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E8B842F2-803D-4F74-BBF6-6965BC0FD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4ECDF1E-AE5F-46C4-A134-C28C6D6B78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0E491A0-7D49-4A1F-B2DB-C94F56329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6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015507" y="3369564"/>
            <a:ext cx="118872" cy="118872"/>
            <a:chOff x="1175347" y="3733800"/>
            <a:chExt cx="118872" cy="118872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65733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71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1D40B3-C99F-616E-03CA-E2444A4F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993" y="-101548"/>
            <a:ext cx="10968726" cy="220920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 b="1" i="1" dirty="0"/>
              <a:t>                                                       </a:t>
            </a:r>
            <a:r>
              <a:rPr lang="en-US" sz="2100" b="1" i="1" kern="1200" dirty="0">
                <a:latin typeface="+mj-lt"/>
                <a:ea typeface="+mj-ea"/>
                <a:cs typeface="+mj-cs"/>
              </a:rPr>
              <a:t>     </a:t>
            </a:r>
            <a:r>
              <a:rPr lang="en-US" sz="3200" b="1" i="1" kern="1200" dirty="0">
                <a:latin typeface="Calibri" panose="020F0502020204030204" pitchFamily="34" charset="0"/>
                <a:cs typeface="Calibri" panose="020F0502020204030204" pitchFamily="34" charset="0"/>
              </a:rPr>
              <a:t>Hotel Alicante Gran Sol</a:t>
            </a:r>
            <a:br>
              <a:rPr lang="en-US" sz="2100" b="1" i="1" kern="1200" dirty="0">
                <a:latin typeface="+mj-lt"/>
                <a:ea typeface="+mj-ea"/>
                <a:cs typeface="+mj-cs"/>
              </a:rPr>
            </a:br>
            <a:r>
              <a:rPr lang="en-US" sz="2100" b="1" i="1" kern="1200" dirty="0">
                <a:latin typeface="+mj-lt"/>
                <a:ea typeface="+mj-ea"/>
                <a:cs typeface="+mj-cs"/>
              </a:rPr>
              <a:t>                                                     D E S A Y U N O S </a:t>
            </a:r>
            <a:br>
              <a:rPr lang="en-US" sz="2100" b="1" i="1" kern="1200" dirty="0">
                <a:latin typeface="+mj-lt"/>
                <a:ea typeface="+mj-ea"/>
                <a:cs typeface="+mj-cs"/>
              </a:rPr>
            </a:br>
            <a:r>
              <a:rPr lang="en-US" sz="2100" b="1" i="1" kern="1200" dirty="0">
                <a:latin typeface="+mj-lt"/>
                <a:ea typeface="+mj-ea"/>
                <a:cs typeface="+mj-cs"/>
              </a:rPr>
              <a:t>                                       B R E A K F A S T  </a:t>
            </a:r>
          </a:p>
        </p:txBody>
      </p:sp>
      <p:sp>
        <p:nvSpPr>
          <p:cNvPr id="64" name="Content Placeholder 63">
            <a:extLst>
              <a:ext uri="{FF2B5EF4-FFF2-40B4-BE49-F238E27FC236}">
                <a16:creationId xmlns:a16="http://schemas.microsoft.com/office/drawing/2014/main" id="{911A80E6-E6A0-BE11-4661-4C43167B1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59" y="1457323"/>
            <a:ext cx="6325941" cy="5529183"/>
          </a:xfrm>
        </p:spPr>
        <p:txBody>
          <a:bodyPr>
            <a:noAutofit/>
          </a:bodyPr>
          <a:lstStyle/>
          <a:p>
            <a:r>
              <a:rPr lang="en-US" sz="2400" b="1" dirty="0">
                <a:latin typeface="Agency FB" panose="020B0503020202020204" pitchFamily="34" charset="0"/>
                <a:cs typeface="Calibri" panose="020F0502020204030204" pitchFamily="34" charset="0"/>
              </a:rPr>
              <a:t>BEBIDAS/</a:t>
            </a:r>
            <a:r>
              <a:rPr lang="es-ES" sz="2400" b="1" dirty="0">
                <a:latin typeface="Agency FB" panose="020B0503020202020204" pitchFamily="34" charset="0"/>
                <a:cs typeface="Calibri" panose="020F0502020204030204" pitchFamily="34" charset="0"/>
              </a:rPr>
              <a:t>DRINKS </a:t>
            </a:r>
            <a:endParaRPr lang="en-US" sz="2400" b="1" dirty="0">
              <a:latin typeface="Agency FB" panose="020B0503020202020204" pitchFamily="34" charset="0"/>
              <a:cs typeface="Calibri" panose="020F0502020204030204" pitchFamily="34" charset="0"/>
            </a:endParaRPr>
          </a:p>
          <a:p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Café negro/</a:t>
            </a:r>
            <a:r>
              <a:rPr lang="es-ES" sz="1400" b="1" dirty="0" err="1">
                <a:latin typeface="Calibri" panose="020F0502020204030204" pitchFamily="34" charset="0"/>
                <a:cs typeface="Calibri" panose="020F0502020204030204" pitchFamily="34" charset="0"/>
              </a:rPr>
              <a:t>Coffee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………………………………………….......   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2,50</a:t>
            </a:r>
          </a:p>
          <a:p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Café con leche/Latte…………………………………………….    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3,00</a:t>
            </a:r>
          </a:p>
          <a:p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Cappuccino /cappuccino ………………………………………</a:t>
            </a:r>
            <a:r>
              <a:rPr lang="en-GB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.. 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3,50</a:t>
            </a:r>
          </a:p>
          <a:p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Zumo de naranja /Orange </a:t>
            </a:r>
            <a:r>
              <a:rPr lang="es-ES" sz="1400" b="1" dirty="0" err="1">
                <a:latin typeface="Calibri" panose="020F0502020204030204" pitchFamily="34" charset="0"/>
                <a:cs typeface="Calibri" panose="020F0502020204030204" pitchFamily="34" charset="0"/>
              </a:rPr>
              <a:t>juice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................................ 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4,00</a:t>
            </a:r>
          </a:p>
          <a:p>
            <a:endParaRPr lang="en-GB" sz="1400" b="1" dirty="0">
              <a:solidFill>
                <a:srgbClr val="20212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400" b="1" i="0" dirty="0">
              <a:solidFill>
                <a:srgbClr val="2021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s-ES" sz="2400" b="1" dirty="0">
                <a:solidFill>
                  <a:srgbClr val="202122"/>
                </a:solidFill>
                <a:latin typeface="Agency FB" panose="020B0503020202020204" pitchFamily="34" charset="0"/>
                <a:cs typeface="Calibri" panose="020F0502020204030204" pitchFamily="34" charset="0"/>
              </a:rPr>
              <a:t>COMIDAS / MEALS</a:t>
            </a:r>
            <a:endParaRPr lang="en-GB" sz="2400" b="1" dirty="0">
              <a:solidFill>
                <a:srgbClr val="202122"/>
              </a:solidFill>
              <a:latin typeface="Agency FB" panose="020B0503020202020204" pitchFamily="34" charset="0"/>
              <a:cs typeface="Calibri" panose="020F0502020204030204" pitchFamily="34" charset="0"/>
            </a:endParaRPr>
          </a:p>
          <a:p>
            <a:r>
              <a:rPr lang="en-GB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Tostadas / </a:t>
            </a:r>
            <a:r>
              <a:rPr lang="en-U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toasts…………………………………………………….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5.00</a:t>
            </a:r>
          </a:p>
          <a:p>
            <a:r>
              <a:rPr lang="es-E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Tortillas español </a:t>
            </a:r>
            <a:r>
              <a:rPr lang="en-U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/Spanish </a:t>
            </a:r>
            <a:r>
              <a:rPr lang="en-US" sz="1400" b="1" dirty="0" err="1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omelettes</a:t>
            </a:r>
            <a:r>
              <a:rPr lang="en-U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……………………….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7,50</a:t>
            </a:r>
          </a:p>
          <a:p>
            <a:r>
              <a:rPr lang="en-U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Sandwich Cubano/Cuban </a:t>
            </a:r>
            <a:r>
              <a:rPr lang="es-ES" sz="1400" b="1" dirty="0" err="1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sandwich</a:t>
            </a:r>
            <a:r>
              <a:rPr lang="es-E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…………………………</a:t>
            </a:r>
            <a:r>
              <a:rPr lang="en-GB" sz="1400" b="1" i="0" dirty="0">
                <a:solidFill>
                  <a:srgbClr val="2021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€</a:t>
            </a:r>
            <a:r>
              <a:rPr lang="es-ES" sz="1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s-ES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6,50</a:t>
            </a:r>
            <a:endParaRPr lang="en-GB" sz="1400" b="1" dirty="0">
              <a:solidFill>
                <a:srgbClr val="20212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dirty="0" err="1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Barrita</a:t>
            </a:r>
            <a:r>
              <a:rPr lang="en-GB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con </a:t>
            </a:r>
            <a:r>
              <a:rPr lang="en-GB" sz="1400" b="1" dirty="0" err="1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tomate</a:t>
            </a:r>
            <a:r>
              <a:rPr lang="en-GB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/bread with tomatoes   ……………… € 8,00</a:t>
            </a:r>
          </a:p>
          <a:p>
            <a:r>
              <a:rPr lang="en-GB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Croissant a la  </a:t>
            </a:r>
            <a:r>
              <a:rPr lang="en-GB" sz="1400" b="1" dirty="0" err="1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plancha</a:t>
            </a:r>
            <a:r>
              <a:rPr lang="en-GB" sz="1400" b="1" dirty="0">
                <a:solidFill>
                  <a:srgbClr val="2021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/</a:t>
            </a:r>
            <a:r>
              <a:rPr 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croissant on the stove…………………</a:t>
            </a:r>
            <a:r>
              <a:rPr kumimoji="0" lang="es-ES" sz="1400" b="1" i="0" u="none" strike="noStrike" kern="1200" cap="none" spc="0" normalizeH="0" baseline="0" noProof="0" dirty="0">
                <a:ln>
                  <a:noFill/>
                </a:ln>
                <a:solidFill>
                  <a:srgbClr val="201449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.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€</a:t>
            </a:r>
            <a:r>
              <a:rPr kumimoji="0" lang="es-ES" sz="1400" b="1" i="0" u="none" strike="noStrike" kern="1200" cap="none" spc="0" normalizeH="0" baseline="0" noProof="0" dirty="0">
                <a:ln>
                  <a:noFill/>
                </a:ln>
                <a:solidFill>
                  <a:srgbClr val="201449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7,50</a:t>
            </a:r>
          </a:p>
          <a:p>
            <a:r>
              <a:rPr lang="es-ES" sz="2400" b="1" dirty="0">
                <a:solidFill>
                  <a:srgbClr val="201449"/>
                </a:solidFill>
                <a:latin typeface="Agency FB" panose="020B0503020202020204" pitchFamily="34" charset="0"/>
                <a:cs typeface="Calibri" panose="020F0502020204030204" pitchFamily="34" charset="0"/>
              </a:rPr>
              <a:t>                                BUEN APPETITO!</a:t>
            </a:r>
            <a:endParaRPr lang="en-US" sz="2400" b="1" dirty="0">
              <a:latin typeface="Agency FB" panose="020B050302020202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Content Placeholder 4" descr="A picture containing food, table, plate, cup&#10;&#10;Description automatically generated">
            <a:extLst>
              <a:ext uri="{FF2B5EF4-FFF2-40B4-BE49-F238E27FC236}">
                <a16:creationId xmlns:a16="http://schemas.microsoft.com/office/drawing/2014/main" id="{B46602EC-4B14-FDD4-C594-01F2D9230C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77" r="15124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81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83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26546093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142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Agency FB</vt:lpstr>
      <vt:lpstr>Arial</vt:lpstr>
      <vt:lpstr>Avenir Next LT Pro</vt:lpstr>
      <vt:lpstr>AvenirNext LT Pro Medium</vt:lpstr>
      <vt:lpstr>Calibri</vt:lpstr>
      <vt:lpstr>Rockwell</vt:lpstr>
      <vt:lpstr>Segoe UI</vt:lpstr>
      <vt:lpstr>ExploreVTI</vt:lpstr>
      <vt:lpstr>HOTEL ALICANTE GRAN SOL MENU DESAYUNO </vt:lpstr>
      <vt:lpstr>                                                            Hotel Alicante Gran Sol                                                      D E S A Y U N O S                                         B R E A K F A S 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ALICANTE GRAN SOL MENU DESAYUNO </dc:title>
  <dc:creator>Anamaria Sau</dc:creator>
  <cp:lastModifiedBy>Anamaria Sau</cp:lastModifiedBy>
  <cp:revision>1</cp:revision>
  <dcterms:created xsi:type="dcterms:W3CDTF">2022-07-01T19:20:32Z</dcterms:created>
  <dcterms:modified xsi:type="dcterms:W3CDTF">2022-07-01T20:42:23Z</dcterms:modified>
</cp:coreProperties>
</file>