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43"/>
  </p:notesMasterIdLst>
  <p:sldIdLst>
    <p:sldId id="719" r:id="rId7"/>
    <p:sldId id="770" r:id="rId8"/>
    <p:sldId id="379" r:id="rId9"/>
    <p:sldId id="380" r:id="rId10"/>
    <p:sldId id="381" r:id="rId11"/>
    <p:sldId id="382" r:id="rId12"/>
    <p:sldId id="383" r:id="rId13"/>
    <p:sldId id="384" r:id="rId14"/>
    <p:sldId id="385" r:id="rId15"/>
    <p:sldId id="386" r:id="rId16"/>
    <p:sldId id="388" r:id="rId17"/>
    <p:sldId id="389" r:id="rId18"/>
    <p:sldId id="390" r:id="rId19"/>
    <p:sldId id="854" r:id="rId20"/>
    <p:sldId id="391" r:id="rId21"/>
    <p:sldId id="855" r:id="rId22"/>
    <p:sldId id="392" r:id="rId23"/>
    <p:sldId id="856" r:id="rId24"/>
    <p:sldId id="809" r:id="rId25"/>
    <p:sldId id="810" r:id="rId26"/>
    <p:sldId id="811" r:id="rId27"/>
    <p:sldId id="812" r:id="rId28"/>
    <p:sldId id="814" r:id="rId29"/>
    <p:sldId id="815" r:id="rId30"/>
    <p:sldId id="817" r:id="rId31"/>
    <p:sldId id="818" r:id="rId32"/>
    <p:sldId id="819" r:id="rId33"/>
    <p:sldId id="820" r:id="rId34"/>
    <p:sldId id="821" r:id="rId35"/>
    <p:sldId id="851" r:id="rId36"/>
    <p:sldId id="852" r:id="rId37"/>
    <p:sldId id="853" r:id="rId38"/>
    <p:sldId id="857" r:id="rId39"/>
    <p:sldId id="858" r:id="rId40"/>
    <p:sldId id="393" r:id="rId41"/>
    <p:sldId id="732" r:id="rId42"/>
  </p:sldIdLst>
  <p:sldSz cx="12192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EDFC63-23D4-490C-8DB1-E780E165049A}" v="1" dt="2025-06-25T12:49:43.296"/>
    <p1510:client id="{246AEEDB-8102-46C4-A20E-7E7BE442443E}" v="60" dt="2025-06-25T12:15:07.372"/>
    <p1510:client id="{9BF2A3A9-477A-4531-98E4-54F9E9741956}" v="20" dt="2025-06-25T05:53:30.4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73844" autoAdjust="0"/>
  </p:normalViewPr>
  <p:slideViewPr>
    <p:cSldViewPr snapToGrid="0">
      <p:cViewPr varScale="1">
        <p:scale>
          <a:sx n="73" d="100"/>
          <a:sy n="73" d="100"/>
        </p:scale>
        <p:origin x="873" y="39"/>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8CFFCA0-DAAF-4873-B613-F4CAB6F80C57}"/>
    <pc:docChg chg="undo redo custSel addSld delSld modSld">
      <pc:chgData name="Stalin Jacob Wilson Packia Dhas" userId="050d7d71-3621-4503-95e8-1c9a9d962492" providerId="ADAL" clId="{38CFFCA0-DAAF-4873-B613-F4CAB6F80C57}" dt="2025-06-23T22:54:27.580" v="117" actId="207"/>
      <pc:docMkLst>
        <pc:docMk/>
      </pc:docMkLst>
      <pc:sldChg chg="add del">
        <pc:chgData name="Stalin Jacob Wilson Packia Dhas" userId="050d7d71-3621-4503-95e8-1c9a9d962492" providerId="ADAL" clId="{38CFFCA0-DAAF-4873-B613-F4CAB6F80C57}" dt="2025-06-23T22:42:09.311" v="8" actId="47"/>
        <pc:sldMkLst>
          <pc:docMk/>
          <pc:sldMk cId="0" sldId="256"/>
        </pc:sldMkLst>
      </pc:sldChg>
      <pc:sldChg chg="modSp add mod">
        <pc:chgData name="Stalin Jacob Wilson Packia Dhas" userId="050d7d71-3621-4503-95e8-1c9a9d962492" providerId="ADAL" clId="{38CFFCA0-DAAF-4873-B613-F4CAB6F80C57}" dt="2025-06-23T22:42:19.565" v="11" actId="207"/>
        <pc:sldMkLst>
          <pc:docMk/>
          <pc:sldMk cId="0" sldId="257"/>
        </pc:sldMkLst>
      </pc:sldChg>
      <pc:sldChg chg="add del">
        <pc:chgData name="Stalin Jacob Wilson Packia Dhas" userId="050d7d71-3621-4503-95e8-1c9a9d962492" providerId="ADAL" clId="{38CFFCA0-DAAF-4873-B613-F4CAB6F80C57}" dt="2025-06-23T22:42:50.372" v="12" actId="47"/>
        <pc:sldMkLst>
          <pc:docMk/>
          <pc:sldMk cId="0" sldId="261"/>
        </pc:sldMkLst>
      </pc:sldChg>
      <pc:sldChg chg="add del">
        <pc:chgData name="Stalin Jacob Wilson Packia Dhas" userId="050d7d71-3621-4503-95e8-1c9a9d962492" providerId="ADAL" clId="{38CFFCA0-DAAF-4873-B613-F4CAB6F80C57}" dt="2025-06-23T22:42:51.522" v="13" actId="47"/>
        <pc:sldMkLst>
          <pc:docMk/>
          <pc:sldMk cId="0" sldId="262"/>
        </pc:sldMkLst>
      </pc:sldChg>
      <pc:sldChg chg="add del">
        <pc:chgData name="Stalin Jacob Wilson Packia Dhas" userId="050d7d71-3621-4503-95e8-1c9a9d962492" providerId="ADAL" clId="{38CFFCA0-DAAF-4873-B613-F4CAB6F80C57}" dt="2025-06-23T22:42:52.172" v="14" actId="47"/>
        <pc:sldMkLst>
          <pc:docMk/>
          <pc:sldMk cId="0" sldId="263"/>
        </pc:sldMkLst>
      </pc:sldChg>
      <pc:sldChg chg="modSp add mod">
        <pc:chgData name="Stalin Jacob Wilson Packia Dhas" userId="050d7d71-3621-4503-95e8-1c9a9d962492" providerId="ADAL" clId="{38CFFCA0-DAAF-4873-B613-F4CAB6F80C57}" dt="2025-06-23T22:43:17.314" v="15" actId="207"/>
        <pc:sldMkLst>
          <pc:docMk/>
          <pc:sldMk cId="0" sldId="275"/>
        </pc:sldMkLst>
      </pc:sldChg>
      <pc:sldChg chg="modSp add mod">
        <pc:chgData name="Stalin Jacob Wilson Packia Dhas" userId="050d7d71-3621-4503-95e8-1c9a9d962492" providerId="ADAL" clId="{38CFFCA0-DAAF-4873-B613-F4CAB6F80C57}" dt="2025-06-23T22:43:24.379" v="16" actId="207"/>
        <pc:sldMkLst>
          <pc:docMk/>
          <pc:sldMk cId="0" sldId="276"/>
        </pc:sldMkLst>
      </pc:sldChg>
      <pc:sldChg chg="modSp add del mod">
        <pc:chgData name="Stalin Jacob Wilson Packia Dhas" userId="050d7d71-3621-4503-95e8-1c9a9d962492" providerId="ADAL" clId="{38CFFCA0-DAAF-4873-B613-F4CAB6F80C57}" dt="2025-06-23T22:48:49.364" v="68" actId="207"/>
        <pc:sldMkLst>
          <pc:docMk/>
          <pc:sldMk cId="0" sldId="277"/>
        </pc:sldMkLst>
      </pc:sldChg>
      <pc:sldChg chg="add del">
        <pc:chgData name="Stalin Jacob Wilson Packia Dhas" userId="050d7d71-3621-4503-95e8-1c9a9d962492" providerId="ADAL" clId="{38CFFCA0-DAAF-4873-B613-F4CAB6F80C57}" dt="2025-06-23T22:44:12.108" v="18" actId="47"/>
        <pc:sldMkLst>
          <pc:docMk/>
          <pc:sldMk cId="0" sldId="278"/>
        </pc:sldMkLst>
      </pc:sldChg>
      <pc:sldChg chg="modSp add del mod">
        <pc:chgData name="Stalin Jacob Wilson Packia Dhas" userId="050d7d71-3621-4503-95e8-1c9a9d962492" providerId="ADAL" clId="{38CFFCA0-DAAF-4873-B613-F4CAB6F80C57}" dt="2025-06-23T22:48:59.499" v="71" actId="207"/>
        <pc:sldMkLst>
          <pc:docMk/>
          <pc:sldMk cId="0" sldId="279"/>
        </pc:sldMkLst>
      </pc:sldChg>
      <pc:sldChg chg="modSp add mod">
        <pc:chgData name="Stalin Jacob Wilson Packia Dhas" userId="050d7d71-3621-4503-95e8-1c9a9d962492" providerId="ADAL" clId="{38CFFCA0-DAAF-4873-B613-F4CAB6F80C57}" dt="2025-06-23T22:49:07.618" v="74" actId="207"/>
        <pc:sldMkLst>
          <pc:docMk/>
          <pc:sldMk cId="0" sldId="280"/>
        </pc:sldMkLst>
      </pc:sldChg>
      <pc:sldChg chg="modSp add mod">
        <pc:chgData name="Stalin Jacob Wilson Packia Dhas" userId="050d7d71-3621-4503-95e8-1c9a9d962492" providerId="ADAL" clId="{38CFFCA0-DAAF-4873-B613-F4CAB6F80C57}" dt="2025-06-23T22:49:43.482" v="78" actId="1036"/>
        <pc:sldMkLst>
          <pc:docMk/>
          <pc:sldMk cId="0" sldId="281"/>
        </pc:sldMkLst>
      </pc:sldChg>
      <pc:sldChg chg="modSp add mod">
        <pc:chgData name="Stalin Jacob Wilson Packia Dhas" userId="050d7d71-3621-4503-95e8-1c9a9d962492" providerId="ADAL" clId="{38CFFCA0-DAAF-4873-B613-F4CAB6F80C57}" dt="2025-06-23T22:49:56.562" v="81" actId="207"/>
        <pc:sldMkLst>
          <pc:docMk/>
          <pc:sldMk cId="0" sldId="282"/>
        </pc:sldMkLst>
      </pc:sldChg>
      <pc:sldChg chg="modSp add mod">
        <pc:chgData name="Stalin Jacob Wilson Packia Dhas" userId="050d7d71-3621-4503-95e8-1c9a9d962492" providerId="ADAL" clId="{38CFFCA0-DAAF-4873-B613-F4CAB6F80C57}" dt="2025-06-23T22:50:12.431" v="86" actId="14100"/>
        <pc:sldMkLst>
          <pc:docMk/>
          <pc:sldMk cId="0" sldId="283"/>
        </pc:sldMkLst>
      </pc:sldChg>
      <pc:sldChg chg="modSp add mod">
        <pc:chgData name="Stalin Jacob Wilson Packia Dhas" userId="050d7d71-3621-4503-95e8-1c9a9d962492" providerId="ADAL" clId="{38CFFCA0-DAAF-4873-B613-F4CAB6F80C57}" dt="2025-06-23T22:50:21.417" v="89" actId="207"/>
        <pc:sldMkLst>
          <pc:docMk/>
          <pc:sldMk cId="0" sldId="284"/>
        </pc:sldMkLst>
      </pc:sldChg>
      <pc:sldChg chg="modSp add mod">
        <pc:chgData name="Stalin Jacob Wilson Packia Dhas" userId="050d7d71-3621-4503-95e8-1c9a9d962492" providerId="ADAL" clId="{38CFFCA0-DAAF-4873-B613-F4CAB6F80C57}" dt="2025-06-23T22:52:32.851" v="94" actId="14100"/>
        <pc:sldMkLst>
          <pc:docMk/>
          <pc:sldMk cId="0" sldId="285"/>
        </pc:sldMkLst>
      </pc:sldChg>
      <pc:sldChg chg="modSp add mod">
        <pc:chgData name="Stalin Jacob Wilson Packia Dhas" userId="050d7d71-3621-4503-95e8-1c9a9d962492" providerId="ADAL" clId="{38CFFCA0-DAAF-4873-B613-F4CAB6F80C57}" dt="2025-06-23T22:52:43.355" v="97" actId="207"/>
        <pc:sldMkLst>
          <pc:docMk/>
          <pc:sldMk cId="0" sldId="286"/>
        </pc:sldMkLst>
      </pc:sldChg>
      <pc:sldChg chg="modSp add mod">
        <pc:chgData name="Stalin Jacob Wilson Packia Dhas" userId="050d7d71-3621-4503-95e8-1c9a9d962492" providerId="ADAL" clId="{38CFFCA0-DAAF-4873-B613-F4CAB6F80C57}" dt="2025-06-23T22:53:14.781" v="100" actId="207"/>
        <pc:sldMkLst>
          <pc:docMk/>
          <pc:sldMk cId="0" sldId="287"/>
        </pc:sldMkLst>
      </pc:sldChg>
      <pc:sldChg chg="modSp add mod">
        <pc:chgData name="Stalin Jacob Wilson Packia Dhas" userId="050d7d71-3621-4503-95e8-1c9a9d962492" providerId="ADAL" clId="{38CFFCA0-DAAF-4873-B613-F4CAB6F80C57}" dt="2025-06-23T22:53:23.899" v="103" actId="207"/>
        <pc:sldMkLst>
          <pc:docMk/>
          <pc:sldMk cId="0" sldId="288"/>
        </pc:sldMkLst>
      </pc:sldChg>
      <pc:sldChg chg="modSp add mod">
        <pc:chgData name="Stalin Jacob Wilson Packia Dhas" userId="050d7d71-3621-4503-95e8-1c9a9d962492" providerId="ADAL" clId="{38CFFCA0-DAAF-4873-B613-F4CAB6F80C57}" dt="2025-06-23T22:53:44.295" v="106" actId="207"/>
        <pc:sldMkLst>
          <pc:docMk/>
          <pc:sldMk cId="0" sldId="289"/>
        </pc:sldMkLst>
      </pc:sldChg>
      <pc:sldChg chg="modSp add mod">
        <pc:chgData name="Stalin Jacob Wilson Packia Dhas" userId="050d7d71-3621-4503-95e8-1c9a9d962492" providerId="ADAL" clId="{38CFFCA0-DAAF-4873-B613-F4CAB6F80C57}" dt="2025-06-23T22:54:04.874" v="111" actId="207"/>
        <pc:sldMkLst>
          <pc:docMk/>
          <pc:sldMk cId="0" sldId="290"/>
        </pc:sldMkLst>
      </pc:sldChg>
      <pc:sldChg chg="modSp add mod">
        <pc:chgData name="Stalin Jacob Wilson Packia Dhas" userId="050d7d71-3621-4503-95e8-1c9a9d962492" providerId="ADAL" clId="{38CFFCA0-DAAF-4873-B613-F4CAB6F80C57}" dt="2025-06-23T22:54:14.816" v="114" actId="207"/>
        <pc:sldMkLst>
          <pc:docMk/>
          <pc:sldMk cId="0" sldId="291"/>
        </pc:sldMkLst>
      </pc:sldChg>
      <pc:sldChg chg="modSp add mod">
        <pc:chgData name="Stalin Jacob Wilson Packia Dhas" userId="050d7d71-3621-4503-95e8-1c9a9d962492" providerId="ADAL" clId="{38CFFCA0-DAAF-4873-B613-F4CAB6F80C57}" dt="2025-06-23T22:54:27.580" v="117" actId="207"/>
        <pc:sldMkLst>
          <pc:docMk/>
          <pc:sldMk cId="0" sldId="292"/>
        </pc:sldMkLst>
      </pc:sldChg>
      <pc:sldChg chg="add">
        <pc:chgData name="Stalin Jacob Wilson Packia Dhas" userId="050d7d71-3621-4503-95e8-1c9a9d962492" providerId="ADAL" clId="{38CFFCA0-DAAF-4873-B613-F4CAB6F80C57}" dt="2025-06-23T22:41:48.788" v="2"/>
        <pc:sldMkLst>
          <pc:docMk/>
          <pc:sldMk cId="0" sldId="298"/>
        </pc:sldMkLst>
      </pc:sldChg>
      <pc:sldChg chg="add">
        <pc:chgData name="Stalin Jacob Wilson Packia Dhas" userId="050d7d71-3621-4503-95e8-1c9a9d962492" providerId="ADAL" clId="{38CFFCA0-DAAF-4873-B613-F4CAB6F80C57}" dt="2025-06-23T22:41:48.788" v="2"/>
        <pc:sldMkLst>
          <pc:docMk/>
          <pc:sldMk cId="0" sldId="299"/>
        </pc:sldMkLst>
      </pc:sldChg>
      <pc:sldChg chg="add">
        <pc:chgData name="Stalin Jacob Wilson Packia Dhas" userId="050d7d71-3621-4503-95e8-1c9a9d962492" providerId="ADAL" clId="{38CFFCA0-DAAF-4873-B613-F4CAB6F80C57}" dt="2025-06-23T22:41:48.788" v="2"/>
        <pc:sldMkLst>
          <pc:docMk/>
          <pc:sldMk cId="0" sldId="300"/>
        </pc:sldMkLst>
      </pc:sldChg>
      <pc:sldChg chg="add">
        <pc:chgData name="Stalin Jacob Wilson Packia Dhas" userId="050d7d71-3621-4503-95e8-1c9a9d962492" providerId="ADAL" clId="{38CFFCA0-DAAF-4873-B613-F4CAB6F80C57}" dt="2025-06-23T22:41:48.788" v="2"/>
        <pc:sldMkLst>
          <pc:docMk/>
          <pc:sldMk cId="0" sldId="301"/>
        </pc:sldMkLst>
      </pc:sldChg>
      <pc:sldChg chg="add">
        <pc:chgData name="Stalin Jacob Wilson Packia Dhas" userId="050d7d71-3621-4503-95e8-1c9a9d962492" providerId="ADAL" clId="{38CFFCA0-DAAF-4873-B613-F4CAB6F80C57}" dt="2025-06-23T22:41:48.788" v="2"/>
        <pc:sldMkLst>
          <pc:docMk/>
          <pc:sldMk cId="0" sldId="302"/>
        </pc:sldMkLst>
      </pc:sldChg>
      <pc:sldChg chg="add">
        <pc:chgData name="Stalin Jacob Wilson Packia Dhas" userId="050d7d71-3621-4503-95e8-1c9a9d962492" providerId="ADAL" clId="{38CFFCA0-DAAF-4873-B613-F4CAB6F80C57}" dt="2025-06-23T22:41:48.788" v="2"/>
        <pc:sldMkLst>
          <pc:docMk/>
          <pc:sldMk cId="0" sldId="303"/>
        </pc:sldMkLst>
      </pc:sldChg>
      <pc:sldChg chg="add">
        <pc:chgData name="Stalin Jacob Wilson Packia Dhas" userId="050d7d71-3621-4503-95e8-1c9a9d962492" providerId="ADAL" clId="{38CFFCA0-DAAF-4873-B613-F4CAB6F80C57}" dt="2025-06-23T22:41:48.788" v="2"/>
        <pc:sldMkLst>
          <pc:docMk/>
          <pc:sldMk cId="0" sldId="304"/>
        </pc:sldMkLst>
      </pc:sldChg>
      <pc:sldChg chg="add">
        <pc:chgData name="Stalin Jacob Wilson Packia Dhas" userId="050d7d71-3621-4503-95e8-1c9a9d962492" providerId="ADAL" clId="{38CFFCA0-DAAF-4873-B613-F4CAB6F80C57}" dt="2025-06-23T22:41:48.788" v="2"/>
        <pc:sldMkLst>
          <pc:docMk/>
          <pc:sldMk cId="0" sldId="306"/>
        </pc:sldMkLst>
      </pc:sldChg>
      <pc:sldChg chg="add">
        <pc:chgData name="Stalin Jacob Wilson Packia Dhas" userId="050d7d71-3621-4503-95e8-1c9a9d962492" providerId="ADAL" clId="{38CFFCA0-DAAF-4873-B613-F4CAB6F80C57}" dt="2025-06-23T22:41:48.788" v="2"/>
        <pc:sldMkLst>
          <pc:docMk/>
          <pc:sldMk cId="0" sldId="307"/>
        </pc:sldMkLst>
      </pc:sldChg>
      <pc:sldChg chg="add">
        <pc:chgData name="Stalin Jacob Wilson Packia Dhas" userId="050d7d71-3621-4503-95e8-1c9a9d962492" providerId="ADAL" clId="{38CFFCA0-DAAF-4873-B613-F4CAB6F80C57}" dt="2025-06-23T22:41:48.788" v="2"/>
        <pc:sldMkLst>
          <pc:docMk/>
          <pc:sldMk cId="0" sldId="310"/>
        </pc:sldMkLst>
      </pc:sldChg>
      <pc:sldChg chg="add">
        <pc:chgData name="Stalin Jacob Wilson Packia Dhas" userId="050d7d71-3621-4503-95e8-1c9a9d962492" providerId="ADAL" clId="{38CFFCA0-DAAF-4873-B613-F4CAB6F80C57}" dt="2025-06-23T22:41:48.788" v="2"/>
        <pc:sldMkLst>
          <pc:docMk/>
          <pc:sldMk cId="0" sldId="317"/>
        </pc:sldMkLst>
      </pc:sldChg>
      <pc:sldChg chg="add">
        <pc:chgData name="Stalin Jacob Wilson Packia Dhas" userId="050d7d71-3621-4503-95e8-1c9a9d962492" providerId="ADAL" clId="{38CFFCA0-DAAF-4873-B613-F4CAB6F80C57}" dt="2025-06-23T22:41:48.788" v="2"/>
        <pc:sldMkLst>
          <pc:docMk/>
          <pc:sldMk cId="0" sldId="318"/>
        </pc:sldMkLst>
      </pc:sldChg>
      <pc:sldChg chg="add">
        <pc:chgData name="Stalin Jacob Wilson Packia Dhas" userId="050d7d71-3621-4503-95e8-1c9a9d962492" providerId="ADAL" clId="{38CFFCA0-DAAF-4873-B613-F4CAB6F80C57}" dt="2025-06-23T22:41:48.788" v="2"/>
        <pc:sldMkLst>
          <pc:docMk/>
          <pc:sldMk cId="0" sldId="319"/>
        </pc:sldMkLst>
      </pc:sldChg>
      <pc:sldChg chg="add">
        <pc:chgData name="Stalin Jacob Wilson Packia Dhas" userId="050d7d71-3621-4503-95e8-1c9a9d962492" providerId="ADAL" clId="{38CFFCA0-DAAF-4873-B613-F4CAB6F80C57}" dt="2025-06-23T22:41:48.788" v="2"/>
        <pc:sldMkLst>
          <pc:docMk/>
          <pc:sldMk cId="0" sldId="320"/>
        </pc:sldMkLst>
      </pc:sldChg>
      <pc:sldChg chg="add">
        <pc:chgData name="Stalin Jacob Wilson Packia Dhas" userId="050d7d71-3621-4503-95e8-1c9a9d962492" providerId="ADAL" clId="{38CFFCA0-DAAF-4873-B613-F4CAB6F80C57}" dt="2025-06-23T22:41:48.788" v="2"/>
        <pc:sldMkLst>
          <pc:docMk/>
          <pc:sldMk cId="0" sldId="329"/>
        </pc:sldMkLst>
      </pc:sldChg>
      <pc:sldChg chg="add">
        <pc:chgData name="Stalin Jacob Wilson Packia Dhas" userId="050d7d71-3621-4503-95e8-1c9a9d962492" providerId="ADAL" clId="{38CFFCA0-DAAF-4873-B613-F4CAB6F80C57}" dt="2025-06-23T22:41:48.788" v="2"/>
        <pc:sldMkLst>
          <pc:docMk/>
          <pc:sldMk cId="0" sldId="330"/>
        </pc:sldMkLst>
      </pc:sldChg>
      <pc:sldChg chg="add">
        <pc:chgData name="Stalin Jacob Wilson Packia Dhas" userId="050d7d71-3621-4503-95e8-1c9a9d962492" providerId="ADAL" clId="{38CFFCA0-DAAF-4873-B613-F4CAB6F80C57}" dt="2025-06-23T22:41:48.788" v="2"/>
        <pc:sldMkLst>
          <pc:docMk/>
          <pc:sldMk cId="0" sldId="331"/>
        </pc:sldMkLst>
      </pc:sldChg>
      <pc:sldChg chg="add">
        <pc:chgData name="Stalin Jacob Wilson Packia Dhas" userId="050d7d71-3621-4503-95e8-1c9a9d962492" providerId="ADAL" clId="{38CFFCA0-DAAF-4873-B613-F4CAB6F80C57}" dt="2025-06-23T22:41:48.788" v="2"/>
        <pc:sldMkLst>
          <pc:docMk/>
          <pc:sldMk cId="0" sldId="332"/>
        </pc:sldMkLst>
      </pc:sldChg>
      <pc:sldChg chg="add">
        <pc:chgData name="Stalin Jacob Wilson Packia Dhas" userId="050d7d71-3621-4503-95e8-1c9a9d962492" providerId="ADAL" clId="{38CFFCA0-DAAF-4873-B613-F4CAB6F80C57}" dt="2025-06-23T22:41:48.788" v="2"/>
        <pc:sldMkLst>
          <pc:docMk/>
          <pc:sldMk cId="0" sldId="334"/>
        </pc:sldMkLst>
      </pc:sldChg>
      <pc:sldChg chg="add">
        <pc:chgData name="Stalin Jacob Wilson Packia Dhas" userId="050d7d71-3621-4503-95e8-1c9a9d962492" providerId="ADAL" clId="{38CFFCA0-DAAF-4873-B613-F4CAB6F80C57}" dt="2025-06-23T22:41:48.788" v="2"/>
        <pc:sldMkLst>
          <pc:docMk/>
          <pc:sldMk cId="0" sldId="335"/>
        </pc:sldMkLst>
      </pc:sldChg>
      <pc:sldChg chg="add">
        <pc:chgData name="Stalin Jacob Wilson Packia Dhas" userId="050d7d71-3621-4503-95e8-1c9a9d962492" providerId="ADAL" clId="{38CFFCA0-DAAF-4873-B613-F4CAB6F80C57}" dt="2025-06-23T22:41:48.788" v="2"/>
        <pc:sldMkLst>
          <pc:docMk/>
          <pc:sldMk cId="0" sldId="336"/>
        </pc:sldMkLst>
      </pc:sldChg>
      <pc:sldChg chg="add">
        <pc:chgData name="Stalin Jacob Wilson Packia Dhas" userId="050d7d71-3621-4503-95e8-1c9a9d962492" providerId="ADAL" clId="{38CFFCA0-DAAF-4873-B613-F4CAB6F80C57}" dt="2025-06-23T22:41:48.788" v="2"/>
        <pc:sldMkLst>
          <pc:docMk/>
          <pc:sldMk cId="0" sldId="337"/>
        </pc:sldMkLst>
      </pc:sldChg>
      <pc:sldChg chg="add">
        <pc:chgData name="Stalin Jacob Wilson Packia Dhas" userId="050d7d71-3621-4503-95e8-1c9a9d962492" providerId="ADAL" clId="{38CFFCA0-DAAF-4873-B613-F4CAB6F80C57}" dt="2025-06-23T22:41:48.788" v="2"/>
        <pc:sldMkLst>
          <pc:docMk/>
          <pc:sldMk cId="0" sldId="338"/>
        </pc:sldMkLst>
      </pc:sldChg>
      <pc:sldChg chg="add">
        <pc:chgData name="Stalin Jacob Wilson Packia Dhas" userId="050d7d71-3621-4503-95e8-1c9a9d962492" providerId="ADAL" clId="{38CFFCA0-DAAF-4873-B613-F4CAB6F80C57}" dt="2025-06-23T22:41:48.788" v="2"/>
        <pc:sldMkLst>
          <pc:docMk/>
          <pc:sldMk cId="0" sldId="339"/>
        </pc:sldMkLst>
      </pc:sldChg>
      <pc:sldChg chg="add">
        <pc:chgData name="Stalin Jacob Wilson Packia Dhas" userId="050d7d71-3621-4503-95e8-1c9a9d962492" providerId="ADAL" clId="{38CFFCA0-DAAF-4873-B613-F4CAB6F80C57}" dt="2025-06-23T22:41:48.788" v="2"/>
        <pc:sldMkLst>
          <pc:docMk/>
          <pc:sldMk cId="0" sldId="340"/>
        </pc:sldMkLst>
      </pc:sldChg>
      <pc:sldChg chg="add">
        <pc:chgData name="Stalin Jacob Wilson Packia Dhas" userId="050d7d71-3621-4503-95e8-1c9a9d962492" providerId="ADAL" clId="{38CFFCA0-DAAF-4873-B613-F4CAB6F80C57}" dt="2025-06-23T22:41:48.788" v="2"/>
        <pc:sldMkLst>
          <pc:docMk/>
          <pc:sldMk cId="0" sldId="341"/>
        </pc:sldMkLst>
      </pc:sldChg>
      <pc:sldChg chg="modSp add mod">
        <pc:chgData name="Stalin Jacob Wilson Packia Dhas" userId="050d7d71-3621-4503-95e8-1c9a9d962492" providerId="ADAL" clId="{38CFFCA0-DAAF-4873-B613-F4CAB6F80C57}" dt="2025-06-23T22:41:49.054" v="3" actId="27636"/>
        <pc:sldMkLst>
          <pc:docMk/>
          <pc:sldMk cId="0" sldId="350"/>
        </pc:sldMkLst>
      </pc:sldChg>
      <pc:sldChg chg="add">
        <pc:chgData name="Stalin Jacob Wilson Packia Dhas" userId="050d7d71-3621-4503-95e8-1c9a9d962492" providerId="ADAL" clId="{38CFFCA0-DAAF-4873-B613-F4CAB6F80C57}" dt="2025-06-23T22:41:48.788" v="2"/>
        <pc:sldMkLst>
          <pc:docMk/>
          <pc:sldMk cId="0" sldId="351"/>
        </pc:sldMkLst>
      </pc:sldChg>
      <pc:sldChg chg="add">
        <pc:chgData name="Stalin Jacob Wilson Packia Dhas" userId="050d7d71-3621-4503-95e8-1c9a9d962492" providerId="ADAL" clId="{38CFFCA0-DAAF-4873-B613-F4CAB6F80C57}" dt="2025-06-23T22:41:48.788" v="2"/>
        <pc:sldMkLst>
          <pc:docMk/>
          <pc:sldMk cId="0" sldId="352"/>
        </pc:sldMkLst>
      </pc:sldChg>
      <pc:sldChg chg="add">
        <pc:chgData name="Stalin Jacob Wilson Packia Dhas" userId="050d7d71-3621-4503-95e8-1c9a9d962492" providerId="ADAL" clId="{38CFFCA0-DAAF-4873-B613-F4CAB6F80C57}" dt="2025-06-23T22:41:48.788" v="2"/>
        <pc:sldMkLst>
          <pc:docMk/>
          <pc:sldMk cId="0" sldId="353"/>
        </pc:sldMkLst>
      </pc:sldChg>
      <pc:sldChg chg="add">
        <pc:chgData name="Stalin Jacob Wilson Packia Dhas" userId="050d7d71-3621-4503-95e8-1c9a9d962492" providerId="ADAL" clId="{38CFFCA0-DAAF-4873-B613-F4CAB6F80C57}" dt="2025-06-23T22:41:48.788" v="2"/>
        <pc:sldMkLst>
          <pc:docMk/>
          <pc:sldMk cId="0" sldId="354"/>
        </pc:sldMkLst>
      </pc:sldChg>
      <pc:sldChg chg="add">
        <pc:chgData name="Stalin Jacob Wilson Packia Dhas" userId="050d7d71-3621-4503-95e8-1c9a9d962492" providerId="ADAL" clId="{38CFFCA0-DAAF-4873-B613-F4CAB6F80C57}" dt="2025-06-23T22:41:48.788" v="2"/>
        <pc:sldMkLst>
          <pc:docMk/>
          <pc:sldMk cId="0" sldId="355"/>
        </pc:sldMkLst>
      </pc:sldChg>
      <pc:sldChg chg="add">
        <pc:chgData name="Stalin Jacob Wilson Packia Dhas" userId="050d7d71-3621-4503-95e8-1c9a9d962492" providerId="ADAL" clId="{38CFFCA0-DAAF-4873-B613-F4CAB6F80C57}" dt="2025-06-23T22:41:48.788" v="2"/>
        <pc:sldMkLst>
          <pc:docMk/>
          <pc:sldMk cId="0" sldId="356"/>
        </pc:sldMkLst>
      </pc:sldChg>
      <pc:sldChg chg="add">
        <pc:chgData name="Stalin Jacob Wilson Packia Dhas" userId="050d7d71-3621-4503-95e8-1c9a9d962492" providerId="ADAL" clId="{38CFFCA0-DAAF-4873-B613-F4CAB6F80C57}" dt="2025-06-23T22:41:48.788" v="2"/>
        <pc:sldMkLst>
          <pc:docMk/>
          <pc:sldMk cId="0" sldId="357"/>
        </pc:sldMkLst>
      </pc:sldChg>
      <pc:sldChg chg="add">
        <pc:chgData name="Stalin Jacob Wilson Packia Dhas" userId="050d7d71-3621-4503-95e8-1c9a9d962492" providerId="ADAL" clId="{38CFFCA0-DAAF-4873-B613-F4CAB6F80C57}" dt="2025-06-23T22:41:48.788" v="2"/>
        <pc:sldMkLst>
          <pc:docMk/>
          <pc:sldMk cId="0" sldId="358"/>
        </pc:sldMkLst>
      </pc:sldChg>
      <pc:sldChg chg="add">
        <pc:chgData name="Stalin Jacob Wilson Packia Dhas" userId="050d7d71-3621-4503-95e8-1c9a9d962492" providerId="ADAL" clId="{38CFFCA0-DAAF-4873-B613-F4CAB6F80C57}" dt="2025-06-23T22:41:48.788" v="2"/>
        <pc:sldMkLst>
          <pc:docMk/>
          <pc:sldMk cId="0" sldId="359"/>
        </pc:sldMkLst>
      </pc:sldChg>
      <pc:sldChg chg="add">
        <pc:chgData name="Stalin Jacob Wilson Packia Dhas" userId="050d7d71-3621-4503-95e8-1c9a9d962492" providerId="ADAL" clId="{38CFFCA0-DAAF-4873-B613-F4CAB6F80C57}" dt="2025-06-23T22:41:48.788" v="2"/>
        <pc:sldMkLst>
          <pc:docMk/>
          <pc:sldMk cId="0" sldId="360"/>
        </pc:sldMkLst>
      </pc:sldChg>
      <pc:sldChg chg="add">
        <pc:chgData name="Stalin Jacob Wilson Packia Dhas" userId="050d7d71-3621-4503-95e8-1c9a9d962492" providerId="ADAL" clId="{38CFFCA0-DAAF-4873-B613-F4CAB6F80C57}" dt="2025-06-23T22:41:48.788" v="2"/>
        <pc:sldMkLst>
          <pc:docMk/>
          <pc:sldMk cId="0" sldId="361"/>
        </pc:sldMkLst>
      </pc:sldChg>
      <pc:sldChg chg="add">
        <pc:chgData name="Stalin Jacob Wilson Packia Dhas" userId="050d7d71-3621-4503-95e8-1c9a9d962492" providerId="ADAL" clId="{38CFFCA0-DAAF-4873-B613-F4CAB6F80C57}" dt="2025-06-23T22:41:48.788" v="2"/>
        <pc:sldMkLst>
          <pc:docMk/>
          <pc:sldMk cId="0" sldId="362"/>
        </pc:sldMkLst>
      </pc:sldChg>
      <pc:sldChg chg="add">
        <pc:chgData name="Stalin Jacob Wilson Packia Dhas" userId="050d7d71-3621-4503-95e8-1c9a9d962492" providerId="ADAL" clId="{38CFFCA0-DAAF-4873-B613-F4CAB6F80C57}" dt="2025-06-23T22:41:48.788" v="2"/>
        <pc:sldMkLst>
          <pc:docMk/>
          <pc:sldMk cId="0" sldId="363"/>
        </pc:sldMkLst>
      </pc:sldChg>
      <pc:sldChg chg="add">
        <pc:chgData name="Stalin Jacob Wilson Packia Dhas" userId="050d7d71-3621-4503-95e8-1c9a9d962492" providerId="ADAL" clId="{38CFFCA0-DAAF-4873-B613-F4CAB6F80C57}" dt="2025-06-23T22:41:48.788" v="2"/>
        <pc:sldMkLst>
          <pc:docMk/>
          <pc:sldMk cId="0" sldId="364"/>
        </pc:sldMkLst>
      </pc:sldChg>
      <pc:sldChg chg="add">
        <pc:chgData name="Stalin Jacob Wilson Packia Dhas" userId="050d7d71-3621-4503-95e8-1c9a9d962492" providerId="ADAL" clId="{38CFFCA0-DAAF-4873-B613-F4CAB6F80C57}" dt="2025-06-23T22:41:48.788" v="2"/>
        <pc:sldMkLst>
          <pc:docMk/>
          <pc:sldMk cId="0" sldId="365"/>
        </pc:sldMkLst>
      </pc:sldChg>
      <pc:sldChg chg="add">
        <pc:chgData name="Stalin Jacob Wilson Packia Dhas" userId="050d7d71-3621-4503-95e8-1c9a9d962492" providerId="ADAL" clId="{38CFFCA0-DAAF-4873-B613-F4CAB6F80C57}" dt="2025-06-23T22:41:48.788" v="2"/>
        <pc:sldMkLst>
          <pc:docMk/>
          <pc:sldMk cId="0" sldId="366"/>
        </pc:sldMkLst>
      </pc:sldChg>
      <pc:sldChg chg="add">
        <pc:chgData name="Stalin Jacob Wilson Packia Dhas" userId="050d7d71-3621-4503-95e8-1c9a9d962492" providerId="ADAL" clId="{38CFFCA0-DAAF-4873-B613-F4CAB6F80C57}" dt="2025-06-23T22:41:48.788" v="2"/>
        <pc:sldMkLst>
          <pc:docMk/>
          <pc:sldMk cId="0" sldId="367"/>
        </pc:sldMkLst>
      </pc:sldChg>
      <pc:sldChg chg="add">
        <pc:chgData name="Stalin Jacob Wilson Packia Dhas" userId="050d7d71-3621-4503-95e8-1c9a9d962492" providerId="ADAL" clId="{38CFFCA0-DAAF-4873-B613-F4CAB6F80C57}" dt="2025-06-23T22:41:48.788" v="2"/>
        <pc:sldMkLst>
          <pc:docMk/>
          <pc:sldMk cId="0" sldId="368"/>
        </pc:sldMkLst>
      </pc:sldChg>
      <pc:sldChg chg="modSp add mod">
        <pc:chgData name="Stalin Jacob Wilson Packia Dhas" userId="050d7d71-3621-4503-95e8-1c9a9d962492" providerId="ADAL" clId="{38CFFCA0-DAAF-4873-B613-F4CAB6F80C57}" dt="2025-06-23T22:41:49.090" v="4" actId="27636"/>
        <pc:sldMkLst>
          <pc:docMk/>
          <pc:sldMk cId="0" sldId="369"/>
        </pc:sldMkLst>
      </pc:sldChg>
      <pc:sldChg chg="add">
        <pc:chgData name="Stalin Jacob Wilson Packia Dhas" userId="050d7d71-3621-4503-95e8-1c9a9d962492" providerId="ADAL" clId="{38CFFCA0-DAAF-4873-B613-F4CAB6F80C57}" dt="2025-06-23T22:41:48.788" v="2"/>
        <pc:sldMkLst>
          <pc:docMk/>
          <pc:sldMk cId="0" sldId="370"/>
        </pc:sldMkLst>
      </pc:sldChg>
      <pc:sldChg chg="add">
        <pc:chgData name="Stalin Jacob Wilson Packia Dhas" userId="050d7d71-3621-4503-95e8-1c9a9d962492" providerId="ADAL" clId="{38CFFCA0-DAAF-4873-B613-F4CAB6F80C57}" dt="2025-06-23T22:41:48.788" v="2"/>
        <pc:sldMkLst>
          <pc:docMk/>
          <pc:sldMk cId="0" sldId="371"/>
        </pc:sldMkLst>
      </pc:sldChg>
      <pc:sldChg chg="add">
        <pc:chgData name="Stalin Jacob Wilson Packia Dhas" userId="050d7d71-3621-4503-95e8-1c9a9d962492" providerId="ADAL" clId="{38CFFCA0-DAAF-4873-B613-F4CAB6F80C57}" dt="2025-06-23T22:41:48.788" v="2"/>
        <pc:sldMkLst>
          <pc:docMk/>
          <pc:sldMk cId="0" sldId="372"/>
        </pc:sldMkLst>
      </pc:sldChg>
      <pc:sldChg chg="add">
        <pc:chgData name="Stalin Jacob Wilson Packia Dhas" userId="050d7d71-3621-4503-95e8-1c9a9d962492" providerId="ADAL" clId="{38CFFCA0-DAAF-4873-B613-F4CAB6F80C57}" dt="2025-06-23T22:41:48.788" v="2"/>
        <pc:sldMkLst>
          <pc:docMk/>
          <pc:sldMk cId="0" sldId="373"/>
        </pc:sldMkLst>
      </pc:sldChg>
      <pc:sldChg chg="add">
        <pc:chgData name="Stalin Jacob Wilson Packia Dhas" userId="050d7d71-3621-4503-95e8-1c9a9d962492" providerId="ADAL" clId="{38CFFCA0-DAAF-4873-B613-F4CAB6F80C57}" dt="2025-06-23T22:41:48.788" v="2"/>
        <pc:sldMkLst>
          <pc:docMk/>
          <pc:sldMk cId="0" sldId="374"/>
        </pc:sldMkLst>
      </pc:sldChg>
      <pc:sldChg chg="add">
        <pc:chgData name="Stalin Jacob Wilson Packia Dhas" userId="050d7d71-3621-4503-95e8-1c9a9d962492" providerId="ADAL" clId="{38CFFCA0-DAAF-4873-B613-F4CAB6F80C57}" dt="2025-06-23T22:41:48.788" v="2"/>
        <pc:sldMkLst>
          <pc:docMk/>
          <pc:sldMk cId="0" sldId="375"/>
        </pc:sldMkLst>
      </pc:sldChg>
      <pc:sldChg chg="add">
        <pc:chgData name="Stalin Jacob Wilson Packia Dhas" userId="050d7d71-3621-4503-95e8-1c9a9d962492" providerId="ADAL" clId="{38CFFCA0-DAAF-4873-B613-F4CAB6F80C57}" dt="2025-06-23T22:41:48.788" v="2"/>
        <pc:sldMkLst>
          <pc:docMk/>
          <pc:sldMk cId="0" sldId="376"/>
        </pc:sldMkLst>
      </pc:sldChg>
      <pc:sldChg chg="add">
        <pc:chgData name="Stalin Jacob Wilson Packia Dhas" userId="050d7d71-3621-4503-95e8-1c9a9d962492" providerId="ADAL" clId="{38CFFCA0-DAAF-4873-B613-F4CAB6F80C57}" dt="2025-06-23T22:41:48.788" v="2"/>
        <pc:sldMkLst>
          <pc:docMk/>
          <pc:sldMk cId="0" sldId="377"/>
        </pc:sldMkLst>
      </pc:sldChg>
      <pc:sldChg chg="add">
        <pc:chgData name="Stalin Jacob Wilson Packia Dhas" userId="050d7d71-3621-4503-95e8-1c9a9d962492" providerId="ADAL" clId="{38CFFCA0-DAAF-4873-B613-F4CAB6F80C57}" dt="2025-06-23T22:41:48.788" v="2"/>
        <pc:sldMkLst>
          <pc:docMk/>
          <pc:sldMk cId="0" sldId="378"/>
        </pc:sldMkLst>
      </pc:sldChg>
      <pc:sldChg chg="add">
        <pc:chgData name="Stalin Jacob Wilson Packia Dhas" userId="050d7d71-3621-4503-95e8-1c9a9d962492" providerId="ADAL" clId="{38CFFCA0-DAAF-4873-B613-F4CAB6F80C57}" dt="2025-06-23T22:41:48.788" v="2"/>
        <pc:sldMkLst>
          <pc:docMk/>
          <pc:sldMk cId="0" sldId="379"/>
        </pc:sldMkLst>
      </pc:sldChg>
      <pc:sldChg chg="add">
        <pc:chgData name="Stalin Jacob Wilson Packia Dhas" userId="050d7d71-3621-4503-95e8-1c9a9d962492" providerId="ADAL" clId="{38CFFCA0-DAAF-4873-B613-F4CAB6F80C57}" dt="2025-06-23T22:41:48.788" v="2"/>
        <pc:sldMkLst>
          <pc:docMk/>
          <pc:sldMk cId="0" sldId="380"/>
        </pc:sldMkLst>
      </pc:sldChg>
      <pc:sldChg chg="add">
        <pc:chgData name="Stalin Jacob Wilson Packia Dhas" userId="050d7d71-3621-4503-95e8-1c9a9d962492" providerId="ADAL" clId="{38CFFCA0-DAAF-4873-B613-F4CAB6F80C57}" dt="2025-06-23T22:41:48.788" v="2"/>
        <pc:sldMkLst>
          <pc:docMk/>
          <pc:sldMk cId="0" sldId="381"/>
        </pc:sldMkLst>
      </pc:sldChg>
      <pc:sldChg chg="add">
        <pc:chgData name="Stalin Jacob Wilson Packia Dhas" userId="050d7d71-3621-4503-95e8-1c9a9d962492" providerId="ADAL" clId="{38CFFCA0-DAAF-4873-B613-F4CAB6F80C57}" dt="2025-06-23T22:41:48.788" v="2"/>
        <pc:sldMkLst>
          <pc:docMk/>
          <pc:sldMk cId="0" sldId="382"/>
        </pc:sldMkLst>
      </pc:sldChg>
      <pc:sldChg chg="add">
        <pc:chgData name="Stalin Jacob Wilson Packia Dhas" userId="050d7d71-3621-4503-95e8-1c9a9d962492" providerId="ADAL" clId="{38CFFCA0-DAAF-4873-B613-F4CAB6F80C57}" dt="2025-06-23T22:41:48.788" v="2"/>
        <pc:sldMkLst>
          <pc:docMk/>
          <pc:sldMk cId="0" sldId="383"/>
        </pc:sldMkLst>
      </pc:sldChg>
      <pc:sldChg chg="add del">
        <pc:chgData name="Stalin Jacob Wilson Packia Dhas" userId="050d7d71-3621-4503-95e8-1c9a9d962492" providerId="ADAL" clId="{38CFFCA0-DAAF-4873-B613-F4CAB6F80C57}" dt="2025-06-23T22:44:44.883" v="49" actId="47"/>
        <pc:sldMkLst>
          <pc:docMk/>
          <pc:sldMk cId="0" sldId="384"/>
        </pc:sldMkLst>
      </pc:sldChg>
      <pc:sldChg chg="add del">
        <pc:chgData name="Stalin Jacob Wilson Packia Dhas" userId="050d7d71-3621-4503-95e8-1c9a9d962492" providerId="ADAL" clId="{38CFFCA0-DAAF-4873-B613-F4CAB6F80C57}" dt="2025-06-23T22:44:45.206" v="50" actId="47"/>
        <pc:sldMkLst>
          <pc:docMk/>
          <pc:sldMk cId="0" sldId="385"/>
        </pc:sldMkLst>
      </pc:sldChg>
      <pc:sldChg chg="add del">
        <pc:chgData name="Stalin Jacob Wilson Packia Dhas" userId="050d7d71-3621-4503-95e8-1c9a9d962492" providerId="ADAL" clId="{38CFFCA0-DAAF-4873-B613-F4CAB6F80C57}" dt="2025-06-23T22:44:45.518" v="51" actId="47"/>
        <pc:sldMkLst>
          <pc:docMk/>
          <pc:sldMk cId="0" sldId="405"/>
        </pc:sldMkLst>
      </pc:sldChg>
      <pc:sldChg chg="add del">
        <pc:chgData name="Stalin Jacob Wilson Packia Dhas" userId="050d7d71-3621-4503-95e8-1c9a9d962492" providerId="ADAL" clId="{38CFFCA0-DAAF-4873-B613-F4CAB6F80C57}" dt="2025-06-23T22:44:46.166" v="52" actId="47"/>
        <pc:sldMkLst>
          <pc:docMk/>
          <pc:sldMk cId="0" sldId="406"/>
        </pc:sldMkLst>
      </pc:sldChg>
      <pc:sldChg chg="add del">
        <pc:chgData name="Stalin Jacob Wilson Packia Dhas" userId="050d7d71-3621-4503-95e8-1c9a9d962492" providerId="ADAL" clId="{38CFFCA0-DAAF-4873-B613-F4CAB6F80C57}" dt="2025-06-23T22:44:46.884" v="53" actId="47"/>
        <pc:sldMkLst>
          <pc:docMk/>
          <pc:sldMk cId="0" sldId="407"/>
        </pc:sldMkLst>
      </pc:sldChg>
      <pc:sldChg chg="modSp mod">
        <pc:chgData name="Stalin Jacob Wilson Packia Dhas" userId="050d7d71-3621-4503-95e8-1c9a9d962492" providerId="ADAL" clId="{38CFFCA0-DAAF-4873-B613-F4CAB6F80C57}" dt="2025-06-23T22:42:06.532" v="7" actId="403"/>
        <pc:sldMkLst>
          <pc:docMk/>
          <pc:sldMk cId="3119007398" sldId="719"/>
        </pc:sldMkLst>
        <pc:spChg chg="mod">
          <ac:chgData name="Stalin Jacob Wilson Packia Dhas" userId="050d7d71-3621-4503-95e8-1c9a9d962492" providerId="ADAL" clId="{38CFFCA0-DAAF-4873-B613-F4CAB6F80C57}" dt="2025-06-23T22:42:06.532" v="7" actId="403"/>
          <ac:spMkLst>
            <pc:docMk/>
            <pc:sldMk cId="3119007398" sldId="719"/>
            <ac:spMk id="6" creationId="{32FAECD2-AEF9-E0BD-7C77-6008C9287772}"/>
          </ac:spMkLst>
        </pc:spChg>
      </pc:sldChg>
      <pc:sldChg chg="add del">
        <pc:chgData name="Stalin Jacob Wilson Packia Dhas" userId="050d7d71-3621-4503-95e8-1c9a9d962492" providerId="ADAL" clId="{38CFFCA0-DAAF-4873-B613-F4CAB6F80C57}" dt="2025-06-23T22:44:48.666" v="54" actId="47"/>
        <pc:sldMkLst>
          <pc:docMk/>
          <pc:sldMk cId="2537371817" sldId="732"/>
        </pc:sldMkLst>
      </pc:sldChg>
      <pc:sldChg chg="addSp modSp">
        <pc:chgData name="Stalin Jacob Wilson Packia Dhas" userId="050d7d71-3621-4503-95e8-1c9a9d962492" providerId="ADAL" clId="{38CFFCA0-DAAF-4873-B613-F4CAB6F80C57}" dt="2025-06-23T22:41:34.124" v="1"/>
        <pc:sldMkLst>
          <pc:docMk/>
          <pc:sldMk cId="2304571977" sldId="770"/>
        </pc:sldMkLst>
      </pc:sldChg>
      <pc:sldChg chg="del">
        <pc:chgData name="Stalin Jacob Wilson Packia Dhas" userId="050d7d71-3621-4503-95e8-1c9a9d962492" providerId="ADAL" clId="{38CFFCA0-DAAF-4873-B613-F4CAB6F80C57}" dt="2025-06-23T22:44:37.297" v="21" actId="47"/>
        <pc:sldMkLst>
          <pc:docMk/>
          <pc:sldMk cId="4096796046" sldId="771"/>
        </pc:sldMkLst>
      </pc:sldChg>
      <pc:sldChg chg="del">
        <pc:chgData name="Stalin Jacob Wilson Packia Dhas" userId="050d7d71-3621-4503-95e8-1c9a9d962492" providerId="ADAL" clId="{38CFFCA0-DAAF-4873-B613-F4CAB6F80C57}" dt="2025-06-23T22:44:37.665" v="23" actId="47"/>
        <pc:sldMkLst>
          <pc:docMk/>
          <pc:sldMk cId="2074331181" sldId="779"/>
        </pc:sldMkLst>
      </pc:sldChg>
      <pc:sldChg chg="del">
        <pc:chgData name="Stalin Jacob Wilson Packia Dhas" userId="050d7d71-3621-4503-95e8-1c9a9d962492" providerId="ADAL" clId="{38CFFCA0-DAAF-4873-B613-F4CAB6F80C57}" dt="2025-06-23T22:44:38.549" v="29" actId="47"/>
        <pc:sldMkLst>
          <pc:docMk/>
          <pc:sldMk cId="120036828" sldId="787"/>
        </pc:sldMkLst>
      </pc:sldChg>
      <pc:sldChg chg="del">
        <pc:chgData name="Stalin Jacob Wilson Packia Dhas" userId="050d7d71-3621-4503-95e8-1c9a9d962492" providerId="ADAL" clId="{38CFFCA0-DAAF-4873-B613-F4CAB6F80C57}" dt="2025-06-23T22:44:38.695" v="30" actId="47"/>
        <pc:sldMkLst>
          <pc:docMk/>
          <pc:sldMk cId="3116373972" sldId="788"/>
        </pc:sldMkLst>
      </pc:sldChg>
      <pc:sldChg chg="del">
        <pc:chgData name="Stalin Jacob Wilson Packia Dhas" userId="050d7d71-3621-4503-95e8-1c9a9d962492" providerId="ADAL" clId="{38CFFCA0-DAAF-4873-B613-F4CAB6F80C57}" dt="2025-06-23T22:44:37.500" v="22" actId="47"/>
        <pc:sldMkLst>
          <pc:docMk/>
          <pc:sldMk cId="2024967416" sldId="831"/>
        </pc:sldMkLst>
      </pc:sldChg>
      <pc:sldChg chg="del">
        <pc:chgData name="Stalin Jacob Wilson Packia Dhas" userId="050d7d71-3621-4503-95e8-1c9a9d962492" providerId="ADAL" clId="{38CFFCA0-DAAF-4873-B613-F4CAB6F80C57}" dt="2025-06-23T22:44:37.793" v="24" actId="47"/>
        <pc:sldMkLst>
          <pc:docMk/>
          <pc:sldMk cId="1745967287" sldId="832"/>
        </pc:sldMkLst>
      </pc:sldChg>
      <pc:sldChg chg="del">
        <pc:chgData name="Stalin Jacob Wilson Packia Dhas" userId="050d7d71-3621-4503-95e8-1c9a9d962492" providerId="ADAL" clId="{38CFFCA0-DAAF-4873-B613-F4CAB6F80C57}" dt="2025-06-23T22:44:37.945" v="25" actId="47"/>
        <pc:sldMkLst>
          <pc:docMk/>
          <pc:sldMk cId="3266507929" sldId="833"/>
        </pc:sldMkLst>
      </pc:sldChg>
      <pc:sldChg chg="del">
        <pc:chgData name="Stalin Jacob Wilson Packia Dhas" userId="050d7d71-3621-4503-95e8-1c9a9d962492" providerId="ADAL" clId="{38CFFCA0-DAAF-4873-B613-F4CAB6F80C57}" dt="2025-06-23T22:44:38.099" v="26" actId="47"/>
        <pc:sldMkLst>
          <pc:docMk/>
          <pc:sldMk cId="2362364611" sldId="834"/>
        </pc:sldMkLst>
      </pc:sldChg>
      <pc:sldChg chg="del">
        <pc:chgData name="Stalin Jacob Wilson Packia Dhas" userId="050d7d71-3621-4503-95e8-1c9a9d962492" providerId="ADAL" clId="{38CFFCA0-DAAF-4873-B613-F4CAB6F80C57}" dt="2025-06-23T22:44:40.198" v="40" actId="47"/>
        <pc:sldMkLst>
          <pc:docMk/>
          <pc:sldMk cId="229415104" sldId="837"/>
        </pc:sldMkLst>
      </pc:sldChg>
      <pc:sldChg chg="del">
        <pc:chgData name="Stalin Jacob Wilson Packia Dhas" userId="050d7d71-3621-4503-95e8-1c9a9d962492" providerId="ADAL" clId="{38CFFCA0-DAAF-4873-B613-F4CAB6F80C57}" dt="2025-06-23T22:44:38.283" v="27" actId="47"/>
        <pc:sldMkLst>
          <pc:docMk/>
          <pc:sldMk cId="353926832" sldId="839"/>
        </pc:sldMkLst>
      </pc:sldChg>
      <pc:sldChg chg="del">
        <pc:chgData name="Stalin Jacob Wilson Packia Dhas" userId="050d7d71-3621-4503-95e8-1c9a9d962492" providerId="ADAL" clId="{38CFFCA0-DAAF-4873-B613-F4CAB6F80C57}" dt="2025-06-23T22:44:38.848" v="31" actId="47"/>
        <pc:sldMkLst>
          <pc:docMk/>
          <pc:sldMk cId="4283725119" sldId="842"/>
        </pc:sldMkLst>
      </pc:sldChg>
      <pc:sldChg chg="del">
        <pc:chgData name="Stalin Jacob Wilson Packia Dhas" userId="050d7d71-3621-4503-95e8-1c9a9d962492" providerId="ADAL" clId="{38CFFCA0-DAAF-4873-B613-F4CAB6F80C57}" dt="2025-06-23T22:44:38.997" v="32" actId="47"/>
        <pc:sldMkLst>
          <pc:docMk/>
          <pc:sldMk cId="1124826200" sldId="843"/>
        </pc:sldMkLst>
      </pc:sldChg>
      <pc:sldChg chg="del">
        <pc:chgData name="Stalin Jacob Wilson Packia Dhas" userId="050d7d71-3621-4503-95e8-1c9a9d962492" providerId="ADAL" clId="{38CFFCA0-DAAF-4873-B613-F4CAB6F80C57}" dt="2025-06-23T22:44:39.148" v="33" actId="47"/>
        <pc:sldMkLst>
          <pc:docMk/>
          <pc:sldMk cId="850780036" sldId="844"/>
        </pc:sldMkLst>
      </pc:sldChg>
      <pc:sldChg chg="del">
        <pc:chgData name="Stalin Jacob Wilson Packia Dhas" userId="050d7d71-3621-4503-95e8-1c9a9d962492" providerId="ADAL" clId="{38CFFCA0-DAAF-4873-B613-F4CAB6F80C57}" dt="2025-06-23T22:44:39.282" v="34" actId="47"/>
        <pc:sldMkLst>
          <pc:docMk/>
          <pc:sldMk cId="1745661707" sldId="845"/>
        </pc:sldMkLst>
      </pc:sldChg>
      <pc:sldChg chg="del">
        <pc:chgData name="Stalin Jacob Wilson Packia Dhas" userId="050d7d71-3621-4503-95e8-1c9a9d962492" providerId="ADAL" clId="{38CFFCA0-DAAF-4873-B613-F4CAB6F80C57}" dt="2025-06-23T22:44:39.442" v="35" actId="47"/>
        <pc:sldMkLst>
          <pc:docMk/>
          <pc:sldMk cId="3778800503" sldId="846"/>
        </pc:sldMkLst>
      </pc:sldChg>
      <pc:sldChg chg="del">
        <pc:chgData name="Stalin Jacob Wilson Packia Dhas" userId="050d7d71-3621-4503-95e8-1c9a9d962492" providerId="ADAL" clId="{38CFFCA0-DAAF-4873-B613-F4CAB6F80C57}" dt="2025-06-23T22:44:39.582" v="36" actId="47"/>
        <pc:sldMkLst>
          <pc:docMk/>
          <pc:sldMk cId="745390897" sldId="847"/>
        </pc:sldMkLst>
      </pc:sldChg>
      <pc:sldChg chg="del">
        <pc:chgData name="Stalin Jacob Wilson Packia Dhas" userId="050d7d71-3621-4503-95e8-1c9a9d962492" providerId="ADAL" clId="{38CFFCA0-DAAF-4873-B613-F4CAB6F80C57}" dt="2025-06-23T22:44:39.866" v="38" actId="47"/>
        <pc:sldMkLst>
          <pc:docMk/>
          <pc:sldMk cId="416773419" sldId="848"/>
        </pc:sldMkLst>
      </pc:sldChg>
      <pc:sldChg chg="del">
        <pc:chgData name="Stalin Jacob Wilson Packia Dhas" userId="050d7d71-3621-4503-95e8-1c9a9d962492" providerId="ADAL" clId="{38CFFCA0-DAAF-4873-B613-F4CAB6F80C57}" dt="2025-06-23T22:44:39.716" v="37" actId="47"/>
        <pc:sldMkLst>
          <pc:docMk/>
          <pc:sldMk cId="3074067580" sldId="849"/>
        </pc:sldMkLst>
      </pc:sldChg>
      <pc:sldChg chg="del">
        <pc:chgData name="Stalin Jacob Wilson Packia Dhas" userId="050d7d71-3621-4503-95e8-1c9a9d962492" providerId="ADAL" clId="{38CFFCA0-DAAF-4873-B613-F4CAB6F80C57}" dt="2025-06-23T22:44:40.019" v="39" actId="47"/>
        <pc:sldMkLst>
          <pc:docMk/>
          <pc:sldMk cId="3314745101" sldId="850"/>
        </pc:sldMkLst>
      </pc:sldChg>
      <pc:sldChg chg="add del">
        <pc:chgData name="Stalin Jacob Wilson Packia Dhas" userId="050d7d71-3621-4503-95e8-1c9a9d962492" providerId="ADAL" clId="{38CFFCA0-DAAF-4873-B613-F4CAB6F80C57}" dt="2025-06-23T22:45:54.572" v="63" actId="47"/>
        <pc:sldMkLst>
          <pc:docMk/>
          <pc:sldMk cId="344113702" sldId="852"/>
        </pc:sldMkLst>
      </pc:sldChg>
      <pc:sldChg chg="add del">
        <pc:chgData name="Stalin Jacob Wilson Packia Dhas" userId="050d7d71-3621-4503-95e8-1c9a9d962492" providerId="ADAL" clId="{38CFFCA0-DAAF-4873-B613-F4CAB6F80C57}" dt="2025-06-23T22:45:55.268" v="64" actId="47"/>
        <pc:sldMkLst>
          <pc:docMk/>
          <pc:sldMk cId="1558032796" sldId="853"/>
        </pc:sldMkLst>
      </pc:sldChg>
      <pc:sldChg chg="del">
        <pc:chgData name="Stalin Jacob Wilson Packia Dhas" userId="050d7d71-3621-4503-95e8-1c9a9d962492" providerId="ADAL" clId="{38CFFCA0-DAAF-4873-B613-F4CAB6F80C57}" dt="2025-06-23T22:44:38.398" v="28" actId="47"/>
        <pc:sldMkLst>
          <pc:docMk/>
          <pc:sldMk cId="1327323085" sldId="854"/>
        </pc:sldMkLst>
      </pc:sldChg>
      <pc:sldMasterChg chg="delSldLayout">
        <pc:chgData name="Stalin Jacob Wilson Packia Dhas" userId="050d7d71-3621-4503-95e8-1c9a9d962492" providerId="ADAL" clId="{38CFFCA0-DAAF-4873-B613-F4CAB6F80C57}" dt="2025-06-23T22:42:09.311" v="8" actId="47"/>
        <pc:sldMasterMkLst>
          <pc:docMk/>
          <pc:sldMasterMk cId="3508390215" sldId="2147483661"/>
        </pc:sldMasterMkLst>
        <pc:sldLayoutChg chg="del">
          <pc:chgData name="Stalin Jacob Wilson Packia Dhas" userId="050d7d71-3621-4503-95e8-1c9a9d962492" providerId="ADAL" clId="{38CFFCA0-DAAF-4873-B613-F4CAB6F80C57}" dt="2025-06-23T22:42:09.311" v="8" actId="47"/>
          <pc:sldLayoutMkLst>
            <pc:docMk/>
            <pc:sldMasterMk cId="3508390215" sldId="2147483661"/>
            <pc:sldLayoutMk cId="368592590" sldId="2147483792"/>
          </pc:sldLayoutMkLst>
        </pc:sldLayoutChg>
      </pc:sldMasterChg>
    </pc:docChg>
  </pc:docChgLst>
  <pc:docChgLst>
    <pc:chgData name="Stalin Jacob Wilson Packia Dhas" userId="050d7d71-3621-4503-95e8-1c9a9d962492" providerId="ADAL" clId="{ECE44097-8106-44FB-9CD3-30A244AA034C}"/>
    <pc:docChg chg="undo custSel addSld delSld modSld sldOrd">
      <pc:chgData name="Stalin Jacob Wilson Packia Dhas" userId="050d7d71-3621-4503-95e8-1c9a9d962492" providerId="ADAL" clId="{ECE44097-8106-44FB-9CD3-30A244AA034C}" dt="2025-06-24T05:51:06.646" v="644" actId="20577"/>
      <pc:docMkLst>
        <pc:docMk/>
      </pc:docMkLst>
      <pc:sldChg chg="add del">
        <pc:chgData name="Stalin Jacob Wilson Packia Dhas" userId="050d7d71-3621-4503-95e8-1c9a9d962492" providerId="ADAL" clId="{ECE44097-8106-44FB-9CD3-30A244AA034C}" dt="2025-06-23T23:59:14.619" v="4" actId="47"/>
        <pc:sldMkLst>
          <pc:docMk/>
          <pc:sldMk cId="0" sldId="256"/>
        </pc:sldMkLst>
      </pc:sldChg>
      <pc:sldChg chg="del">
        <pc:chgData name="Stalin Jacob Wilson Packia Dhas" userId="050d7d71-3621-4503-95e8-1c9a9d962492" providerId="ADAL" clId="{ECE44097-8106-44FB-9CD3-30A244AA034C}" dt="2025-06-24T00:00:45.508" v="72" actId="47"/>
        <pc:sldMkLst>
          <pc:docMk/>
          <pc:sldMk cId="0" sldId="257"/>
        </pc:sldMkLst>
      </pc:sldChg>
      <pc:sldChg chg="add del">
        <pc:chgData name="Stalin Jacob Wilson Packia Dhas" userId="050d7d71-3621-4503-95e8-1c9a9d962492" providerId="ADAL" clId="{ECE44097-8106-44FB-9CD3-30A244AA034C}" dt="2025-06-23T23:59:15.936" v="6" actId="47"/>
        <pc:sldMkLst>
          <pc:docMk/>
          <pc:sldMk cId="0" sldId="261"/>
        </pc:sldMkLst>
      </pc:sldChg>
      <pc:sldChg chg="add del">
        <pc:chgData name="Stalin Jacob Wilson Packia Dhas" userId="050d7d71-3621-4503-95e8-1c9a9d962492" providerId="ADAL" clId="{ECE44097-8106-44FB-9CD3-30A244AA034C}" dt="2025-06-24T00:00:19.500" v="52" actId="47"/>
        <pc:sldMkLst>
          <pc:docMk/>
          <pc:sldMk cId="0" sldId="262"/>
        </pc:sldMkLst>
      </pc:sldChg>
      <pc:sldChg chg="add del">
        <pc:chgData name="Stalin Jacob Wilson Packia Dhas" userId="050d7d71-3621-4503-95e8-1c9a9d962492" providerId="ADAL" clId="{ECE44097-8106-44FB-9CD3-30A244AA034C}" dt="2025-06-24T00:00:19.735" v="53" actId="47"/>
        <pc:sldMkLst>
          <pc:docMk/>
          <pc:sldMk cId="0" sldId="263"/>
        </pc:sldMkLst>
      </pc:sldChg>
      <pc:sldChg chg="del">
        <pc:chgData name="Stalin Jacob Wilson Packia Dhas" userId="050d7d71-3621-4503-95e8-1c9a9d962492" providerId="ADAL" clId="{ECE44097-8106-44FB-9CD3-30A244AA034C}" dt="2025-06-24T00:00:45.708" v="73" actId="47"/>
        <pc:sldMkLst>
          <pc:docMk/>
          <pc:sldMk cId="0" sldId="275"/>
        </pc:sldMkLst>
      </pc:sldChg>
      <pc:sldChg chg="del">
        <pc:chgData name="Stalin Jacob Wilson Packia Dhas" userId="050d7d71-3621-4503-95e8-1c9a9d962492" providerId="ADAL" clId="{ECE44097-8106-44FB-9CD3-30A244AA034C}" dt="2025-06-24T00:00:45.858" v="74" actId="47"/>
        <pc:sldMkLst>
          <pc:docMk/>
          <pc:sldMk cId="0" sldId="276"/>
        </pc:sldMkLst>
      </pc:sldChg>
      <pc:sldChg chg="del">
        <pc:chgData name="Stalin Jacob Wilson Packia Dhas" userId="050d7d71-3621-4503-95e8-1c9a9d962492" providerId="ADAL" clId="{ECE44097-8106-44FB-9CD3-30A244AA034C}" dt="2025-06-24T00:00:46.009" v="75" actId="47"/>
        <pc:sldMkLst>
          <pc:docMk/>
          <pc:sldMk cId="0" sldId="277"/>
        </pc:sldMkLst>
      </pc:sldChg>
      <pc:sldChg chg="add del">
        <pc:chgData name="Stalin Jacob Wilson Packia Dhas" userId="050d7d71-3621-4503-95e8-1c9a9d962492" providerId="ADAL" clId="{ECE44097-8106-44FB-9CD3-30A244AA034C}" dt="2025-06-24T00:00:21.503" v="57" actId="47"/>
        <pc:sldMkLst>
          <pc:docMk/>
          <pc:sldMk cId="0" sldId="278"/>
        </pc:sldMkLst>
      </pc:sldChg>
      <pc:sldChg chg="del">
        <pc:chgData name="Stalin Jacob Wilson Packia Dhas" userId="050d7d71-3621-4503-95e8-1c9a9d962492" providerId="ADAL" clId="{ECE44097-8106-44FB-9CD3-30A244AA034C}" dt="2025-06-24T00:00:46.160" v="76" actId="47"/>
        <pc:sldMkLst>
          <pc:docMk/>
          <pc:sldMk cId="0" sldId="279"/>
        </pc:sldMkLst>
      </pc:sldChg>
      <pc:sldChg chg="del">
        <pc:chgData name="Stalin Jacob Wilson Packia Dhas" userId="050d7d71-3621-4503-95e8-1c9a9d962492" providerId="ADAL" clId="{ECE44097-8106-44FB-9CD3-30A244AA034C}" dt="2025-06-24T00:00:46.324" v="77" actId="47"/>
        <pc:sldMkLst>
          <pc:docMk/>
          <pc:sldMk cId="0" sldId="280"/>
        </pc:sldMkLst>
      </pc:sldChg>
      <pc:sldChg chg="del">
        <pc:chgData name="Stalin Jacob Wilson Packia Dhas" userId="050d7d71-3621-4503-95e8-1c9a9d962492" providerId="ADAL" clId="{ECE44097-8106-44FB-9CD3-30A244AA034C}" dt="2025-06-24T00:00:46.492" v="78" actId="47"/>
        <pc:sldMkLst>
          <pc:docMk/>
          <pc:sldMk cId="0" sldId="281"/>
        </pc:sldMkLst>
      </pc:sldChg>
      <pc:sldChg chg="del">
        <pc:chgData name="Stalin Jacob Wilson Packia Dhas" userId="050d7d71-3621-4503-95e8-1c9a9d962492" providerId="ADAL" clId="{ECE44097-8106-44FB-9CD3-30A244AA034C}" dt="2025-06-24T00:00:46.608" v="79" actId="47"/>
        <pc:sldMkLst>
          <pc:docMk/>
          <pc:sldMk cId="0" sldId="282"/>
        </pc:sldMkLst>
      </pc:sldChg>
      <pc:sldChg chg="del">
        <pc:chgData name="Stalin Jacob Wilson Packia Dhas" userId="050d7d71-3621-4503-95e8-1c9a9d962492" providerId="ADAL" clId="{ECE44097-8106-44FB-9CD3-30A244AA034C}" dt="2025-06-24T00:00:46.792" v="80" actId="47"/>
        <pc:sldMkLst>
          <pc:docMk/>
          <pc:sldMk cId="0" sldId="283"/>
        </pc:sldMkLst>
      </pc:sldChg>
      <pc:sldChg chg="del">
        <pc:chgData name="Stalin Jacob Wilson Packia Dhas" userId="050d7d71-3621-4503-95e8-1c9a9d962492" providerId="ADAL" clId="{ECE44097-8106-44FB-9CD3-30A244AA034C}" dt="2025-06-24T00:00:46.958" v="81" actId="47"/>
        <pc:sldMkLst>
          <pc:docMk/>
          <pc:sldMk cId="0" sldId="284"/>
        </pc:sldMkLst>
      </pc:sldChg>
      <pc:sldChg chg="del">
        <pc:chgData name="Stalin Jacob Wilson Packia Dhas" userId="050d7d71-3621-4503-95e8-1c9a9d962492" providerId="ADAL" clId="{ECE44097-8106-44FB-9CD3-30A244AA034C}" dt="2025-06-24T00:00:47.110" v="82" actId="47"/>
        <pc:sldMkLst>
          <pc:docMk/>
          <pc:sldMk cId="0" sldId="285"/>
        </pc:sldMkLst>
      </pc:sldChg>
      <pc:sldChg chg="del">
        <pc:chgData name="Stalin Jacob Wilson Packia Dhas" userId="050d7d71-3621-4503-95e8-1c9a9d962492" providerId="ADAL" clId="{ECE44097-8106-44FB-9CD3-30A244AA034C}" dt="2025-06-24T00:00:47.274" v="83" actId="47"/>
        <pc:sldMkLst>
          <pc:docMk/>
          <pc:sldMk cId="0" sldId="286"/>
        </pc:sldMkLst>
      </pc:sldChg>
      <pc:sldChg chg="del">
        <pc:chgData name="Stalin Jacob Wilson Packia Dhas" userId="050d7d71-3621-4503-95e8-1c9a9d962492" providerId="ADAL" clId="{ECE44097-8106-44FB-9CD3-30A244AA034C}" dt="2025-06-24T00:00:47.442" v="84" actId="47"/>
        <pc:sldMkLst>
          <pc:docMk/>
          <pc:sldMk cId="0" sldId="287"/>
        </pc:sldMkLst>
      </pc:sldChg>
      <pc:sldChg chg="del">
        <pc:chgData name="Stalin Jacob Wilson Packia Dhas" userId="050d7d71-3621-4503-95e8-1c9a9d962492" providerId="ADAL" clId="{ECE44097-8106-44FB-9CD3-30A244AA034C}" dt="2025-06-24T00:00:47.592" v="85" actId="47"/>
        <pc:sldMkLst>
          <pc:docMk/>
          <pc:sldMk cId="0" sldId="288"/>
        </pc:sldMkLst>
      </pc:sldChg>
      <pc:sldChg chg="del">
        <pc:chgData name="Stalin Jacob Wilson Packia Dhas" userId="050d7d71-3621-4503-95e8-1c9a9d962492" providerId="ADAL" clId="{ECE44097-8106-44FB-9CD3-30A244AA034C}" dt="2025-06-24T00:00:47.742" v="86" actId="47"/>
        <pc:sldMkLst>
          <pc:docMk/>
          <pc:sldMk cId="0" sldId="289"/>
        </pc:sldMkLst>
      </pc:sldChg>
      <pc:sldChg chg="del">
        <pc:chgData name="Stalin Jacob Wilson Packia Dhas" userId="050d7d71-3621-4503-95e8-1c9a9d962492" providerId="ADAL" clId="{ECE44097-8106-44FB-9CD3-30A244AA034C}" dt="2025-06-24T00:00:47.891" v="87" actId="47"/>
        <pc:sldMkLst>
          <pc:docMk/>
          <pc:sldMk cId="0" sldId="290"/>
        </pc:sldMkLst>
      </pc:sldChg>
      <pc:sldChg chg="del">
        <pc:chgData name="Stalin Jacob Wilson Packia Dhas" userId="050d7d71-3621-4503-95e8-1c9a9d962492" providerId="ADAL" clId="{ECE44097-8106-44FB-9CD3-30A244AA034C}" dt="2025-06-24T00:00:48.075" v="88" actId="47"/>
        <pc:sldMkLst>
          <pc:docMk/>
          <pc:sldMk cId="0" sldId="291"/>
        </pc:sldMkLst>
      </pc:sldChg>
      <pc:sldChg chg="del">
        <pc:chgData name="Stalin Jacob Wilson Packia Dhas" userId="050d7d71-3621-4503-95e8-1c9a9d962492" providerId="ADAL" clId="{ECE44097-8106-44FB-9CD3-30A244AA034C}" dt="2025-06-24T00:00:48.242" v="89" actId="47"/>
        <pc:sldMkLst>
          <pc:docMk/>
          <pc:sldMk cId="0" sldId="292"/>
        </pc:sldMkLst>
      </pc:sldChg>
      <pc:sldChg chg="del">
        <pc:chgData name="Stalin Jacob Wilson Packia Dhas" userId="050d7d71-3621-4503-95e8-1c9a9d962492" providerId="ADAL" clId="{ECE44097-8106-44FB-9CD3-30A244AA034C}" dt="2025-06-24T00:00:48.391" v="90" actId="47"/>
        <pc:sldMkLst>
          <pc:docMk/>
          <pc:sldMk cId="0" sldId="298"/>
        </pc:sldMkLst>
      </pc:sldChg>
      <pc:sldChg chg="del">
        <pc:chgData name="Stalin Jacob Wilson Packia Dhas" userId="050d7d71-3621-4503-95e8-1c9a9d962492" providerId="ADAL" clId="{ECE44097-8106-44FB-9CD3-30A244AA034C}" dt="2025-06-24T00:00:48.561" v="91" actId="47"/>
        <pc:sldMkLst>
          <pc:docMk/>
          <pc:sldMk cId="0" sldId="299"/>
        </pc:sldMkLst>
      </pc:sldChg>
      <pc:sldChg chg="del">
        <pc:chgData name="Stalin Jacob Wilson Packia Dhas" userId="050d7d71-3621-4503-95e8-1c9a9d962492" providerId="ADAL" clId="{ECE44097-8106-44FB-9CD3-30A244AA034C}" dt="2025-06-24T00:00:48.709" v="92" actId="47"/>
        <pc:sldMkLst>
          <pc:docMk/>
          <pc:sldMk cId="0" sldId="300"/>
        </pc:sldMkLst>
      </pc:sldChg>
      <pc:sldChg chg="del">
        <pc:chgData name="Stalin Jacob Wilson Packia Dhas" userId="050d7d71-3621-4503-95e8-1c9a9d962492" providerId="ADAL" clId="{ECE44097-8106-44FB-9CD3-30A244AA034C}" dt="2025-06-24T00:00:48.875" v="93" actId="47"/>
        <pc:sldMkLst>
          <pc:docMk/>
          <pc:sldMk cId="0" sldId="301"/>
        </pc:sldMkLst>
      </pc:sldChg>
      <pc:sldChg chg="del">
        <pc:chgData name="Stalin Jacob Wilson Packia Dhas" userId="050d7d71-3621-4503-95e8-1c9a9d962492" providerId="ADAL" clId="{ECE44097-8106-44FB-9CD3-30A244AA034C}" dt="2025-06-24T00:00:49.042" v="94" actId="47"/>
        <pc:sldMkLst>
          <pc:docMk/>
          <pc:sldMk cId="0" sldId="302"/>
        </pc:sldMkLst>
      </pc:sldChg>
      <pc:sldChg chg="del">
        <pc:chgData name="Stalin Jacob Wilson Packia Dhas" userId="050d7d71-3621-4503-95e8-1c9a9d962492" providerId="ADAL" clId="{ECE44097-8106-44FB-9CD3-30A244AA034C}" dt="2025-06-24T00:00:49.208" v="95" actId="47"/>
        <pc:sldMkLst>
          <pc:docMk/>
          <pc:sldMk cId="0" sldId="303"/>
        </pc:sldMkLst>
      </pc:sldChg>
      <pc:sldChg chg="del">
        <pc:chgData name="Stalin Jacob Wilson Packia Dhas" userId="050d7d71-3621-4503-95e8-1c9a9d962492" providerId="ADAL" clId="{ECE44097-8106-44FB-9CD3-30A244AA034C}" dt="2025-06-24T00:00:49.375" v="96" actId="47"/>
        <pc:sldMkLst>
          <pc:docMk/>
          <pc:sldMk cId="0" sldId="304"/>
        </pc:sldMkLst>
      </pc:sldChg>
      <pc:sldChg chg="del">
        <pc:chgData name="Stalin Jacob Wilson Packia Dhas" userId="050d7d71-3621-4503-95e8-1c9a9d962492" providerId="ADAL" clId="{ECE44097-8106-44FB-9CD3-30A244AA034C}" dt="2025-06-24T00:00:49.542" v="97" actId="47"/>
        <pc:sldMkLst>
          <pc:docMk/>
          <pc:sldMk cId="0" sldId="306"/>
        </pc:sldMkLst>
      </pc:sldChg>
      <pc:sldChg chg="del">
        <pc:chgData name="Stalin Jacob Wilson Packia Dhas" userId="050d7d71-3621-4503-95e8-1c9a9d962492" providerId="ADAL" clId="{ECE44097-8106-44FB-9CD3-30A244AA034C}" dt="2025-06-24T00:00:49.725" v="98" actId="47"/>
        <pc:sldMkLst>
          <pc:docMk/>
          <pc:sldMk cId="0" sldId="307"/>
        </pc:sldMkLst>
      </pc:sldChg>
      <pc:sldChg chg="del">
        <pc:chgData name="Stalin Jacob Wilson Packia Dhas" userId="050d7d71-3621-4503-95e8-1c9a9d962492" providerId="ADAL" clId="{ECE44097-8106-44FB-9CD3-30A244AA034C}" dt="2025-06-24T00:00:50.476" v="99" actId="47"/>
        <pc:sldMkLst>
          <pc:docMk/>
          <pc:sldMk cId="0" sldId="310"/>
        </pc:sldMkLst>
      </pc:sldChg>
      <pc:sldChg chg="del">
        <pc:chgData name="Stalin Jacob Wilson Packia Dhas" userId="050d7d71-3621-4503-95e8-1c9a9d962492" providerId="ADAL" clId="{ECE44097-8106-44FB-9CD3-30A244AA034C}" dt="2025-06-24T00:00:50.993" v="100" actId="47"/>
        <pc:sldMkLst>
          <pc:docMk/>
          <pc:sldMk cId="0" sldId="317"/>
        </pc:sldMkLst>
      </pc:sldChg>
      <pc:sldChg chg="del">
        <pc:chgData name="Stalin Jacob Wilson Packia Dhas" userId="050d7d71-3621-4503-95e8-1c9a9d962492" providerId="ADAL" clId="{ECE44097-8106-44FB-9CD3-30A244AA034C}" dt="2025-06-24T00:00:51.192" v="101" actId="47"/>
        <pc:sldMkLst>
          <pc:docMk/>
          <pc:sldMk cId="0" sldId="318"/>
        </pc:sldMkLst>
      </pc:sldChg>
      <pc:sldChg chg="del">
        <pc:chgData name="Stalin Jacob Wilson Packia Dhas" userId="050d7d71-3621-4503-95e8-1c9a9d962492" providerId="ADAL" clId="{ECE44097-8106-44FB-9CD3-30A244AA034C}" dt="2025-06-24T00:00:52.176" v="102" actId="47"/>
        <pc:sldMkLst>
          <pc:docMk/>
          <pc:sldMk cId="0" sldId="319"/>
        </pc:sldMkLst>
      </pc:sldChg>
      <pc:sldChg chg="del">
        <pc:chgData name="Stalin Jacob Wilson Packia Dhas" userId="050d7d71-3621-4503-95e8-1c9a9d962492" providerId="ADAL" clId="{ECE44097-8106-44FB-9CD3-30A244AA034C}" dt="2025-06-24T00:00:52.643" v="103" actId="47"/>
        <pc:sldMkLst>
          <pc:docMk/>
          <pc:sldMk cId="0" sldId="320"/>
        </pc:sldMkLst>
      </pc:sldChg>
      <pc:sldChg chg="del">
        <pc:chgData name="Stalin Jacob Wilson Packia Dhas" userId="050d7d71-3621-4503-95e8-1c9a9d962492" providerId="ADAL" clId="{ECE44097-8106-44FB-9CD3-30A244AA034C}" dt="2025-06-24T00:00:53.014" v="104" actId="47"/>
        <pc:sldMkLst>
          <pc:docMk/>
          <pc:sldMk cId="0" sldId="329"/>
        </pc:sldMkLst>
      </pc:sldChg>
      <pc:sldChg chg="del">
        <pc:chgData name="Stalin Jacob Wilson Packia Dhas" userId="050d7d71-3621-4503-95e8-1c9a9d962492" providerId="ADAL" clId="{ECE44097-8106-44FB-9CD3-30A244AA034C}" dt="2025-06-24T00:00:54.209" v="105" actId="47"/>
        <pc:sldMkLst>
          <pc:docMk/>
          <pc:sldMk cId="0" sldId="330"/>
        </pc:sldMkLst>
      </pc:sldChg>
      <pc:sldChg chg="del">
        <pc:chgData name="Stalin Jacob Wilson Packia Dhas" userId="050d7d71-3621-4503-95e8-1c9a9d962492" providerId="ADAL" clId="{ECE44097-8106-44FB-9CD3-30A244AA034C}" dt="2025-06-24T00:00:54.994" v="106" actId="47"/>
        <pc:sldMkLst>
          <pc:docMk/>
          <pc:sldMk cId="0" sldId="331"/>
        </pc:sldMkLst>
      </pc:sldChg>
      <pc:sldChg chg="del">
        <pc:chgData name="Stalin Jacob Wilson Packia Dhas" userId="050d7d71-3621-4503-95e8-1c9a9d962492" providerId="ADAL" clId="{ECE44097-8106-44FB-9CD3-30A244AA034C}" dt="2025-06-24T00:00:55.445" v="107" actId="47"/>
        <pc:sldMkLst>
          <pc:docMk/>
          <pc:sldMk cId="0" sldId="332"/>
        </pc:sldMkLst>
      </pc:sldChg>
      <pc:sldChg chg="del">
        <pc:chgData name="Stalin Jacob Wilson Packia Dhas" userId="050d7d71-3621-4503-95e8-1c9a9d962492" providerId="ADAL" clId="{ECE44097-8106-44FB-9CD3-30A244AA034C}" dt="2025-06-24T00:00:55.810" v="108" actId="47"/>
        <pc:sldMkLst>
          <pc:docMk/>
          <pc:sldMk cId="0" sldId="334"/>
        </pc:sldMkLst>
      </pc:sldChg>
      <pc:sldChg chg="del">
        <pc:chgData name="Stalin Jacob Wilson Packia Dhas" userId="050d7d71-3621-4503-95e8-1c9a9d962492" providerId="ADAL" clId="{ECE44097-8106-44FB-9CD3-30A244AA034C}" dt="2025-06-24T00:00:56.177" v="109" actId="47"/>
        <pc:sldMkLst>
          <pc:docMk/>
          <pc:sldMk cId="0" sldId="335"/>
        </pc:sldMkLst>
      </pc:sldChg>
      <pc:sldChg chg="del">
        <pc:chgData name="Stalin Jacob Wilson Packia Dhas" userId="050d7d71-3621-4503-95e8-1c9a9d962492" providerId="ADAL" clId="{ECE44097-8106-44FB-9CD3-30A244AA034C}" dt="2025-06-24T00:00:56.544" v="110" actId="47"/>
        <pc:sldMkLst>
          <pc:docMk/>
          <pc:sldMk cId="0" sldId="336"/>
        </pc:sldMkLst>
      </pc:sldChg>
      <pc:sldChg chg="del">
        <pc:chgData name="Stalin Jacob Wilson Packia Dhas" userId="050d7d71-3621-4503-95e8-1c9a9d962492" providerId="ADAL" clId="{ECE44097-8106-44FB-9CD3-30A244AA034C}" dt="2025-06-24T00:00:56.931" v="111" actId="47"/>
        <pc:sldMkLst>
          <pc:docMk/>
          <pc:sldMk cId="0" sldId="337"/>
        </pc:sldMkLst>
      </pc:sldChg>
      <pc:sldChg chg="del">
        <pc:chgData name="Stalin Jacob Wilson Packia Dhas" userId="050d7d71-3621-4503-95e8-1c9a9d962492" providerId="ADAL" clId="{ECE44097-8106-44FB-9CD3-30A244AA034C}" dt="2025-06-24T00:00:57.284" v="112" actId="47"/>
        <pc:sldMkLst>
          <pc:docMk/>
          <pc:sldMk cId="0" sldId="338"/>
        </pc:sldMkLst>
      </pc:sldChg>
      <pc:sldChg chg="del">
        <pc:chgData name="Stalin Jacob Wilson Packia Dhas" userId="050d7d71-3621-4503-95e8-1c9a9d962492" providerId="ADAL" clId="{ECE44097-8106-44FB-9CD3-30A244AA034C}" dt="2025-06-24T00:00:57.569" v="113" actId="47"/>
        <pc:sldMkLst>
          <pc:docMk/>
          <pc:sldMk cId="0" sldId="339"/>
        </pc:sldMkLst>
      </pc:sldChg>
      <pc:sldChg chg="del">
        <pc:chgData name="Stalin Jacob Wilson Packia Dhas" userId="050d7d71-3621-4503-95e8-1c9a9d962492" providerId="ADAL" clId="{ECE44097-8106-44FB-9CD3-30A244AA034C}" dt="2025-06-24T00:00:57.778" v="114" actId="47"/>
        <pc:sldMkLst>
          <pc:docMk/>
          <pc:sldMk cId="0" sldId="340"/>
        </pc:sldMkLst>
      </pc:sldChg>
      <pc:sldChg chg="del">
        <pc:chgData name="Stalin Jacob Wilson Packia Dhas" userId="050d7d71-3621-4503-95e8-1c9a9d962492" providerId="ADAL" clId="{ECE44097-8106-44FB-9CD3-30A244AA034C}" dt="2025-06-24T00:00:57.994" v="115" actId="47"/>
        <pc:sldMkLst>
          <pc:docMk/>
          <pc:sldMk cId="0" sldId="341"/>
        </pc:sldMkLst>
      </pc:sldChg>
      <pc:sldChg chg="del">
        <pc:chgData name="Stalin Jacob Wilson Packia Dhas" userId="050d7d71-3621-4503-95e8-1c9a9d962492" providerId="ADAL" clId="{ECE44097-8106-44FB-9CD3-30A244AA034C}" dt="2025-06-24T00:00:58.227" v="116" actId="47"/>
        <pc:sldMkLst>
          <pc:docMk/>
          <pc:sldMk cId="0" sldId="350"/>
        </pc:sldMkLst>
      </pc:sldChg>
      <pc:sldChg chg="del">
        <pc:chgData name="Stalin Jacob Wilson Packia Dhas" userId="050d7d71-3621-4503-95e8-1c9a9d962492" providerId="ADAL" clId="{ECE44097-8106-44FB-9CD3-30A244AA034C}" dt="2025-06-24T00:00:58.493" v="117" actId="47"/>
        <pc:sldMkLst>
          <pc:docMk/>
          <pc:sldMk cId="0" sldId="351"/>
        </pc:sldMkLst>
      </pc:sldChg>
      <pc:sldChg chg="del">
        <pc:chgData name="Stalin Jacob Wilson Packia Dhas" userId="050d7d71-3621-4503-95e8-1c9a9d962492" providerId="ADAL" clId="{ECE44097-8106-44FB-9CD3-30A244AA034C}" dt="2025-06-24T00:00:58.862" v="118" actId="47"/>
        <pc:sldMkLst>
          <pc:docMk/>
          <pc:sldMk cId="0" sldId="352"/>
        </pc:sldMkLst>
      </pc:sldChg>
      <pc:sldChg chg="del">
        <pc:chgData name="Stalin Jacob Wilson Packia Dhas" userId="050d7d71-3621-4503-95e8-1c9a9d962492" providerId="ADAL" clId="{ECE44097-8106-44FB-9CD3-30A244AA034C}" dt="2025-06-24T00:00:59.115" v="119" actId="47"/>
        <pc:sldMkLst>
          <pc:docMk/>
          <pc:sldMk cId="0" sldId="353"/>
        </pc:sldMkLst>
      </pc:sldChg>
      <pc:sldChg chg="del">
        <pc:chgData name="Stalin Jacob Wilson Packia Dhas" userId="050d7d71-3621-4503-95e8-1c9a9d962492" providerId="ADAL" clId="{ECE44097-8106-44FB-9CD3-30A244AA034C}" dt="2025-06-24T00:00:59.278" v="120" actId="47"/>
        <pc:sldMkLst>
          <pc:docMk/>
          <pc:sldMk cId="0" sldId="354"/>
        </pc:sldMkLst>
      </pc:sldChg>
      <pc:sldChg chg="del">
        <pc:chgData name="Stalin Jacob Wilson Packia Dhas" userId="050d7d71-3621-4503-95e8-1c9a9d962492" providerId="ADAL" clId="{ECE44097-8106-44FB-9CD3-30A244AA034C}" dt="2025-06-24T00:00:59.494" v="121" actId="47"/>
        <pc:sldMkLst>
          <pc:docMk/>
          <pc:sldMk cId="0" sldId="355"/>
        </pc:sldMkLst>
      </pc:sldChg>
      <pc:sldChg chg="del">
        <pc:chgData name="Stalin Jacob Wilson Packia Dhas" userId="050d7d71-3621-4503-95e8-1c9a9d962492" providerId="ADAL" clId="{ECE44097-8106-44FB-9CD3-30A244AA034C}" dt="2025-06-24T00:00:59.677" v="122" actId="47"/>
        <pc:sldMkLst>
          <pc:docMk/>
          <pc:sldMk cId="0" sldId="356"/>
        </pc:sldMkLst>
      </pc:sldChg>
      <pc:sldChg chg="del">
        <pc:chgData name="Stalin Jacob Wilson Packia Dhas" userId="050d7d71-3621-4503-95e8-1c9a9d962492" providerId="ADAL" clId="{ECE44097-8106-44FB-9CD3-30A244AA034C}" dt="2025-06-24T00:00:59.878" v="123" actId="47"/>
        <pc:sldMkLst>
          <pc:docMk/>
          <pc:sldMk cId="0" sldId="357"/>
        </pc:sldMkLst>
      </pc:sldChg>
      <pc:sldChg chg="del">
        <pc:chgData name="Stalin Jacob Wilson Packia Dhas" userId="050d7d71-3621-4503-95e8-1c9a9d962492" providerId="ADAL" clId="{ECE44097-8106-44FB-9CD3-30A244AA034C}" dt="2025-06-24T00:01:00.046" v="124" actId="47"/>
        <pc:sldMkLst>
          <pc:docMk/>
          <pc:sldMk cId="0" sldId="358"/>
        </pc:sldMkLst>
      </pc:sldChg>
      <pc:sldChg chg="del">
        <pc:chgData name="Stalin Jacob Wilson Packia Dhas" userId="050d7d71-3621-4503-95e8-1c9a9d962492" providerId="ADAL" clId="{ECE44097-8106-44FB-9CD3-30A244AA034C}" dt="2025-06-24T00:01:00.228" v="125" actId="47"/>
        <pc:sldMkLst>
          <pc:docMk/>
          <pc:sldMk cId="0" sldId="359"/>
        </pc:sldMkLst>
      </pc:sldChg>
      <pc:sldChg chg="del">
        <pc:chgData name="Stalin Jacob Wilson Packia Dhas" userId="050d7d71-3621-4503-95e8-1c9a9d962492" providerId="ADAL" clId="{ECE44097-8106-44FB-9CD3-30A244AA034C}" dt="2025-06-24T00:01:01.011" v="126" actId="47"/>
        <pc:sldMkLst>
          <pc:docMk/>
          <pc:sldMk cId="0" sldId="360"/>
        </pc:sldMkLst>
      </pc:sldChg>
      <pc:sldChg chg="del">
        <pc:chgData name="Stalin Jacob Wilson Packia Dhas" userId="050d7d71-3621-4503-95e8-1c9a9d962492" providerId="ADAL" clId="{ECE44097-8106-44FB-9CD3-30A244AA034C}" dt="2025-06-24T00:01:01.678" v="127" actId="47"/>
        <pc:sldMkLst>
          <pc:docMk/>
          <pc:sldMk cId="0" sldId="361"/>
        </pc:sldMkLst>
      </pc:sldChg>
      <pc:sldChg chg="del">
        <pc:chgData name="Stalin Jacob Wilson Packia Dhas" userId="050d7d71-3621-4503-95e8-1c9a9d962492" providerId="ADAL" clId="{ECE44097-8106-44FB-9CD3-30A244AA034C}" dt="2025-06-24T00:01:01.928" v="128" actId="47"/>
        <pc:sldMkLst>
          <pc:docMk/>
          <pc:sldMk cId="0" sldId="362"/>
        </pc:sldMkLst>
      </pc:sldChg>
      <pc:sldChg chg="del">
        <pc:chgData name="Stalin Jacob Wilson Packia Dhas" userId="050d7d71-3621-4503-95e8-1c9a9d962492" providerId="ADAL" clId="{ECE44097-8106-44FB-9CD3-30A244AA034C}" dt="2025-06-24T00:01:02.144" v="129" actId="47"/>
        <pc:sldMkLst>
          <pc:docMk/>
          <pc:sldMk cId="0" sldId="363"/>
        </pc:sldMkLst>
      </pc:sldChg>
      <pc:sldChg chg="del">
        <pc:chgData name="Stalin Jacob Wilson Packia Dhas" userId="050d7d71-3621-4503-95e8-1c9a9d962492" providerId="ADAL" clId="{ECE44097-8106-44FB-9CD3-30A244AA034C}" dt="2025-06-24T00:01:02.378" v="130" actId="47"/>
        <pc:sldMkLst>
          <pc:docMk/>
          <pc:sldMk cId="0" sldId="364"/>
        </pc:sldMkLst>
      </pc:sldChg>
      <pc:sldChg chg="del">
        <pc:chgData name="Stalin Jacob Wilson Packia Dhas" userId="050d7d71-3621-4503-95e8-1c9a9d962492" providerId="ADAL" clId="{ECE44097-8106-44FB-9CD3-30A244AA034C}" dt="2025-06-24T00:01:02.562" v="131" actId="47"/>
        <pc:sldMkLst>
          <pc:docMk/>
          <pc:sldMk cId="0" sldId="365"/>
        </pc:sldMkLst>
      </pc:sldChg>
      <pc:sldChg chg="del">
        <pc:chgData name="Stalin Jacob Wilson Packia Dhas" userId="050d7d71-3621-4503-95e8-1c9a9d962492" providerId="ADAL" clId="{ECE44097-8106-44FB-9CD3-30A244AA034C}" dt="2025-06-24T00:01:02.761" v="132" actId="47"/>
        <pc:sldMkLst>
          <pc:docMk/>
          <pc:sldMk cId="0" sldId="366"/>
        </pc:sldMkLst>
      </pc:sldChg>
      <pc:sldChg chg="del">
        <pc:chgData name="Stalin Jacob Wilson Packia Dhas" userId="050d7d71-3621-4503-95e8-1c9a9d962492" providerId="ADAL" clId="{ECE44097-8106-44FB-9CD3-30A244AA034C}" dt="2025-06-24T00:01:02.963" v="133" actId="47"/>
        <pc:sldMkLst>
          <pc:docMk/>
          <pc:sldMk cId="0" sldId="367"/>
        </pc:sldMkLst>
      </pc:sldChg>
      <pc:sldChg chg="del">
        <pc:chgData name="Stalin Jacob Wilson Packia Dhas" userId="050d7d71-3621-4503-95e8-1c9a9d962492" providerId="ADAL" clId="{ECE44097-8106-44FB-9CD3-30A244AA034C}" dt="2025-06-24T00:01:03.162" v="134" actId="47"/>
        <pc:sldMkLst>
          <pc:docMk/>
          <pc:sldMk cId="0" sldId="368"/>
        </pc:sldMkLst>
      </pc:sldChg>
      <pc:sldChg chg="del">
        <pc:chgData name="Stalin Jacob Wilson Packia Dhas" userId="050d7d71-3621-4503-95e8-1c9a9d962492" providerId="ADAL" clId="{ECE44097-8106-44FB-9CD3-30A244AA034C}" dt="2025-06-24T00:01:03.380" v="135" actId="47"/>
        <pc:sldMkLst>
          <pc:docMk/>
          <pc:sldMk cId="0" sldId="369"/>
        </pc:sldMkLst>
      </pc:sldChg>
      <pc:sldChg chg="del">
        <pc:chgData name="Stalin Jacob Wilson Packia Dhas" userId="050d7d71-3621-4503-95e8-1c9a9d962492" providerId="ADAL" clId="{ECE44097-8106-44FB-9CD3-30A244AA034C}" dt="2025-06-24T00:01:03.581" v="136" actId="47"/>
        <pc:sldMkLst>
          <pc:docMk/>
          <pc:sldMk cId="0" sldId="370"/>
        </pc:sldMkLst>
      </pc:sldChg>
      <pc:sldChg chg="del">
        <pc:chgData name="Stalin Jacob Wilson Packia Dhas" userId="050d7d71-3621-4503-95e8-1c9a9d962492" providerId="ADAL" clId="{ECE44097-8106-44FB-9CD3-30A244AA034C}" dt="2025-06-24T00:01:04.062" v="137" actId="47"/>
        <pc:sldMkLst>
          <pc:docMk/>
          <pc:sldMk cId="0" sldId="371"/>
        </pc:sldMkLst>
      </pc:sldChg>
      <pc:sldChg chg="del">
        <pc:chgData name="Stalin Jacob Wilson Packia Dhas" userId="050d7d71-3621-4503-95e8-1c9a9d962492" providerId="ADAL" clId="{ECE44097-8106-44FB-9CD3-30A244AA034C}" dt="2025-06-24T00:01:04.284" v="138" actId="47"/>
        <pc:sldMkLst>
          <pc:docMk/>
          <pc:sldMk cId="0" sldId="372"/>
        </pc:sldMkLst>
      </pc:sldChg>
      <pc:sldChg chg="del">
        <pc:chgData name="Stalin Jacob Wilson Packia Dhas" userId="050d7d71-3621-4503-95e8-1c9a9d962492" providerId="ADAL" clId="{ECE44097-8106-44FB-9CD3-30A244AA034C}" dt="2025-06-24T00:01:04.512" v="139" actId="47"/>
        <pc:sldMkLst>
          <pc:docMk/>
          <pc:sldMk cId="0" sldId="373"/>
        </pc:sldMkLst>
      </pc:sldChg>
      <pc:sldChg chg="del">
        <pc:chgData name="Stalin Jacob Wilson Packia Dhas" userId="050d7d71-3621-4503-95e8-1c9a9d962492" providerId="ADAL" clId="{ECE44097-8106-44FB-9CD3-30A244AA034C}" dt="2025-06-24T00:01:04.745" v="140" actId="47"/>
        <pc:sldMkLst>
          <pc:docMk/>
          <pc:sldMk cId="0" sldId="374"/>
        </pc:sldMkLst>
      </pc:sldChg>
      <pc:sldChg chg="del">
        <pc:chgData name="Stalin Jacob Wilson Packia Dhas" userId="050d7d71-3621-4503-95e8-1c9a9d962492" providerId="ADAL" clId="{ECE44097-8106-44FB-9CD3-30A244AA034C}" dt="2025-06-24T00:01:05.230" v="141" actId="47"/>
        <pc:sldMkLst>
          <pc:docMk/>
          <pc:sldMk cId="0" sldId="375"/>
        </pc:sldMkLst>
      </pc:sldChg>
      <pc:sldChg chg="del">
        <pc:chgData name="Stalin Jacob Wilson Packia Dhas" userId="050d7d71-3621-4503-95e8-1c9a9d962492" providerId="ADAL" clId="{ECE44097-8106-44FB-9CD3-30A244AA034C}" dt="2025-06-24T00:01:05.471" v="142" actId="47"/>
        <pc:sldMkLst>
          <pc:docMk/>
          <pc:sldMk cId="0" sldId="376"/>
        </pc:sldMkLst>
      </pc:sldChg>
      <pc:sldChg chg="del">
        <pc:chgData name="Stalin Jacob Wilson Packia Dhas" userId="050d7d71-3621-4503-95e8-1c9a9d962492" providerId="ADAL" clId="{ECE44097-8106-44FB-9CD3-30A244AA034C}" dt="2025-06-24T00:01:06.017" v="143" actId="47"/>
        <pc:sldMkLst>
          <pc:docMk/>
          <pc:sldMk cId="0" sldId="377"/>
        </pc:sldMkLst>
      </pc:sldChg>
      <pc:sldChg chg="del">
        <pc:chgData name="Stalin Jacob Wilson Packia Dhas" userId="050d7d71-3621-4503-95e8-1c9a9d962492" providerId="ADAL" clId="{ECE44097-8106-44FB-9CD3-30A244AA034C}" dt="2025-06-24T00:01:06.412" v="144" actId="47"/>
        <pc:sldMkLst>
          <pc:docMk/>
          <pc:sldMk cId="0" sldId="378"/>
        </pc:sldMkLst>
      </pc:sldChg>
      <pc:sldChg chg="del">
        <pc:chgData name="Stalin Jacob Wilson Packia Dhas" userId="050d7d71-3621-4503-95e8-1c9a9d962492" providerId="ADAL" clId="{ECE44097-8106-44FB-9CD3-30A244AA034C}" dt="2025-06-24T00:01:06.830" v="145" actId="47"/>
        <pc:sldMkLst>
          <pc:docMk/>
          <pc:sldMk cId="0" sldId="379"/>
        </pc:sldMkLst>
      </pc:sldChg>
      <pc:sldChg chg="del">
        <pc:chgData name="Stalin Jacob Wilson Packia Dhas" userId="050d7d71-3621-4503-95e8-1c9a9d962492" providerId="ADAL" clId="{ECE44097-8106-44FB-9CD3-30A244AA034C}" dt="2025-06-24T00:01:07.131" v="146" actId="47"/>
        <pc:sldMkLst>
          <pc:docMk/>
          <pc:sldMk cId="0" sldId="380"/>
        </pc:sldMkLst>
      </pc:sldChg>
      <pc:sldChg chg="del">
        <pc:chgData name="Stalin Jacob Wilson Packia Dhas" userId="050d7d71-3621-4503-95e8-1c9a9d962492" providerId="ADAL" clId="{ECE44097-8106-44FB-9CD3-30A244AA034C}" dt="2025-06-24T00:01:07.383" v="147" actId="47"/>
        <pc:sldMkLst>
          <pc:docMk/>
          <pc:sldMk cId="0" sldId="381"/>
        </pc:sldMkLst>
      </pc:sldChg>
      <pc:sldChg chg="del">
        <pc:chgData name="Stalin Jacob Wilson Packia Dhas" userId="050d7d71-3621-4503-95e8-1c9a9d962492" providerId="ADAL" clId="{ECE44097-8106-44FB-9CD3-30A244AA034C}" dt="2025-06-24T00:01:07.596" v="148" actId="47"/>
        <pc:sldMkLst>
          <pc:docMk/>
          <pc:sldMk cId="0" sldId="382"/>
        </pc:sldMkLst>
      </pc:sldChg>
      <pc:sldChg chg="del">
        <pc:chgData name="Stalin Jacob Wilson Packia Dhas" userId="050d7d71-3621-4503-95e8-1c9a9d962492" providerId="ADAL" clId="{ECE44097-8106-44FB-9CD3-30A244AA034C}" dt="2025-06-24T00:01:08.547" v="149" actId="47"/>
        <pc:sldMkLst>
          <pc:docMk/>
          <pc:sldMk cId="0" sldId="383"/>
        </pc:sldMkLst>
      </pc:sldChg>
      <pc:sldChg chg="del">
        <pc:chgData name="Stalin Jacob Wilson Packia Dhas" userId="050d7d71-3621-4503-95e8-1c9a9d962492" providerId="ADAL" clId="{ECE44097-8106-44FB-9CD3-30A244AA034C}" dt="2025-06-24T00:01:08.780" v="150" actId="47"/>
        <pc:sldMkLst>
          <pc:docMk/>
          <pc:sldMk cId="0" sldId="384"/>
        </pc:sldMkLst>
      </pc:sldChg>
      <pc:sldChg chg="del">
        <pc:chgData name="Stalin Jacob Wilson Packia Dhas" userId="050d7d71-3621-4503-95e8-1c9a9d962492" providerId="ADAL" clId="{ECE44097-8106-44FB-9CD3-30A244AA034C}" dt="2025-06-24T00:01:09.231" v="151" actId="47"/>
        <pc:sldMkLst>
          <pc:docMk/>
          <pc:sldMk cId="0" sldId="385"/>
        </pc:sldMkLst>
      </pc:sldChg>
      <pc:sldChg chg="del">
        <pc:chgData name="Stalin Jacob Wilson Packia Dhas" userId="050d7d71-3621-4503-95e8-1c9a9d962492" providerId="ADAL" clId="{ECE44097-8106-44FB-9CD3-30A244AA034C}" dt="2025-06-24T00:01:10.036" v="152" actId="47"/>
        <pc:sldMkLst>
          <pc:docMk/>
          <pc:sldMk cId="0" sldId="405"/>
        </pc:sldMkLst>
      </pc:sldChg>
      <pc:sldChg chg="del">
        <pc:chgData name="Stalin Jacob Wilson Packia Dhas" userId="050d7d71-3621-4503-95e8-1c9a9d962492" providerId="ADAL" clId="{ECE44097-8106-44FB-9CD3-30A244AA034C}" dt="2025-06-24T00:01:10.364" v="153" actId="47"/>
        <pc:sldMkLst>
          <pc:docMk/>
          <pc:sldMk cId="0" sldId="406"/>
        </pc:sldMkLst>
      </pc:sldChg>
      <pc:sldChg chg="del">
        <pc:chgData name="Stalin Jacob Wilson Packia Dhas" userId="050d7d71-3621-4503-95e8-1c9a9d962492" providerId="ADAL" clId="{ECE44097-8106-44FB-9CD3-30A244AA034C}" dt="2025-06-24T00:01:11.266" v="154" actId="47"/>
        <pc:sldMkLst>
          <pc:docMk/>
          <pc:sldMk cId="0" sldId="407"/>
        </pc:sldMkLst>
      </pc:sldChg>
      <pc:sldChg chg="modSp">
        <pc:chgData name="Stalin Jacob Wilson Packia Dhas" userId="050d7d71-3621-4503-95e8-1c9a9d962492" providerId="ADAL" clId="{ECE44097-8106-44FB-9CD3-30A244AA034C}" dt="2025-06-24T05:13:58.859" v="441"/>
        <pc:sldMkLst>
          <pc:docMk/>
          <pc:sldMk cId="3119007398" sldId="719"/>
        </pc:sldMkLst>
        <pc:spChg chg="mod">
          <ac:chgData name="Stalin Jacob Wilson Packia Dhas" userId="050d7d71-3621-4503-95e8-1c9a9d962492" providerId="ADAL" clId="{ECE44097-8106-44FB-9CD3-30A244AA034C}" dt="2025-06-24T05:13:58.859" v="441"/>
          <ac:spMkLst>
            <pc:docMk/>
            <pc:sldMk cId="3119007398" sldId="719"/>
            <ac:spMk id="6" creationId="{32FAECD2-AEF9-E0BD-7C77-6008C9287772}"/>
          </ac:spMkLst>
        </pc:spChg>
      </pc:sldChg>
      <pc:sldChg chg="modSp add del mod ord">
        <pc:chgData name="Stalin Jacob Wilson Packia Dhas" userId="050d7d71-3621-4503-95e8-1c9a9d962492" providerId="ADAL" clId="{ECE44097-8106-44FB-9CD3-30A244AA034C}" dt="2025-06-24T05:22:30.589" v="464" actId="207"/>
        <pc:sldMkLst>
          <pc:docMk/>
          <pc:sldMk cId="2304571977" sldId="770"/>
        </pc:sldMkLst>
        <pc:spChg chg="mod">
          <ac:chgData name="Stalin Jacob Wilson Packia Dhas" userId="050d7d71-3621-4503-95e8-1c9a9d962492" providerId="ADAL" clId="{ECE44097-8106-44FB-9CD3-30A244AA034C}" dt="2025-06-24T05:22:30.589" v="464" actId="207"/>
          <ac:spMkLst>
            <pc:docMk/>
            <pc:sldMk cId="2304571977" sldId="770"/>
            <ac:spMk id="2" creationId="{599D6D5D-84A5-2599-8C62-A39AD58B7439}"/>
          </ac:spMkLst>
        </pc:spChg>
        <pc:spChg chg="mod">
          <ac:chgData name="Stalin Jacob Wilson Packia Dhas" userId="050d7d71-3621-4503-95e8-1c9a9d962492" providerId="ADAL" clId="{ECE44097-8106-44FB-9CD3-30A244AA034C}" dt="2025-06-24T05:22:18.765" v="462" actId="1076"/>
          <ac:spMkLst>
            <pc:docMk/>
            <pc:sldMk cId="2304571977" sldId="770"/>
            <ac:spMk id="7" creationId="{B247BDBD-0B9F-BE85-20A3-8D20E13BBC12}"/>
          </ac:spMkLst>
        </pc:spChg>
      </pc:sldChg>
      <pc:sldChg chg="add del">
        <pc:chgData name="Stalin Jacob Wilson Packia Dhas" userId="050d7d71-3621-4503-95e8-1c9a9d962492" providerId="ADAL" clId="{ECE44097-8106-44FB-9CD3-30A244AA034C}" dt="2025-06-23T23:59:15.551" v="5" actId="47"/>
        <pc:sldMkLst>
          <pc:docMk/>
          <pc:sldMk cId="0" sldId="771"/>
        </pc:sldMkLst>
      </pc:sldChg>
      <pc:sldChg chg="add del">
        <pc:chgData name="Stalin Jacob Wilson Packia Dhas" userId="050d7d71-3621-4503-95e8-1c9a9d962492" providerId="ADAL" clId="{ECE44097-8106-44FB-9CD3-30A244AA034C}" dt="2025-06-24T00:00:19.901" v="54" actId="47"/>
        <pc:sldMkLst>
          <pc:docMk/>
          <pc:sldMk cId="0" sldId="772"/>
        </pc:sldMkLst>
      </pc:sldChg>
      <pc:sldChg chg="add del">
        <pc:chgData name="Stalin Jacob Wilson Packia Dhas" userId="050d7d71-3621-4503-95e8-1c9a9d962492" providerId="ADAL" clId="{ECE44097-8106-44FB-9CD3-30A244AA034C}" dt="2025-06-24T00:00:20.067" v="55" actId="47"/>
        <pc:sldMkLst>
          <pc:docMk/>
          <pc:sldMk cId="0" sldId="773"/>
        </pc:sldMkLst>
      </pc:sldChg>
      <pc:sldChg chg="add del">
        <pc:chgData name="Stalin Jacob Wilson Packia Dhas" userId="050d7d71-3621-4503-95e8-1c9a9d962492" providerId="ADAL" clId="{ECE44097-8106-44FB-9CD3-30A244AA034C}" dt="2025-06-24T00:00:20.219" v="56" actId="47"/>
        <pc:sldMkLst>
          <pc:docMk/>
          <pc:sldMk cId="0" sldId="774"/>
        </pc:sldMkLst>
      </pc:sldChg>
      <pc:sldChg chg="add del">
        <pc:chgData name="Stalin Jacob Wilson Packia Dhas" userId="050d7d71-3621-4503-95e8-1c9a9d962492" providerId="ADAL" clId="{ECE44097-8106-44FB-9CD3-30A244AA034C}" dt="2025-06-24T00:00:21.687" v="58" actId="47"/>
        <pc:sldMkLst>
          <pc:docMk/>
          <pc:sldMk cId="0" sldId="775"/>
        </pc:sldMkLst>
      </pc:sldChg>
      <pc:sldChg chg="add del">
        <pc:chgData name="Stalin Jacob Wilson Packia Dhas" userId="050d7d71-3621-4503-95e8-1c9a9d962492" providerId="ADAL" clId="{ECE44097-8106-44FB-9CD3-30A244AA034C}" dt="2025-06-24T00:00:21.882" v="59" actId="47"/>
        <pc:sldMkLst>
          <pc:docMk/>
          <pc:sldMk cId="0" sldId="776"/>
        </pc:sldMkLst>
      </pc:sldChg>
      <pc:sldChg chg="add del">
        <pc:chgData name="Stalin Jacob Wilson Packia Dhas" userId="050d7d71-3621-4503-95e8-1c9a9d962492" providerId="ADAL" clId="{ECE44097-8106-44FB-9CD3-30A244AA034C}" dt="2025-06-24T00:00:22.069" v="60" actId="47"/>
        <pc:sldMkLst>
          <pc:docMk/>
          <pc:sldMk cId="0" sldId="777"/>
        </pc:sldMkLst>
      </pc:sldChg>
      <pc:sldChg chg="add del">
        <pc:chgData name="Stalin Jacob Wilson Packia Dhas" userId="050d7d71-3621-4503-95e8-1c9a9d962492" providerId="ADAL" clId="{ECE44097-8106-44FB-9CD3-30A244AA034C}" dt="2025-06-24T00:00:22.201" v="61" actId="47"/>
        <pc:sldMkLst>
          <pc:docMk/>
          <pc:sldMk cId="0" sldId="778"/>
        </pc:sldMkLst>
      </pc:sldChg>
      <pc:sldChg chg="add del">
        <pc:chgData name="Stalin Jacob Wilson Packia Dhas" userId="050d7d71-3621-4503-95e8-1c9a9d962492" providerId="ADAL" clId="{ECE44097-8106-44FB-9CD3-30A244AA034C}" dt="2025-06-24T00:00:22.404" v="62" actId="47"/>
        <pc:sldMkLst>
          <pc:docMk/>
          <pc:sldMk cId="0" sldId="779"/>
        </pc:sldMkLst>
      </pc:sldChg>
      <pc:sldChg chg="add del">
        <pc:chgData name="Stalin Jacob Wilson Packia Dhas" userId="050d7d71-3621-4503-95e8-1c9a9d962492" providerId="ADAL" clId="{ECE44097-8106-44FB-9CD3-30A244AA034C}" dt="2025-06-24T00:00:23.003" v="63" actId="47"/>
        <pc:sldMkLst>
          <pc:docMk/>
          <pc:sldMk cId="0" sldId="780"/>
        </pc:sldMkLst>
      </pc:sldChg>
      <pc:sldChg chg="add del">
        <pc:chgData name="Stalin Jacob Wilson Packia Dhas" userId="050d7d71-3621-4503-95e8-1c9a9d962492" providerId="ADAL" clId="{ECE44097-8106-44FB-9CD3-30A244AA034C}" dt="2025-06-24T00:00:23.187" v="64" actId="47"/>
        <pc:sldMkLst>
          <pc:docMk/>
          <pc:sldMk cId="0" sldId="781"/>
        </pc:sldMkLst>
      </pc:sldChg>
      <pc:sldChg chg="add del">
        <pc:chgData name="Stalin Jacob Wilson Packia Dhas" userId="050d7d71-3621-4503-95e8-1c9a9d962492" providerId="ADAL" clId="{ECE44097-8106-44FB-9CD3-30A244AA034C}" dt="2025-06-24T00:00:23.352" v="65" actId="47"/>
        <pc:sldMkLst>
          <pc:docMk/>
          <pc:sldMk cId="0" sldId="782"/>
        </pc:sldMkLst>
      </pc:sldChg>
      <pc:sldChg chg="add del">
        <pc:chgData name="Stalin Jacob Wilson Packia Dhas" userId="050d7d71-3621-4503-95e8-1c9a9d962492" providerId="ADAL" clId="{ECE44097-8106-44FB-9CD3-30A244AA034C}" dt="2025-06-24T00:00:23.818" v="66" actId="47"/>
        <pc:sldMkLst>
          <pc:docMk/>
          <pc:sldMk cId="0" sldId="783"/>
        </pc:sldMkLst>
      </pc:sldChg>
      <pc:sldChg chg="add del">
        <pc:chgData name="Stalin Jacob Wilson Packia Dhas" userId="050d7d71-3621-4503-95e8-1c9a9d962492" providerId="ADAL" clId="{ECE44097-8106-44FB-9CD3-30A244AA034C}" dt="2025-06-24T00:00:24.186" v="67" actId="47"/>
        <pc:sldMkLst>
          <pc:docMk/>
          <pc:sldMk cId="0" sldId="784"/>
        </pc:sldMkLst>
      </pc:sldChg>
      <pc:sldChg chg="add del">
        <pc:chgData name="Stalin Jacob Wilson Packia Dhas" userId="050d7d71-3621-4503-95e8-1c9a9d962492" providerId="ADAL" clId="{ECE44097-8106-44FB-9CD3-30A244AA034C}" dt="2025-06-24T00:00:24.537" v="68" actId="47"/>
        <pc:sldMkLst>
          <pc:docMk/>
          <pc:sldMk cId="0" sldId="785"/>
        </pc:sldMkLst>
      </pc:sldChg>
      <pc:sldChg chg="add del">
        <pc:chgData name="Stalin Jacob Wilson Packia Dhas" userId="050d7d71-3621-4503-95e8-1c9a9d962492" providerId="ADAL" clId="{ECE44097-8106-44FB-9CD3-30A244AA034C}" dt="2025-06-24T00:00:25.223" v="69" actId="47"/>
        <pc:sldMkLst>
          <pc:docMk/>
          <pc:sldMk cId="0" sldId="786"/>
        </pc:sldMkLst>
      </pc:sldChg>
      <pc:sldChg chg="add del">
        <pc:chgData name="Stalin Jacob Wilson Packia Dhas" userId="050d7d71-3621-4503-95e8-1c9a9d962492" providerId="ADAL" clId="{ECE44097-8106-44FB-9CD3-30A244AA034C}" dt="2025-06-24T00:00:25.704" v="70" actId="47"/>
        <pc:sldMkLst>
          <pc:docMk/>
          <pc:sldMk cId="0" sldId="787"/>
        </pc:sldMkLst>
      </pc:sldChg>
      <pc:sldChg chg="add del">
        <pc:chgData name="Stalin Jacob Wilson Packia Dhas" userId="050d7d71-3621-4503-95e8-1c9a9d962492" providerId="ADAL" clId="{ECE44097-8106-44FB-9CD3-30A244AA034C}" dt="2025-06-24T00:00:26.186" v="71" actId="47"/>
        <pc:sldMkLst>
          <pc:docMk/>
          <pc:sldMk cId="0" sldId="788"/>
        </pc:sldMkLst>
      </pc:sldChg>
      <pc:sldChg chg="modSp add mod">
        <pc:chgData name="Stalin Jacob Wilson Packia Dhas" userId="050d7d71-3621-4503-95e8-1c9a9d962492" providerId="ADAL" clId="{ECE44097-8106-44FB-9CD3-30A244AA034C}" dt="2025-06-24T05:23:11.262" v="466" actId="113"/>
        <pc:sldMkLst>
          <pc:docMk/>
          <pc:sldMk cId="0" sldId="789"/>
        </pc:sldMkLst>
        <pc:spChg chg="mod">
          <ac:chgData name="Stalin Jacob Wilson Packia Dhas" userId="050d7d71-3621-4503-95e8-1c9a9d962492" providerId="ADAL" clId="{ECE44097-8106-44FB-9CD3-30A244AA034C}" dt="2025-06-24T00:01:46.492" v="157" actId="207"/>
          <ac:spMkLst>
            <pc:docMk/>
            <pc:sldMk cId="0" sldId="789"/>
            <ac:spMk id="45058" creationId="{00000000-0000-0000-0000-000000000000}"/>
          </ac:spMkLst>
        </pc:spChg>
        <pc:spChg chg="mod">
          <ac:chgData name="Stalin Jacob Wilson Packia Dhas" userId="050d7d71-3621-4503-95e8-1c9a9d962492" providerId="ADAL" clId="{ECE44097-8106-44FB-9CD3-30A244AA034C}" dt="2025-06-24T05:23:11.262" v="466" actId="113"/>
          <ac:spMkLst>
            <pc:docMk/>
            <pc:sldMk cId="0" sldId="789"/>
            <ac:spMk id="45059" creationId="{00000000-0000-0000-0000-000000000000}"/>
          </ac:spMkLst>
        </pc:spChg>
      </pc:sldChg>
      <pc:sldChg chg="addSp modSp add mod">
        <pc:chgData name="Stalin Jacob Wilson Packia Dhas" userId="050d7d71-3621-4503-95e8-1c9a9d962492" providerId="ADAL" clId="{ECE44097-8106-44FB-9CD3-30A244AA034C}" dt="2025-06-24T05:29:03.264" v="501" actId="20577"/>
        <pc:sldMkLst>
          <pc:docMk/>
          <pc:sldMk cId="0" sldId="790"/>
        </pc:sldMkLst>
        <pc:spChg chg="add">
          <ac:chgData name="Stalin Jacob Wilson Packia Dhas" userId="050d7d71-3621-4503-95e8-1c9a9d962492" providerId="ADAL" clId="{ECE44097-8106-44FB-9CD3-30A244AA034C}" dt="2025-06-24T05:26:19.250" v="467"/>
          <ac:spMkLst>
            <pc:docMk/>
            <pc:sldMk cId="0" sldId="790"/>
            <ac:spMk id="2" creationId="{C4E87D30-506E-6575-21D0-14E7773596B8}"/>
          </ac:spMkLst>
        </pc:spChg>
        <pc:spChg chg="mod">
          <ac:chgData name="Stalin Jacob Wilson Packia Dhas" userId="050d7d71-3621-4503-95e8-1c9a9d962492" providerId="ADAL" clId="{ECE44097-8106-44FB-9CD3-30A244AA034C}" dt="2025-06-24T00:02:05.216" v="161" actId="207"/>
          <ac:spMkLst>
            <pc:docMk/>
            <pc:sldMk cId="0" sldId="790"/>
            <ac:spMk id="46082" creationId="{00000000-0000-0000-0000-000000000000}"/>
          </ac:spMkLst>
        </pc:spChg>
        <pc:spChg chg="mod">
          <ac:chgData name="Stalin Jacob Wilson Packia Dhas" userId="050d7d71-3621-4503-95e8-1c9a9d962492" providerId="ADAL" clId="{ECE44097-8106-44FB-9CD3-30A244AA034C}" dt="2025-06-24T05:29:03.264" v="501" actId="20577"/>
          <ac:spMkLst>
            <pc:docMk/>
            <pc:sldMk cId="0" sldId="790"/>
            <ac:spMk id="46083" creationId="{00000000-0000-0000-0000-000000000000}"/>
          </ac:spMkLst>
        </pc:spChg>
      </pc:sldChg>
      <pc:sldChg chg="modSp add mod">
        <pc:chgData name="Stalin Jacob Wilson Packia Dhas" userId="050d7d71-3621-4503-95e8-1c9a9d962492" providerId="ADAL" clId="{ECE44097-8106-44FB-9CD3-30A244AA034C}" dt="2025-06-24T05:30:23.869" v="504" actId="5793"/>
        <pc:sldMkLst>
          <pc:docMk/>
          <pc:sldMk cId="0" sldId="791"/>
        </pc:sldMkLst>
        <pc:spChg chg="mod">
          <ac:chgData name="Stalin Jacob Wilson Packia Dhas" userId="050d7d71-3621-4503-95e8-1c9a9d962492" providerId="ADAL" clId="{ECE44097-8106-44FB-9CD3-30A244AA034C}" dt="2025-06-24T00:02:30.985" v="167" actId="207"/>
          <ac:spMkLst>
            <pc:docMk/>
            <pc:sldMk cId="0" sldId="791"/>
            <ac:spMk id="47106" creationId="{00000000-0000-0000-0000-000000000000}"/>
          </ac:spMkLst>
        </pc:spChg>
        <pc:spChg chg="mod">
          <ac:chgData name="Stalin Jacob Wilson Packia Dhas" userId="050d7d71-3621-4503-95e8-1c9a9d962492" providerId="ADAL" clId="{ECE44097-8106-44FB-9CD3-30A244AA034C}" dt="2025-06-24T05:30:23.869" v="504" actId="5793"/>
          <ac:spMkLst>
            <pc:docMk/>
            <pc:sldMk cId="0" sldId="791"/>
            <ac:spMk id="47107" creationId="{00000000-0000-0000-0000-000000000000}"/>
          </ac:spMkLst>
        </pc:spChg>
      </pc:sldChg>
      <pc:sldChg chg="addSp modSp add mod">
        <pc:chgData name="Stalin Jacob Wilson Packia Dhas" userId="050d7d71-3621-4503-95e8-1c9a9d962492" providerId="ADAL" clId="{ECE44097-8106-44FB-9CD3-30A244AA034C}" dt="2025-06-24T05:31:50.553" v="512"/>
        <pc:sldMkLst>
          <pc:docMk/>
          <pc:sldMk cId="0" sldId="792"/>
        </pc:sldMkLst>
        <pc:spChg chg="add">
          <ac:chgData name="Stalin Jacob Wilson Packia Dhas" userId="050d7d71-3621-4503-95e8-1c9a9d962492" providerId="ADAL" clId="{ECE44097-8106-44FB-9CD3-30A244AA034C}" dt="2025-06-24T05:31:25.345" v="505"/>
          <ac:spMkLst>
            <pc:docMk/>
            <pc:sldMk cId="0" sldId="792"/>
            <ac:spMk id="2" creationId="{CF3317AF-5513-EC70-5F76-ED2848A31B3D}"/>
          </ac:spMkLst>
        </pc:spChg>
        <pc:spChg chg="add">
          <ac:chgData name="Stalin Jacob Wilson Packia Dhas" userId="050d7d71-3621-4503-95e8-1c9a9d962492" providerId="ADAL" clId="{ECE44097-8106-44FB-9CD3-30A244AA034C}" dt="2025-06-24T05:31:37.626" v="508"/>
          <ac:spMkLst>
            <pc:docMk/>
            <pc:sldMk cId="0" sldId="792"/>
            <ac:spMk id="3" creationId="{E12E8E41-0D17-C20F-6F16-26F59AB14E1C}"/>
          </ac:spMkLst>
        </pc:spChg>
        <pc:spChg chg="add">
          <ac:chgData name="Stalin Jacob Wilson Packia Dhas" userId="050d7d71-3621-4503-95e8-1c9a9d962492" providerId="ADAL" clId="{ECE44097-8106-44FB-9CD3-30A244AA034C}" dt="2025-06-24T05:31:45.743" v="511"/>
          <ac:spMkLst>
            <pc:docMk/>
            <pc:sldMk cId="0" sldId="792"/>
            <ac:spMk id="4" creationId="{B2CA8DD0-D56D-1D4F-1CC0-A6434F293095}"/>
          </ac:spMkLst>
        </pc:spChg>
        <pc:spChg chg="add">
          <ac:chgData name="Stalin Jacob Wilson Packia Dhas" userId="050d7d71-3621-4503-95e8-1c9a9d962492" providerId="ADAL" clId="{ECE44097-8106-44FB-9CD3-30A244AA034C}" dt="2025-06-24T05:31:50.553" v="512"/>
          <ac:spMkLst>
            <pc:docMk/>
            <pc:sldMk cId="0" sldId="792"/>
            <ac:spMk id="5" creationId="{F4A6131A-BBE5-E4F5-B334-3E06831CFCA0}"/>
          </ac:spMkLst>
        </pc:spChg>
        <pc:spChg chg="mod">
          <ac:chgData name="Stalin Jacob Wilson Packia Dhas" userId="050d7d71-3621-4503-95e8-1c9a9d962492" providerId="ADAL" clId="{ECE44097-8106-44FB-9CD3-30A244AA034C}" dt="2025-06-24T00:02:38.820" v="168" actId="207"/>
          <ac:spMkLst>
            <pc:docMk/>
            <pc:sldMk cId="0" sldId="792"/>
            <ac:spMk id="48130" creationId="{00000000-0000-0000-0000-000000000000}"/>
          </ac:spMkLst>
        </pc:spChg>
        <pc:spChg chg="mod">
          <ac:chgData name="Stalin Jacob Wilson Packia Dhas" userId="050d7d71-3621-4503-95e8-1c9a9d962492" providerId="ADAL" clId="{ECE44097-8106-44FB-9CD3-30A244AA034C}" dt="2025-06-24T05:31:41.641" v="510" actId="20577"/>
          <ac:spMkLst>
            <pc:docMk/>
            <pc:sldMk cId="0" sldId="792"/>
            <ac:spMk id="48131" creationId="{00000000-0000-0000-0000-000000000000}"/>
          </ac:spMkLst>
        </pc:spChg>
      </pc:sldChg>
      <pc:sldChg chg="addSp modSp add mod">
        <pc:chgData name="Stalin Jacob Wilson Packia Dhas" userId="050d7d71-3621-4503-95e8-1c9a9d962492" providerId="ADAL" clId="{ECE44097-8106-44FB-9CD3-30A244AA034C}" dt="2025-06-24T05:34:23.714" v="528" actId="113"/>
        <pc:sldMkLst>
          <pc:docMk/>
          <pc:sldMk cId="0" sldId="793"/>
        </pc:sldMkLst>
        <pc:spChg chg="add">
          <ac:chgData name="Stalin Jacob Wilson Packia Dhas" userId="050d7d71-3621-4503-95e8-1c9a9d962492" providerId="ADAL" clId="{ECE44097-8106-44FB-9CD3-30A244AA034C}" dt="2025-06-24T05:33:11.038" v="513"/>
          <ac:spMkLst>
            <pc:docMk/>
            <pc:sldMk cId="0" sldId="793"/>
            <ac:spMk id="2" creationId="{60FFE5B5-42B7-00BA-ADEA-C0673C044357}"/>
          </ac:spMkLst>
        </pc:spChg>
        <pc:spChg chg="mod">
          <ac:chgData name="Stalin Jacob Wilson Packia Dhas" userId="050d7d71-3621-4503-95e8-1c9a9d962492" providerId="ADAL" clId="{ECE44097-8106-44FB-9CD3-30A244AA034C}" dt="2025-06-24T00:02:46.255" v="169" actId="207"/>
          <ac:spMkLst>
            <pc:docMk/>
            <pc:sldMk cId="0" sldId="793"/>
            <ac:spMk id="49154" creationId="{00000000-0000-0000-0000-000000000000}"/>
          </ac:spMkLst>
        </pc:spChg>
        <pc:spChg chg="mod">
          <ac:chgData name="Stalin Jacob Wilson Packia Dhas" userId="050d7d71-3621-4503-95e8-1c9a9d962492" providerId="ADAL" clId="{ECE44097-8106-44FB-9CD3-30A244AA034C}" dt="2025-06-24T05:34:23.714" v="528" actId="113"/>
          <ac:spMkLst>
            <pc:docMk/>
            <pc:sldMk cId="0" sldId="793"/>
            <ac:spMk id="49155" creationId="{00000000-0000-0000-0000-000000000000}"/>
          </ac:spMkLst>
        </pc:spChg>
      </pc:sldChg>
      <pc:sldChg chg="addSp modSp add mod">
        <pc:chgData name="Stalin Jacob Wilson Packia Dhas" userId="050d7d71-3621-4503-95e8-1c9a9d962492" providerId="ADAL" clId="{ECE44097-8106-44FB-9CD3-30A244AA034C}" dt="2025-06-24T05:36:27.257" v="543" actId="113"/>
        <pc:sldMkLst>
          <pc:docMk/>
          <pc:sldMk cId="0" sldId="794"/>
        </pc:sldMkLst>
        <pc:spChg chg="add">
          <ac:chgData name="Stalin Jacob Wilson Packia Dhas" userId="050d7d71-3621-4503-95e8-1c9a9d962492" providerId="ADAL" clId="{ECE44097-8106-44FB-9CD3-30A244AA034C}" dt="2025-06-24T05:35:07.740" v="529"/>
          <ac:spMkLst>
            <pc:docMk/>
            <pc:sldMk cId="0" sldId="794"/>
            <ac:spMk id="2" creationId="{5B350CF3-C6FA-768A-838E-4151EBC38B0C}"/>
          </ac:spMkLst>
        </pc:spChg>
        <pc:spChg chg="mod">
          <ac:chgData name="Stalin Jacob Wilson Packia Dhas" userId="050d7d71-3621-4503-95e8-1c9a9d962492" providerId="ADAL" clId="{ECE44097-8106-44FB-9CD3-30A244AA034C}" dt="2025-06-24T00:03:04.261" v="173" actId="207"/>
          <ac:spMkLst>
            <pc:docMk/>
            <pc:sldMk cId="0" sldId="794"/>
            <ac:spMk id="50178" creationId="{00000000-0000-0000-0000-000000000000}"/>
          </ac:spMkLst>
        </pc:spChg>
        <pc:spChg chg="mod">
          <ac:chgData name="Stalin Jacob Wilson Packia Dhas" userId="050d7d71-3621-4503-95e8-1c9a9d962492" providerId="ADAL" clId="{ECE44097-8106-44FB-9CD3-30A244AA034C}" dt="2025-06-24T05:36:27.257" v="543" actId="113"/>
          <ac:spMkLst>
            <pc:docMk/>
            <pc:sldMk cId="0" sldId="794"/>
            <ac:spMk id="50179" creationId="{00000000-0000-0000-0000-000000000000}"/>
          </ac:spMkLst>
        </pc:spChg>
      </pc:sldChg>
      <pc:sldChg chg="modSp add mod">
        <pc:chgData name="Stalin Jacob Wilson Packia Dhas" userId="050d7d71-3621-4503-95e8-1c9a9d962492" providerId="ADAL" clId="{ECE44097-8106-44FB-9CD3-30A244AA034C}" dt="2025-06-24T05:38:02.497" v="546" actId="5793"/>
        <pc:sldMkLst>
          <pc:docMk/>
          <pc:sldMk cId="0" sldId="795"/>
        </pc:sldMkLst>
        <pc:spChg chg="mod">
          <ac:chgData name="Stalin Jacob Wilson Packia Dhas" userId="050d7d71-3621-4503-95e8-1c9a9d962492" providerId="ADAL" clId="{ECE44097-8106-44FB-9CD3-30A244AA034C}" dt="2025-06-24T00:03:22.032" v="178" actId="207"/>
          <ac:spMkLst>
            <pc:docMk/>
            <pc:sldMk cId="0" sldId="795"/>
            <ac:spMk id="51202" creationId="{00000000-0000-0000-0000-000000000000}"/>
          </ac:spMkLst>
        </pc:spChg>
        <pc:spChg chg="mod">
          <ac:chgData name="Stalin Jacob Wilson Packia Dhas" userId="050d7d71-3621-4503-95e8-1c9a9d962492" providerId="ADAL" clId="{ECE44097-8106-44FB-9CD3-30A244AA034C}" dt="2025-06-24T05:38:02.497" v="546" actId="5793"/>
          <ac:spMkLst>
            <pc:docMk/>
            <pc:sldMk cId="0" sldId="795"/>
            <ac:spMk id="51203" creationId="{00000000-0000-0000-0000-000000000000}"/>
          </ac:spMkLst>
        </pc:spChg>
      </pc:sldChg>
      <pc:sldChg chg="modSp add mod">
        <pc:chgData name="Stalin Jacob Wilson Packia Dhas" userId="050d7d71-3621-4503-95e8-1c9a9d962492" providerId="ADAL" clId="{ECE44097-8106-44FB-9CD3-30A244AA034C}" dt="2025-06-24T05:39:12.476" v="547"/>
        <pc:sldMkLst>
          <pc:docMk/>
          <pc:sldMk cId="0" sldId="796"/>
        </pc:sldMkLst>
        <pc:spChg chg="mod">
          <ac:chgData name="Stalin Jacob Wilson Packia Dhas" userId="050d7d71-3621-4503-95e8-1c9a9d962492" providerId="ADAL" clId="{ECE44097-8106-44FB-9CD3-30A244AA034C}" dt="2025-06-24T00:03:34.183" v="181" actId="207"/>
          <ac:spMkLst>
            <pc:docMk/>
            <pc:sldMk cId="0" sldId="796"/>
            <ac:spMk id="53250" creationId="{00000000-0000-0000-0000-000000000000}"/>
          </ac:spMkLst>
        </pc:spChg>
        <pc:spChg chg="mod">
          <ac:chgData name="Stalin Jacob Wilson Packia Dhas" userId="050d7d71-3621-4503-95e8-1c9a9d962492" providerId="ADAL" clId="{ECE44097-8106-44FB-9CD3-30A244AA034C}" dt="2025-06-24T05:39:12.476" v="547"/>
          <ac:spMkLst>
            <pc:docMk/>
            <pc:sldMk cId="0" sldId="796"/>
            <ac:spMk id="53251" creationId="{00000000-0000-0000-0000-000000000000}"/>
          </ac:spMkLst>
        </pc:spChg>
      </pc:sldChg>
      <pc:sldChg chg="addSp delSp modSp add mod">
        <pc:chgData name="Stalin Jacob Wilson Packia Dhas" userId="050d7d71-3621-4503-95e8-1c9a9d962492" providerId="ADAL" clId="{ECE44097-8106-44FB-9CD3-30A244AA034C}" dt="2025-06-24T05:41:54.263" v="572" actId="14100"/>
        <pc:sldMkLst>
          <pc:docMk/>
          <pc:sldMk cId="0" sldId="797"/>
        </pc:sldMkLst>
        <pc:spChg chg="add">
          <ac:chgData name="Stalin Jacob Wilson Packia Dhas" userId="050d7d71-3621-4503-95e8-1c9a9d962492" providerId="ADAL" clId="{ECE44097-8106-44FB-9CD3-30A244AA034C}" dt="2025-06-24T05:40:04.516" v="548"/>
          <ac:spMkLst>
            <pc:docMk/>
            <pc:sldMk cId="0" sldId="797"/>
            <ac:spMk id="2" creationId="{9E5AC89A-4979-F32A-0109-99C88407922C}"/>
          </ac:spMkLst>
        </pc:spChg>
        <pc:spChg chg="add mod">
          <ac:chgData name="Stalin Jacob Wilson Packia Dhas" userId="050d7d71-3621-4503-95e8-1c9a9d962492" providerId="ADAL" clId="{ECE44097-8106-44FB-9CD3-30A244AA034C}" dt="2025-06-24T05:41:34.915" v="567"/>
          <ac:spMkLst>
            <pc:docMk/>
            <pc:sldMk cId="0" sldId="797"/>
            <ac:spMk id="3" creationId="{CC5C7DAA-F6C6-688A-5416-221B3DAC54F0}"/>
          </ac:spMkLst>
        </pc:spChg>
        <pc:spChg chg="add mod">
          <ac:chgData name="Stalin Jacob Wilson Packia Dhas" userId="050d7d71-3621-4503-95e8-1c9a9d962492" providerId="ADAL" clId="{ECE44097-8106-44FB-9CD3-30A244AA034C}" dt="2025-06-24T05:41:54.263" v="572" actId="14100"/>
          <ac:spMkLst>
            <pc:docMk/>
            <pc:sldMk cId="0" sldId="797"/>
            <ac:spMk id="5" creationId="{EB136EA1-FB91-5CDE-0FCB-911B13508244}"/>
          </ac:spMkLst>
        </pc:spChg>
        <pc:spChg chg="mod">
          <ac:chgData name="Stalin Jacob Wilson Packia Dhas" userId="050d7d71-3621-4503-95e8-1c9a9d962492" providerId="ADAL" clId="{ECE44097-8106-44FB-9CD3-30A244AA034C}" dt="2025-06-24T00:03:44.377" v="184" actId="122"/>
          <ac:spMkLst>
            <pc:docMk/>
            <pc:sldMk cId="0" sldId="797"/>
            <ac:spMk id="54274" creationId="{00000000-0000-0000-0000-000000000000}"/>
          </ac:spMkLst>
        </pc:spChg>
        <pc:spChg chg="del mod">
          <ac:chgData name="Stalin Jacob Wilson Packia Dhas" userId="050d7d71-3621-4503-95e8-1c9a9d962492" providerId="ADAL" clId="{ECE44097-8106-44FB-9CD3-30A244AA034C}" dt="2025-06-24T05:40:07.479" v="550"/>
          <ac:spMkLst>
            <pc:docMk/>
            <pc:sldMk cId="0" sldId="797"/>
            <ac:spMk id="54275" creationId="{00000000-0000-0000-0000-000000000000}"/>
          </ac:spMkLst>
        </pc:spChg>
      </pc:sldChg>
      <pc:sldChg chg="modSp add mod">
        <pc:chgData name="Stalin Jacob Wilson Packia Dhas" userId="050d7d71-3621-4503-95e8-1c9a9d962492" providerId="ADAL" clId="{ECE44097-8106-44FB-9CD3-30A244AA034C}" dt="2025-06-24T05:43:52.960" v="621" actId="20577"/>
        <pc:sldMkLst>
          <pc:docMk/>
          <pc:sldMk cId="0" sldId="798"/>
        </pc:sldMkLst>
        <pc:spChg chg="mod">
          <ac:chgData name="Stalin Jacob Wilson Packia Dhas" userId="050d7d71-3621-4503-95e8-1c9a9d962492" providerId="ADAL" clId="{ECE44097-8106-44FB-9CD3-30A244AA034C}" dt="2025-06-24T00:04:02.758" v="189" actId="207"/>
          <ac:spMkLst>
            <pc:docMk/>
            <pc:sldMk cId="0" sldId="798"/>
            <ac:spMk id="57346" creationId="{00000000-0000-0000-0000-000000000000}"/>
          </ac:spMkLst>
        </pc:spChg>
        <pc:spChg chg="mod">
          <ac:chgData name="Stalin Jacob Wilson Packia Dhas" userId="050d7d71-3621-4503-95e8-1c9a9d962492" providerId="ADAL" clId="{ECE44097-8106-44FB-9CD3-30A244AA034C}" dt="2025-06-24T05:43:52.960" v="621" actId="20577"/>
          <ac:spMkLst>
            <pc:docMk/>
            <pc:sldMk cId="0" sldId="798"/>
            <ac:spMk id="57347" creationId="{00000000-0000-0000-0000-000000000000}"/>
          </ac:spMkLst>
        </pc:spChg>
      </pc:sldChg>
      <pc:sldChg chg="modSp add mod">
        <pc:chgData name="Stalin Jacob Wilson Packia Dhas" userId="050d7d71-3621-4503-95e8-1c9a9d962492" providerId="ADAL" clId="{ECE44097-8106-44FB-9CD3-30A244AA034C}" dt="2025-06-24T05:44:25.443" v="622"/>
        <pc:sldMkLst>
          <pc:docMk/>
          <pc:sldMk cId="0" sldId="799"/>
        </pc:sldMkLst>
        <pc:spChg chg="mod">
          <ac:chgData name="Stalin Jacob Wilson Packia Dhas" userId="050d7d71-3621-4503-95e8-1c9a9d962492" providerId="ADAL" clId="{ECE44097-8106-44FB-9CD3-30A244AA034C}" dt="2025-06-24T00:04:15.131" v="192" actId="207"/>
          <ac:spMkLst>
            <pc:docMk/>
            <pc:sldMk cId="0" sldId="799"/>
            <ac:spMk id="64514" creationId="{00000000-0000-0000-0000-000000000000}"/>
          </ac:spMkLst>
        </pc:spChg>
        <pc:spChg chg="mod">
          <ac:chgData name="Stalin Jacob Wilson Packia Dhas" userId="050d7d71-3621-4503-95e8-1c9a9d962492" providerId="ADAL" clId="{ECE44097-8106-44FB-9CD3-30A244AA034C}" dt="2025-06-24T05:44:25.443" v="622"/>
          <ac:spMkLst>
            <pc:docMk/>
            <pc:sldMk cId="0" sldId="799"/>
            <ac:spMk id="64515" creationId="{00000000-0000-0000-0000-000000000000}"/>
          </ac:spMkLst>
        </pc:spChg>
      </pc:sldChg>
      <pc:sldChg chg="modSp add mod">
        <pc:chgData name="Stalin Jacob Wilson Packia Dhas" userId="050d7d71-3621-4503-95e8-1c9a9d962492" providerId="ADAL" clId="{ECE44097-8106-44FB-9CD3-30A244AA034C}" dt="2025-06-24T05:45:05.599" v="627" actId="5793"/>
        <pc:sldMkLst>
          <pc:docMk/>
          <pc:sldMk cId="0" sldId="800"/>
        </pc:sldMkLst>
        <pc:spChg chg="mod">
          <ac:chgData name="Stalin Jacob Wilson Packia Dhas" userId="050d7d71-3621-4503-95e8-1c9a9d962492" providerId="ADAL" clId="{ECE44097-8106-44FB-9CD3-30A244AA034C}" dt="2025-06-24T00:04:24.531" v="195" actId="207"/>
          <ac:spMkLst>
            <pc:docMk/>
            <pc:sldMk cId="0" sldId="800"/>
            <ac:spMk id="65538" creationId="{00000000-0000-0000-0000-000000000000}"/>
          </ac:spMkLst>
        </pc:spChg>
        <pc:spChg chg="mod">
          <ac:chgData name="Stalin Jacob Wilson Packia Dhas" userId="050d7d71-3621-4503-95e8-1c9a9d962492" providerId="ADAL" clId="{ECE44097-8106-44FB-9CD3-30A244AA034C}" dt="2025-06-24T05:45:05.599" v="627" actId="5793"/>
          <ac:spMkLst>
            <pc:docMk/>
            <pc:sldMk cId="0" sldId="800"/>
            <ac:spMk id="65539" creationId="{00000000-0000-0000-0000-000000000000}"/>
          </ac:spMkLst>
        </pc:spChg>
      </pc:sldChg>
      <pc:sldChg chg="modSp add mod">
        <pc:chgData name="Stalin Jacob Wilson Packia Dhas" userId="050d7d71-3621-4503-95e8-1c9a9d962492" providerId="ADAL" clId="{ECE44097-8106-44FB-9CD3-30A244AA034C}" dt="2025-06-24T05:45:47.536" v="632" actId="5793"/>
        <pc:sldMkLst>
          <pc:docMk/>
          <pc:sldMk cId="0" sldId="801"/>
        </pc:sldMkLst>
        <pc:spChg chg="mod">
          <ac:chgData name="Stalin Jacob Wilson Packia Dhas" userId="050d7d71-3621-4503-95e8-1c9a9d962492" providerId="ADAL" clId="{ECE44097-8106-44FB-9CD3-30A244AA034C}" dt="2025-06-24T00:04:40.935" v="200" actId="207"/>
          <ac:spMkLst>
            <pc:docMk/>
            <pc:sldMk cId="0" sldId="801"/>
            <ac:spMk id="66562" creationId="{00000000-0000-0000-0000-000000000000}"/>
          </ac:spMkLst>
        </pc:spChg>
        <pc:spChg chg="mod">
          <ac:chgData name="Stalin Jacob Wilson Packia Dhas" userId="050d7d71-3621-4503-95e8-1c9a9d962492" providerId="ADAL" clId="{ECE44097-8106-44FB-9CD3-30A244AA034C}" dt="2025-06-24T05:45:47.536" v="632" actId="5793"/>
          <ac:spMkLst>
            <pc:docMk/>
            <pc:sldMk cId="0" sldId="801"/>
            <ac:spMk id="66563" creationId="{00000000-0000-0000-0000-000000000000}"/>
          </ac:spMkLst>
        </pc:spChg>
      </pc:sldChg>
      <pc:sldChg chg="modSp add mod">
        <pc:chgData name="Stalin Jacob Wilson Packia Dhas" userId="050d7d71-3621-4503-95e8-1c9a9d962492" providerId="ADAL" clId="{ECE44097-8106-44FB-9CD3-30A244AA034C}" dt="2025-06-24T05:46:23.849" v="634" actId="5793"/>
        <pc:sldMkLst>
          <pc:docMk/>
          <pc:sldMk cId="0" sldId="802"/>
        </pc:sldMkLst>
        <pc:spChg chg="mod">
          <ac:chgData name="Stalin Jacob Wilson Packia Dhas" userId="050d7d71-3621-4503-95e8-1c9a9d962492" providerId="ADAL" clId="{ECE44097-8106-44FB-9CD3-30A244AA034C}" dt="2025-06-24T00:04:56.643" v="205" actId="207"/>
          <ac:spMkLst>
            <pc:docMk/>
            <pc:sldMk cId="0" sldId="802"/>
            <ac:spMk id="67586" creationId="{00000000-0000-0000-0000-000000000000}"/>
          </ac:spMkLst>
        </pc:spChg>
        <pc:spChg chg="mod">
          <ac:chgData name="Stalin Jacob Wilson Packia Dhas" userId="050d7d71-3621-4503-95e8-1c9a9d962492" providerId="ADAL" clId="{ECE44097-8106-44FB-9CD3-30A244AA034C}" dt="2025-06-24T05:46:23.849" v="634" actId="5793"/>
          <ac:spMkLst>
            <pc:docMk/>
            <pc:sldMk cId="0" sldId="802"/>
            <ac:spMk id="67587" creationId="{00000000-0000-0000-0000-000000000000}"/>
          </ac:spMkLst>
        </pc:spChg>
      </pc:sldChg>
      <pc:sldChg chg="modSp add mod">
        <pc:chgData name="Stalin Jacob Wilson Packia Dhas" userId="050d7d71-3621-4503-95e8-1c9a9d962492" providerId="ADAL" clId="{ECE44097-8106-44FB-9CD3-30A244AA034C}" dt="2025-06-24T00:05:11.062" v="210" actId="207"/>
        <pc:sldMkLst>
          <pc:docMk/>
          <pc:sldMk cId="0" sldId="803"/>
        </pc:sldMkLst>
        <pc:spChg chg="mod">
          <ac:chgData name="Stalin Jacob Wilson Packia Dhas" userId="050d7d71-3621-4503-95e8-1c9a9d962492" providerId="ADAL" clId="{ECE44097-8106-44FB-9CD3-30A244AA034C}" dt="2025-06-24T00:05:11.062" v="210" actId="207"/>
          <ac:spMkLst>
            <pc:docMk/>
            <pc:sldMk cId="0" sldId="803"/>
            <ac:spMk id="76802" creationId="{00000000-0000-0000-0000-000000000000}"/>
          </ac:spMkLst>
        </pc:spChg>
      </pc:sldChg>
      <pc:sldChg chg="modSp add mod">
        <pc:chgData name="Stalin Jacob Wilson Packia Dhas" userId="050d7d71-3621-4503-95e8-1c9a9d962492" providerId="ADAL" clId="{ECE44097-8106-44FB-9CD3-30A244AA034C}" dt="2025-06-24T00:05:22.460" v="213" actId="207"/>
        <pc:sldMkLst>
          <pc:docMk/>
          <pc:sldMk cId="0" sldId="804"/>
        </pc:sldMkLst>
        <pc:spChg chg="mod">
          <ac:chgData name="Stalin Jacob Wilson Packia Dhas" userId="050d7d71-3621-4503-95e8-1c9a9d962492" providerId="ADAL" clId="{ECE44097-8106-44FB-9CD3-30A244AA034C}" dt="2025-06-24T00:05:22.460" v="213" actId="207"/>
          <ac:spMkLst>
            <pc:docMk/>
            <pc:sldMk cId="0" sldId="804"/>
            <ac:spMk id="77826" creationId="{00000000-0000-0000-0000-000000000000}"/>
          </ac:spMkLst>
        </pc:spChg>
      </pc:sldChg>
      <pc:sldChg chg="modSp add mod">
        <pc:chgData name="Stalin Jacob Wilson Packia Dhas" userId="050d7d71-3621-4503-95e8-1c9a9d962492" providerId="ADAL" clId="{ECE44097-8106-44FB-9CD3-30A244AA034C}" dt="2025-06-24T05:48:44.247" v="638" actId="5793"/>
        <pc:sldMkLst>
          <pc:docMk/>
          <pc:sldMk cId="0" sldId="805"/>
        </pc:sldMkLst>
        <pc:spChg chg="mod">
          <ac:chgData name="Stalin Jacob Wilson Packia Dhas" userId="050d7d71-3621-4503-95e8-1c9a9d962492" providerId="ADAL" clId="{ECE44097-8106-44FB-9CD3-30A244AA034C}" dt="2025-06-24T00:05:35.097" v="216" actId="207"/>
          <ac:spMkLst>
            <pc:docMk/>
            <pc:sldMk cId="0" sldId="805"/>
            <ac:spMk id="78850" creationId="{00000000-0000-0000-0000-000000000000}"/>
          </ac:spMkLst>
        </pc:spChg>
        <pc:spChg chg="mod">
          <ac:chgData name="Stalin Jacob Wilson Packia Dhas" userId="050d7d71-3621-4503-95e8-1c9a9d962492" providerId="ADAL" clId="{ECE44097-8106-44FB-9CD3-30A244AA034C}" dt="2025-06-24T05:48:44.247" v="638" actId="5793"/>
          <ac:spMkLst>
            <pc:docMk/>
            <pc:sldMk cId="0" sldId="805"/>
            <ac:spMk id="78851" creationId="{00000000-0000-0000-0000-000000000000}"/>
          </ac:spMkLst>
        </pc:spChg>
      </pc:sldChg>
      <pc:sldChg chg="modSp add mod">
        <pc:chgData name="Stalin Jacob Wilson Packia Dhas" userId="050d7d71-3621-4503-95e8-1c9a9d962492" providerId="ADAL" clId="{ECE44097-8106-44FB-9CD3-30A244AA034C}" dt="2025-06-24T05:51:06.646" v="644" actId="20577"/>
        <pc:sldMkLst>
          <pc:docMk/>
          <pc:sldMk cId="0" sldId="806"/>
        </pc:sldMkLst>
        <pc:spChg chg="mod">
          <ac:chgData name="Stalin Jacob Wilson Packia Dhas" userId="050d7d71-3621-4503-95e8-1c9a9d962492" providerId="ADAL" clId="{ECE44097-8106-44FB-9CD3-30A244AA034C}" dt="2025-06-24T00:05:44.835" v="219" actId="122"/>
          <ac:spMkLst>
            <pc:docMk/>
            <pc:sldMk cId="0" sldId="806"/>
            <ac:spMk id="79874" creationId="{00000000-0000-0000-0000-000000000000}"/>
          </ac:spMkLst>
        </pc:spChg>
        <pc:spChg chg="mod">
          <ac:chgData name="Stalin Jacob Wilson Packia Dhas" userId="050d7d71-3621-4503-95e8-1c9a9d962492" providerId="ADAL" clId="{ECE44097-8106-44FB-9CD3-30A244AA034C}" dt="2025-06-24T05:51:06.646" v="644" actId="20577"/>
          <ac:spMkLst>
            <pc:docMk/>
            <pc:sldMk cId="0" sldId="806"/>
            <ac:spMk id="79875" creationId="{00000000-0000-0000-0000-000000000000}"/>
          </ac:spMkLst>
        </pc:spChg>
      </pc:sldChg>
      <pc:sldChg chg="modSp add mod">
        <pc:chgData name="Stalin Jacob Wilson Packia Dhas" userId="050d7d71-3621-4503-95e8-1c9a9d962492" providerId="ADAL" clId="{ECE44097-8106-44FB-9CD3-30A244AA034C}" dt="2025-06-24T00:06:08.491" v="224" actId="207"/>
        <pc:sldMkLst>
          <pc:docMk/>
          <pc:sldMk cId="0" sldId="807"/>
        </pc:sldMkLst>
        <pc:spChg chg="mod">
          <ac:chgData name="Stalin Jacob Wilson Packia Dhas" userId="050d7d71-3621-4503-95e8-1c9a9d962492" providerId="ADAL" clId="{ECE44097-8106-44FB-9CD3-30A244AA034C}" dt="2025-06-24T00:06:08.491" v="224" actId="207"/>
          <ac:spMkLst>
            <pc:docMk/>
            <pc:sldMk cId="0" sldId="807"/>
            <ac:spMk id="80898" creationId="{00000000-0000-0000-0000-000000000000}"/>
          </ac:spMkLst>
        </pc:spChg>
      </pc:sldChg>
      <pc:sldChg chg="modSp add mod">
        <pc:chgData name="Stalin Jacob Wilson Packia Dhas" userId="050d7d71-3621-4503-95e8-1c9a9d962492" providerId="ADAL" clId="{ECE44097-8106-44FB-9CD3-30A244AA034C}" dt="2025-06-24T00:06:26.878" v="229" actId="14100"/>
        <pc:sldMkLst>
          <pc:docMk/>
          <pc:sldMk cId="0" sldId="808"/>
        </pc:sldMkLst>
        <pc:spChg chg="mod">
          <ac:chgData name="Stalin Jacob Wilson Packia Dhas" userId="050d7d71-3621-4503-95e8-1c9a9d962492" providerId="ADAL" clId="{ECE44097-8106-44FB-9CD3-30A244AA034C}" dt="2025-06-24T00:06:19.292" v="227" actId="207"/>
          <ac:spMkLst>
            <pc:docMk/>
            <pc:sldMk cId="0" sldId="808"/>
            <ac:spMk id="81922" creationId="{00000000-0000-0000-0000-000000000000}"/>
          </ac:spMkLst>
        </pc:spChg>
        <pc:spChg chg="mod">
          <ac:chgData name="Stalin Jacob Wilson Packia Dhas" userId="050d7d71-3621-4503-95e8-1c9a9d962492" providerId="ADAL" clId="{ECE44097-8106-44FB-9CD3-30A244AA034C}" dt="2025-06-24T00:06:26.878" v="229" actId="14100"/>
          <ac:spMkLst>
            <pc:docMk/>
            <pc:sldMk cId="0" sldId="808"/>
            <ac:spMk id="81923" creationId="{00000000-0000-0000-0000-000000000000}"/>
          </ac:spMkLst>
        </pc:spChg>
      </pc:sldChg>
      <pc:sldChg chg="modSp add mod">
        <pc:chgData name="Stalin Jacob Wilson Packia Dhas" userId="050d7d71-3621-4503-95e8-1c9a9d962492" providerId="ADAL" clId="{ECE44097-8106-44FB-9CD3-30A244AA034C}" dt="2025-06-24T00:06:46.631" v="235" actId="14100"/>
        <pc:sldMkLst>
          <pc:docMk/>
          <pc:sldMk cId="0" sldId="809"/>
        </pc:sldMkLst>
        <pc:spChg chg="mod">
          <ac:chgData name="Stalin Jacob Wilson Packia Dhas" userId="050d7d71-3621-4503-95e8-1c9a9d962492" providerId="ADAL" clId="{ECE44097-8106-44FB-9CD3-30A244AA034C}" dt="2025-06-24T00:06:39.831" v="233" actId="1076"/>
          <ac:spMkLst>
            <pc:docMk/>
            <pc:sldMk cId="0" sldId="809"/>
            <ac:spMk id="82946" creationId="{00000000-0000-0000-0000-000000000000}"/>
          </ac:spMkLst>
        </pc:spChg>
        <pc:spChg chg="mod">
          <ac:chgData name="Stalin Jacob Wilson Packia Dhas" userId="050d7d71-3621-4503-95e8-1c9a9d962492" providerId="ADAL" clId="{ECE44097-8106-44FB-9CD3-30A244AA034C}" dt="2025-06-24T00:06:46.631" v="235" actId="14100"/>
          <ac:spMkLst>
            <pc:docMk/>
            <pc:sldMk cId="0" sldId="809"/>
            <ac:spMk id="82947" creationId="{00000000-0000-0000-0000-000000000000}"/>
          </ac:spMkLst>
        </pc:spChg>
      </pc:sldChg>
      <pc:sldChg chg="modSp add mod">
        <pc:chgData name="Stalin Jacob Wilson Packia Dhas" userId="050d7d71-3621-4503-95e8-1c9a9d962492" providerId="ADAL" clId="{ECE44097-8106-44FB-9CD3-30A244AA034C}" dt="2025-06-24T00:07:41.220" v="240" actId="207"/>
        <pc:sldMkLst>
          <pc:docMk/>
          <pc:sldMk cId="0" sldId="810"/>
        </pc:sldMkLst>
        <pc:spChg chg="mod">
          <ac:chgData name="Stalin Jacob Wilson Packia Dhas" userId="050d7d71-3621-4503-95e8-1c9a9d962492" providerId="ADAL" clId="{ECE44097-8106-44FB-9CD3-30A244AA034C}" dt="2025-06-24T00:07:41.220" v="240" actId="207"/>
          <ac:spMkLst>
            <pc:docMk/>
            <pc:sldMk cId="0" sldId="810"/>
            <ac:spMk id="95234" creationId="{00000000-0000-0000-0000-000000000000}"/>
          </ac:spMkLst>
        </pc:spChg>
        <pc:spChg chg="mod">
          <ac:chgData name="Stalin Jacob Wilson Packia Dhas" userId="050d7d71-3621-4503-95e8-1c9a9d962492" providerId="ADAL" clId="{ECE44097-8106-44FB-9CD3-30A244AA034C}" dt="2025-06-24T00:07:35.511" v="239" actId="14100"/>
          <ac:spMkLst>
            <pc:docMk/>
            <pc:sldMk cId="0" sldId="810"/>
            <ac:spMk id="95235" creationId="{00000000-0000-0000-0000-000000000000}"/>
          </ac:spMkLst>
        </pc:spChg>
      </pc:sldChg>
      <pc:sldChg chg="modSp add mod">
        <pc:chgData name="Stalin Jacob Wilson Packia Dhas" userId="050d7d71-3621-4503-95e8-1c9a9d962492" providerId="ADAL" clId="{ECE44097-8106-44FB-9CD3-30A244AA034C}" dt="2025-06-24T00:07:57.627" v="245" actId="14100"/>
        <pc:sldMkLst>
          <pc:docMk/>
          <pc:sldMk cId="0" sldId="811"/>
        </pc:sldMkLst>
        <pc:spChg chg="mod">
          <ac:chgData name="Stalin Jacob Wilson Packia Dhas" userId="050d7d71-3621-4503-95e8-1c9a9d962492" providerId="ADAL" clId="{ECE44097-8106-44FB-9CD3-30A244AA034C}" dt="2025-06-24T00:07:51.516" v="243" actId="207"/>
          <ac:spMkLst>
            <pc:docMk/>
            <pc:sldMk cId="0" sldId="811"/>
            <ac:spMk id="96258" creationId="{00000000-0000-0000-0000-000000000000}"/>
          </ac:spMkLst>
        </pc:spChg>
        <pc:spChg chg="mod">
          <ac:chgData name="Stalin Jacob Wilson Packia Dhas" userId="050d7d71-3621-4503-95e8-1c9a9d962492" providerId="ADAL" clId="{ECE44097-8106-44FB-9CD3-30A244AA034C}" dt="2025-06-24T00:07:57.627" v="245" actId="14100"/>
          <ac:spMkLst>
            <pc:docMk/>
            <pc:sldMk cId="0" sldId="811"/>
            <ac:spMk id="96259" creationId="{00000000-0000-0000-0000-000000000000}"/>
          </ac:spMkLst>
        </pc:spChg>
      </pc:sldChg>
      <pc:sldChg chg="modSp add mod">
        <pc:chgData name="Stalin Jacob Wilson Packia Dhas" userId="050d7d71-3621-4503-95e8-1c9a9d962492" providerId="ADAL" clId="{ECE44097-8106-44FB-9CD3-30A244AA034C}" dt="2025-06-24T00:08:09.871" v="249" actId="14100"/>
        <pc:sldMkLst>
          <pc:docMk/>
          <pc:sldMk cId="0" sldId="812"/>
        </pc:sldMkLst>
        <pc:spChg chg="mod">
          <ac:chgData name="Stalin Jacob Wilson Packia Dhas" userId="050d7d71-3621-4503-95e8-1c9a9d962492" providerId="ADAL" clId="{ECE44097-8106-44FB-9CD3-30A244AA034C}" dt="2025-06-24T00:08:06.207" v="248" actId="207"/>
          <ac:spMkLst>
            <pc:docMk/>
            <pc:sldMk cId="0" sldId="812"/>
            <ac:spMk id="97282" creationId="{00000000-0000-0000-0000-000000000000}"/>
          </ac:spMkLst>
        </pc:spChg>
        <pc:spChg chg="mod">
          <ac:chgData name="Stalin Jacob Wilson Packia Dhas" userId="050d7d71-3621-4503-95e8-1c9a9d962492" providerId="ADAL" clId="{ECE44097-8106-44FB-9CD3-30A244AA034C}" dt="2025-06-24T00:08:09.871" v="249" actId="14100"/>
          <ac:spMkLst>
            <pc:docMk/>
            <pc:sldMk cId="0" sldId="812"/>
            <ac:spMk id="97283" creationId="{00000000-0000-0000-0000-000000000000}"/>
          </ac:spMkLst>
        </pc:spChg>
      </pc:sldChg>
      <pc:sldChg chg="modSp add mod">
        <pc:chgData name="Stalin Jacob Wilson Packia Dhas" userId="050d7d71-3621-4503-95e8-1c9a9d962492" providerId="ADAL" clId="{ECE44097-8106-44FB-9CD3-30A244AA034C}" dt="2025-06-24T00:08:30.458" v="253" actId="207"/>
        <pc:sldMkLst>
          <pc:docMk/>
          <pc:sldMk cId="0" sldId="813"/>
        </pc:sldMkLst>
        <pc:spChg chg="mod">
          <ac:chgData name="Stalin Jacob Wilson Packia Dhas" userId="050d7d71-3621-4503-95e8-1c9a9d962492" providerId="ADAL" clId="{ECE44097-8106-44FB-9CD3-30A244AA034C}" dt="2025-06-24T00:08:30.458" v="253" actId="207"/>
          <ac:spMkLst>
            <pc:docMk/>
            <pc:sldMk cId="0" sldId="813"/>
            <ac:spMk id="98306" creationId="{00000000-0000-0000-0000-000000000000}"/>
          </ac:spMkLst>
        </pc:spChg>
        <pc:spChg chg="mod">
          <ac:chgData name="Stalin Jacob Wilson Packia Dhas" userId="050d7d71-3621-4503-95e8-1c9a9d962492" providerId="ADAL" clId="{ECE44097-8106-44FB-9CD3-30A244AA034C}" dt="2025-06-24T00:08:21.856" v="252" actId="14100"/>
          <ac:spMkLst>
            <pc:docMk/>
            <pc:sldMk cId="0" sldId="813"/>
            <ac:spMk id="98307" creationId="{00000000-0000-0000-0000-000000000000}"/>
          </ac:spMkLst>
        </pc:spChg>
      </pc:sldChg>
      <pc:sldChg chg="modSp add mod">
        <pc:chgData name="Stalin Jacob Wilson Packia Dhas" userId="050d7d71-3621-4503-95e8-1c9a9d962492" providerId="ADAL" clId="{ECE44097-8106-44FB-9CD3-30A244AA034C}" dt="2025-06-24T00:08:36.726" v="254" actId="207"/>
        <pc:sldMkLst>
          <pc:docMk/>
          <pc:sldMk cId="0" sldId="814"/>
        </pc:sldMkLst>
        <pc:spChg chg="mod">
          <ac:chgData name="Stalin Jacob Wilson Packia Dhas" userId="050d7d71-3621-4503-95e8-1c9a9d962492" providerId="ADAL" clId="{ECE44097-8106-44FB-9CD3-30A244AA034C}" dt="2025-06-24T00:08:36.726" v="254" actId="207"/>
          <ac:spMkLst>
            <pc:docMk/>
            <pc:sldMk cId="0" sldId="814"/>
            <ac:spMk id="99330" creationId="{00000000-0000-0000-0000-000000000000}"/>
          </ac:spMkLst>
        </pc:spChg>
      </pc:sldChg>
      <pc:sldChg chg="modSp add mod">
        <pc:chgData name="Stalin Jacob Wilson Packia Dhas" userId="050d7d71-3621-4503-95e8-1c9a9d962492" providerId="ADAL" clId="{ECE44097-8106-44FB-9CD3-30A244AA034C}" dt="2025-06-24T00:08:56.284" v="259" actId="20577"/>
        <pc:sldMkLst>
          <pc:docMk/>
          <pc:sldMk cId="0" sldId="815"/>
        </pc:sldMkLst>
        <pc:spChg chg="mod">
          <ac:chgData name="Stalin Jacob Wilson Packia Dhas" userId="050d7d71-3621-4503-95e8-1c9a9d962492" providerId="ADAL" clId="{ECE44097-8106-44FB-9CD3-30A244AA034C}" dt="2025-06-24T00:08:45.394" v="257" actId="122"/>
          <ac:spMkLst>
            <pc:docMk/>
            <pc:sldMk cId="0" sldId="815"/>
            <ac:spMk id="108546" creationId="{00000000-0000-0000-0000-000000000000}"/>
          </ac:spMkLst>
        </pc:spChg>
        <pc:spChg chg="mod">
          <ac:chgData name="Stalin Jacob Wilson Packia Dhas" userId="050d7d71-3621-4503-95e8-1c9a9d962492" providerId="ADAL" clId="{ECE44097-8106-44FB-9CD3-30A244AA034C}" dt="2025-06-24T00:08:56.284" v="259" actId="20577"/>
          <ac:spMkLst>
            <pc:docMk/>
            <pc:sldMk cId="0" sldId="815"/>
            <ac:spMk id="108547" creationId="{00000000-0000-0000-0000-000000000000}"/>
          </ac:spMkLst>
        </pc:spChg>
      </pc:sldChg>
      <pc:sldChg chg="modSp add mod">
        <pc:chgData name="Stalin Jacob Wilson Packia Dhas" userId="050d7d71-3621-4503-95e8-1c9a9d962492" providerId="ADAL" clId="{ECE44097-8106-44FB-9CD3-30A244AA034C}" dt="2025-06-24T00:09:10.385" v="262" actId="207"/>
        <pc:sldMkLst>
          <pc:docMk/>
          <pc:sldMk cId="0" sldId="816"/>
        </pc:sldMkLst>
        <pc:spChg chg="mod">
          <ac:chgData name="Stalin Jacob Wilson Packia Dhas" userId="050d7d71-3621-4503-95e8-1c9a9d962492" providerId="ADAL" clId="{ECE44097-8106-44FB-9CD3-30A244AA034C}" dt="2025-06-24T00:09:10.385" v="262" actId="207"/>
          <ac:spMkLst>
            <pc:docMk/>
            <pc:sldMk cId="0" sldId="816"/>
            <ac:spMk id="109570" creationId="{00000000-0000-0000-0000-000000000000}"/>
          </ac:spMkLst>
        </pc:spChg>
      </pc:sldChg>
      <pc:sldChg chg="modSp add mod">
        <pc:chgData name="Stalin Jacob Wilson Packia Dhas" userId="050d7d71-3621-4503-95e8-1c9a9d962492" providerId="ADAL" clId="{ECE44097-8106-44FB-9CD3-30A244AA034C}" dt="2025-06-24T00:09:20.237" v="265" actId="207"/>
        <pc:sldMkLst>
          <pc:docMk/>
          <pc:sldMk cId="0" sldId="817"/>
        </pc:sldMkLst>
        <pc:spChg chg="mod">
          <ac:chgData name="Stalin Jacob Wilson Packia Dhas" userId="050d7d71-3621-4503-95e8-1c9a9d962492" providerId="ADAL" clId="{ECE44097-8106-44FB-9CD3-30A244AA034C}" dt="2025-06-24T00:09:20.237" v="265" actId="207"/>
          <ac:spMkLst>
            <pc:docMk/>
            <pc:sldMk cId="0" sldId="817"/>
            <ac:spMk id="110594" creationId="{00000000-0000-0000-0000-000000000000}"/>
          </ac:spMkLst>
        </pc:spChg>
      </pc:sldChg>
      <pc:sldChg chg="modSp add mod">
        <pc:chgData name="Stalin Jacob Wilson Packia Dhas" userId="050d7d71-3621-4503-95e8-1c9a9d962492" providerId="ADAL" clId="{ECE44097-8106-44FB-9CD3-30A244AA034C}" dt="2025-06-24T00:09:29.839" v="268" actId="207"/>
        <pc:sldMkLst>
          <pc:docMk/>
          <pc:sldMk cId="0" sldId="818"/>
        </pc:sldMkLst>
        <pc:spChg chg="mod">
          <ac:chgData name="Stalin Jacob Wilson Packia Dhas" userId="050d7d71-3621-4503-95e8-1c9a9d962492" providerId="ADAL" clId="{ECE44097-8106-44FB-9CD3-30A244AA034C}" dt="2025-06-24T00:09:29.839" v="268" actId="207"/>
          <ac:spMkLst>
            <pc:docMk/>
            <pc:sldMk cId="0" sldId="818"/>
            <ac:spMk id="111618" creationId="{00000000-0000-0000-0000-000000000000}"/>
          </ac:spMkLst>
        </pc:spChg>
      </pc:sldChg>
      <pc:sldChg chg="modSp add mod">
        <pc:chgData name="Stalin Jacob Wilson Packia Dhas" userId="050d7d71-3621-4503-95e8-1c9a9d962492" providerId="ADAL" clId="{ECE44097-8106-44FB-9CD3-30A244AA034C}" dt="2025-06-24T00:09:47.911" v="273" actId="14100"/>
        <pc:sldMkLst>
          <pc:docMk/>
          <pc:sldMk cId="0" sldId="819"/>
        </pc:sldMkLst>
        <pc:spChg chg="mod">
          <ac:chgData name="Stalin Jacob Wilson Packia Dhas" userId="050d7d71-3621-4503-95e8-1c9a9d962492" providerId="ADAL" clId="{ECE44097-8106-44FB-9CD3-30A244AA034C}" dt="2025-06-24T00:09:39.625" v="271" actId="122"/>
          <ac:spMkLst>
            <pc:docMk/>
            <pc:sldMk cId="0" sldId="819"/>
            <ac:spMk id="112642" creationId="{00000000-0000-0000-0000-000000000000}"/>
          </ac:spMkLst>
        </pc:spChg>
        <pc:spChg chg="mod">
          <ac:chgData name="Stalin Jacob Wilson Packia Dhas" userId="050d7d71-3621-4503-95e8-1c9a9d962492" providerId="ADAL" clId="{ECE44097-8106-44FB-9CD3-30A244AA034C}" dt="2025-06-24T00:09:47.911" v="273" actId="14100"/>
          <ac:spMkLst>
            <pc:docMk/>
            <pc:sldMk cId="0" sldId="819"/>
            <ac:spMk id="112643" creationId="{00000000-0000-0000-0000-000000000000}"/>
          </ac:spMkLst>
        </pc:spChg>
      </pc:sldChg>
      <pc:sldChg chg="modSp add mod">
        <pc:chgData name="Stalin Jacob Wilson Packia Dhas" userId="050d7d71-3621-4503-95e8-1c9a9d962492" providerId="ADAL" clId="{ECE44097-8106-44FB-9CD3-30A244AA034C}" dt="2025-06-24T00:10:18.868" v="281" actId="14100"/>
        <pc:sldMkLst>
          <pc:docMk/>
          <pc:sldMk cId="0" sldId="820"/>
        </pc:sldMkLst>
        <pc:spChg chg="mod">
          <ac:chgData name="Stalin Jacob Wilson Packia Dhas" userId="050d7d71-3621-4503-95e8-1c9a9d962492" providerId="ADAL" clId="{ECE44097-8106-44FB-9CD3-30A244AA034C}" dt="2025-06-24T00:10:11.783" v="279" actId="207"/>
          <ac:spMkLst>
            <pc:docMk/>
            <pc:sldMk cId="0" sldId="820"/>
            <ac:spMk id="113666" creationId="{00000000-0000-0000-0000-000000000000}"/>
          </ac:spMkLst>
        </pc:spChg>
        <pc:spChg chg="mod">
          <ac:chgData name="Stalin Jacob Wilson Packia Dhas" userId="050d7d71-3621-4503-95e8-1c9a9d962492" providerId="ADAL" clId="{ECE44097-8106-44FB-9CD3-30A244AA034C}" dt="2025-06-24T00:10:18.868" v="281" actId="14100"/>
          <ac:spMkLst>
            <pc:docMk/>
            <pc:sldMk cId="0" sldId="820"/>
            <ac:spMk id="113667" creationId="{00000000-0000-0000-0000-000000000000}"/>
          </ac:spMkLst>
        </pc:spChg>
      </pc:sldChg>
      <pc:sldChg chg="modSp add mod">
        <pc:chgData name="Stalin Jacob Wilson Packia Dhas" userId="050d7d71-3621-4503-95e8-1c9a9d962492" providerId="ADAL" clId="{ECE44097-8106-44FB-9CD3-30A244AA034C}" dt="2025-06-24T00:10:35.388" v="286" actId="14100"/>
        <pc:sldMkLst>
          <pc:docMk/>
          <pc:sldMk cId="0" sldId="821"/>
        </pc:sldMkLst>
        <pc:spChg chg="mod">
          <ac:chgData name="Stalin Jacob Wilson Packia Dhas" userId="050d7d71-3621-4503-95e8-1c9a9d962492" providerId="ADAL" clId="{ECE44097-8106-44FB-9CD3-30A244AA034C}" dt="2025-06-24T00:10:29.721" v="284" actId="207"/>
          <ac:spMkLst>
            <pc:docMk/>
            <pc:sldMk cId="0" sldId="821"/>
            <ac:spMk id="114690" creationId="{00000000-0000-0000-0000-000000000000}"/>
          </ac:spMkLst>
        </pc:spChg>
        <pc:spChg chg="mod">
          <ac:chgData name="Stalin Jacob Wilson Packia Dhas" userId="050d7d71-3621-4503-95e8-1c9a9d962492" providerId="ADAL" clId="{ECE44097-8106-44FB-9CD3-30A244AA034C}" dt="2025-06-24T00:10:35.388" v="286" actId="14100"/>
          <ac:spMkLst>
            <pc:docMk/>
            <pc:sldMk cId="0" sldId="821"/>
            <ac:spMk id="114691" creationId="{00000000-0000-0000-0000-000000000000}"/>
          </ac:spMkLst>
        </pc:spChg>
      </pc:sldChg>
      <pc:sldChg chg="modSp add mod">
        <pc:chgData name="Stalin Jacob Wilson Packia Dhas" userId="050d7d71-3621-4503-95e8-1c9a9d962492" providerId="ADAL" clId="{ECE44097-8106-44FB-9CD3-30A244AA034C}" dt="2025-06-24T00:11:00.911" v="291" actId="14100"/>
        <pc:sldMkLst>
          <pc:docMk/>
          <pc:sldMk cId="0" sldId="822"/>
        </pc:sldMkLst>
        <pc:spChg chg="mod">
          <ac:chgData name="Stalin Jacob Wilson Packia Dhas" userId="050d7d71-3621-4503-95e8-1c9a9d962492" providerId="ADAL" clId="{ECE44097-8106-44FB-9CD3-30A244AA034C}" dt="2025-06-24T00:10:53.026" v="289" actId="207"/>
          <ac:spMkLst>
            <pc:docMk/>
            <pc:sldMk cId="0" sldId="822"/>
            <ac:spMk id="115714" creationId="{00000000-0000-0000-0000-000000000000}"/>
          </ac:spMkLst>
        </pc:spChg>
        <pc:spChg chg="mod">
          <ac:chgData name="Stalin Jacob Wilson Packia Dhas" userId="050d7d71-3621-4503-95e8-1c9a9d962492" providerId="ADAL" clId="{ECE44097-8106-44FB-9CD3-30A244AA034C}" dt="2025-06-24T00:11:00.911" v="291" actId="14100"/>
          <ac:spMkLst>
            <pc:docMk/>
            <pc:sldMk cId="0" sldId="822"/>
            <ac:spMk id="115715" creationId="{00000000-0000-0000-0000-000000000000}"/>
          </ac:spMkLst>
        </pc:spChg>
      </pc:sldChg>
      <pc:sldChg chg="modSp add mod">
        <pc:chgData name="Stalin Jacob Wilson Packia Dhas" userId="050d7d71-3621-4503-95e8-1c9a9d962492" providerId="ADAL" clId="{ECE44097-8106-44FB-9CD3-30A244AA034C}" dt="2025-06-24T00:11:08.982" v="294" actId="207"/>
        <pc:sldMkLst>
          <pc:docMk/>
          <pc:sldMk cId="0" sldId="823"/>
        </pc:sldMkLst>
        <pc:spChg chg="mod">
          <ac:chgData name="Stalin Jacob Wilson Packia Dhas" userId="050d7d71-3621-4503-95e8-1c9a9d962492" providerId="ADAL" clId="{ECE44097-8106-44FB-9CD3-30A244AA034C}" dt="2025-06-24T00:11:08.982" v="294" actId="207"/>
          <ac:spMkLst>
            <pc:docMk/>
            <pc:sldMk cId="0" sldId="823"/>
            <ac:spMk id="116738" creationId="{00000000-0000-0000-0000-000000000000}"/>
          </ac:spMkLst>
        </pc:spChg>
      </pc:sldChg>
      <pc:sldChg chg="modSp add mod">
        <pc:chgData name="Stalin Jacob Wilson Packia Dhas" userId="050d7d71-3621-4503-95e8-1c9a9d962492" providerId="ADAL" clId="{ECE44097-8106-44FB-9CD3-30A244AA034C}" dt="2025-06-24T00:11:18.569" v="297" actId="207"/>
        <pc:sldMkLst>
          <pc:docMk/>
          <pc:sldMk cId="0" sldId="824"/>
        </pc:sldMkLst>
        <pc:spChg chg="mod">
          <ac:chgData name="Stalin Jacob Wilson Packia Dhas" userId="050d7d71-3621-4503-95e8-1c9a9d962492" providerId="ADAL" clId="{ECE44097-8106-44FB-9CD3-30A244AA034C}" dt="2025-06-24T00:11:18.569" v="297" actId="207"/>
          <ac:spMkLst>
            <pc:docMk/>
            <pc:sldMk cId="0" sldId="824"/>
            <ac:spMk id="117762" creationId="{00000000-0000-0000-0000-000000000000}"/>
          </ac:spMkLst>
        </pc:spChg>
      </pc:sldChg>
      <pc:sldChg chg="modSp add mod">
        <pc:chgData name="Stalin Jacob Wilson Packia Dhas" userId="050d7d71-3621-4503-95e8-1c9a9d962492" providerId="ADAL" clId="{ECE44097-8106-44FB-9CD3-30A244AA034C}" dt="2025-06-24T00:11:38.974" v="302" actId="14100"/>
        <pc:sldMkLst>
          <pc:docMk/>
          <pc:sldMk cId="0" sldId="825"/>
        </pc:sldMkLst>
        <pc:spChg chg="mod">
          <ac:chgData name="Stalin Jacob Wilson Packia Dhas" userId="050d7d71-3621-4503-95e8-1c9a9d962492" providerId="ADAL" clId="{ECE44097-8106-44FB-9CD3-30A244AA034C}" dt="2025-06-24T00:11:32.553" v="300" actId="207"/>
          <ac:spMkLst>
            <pc:docMk/>
            <pc:sldMk cId="0" sldId="825"/>
            <ac:spMk id="118786" creationId="{00000000-0000-0000-0000-000000000000}"/>
          </ac:spMkLst>
        </pc:spChg>
        <pc:spChg chg="mod">
          <ac:chgData name="Stalin Jacob Wilson Packia Dhas" userId="050d7d71-3621-4503-95e8-1c9a9d962492" providerId="ADAL" clId="{ECE44097-8106-44FB-9CD3-30A244AA034C}" dt="2025-06-24T00:11:38.974" v="302" actId="14100"/>
          <ac:spMkLst>
            <pc:docMk/>
            <pc:sldMk cId="0" sldId="825"/>
            <ac:spMk id="118787" creationId="{00000000-0000-0000-0000-000000000000}"/>
          </ac:spMkLst>
        </pc:spChg>
      </pc:sldChg>
      <pc:sldChg chg="modSp add mod">
        <pc:chgData name="Stalin Jacob Wilson Packia Dhas" userId="050d7d71-3621-4503-95e8-1c9a9d962492" providerId="ADAL" clId="{ECE44097-8106-44FB-9CD3-30A244AA034C}" dt="2025-06-24T00:11:55.292" v="307" actId="207"/>
        <pc:sldMkLst>
          <pc:docMk/>
          <pc:sldMk cId="0" sldId="826"/>
        </pc:sldMkLst>
        <pc:spChg chg="mod">
          <ac:chgData name="Stalin Jacob Wilson Packia Dhas" userId="050d7d71-3621-4503-95e8-1c9a9d962492" providerId="ADAL" clId="{ECE44097-8106-44FB-9CD3-30A244AA034C}" dt="2025-06-24T00:11:55.292" v="307" actId="207"/>
          <ac:spMkLst>
            <pc:docMk/>
            <pc:sldMk cId="0" sldId="826"/>
            <ac:spMk id="119810" creationId="{00000000-0000-0000-0000-000000000000}"/>
          </ac:spMkLst>
        </pc:spChg>
        <pc:spChg chg="mod">
          <ac:chgData name="Stalin Jacob Wilson Packia Dhas" userId="050d7d71-3621-4503-95e8-1c9a9d962492" providerId="ADAL" clId="{ECE44097-8106-44FB-9CD3-30A244AA034C}" dt="2025-06-24T00:11:48.273" v="304" actId="14100"/>
          <ac:spMkLst>
            <pc:docMk/>
            <pc:sldMk cId="0" sldId="826"/>
            <ac:spMk id="119811" creationId="{00000000-0000-0000-0000-000000000000}"/>
          </ac:spMkLst>
        </pc:spChg>
      </pc:sldChg>
      <pc:sldChg chg="modSp add mod">
        <pc:chgData name="Stalin Jacob Wilson Packia Dhas" userId="050d7d71-3621-4503-95e8-1c9a9d962492" providerId="ADAL" clId="{ECE44097-8106-44FB-9CD3-30A244AA034C}" dt="2025-06-24T00:12:03.811" v="310" actId="207"/>
        <pc:sldMkLst>
          <pc:docMk/>
          <pc:sldMk cId="0" sldId="827"/>
        </pc:sldMkLst>
        <pc:spChg chg="mod">
          <ac:chgData name="Stalin Jacob Wilson Packia Dhas" userId="050d7d71-3621-4503-95e8-1c9a9d962492" providerId="ADAL" clId="{ECE44097-8106-44FB-9CD3-30A244AA034C}" dt="2025-06-24T00:12:03.811" v="310" actId="207"/>
          <ac:spMkLst>
            <pc:docMk/>
            <pc:sldMk cId="0" sldId="827"/>
            <ac:spMk id="120834" creationId="{00000000-0000-0000-0000-000000000000}"/>
          </ac:spMkLst>
        </pc:spChg>
      </pc:sldChg>
      <pc:sldChg chg="modSp add mod">
        <pc:chgData name="Stalin Jacob Wilson Packia Dhas" userId="050d7d71-3621-4503-95e8-1c9a9d962492" providerId="ADAL" clId="{ECE44097-8106-44FB-9CD3-30A244AA034C}" dt="2025-06-24T00:12:13.014" v="313" actId="207"/>
        <pc:sldMkLst>
          <pc:docMk/>
          <pc:sldMk cId="0" sldId="828"/>
        </pc:sldMkLst>
        <pc:spChg chg="mod">
          <ac:chgData name="Stalin Jacob Wilson Packia Dhas" userId="050d7d71-3621-4503-95e8-1c9a9d962492" providerId="ADAL" clId="{ECE44097-8106-44FB-9CD3-30A244AA034C}" dt="2025-06-24T00:12:13.014" v="313" actId="207"/>
          <ac:spMkLst>
            <pc:docMk/>
            <pc:sldMk cId="0" sldId="828"/>
            <ac:spMk id="121858" creationId="{00000000-0000-0000-0000-000000000000}"/>
          </ac:spMkLst>
        </pc:spChg>
      </pc:sldChg>
      <pc:sldChg chg="modSp add mod">
        <pc:chgData name="Stalin Jacob Wilson Packia Dhas" userId="050d7d71-3621-4503-95e8-1c9a9d962492" providerId="ADAL" clId="{ECE44097-8106-44FB-9CD3-30A244AA034C}" dt="2025-06-24T00:12:31.801" v="318" actId="14100"/>
        <pc:sldMkLst>
          <pc:docMk/>
          <pc:sldMk cId="0" sldId="829"/>
        </pc:sldMkLst>
        <pc:spChg chg="mod">
          <ac:chgData name="Stalin Jacob Wilson Packia Dhas" userId="050d7d71-3621-4503-95e8-1c9a9d962492" providerId="ADAL" clId="{ECE44097-8106-44FB-9CD3-30A244AA034C}" dt="2025-06-24T00:12:25.900" v="316" actId="207"/>
          <ac:spMkLst>
            <pc:docMk/>
            <pc:sldMk cId="0" sldId="829"/>
            <ac:spMk id="122882" creationId="{00000000-0000-0000-0000-000000000000}"/>
          </ac:spMkLst>
        </pc:spChg>
        <pc:spChg chg="mod">
          <ac:chgData name="Stalin Jacob Wilson Packia Dhas" userId="050d7d71-3621-4503-95e8-1c9a9d962492" providerId="ADAL" clId="{ECE44097-8106-44FB-9CD3-30A244AA034C}" dt="2025-06-24T00:12:31.801" v="318" actId="14100"/>
          <ac:spMkLst>
            <pc:docMk/>
            <pc:sldMk cId="0" sldId="829"/>
            <ac:spMk id="122883" creationId="{00000000-0000-0000-0000-000000000000}"/>
          </ac:spMkLst>
        </pc:spChg>
      </pc:sldChg>
      <pc:sldChg chg="modSp add mod">
        <pc:chgData name="Stalin Jacob Wilson Packia Dhas" userId="050d7d71-3621-4503-95e8-1c9a9d962492" providerId="ADAL" clId="{ECE44097-8106-44FB-9CD3-30A244AA034C}" dt="2025-06-24T00:12:50.255" v="323" actId="14100"/>
        <pc:sldMkLst>
          <pc:docMk/>
          <pc:sldMk cId="0" sldId="830"/>
        </pc:sldMkLst>
        <pc:spChg chg="mod">
          <ac:chgData name="Stalin Jacob Wilson Packia Dhas" userId="050d7d71-3621-4503-95e8-1c9a9d962492" providerId="ADAL" clId="{ECE44097-8106-44FB-9CD3-30A244AA034C}" dt="2025-06-24T00:12:44.521" v="321" actId="207"/>
          <ac:spMkLst>
            <pc:docMk/>
            <pc:sldMk cId="0" sldId="830"/>
            <ac:spMk id="123906" creationId="{00000000-0000-0000-0000-000000000000}"/>
          </ac:spMkLst>
        </pc:spChg>
        <pc:spChg chg="mod">
          <ac:chgData name="Stalin Jacob Wilson Packia Dhas" userId="050d7d71-3621-4503-95e8-1c9a9d962492" providerId="ADAL" clId="{ECE44097-8106-44FB-9CD3-30A244AA034C}" dt="2025-06-24T00:12:50.255" v="323" actId="14100"/>
          <ac:spMkLst>
            <pc:docMk/>
            <pc:sldMk cId="0" sldId="830"/>
            <ac:spMk id="123907" creationId="{00000000-0000-0000-0000-000000000000}"/>
          </ac:spMkLst>
        </pc:spChg>
      </pc:sldChg>
      <pc:sldChg chg="modSp add mod">
        <pc:chgData name="Stalin Jacob Wilson Packia Dhas" userId="050d7d71-3621-4503-95e8-1c9a9d962492" providerId="ADAL" clId="{ECE44097-8106-44FB-9CD3-30A244AA034C}" dt="2025-06-24T00:13:01.745" v="326" actId="207"/>
        <pc:sldMkLst>
          <pc:docMk/>
          <pc:sldMk cId="0" sldId="831"/>
        </pc:sldMkLst>
        <pc:spChg chg="mod">
          <ac:chgData name="Stalin Jacob Wilson Packia Dhas" userId="050d7d71-3621-4503-95e8-1c9a9d962492" providerId="ADAL" clId="{ECE44097-8106-44FB-9CD3-30A244AA034C}" dt="2025-06-24T00:13:01.745" v="326" actId="207"/>
          <ac:spMkLst>
            <pc:docMk/>
            <pc:sldMk cId="0" sldId="831"/>
            <ac:spMk id="124930" creationId="{00000000-0000-0000-0000-000000000000}"/>
          </ac:spMkLst>
        </pc:spChg>
      </pc:sldChg>
      <pc:sldChg chg="add">
        <pc:chgData name="Stalin Jacob Wilson Packia Dhas" userId="050d7d71-3621-4503-95e8-1c9a9d962492" providerId="ADAL" clId="{ECE44097-8106-44FB-9CD3-30A244AA034C}" dt="2025-06-23T23:59:07.884" v="0"/>
        <pc:sldMkLst>
          <pc:docMk/>
          <pc:sldMk cId="0" sldId="832"/>
        </pc:sldMkLst>
      </pc:sldChg>
      <pc:sldChg chg="modSp add mod">
        <pc:chgData name="Stalin Jacob Wilson Packia Dhas" userId="050d7d71-3621-4503-95e8-1c9a9d962492" providerId="ADAL" clId="{ECE44097-8106-44FB-9CD3-30A244AA034C}" dt="2025-06-24T00:13:23.513" v="331" actId="14100"/>
        <pc:sldMkLst>
          <pc:docMk/>
          <pc:sldMk cId="0" sldId="833"/>
        </pc:sldMkLst>
        <pc:spChg chg="mod">
          <ac:chgData name="Stalin Jacob Wilson Packia Dhas" userId="050d7d71-3621-4503-95e8-1c9a9d962492" providerId="ADAL" clId="{ECE44097-8106-44FB-9CD3-30A244AA034C}" dt="2025-06-24T00:13:16.397" v="329" actId="207"/>
          <ac:spMkLst>
            <pc:docMk/>
            <pc:sldMk cId="0" sldId="833"/>
            <ac:spMk id="126978" creationId="{00000000-0000-0000-0000-000000000000}"/>
          </ac:spMkLst>
        </pc:spChg>
        <pc:spChg chg="mod">
          <ac:chgData name="Stalin Jacob Wilson Packia Dhas" userId="050d7d71-3621-4503-95e8-1c9a9d962492" providerId="ADAL" clId="{ECE44097-8106-44FB-9CD3-30A244AA034C}" dt="2025-06-24T00:13:23.513" v="331" actId="14100"/>
          <ac:spMkLst>
            <pc:docMk/>
            <pc:sldMk cId="0" sldId="833"/>
            <ac:spMk id="126979" creationId="{00000000-0000-0000-0000-000000000000}"/>
          </ac:spMkLst>
        </pc:spChg>
      </pc:sldChg>
      <pc:sldChg chg="modSp add mod">
        <pc:chgData name="Stalin Jacob Wilson Packia Dhas" userId="050d7d71-3621-4503-95e8-1c9a9d962492" providerId="ADAL" clId="{ECE44097-8106-44FB-9CD3-30A244AA034C}" dt="2025-06-24T00:13:39.100" v="337" actId="14100"/>
        <pc:sldMkLst>
          <pc:docMk/>
          <pc:sldMk cId="0" sldId="834"/>
        </pc:sldMkLst>
        <pc:spChg chg="mod">
          <ac:chgData name="Stalin Jacob Wilson Packia Dhas" userId="050d7d71-3621-4503-95e8-1c9a9d962492" providerId="ADAL" clId="{ECE44097-8106-44FB-9CD3-30A244AA034C}" dt="2025-06-24T00:13:31.705" v="334" actId="207"/>
          <ac:spMkLst>
            <pc:docMk/>
            <pc:sldMk cId="0" sldId="834"/>
            <ac:spMk id="128002" creationId="{00000000-0000-0000-0000-000000000000}"/>
          </ac:spMkLst>
        </pc:spChg>
        <pc:spChg chg="mod">
          <ac:chgData name="Stalin Jacob Wilson Packia Dhas" userId="050d7d71-3621-4503-95e8-1c9a9d962492" providerId="ADAL" clId="{ECE44097-8106-44FB-9CD3-30A244AA034C}" dt="2025-06-24T00:13:39.100" v="337" actId="14100"/>
          <ac:spMkLst>
            <pc:docMk/>
            <pc:sldMk cId="0" sldId="834"/>
            <ac:spMk id="128003" creationId="{00000000-0000-0000-0000-000000000000}"/>
          </ac:spMkLst>
        </pc:spChg>
      </pc:sldChg>
      <pc:sldChg chg="modSp add mod">
        <pc:chgData name="Stalin Jacob Wilson Packia Dhas" userId="050d7d71-3621-4503-95e8-1c9a9d962492" providerId="ADAL" clId="{ECE44097-8106-44FB-9CD3-30A244AA034C}" dt="2025-06-24T00:13:55.623" v="342" actId="14100"/>
        <pc:sldMkLst>
          <pc:docMk/>
          <pc:sldMk cId="0" sldId="835"/>
        </pc:sldMkLst>
        <pc:spChg chg="mod">
          <ac:chgData name="Stalin Jacob Wilson Packia Dhas" userId="050d7d71-3621-4503-95e8-1c9a9d962492" providerId="ADAL" clId="{ECE44097-8106-44FB-9CD3-30A244AA034C}" dt="2025-06-24T00:13:49.337" v="340" actId="207"/>
          <ac:spMkLst>
            <pc:docMk/>
            <pc:sldMk cId="0" sldId="835"/>
            <ac:spMk id="129026" creationId="{00000000-0000-0000-0000-000000000000}"/>
          </ac:spMkLst>
        </pc:spChg>
        <pc:spChg chg="mod">
          <ac:chgData name="Stalin Jacob Wilson Packia Dhas" userId="050d7d71-3621-4503-95e8-1c9a9d962492" providerId="ADAL" clId="{ECE44097-8106-44FB-9CD3-30A244AA034C}" dt="2025-06-24T00:13:55.623" v="342" actId="14100"/>
          <ac:spMkLst>
            <pc:docMk/>
            <pc:sldMk cId="0" sldId="835"/>
            <ac:spMk id="129027" creationId="{00000000-0000-0000-0000-000000000000}"/>
          </ac:spMkLst>
        </pc:spChg>
      </pc:sldChg>
      <pc:sldChg chg="modSp add mod">
        <pc:chgData name="Stalin Jacob Wilson Packia Dhas" userId="050d7d71-3621-4503-95e8-1c9a9d962492" providerId="ADAL" clId="{ECE44097-8106-44FB-9CD3-30A244AA034C}" dt="2025-06-24T00:14:19.077" v="348" actId="207"/>
        <pc:sldMkLst>
          <pc:docMk/>
          <pc:sldMk cId="0" sldId="836"/>
        </pc:sldMkLst>
        <pc:spChg chg="mod">
          <ac:chgData name="Stalin Jacob Wilson Packia Dhas" userId="050d7d71-3621-4503-95e8-1c9a9d962492" providerId="ADAL" clId="{ECE44097-8106-44FB-9CD3-30A244AA034C}" dt="2025-06-24T00:14:19.077" v="348" actId="207"/>
          <ac:spMkLst>
            <pc:docMk/>
            <pc:sldMk cId="0" sldId="836"/>
            <ac:spMk id="130050" creationId="{00000000-0000-0000-0000-000000000000}"/>
          </ac:spMkLst>
        </pc:spChg>
        <pc:spChg chg="mod">
          <ac:chgData name="Stalin Jacob Wilson Packia Dhas" userId="050d7d71-3621-4503-95e8-1c9a9d962492" providerId="ADAL" clId="{ECE44097-8106-44FB-9CD3-30A244AA034C}" dt="2025-06-24T00:14:12.034" v="345" actId="1076"/>
          <ac:spMkLst>
            <pc:docMk/>
            <pc:sldMk cId="0" sldId="836"/>
            <ac:spMk id="130051" creationId="{00000000-0000-0000-0000-000000000000}"/>
          </ac:spMkLst>
        </pc:spChg>
      </pc:sldChg>
      <pc:sldChg chg="modSp add mod">
        <pc:chgData name="Stalin Jacob Wilson Packia Dhas" userId="050d7d71-3621-4503-95e8-1c9a9d962492" providerId="ADAL" clId="{ECE44097-8106-44FB-9CD3-30A244AA034C}" dt="2025-06-24T00:14:28.679" v="351" actId="207"/>
        <pc:sldMkLst>
          <pc:docMk/>
          <pc:sldMk cId="0" sldId="837"/>
        </pc:sldMkLst>
        <pc:spChg chg="mod">
          <ac:chgData name="Stalin Jacob Wilson Packia Dhas" userId="050d7d71-3621-4503-95e8-1c9a9d962492" providerId="ADAL" clId="{ECE44097-8106-44FB-9CD3-30A244AA034C}" dt="2025-06-24T00:14:28.679" v="351" actId="207"/>
          <ac:spMkLst>
            <pc:docMk/>
            <pc:sldMk cId="0" sldId="837"/>
            <ac:spMk id="131074" creationId="{00000000-0000-0000-0000-000000000000}"/>
          </ac:spMkLst>
        </pc:spChg>
      </pc:sldChg>
      <pc:sldChg chg="modSp add mod">
        <pc:chgData name="Stalin Jacob Wilson Packia Dhas" userId="050d7d71-3621-4503-95e8-1c9a9d962492" providerId="ADAL" clId="{ECE44097-8106-44FB-9CD3-30A244AA034C}" dt="2025-06-24T00:15:03.071" v="372" actId="20577"/>
        <pc:sldMkLst>
          <pc:docMk/>
          <pc:sldMk cId="0" sldId="838"/>
        </pc:sldMkLst>
        <pc:spChg chg="mod">
          <ac:chgData name="Stalin Jacob Wilson Packia Dhas" userId="050d7d71-3621-4503-95e8-1c9a9d962492" providerId="ADAL" clId="{ECE44097-8106-44FB-9CD3-30A244AA034C}" dt="2025-06-24T00:14:47.704" v="354" actId="122"/>
          <ac:spMkLst>
            <pc:docMk/>
            <pc:sldMk cId="0" sldId="838"/>
            <ac:spMk id="132098" creationId="{00000000-0000-0000-0000-000000000000}"/>
          </ac:spMkLst>
        </pc:spChg>
        <pc:spChg chg="mod">
          <ac:chgData name="Stalin Jacob Wilson Packia Dhas" userId="050d7d71-3621-4503-95e8-1c9a9d962492" providerId="ADAL" clId="{ECE44097-8106-44FB-9CD3-30A244AA034C}" dt="2025-06-24T00:15:03.071" v="372" actId="20577"/>
          <ac:spMkLst>
            <pc:docMk/>
            <pc:sldMk cId="0" sldId="838"/>
            <ac:spMk id="132099" creationId="{00000000-0000-0000-0000-000000000000}"/>
          </ac:spMkLst>
        </pc:spChg>
      </pc:sldChg>
      <pc:sldChg chg="modSp add mod">
        <pc:chgData name="Stalin Jacob Wilson Packia Dhas" userId="050d7d71-3621-4503-95e8-1c9a9d962492" providerId="ADAL" clId="{ECE44097-8106-44FB-9CD3-30A244AA034C}" dt="2025-06-24T00:15:23.411" v="387" actId="20577"/>
        <pc:sldMkLst>
          <pc:docMk/>
          <pc:sldMk cId="0" sldId="839"/>
        </pc:sldMkLst>
        <pc:spChg chg="mod">
          <ac:chgData name="Stalin Jacob Wilson Packia Dhas" userId="050d7d71-3621-4503-95e8-1c9a9d962492" providerId="ADAL" clId="{ECE44097-8106-44FB-9CD3-30A244AA034C}" dt="2025-06-24T00:15:11.797" v="375" actId="207"/>
          <ac:spMkLst>
            <pc:docMk/>
            <pc:sldMk cId="0" sldId="839"/>
            <ac:spMk id="133122" creationId="{00000000-0000-0000-0000-000000000000}"/>
          </ac:spMkLst>
        </pc:spChg>
        <pc:spChg chg="mod">
          <ac:chgData name="Stalin Jacob Wilson Packia Dhas" userId="050d7d71-3621-4503-95e8-1c9a9d962492" providerId="ADAL" clId="{ECE44097-8106-44FB-9CD3-30A244AA034C}" dt="2025-06-24T00:15:23.411" v="387" actId="20577"/>
          <ac:spMkLst>
            <pc:docMk/>
            <pc:sldMk cId="0" sldId="839"/>
            <ac:spMk id="133123" creationId="{00000000-0000-0000-0000-000000000000}"/>
          </ac:spMkLst>
        </pc:spChg>
      </pc:sldChg>
      <pc:sldChg chg="modSp add mod">
        <pc:chgData name="Stalin Jacob Wilson Packia Dhas" userId="050d7d71-3621-4503-95e8-1c9a9d962492" providerId="ADAL" clId="{ECE44097-8106-44FB-9CD3-30A244AA034C}" dt="2025-06-24T00:15:34.114" v="390" actId="207"/>
        <pc:sldMkLst>
          <pc:docMk/>
          <pc:sldMk cId="0" sldId="840"/>
        </pc:sldMkLst>
        <pc:spChg chg="mod">
          <ac:chgData name="Stalin Jacob Wilson Packia Dhas" userId="050d7d71-3621-4503-95e8-1c9a9d962492" providerId="ADAL" clId="{ECE44097-8106-44FB-9CD3-30A244AA034C}" dt="2025-06-24T00:15:34.114" v="390" actId="207"/>
          <ac:spMkLst>
            <pc:docMk/>
            <pc:sldMk cId="0" sldId="840"/>
            <ac:spMk id="134146" creationId="{00000000-0000-0000-0000-000000000000}"/>
          </ac:spMkLst>
        </pc:spChg>
      </pc:sldChg>
      <pc:sldChg chg="modSp add mod">
        <pc:chgData name="Stalin Jacob Wilson Packia Dhas" userId="050d7d71-3621-4503-95e8-1c9a9d962492" providerId="ADAL" clId="{ECE44097-8106-44FB-9CD3-30A244AA034C}" dt="2025-06-24T00:15:50.231" v="395" actId="14100"/>
        <pc:sldMkLst>
          <pc:docMk/>
          <pc:sldMk cId="0" sldId="841"/>
        </pc:sldMkLst>
        <pc:spChg chg="mod">
          <ac:chgData name="Stalin Jacob Wilson Packia Dhas" userId="050d7d71-3621-4503-95e8-1c9a9d962492" providerId="ADAL" clId="{ECE44097-8106-44FB-9CD3-30A244AA034C}" dt="2025-06-24T00:15:42.433" v="393" actId="207"/>
          <ac:spMkLst>
            <pc:docMk/>
            <pc:sldMk cId="0" sldId="841"/>
            <ac:spMk id="135170" creationId="{00000000-0000-0000-0000-000000000000}"/>
          </ac:spMkLst>
        </pc:spChg>
        <pc:spChg chg="mod">
          <ac:chgData name="Stalin Jacob Wilson Packia Dhas" userId="050d7d71-3621-4503-95e8-1c9a9d962492" providerId="ADAL" clId="{ECE44097-8106-44FB-9CD3-30A244AA034C}" dt="2025-06-24T00:15:50.231" v="395" actId="14100"/>
          <ac:spMkLst>
            <pc:docMk/>
            <pc:sldMk cId="0" sldId="841"/>
            <ac:spMk id="135171" creationId="{00000000-0000-0000-0000-000000000000}"/>
          </ac:spMkLst>
        </pc:spChg>
      </pc:sldChg>
      <pc:sldChg chg="modSp add mod">
        <pc:chgData name="Stalin Jacob Wilson Packia Dhas" userId="050d7d71-3621-4503-95e8-1c9a9d962492" providerId="ADAL" clId="{ECE44097-8106-44FB-9CD3-30A244AA034C}" dt="2025-06-24T00:15:58.986" v="398" actId="207"/>
        <pc:sldMkLst>
          <pc:docMk/>
          <pc:sldMk cId="0" sldId="842"/>
        </pc:sldMkLst>
        <pc:spChg chg="mod">
          <ac:chgData name="Stalin Jacob Wilson Packia Dhas" userId="050d7d71-3621-4503-95e8-1c9a9d962492" providerId="ADAL" clId="{ECE44097-8106-44FB-9CD3-30A244AA034C}" dt="2025-06-24T00:15:58.986" v="398" actId="207"/>
          <ac:spMkLst>
            <pc:docMk/>
            <pc:sldMk cId="0" sldId="842"/>
            <ac:spMk id="136194" creationId="{00000000-0000-0000-0000-000000000000}"/>
          </ac:spMkLst>
        </pc:spChg>
      </pc:sldChg>
      <pc:sldChg chg="modSp add mod">
        <pc:chgData name="Stalin Jacob Wilson Packia Dhas" userId="050d7d71-3621-4503-95e8-1c9a9d962492" providerId="ADAL" clId="{ECE44097-8106-44FB-9CD3-30A244AA034C}" dt="2025-06-24T00:16:35.562" v="405" actId="14100"/>
        <pc:sldMkLst>
          <pc:docMk/>
          <pc:sldMk cId="0" sldId="843"/>
        </pc:sldMkLst>
        <pc:spChg chg="mod">
          <ac:chgData name="Stalin Jacob Wilson Packia Dhas" userId="050d7d71-3621-4503-95e8-1c9a9d962492" providerId="ADAL" clId="{ECE44097-8106-44FB-9CD3-30A244AA034C}" dt="2025-06-24T00:16:28.795" v="403" actId="207"/>
          <ac:spMkLst>
            <pc:docMk/>
            <pc:sldMk cId="0" sldId="843"/>
            <ac:spMk id="137218" creationId="{00000000-0000-0000-0000-000000000000}"/>
          </ac:spMkLst>
        </pc:spChg>
        <pc:spChg chg="mod">
          <ac:chgData name="Stalin Jacob Wilson Packia Dhas" userId="050d7d71-3621-4503-95e8-1c9a9d962492" providerId="ADAL" clId="{ECE44097-8106-44FB-9CD3-30A244AA034C}" dt="2025-06-24T00:16:35.562" v="405" actId="14100"/>
          <ac:spMkLst>
            <pc:docMk/>
            <pc:sldMk cId="0" sldId="843"/>
            <ac:spMk id="137219" creationId="{00000000-0000-0000-0000-000000000000}"/>
          </ac:spMkLst>
        </pc:spChg>
      </pc:sldChg>
      <pc:sldChg chg="modSp add mod">
        <pc:chgData name="Stalin Jacob Wilson Packia Dhas" userId="050d7d71-3621-4503-95e8-1c9a9d962492" providerId="ADAL" clId="{ECE44097-8106-44FB-9CD3-30A244AA034C}" dt="2025-06-24T00:16:45.348" v="408" actId="207"/>
        <pc:sldMkLst>
          <pc:docMk/>
          <pc:sldMk cId="0" sldId="844"/>
        </pc:sldMkLst>
        <pc:spChg chg="mod">
          <ac:chgData name="Stalin Jacob Wilson Packia Dhas" userId="050d7d71-3621-4503-95e8-1c9a9d962492" providerId="ADAL" clId="{ECE44097-8106-44FB-9CD3-30A244AA034C}" dt="2025-06-24T00:16:45.348" v="408" actId="207"/>
          <ac:spMkLst>
            <pc:docMk/>
            <pc:sldMk cId="0" sldId="844"/>
            <ac:spMk id="138242" creationId="{00000000-0000-0000-0000-000000000000}"/>
          </ac:spMkLst>
        </pc:spChg>
      </pc:sldChg>
      <pc:sldChg chg="modSp add mod">
        <pc:chgData name="Stalin Jacob Wilson Packia Dhas" userId="050d7d71-3621-4503-95e8-1c9a9d962492" providerId="ADAL" clId="{ECE44097-8106-44FB-9CD3-30A244AA034C}" dt="2025-06-24T00:16:54.954" v="411" actId="207"/>
        <pc:sldMkLst>
          <pc:docMk/>
          <pc:sldMk cId="0" sldId="845"/>
        </pc:sldMkLst>
        <pc:spChg chg="mod">
          <ac:chgData name="Stalin Jacob Wilson Packia Dhas" userId="050d7d71-3621-4503-95e8-1c9a9d962492" providerId="ADAL" clId="{ECE44097-8106-44FB-9CD3-30A244AA034C}" dt="2025-06-24T00:16:54.954" v="411" actId="207"/>
          <ac:spMkLst>
            <pc:docMk/>
            <pc:sldMk cId="0" sldId="845"/>
            <ac:spMk id="139266" creationId="{00000000-0000-0000-0000-000000000000}"/>
          </ac:spMkLst>
        </pc:spChg>
      </pc:sldChg>
      <pc:sldChg chg="modSp add mod">
        <pc:chgData name="Stalin Jacob Wilson Packia Dhas" userId="050d7d71-3621-4503-95e8-1c9a9d962492" providerId="ADAL" clId="{ECE44097-8106-44FB-9CD3-30A244AA034C}" dt="2025-06-24T00:17:15.093" v="415" actId="207"/>
        <pc:sldMkLst>
          <pc:docMk/>
          <pc:sldMk cId="0" sldId="846"/>
        </pc:sldMkLst>
        <pc:spChg chg="mod">
          <ac:chgData name="Stalin Jacob Wilson Packia Dhas" userId="050d7d71-3621-4503-95e8-1c9a9d962492" providerId="ADAL" clId="{ECE44097-8106-44FB-9CD3-30A244AA034C}" dt="2025-06-24T00:17:15.093" v="415" actId="207"/>
          <ac:spMkLst>
            <pc:docMk/>
            <pc:sldMk cId="0" sldId="846"/>
            <ac:spMk id="140290" creationId="{00000000-0000-0000-0000-000000000000}"/>
          </ac:spMkLst>
        </pc:spChg>
      </pc:sldChg>
      <pc:sldChg chg="modSp add mod">
        <pc:chgData name="Stalin Jacob Wilson Packia Dhas" userId="050d7d71-3621-4503-95e8-1c9a9d962492" providerId="ADAL" clId="{ECE44097-8106-44FB-9CD3-30A244AA034C}" dt="2025-06-24T00:17:24.357" v="418" actId="207"/>
        <pc:sldMkLst>
          <pc:docMk/>
          <pc:sldMk cId="0" sldId="847"/>
        </pc:sldMkLst>
        <pc:spChg chg="mod">
          <ac:chgData name="Stalin Jacob Wilson Packia Dhas" userId="050d7d71-3621-4503-95e8-1c9a9d962492" providerId="ADAL" clId="{ECE44097-8106-44FB-9CD3-30A244AA034C}" dt="2025-06-24T00:17:24.357" v="418" actId="207"/>
          <ac:spMkLst>
            <pc:docMk/>
            <pc:sldMk cId="0" sldId="847"/>
            <ac:spMk id="141314" creationId="{00000000-0000-0000-0000-000000000000}"/>
          </ac:spMkLst>
        </pc:spChg>
      </pc:sldChg>
      <pc:sldChg chg="modSp add mod">
        <pc:chgData name="Stalin Jacob Wilson Packia Dhas" userId="050d7d71-3621-4503-95e8-1c9a9d962492" providerId="ADAL" clId="{ECE44097-8106-44FB-9CD3-30A244AA034C}" dt="2025-06-24T00:17:53.781" v="421" actId="207"/>
        <pc:sldMkLst>
          <pc:docMk/>
          <pc:sldMk cId="0" sldId="848"/>
        </pc:sldMkLst>
        <pc:spChg chg="mod">
          <ac:chgData name="Stalin Jacob Wilson Packia Dhas" userId="050d7d71-3621-4503-95e8-1c9a9d962492" providerId="ADAL" clId="{ECE44097-8106-44FB-9CD3-30A244AA034C}" dt="2025-06-24T00:17:53.781" v="421" actId="207"/>
          <ac:spMkLst>
            <pc:docMk/>
            <pc:sldMk cId="0" sldId="848"/>
            <ac:spMk id="142338" creationId="{00000000-0000-0000-0000-000000000000}"/>
          </ac:spMkLst>
        </pc:spChg>
      </pc:sldChg>
      <pc:sldChg chg="modSp add mod">
        <pc:chgData name="Stalin Jacob Wilson Packia Dhas" userId="050d7d71-3621-4503-95e8-1c9a9d962492" providerId="ADAL" clId="{ECE44097-8106-44FB-9CD3-30A244AA034C}" dt="2025-06-24T00:18:10.786" v="424" actId="207"/>
        <pc:sldMkLst>
          <pc:docMk/>
          <pc:sldMk cId="0" sldId="849"/>
        </pc:sldMkLst>
        <pc:spChg chg="mod">
          <ac:chgData name="Stalin Jacob Wilson Packia Dhas" userId="050d7d71-3621-4503-95e8-1c9a9d962492" providerId="ADAL" clId="{ECE44097-8106-44FB-9CD3-30A244AA034C}" dt="2025-06-24T00:18:10.786" v="424" actId="207"/>
          <ac:spMkLst>
            <pc:docMk/>
            <pc:sldMk cId="0" sldId="849"/>
            <ac:spMk id="143362" creationId="{00000000-0000-0000-0000-000000000000}"/>
          </ac:spMkLst>
        </pc:spChg>
      </pc:sldChg>
      <pc:sldChg chg="modSp add mod">
        <pc:chgData name="Stalin Jacob Wilson Packia Dhas" userId="050d7d71-3621-4503-95e8-1c9a9d962492" providerId="ADAL" clId="{ECE44097-8106-44FB-9CD3-30A244AA034C}" dt="2025-06-24T00:18:32.526" v="427" actId="207"/>
        <pc:sldMkLst>
          <pc:docMk/>
          <pc:sldMk cId="0" sldId="850"/>
        </pc:sldMkLst>
        <pc:spChg chg="mod">
          <ac:chgData name="Stalin Jacob Wilson Packia Dhas" userId="050d7d71-3621-4503-95e8-1c9a9d962492" providerId="ADAL" clId="{ECE44097-8106-44FB-9CD3-30A244AA034C}" dt="2025-06-24T00:18:32.526" v="427" actId="207"/>
          <ac:spMkLst>
            <pc:docMk/>
            <pc:sldMk cId="0" sldId="850"/>
            <ac:spMk id="144386" creationId="{00000000-0000-0000-0000-000000000000}"/>
          </ac:spMkLst>
        </pc:spChg>
      </pc:sldChg>
      <pc:sldChg chg="modSp add mod">
        <pc:chgData name="Stalin Jacob Wilson Packia Dhas" userId="050d7d71-3621-4503-95e8-1c9a9d962492" providerId="ADAL" clId="{ECE44097-8106-44FB-9CD3-30A244AA034C}" dt="2025-06-24T00:18:57.031" v="431" actId="14100"/>
        <pc:sldMkLst>
          <pc:docMk/>
          <pc:sldMk cId="0" sldId="851"/>
        </pc:sldMkLst>
        <pc:spChg chg="mod">
          <ac:chgData name="Stalin Jacob Wilson Packia Dhas" userId="050d7d71-3621-4503-95e8-1c9a9d962492" providerId="ADAL" clId="{ECE44097-8106-44FB-9CD3-30A244AA034C}" dt="2025-06-24T00:18:43.910" v="429" actId="122"/>
          <ac:spMkLst>
            <pc:docMk/>
            <pc:sldMk cId="0" sldId="851"/>
            <ac:spMk id="164866" creationId="{00000000-0000-0000-0000-000000000000}"/>
          </ac:spMkLst>
        </pc:spChg>
        <pc:spChg chg="mod">
          <ac:chgData name="Stalin Jacob Wilson Packia Dhas" userId="050d7d71-3621-4503-95e8-1c9a9d962492" providerId="ADAL" clId="{ECE44097-8106-44FB-9CD3-30A244AA034C}" dt="2025-06-24T00:18:57.031" v="431" actId="14100"/>
          <ac:spMkLst>
            <pc:docMk/>
            <pc:sldMk cId="0" sldId="851"/>
            <ac:spMk id="164867" creationId="{00000000-0000-0000-0000-000000000000}"/>
          </ac:spMkLst>
        </pc:spChg>
      </pc:sldChg>
      <pc:sldChg chg="modSp add mod">
        <pc:chgData name="Stalin Jacob Wilson Packia Dhas" userId="050d7d71-3621-4503-95e8-1c9a9d962492" providerId="ADAL" clId="{ECE44097-8106-44FB-9CD3-30A244AA034C}" dt="2025-06-24T00:19:04.987" v="435" actId="207"/>
        <pc:sldMkLst>
          <pc:docMk/>
          <pc:sldMk cId="0" sldId="852"/>
        </pc:sldMkLst>
        <pc:spChg chg="mod">
          <ac:chgData name="Stalin Jacob Wilson Packia Dhas" userId="050d7d71-3621-4503-95e8-1c9a9d962492" providerId="ADAL" clId="{ECE44097-8106-44FB-9CD3-30A244AA034C}" dt="2025-06-24T00:19:04.987" v="435" actId="207"/>
          <ac:spMkLst>
            <pc:docMk/>
            <pc:sldMk cId="0" sldId="852"/>
            <ac:spMk id="165890" creationId="{00000000-0000-0000-0000-000000000000}"/>
          </ac:spMkLst>
        </pc:spChg>
      </pc:sldChg>
      <pc:sldChg chg="modSp add mod">
        <pc:chgData name="Stalin Jacob Wilson Packia Dhas" userId="050d7d71-3621-4503-95e8-1c9a9d962492" providerId="ADAL" clId="{ECE44097-8106-44FB-9CD3-30A244AA034C}" dt="2025-06-24T00:19:35.026" v="440" actId="1076"/>
        <pc:sldMkLst>
          <pc:docMk/>
          <pc:sldMk cId="0" sldId="853"/>
        </pc:sldMkLst>
        <pc:spChg chg="mod">
          <ac:chgData name="Stalin Jacob Wilson Packia Dhas" userId="050d7d71-3621-4503-95e8-1c9a9d962492" providerId="ADAL" clId="{ECE44097-8106-44FB-9CD3-30A244AA034C}" dt="2025-06-24T00:19:27.055" v="437" actId="207"/>
          <ac:spMkLst>
            <pc:docMk/>
            <pc:sldMk cId="0" sldId="853"/>
            <ac:spMk id="166914" creationId="{00000000-0000-0000-0000-000000000000}"/>
          </ac:spMkLst>
        </pc:spChg>
        <pc:spChg chg="mod">
          <ac:chgData name="Stalin Jacob Wilson Packia Dhas" userId="050d7d71-3621-4503-95e8-1c9a9d962492" providerId="ADAL" clId="{ECE44097-8106-44FB-9CD3-30A244AA034C}" dt="2025-06-24T00:19:35.026" v="440" actId="1076"/>
          <ac:spMkLst>
            <pc:docMk/>
            <pc:sldMk cId="0" sldId="853"/>
            <ac:spMk id="166915" creationId="{00000000-0000-0000-0000-000000000000}"/>
          </ac:spMkLst>
        </pc:spChg>
      </pc:sldChg>
      <pc:sldMasterChg chg="delSldLayout">
        <pc:chgData name="Stalin Jacob Wilson Packia Dhas" userId="050d7d71-3621-4503-95e8-1c9a9d962492" providerId="ADAL" clId="{ECE44097-8106-44FB-9CD3-30A244AA034C}" dt="2025-06-23T23:59:14.619" v="4" actId="47"/>
        <pc:sldMasterMkLst>
          <pc:docMk/>
          <pc:sldMasterMk cId="3508390215" sldId="2147483661"/>
        </pc:sldMasterMkLst>
        <pc:sldLayoutChg chg="del">
          <pc:chgData name="Stalin Jacob Wilson Packia Dhas" userId="050d7d71-3621-4503-95e8-1c9a9d962492" providerId="ADAL" clId="{ECE44097-8106-44FB-9CD3-30A244AA034C}" dt="2025-06-23T23:59:14.619" v="4" actId="47"/>
          <pc:sldLayoutMkLst>
            <pc:docMk/>
            <pc:sldMasterMk cId="3508390215" sldId="2147483661"/>
            <pc:sldLayoutMk cId="258408481" sldId="2147483792"/>
          </pc:sldLayoutMkLst>
        </pc:sldLayoutChg>
      </pc:sldMasterChg>
    </pc:docChg>
  </pc:docChgLst>
  <pc:docChgLst>
    <pc:chgData name="Stalin Jacob Wilson Packia Dhas" userId="050d7d71-3621-4503-95e8-1c9a9d962492" providerId="ADAL" clId="{22EDFC63-23D4-490C-8DB1-E780E165049A}"/>
    <pc:docChg chg="modSld">
      <pc:chgData name="Stalin Jacob Wilson Packia Dhas" userId="050d7d71-3621-4503-95e8-1c9a9d962492" providerId="ADAL" clId="{22EDFC63-23D4-490C-8DB1-E780E165049A}" dt="2025-06-25T12:51:20.499" v="6" actId="6549"/>
      <pc:docMkLst>
        <pc:docMk/>
      </pc:docMkLst>
      <pc:sldChg chg="modNotesTx">
        <pc:chgData name="Stalin Jacob Wilson Packia Dhas" userId="050d7d71-3621-4503-95e8-1c9a9d962492" providerId="ADAL" clId="{22EDFC63-23D4-490C-8DB1-E780E165049A}" dt="2025-06-25T12:50:30.318" v="1" actId="6549"/>
        <pc:sldMkLst>
          <pc:docMk/>
          <pc:sldMk cId="3237779745" sldId="381"/>
        </pc:sldMkLst>
      </pc:sldChg>
      <pc:sldChg chg="modSp">
        <pc:chgData name="Stalin Jacob Wilson Packia Dhas" userId="050d7d71-3621-4503-95e8-1c9a9d962492" providerId="ADAL" clId="{22EDFC63-23D4-490C-8DB1-E780E165049A}" dt="2025-06-25T12:49:43.296" v="0"/>
        <pc:sldMkLst>
          <pc:docMk/>
          <pc:sldMk cId="2304571977" sldId="770"/>
        </pc:sldMkLst>
        <pc:spChg chg="mod">
          <ac:chgData name="Stalin Jacob Wilson Packia Dhas" userId="050d7d71-3621-4503-95e8-1c9a9d962492" providerId="ADAL" clId="{22EDFC63-23D4-490C-8DB1-E780E165049A}" dt="2025-06-25T12:49:43.296" v="0"/>
          <ac:spMkLst>
            <pc:docMk/>
            <pc:sldMk cId="2304571977" sldId="770"/>
            <ac:spMk id="7" creationId="{B247BDBD-0B9F-BE85-20A3-8D20E13BBC12}"/>
          </ac:spMkLst>
        </pc:spChg>
      </pc:sldChg>
      <pc:sldChg chg="modNotesTx">
        <pc:chgData name="Stalin Jacob Wilson Packia Dhas" userId="050d7d71-3621-4503-95e8-1c9a9d962492" providerId="ADAL" clId="{22EDFC63-23D4-490C-8DB1-E780E165049A}" dt="2025-06-25T12:51:04.030" v="2" actId="6549"/>
        <pc:sldMkLst>
          <pc:docMk/>
          <pc:sldMk cId="0" sldId="812"/>
        </pc:sldMkLst>
      </pc:sldChg>
      <pc:sldChg chg="modNotesTx">
        <pc:chgData name="Stalin Jacob Wilson Packia Dhas" userId="050d7d71-3621-4503-95e8-1c9a9d962492" providerId="ADAL" clId="{22EDFC63-23D4-490C-8DB1-E780E165049A}" dt="2025-06-25T12:51:08.458" v="3" actId="6549"/>
        <pc:sldMkLst>
          <pc:docMk/>
          <pc:sldMk cId="0" sldId="814"/>
        </pc:sldMkLst>
      </pc:sldChg>
      <pc:sldChg chg="modNotesTx">
        <pc:chgData name="Stalin Jacob Wilson Packia Dhas" userId="050d7d71-3621-4503-95e8-1c9a9d962492" providerId="ADAL" clId="{22EDFC63-23D4-490C-8DB1-E780E165049A}" dt="2025-06-25T12:51:12.829" v="4" actId="6549"/>
        <pc:sldMkLst>
          <pc:docMk/>
          <pc:sldMk cId="0" sldId="815"/>
        </pc:sldMkLst>
      </pc:sldChg>
      <pc:sldChg chg="modNotesTx">
        <pc:chgData name="Stalin Jacob Wilson Packia Dhas" userId="050d7d71-3621-4503-95e8-1c9a9d962492" providerId="ADAL" clId="{22EDFC63-23D4-490C-8DB1-E780E165049A}" dt="2025-06-25T12:51:15.692" v="5" actId="6549"/>
        <pc:sldMkLst>
          <pc:docMk/>
          <pc:sldMk cId="0" sldId="817"/>
        </pc:sldMkLst>
      </pc:sldChg>
      <pc:sldChg chg="modNotesTx">
        <pc:chgData name="Stalin Jacob Wilson Packia Dhas" userId="050d7d71-3621-4503-95e8-1c9a9d962492" providerId="ADAL" clId="{22EDFC63-23D4-490C-8DB1-E780E165049A}" dt="2025-06-25T12:51:20.499" v="6" actId="6549"/>
        <pc:sldMkLst>
          <pc:docMk/>
          <pc:sldMk cId="0" sldId="819"/>
        </pc:sldMkLst>
      </pc:sldChg>
    </pc:docChg>
  </pc:docChgLst>
  <pc:docChgLst>
    <pc:chgData name="Stalin Jacob Wilson Packia Dhas" userId="050d7d71-3621-4503-95e8-1c9a9d962492" providerId="ADAL" clId="{246AEEDB-8102-46C4-A20E-7E7BE442443E}"/>
    <pc:docChg chg="undo custSel addSld delSld modSld">
      <pc:chgData name="Stalin Jacob Wilson Packia Dhas" userId="050d7d71-3621-4503-95e8-1c9a9d962492" providerId="ADAL" clId="{246AEEDB-8102-46C4-A20E-7E7BE442443E}" dt="2025-06-25T12:35:45.224" v="919" actId="20577"/>
      <pc:docMkLst>
        <pc:docMk/>
      </pc:docMkLst>
      <pc:sldChg chg="modSp mod">
        <pc:chgData name="Stalin Jacob Wilson Packia Dhas" userId="050d7d71-3621-4503-95e8-1c9a9d962492" providerId="ADAL" clId="{246AEEDB-8102-46C4-A20E-7E7BE442443E}" dt="2025-06-25T06:07:12.240" v="234" actId="207"/>
        <pc:sldMkLst>
          <pc:docMk/>
          <pc:sldMk cId="376590867" sldId="379"/>
        </pc:sldMkLst>
        <pc:spChg chg="mod">
          <ac:chgData name="Stalin Jacob Wilson Packia Dhas" userId="050d7d71-3621-4503-95e8-1c9a9d962492" providerId="ADAL" clId="{246AEEDB-8102-46C4-A20E-7E7BE442443E}" dt="2025-06-25T06:07:12.240" v="234" actId="207"/>
          <ac:spMkLst>
            <pc:docMk/>
            <pc:sldMk cId="376590867" sldId="379"/>
            <ac:spMk id="2" creationId="{00000000-0000-0000-0000-000000000000}"/>
          </ac:spMkLst>
        </pc:spChg>
        <pc:spChg chg="mod">
          <ac:chgData name="Stalin Jacob Wilson Packia Dhas" userId="050d7d71-3621-4503-95e8-1c9a9d962492" providerId="ADAL" clId="{246AEEDB-8102-46C4-A20E-7E7BE442443E}" dt="2025-06-25T05:55:32.864" v="42" actId="14100"/>
          <ac:spMkLst>
            <pc:docMk/>
            <pc:sldMk cId="376590867" sldId="379"/>
            <ac:spMk id="9" creationId="{00000000-0000-0000-0000-000000000000}"/>
          </ac:spMkLst>
        </pc:spChg>
      </pc:sldChg>
      <pc:sldChg chg="modSp mod">
        <pc:chgData name="Stalin Jacob Wilson Packia Dhas" userId="050d7d71-3621-4503-95e8-1c9a9d962492" providerId="ADAL" clId="{246AEEDB-8102-46C4-A20E-7E7BE442443E}" dt="2025-06-25T05:55:41.554" v="45" actId="207"/>
        <pc:sldMkLst>
          <pc:docMk/>
          <pc:sldMk cId="3076817933" sldId="380"/>
        </pc:sldMkLst>
        <pc:spChg chg="mod">
          <ac:chgData name="Stalin Jacob Wilson Packia Dhas" userId="050d7d71-3621-4503-95e8-1c9a9d962492" providerId="ADAL" clId="{246AEEDB-8102-46C4-A20E-7E7BE442443E}" dt="2025-06-25T05:55:41.554" v="45" actId="207"/>
          <ac:spMkLst>
            <pc:docMk/>
            <pc:sldMk cId="3076817933" sldId="380"/>
            <ac:spMk id="2" creationId="{00000000-0000-0000-0000-000000000000}"/>
          </ac:spMkLst>
        </pc:spChg>
      </pc:sldChg>
      <pc:sldChg chg="addSp modSp mod">
        <pc:chgData name="Stalin Jacob Wilson Packia Dhas" userId="050d7d71-3621-4503-95e8-1c9a9d962492" providerId="ADAL" clId="{246AEEDB-8102-46C4-A20E-7E7BE442443E}" dt="2025-06-25T06:16:07.486" v="268" actId="113"/>
        <pc:sldMkLst>
          <pc:docMk/>
          <pc:sldMk cId="3237779745" sldId="381"/>
        </pc:sldMkLst>
        <pc:spChg chg="mod">
          <ac:chgData name="Stalin Jacob Wilson Packia Dhas" userId="050d7d71-3621-4503-95e8-1c9a9d962492" providerId="ADAL" clId="{246AEEDB-8102-46C4-A20E-7E7BE442443E}" dt="2025-06-25T05:55:55.920" v="48" actId="207"/>
          <ac:spMkLst>
            <pc:docMk/>
            <pc:sldMk cId="3237779745" sldId="381"/>
            <ac:spMk id="2" creationId="{00000000-0000-0000-0000-000000000000}"/>
          </ac:spMkLst>
        </pc:spChg>
        <pc:spChg chg="add">
          <ac:chgData name="Stalin Jacob Wilson Packia Dhas" userId="050d7d71-3621-4503-95e8-1c9a9d962492" providerId="ADAL" clId="{246AEEDB-8102-46C4-A20E-7E7BE442443E}" dt="2025-06-25T06:15:13.466" v="252"/>
          <ac:spMkLst>
            <pc:docMk/>
            <pc:sldMk cId="3237779745" sldId="381"/>
            <ac:spMk id="3" creationId="{9C025FD4-75E1-20A1-0C68-F4948FAAE86B}"/>
          </ac:spMkLst>
        </pc:spChg>
        <pc:spChg chg="mod">
          <ac:chgData name="Stalin Jacob Wilson Packia Dhas" userId="050d7d71-3621-4503-95e8-1c9a9d962492" providerId="ADAL" clId="{246AEEDB-8102-46C4-A20E-7E7BE442443E}" dt="2025-06-25T06:16:07.486" v="268" actId="113"/>
          <ac:spMkLst>
            <pc:docMk/>
            <pc:sldMk cId="3237779745" sldId="381"/>
            <ac:spMk id="6" creationId="{00000000-0000-0000-0000-000000000000}"/>
          </ac:spMkLst>
        </pc:spChg>
      </pc:sldChg>
      <pc:sldChg chg="addSp modSp mod">
        <pc:chgData name="Stalin Jacob Wilson Packia Dhas" userId="050d7d71-3621-4503-95e8-1c9a9d962492" providerId="ADAL" clId="{246AEEDB-8102-46C4-A20E-7E7BE442443E}" dt="2025-06-25T06:32:45.152" v="327" actId="20577"/>
        <pc:sldMkLst>
          <pc:docMk/>
          <pc:sldMk cId="1734550672" sldId="382"/>
        </pc:sldMkLst>
        <pc:spChg chg="mod">
          <ac:chgData name="Stalin Jacob Wilson Packia Dhas" userId="050d7d71-3621-4503-95e8-1c9a9d962492" providerId="ADAL" clId="{246AEEDB-8102-46C4-A20E-7E7BE442443E}" dt="2025-06-25T06:29:04.842" v="295" actId="20577"/>
          <ac:spMkLst>
            <pc:docMk/>
            <pc:sldMk cId="1734550672" sldId="382"/>
            <ac:spMk id="2" creationId="{00000000-0000-0000-0000-000000000000}"/>
          </ac:spMkLst>
        </pc:spChg>
        <pc:spChg chg="add">
          <ac:chgData name="Stalin Jacob Wilson Packia Dhas" userId="050d7d71-3621-4503-95e8-1c9a9d962492" providerId="ADAL" clId="{246AEEDB-8102-46C4-A20E-7E7BE442443E}" dt="2025-06-25T06:30:19.391" v="299"/>
          <ac:spMkLst>
            <pc:docMk/>
            <pc:sldMk cId="1734550672" sldId="382"/>
            <ac:spMk id="3" creationId="{79189582-147B-1C58-C4F0-BBE5DA456907}"/>
          </ac:spMkLst>
        </pc:spChg>
        <pc:spChg chg="mod">
          <ac:chgData name="Stalin Jacob Wilson Packia Dhas" userId="050d7d71-3621-4503-95e8-1c9a9d962492" providerId="ADAL" clId="{246AEEDB-8102-46C4-A20E-7E7BE442443E}" dt="2025-06-25T06:32:45.152" v="327" actId="20577"/>
          <ac:spMkLst>
            <pc:docMk/>
            <pc:sldMk cId="1734550672" sldId="382"/>
            <ac:spMk id="6" creationId="{00000000-0000-0000-0000-000000000000}"/>
          </ac:spMkLst>
        </pc:spChg>
      </pc:sldChg>
      <pc:sldChg chg="addSp modSp mod">
        <pc:chgData name="Stalin Jacob Wilson Packia Dhas" userId="050d7d71-3621-4503-95e8-1c9a9d962492" providerId="ADAL" clId="{246AEEDB-8102-46C4-A20E-7E7BE442443E}" dt="2025-06-25T06:39:36.038" v="364" actId="113"/>
        <pc:sldMkLst>
          <pc:docMk/>
          <pc:sldMk cId="1297687264" sldId="383"/>
        </pc:sldMkLst>
        <pc:spChg chg="mod">
          <ac:chgData name="Stalin Jacob Wilson Packia Dhas" userId="050d7d71-3621-4503-95e8-1c9a9d962492" providerId="ADAL" clId="{246AEEDB-8102-46C4-A20E-7E7BE442443E}" dt="2025-06-25T06:33:07.260" v="337" actId="207"/>
          <ac:spMkLst>
            <pc:docMk/>
            <pc:sldMk cId="1297687264" sldId="383"/>
            <ac:spMk id="2" creationId="{00000000-0000-0000-0000-000000000000}"/>
          </ac:spMkLst>
        </pc:spChg>
        <pc:spChg chg="add">
          <ac:chgData name="Stalin Jacob Wilson Packia Dhas" userId="050d7d71-3621-4503-95e8-1c9a9d962492" providerId="ADAL" clId="{246AEEDB-8102-46C4-A20E-7E7BE442443E}" dt="2025-06-25T06:38:21.308" v="341"/>
          <ac:spMkLst>
            <pc:docMk/>
            <pc:sldMk cId="1297687264" sldId="383"/>
            <ac:spMk id="3" creationId="{32DE56CE-D714-85C1-D6BC-EF713CD0FB4C}"/>
          </ac:spMkLst>
        </pc:spChg>
        <pc:spChg chg="mod">
          <ac:chgData name="Stalin Jacob Wilson Packia Dhas" userId="050d7d71-3621-4503-95e8-1c9a9d962492" providerId="ADAL" clId="{246AEEDB-8102-46C4-A20E-7E7BE442443E}" dt="2025-06-25T06:39:36.038" v="364" actId="113"/>
          <ac:spMkLst>
            <pc:docMk/>
            <pc:sldMk cId="1297687264" sldId="383"/>
            <ac:spMk id="6" creationId="{00000000-0000-0000-0000-000000000000}"/>
          </ac:spMkLst>
        </pc:spChg>
      </pc:sldChg>
      <pc:sldChg chg="modSp mod">
        <pc:chgData name="Stalin Jacob Wilson Packia Dhas" userId="050d7d71-3621-4503-95e8-1c9a9d962492" providerId="ADAL" clId="{246AEEDB-8102-46C4-A20E-7E7BE442443E}" dt="2025-06-25T06:43:53.360" v="400" actId="113"/>
        <pc:sldMkLst>
          <pc:docMk/>
          <pc:sldMk cId="1710520738" sldId="384"/>
        </pc:sldMkLst>
        <pc:spChg chg="mod">
          <ac:chgData name="Stalin Jacob Wilson Packia Dhas" userId="050d7d71-3621-4503-95e8-1c9a9d962492" providerId="ADAL" clId="{246AEEDB-8102-46C4-A20E-7E7BE442443E}" dt="2025-06-25T06:41:30.896" v="373" actId="20577"/>
          <ac:spMkLst>
            <pc:docMk/>
            <pc:sldMk cId="1710520738" sldId="384"/>
            <ac:spMk id="2" creationId="{00000000-0000-0000-0000-000000000000}"/>
          </ac:spMkLst>
        </pc:spChg>
        <pc:spChg chg="mod">
          <ac:chgData name="Stalin Jacob Wilson Packia Dhas" userId="050d7d71-3621-4503-95e8-1c9a9d962492" providerId="ADAL" clId="{246AEEDB-8102-46C4-A20E-7E7BE442443E}" dt="2025-06-25T06:43:53.360" v="400" actId="113"/>
          <ac:spMkLst>
            <pc:docMk/>
            <pc:sldMk cId="1710520738" sldId="384"/>
            <ac:spMk id="6" creationId="{00000000-0000-0000-0000-000000000000}"/>
          </ac:spMkLst>
        </pc:spChg>
      </pc:sldChg>
      <pc:sldChg chg="addSp modSp mod">
        <pc:chgData name="Stalin Jacob Wilson Packia Dhas" userId="050d7d71-3621-4503-95e8-1c9a9d962492" providerId="ADAL" clId="{246AEEDB-8102-46C4-A20E-7E7BE442443E}" dt="2025-06-25T06:46:32.496" v="464" actId="113"/>
        <pc:sldMkLst>
          <pc:docMk/>
          <pc:sldMk cId="1958221959" sldId="385"/>
        </pc:sldMkLst>
        <pc:spChg chg="mod">
          <ac:chgData name="Stalin Jacob Wilson Packia Dhas" userId="050d7d71-3621-4503-95e8-1c9a9d962492" providerId="ADAL" clId="{246AEEDB-8102-46C4-A20E-7E7BE442443E}" dt="2025-06-25T06:44:13.003" v="409" actId="20577"/>
          <ac:spMkLst>
            <pc:docMk/>
            <pc:sldMk cId="1958221959" sldId="385"/>
            <ac:spMk id="2" creationId="{00000000-0000-0000-0000-000000000000}"/>
          </ac:spMkLst>
        </pc:spChg>
        <pc:spChg chg="add">
          <ac:chgData name="Stalin Jacob Wilson Packia Dhas" userId="050d7d71-3621-4503-95e8-1c9a9d962492" providerId="ADAL" clId="{246AEEDB-8102-46C4-A20E-7E7BE442443E}" dt="2025-06-25T06:45:10.654" v="410"/>
          <ac:spMkLst>
            <pc:docMk/>
            <pc:sldMk cId="1958221959" sldId="385"/>
            <ac:spMk id="3" creationId="{09CA8604-A075-90C6-DA00-A7BEF8B11B7E}"/>
          </ac:spMkLst>
        </pc:spChg>
        <pc:spChg chg="add">
          <ac:chgData name="Stalin Jacob Wilson Packia Dhas" userId="050d7d71-3621-4503-95e8-1c9a9d962492" providerId="ADAL" clId="{246AEEDB-8102-46C4-A20E-7E7BE442443E}" dt="2025-06-25T06:45:22.533" v="420"/>
          <ac:spMkLst>
            <pc:docMk/>
            <pc:sldMk cId="1958221959" sldId="385"/>
            <ac:spMk id="4" creationId="{87F31EF7-4CAD-C5B1-346E-0CFC455B8D3F}"/>
          </ac:spMkLst>
        </pc:spChg>
        <pc:spChg chg="mod">
          <ac:chgData name="Stalin Jacob Wilson Packia Dhas" userId="050d7d71-3621-4503-95e8-1c9a9d962492" providerId="ADAL" clId="{246AEEDB-8102-46C4-A20E-7E7BE442443E}" dt="2025-06-25T06:46:32.496" v="464" actId="113"/>
          <ac:spMkLst>
            <pc:docMk/>
            <pc:sldMk cId="1958221959" sldId="385"/>
            <ac:spMk id="6" creationId="{00000000-0000-0000-0000-000000000000}"/>
          </ac:spMkLst>
        </pc:spChg>
      </pc:sldChg>
      <pc:sldChg chg="addSp modSp mod">
        <pc:chgData name="Stalin Jacob Wilson Packia Dhas" userId="050d7d71-3621-4503-95e8-1c9a9d962492" providerId="ADAL" clId="{246AEEDB-8102-46C4-A20E-7E7BE442443E}" dt="2025-06-25T06:51:11.497" v="524" actId="27636"/>
        <pc:sldMkLst>
          <pc:docMk/>
          <pc:sldMk cId="2174318876" sldId="386"/>
        </pc:sldMkLst>
        <pc:spChg chg="mod">
          <ac:chgData name="Stalin Jacob Wilson Packia Dhas" userId="050d7d71-3621-4503-95e8-1c9a9d962492" providerId="ADAL" clId="{246AEEDB-8102-46C4-A20E-7E7BE442443E}" dt="2025-06-25T06:47:06.797" v="471" actId="404"/>
          <ac:spMkLst>
            <pc:docMk/>
            <pc:sldMk cId="2174318876" sldId="386"/>
            <ac:spMk id="2" creationId="{00000000-0000-0000-0000-000000000000}"/>
          </ac:spMkLst>
        </pc:spChg>
        <pc:spChg chg="add">
          <ac:chgData name="Stalin Jacob Wilson Packia Dhas" userId="050d7d71-3621-4503-95e8-1c9a9d962492" providerId="ADAL" clId="{246AEEDB-8102-46C4-A20E-7E7BE442443E}" dt="2025-06-25T06:49:04.389" v="487"/>
          <ac:spMkLst>
            <pc:docMk/>
            <pc:sldMk cId="2174318876" sldId="386"/>
            <ac:spMk id="3" creationId="{8A2616B4-2D29-C6E9-5F0C-B68FF8E556A9}"/>
          </ac:spMkLst>
        </pc:spChg>
        <pc:spChg chg="mod">
          <ac:chgData name="Stalin Jacob Wilson Packia Dhas" userId="050d7d71-3621-4503-95e8-1c9a9d962492" providerId="ADAL" clId="{246AEEDB-8102-46C4-A20E-7E7BE442443E}" dt="2025-06-25T06:51:11.497" v="524" actId="27636"/>
          <ac:spMkLst>
            <pc:docMk/>
            <pc:sldMk cId="2174318876" sldId="386"/>
            <ac:spMk id="6" creationId="{00000000-0000-0000-0000-000000000000}"/>
          </ac:spMkLst>
        </pc:spChg>
      </pc:sldChg>
      <pc:sldChg chg="modSp del mod">
        <pc:chgData name="Stalin Jacob Wilson Packia Dhas" userId="050d7d71-3621-4503-95e8-1c9a9d962492" providerId="ADAL" clId="{246AEEDB-8102-46C4-A20E-7E7BE442443E}" dt="2025-06-25T06:51:03.692" v="522" actId="47"/>
        <pc:sldMkLst>
          <pc:docMk/>
          <pc:sldMk cId="2785755999" sldId="387"/>
        </pc:sldMkLst>
        <pc:spChg chg="mod">
          <ac:chgData name="Stalin Jacob Wilson Packia Dhas" userId="050d7d71-3621-4503-95e8-1c9a9d962492" providerId="ADAL" clId="{246AEEDB-8102-46C4-A20E-7E7BE442443E}" dt="2025-06-25T06:48:41.936" v="486" actId="404"/>
          <ac:spMkLst>
            <pc:docMk/>
            <pc:sldMk cId="2785755999" sldId="387"/>
            <ac:spMk id="2" creationId="{00000000-0000-0000-0000-000000000000}"/>
          </ac:spMkLst>
        </pc:spChg>
        <pc:spChg chg="mod">
          <ac:chgData name="Stalin Jacob Wilson Packia Dhas" userId="050d7d71-3621-4503-95e8-1c9a9d962492" providerId="ADAL" clId="{246AEEDB-8102-46C4-A20E-7E7BE442443E}" dt="2025-06-25T06:47:19.158" v="472"/>
          <ac:spMkLst>
            <pc:docMk/>
            <pc:sldMk cId="2785755999" sldId="387"/>
            <ac:spMk id="6" creationId="{00000000-0000-0000-0000-000000000000}"/>
          </ac:spMkLst>
        </pc:spChg>
      </pc:sldChg>
      <pc:sldChg chg="addSp modSp mod">
        <pc:chgData name="Stalin Jacob Wilson Packia Dhas" userId="050d7d71-3621-4503-95e8-1c9a9d962492" providerId="ADAL" clId="{246AEEDB-8102-46C4-A20E-7E7BE442443E}" dt="2025-06-25T08:06:16.788" v="550" actId="1076"/>
        <pc:sldMkLst>
          <pc:docMk/>
          <pc:sldMk cId="2417709285" sldId="388"/>
        </pc:sldMkLst>
        <pc:spChg chg="mod">
          <ac:chgData name="Stalin Jacob Wilson Packia Dhas" userId="050d7d71-3621-4503-95e8-1c9a9d962492" providerId="ADAL" clId="{246AEEDB-8102-46C4-A20E-7E7BE442443E}" dt="2025-06-25T06:00:37.540" v="142" actId="207"/>
          <ac:spMkLst>
            <pc:docMk/>
            <pc:sldMk cId="2417709285" sldId="388"/>
            <ac:spMk id="2" creationId="{00000000-0000-0000-0000-000000000000}"/>
          </ac:spMkLst>
        </pc:spChg>
        <pc:spChg chg="add">
          <ac:chgData name="Stalin Jacob Wilson Packia Dhas" userId="050d7d71-3621-4503-95e8-1c9a9d962492" providerId="ADAL" clId="{246AEEDB-8102-46C4-A20E-7E7BE442443E}" dt="2025-06-25T06:52:34.463" v="527"/>
          <ac:spMkLst>
            <pc:docMk/>
            <pc:sldMk cId="2417709285" sldId="388"/>
            <ac:spMk id="3" creationId="{F4EC2485-9177-797E-B4CE-814F1736B993}"/>
          </ac:spMkLst>
        </pc:spChg>
        <pc:spChg chg="add">
          <ac:chgData name="Stalin Jacob Wilson Packia Dhas" userId="050d7d71-3621-4503-95e8-1c9a9d962492" providerId="ADAL" clId="{246AEEDB-8102-46C4-A20E-7E7BE442443E}" dt="2025-06-25T06:52:38.307" v="529"/>
          <ac:spMkLst>
            <pc:docMk/>
            <pc:sldMk cId="2417709285" sldId="388"/>
            <ac:spMk id="4" creationId="{680DE073-A00D-92F1-EC5D-D24A9B4050DF}"/>
          </ac:spMkLst>
        </pc:spChg>
        <pc:spChg chg="add">
          <ac:chgData name="Stalin Jacob Wilson Packia Dhas" userId="050d7d71-3621-4503-95e8-1c9a9d962492" providerId="ADAL" clId="{246AEEDB-8102-46C4-A20E-7E7BE442443E}" dt="2025-06-25T06:52:44.132" v="530"/>
          <ac:spMkLst>
            <pc:docMk/>
            <pc:sldMk cId="2417709285" sldId="388"/>
            <ac:spMk id="5" creationId="{272B0B9F-C656-92E8-0EFD-97D507DB01CF}"/>
          </ac:spMkLst>
        </pc:spChg>
        <pc:spChg chg="mod">
          <ac:chgData name="Stalin Jacob Wilson Packia Dhas" userId="050d7d71-3621-4503-95e8-1c9a9d962492" providerId="ADAL" clId="{246AEEDB-8102-46C4-A20E-7E7BE442443E}" dt="2025-06-25T08:06:16.788" v="550" actId="1076"/>
          <ac:spMkLst>
            <pc:docMk/>
            <pc:sldMk cId="2417709285" sldId="388"/>
            <ac:spMk id="6" creationId="{00000000-0000-0000-0000-000000000000}"/>
          </ac:spMkLst>
        </pc:spChg>
      </pc:sldChg>
      <pc:sldChg chg="modSp mod">
        <pc:chgData name="Stalin Jacob Wilson Packia Dhas" userId="050d7d71-3621-4503-95e8-1c9a9d962492" providerId="ADAL" clId="{246AEEDB-8102-46C4-A20E-7E7BE442443E}" dt="2025-06-25T06:54:20.100" v="546" actId="1076"/>
        <pc:sldMkLst>
          <pc:docMk/>
          <pc:sldMk cId="2989079943" sldId="389"/>
        </pc:sldMkLst>
        <pc:spChg chg="mod">
          <ac:chgData name="Stalin Jacob Wilson Packia Dhas" userId="050d7d71-3621-4503-95e8-1c9a9d962492" providerId="ADAL" clId="{246AEEDB-8102-46C4-A20E-7E7BE442443E}" dt="2025-06-25T06:54:20.100" v="546" actId="1076"/>
          <ac:spMkLst>
            <pc:docMk/>
            <pc:sldMk cId="2989079943" sldId="389"/>
            <ac:spMk id="2" creationId="{00000000-0000-0000-0000-000000000000}"/>
          </ac:spMkLst>
        </pc:spChg>
        <pc:spChg chg="mod">
          <ac:chgData name="Stalin Jacob Wilson Packia Dhas" userId="050d7d71-3621-4503-95e8-1c9a9d962492" providerId="ADAL" clId="{246AEEDB-8102-46C4-A20E-7E7BE442443E}" dt="2025-06-25T06:54:03.051" v="545"/>
          <ac:spMkLst>
            <pc:docMk/>
            <pc:sldMk cId="2989079943" sldId="389"/>
            <ac:spMk id="6" creationId="{00000000-0000-0000-0000-000000000000}"/>
          </ac:spMkLst>
        </pc:spChg>
      </pc:sldChg>
      <pc:sldChg chg="addSp modSp mod">
        <pc:chgData name="Stalin Jacob Wilson Packia Dhas" userId="050d7d71-3621-4503-95e8-1c9a9d962492" providerId="ADAL" clId="{246AEEDB-8102-46C4-A20E-7E7BE442443E}" dt="2025-06-25T08:14:20.861" v="627" actId="113"/>
        <pc:sldMkLst>
          <pc:docMk/>
          <pc:sldMk cId="1070172286" sldId="390"/>
        </pc:sldMkLst>
        <pc:spChg chg="mod">
          <ac:chgData name="Stalin Jacob Wilson Packia Dhas" userId="050d7d71-3621-4503-95e8-1c9a9d962492" providerId="ADAL" clId="{246AEEDB-8102-46C4-A20E-7E7BE442443E}" dt="2025-06-25T06:01:24.024" v="156" actId="207"/>
          <ac:spMkLst>
            <pc:docMk/>
            <pc:sldMk cId="1070172286" sldId="390"/>
            <ac:spMk id="2" creationId="{00000000-0000-0000-0000-000000000000}"/>
          </ac:spMkLst>
        </pc:spChg>
        <pc:spChg chg="add">
          <ac:chgData name="Stalin Jacob Wilson Packia Dhas" userId="050d7d71-3621-4503-95e8-1c9a9d962492" providerId="ADAL" clId="{246AEEDB-8102-46C4-A20E-7E7BE442443E}" dt="2025-06-25T08:10:23.832" v="551"/>
          <ac:spMkLst>
            <pc:docMk/>
            <pc:sldMk cId="1070172286" sldId="390"/>
            <ac:spMk id="3" creationId="{0CA571FE-F1E1-A6B8-FE02-BCFDCC7EA5F0}"/>
          </ac:spMkLst>
        </pc:spChg>
        <pc:spChg chg="add">
          <ac:chgData name="Stalin Jacob Wilson Packia Dhas" userId="050d7d71-3621-4503-95e8-1c9a9d962492" providerId="ADAL" clId="{246AEEDB-8102-46C4-A20E-7E7BE442443E}" dt="2025-06-25T08:10:23.832" v="551"/>
          <ac:spMkLst>
            <pc:docMk/>
            <pc:sldMk cId="1070172286" sldId="390"/>
            <ac:spMk id="4" creationId="{2C5E8F65-93D3-B830-24E3-AB50170B948F}"/>
          </ac:spMkLst>
        </pc:spChg>
        <pc:spChg chg="add">
          <ac:chgData name="Stalin Jacob Wilson Packia Dhas" userId="050d7d71-3621-4503-95e8-1c9a9d962492" providerId="ADAL" clId="{246AEEDB-8102-46C4-A20E-7E7BE442443E}" dt="2025-06-25T08:10:23.832" v="551"/>
          <ac:spMkLst>
            <pc:docMk/>
            <pc:sldMk cId="1070172286" sldId="390"/>
            <ac:spMk id="5" creationId="{3B6D0A96-DD17-C768-69EE-D7925093A0FE}"/>
          </ac:spMkLst>
        </pc:spChg>
        <pc:spChg chg="mod">
          <ac:chgData name="Stalin Jacob Wilson Packia Dhas" userId="050d7d71-3621-4503-95e8-1c9a9d962492" providerId="ADAL" clId="{246AEEDB-8102-46C4-A20E-7E7BE442443E}" dt="2025-06-25T08:14:20.861" v="627" actId="113"/>
          <ac:spMkLst>
            <pc:docMk/>
            <pc:sldMk cId="1070172286" sldId="390"/>
            <ac:spMk id="6" creationId="{00000000-0000-0000-0000-000000000000}"/>
          </ac:spMkLst>
        </pc:spChg>
        <pc:spChg chg="add">
          <ac:chgData name="Stalin Jacob Wilson Packia Dhas" userId="050d7d71-3621-4503-95e8-1c9a9d962492" providerId="ADAL" clId="{246AEEDB-8102-46C4-A20E-7E7BE442443E}" dt="2025-06-25T08:10:23.832" v="551"/>
          <ac:spMkLst>
            <pc:docMk/>
            <pc:sldMk cId="1070172286" sldId="390"/>
            <ac:spMk id="9" creationId="{2991AD1F-66BE-EF6B-AA4E-944B3E7ED285}"/>
          </ac:spMkLst>
        </pc:spChg>
        <pc:spChg chg="add">
          <ac:chgData name="Stalin Jacob Wilson Packia Dhas" userId="050d7d71-3621-4503-95e8-1c9a9d962492" providerId="ADAL" clId="{246AEEDB-8102-46C4-A20E-7E7BE442443E}" dt="2025-06-25T08:10:23.832" v="551"/>
          <ac:spMkLst>
            <pc:docMk/>
            <pc:sldMk cId="1070172286" sldId="390"/>
            <ac:spMk id="10" creationId="{79DEDA70-7DA9-B6E3-D91E-FFFE31D5C8EF}"/>
          </ac:spMkLst>
        </pc:spChg>
        <pc:spChg chg="add">
          <ac:chgData name="Stalin Jacob Wilson Packia Dhas" userId="050d7d71-3621-4503-95e8-1c9a9d962492" providerId="ADAL" clId="{246AEEDB-8102-46C4-A20E-7E7BE442443E}" dt="2025-06-25T08:10:23.832" v="551"/>
          <ac:spMkLst>
            <pc:docMk/>
            <pc:sldMk cId="1070172286" sldId="390"/>
            <ac:spMk id="11" creationId="{C557E509-3DDC-9E91-DA20-8F4BC5605323}"/>
          </ac:spMkLst>
        </pc:spChg>
        <pc:spChg chg="add">
          <ac:chgData name="Stalin Jacob Wilson Packia Dhas" userId="050d7d71-3621-4503-95e8-1c9a9d962492" providerId="ADAL" clId="{246AEEDB-8102-46C4-A20E-7E7BE442443E}" dt="2025-06-25T08:10:23.832" v="551"/>
          <ac:spMkLst>
            <pc:docMk/>
            <pc:sldMk cId="1070172286" sldId="390"/>
            <ac:spMk id="12" creationId="{0589FF7C-BB00-9076-53AC-F90432A4B9C0}"/>
          </ac:spMkLst>
        </pc:spChg>
      </pc:sldChg>
      <pc:sldChg chg="addSp modSp mod">
        <pc:chgData name="Stalin Jacob Wilson Packia Dhas" userId="050d7d71-3621-4503-95e8-1c9a9d962492" providerId="ADAL" clId="{246AEEDB-8102-46C4-A20E-7E7BE442443E}" dt="2025-06-25T12:30:55.585" v="909" actId="114"/>
        <pc:sldMkLst>
          <pc:docMk/>
          <pc:sldMk cId="2795306080" sldId="391"/>
        </pc:sldMkLst>
        <pc:spChg chg="mod">
          <ac:chgData name="Stalin Jacob Wilson Packia Dhas" userId="050d7d71-3621-4503-95e8-1c9a9d962492" providerId="ADAL" clId="{246AEEDB-8102-46C4-A20E-7E7BE442443E}" dt="2025-06-25T06:01:34.652" v="159" actId="207"/>
          <ac:spMkLst>
            <pc:docMk/>
            <pc:sldMk cId="2795306080" sldId="391"/>
            <ac:spMk id="2" creationId="{00000000-0000-0000-0000-000000000000}"/>
          </ac:spMkLst>
        </pc:spChg>
        <pc:spChg chg="add">
          <ac:chgData name="Stalin Jacob Wilson Packia Dhas" userId="050d7d71-3621-4503-95e8-1c9a9d962492" providerId="ADAL" clId="{246AEEDB-8102-46C4-A20E-7E7BE442443E}" dt="2025-06-25T08:18:07.794" v="642"/>
          <ac:spMkLst>
            <pc:docMk/>
            <pc:sldMk cId="2795306080" sldId="391"/>
            <ac:spMk id="3" creationId="{D93C7CCC-DDB2-1C3D-2A14-176954F36D39}"/>
          </ac:spMkLst>
        </pc:spChg>
        <pc:spChg chg="add">
          <ac:chgData name="Stalin Jacob Wilson Packia Dhas" userId="050d7d71-3621-4503-95e8-1c9a9d962492" providerId="ADAL" clId="{246AEEDB-8102-46C4-A20E-7E7BE442443E}" dt="2025-06-25T08:18:07.794" v="642"/>
          <ac:spMkLst>
            <pc:docMk/>
            <pc:sldMk cId="2795306080" sldId="391"/>
            <ac:spMk id="4" creationId="{3DFCAD81-DB9D-6EF9-7F55-7BBAB9E67240}"/>
          </ac:spMkLst>
        </pc:spChg>
        <pc:spChg chg="add">
          <ac:chgData name="Stalin Jacob Wilson Packia Dhas" userId="050d7d71-3621-4503-95e8-1c9a9d962492" providerId="ADAL" clId="{246AEEDB-8102-46C4-A20E-7E7BE442443E}" dt="2025-06-25T08:18:07.794" v="642"/>
          <ac:spMkLst>
            <pc:docMk/>
            <pc:sldMk cId="2795306080" sldId="391"/>
            <ac:spMk id="5" creationId="{5C19B46F-4651-7EAA-5C9A-893802FA849F}"/>
          </ac:spMkLst>
        </pc:spChg>
        <pc:spChg chg="mod">
          <ac:chgData name="Stalin Jacob Wilson Packia Dhas" userId="050d7d71-3621-4503-95e8-1c9a9d962492" providerId="ADAL" clId="{246AEEDB-8102-46C4-A20E-7E7BE442443E}" dt="2025-06-25T12:30:55.585" v="909" actId="114"/>
          <ac:spMkLst>
            <pc:docMk/>
            <pc:sldMk cId="2795306080" sldId="391"/>
            <ac:spMk id="6" creationId="{00000000-0000-0000-0000-000000000000}"/>
          </ac:spMkLst>
        </pc:spChg>
        <pc:spChg chg="add">
          <ac:chgData name="Stalin Jacob Wilson Packia Dhas" userId="050d7d71-3621-4503-95e8-1c9a9d962492" providerId="ADAL" clId="{246AEEDB-8102-46C4-A20E-7E7BE442443E}" dt="2025-06-25T08:18:07.794" v="642"/>
          <ac:spMkLst>
            <pc:docMk/>
            <pc:sldMk cId="2795306080" sldId="391"/>
            <ac:spMk id="9" creationId="{5A62F9A2-8746-D8F4-3168-E7458E32C84C}"/>
          </ac:spMkLst>
        </pc:spChg>
        <pc:spChg chg="add">
          <ac:chgData name="Stalin Jacob Wilson Packia Dhas" userId="050d7d71-3621-4503-95e8-1c9a9d962492" providerId="ADAL" clId="{246AEEDB-8102-46C4-A20E-7E7BE442443E}" dt="2025-06-25T08:18:07.794" v="642"/>
          <ac:spMkLst>
            <pc:docMk/>
            <pc:sldMk cId="2795306080" sldId="391"/>
            <ac:spMk id="10" creationId="{D339E8DB-DCBC-B6E1-D7AD-E3C13CEBC819}"/>
          </ac:spMkLst>
        </pc:spChg>
        <pc:spChg chg="add">
          <ac:chgData name="Stalin Jacob Wilson Packia Dhas" userId="050d7d71-3621-4503-95e8-1c9a9d962492" providerId="ADAL" clId="{246AEEDB-8102-46C4-A20E-7E7BE442443E}" dt="2025-06-25T08:18:07.794" v="642"/>
          <ac:spMkLst>
            <pc:docMk/>
            <pc:sldMk cId="2795306080" sldId="391"/>
            <ac:spMk id="11" creationId="{590C1A88-A969-6567-2A49-FFEFB386FEFD}"/>
          </ac:spMkLst>
        </pc:spChg>
        <pc:spChg chg="add">
          <ac:chgData name="Stalin Jacob Wilson Packia Dhas" userId="050d7d71-3621-4503-95e8-1c9a9d962492" providerId="ADAL" clId="{246AEEDB-8102-46C4-A20E-7E7BE442443E}" dt="2025-06-25T08:18:07.794" v="642"/>
          <ac:spMkLst>
            <pc:docMk/>
            <pc:sldMk cId="2795306080" sldId="391"/>
            <ac:spMk id="12" creationId="{882A54FA-EEC4-A3B8-E1DC-5995288DDEEC}"/>
          </ac:spMkLst>
        </pc:spChg>
      </pc:sldChg>
      <pc:sldChg chg="modSp add mod">
        <pc:chgData name="Stalin Jacob Wilson Packia Dhas" userId="050d7d71-3621-4503-95e8-1c9a9d962492" providerId="ADAL" clId="{246AEEDB-8102-46C4-A20E-7E7BE442443E}" dt="2025-06-25T12:32:32.693" v="911" actId="113"/>
        <pc:sldMkLst>
          <pc:docMk/>
          <pc:sldMk cId="204565341" sldId="392"/>
        </pc:sldMkLst>
        <pc:spChg chg="mod">
          <ac:chgData name="Stalin Jacob Wilson Packia Dhas" userId="050d7d71-3621-4503-95e8-1c9a9d962492" providerId="ADAL" clId="{246AEEDB-8102-46C4-A20E-7E7BE442443E}" dt="2025-06-25T08:15:55.613" v="636" actId="207"/>
          <ac:spMkLst>
            <pc:docMk/>
            <pc:sldMk cId="204565341" sldId="392"/>
            <ac:spMk id="2" creationId="{00000000-0000-0000-0000-000000000000}"/>
          </ac:spMkLst>
        </pc:spChg>
        <pc:spChg chg="mod">
          <ac:chgData name="Stalin Jacob Wilson Packia Dhas" userId="050d7d71-3621-4503-95e8-1c9a9d962492" providerId="ADAL" clId="{246AEEDB-8102-46C4-A20E-7E7BE442443E}" dt="2025-06-25T12:32:32.693" v="911" actId="113"/>
          <ac:spMkLst>
            <pc:docMk/>
            <pc:sldMk cId="204565341" sldId="392"/>
            <ac:spMk id="6" creationId="{00000000-0000-0000-0000-000000000000}"/>
          </ac:spMkLst>
        </pc:spChg>
      </pc:sldChg>
      <pc:sldChg chg="del">
        <pc:chgData name="Stalin Jacob Wilson Packia Dhas" userId="050d7d71-3621-4503-95e8-1c9a9d962492" providerId="ADAL" clId="{246AEEDB-8102-46C4-A20E-7E7BE442443E}" dt="2025-06-25T06:02:35.737" v="200" actId="2696"/>
        <pc:sldMkLst>
          <pc:docMk/>
          <pc:sldMk cId="1741847042" sldId="393"/>
        </pc:sldMkLst>
      </pc:sldChg>
      <pc:sldChg chg="modSp add mod">
        <pc:chgData name="Stalin Jacob Wilson Packia Dhas" userId="050d7d71-3621-4503-95e8-1c9a9d962492" providerId="ADAL" clId="{246AEEDB-8102-46C4-A20E-7E7BE442443E}" dt="2025-06-25T06:06:12.752" v="224" actId="20577"/>
        <pc:sldMkLst>
          <pc:docMk/>
          <pc:sldMk cId="2771237276" sldId="393"/>
        </pc:sldMkLst>
        <pc:spChg chg="mod">
          <ac:chgData name="Stalin Jacob Wilson Packia Dhas" userId="050d7d71-3621-4503-95e8-1c9a9d962492" providerId="ADAL" clId="{246AEEDB-8102-46C4-A20E-7E7BE442443E}" dt="2025-06-25T06:02:44.673" v="203" actId="207"/>
          <ac:spMkLst>
            <pc:docMk/>
            <pc:sldMk cId="2771237276" sldId="393"/>
            <ac:spMk id="2" creationId="{00000000-0000-0000-0000-000000000000}"/>
          </ac:spMkLst>
        </pc:spChg>
        <pc:spChg chg="mod">
          <ac:chgData name="Stalin Jacob Wilson Packia Dhas" userId="050d7d71-3621-4503-95e8-1c9a9d962492" providerId="ADAL" clId="{246AEEDB-8102-46C4-A20E-7E7BE442443E}" dt="2025-06-25T06:06:12.752" v="224" actId="20577"/>
          <ac:spMkLst>
            <pc:docMk/>
            <pc:sldMk cId="2771237276" sldId="393"/>
            <ac:spMk id="6" creationId="{00000000-0000-0000-0000-000000000000}"/>
          </ac:spMkLst>
        </pc:spChg>
      </pc:sldChg>
      <pc:sldChg chg="modSp mod">
        <pc:chgData name="Stalin Jacob Wilson Packia Dhas" userId="050d7d71-3621-4503-95e8-1c9a9d962492" providerId="ADAL" clId="{246AEEDB-8102-46C4-A20E-7E7BE442443E}" dt="2025-06-25T06:06:48.883" v="230" actId="6549"/>
        <pc:sldMkLst>
          <pc:docMk/>
          <pc:sldMk cId="3119007398" sldId="719"/>
        </pc:sldMkLst>
        <pc:spChg chg="mod">
          <ac:chgData name="Stalin Jacob Wilson Packia Dhas" userId="050d7d71-3621-4503-95e8-1c9a9d962492" providerId="ADAL" clId="{246AEEDB-8102-46C4-A20E-7E7BE442443E}" dt="2025-06-25T06:06:48.883" v="230" actId="6549"/>
          <ac:spMkLst>
            <pc:docMk/>
            <pc:sldMk cId="3119007398" sldId="719"/>
            <ac:spMk id="6" creationId="{32FAECD2-AEF9-E0BD-7C77-6008C9287772}"/>
          </ac:spMkLst>
        </pc:spChg>
      </pc:sldChg>
      <pc:sldChg chg="modSp add del mod">
        <pc:chgData name="Stalin Jacob Wilson Packia Dhas" userId="050d7d71-3621-4503-95e8-1c9a9d962492" providerId="ADAL" clId="{246AEEDB-8102-46C4-A20E-7E7BE442443E}" dt="2025-06-25T08:05:59.779" v="549" actId="1076"/>
        <pc:sldMkLst>
          <pc:docMk/>
          <pc:sldMk cId="2537371817" sldId="732"/>
        </pc:sldMkLst>
        <pc:spChg chg="mod">
          <ac:chgData name="Stalin Jacob Wilson Packia Dhas" userId="050d7d71-3621-4503-95e8-1c9a9d962492" providerId="ADAL" clId="{246AEEDB-8102-46C4-A20E-7E7BE442443E}" dt="2025-06-25T08:05:59.779" v="549" actId="1076"/>
          <ac:spMkLst>
            <pc:docMk/>
            <pc:sldMk cId="2537371817" sldId="732"/>
            <ac:spMk id="5" creationId="{BD78D876-541D-6E52-A364-F2210992F446}"/>
          </ac:spMkLst>
        </pc:spChg>
      </pc:sldChg>
      <pc:sldChg chg="modSp mod">
        <pc:chgData name="Stalin Jacob Wilson Packia Dhas" userId="050d7d71-3621-4503-95e8-1c9a9d962492" providerId="ADAL" clId="{246AEEDB-8102-46C4-A20E-7E7BE442443E}" dt="2025-06-25T06:07:01.560" v="232" actId="207"/>
        <pc:sldMkLst>
          <pc:docMk/>
          <pc:sldMk cId="2304571977" sldId="770"/>
        </pc:sldMkLst>
        <pc:spChg chg="mod">
          <ac:chgData name="Stalin Jacob Wilson Packia Dhas" userId="050d7d71-3621-4503-95e8-1c9a9d962492" providerId="ADAL" clId="{246AEEDB-8102-46C4-A20E-7E7BE442443E}" dt="2025-06-25T06:07:01.560" v="232" actId="207"/>
          <ac:spMkLst>
            <pc:docMk/>
            <pc:sldMk cId="2304571977" sldId="770"/>
            <ac:spMk id="2" creationId="{599D6D5D-84A5-2599-8C62-A39AD58B7439}"/>
          </ac:spMkLst>
        </pc:spChg>
      </pc:sldChg>
      <pc:sldChg chg="modSp mod">
        <pc:chgData name="Stalin Jacob Wilson Packia Dhas" userId="050d7d71-3621-4503-95e8-1c9a9d962492" providerId="ADAL" clId="{246AEEDB-8102-46C4-A20E-7E7BE442443E}" dt="2025-06-25T12:35:45.224" v="919" actId="20577"/>
        <pc:sldMkLst>
          <pc:docMk/>
          <pc:sldMk cId="0" sldId="810"/>
        </pc:sldMkLst>
        <pc:spChg chg="mod">
          <ac:chgData name="Stalin Jacob Wilson Packia Dhas" userId="050d7d71-3621-4503-95e8-1c9a9d962492" providerId="ADAL" clId="{246AEEDB-8102-46C4-A20E-7E7BE442443E}" dt="2025-06-25T12:35:45.224" v="919" actId="20577"/>
          <ac:spMkLst>
            <pc:docMk/>
            <pc:sldMk cId="0" sldId="810"/>
            <ac:spMk id="95235" creationId="{00000000-0000-0000-0000-000000000000}"/>
          </ac:spMkLst>
        </pc:spChg>
      </pc:sldChg>
      <pc:sldChg chg="addSp modSp">
        <pc:chgData name="Stalin Jacob Wilson Packia Dhas" userId="050d7d71-3621-4503-95e8-1c9a9d962492" providerId="ADAL" clId="{246AEEDB-8102-46C4-A20E-7E7BE442443E}" dt="2025-06-25T06:02:30.155" v="199"/>
        <pc:sldMkLst>
          <pc:docMk/>
          <pc:sldMk cId="0" sldId="821"/>
        </pc:sldMkLst>
        <pc:graphicFrameChg chg="add mod">
          <ac:chgData name="Stalin Jacob Wilson Packia Dhas" userId="050d7d71-3621-4503-95e8-1c9a9d962492" providerId="ADAL" clId="{246AEEDB-8102-46C4-A20E-7E7BE442443E}" dt="2025-06-25T06:02:30.155" v="199"/>
          <ac:graphicFrameMkLst>
            <pc:docMk/>
            <pc:sldMk cId="0" sldId="821"/>
            <ac:graphicFrameMk id="4" creationId="{0987A7DA-CE98-CF2E-77A5-7425F3731E6F}"/>
          </ac:graphicFrameMkLst>
        </pc:graphicFrameChg>
      </pc:sldChg>
      <pc:sldChg chg="del">
        <pc:chgData name="Stalin Jacob Wilson Packia Dhas" userId="050d7d71-3621-4503-95e8-1c9a9d962492" providerId="ADAL" clId="{246AEEDB-8102-46C4-A20E-7E7BE442443E}" dt="2025-06-25T06:02:05.800" v="163" actId="47"/>
        <pc:sldMkLst>
          <pc:docMk/>
          <pc:sldMk cId="0" sldId="822"/>
        </pc:sldMkLst>
      </pc:sldChg>
      <pc:sldChg chg="del">
        <pc:chgData name="Stalin Jacob Wilson Packia Dhas" userId="050d7d71-3621-4503-95e8-1c9a9d962492" providerId="ADAL" clId="{246AEEDB-8102-46C4-A20E-7E7BE442443E}" dt="2025-06-25T06:02:06.397" v="164" actId="47"/>
        <pc:sldMkLst>
          <pc:docMk/>
          <pc:sldMk cId="0" sldId="823"/>
        </pc:sldMkLst>
      </pc:sldChg>
      <pc:sldChg chg="del">
        <pc:chgData name="Stalin Jacob Wilson Packia Dhas" userId="050d7d71-3621-4503-95e8-1c9a9d962492" providerId="ADAL" clId="{246AEEDB-8102-46C4-A20E-7E7BE442443E}" dt="2025-06-25T06:02:07.130" v="165" actId="47"/>
        <pc:sldMkLst>
          <pc:docMk/>
          <pc:sldMk cId="0" sldId="824"/>
        </pc:sldMkLst>
      </pc:sldChg>
      <pc:sldChg chg="del">
        <pc:chgData name="Stalin Jacob Wilson Packia Dhas" userId="050d7d71-3621-4503-95e8-1c9a9d962492" providerId="ADAL" clId="{246AEEDB-8102-46C4-A20E-7E7BE442443E}" dt="2025-06-25T06:02:07.542" v="166" actId="47"/>
        <pc:sldMkLst>
          <pc:docMk/>
          <pc:sldMk cId="0" sldId="825"/>
        </pc:sldMkLst>
      </pc:sldChg>
      <pc:sldChg chg="del">
        <pc:chgData name="Stalin Jacob Wilson Packia Dhas" userId="050d7d71-3621-4503-95e8-1c9a9d962492" providerId="ADAL" clId="{246AEEDB-8102-46C4-A20E-7E7BE442443E}" dt="2025-06-25T06:02:07.766" v="167" actId="47"/>
        <pc:sldMkLst>
          <pc:docMk/>
          <pc:sldMk cId="0" sldId="826"/>
        </pc:sldMkLst>
      </pc:sldChg>
      <pc:sldChg chg="del">
        <pc:chgData name="Stalin Jacob Wilson Packia Dhas" userId="050d7d71-3621-4503-95e8-1c9a9d962492" providerId="ADAL" clId="{246AEEDB-8102-46C4-A20E-7E7BE442443E}" dt="2025-06-25T06:02:07.881" v="168" actId="47"/>
        <pc:sldMkLst>
          <pc:docMk/>
          <pc:sldMk cId="0" sldId="827"/>
        </pc:sldMkLst>
      </pc:sldChg>
      <pc:sldChg chg="del">
        <pc:chgData name="Stalin Jacob Wilson Packia Dhas" userId="050d7d71-3621-4503-95e8-1c9a9d962492" providerId="ADAL" clId="{246AEEDB-8102-46C4-A20E-7E7BE442443E}" dt="2025-06-25T06:02:08.045" v="169" actId="47"/>
        <pc:sldMkLst>
          <pc:docMk/>
          <pc:sldMk cId="0" sldId="828"/>
        </pc:sldMkLst>
      </pc:sldChg>
      <pc:sldChg chg="del">
        <pc:chgData name="Stalin Jacob Wilson Packia Dhas" userId="050d7d71-3621-4503-95e8-1c9a9d962492" providerId="ADAL" clId="{246AEEDB-8102-46C4-A20E-7E7BE442443E}" dt="2025-06-25T06:02:08.240" v="170" actId="47"/>
        <pc:sldMkLst>
          <pc:docMk/>
          <pc:sldMk cId="0" sldId="829"/>
        </pc:sldMkLst>
      </pc:sldChg>
      <pc:sldChg chg="del">
        <pc:chgData name="Stalin Jacob Wilson Packia Dhas" userId="050d7d71-3621-4503-95e8-1c9a9d962492" providerId="ADAL" clId="{246AEEDB-8102-46C4-A20E-7E7BE442443E}" dt="2025-06-25T06:02:08.776" v="171" actId="47"/>
        <pc:sldMkLst>
          <pc:docMk/>
          <pc:sldMk cId="0" sldId="830"/>
        </pc:sldMkLst>
      </pc:sldChg>
      <pc:sldChg chg="del">
        <pc:chgData name="Stalin Jacob Wilson Packia Dhas" userId="050d7d71-3621-4503-95e8-1c9a9d962492" providerId="ADAL" clId="{246AEEDB-8102-46C4-A20E-7E7BE442443E}" dt="2025-06-25T06:02:08.921" v="172" actId="47"/>
        <pc:sldMkLst>
          <pc:docMk/>
          <pc:sldMk cId="0" sldId="831"/>
        </pc:sldMkLst>
      </pc:sldChg>
      <pc:sldChg chg="del">
        <pc:chgData name="Stalin Jacob Wilson Packia Dhas" userId="050d7d71-3621-4503-95e8-1c9a9d962492" providerId="ADAL" clId="{246AEEDB-8102-46C4-A20E-7E7BE442443E}" dt="2025-06-25T06:02:09.091" v="173" actId="47"/>
        <pc:sldMkLst>
          <pc:docMk/>
          <pc:sldMk cId="0" sldId="832"/>
        </pc:sldMkLst>
      </pc:sldChg>
      <pc:sldChg chg="del">
        <pc:chgData name="Stalin Jacob Wilson Packia Dhas" userId="050d7d71-3621-4503-95e8-1c9a9d962492" providerId="ADAL" clId="{246AEEDB-8102-46C4-A20E-7E7BE442443E}" dt="2025-06-25T06:02:09.264" v="174" actId="47"/>
        <pc:sldMkLst>
          <pc:docMk/>
          <pc:sldMk cId="0" sldId="833"/>
        </pc:sldMkLst>
      </pc:sldChg>
      <pc:sldChg chg="del">
        <pc:chgData name="Stalin Jacob Wilson Packia Dhas" userId="050d7d71-3621-4503-95e8-1c9a9d962492" providerId="ADAL" clId="{246AEEDB-8102-46C4-A20E-7E7BE442443E}" dt="2025-06-25T06:02:09.378" v="175" actId="47"/>
        <pc:sldMkLst>
          <pc:docMk/>
          <pc:sldMk cId="0" sldId="834"/>
        </pc:sldMkLst>
      </pc:sldChg>
      <pc:sldChg chg="del">
        <pc:chgData name="Stalin Jacob Wilson Packia Dhas" userId="050d7d71-3621-4503-95e8-1c9a9d962492" providerId="ADAL" clId="{246AEEDB-8102-46C4-A20E-7E7BE442443E}" dt="2025-06-25T06:02:09.489" v="176" actId="47"/>
        <pc:sldMkLst>
          <pc:docMk/>
          <pc:sldMk cId="0" sldId="835"/>
        </pc:sldMkLst>
      </pc:sldChg>
      <pc:sldChg chg="del">
        <pc:chgData name="Stalin Jacob Wilson Packia Dhas" userId="050d7d71-3621-4503-95e8-1c9a9d962492" providerId="ADAL" clId="{246AEEDB-8102-46C4-A20E-7E7BE442443E}" dt="2025-06-25T06:02:09.644" v="177" actId="47"/>
        <pc:sldMkLst>
          <pc:docMk/>
          <pc:sldMk cId="0" sldId="836"/>
        </pc:sldMkLst>
      </pc:sldChg>
      <pc:sldChg chg="del">
        <pc:chgData name="Stalin Jacob Wilson Packia Dhas" userId="050d7d71-3621-4503-95e8-1c9a9d962492" providerId="ADAL" clId="{246AEEDB-8102-46C4-A20E-7E7BE442443E}" dt="2025-06-25T06:02:09.804" v="178" actId="47"/>
        <pc:sldMkLst>
          <pc:docMk/>
          <pc:sldMk cId="0" sldId="837"/>
        </pc:sldMkLst>
      </pc:sldChg>
      <pc:sldChg chg="del">
        <pc:chgData name="Stalin Jacob Wilson Packia Dhas" userId="050d7d71-3621-4503-95e8-1c9a9d962492" providerId="ADAL" clId="{246AEEDB-8102-46C4-A20E-7E7BE442443E}" dt="2025-06-25T06:02:10.006" v="179" actId="47"/>
        <pc:sldMkLst>
          <pc:docMk/>
          <pc:sldMk cId="0" sldId="838"/>
        </pc:sldMkLst>
      </pc:sldChg>
      <pc:sldChg chg="del">
        <pc:chgData name="Stalin Jacob Wilson Packia Dhas" userId="050d7d71-3621-4503-95e8-1c9a9d962492" providerId="ADAL" clId="{246AEEDB-8102-46C4-A20E-7E7BE442443E}" dt="2025-06-25T06:02:10.048" v="180" actId="47"/>
        <pc:sldMkLst>
          <pc:docMk/>
          <pc:sldMk cId="0" sldId="839"/>
        </pc:sldMkLst>
      </pc:sldChg>
      <pc:sldChg chg="del">
        <pc:chgData name="Stalin Jacob Wilson Packia Dhas" userId="050d7d71-3621-4503-95e8-1c9a9d962492" providerId="ADAL" clId="{246AEEDB-8102-46C4-A20E-7E7BE442443E}" dt="2025-06-25T06:02:10.214" v="181" actId="47"/>
        <pc:sldMkLst>
          <pc:docMk/>
          <pc:sldMk cId="0" sldId="840"/>
        </pc:sldMkLst>
      </pc:sldChg>
      <pc:sldChg chg="del">
        <pc:chgData name="Stalin Jacob Wilson Packia Dhas" userId="050d7d71-3621-4503-95e8-1c9a9d962492" providerId="ADAL" clId="{246AEEDB-8102-46C4-A20E-7E7BE442443E}" dt="2025-06-25T06:02:10.405" v="182" actId="47"/>
        <pc:sldMkLst>
          <pc:docMk/>
          <pc:sldMk cId="0" sldId="841"/>
        </pc:sldMkLst>
      </pc:sldChg>
      <pc:sldChg chg="del">
        <pc:chgData name="Stalin Jacob Wilson Packia Dhas" userId="050d7d71-3621-4503-95e8-1c9a9d962492" providerId="ADAL" clId="{246AEEDB-8102-46C4-A20E-7E7BE442443E}" dt="2025-06-25T06:02:10.524" v="183" actId="47"/>
        <pc:sldMkLst>
          <pc:docMk/>
          <pc:sldMk cId="0" sldId="842"/>
        </pc:sldMkLst>
      </pc:sldChg>
      <pc:sldChg chg="del">
        <pc:chgData name="Stalin Jacob Wilson Packia Dhas" userId="050d7d71-3621-4503-95e8-1c9a9d962492" providerId="ADAL" clId="{246AEEDB-8102-46C4-A20E-7E7BE442443E}" dt="2025-06-25T06:02:10.789" v="184" actId="47"/>
        <pc:sldMkLst>
          <pc:docMk/>
          <pc:sldMk cId="0" sldId="843"/>
        </pc:sldMkLst>
      </pc:sldChg>
      <pc:sldChg chg="del">
        <pc:chgData name="Stalin Jacob Wilson Packia Dhas" userId="050d7d71-3621-4503-95e8-1c9a9d962492" providerId="ADAL" clId="{246AEEDB-8102-46C4-A20E-7E7BE442443E}" dt="2025-06-25T06:02:10.962" v="185" actId="47"/>
        <pc:sldMkLst>
          <pc:docMk/>
          <pc:sldMk cId="0" sldId="844"/>
        </pc:sldMkLst>
      </pc:sldChg>
      <pc:sldChg chg="del">
        <pc:chgData name="Stalin Jacob Wilson Packia Dhas" userId="050d7d71-3621-4503-95e8-1c9a9d962492" providerId="ADAL" clId="{246AEEDB-8102-46C4-A20E-7E7BE442443E}" dt="2025-06-25T06:02:11.108" v="186" actId="47"/>
        <pc:sldMkLst>
          <pc:docMk/>
          <pc:sldMk cId="0" sldId="845"/>
        </pc:sldMkLst>
      </pc:sldChg>
      <pc:sldChg chg="del">
        <pc:chgData name="Stalin Jacob Wilson Packia Dhas" userId="050d7d71-3621-4503-95e8-1c9a9d962492" providerId="ADAL" clId="{246AEEDB-8102-46C4-A20E-7E7BE442443E}" dt="2025-06-25T06:02:11.279" v="187" actId="47"/>
        <pc:sldMkLst>
          <pc:docMk/>
          <pc:sldMk cId="0" sldId="846"/>
        </pc:sldMkLst>
      </pc:sldChg>
      <pc:sldChg chg="del">
        <pc:chgData name="Stalin Jacob Wilson Packia Dhas" userId="050d7d71-3621-4503-95e8-1c9a9d962492" providerId="ADAL" clId="{246AEEDB-8102-46C4-A20E-7E7BE442443E}" dt="2025-06-25T06:02:11.450" v="188" actId="47"/>
        <pc:sldMkLst>
          <pc:docMk/>
          <pc:sldMk cId="0" sldId="847"/>
        </pc:sldMkLst>
      </pc:sldChg>
      <pc:sldChg chg="del">
        <pc:chgData name="Stalin Jacob Wilson Packia Dhas" userId="050d7d71-3621-4503-95e8-1c9a9d962492" providerId="ADAL" clId="{246AEEDB-8102-46C4-A20E-7E7BE442443E}" dt="2025-06-25T06:02:11.581" v="189" actId="47"/>
        <pc:sldMkLst>
          <pc:docMk/>
          <pc:sldMk cId="0" sldId="848"/>
        </pc:sldMkLst>
      </pc:sldChg>
      <pc:sldChg chg="del">
        <pc:chgData name="Stalin Jacob Wilson Packia Dhas" userId="050d7d71-3621-4503-95e8-1c9a9d962492" providerId="ADAL" clId="{246AEEDB-8102-46C4-A20E-7E7BE442443E}" dt="2025-06-25T06:02:12.016" v="190" actId="47"/>
        <pc:sldMkLst>
          <pc:docMk/>
          <pc:sldMk cId="0" sldId="849"/>
        </pc:sldMkLst>
      </pc:sldChg>
      <pc:sldChg chg="del">
        <pc:chgData name="Stalin Jacob Wilson Packia Dhas" userId="050d7d71-3621-4503-95e8-1c9a9d962492" providerId="ADAL" clId="{246AEEDB-8102-46C4-A20E-7E7BE442443E}" dt="2025-06-25T06:02:12.181" v="191" actId="47"/>
        <pc:sldMkLst>
          <pc:docMk/>
          <pc:sldMk cId="0" sldId="850"/>
        </pc:sldMkLst>
      </pc:sldChg>
      <pc:sldChg chg="addSp modSp add del mod">
        <pc:chgData name="Stalin Jacob Wilson Packia Dhas" userId="050d7d71-3621-4503-95e8-1c9a9d962492" providerId="ADAL" clId="{246AEEDB-8102-46C4-A20E-7E7BE442443E}" dt="2025-06-25T08:34:37.419" v="815" actId="179"/>
        <pc:sldMkLst>
          <pc:docMk/>
          <pc:sldMk cId="0" sldId="851"/>
        </pc:sldMkLst>
        <pc:spChg chg="add">
          <ac:chgData name="Stalin Jacob Wilson Packia Dhas" userId="050d7d71-3621-4503-95e8-1c9a9d962492" providerId="ADAL" clId="{246AEEDB-8102-46C4-A20E-7E7BE442443E}" dt="2025-06-25T08:30:11.466" v="786"/>
          <ac:spMkLst>
            <pc:docMk/>
            <pc:sldMk cId="0" sldId="851"/>
            <ac:spMk id="2" creationId="{5DF3FA96-2EB2-25FC-1C9E-165517E0AE18}"/>
          </ac:spMkLst>
        </pc:spChg>
        <pc:spChg chg="mod">
          <ac:chgData name="Stalin Jacob Wilson Packia Dhas" userId="050d7d71-3621-4503-95e8-1c9a9d962492" providerId="ADAL" clId="{246AEEDB-8102-46C4-A20E-7E7BE442443E}" dt="2025-06-25T08:28:07.463" v="784" actId="207"/>
          <ac:spMkLst>
            <pc:docMk/>
            <pc:sldMk cId="0" sldId="851"/>
            <ac:spMk id="164866" creationId="{00000000-0000-0000-0000-000000000000}"/>
          </ac:spMkLst>
        </pc:spChg>
        <pc:spChg chg="mod">
          <ac:chgData name="Stalin Jacob Wilson Packia Dhas" userId="050d7d71-3621-4503-95e8-1c9a9d962492" providerId="ADAL" clId="{246AEEDB-8102-46C4-A20E-7E7BE442443E}" dt="2025-06-25T08:34:37.419" v="815" actId="179"/>
          <ac:spMkLst>
            <pc:docMk/>
            <pc:sldMk cId="0" sldId="851"/>
            <ac:spMk id="164867" creationId="{00000000-0000-0000-0000-000000000000}"/>
          </ac:spMkLst>
        </pc:spChg>
      </pc:sldChg>
      <pc:sldChg chg="modSp add del mod">
        <pc:chgData name="Stalin Jacob Wilson Packia Dhas" userId="050d7d71-3621-4503-95e8-1c9a9d962492" providerId="ADAL" clId="{246AEEDB-8102-46C4-A20E-7E7BE442443E}" dt="2025-06-25T08:35:04.807" v="817" actId="113"/>
        <pc:sldMkLst>
          <pc:docMk/>
          <pc:sldMk cId="0" sldId="852"/>
        </pc:sldMkLst>
        <pc:spChg chg="mod">
          <ac:chgData name="Stalin Jacob Wilson Packia Dhas" userId="050d7d71-3621-4503-95e8-1c9a9d962492" providerId="ADAL" clId="{246AEEDB-8102-46C4-A20E-7E7BE442443E}" dt="2025-06-25T08:35:04.807" v="817" actId="113"/>
          <ac:spMkLst>
            <pc:docMk/>
            <pc:sldMk cId="0" sldId="852"/>
            <ac:spMk id="165891" creationId="{00000000-0000-0000-0000-000000000000}"/>
          </ac:spMkLst>
        </pc:spChg>
      </pc:sldChg>
      <pc:sldChg chg="modSp add del mod">
        <pc:chgData name="Stalin Jacob Wilson Packia Dhas" userId="050d7d71-3621-4503-95e8-1c9a9d962492" providerId="ADAL" clId="{246AEEDB-8102-46C4-A20E-7E7BE442443E}" dt="2025-06-25T08:37:23.713" v="874" actId="113"/>
        <pc:sldMkLst>
          <pc:docMk/>
          <pc:sldMk cId="0" sldId="853"/>
        </pc:sldMkLst>
        <pc:spChg chg="mod">
          <ac:chgData name="Stalin Jacob Wilson Packia Dhas" userId="050d7d71-3621-4503-95e8-1c9a9d962492" providerId="ADAL" clId="{246AEEDB-8102-46C4-A20E-7E7BE442443E}" dt="2025-06-25T08:37:23.713" v="874" actId="113"/>
          <ac:spMkLst>
            <pc:docMk/>
            <pc:sldMk cId="0" sldId="853"/>
            <ac:spMk id="166915" creationId="{00000000-0000-0000-0000-000000000000}"/>
          </ac:spMkLst>
        </pc:spChg>
      </pc:sldChg>
      <pc:sldChg chg="modSp add mod">
        <pc:chgData name="Stalin Jacob Wilson Packia Dhas" userId="050d7d71-3621-4503-95e8-1c9a9d962492" providerId="ADAL" clId="{246AEEDB-8102-46C4-A20E-7E7BE442443E}" dt="2025-06-25T08:14:30.896" v="631" actId="114"/>
        <pc:sldMkLst>
          <pc:docMk/>
          <pc:sldMk cId="189608735" sldId="854"/>
        </pc:sldMkLst>
        <pc:spChg chg="mod">
          <ac:chgData name="Stalin Jacob Wilson Packia Dhas" userId="050d7d71-3621-4503-95e8-1c9a9d962492" providerId="ADAL" clId="{246AEEDB-8102-46C4-A20E-7E7BE442443E}" dt="2025-06-25T08:14:30.896" v="631" actId="114"/>
          <ac:spMkLst>
            <pc:docMk/>
            <pc:sldMk cId="189608735" sldId="854"/>
            <ac:spMk id="6" creationId="{C4E37B96-D65A-FD20-5523-F4554F44A49F}"/>
          </ac:spMkLst>
        </pc:spChg>
      </pc:sldChg>
      <pc:sldChg chg="modSp add mod">
        <pc:chgData name="Stalin Jacob Wilson Packia Dhas" userId="050d7d71-3621-4503-95e8-1c9a9d962492" providerId="ADAL" clId="{246AEEDB-8102-46C4-A20E-7E7BE442443E}" dt="2025-06-25T08:20:32.872" v="702" actId="27636"/>
        <pc:sldMkLst>
          <pc:docMk/>
          <pc:sldMk cId="923747300" sldId="855"/>
        </pc:sldMkLst>
        <pc:spChg chg="mod">
          <ac:chgData name="Stalin Jacob Wilson Packia Dhas" userId="050d7d71-3621-4503-95e8-1c9a9d962492" providerId="ADAL" clId="{246AEEDB-8102-46C4-A20E-7E7BE442443E}" dt="2025-06-25T08:20:32.872" v="702" actId="27636"/>
          <ac:spMkLst>
            <pc:docMk/>
            <pc:sldMk cId="923747300" sldId="855"/>
            <ac:spMk id="6" creationId="{D005125C-F3DC-9EF0-2354-0753E935FC07}"/>
          </ac:spMkLst>
        </pc:spChg>
      </pc:sldChg>
      <pc:sldChg chg="modSp add mod">
        <pc:chgData name="Stalin Jacob Wilson Packia Dhas" userId="050d7d71-3621-4503-95e8-1c9a9d962492" providerId="ADAL" clId="{246AEEDB-8102-46C4-A20E-7E7BE442443E}" dt="2025-06-25T08:24:05.491" v="776" actId="114"/>
        <pc:sldMkLst>
          <pc:docMk/>
          <pc:sldMk cId="2835951391" sldId="856"/>
        </pc:sldMkLst>
        <pc:spChg chg="mod">
          <ac:chgData name="Stalin Jacob Wilson Packia Dhas" userId="050d7d71-3621-4503-95e8-1c9a9d962492" providerId="ADAL" clId="{246AEEDB-8102-46C4-A20E-7E7BE442443E}" dt="2025-06-25T08:24:05.491" v="776" actId="114"/>
          <ac:spMkLst>
            <pc:docMk/>
            <pc:sldMk cId="2835951391" sldId="856"/>
            <ac:spMk id="6" creationId="{C8A7F954-907A-E1F6-DCB9-346BADC935C5}"/>
          </ac:spMkLst>
        </pc:spChg>
      </pc:sldChg>
      <pc:sldChg chg="add del">
        <pc:chgData name="Stalin Jacob Wilson Packia Dhas" userId="050d7d71-3621-4503-95e8-1c9a9d962492" providerId="ADAL" clId="{246AEEDB-8102-46C4-A20E-7E7BE442443E}" dt="2025-06-25T08:31:03.858" v="813" actId="47"/>
        <pc:sldMkLst>
          <pc:docMk/>
          <pc:sldMk cId="0" sldId="857"/>
        </pc:sldMkLst>
      </pc:sldChg>
      <pc:sldChg chg="modSp add mod">
        <pc:chgData name="Stalin Jacob Wilson Packia Dhas" userId="050d7d71-3621-4503-95e8-1c9a9d962492" providerId="ADAL" clId="{246AEEDB-8102-46C4-A20E-7E7BE442443E}" dt="2025-06-25T08:40:53.247" v="890" actId="5793"/>
        <pc:sldMkLst>
          <pc:docMk/>
          <pc:sldMk cId="3780274509" sldId="857"/>
        </pc:sldMkLst>
        <pc:spChg chg="mod">
          <ac:chgData name="Stalin Jacob Wilson Packia Dhas" userId="050d7d71-3621-4503-95e8-1c9a9d962492" providerId="ADAL" clId="{246AEEDB-8102-46C4-A20E-7E7BE442443E}" dt="2025-06-25T08:40:53.247" v="890" actId="5793"/>
          <ac:spMkLst>
            <pc:docMk/>
            <pc:sldMk cId="3780274509" sldId="857"/>
            <ac:spMk id="166915" creationId="{7BC4BDAF-8E4D-B839-F616-97CC0DEFA8D2}"/>
          </ac:spMkLst>
        </pc:spChg>
      </pc:sldChg>
      <pc:sldChg chg="modSp add mod">
        <pc:chgData name="Stalin Jacob Wilson Packia Dhas" userId="050d7d71-3621-4503-95e8-1c9a9d962492" providerId="ADAL" clId="{246AEEDB-8102-46C4-A20E-7E7BE442443E}" dt="2025-06-25T08:42:29.862" v="908" actId="20577"/>
        <pc:sldMkLst>
          <pc:docMk/>
          <pc:sldMk cId="2146723446" sldId="858"/>
        </pc:sldMkLst>
        <pc:spChg chg="mod">
          <ac:chgData name="Stalin Jacob Wilson Packia Dhas" userId="050d7d71-3621-4503-95e8-1c9a9d962492" providerId="ADAL" clId="{246AEEDB-8102-46C4-A20E-7E7BE442443E}" dt="2025-06-25T08:42:29.862" v="908" actId="20577"/>
          <ac:spMkLst>
            <pc:docMk/>
            <pc:sldMk cId="2146723446" sldId="858"/>
            <ac:spMk id="166915" creationId="{1B119948-8798-3B9E-75B3-8B4DE9D49A12}"/>
          </ac:spMkLst>
        </pc:spChg>
      </pc:sldChg>
    </pc:docChg>
  </pc:docChgLst>
  <pc:docChgLst>
    <pc:chgData name="Stalin Jacob Wilson Packia Dhas" userId="050d7d71-3621-4503-95e8-1c9a9d962492" providerId="ADAL" clId="{9BF2A3A9-477A-4531-98E4-54F9E9741956}"/>
    <pc:docChg chg="undo custSel addSld delSld modSld">
      <pc:chgData name="Stalin Jacob Wilson Packia Dhas" userId="050d7d71-3621-4503-95e8-1c9a9d962492" providerId="ADAL" clId="{9BF2A3A9-477A-4531-98E4-54F9E9741956}" dt="2025-06-25T05:53:30.872" v="161" actId="27636"/>
      <pc:docMkLst>
        <pc:docMk/>
      </pc:docMkLst>
      <pc:sldChg chg="add del">
        <pc:chgData name="Stalin Jacob Wilson Packia Dhas" userId="050d7d71-3621-4503-95e8-1c9a9d962492" providerId="ADAL" clId="{9BF2A3A9-477A-4531-98E4-54F9E9741956}" dt="2025-06-25T05:53:30.396" v="152"/>
        <pc:sldMkLst>
          <pc:docMk/>
          <pc:sldMk cId="376590867" sldId="379"/>
        </pc:sldMkLst>
      </pc:sldChg>
      <pc:sldChg chg="add">
        <pc:chgData name="Stalin Jacob Wilson Packia Dhas" userId="050d7d71-3621-4503-95e8-1c9a9d962492" providerId="ADAL" clId="{9BF2A3A9-477A-4531-98E4-54F9E9741956}" dt="2025-06-25T05:53:30.396" v="152"/>
        <pc:sldMkLst>
          <pc:docMk/>
          <pc:sldMk cId="3076817933" sldId="380"/>
        </pc:sldMkLst>
      </pc:sldChg>
      <pc:sldChg chg="add del">
        <pc:chgData name="Stalin Jacob Wilson Packia Dhas" userId="050d7d71-3621-4503-95e8-1c9a9d962492" providerId="ADAL" clId="{9BF2A3A9-477A-4531-98E4-54F9E9741956}" dt="2025-06-25T05:53:22.992" v="151"/>
        <pc:sldMkLst>
          <pc:docMk/>
          <pc:sldMk cId="3140047252" sldId="380"/>
        </pc:sldMkLst>
      </pc:sldChg>
      <pc:sldChg chg="add">
        <pc:chgData name="Stalin Jacob Wilson Packia Dhas" userId="050d7d71-3621-4503-95e8-1c9a9d962492" providerId="ADAL" clId="{9BF2A3A9-477A-4531-98E4-54F9E9741956}" dt="2025-06-25T05:53:30.396" v="152"/>
        <pc:sldMkLst>
          <pc:docMk/>
          <pc:sldMk cId="3237779745" sldId="381"/>
        </pc:sldMkLst>
      </pc:sldChg>
      <pc:sldChg chg="add del">
        <pc:chgData name="Stalin Jacob Wilson Packia Dhas" userId="050d7d71-3621-4503-95e8-1c9a9d962492" providerId="ADAL" clId="{9BF2A3A9-477A-4531-98E4-54F9E9741956}" dt="2025-06-25T05:53:22.992" v="151"/>
        <pc:sldMkLst>
          <pc:docMk/>
          <pc:sldMk cId="3875307182" sldId="381"/>
        </pc:sldMkLst>
      </pc:sldChg>
      <pc:sldChg chg="modSp add del mod">
        <pc:chgData name="Stalin Jacob Wilson Packia Dhas" userId="050d7d71-3621-4503-95e8-1c9a9d962492" providerId="ADAL" clId="{9BF2A3A9-477A-4531-98E4-54F9E9741956}" dt="2025-06-25T05:53:22.992" v="151"/>
        <pc:sldMkLst>
          <pc:docMk/>
          <pc:sldMk cId="944429539" sldId="382"/>
        </pc:sldMkLst>
        <pc:spChg chg="mod">
          <ac:chgData name="Stalin Jacob Wilson Packia Dhas" userId="050d7d71-3621-4503-95e8-1c9a9d962492" providerId="ADAL" clId="{9BF2A3A9-477A-4531-98E4-54F9E9741956}" dt="2025-06-25T05:53:22.992" v="151"/>
          <ac:spMkLst>
            <pc:docMk/>
            <pc:sldMk cId="944429539" sldId="382"/>
            <ac:spMk id="6" creationId="{00000000-0000-0000-0000-000000000000}"/>
          </ac:spMkLst>
        </pc:spChg>
      </pc:sldChg>
      <pc:sldChg chg="modSp add mod">
        <pc:chgData name="Stalin Jacob Wilson Packia Dhas" userId="050d7d71-3621-4503-95e8-1c9a9d962492" providerId="ADAL" clId="{9BF2A3A9-477A-4531-98E4-54F9E9741956}" dt="2025-06-25T05:53:30.621" v="153" actId="27636"/>
        <pc:sldMkLst>
          <pc:docMk/>
          <pc:sldMk cId="1734550672" sldId="382"/>
        </pc:sldMkLst>
        <pc:spChg chg="mod">
          <ac:chgData name="Stalin Jacob Wilson Packia Dhas" userId="050d7d71-3621-4503-95e8-1c9a9d962492" providerId="ADAL" clId="{9BF2A3A9-477A-4531-98E4-54F9E9741956}" dt="2025-06-25T05:53:30.621" v="153" actId="27636"/>
          <ac:spMkLst>
            <pc:docMk/>
            <pc:sldMk cId="1734550672" sldId="382"/>
            <ac:spMk id="6" creationId="{00000000-0000-0000-0000-000000000000}"/>
          </ac:spMkLst>
        </pc:spChg>
      </pc:sldChg>
      <pc:sldChg chg="modSp add mod">
        <pc:chgData name="Stalin Jacob Wilson Packia Dhas" userId="050d7d71-3621-4503-95e8-1c9a9d962492" providerId="ADAL" clId="{9BF2A3A9-477A-4531-98E4-54F9E9741956}" dt="2025-06-25T05:53:30.635" v="154" actId="27636"/>
        <pc:sldMkLst>
          <pc:docMk/>
          <pc:sldMk cId="1297687264" sldId="383"/>
        </pc:sldMkLst>
        <pc:spChg chg="mod">
          <ac:chgData name="Stalin Jacob Wilson Packia Dhas" userId="050d7d71-3621-4503-95e8-1c9a9d962492" providerId="ADAL" clId="{9BF2A3A9-477A-4531-98E4-54F9E9741956}" dt="2025-06-25T05:53:30.635" v="154" actId="27636"/>
          <ac:spMkLst>
            <pc:docMk/>
            <pc:sldMk cId="1297687264" sldId="383"/>
            <ac:spMk id="6" creationId="{00000000-0000-0000-0000-000000000000}"/>
          </ac:spMkLst>
        </pc:spChg>
      </pc:sldChg>
      <pc:sldChg chg="modSp add del mod">
        <pc:chgData name="Stalin Jacob Wilson Packia Dhas" userId="050d7d71-3621-4503-95e8-1c9a9d962492" providerId="ADAL" clId="{9BF2A3A9-477A-4531-98E4-54F9E9741956}" dt="2025-06-25T05:53:22.992" v="151"/>
        <pc:sldMkLst>
          <pc:docMk/>
          <pc:sldMk cId="3114845182" sldId="383"/>
        </pc:sldMkLst>
        <pc:spChg chg="mod">
          <ac:chgData name="Stalin Jacob Wilson Packia Dhas" userId="050d7d71-3621-4503-95e8-1c9a9d962492" providerId="ADAL" clId="{9BF2A3A9-477A-4531-98E4-54F9E9741956}" dt="2025-06-25T05:53:22.992" v="151"/>
          <ac:spMkLst>
            <pc:docMk/>
            <pc:sldMk cId="3114845182" sldId="383"/>
            <ac:spMk id="6" creationId="{00000000-0000-0000-0000-000000000000}"/>
          </ac:spMkLst>
        </pc:spChg>
      </pc:sldChg>
      <pc:sldChg chg="modSp add del mod">
        <pc:chgData name="Stalin Jacob Wilson Packia Dhas" userId="050d7d71-3621-4503-95e8-1c9a9d962492" providerId="ADAL" clId="{9BF2A3A9-477A-4531-98E4-54F9E9741956}" dt="2025-06-25T05:53:22.992" v="151"/>
        <pc:sldMkLst>
          <pc:docMk/>
          <pc:sldMk cId="802734382" sldId="384"/>
        </pc:sldMkLst>
        <pc:spChg chg="mod">
          <ac:chgData name="Stalin Jacob Wilson Packia Dhas" userId="050d7d71-3621-4503-95e8-1c9a9d962492" providerId="ADAL" clId="{9BF2A3A9-477A-4531-98E4-54F9E9741956}" dt="2025-06-25T05:53:22.992" v="151"/>
          <ac:spMkLst>
            <pc:docMk/>
            <pc:sldMk cId="802734382" sldId="384"/>
            <ac:spMk id="6" creationId="{00000000-0000-0000-0000-000000000000}"/>
          </ac:spMkLst>
        </pc:spChg>
      </pc:sldChg>
      <pc:sldChg chg="modSp add mod">
        <pc:chgData name="Stalin Jacob Wilson Packia Dhas" userId="050d7d71-3621-4503-95e8-1c9a9d962492" providerId="ADAL" clId="{9BF2A3A9-477A-4531-98E4-54F9E9741956}" dt="2025-06-25T05:53:30.680" v="155" actId="27636"/>
        <pc:sldMkLst>
          <pc:docMk/>
          <pc:sldMk cId="1710520738" sldId="384"/>
        </pc:sldMkLst>
        <pc:spChg chg="mod">
          <ac:chgData name="Stalin Jacob Wilson Packia Dhas" userId="050d7d71-3621-4503-95e8-1c9a9d962492" providerId="ADAL" clId="{9BF2A3A9-477A-4531-98E4-54F9E9741956}" dt="2025-06-25T05:53:30.680" v="155" actId="27636"/>
          <ac:spMkLst>
            <pc:docMk/>
            <pc:sldMk cId="1710520738" sldId="384"/>
            <ac:spMk id="6" creationId="{00000000-0000-0000-0000-000000000000}"/>
          </ac:spMkLst>
        </pc:spChg>
      </pc:sldChg>
      <pc:sldChg chg="modSp add del mod">
        <pc:chgData name="Stalin Jacob Wilson Packia Dhas" userId="050d7d71-3621-4503-95e8-1c9a9d962492" providerId="ADAL" clId="{9BF2A3A9-477A-4531-98E4-54F9E9741956}" dt="2025-06-25T05:53:22.992" v="151"/>
        <pc:sldMkLst>
          <pc:docMk/>
          <pc:sldMk cId="132703897" sldId="385"/>
        </pc:sldMkLst>
        <pc:spChg chg="mod">
          <ac:chgData name="Stalin Jacob Wilson Packia Dhas" userId="050d7d71-3621-4503-95e8-1c9a9d962492" providerId="ADAL" clId="{9BF2A3A9-477A-4531-98E4-54F9E9741956}" dt="2025-06-25T05:53:22.992" v="151"/>
          <ac:spMkLst>
            <pc:docMk/>
            <pc:sldMk cId="132703897" sldId="385"/>
            <ac:spMk id="6" creationId="{00000000-0000-0000-0000-000000000000}"/>
          </ac:spMkLst>
        </pc:spChg>
      </pc:sldChg>
      <pc:sldChg chg="modSp add mod">
        <pc:chgData name="Stalin Jacob Wilson Packia Dhas" userId="050d7d71-3621-4503-95e8-1c9a9d962492" providerId="ADAL" clId="{9BF2A3A9-477A-4531-98E4-54F9E9741956}" dt="2025-06-25T05:53:30.708" v="156" actId="27636"/>
        <pc:sldMkLst>
          <pc:docMk/>
          <pc:sldMk cId="1958221959" sldId="385"/>
        </pc:sldMkLst>
        <pc:spChg chg="mod">
          <ac:chgData name="Stalin Jacob Wilson Packia Dhas" userId="050d7d71-3621-4503-95e8-1c9a9d962492" providerId="ADAL" clId="{9BF2A3A9-477A-4531-98E4-54F9E9741956}" dt="2025-06-25T05:53:30.708" v="156" actId="27636"/>
          <ac:spMkLst>
            <pc:docMk/>
            <pc:sldMk cId="1958221959" sldId="385"/>
            <ac:spMk id="6" creationId="{00000000-0000-0000-0000-000000000000}"/>
          </ac:spMkLst>
        </pc:spChg>
      </pc:sldChg>
      <pc:sldChg chg="modSp add mod">
        <pc:chgData name="Stalin Jacob Wilson Packia Dhas" userId="050d7d71-3621-4503-95e8-1c9a9d962492" providerId="ADAL" clId="{9BF2A3A9-477A-4531-98E4-54F9E9741956}" dt="2025-06-25T05:53:30.745" v="157" actId="27636"/>
        <pc:sldMkLst>
          <pc:docMk/>
          <pc:sldMk cId="2174318876" sldId="386"/>
        </pc:sldMkLst>
        <pc:spChg chg="mod">
          <ac:chgData name="Stalin Jacob Wilson Packia Dhas" userId="050d7d71-3621-4503-95e8-1c9a9d962492" providerId="ADAL" clId="{9BF2A3A9-477A-4531-98E4-54F9E9741956}" dt="2025-06-25T05:53:30.745" v="157" actId="27636"/>
          <ac:spMkLst>
            <pc:docMk/>
            <pc:sldMk cId="2174318876" sldId="386"/>
            <ac:spMk id="6" creationId="{00000000-0000-0000-0000-000000000000}"/>
          </ac:spMkLst>
        </pc:spChg>
      </pc:sldChg>
      <pc:sldChg chg="modSp add del mod">
        <pc:chgData name="Stalin Jacob Wilson Packia Dhas" userId="050d7d71-3621-4503-95e8-1c9a9d962492" providerId="ADAL" clId="{9BF2A3A9-477A-4531-98E4-54F9E9741956}" dt="2025-06-25T05:53:22.992" v="151"/>
        <pc:sldMkLst>
          <pc:docMk/>
          <pc:sldMk cId="2880707335" sldId="386"/>
        </pc:sldMkLst>
        <pc:spChg chg="mod">
          <ac:chgData name="Stalin Jacob Wilson Packia Dhas" userId="050d7d71-3621-4503-95e8-1c9a9d962492" providerId="ADAL" clId="{9BF2A3A9-477A-4531-98E4-54F9E9741956}" dt="2025-06-25T05:53:22.992" v="151"/>
          <ac:spMkLst>
            <pc:docMk/>
            <pc:sldMk cId="2880707335" sldId="386"/>
            <ac:spMk id="6" creationId="{00000000-0000-0000-0000-000000000000}"/>
          </ac:spMkLst>
        </pc:spChg>
      </pc:sldChg>
      <pc:sldChg chg="modSp add del mod">
        <pc:chgData name="Stalin Jacob Wilson Packia Dhas" userId="050d7d71-3621-4503-95e8-1c9a9d962492" providerId="ADAL" clId="{9BF2A3A9-477A-4531-98E4-54F9E9741956}" dt="2025-06-25T05:53:22.992" v="151"/>
        <pc:sldMkLst>
          <pc:docMk/>
          <pc:sldMk cId="2030115871" sldId="387"/>
        </pc:sldMkLst>
        <pc:spChg chg="mod">
          <ac:chgData name="Stalin Jacob Wilson Packia Dhas" userId="050d7d71-3621-4503-95e8-1c9a9d962492" providerId="ADAL" clId="{9BF2A3A9-477A-4531-98E4-54F9E9741956}" dt="2025-06-25T05:53:22.992" v="151"/>
          <ac:spMkLst>
            <pc:docMk/>
            <pc:sldMk cId="2030115871" sldId="387"/>
            <ac:spMk id="6" creationId="{00000000-0000-0000-0000-000000000000}"/>
          </ac:spMkLst>
        </pc:spChg>
      </pc:sldChg>
      <pc:sldChg chg="modSp add mod">
        <pc:chgData name="Stalin Jacob Wilson Packia Dhas" userId="050d7d71-3621-4503-95e8-1c9a9d962492" providerId="ADAL" clId="{9BF2A3A9-477A-4531-98E4-54F9E9741956}" dt="2025-06-25T05:53:30.775" v="158" actId="27636"/>
        <pc:sldMkLst>
          <pc:docMk/>
          <pc:sldMk cId="2785755999" sldId="387"/>
        </pc:sldMkLst>
        <pc:spChg chg="mod">
          <ac:chgData name="Stalin Jacob Wilson Packia Dhas" userId="050d7d71-3621-4503-95e8-1c9a9d962492" providerId="ADAL" clId="{9BF2A3A9-477A-4531-98E4-54F9E9741956}" dt="2025-06-25T05:53:30.775" v="158" actId="27636"/>
          <ac:spMkLst>
            <pc:docMk/>
            <pc:sldMk cId="2785755999" sldId="387"/>
            <ac:spMk id="6" creationId="{00000000-0000-0000-0000-000000000000}"/>
          </ac:spMkLst>
        </pc:spChg>
      </pc:sldChg>
      <pc:sldChg chg="modSp add del mod">
        <pc:chgData name="Stalin Jacob Wilson Packia Dhas" userId="050d7d71-3621-4503-95e8-1c9a9d962492" providerId="ADAL" clId="{9BF2A3A9-477A-4531-98E4-54F9E9741956}" dt="2025-06-25T05:53:22.992" v="151"/>
        <pc:sldMkLst>
          <pc:docMk/>
          <pc:sldMk cId="1129382691" sldId="388"/>
        </pc:sldMkLst>
        <pc:spChg chg="mod">
          <ac:chgData name="Stalin Jacob Wilson Packia Dhas" userId="050d7d71-3621-4503-95e8-1c9a9d962492" providerId="ADAL" clId="{9BF2A3A9-477A-4531-98E4-54F9E9741956}" dt="2025-06-25T05:53:22.992" v="151"/>
          <ac:spMkLst>
            <pc:docMk/>
            <pc:sldMk cId="1129382691" sldId="388"/>
            <ac:spMk id="6" creationId="{00000000-0000-0000-0000-000000000000}"/>
          </ac:spMkLst>
        </pc:spChg>
      </pc:sldChg>
      <pc:sldChg chg="modSp add mod">
        <pc:chgData name="Stalin Jacob Wilson Packia Dhas" userId="050d7d71-3621-4503-95e8-1c9a9d962492" providerId="ADAL" clId="{9BF2A3A9-477A-4531-98E4-54F9E9741956}" dt="2025-06-25T05:53:30.794" v="159" actId="27636"/>
        <pc:sldMkLst>
          <pc:docMk/>
          <pc:sldMk cId="2417709285" sldId="388"/>
        </pc:sldMkLst>
        <pc:spChg chg="mod">
          <ac:chgData name="Stalin Jacob Wilson Packia Dhas" userId="050d7d71-3621-4503-95e8-1c9a9d962492" providerId="ADAL" clId="{9BF2A3A9-477A-4531-98E4-54F9E9741956}" dt="2025-06-25T05:53:30.794" v="159" actId="27636"/>
          <ac:spMkLst>
            <pc:docMk/>
            <pc:sldMk cId="2417709285" sldId="388"/>
            <ac:spMk id="6" creationId="{00000000-0000-0000-0000-000000000000}"/>
          </ac:spMkLst>
        </pc:spChg>
      </pc:sldChg>
      <pc:sldChg chg="add del">
        <pc:chgData name="Stalin Jacob Wilson Packia Dhas" userId="050d7d71-3621-4503-95e8-1c9a9d962492" providerId="ADAL" clId="{9BF2A3A9-477A-4531-98E4-54F9E9741956}" dt="2025-06-25T05:53:22.992" v="151"/>
        <pc:sldMkLst>
          <pc:docMk/>
          <pc:sldMk cId="359564849" sldId="389"/>
        </pc:sldMkLst>
      </pc:sldChg>
      <pc:sldChg chg="add">
        <pc:chgData name="Stalin Jacob Wilson Packia Dhas" userId="050d7d71-3621-4503-95e8-1c9a9d962492" providerId="ADAL" clId="{9BF2A3A9-477A-4531-98E4-54F9E9741956}" dt="2025-06-25T05:53:30.396" v="152"/>
        <pc:sldMkLst>
          <pc:docMk/>
          <pc:sldMk cId="2989079943" sldId="389"/>
        </pc:sldMkLst>
      </pc:sldChg>
      <pc:sldChg chg="modSp add mod">
        <pc:chgData name="Stalin Jacob Wilson Packia Dhas" userId="050d7d71-3621-4503-95e8-1c9a9d962492" providerId="ADAL" clId="{9BF2A3A9-477A-4531-98E4-54F9E9741956}" dt="2025-06-25T05:53:30.839" v="160" actId="27636"/>
        <pc:sldMkLst>
          <pc:docMk/>
          <pc:sldMk cId="1070172286" sldId="390"/>
        </pc:sldMkLst>
        <pc:spChg chg="mod">
          <ac:chgData name="Stalin Jacob Wilson Packia Dhas" userId="050d7d71-3621-4503-95e8-1c9a9d962492" providerId="ADAL" clId="{9BF2A3A9-477A-4531-98E4-54F9E9741956}" dt="2025-06-25T05:53:30.839" v="160" actId="27636"/>
          <ac:spMkLst>
            <pc:docMk/>
            <pc:sldMk cId="1070172286" sldId="390"/>
            <ac:spMk id="6" creationId="{00000000-0000-0000-0000-000000000000}"/>
          </ac:spMkLst>
        </pc:spChg>
      </pc:sldChg>
      <pc:sldChg chg="modSp add del mod">
        <pc:chgData name="Stalin Jacob Wilson Packia Dhas" userId="050d7d71-3621-4503-95e8-1c9a9d962492" providerId="ADAL" clId="{9BF2A3A9-477A-4531-98E4-54F9E9741956}" dt="2025-06-25T05:53:22.992" v="151"/>
        <pc:sldMkLst>
          <pc:docMk/>
          <pc:sldMk cId="2950248933" sldId="390"/>
        </pc:sldMkLst>
        <pc:spChg chg="mod">
          <ac:chgData name="Stalin Jacob Wilson Packia Dhas" userId="050d7d71-3621-4503-95e8-1c9a9d962492" providerId="ADAL" clId="{9BF2A3A9-477A-4531-98E4-54F9E9741956}" dt="2025-06-25T05:53:22.992" v="151"/>
          <ac:spMkLst>
            <pc:docMk/>
            <pc:sldMk cId="2950248933" sldId="390"/>
            <ac:spMk id="6" creationId="{00000000-0000-0000-0000-000000000000}"/>
          </ac:spMkLst>
        </pc:spChg>
      </pc:sldChg>
      <pc:sldChg chg="modSp add del mod">
        <pc:chgData name="Stalin Jacob Wilson Packia Dhas" userId="050d7d71-3621-4503-95e8-1c9a9d962492" providerId="ADAL" clId="{9BF2A3A9-477A-4531-98E4-54F9E9741956}" dt="2025-06-25T05:53:22.992" v="151"/>
        <pc:sldMkLst>
          <pc:docMk/>
          <pc:sldMk cId="2662837470" sldId="391"/>
        </pc:sldMkLst>
        <pc:spChg chg="mod">
          <ac:chgData name="Stalin Jacob Wilson Packia Dhas" userId="050d7d71-3621-4503-95e8-1c9a9d962492" providerId="ADAL" clId="{9BF2A3A9-477A-4531-98E4-54F9E9741956}" dt="2025-06-25T05:53:22.992" v="151"/>
          <ac:spMkLst>
            <pc:docMk/>
            <pc:sldMk cId="2662837470" sldId="391"/>
            <ac:spMk id="6" creationId="{00000000-0000-0000-0000-000000000000}"/>
          </ac:spMkLst>
        </pc:spChg>
      </pc:sldChg>
      <pc:sldChg chg="modSp add mod">
        <pc:chgData name="Stalin Jacob Wilson Packia Dhas" userId="050d7d71-3621-4503-95e8-1c9a9d962492" providerId="ADAL" clId="{9BF2A3A9-477A-4531-98E4-54F9E9741956}" dt="2025-06-25T05:53:30.872" v="161" actId="27636"/>
        <pc:sldMkLst>
          <pc:docMk/>
          <pc:sldMk cId="2795306080" sldId="391"/>
        </pc:sldMkLst>
        <pc:spChg chg="mod">
          <ac:chgData name="Stalin Jacob Wilson Packia Dhas" userId="050d7d71-3621-4503-95e8-1c9a9d962492" providerId="ADAL" clId="{9BF2A3A9-477A-4531-98E4-54F9E9741956}" dt="2025-06-25T05:53:30.872" v="161" actId="27636"/>
          <ac:spMkLst>
            <pc:docMk/>
            <pc:sldMk cId="2795306080" sldId="391"/>
            <ac:spMk id="6" creationId="{00000000-0000-0000-0000-000000000000}"/>
          </ac:spMkLst>
        </pc:spChg>
      </pc:sldChg>
      <pc:sldChg chg="add">
        <pc:chgData name="Stalin Jacob Wilson Packia Dhas" userId="050d7d71-3621-4503-95e8-1c9a9d962492" providerId="ADAL" clId="{9BF2A3A9-477A-4531-98E4-54F9E9741956}" dt="2025-06-25T05:53:30.396" v="152"/>
        <pc:sldMkLst>
          <pc:docMk/>
          <pc:sldMk cId="1741847042" sldId="393"/>
        </pc:sldMkLst>
      </pc:sldChg>
      <pc:sldChg chg="add del">
        <pc:chgData name="Stalin Jacob Wilson Packia Dhas" userId="050d7d71-3621-4503-95e8-1c9a9d962492" providerId="ADAL" clId="{9BF2A3A9-477A-4531-98E4-54F9E9741956}" dt="2025-06-25T05:53:22.992" v="151"/>
        <pc:sldMkLst>
          <pc:docMk/>
          <pc:sldMk cId="3174721554" sldId="393"/>
        </pc:sldMkLst>
      </pc:sldChg>
      <pc:sldChg chg="del">
        <pc:chgData name="Stalin Jacob Wilson Packia Dhas" userId="050d7d71-3621-4503-95e8-1c9a9d962492" providerId="ADAL" clId="{9BF2A3A9-477A-4531-98E4-54F9E9741956}" dt="2025-06-24T22:58:53.630" v="0" actId="47"/>
        <pc:sldMkLst>
          <pc:docMk/>
          <pc:sldMk cId="0" sldId="789"/>
        </pc:sldMkLst>
      </pc:sldChg>
      <pc:sldChg chg="del">
        <pc:chgData name="Stalin Jacob Wilson Packia Dhas" userId="050d7d71-3621-4503-95e8-1c9a9d962492" providerId="ADAL" clId="{9BF2A3A9-477A-4531-98E4-54F9E9741956}" dt="2025-06-24T22:58:54.118" v="1" actId="47"/>
        <pc:sldMkLst>
          <pc:docMk/>
          <pc:sldMk cId="0" sldId="790"/>
        </pc:sldMkLst>
      </pc:sldChg>
      <pc:sldChg chg="del">
        <pc:chgData name="Stalin Jacob Wilson Packia Dhas" userId="050d7d71-3621-4503-95e8-1c9a9d962492" providerId="ADAL" clId="{9BF2A3A9-477A-4531-98E4-54F9E9741956}" dt="2025-06-24T22:58:54.379" v="2" actId="47"/>
        <pc:sldMkLst>
          <pc:docMk/>
          <pc:sldMk cId="0" sldId="791"/>
        </pc:sldMkLst>
      </pc:sldChg>
      <pc:sldChg chg="del">
        <pc:chgData name="Stalin Jacob Wilson Packia Dhas" userId="050d7d71-3621-4503-95e8-1c9a9d962492" providerId="ADAL" clId="{9BF2A3A9-477A-4531-98E4-54F9E9741956}" dt="2025-06-24T22:58:54.623" v="3" actId="47"/>
        <pc:sldMkLst>
          <pc:docMk/>
          <pc:sldMk cId="0" sldId="792"/>
        </pc:sldMkLst>
      </pc:sldChg>
      <pc:sldChg chg="del">
        <pc:chgData name="Stalin Jacob Wilson Packia Dhas" userId="050d7d71-3621-4503-95e8-1c9a9d962492" providerId="ADAL" clId="{9BF2A3A9-477A-4531-98E4-54F9E9741956}" dt="2025-06-24T22:58:54.862" v="4" actId="47"/>
        <pc:sldMkLst>
          <pc:docMk/>
          <pc:sldMk cId="0" sldId="793"/>
        </pc:sldMkLst>
      </pc:sldChg>
      <pc:sldChg chg="del">
        <pc:chgData name="Stalin Jacob Wilson Packia Dhas" userId="050d7d71-3621-4503-95e8-1c9a9d962492" providerId="ADAL" clId="{9BF2A3A9-477A-4531-98E4-54F9E9741956}" dt="2025-06-24T22:58:55.706" v="5" actId="47"/>
        <pc:sldMkLst>
          <pc:docMk/>
          <pc:sldMk cId="0" sldId="794"/>
        </pc:sldMkLst>
      </pc:sldChg>
      <pc:sldChg chg="del">
        <pc:chgData name="Stalin Jacob Wilson Packia Dhas" userId="050d7d71-3621-4503-95e8-1c9a9d962492" providerId="ADAL" clId="{9BF2A3A9-477A-4531-98E4-54F9E9741956}" dt="2025-06-24T22:58:55.943" v="6" actId="47"/>
        <pc:sldMkLst>
          <pc:docMk/>
          <pc:sldMk cId="0" sldId="795"/>
        </pc:sldMkLst>
      </pc:sldChg>
      <pc:sldChg chg="del">
        <pc:chgData name="Stalin Jacob Wilson Packia Dhas" userId="050d7d71-3621-4503-95e8-1c9a9d962492" providerId="ADAL" clId="{9BF2A3A9-477A-4531-98E4-54F9E9741956}" dt="2025-06-24T22:58:56.165" v="7" actId="47"/>
        <pc:sldMkLst>
          <pc:docMk/>
          <pc:sldMk cId="0" sldId="796"/>
        </pc:sldMkLst>
      </pc:sldChg>
      <pc:sldChg chg="del">
        <pc:chgData name="Stalin Jacob Wilson Packia Dhas" userId="050d7d71-3621-4503-95e8-1c9a9d962492" providerId="ADAL" clId="{9BF2A3A9-477A-4531-98E4-54F9E9741956}" dt="2025-06-24T22:58:56.447" v="8" actId="47"/>
        <pc:sldMkLst>
          <pc:docMk/>
          <pc:sldMk cId="0" sldId="797"/>
        </pc:sldMkLst>
      </pc:sldChg>
      <pc:sldChg chg="del">
        <pc:chgData name="Stalin Jacob Wilson Packia Dhas" userId="050d7d71-3621-4503-95e8-1c9a9d962492" providerId="ADAL" clId="{9BF2A3A9-477A-4531-98E4-54F9E9741956}" dt="2025-06-24T22:58:56.667" v="9" actId="47"/>
        <pc:sldMkLst>
          <pc:docMk/>
          <pc:sldMk cId="0" sldId="798"/>
        </pc:sldMkLst>
      </pc:sldChg>
      <pc:sldChg chg="del">
        <pc:chgData name="Stalin Jacob Wilson Packia Dhas" userId="050d7d71-3621-4503-95e8-1c9a9d962492" providerId="ADAL" clId="{9BF2A3A9-477A-4531-98E4-54F9E9741956}" dt="2025-06-24T22:58:56.865" v="10" actId="47"/>
        <pc:sldMkLst>
          <pc:docMk/>
          <pc:sldMk cId="0" sldId="799"/>
        </pc:sldMkLst>
      </pc:sldChg>
      <pc:sldChg chg="del">
        <pc:chgData name="Stalin Jacob Wilson Packia Dhas" userId="050d7d71-3621-4503-95e8-1c9a9d962492" providerId="ADAL" clId="{9BF2A3A9-477A-4531-98E4-54F9E9741956}" dt="2025-06-24T22:58:57.428" v="11" actId="47"/>
        <pc:sldMkLst>
          <pc:docMk/>
          <pc:sldMk cId="0" sldId="800"/>
        </pc:sldMkLst>
      </pc:sldChg>
      <pc:sldChg chg="del">
        <pc:chgData name="Stalin Jacob Wilson Packia Dhas" userId="050d7d71-3621-4503-95e8-1c9a9d962492" providerId="ADAL" clId="{9BF2A3A9-477A-4531-98E4-54F9E9741956}" dt="2025-06-24T22:58:57.708" v="12" actId="47"/>
        <pc:sldMkLst>
          <pc:docMk/>
          <pc:sldMk cId="0" sldId="801"/>
        </pc:sldMkLst>
      </pc:sldChg>
      <pc:sldChg chg="del">
        <pc:chgData name="Stalin Jacob Wilson Packia Dhas" userId="050d7d71-3621-4503-95e8-1c9a9d962492" providerId="ADAL" clId="{9BF2A3A9-477A-4531-98E4-54F9E9741956}" dt="2025-06-24T22:58:57.912" v="13" actId="47"/>
        <pc:sldMkLst>
          <pc:docMk/>
          <pc:sldMk cId="0" sldId="802"/>
        </pc:sldMkLst>
      </pc:sldChg>
      <pc:sldChg chg="del">
        <pc:chgData name="Stalin Jacob Wilson Packia Dhas" userId="050d7d71-3621-4503-95e8-1c9a9d962492" providerId="ADAL" clId="{9BF2A3A9-477A-4531-98E4-54F9E9741956}" dt="2025-06-24T22:58:58.112" v="14" actId="47"/>
        <pc:sldMkLst>
          <pc:docMk/>
          <pc:sldMk cId="0" sldId="803"/>
        </pc:sldMkLst>
      </pc:sldChg>
      <pc:sldChg chg="del">
        <pc:chgData name="Stalin Jacob Wilson Packia Dhas" userId="050d7d71-3621-4503-95e8-1c9a9d962492" providerId="ADAL" clId="{9BF2A3A9-477A-4531-98E4-54F9E9741956}" dt="2025-06-24T22:58:58.448" v="15" actId="47"/>
        <pc:sldMkLst>
          <pc:docMk/>
          <pc:sldMk cId="0" sldId="804"/>
        </pc:sldMkLst>
      </pc:sldChg>
      <pc:sldChg chg="del">
        <pc:chgData name="Stalin Jacob Wilson Packia Dhas" userId="050d7d71-3621-4503-95e8-1c9a9d962492" providerId="ADAL" clId="{9BF2A3A9-477A-4531-98E4-54F9E9741956}" dt="2025-06-24T22:58:58.672" v="16" actId="47"/>
        <pc:sldMkLst>
          <pc:docMk/>
          <pc:sldMk cId="0" sldId="805"/>
        </pc:sldMkLst>
      </pc:sldChg>
      <pc:sldChg chg="del">
        <pc:chgData name="Stalin Jacob Wilson Packia Dhas" userId="050d7d71-3621-4503-95e8-1c9a9d962492" providerId="ADAL" clId="{9BF2A3A9-477A-4531-98E4-54F9E9741956}" dt="2025-06-24T22:58:58.851" v="17" actId="47"/>
        <pc:sldMkLst>
          <pc:docMk/>
          <pc:sldMk cId="0" sldId="806"/>
        </pc:sldMkLst>
      </pc:sldChg>
      <pc:sldChg chg="del">
        <pc:chgData name="Stalin Jacob Wilson Packia Dhas" userId="050d7d71-3621-4503-95e8-1c9a9d962492" providerId="ADAL" clId="{9BF2A3A9-477A-4531-98E4-54F9E9741956}" dt="2025-06-24T22:58:59.069" v="18" actId="47"/>
        <pc:sldMkLst>
          <pc:docMk/>
          <pc:sldMk cId="0" sldId="807"/>
        </pc:sldMkLst>
      </pc:sldChg>
      <pc:sldChg chg="del">
        <pc:chgData name="Stalin Jacob Wilson Packia Dhas" userId="050d7d71-3621-4503-95e8-1c9a9d962492" providerId="ADAL" clId="{9BF2A3A9-477A-4531-98E4-54F9E9741956}" dt="2025-06-24T22:59:00.172" v="19" actId="47"/>
        <pc:sldMkLst>
          <pc:docMk/>
          <pc:sldMk cId="0" sldId="808"/>
        </pc:sldMkLst>
      </pc:sldChg>
      <pc:sldChg chg="modSp mod">
        <pc:chgData name="Stalin Jacob Wilson Packia Dhas" userId="050d7d71-3621-4503-95e8-1c9a9d962492" providerId="ADAL" clId="{9BF2A3A9-477A-4531-98E4-54F9E9741956}" dt="2025-06-24T23:12:45.562" v="26" actId="113"/>
        <pc:sldMkLst>
          <pc:docMk/>
          <pc:sldMk cId="0" sldId="809"/>
        </pc:sldMkLst>
        <pc:spChg chg="mod">
          <ac:chgData name="Stalin Jacob Wilson Packia Dhas" userId="050d7d71-3621-4503-95e8-1c9a9d962492" providerId="ADAL" clId="{9BF2A3A9-477A-4531-98E4-54F9E9741956}" dt="2025-06-24T23:12:45.562" v="26" actId="113"/>
          <ac:spMkLst>
            <pc:docMk/>
            <pc:sldMk cId="0" sldId="809"/>
            <ac:spMk id="82947" creationId="{00000000-0000-0000-0000-000000000000}"/>
          </ac:spMkLst>
        </pc:spChg>
      </pc:sldChg>
      <pc:sldChg chg="modSp mod">
        <pc:chgData name="Stalin Jacob Wilson Packia Dhas" userId="050d7d71-3621-4503-95e8-1c9a9d962492" providerId="ADAL" clId="{9BF2A3A9-477A-4531-98E4-54F9E9741956}" dt="2025-06-24T23:14:32.896" v="34" actId="113"/>
        <pc:sldMkLst>
          <pc:docMk/>
          <pc:sldMk cId="0" sldId="810"/>
        </pc:sldMkLst>
        <pc:spChg chg="mod">
          <ac:chgData name="Stalin Jacob Wilson Packia Dhas" userId="050d7d71-3621-4503-95e8-1c9a9d962492" providerId="ADAL" clId="{9BF2A3A9-477A-4531-98E4-54F9E9741956}" dt="2025-06-24T23:14:32.896" v="34" actId="113"/>
          <ac:spMkLst>
            <pc:docMk/>
            <pc:sldMk cId="0" sldId="810"/>
            <ac:spMk id="95235" creationId="{00000000-0000-0000-0000-000000000000}"/>
          </ac:spMkLst>
        </pc:spChg>
      </pc:sldChg>
      <pc:sldChg chg="modSp mod">
        <pc:chgData name="Stalin Jacob Wilson Packia Dhas" userId="050d7d71-3621-4503-95e8-1c9a9d962492" providerId="ADAL" clId="{9BF2A3A9-477A-4531-98E4-54F9E9741956}" dt="2025-06-24T23:19:46.105" v="38" actId="20577"/>
        <pc:sldMkLst>
          <pc:docMk/>
          <pc:sldMk cId="0" sldId="811"/>
        </pc:sldMkLst>
        <pc:spChg chg="mod">
          <ac:chgData name="Stalin Jacob Wilson Packia Dhas" userId="050d7d71-3621-4503-95e8-1c9a9d962492" providerId="ADAL" clId="{9BF2A3A9-477A-4531-98E4-54F9E9741956}" dt="2025-06-24T23:19:46.105" v="38" actId="20577"/>
          <ac:spMkLst>
            <pc:docMk/>
            <pc:sldMk cId="0" sldId="811"/>
            <ac:spMk id="96259" creationId="{00000000-0000-0000-0000-000000000000}"/>
          </ac:spMkLst>
        </pc:spChg>
      </pc:sldChg>
      <pc:sldChg chg="addSp modSp mod">
        <pc:chgData name="Stalin Jacob Wilson Packia Dhas" userId="050d7d71-3621-4503-95e8-1c9a9d962492" providerId="ADAL" clId="{9BF2A3A9-477A-4531-98E4-54F9E9741956}" dt="2025-06-24T23:25:51.674" v="96" actId="5793"/>
        <pc:sldMkLst>
          <pc:docMk/>
          <pc:sldMk cId="0" sldId="812"/>
        </pc:sldMkLst>
        <pc:spChg chg="add">
          <ac:chgData name="Stalin Jacob Wilson Packia Dhas" userId="050d7d71-3621-4503-95e8-1c9a9d962492" providerId="ADAL" clId="{9BF2A3A9-477A-4531-98E4-54F9E9741956}" dt="2025-06-24T23:23:10.408" v="39"/>
          <ac:spMkLst>
            <pc:docMk/>
            <pc:sldMk cId="0" sldId="812"/>
            <ac:spMk id="2" creationId="{52F1D201-F24B-631A-D25E-E6A600E1822F}"/>
          </ac:spMkLst>
        </pc:spChg>
        <pc:spChg chg="add">
          <ac:chgData name="Stalin Jacob Wilson Packia Dhas" userId="050d7d71-3621-4503-95e8-1c9a9d962492" providerId="ADAL" clId="{9BF2A3A9-477A-4531-98E4-54F9E9741956}" dt="2025-06-24T23:23:15.137" v="42"/>
          <ac:spMkLst>
            <pc:docMk/>
            <pc:sldMk cId="0" sldId="812"/>
            <ac:spMk id="3" creationId="{1D7F5FBA-F53E-C385-1CAD-DC708FF58170}"/>
          </ac:spMkLst>
        </pc:spChg>
        <pc:spChg chg="add mod">
          <ac:chgData name="Stalin Jacob Wilson Packia Dhas" userId="050d7d71-3621-4503-95e8-1c9a9d962492" providerId="ADAL" clId="{9BF2A3A9-477A-4531-98E4-54F9E9741956}" dt="2025-06-24T23:25:48.624" v="93" actId="21"/>
          <ac:spMkLst>
            <pc:docMk/>
            <pc:sldMk cId="0" sldId="812"/>
            <ac:spMk id="5" creationId="{AFB0C75D-7138-3799-B4AF-C1D1ACE02294}"/>
          </ac:spMkLst>
        </pc:spChg>
        <pc:spChg chg="mod">
          <ac:chgData name="Stalin Jacob Wilson Packia Dhas" userId="050d7d71-3621-4503-95e8-1c9a9d962492" providerId="ADAL" clId="{9BF2A3A9-477A-4531-98E4-54F9E9741956}" dt="2025-06-24T23:25:51.674" v="96" actId="5793"/>
          <ac:spMkLst>
            <pc:docMk/>
            <pc:sldMk cId="0" sldId="812"/>
            <ac:spMk id="97283" creationId="{00000000-0000-0000-0000-000000000000}"/>
          </ac:spMkLst>
        </pc:spChg>
      </pc:sldChg>
      <pc:sldChg chg="del">
        <pc:chgData name="Stalin Jacob Wilson Packia Dhas" userId="050d7d71-3621-4503-95e8-1c9a9d962492" providerId="ADAL" clId="{9BF2A3A9-477A-4531-98E4-54F9E9741956}" dt="2025-06-24T23:25:55.255" v="97" actId="47"/>
        <pc:sldMkLst>
          <pc:docMk/>
          <pc:sldMk cId="0" sldId="813"/>
        </pc:sldMkLst>
      </pc:sldChg>
      <pc:sldChg chg="modSp mod">
        <pc:chgData name="Stalin Jacob Wilson Packia Dhas" userId="050d7d71-3621-4503-95e8-1c9a9d962492" providerId="ADAL" clId="{9BF2A3A9-477A-4531-98E4-54F9E9741956}" dt="2025-06-24T23:40:15.365" v="100" actId="1076"/>
        <pc:sldMkLst>
          <pc:docMk/>
          <pc:sldMk cId="0" sldId="814"/>
        </pc:sldMkLst>
        <pc:spChg chg="mod">
          <ac:chgData name="Stalin Jacob Wilson Packia Dhas" userId="050d7d71-3621-4503-95e8-1c9a9d962492" providerId="ADAL" clId="{9BF2A3A9-477A-4531-98E4-54F9E9741956}" dt="2025-06-24T23:40:15.365" v="100" actId="1076"/>
          <ac:spMkLst>
            <pc:docMk/>
            <pc:sldMk cId="0" sldId="814"/>
            <ac:spMk id="99330" creationId="{00000000-0000-0000-0000-000000000000}"/>
          </ac:spMkLst>
        </pc:spChg>
      </pc:sldChg>
      <pc:sldChg chg="addSp modSp mod">
        <pc:chgData name="Stalin Jacob Wilson Packia Dhas" userId="050d7d71-3621-4503-95e8-1c9a9d962492" providerId="ADAL" clId="{9BF2A3A9-477A-4531-98E4-54F9E9741956}" dt="2025-06-24T23:45:33.354" v="114" actId="179"/>
        <pc:sldMkLst>
          <pc:docMk/>
          <pc:sldMk cId="0" sldId="815"/>
        </pc:sldMkLst>
        <pc:spChg chg="add">
          <ac:chgData name="Stalin Jacob Wilson Packia Dhas" userId="050d7d71-3621-4503-95e8-1c9a9d962492" providerId="ADAL" clId="{9BF2A3A9-477A-4531-98E4-54F9E9741956}" dt="2025-06-24T23:44:59.456" v="101"/>
          <ac:spMkLst>
            <pc:docMk/>
            <pc:sldMk cId="0" sldId="815"/>
            <ac:spMk id="2" creationId="{B27B78DC-CA8B-FA69-14AB-CA04B107D045}"/>
          </ac:spMkLst>
        </pc:spChg>
        <pc:spChg chg="mod">
          <ac:chgData name="Stalin Jacob Wilson Packia Dhas" userId="050d7d71-3621-4503-95e8-1c9a9d962492" providerId="ADAL" clId="{9BF2A3A9-477A-4531-98E4-54F9E9741956}" dt="2025-06-24T23:45:33.354" v="114" actId="179"/>
          <ac:spMkLst>
            <pc:docMk/>
            <pc:sldMk cId="0" sldId="815"/>
            <ac:spMk id="108547" creationId="{00000000-0000-0000-0000-000000000000}"/>
          </ac:spMkLst>
        </pc:spChg>
      </pc:sldChg>
      <pc:sldChg chg="del">
        <pc:chgData name="Stalin Jacob Wilson Packia Dhas" userId="050d7d71-3621-4503-95e8-1c9a9d962492" providerId="ADAL" clId="{9BF2A3A9-477A-4531-98E4-54F9E9741956}" dt="2025-06-25T05:36:38.596" v="115" actId="47"/>
        <pc:sldMkLst>
          <pc:docMk/>
          <pc:sldMk cId="0" sldId="816"/>
        </pc:sldMkLst>
      </pc:sldChg>
      <pc:sldChg chg="modSp mod">
        <pc:chgData name="Stalin Jacob Wilson Packia Dhas" userId="050d7d71-3621-4503-95e8-1c9a9d962492" providerId="ADAL" clId="{9BF2A3A9-477A-4531-98E4-54F9E9741956}" dt="2025-06-25T05:43:25.429" v="122" actId="20577"/>
        <pc:sldMkLst>
          <pc:docMk/>
          <pc:sldMk cId="0" sldId="819"/>
        </pc:sldMkLst>
        <pc:spChg chg="mod">
          <ac:chgData name="Stalin Jacob Wilson Packia Dhas" userId="050d7d71-3621-4503-95e8-1c9a9d962492" providerId="ADAL" clId="{9BF2A3A9-477A-4531-98E4-54F9E9741956}" dt="2025-06-25T05:43:25.429" v="122" actId="20577"/>
          <ac:spMkLst>
            <pc:docMk/>
            <pc:sldMk cId="0" sldId="819"/>
            <ac:spMk id="112643" creationId="{00000000-0000-0000-0000-000000000000}"/>
          </ac:spMkLst>
        </pc:spChg>
      </pc:sldChg>
      <pc:sldChg chg="modSp mod">
        <pc:chgData name="Stalin Jacob Wilson Packia Dhas" userId="050d7d71-3621-4503-95e8-1c9a9d962492" providerId="ADAL" clId="{9BF2A3A9-477A-4531-98E4-54F9E9741956}" dt="2025-06-25T05:44:20.281" v="126" actId="113"/>
        <pc:sldMkLst>
          <pc:docMk/>
          <pc:sldMk cId="0" sldId="820"/>
        </pc:sldMkLst>
        <pc:spChg chg="mod">
          <ac:chgData name="Stalin Jacob Wilson Packia Dhas" userId="050d7d71-3621-4503-95e8-1c9a9d962492" providerId="ADAL" clId="{9BF2A3A9-477A-4531-98E4-54F9E9741956}" dt="2025-06-25T05:44:20.281" v="126" actId="113"/>
          <ac:spMkLst>
            <pc:docMk/>
            <pc:sldMk cId="0" sldId="820"/>
            <ac:spMk id="113667" creationId="{00000000-0000-0000-0000-000000000000}"/>
          </ac:spMkLst>
        </pc:spChg>
      </pc:sldChg>
      <pc:sldChg chg="modSp mod">
        <pc:chgData name="Stalin Jacob Wilson Packia Dhas" userId="050d7d71-3621-4503-95e8-1c9a9d962492" providerId="ADAL" clId="{9BF2A3A9-477A-4531-98E4-54F9E9741956}" dt="2025-06-25T05:48:10.954" v="139" actId="113"/>
        <pc:sldMkLst>
          <pc:docMk/>
          <pc:sldMk cId="0" sldId="821"/>
        </pc:sldMkLst>
        <pc:spChg chg="mod">
          <ac:chgData name="Stalin Jacob Wilson Packia Dhas" userId="050d7d71-3621-4503-95e8-1c9a9d962492" providerId="ADAL" clId="{9BF2A3A9-477A-4531-98E4-54F9E9741956}" dt="2025-06-25T05:48:10.954" v="139" actId="113"/>
          <ac:spMkLst>
            <pc:docMk/>
            <pc:sldMk cId="0" sldId="821"/>
            <ac:spMk id="114691" creationId="{00000000-0000-0000-0000-000000000000}"/>
          </ac:spMkLst>
        </pc:spChg>
      </pc:sldChg>
      <pc:sldChg chg="add del">
        <pc:chgData name="Stalin Jacob Wilson Packia Dhas" userId="050d7d71-3621-4503-95e8-1c9a9d962492" providerId="ADAL" clId="{9BF2A3A9-477A-4531-98E4-54F9E9741956}" dt="2025-06-24T23:25:43.626" v="92" actId="47"/>
        <pc:sldMkLst>
          <pc:docMk/>
          <pc:sldMk cId="2881480099" sldId="85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25/06/2025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730BB-33C7-DEC5-1E1C-1D96570CD4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711E87-A724-F8D5-8F7E-CB7CF2E7A8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523762-656C-89BF-0294-F4B798A3E3D5}"/>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D90AD438-E2C0-02F4-A75D-03A6F7745F78}"/>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1B61F5C-308D-7996-ED87-ED7ECF0FB1E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582CF2-CD79-DC62-7694-5FACB96DB925}"/>
              </a:ext>
            </a:extLst>
          </p:cNvPr>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514621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B5B61-EDF3-C633-F27B-4387683C22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7BE1D7-9E36-8200-BD5F-043EFA2AC1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180678-A77A-78CB-DD8C-7B21542CD4D0}"/>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7129B851-1A13-1F13-766B-4F55FBFE9C72}"/>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0371EDE5-C46C-EED2-682C-647AC75AEE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E5393C-8EF0-6840-9E46-FF64EEAEAD3F}"/>
              </a:ext>
            </a:extLst>
          </p:cNvPr>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24400478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883C1-F3BF-8596-4635-5CF3E4361A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F4173C-B1CC-047C-C221-DC8661744E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AE0196-06D1-305A-B9E5-58882D3D17CA}"/>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A68173EF-B140-7249-D7B8-FA61E1D0A8F6}"/>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05ACE673-271F-DE23-E25E-020E3B05873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BAEA0E1-2C6C-C0D1-D3B9-4F5C48F91340}"/>
              </a:ext>
            </a:extLst>
          </p:cNvPr>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26918707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502404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23</a:t>
            </a:fld>
            <a:endParaRPr lang="en-GB"/>
          </a:p>
        </p:txBody>
      </p:sp>
    </p:spTree>
    <p:extLst>
      <p:ext uri="{BB962C8B-B14F-4D97-AF65-F5344CB8AC3E}">
        <p14:creationId xmlns:p14="http://schemas.microsoft.com/office/powerpoint/2010/main" val="37649175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24</a:t>
            </a:fld>
            <a:endParaRPr lang="en-GB"/>
          </a:p>
        </p:txBody>
      </p:sp>
    </p:spTree>
    <p:extLst>
      <p:ext uri="{BB962C8B-B14F-4D97-AF65-F5344CB8AC3E}">
        <p14:creationId xmlns:p14="http://schemas.microsoft.com/office/powerpoint/2010/main" val="9951404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25</a:t>
            </a:fld>
            <a:endParaRPr lang="en-GB"/>
          </a:p>
        </p:txBody>
      </p:sp>
    </p:spTree>
    <p:extLst>
      <p:ext uri="{BB962C8B-B14F-4D97-AF65-F5344CB8AC3E}">
        <p14:creationId xmlns:p14="http://schemas.microsoft.com/office/powerpoint/2010/main" val="28190719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8817156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2217289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626037" y="2327575"/>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Types of manager &amp; Project manager</a:t>
            </a:r>
            <a:endParaRPr lang="en-GB" sz="44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222368" y="0"/>
            <a:ext cx="11594969" cy="1325563"/>
          </a:xfrm>
        </p:spPr>
        <p:txBody>
          <a:bodyPr>
            <a:normAutofit/>
          </a:bodyPr>
          <a:lstStyle/>
          <a:p>
            <a:pPr algn="ctr"/>
            <a:r>
              <a:rPr lang="en-GB" sz="3200" dirty="0">
                <a:solidFill>
                  <a:schemeClr val="bg1"/>
                </a:solidFill>
              </a:rPr>
              <a:t>Types of manager &amp; Project manager</a:t>
            </a:r>
            <a:endParaRPr lang="en-GB" sz="3200" b="1" dirty="0">
              <a:solidFill>
                <a:schemeClr val="bg1"/>
              </a:solidFill>
              <a:latin typeface="Book Antiqua" panose="02040602050305030304" pitchFamily="18" charset="0"/>
              <a:ea typeface="Cambria" panose="02040503050406030204" pitchFamily="18" charset="0"/>
              <a:cs typeface="Arial"/>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656921" y="1397854"/>
            <a:ext cx="10557541" cy="3754041"/>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a:t>
            </a:r>
          </a:p>
          <a:p>
            <a:pPr algn="just">
              <a:lnSpc>
                <a:spcPct val="150000"/>
              </a:lnSpc>
              <a:spcAft>
                <a:spcPts val="1000"/>
              </a:spcAft>
            </a:pPr>
            <a:r>
              <a:rPr lang="en-GB" sz="2400" dirty="0">
                <a:effectLst/>
                <a:ea typeface="Cambria" panose="02040503050406030204" pitchFamily="18" charset="0"/>
                <a:cs typeface="Times New Roman" panose="02020603050405020304" pitchFamily="18" charset="0"/>
              </a:rPr>
              <a:t>	</a:t>
            </a:r>
            <a:r>
              <a:rPr lang="en-GB" sz="2400" dirty="0">
                <a:ea typeface="Cambria" panose="02040503050406030204" pitchFamily="18" charset="0"/>
                <a:cs typeface="Times New Roman" panose="02020603050405020304" pitchFamily="18" charset="0"/>
              </a:rPr>
              <a:t>At</a:t>
            </a:r>
            <a:r>
              <a:rPr lang="en-GB" sz="2400" dirty="0">
                <a:effectLst/>
                <a:ea typeface="Cambria" panose="02040503050406030204" pitchFamily="18" charset="0"/>
                <a:cs typeface="Times New Roman" panose="02020603050405020304" pitchFamily="18" charset="0"/>
              </a:rPr>
              <a:t> the end of this lecture, students will be able to:</a:t>
            </a:r>
          </a:p>
          <a:p>
            <a:pPr marL="1522413" lvl="4" indent="-268288" algn="just">
              <a:lnSpc>
                <a:spcPct val="150000"/>
              </a:lnSpc>
              <a:spcAft>
                <a:spcPts val="1000"/>
              </a:spcAft>
              <a:buFont typeface="Arial" panose="020B0604020202020204" pitchFamily="34" charset="0"/>
              <a:buChar char="•"/>
            </a:pPr>
            <a:r>
              <a:rPr lang="en-GB" sz="2400" dirty="0"/>
              <a:t>Demonstrate an understanding of the different types and levels of management, explain the roles and responsibilities of managers including project managers, and apply key principles of project and change management in engineering contexts.</a:t>
            </a:r>
            <a:endParaRPr lang="en-GB" sz="2400" dirty="0">
              <a:effectLst/>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4" name="Footer Placeholder 3">
            <a:extLst>
              <a:ext uri="{FF2B5EF4-FFF2-40B4-BE49-F238E27FC236}">
                <a16:creationId xmlns:a16="http://schemas.microsoft.com/office/drawing/2014/main" id="{48940D3D-835D-77C3-6860-95E0A97265AD}"/>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304571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5121" y="286270"/>
            <a:ext cx="8646637" cy="734168"/>
          </a:xfrm>
        </p:spPr>
        <p:txBody>
          <a:bodyPr>
            <a:normAutofit fontScale="90000"/>
          </a:bodyPr>
          <a:lstStyle/>
          <a:p>
            <a:pPr algn="ctr"/>
            <a:r>
              <a:rPr lang="en-GB" sz="5400" dirty="0">
                <a:solidFill>
                  <a:schemeClr val="bg1"/>
                </a:solidFill>
              </a:rPr>
              <a:t>Types of manager</a:t>
            </a:r>
            <a:endParaRPr lang="en-GB" sz="5400" b="1" dirty="0">
              <a:solidFill>
                <a:schemeClr val="bg1"/>
              </a:solidFill>
              <a:latin typeface="Book Antiqua" panose="02040602050305030304" pitchFamily="18" charset="0"/>
              <a:ea typeface="Cambria" panose="02040503050406030204" pitchFamily="18" charset="0"/>
              <a:cs typeface="Aria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a:t>
            </a:fld>
            <a:endParaRPr lang="en-US" dirty="0"/>
          </a:p>
        </p:txBody>
      </p:sp>
      <p:sp>
        <p:nvSpPr>
          <p:cNvPr id="9" name="Content Placeholder 8"/>
          <p:cNvSpPr>
            <a:spLocks noGrp="1"/>
          </p:cNvSpPr>
          <p:nvPr>
            <p:ph idx="1"/>
          </p:nvPr>
        </p:nvSpPr>
        <p:spPr>
          <a:xfrm>
            <a:off x="966652" y="1356054"/>
            <a:ext cx="9490960" cy="4770111"/>
          </a:xfrm>
        </p:spPr>
        <p:txBody>
          <a:bodyPr/>
          <a:lstStyle/>
          <a:p>
            <a:pPr>
              <a:buNone/>
            </a:pPr>
            <a:r>
              <a:rPr lang="en-US" dirty="0"/>
              <a:t>The three types of management are as follows</a:t>
            </a:r>
          </a:p>
          <a:p>
            <a:r>
              <a:rPr lang="en-US" dirty="0"/>
              <a:t>Top level management</a:t>
            </a:r>
          </a:p>
          <a:p>
            <a:r>
              <a:rPr lang="en-US" dirty="0"/>
              <a:t>Middle level management</a:t>
            </a:r>
          </a:p>
          <a:p>
            <a:r>
              <a:rPr lang="en-US" dirty="0"/>
              <a:t>Bottom level management</a:t>
            </a:r>
          </a:p>
        </p:txBody>
      </p:sp>
    </p:spTree>
    <p:extLst>
      <p:ext uri="{BB962C8B-B14F-4D97-AF65-F5344CB8AC3E}">
        <p14:creationId xmlns:p14="http://schemas.microsoft.com/office/powerpoint/2010/main" val="376590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4164" y="198480"/>
            <a:ext cx="8646637" cy="734168"/>
          </a:xfrm>
        </p:spPr>
        <p:txBody>
          <a:bodyPr>
            <a:normAutofit fontScale="90000"/>
          </a:bodyPr>
          <a:lstStyle/>
          <a:p>
            <a:pPr algn="ctr"/>
            <a:r>
              <a:rPr lang="en-US" sz="4897" b="1" dirty="0">
                <a:solidFill>
                  <a:schemeClr val="bg1"/>
                </a:solidFill>
              </a:rPr>
              <a:t>Types of Managers</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pic>
        <p:nvPicPr>
          <p:cNvPr id="11" name="Content Placeholder 10" descr="EM 2.png"/>
          <p:cNvPicPr>
            <a:picLocks noGrp="1" noChangeAspect="1"/>
          </p:cNvPicPr>
          <p:nvPr>
            <p:ph idx="1"/>
          </p:nvPr>
        </p:nvPicPr>
        <p:blipFill>
          <a:blip r:embed="rId3"/>
          <a:stretch>
            <a:fillRect/>
          </a:stretch>
        </p:blipFill>
        <p:spPr>
          <a:xfrm>
            <a:off x="2765857" y="1148758"/>
            <a:ext cx="6923252" cy="4776594"/>
          </a:xfrm>
        </p:spPr>
      </p:pic>
    </p:spTree>
    <p:extLst>
      <p:ext uri="{BB962C8B-B14F-4D97-AF65-F5344CB8AC3E}">
        <p14:creationId xmlns:p14="http://schemas.microsoft.com/office/powerpoint/2010/main" val="3076817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0974" y="163287"/>
            <a:ext cx="8646637" cy="734168"/>
          </a:xfrm>
        </p:spPr>
        <p:txBody>
          <a:bodyPr>
            <a:normAutofit fontScale="90000"/>
          </a:bodyPr>
          <a:lstStyle/>
          <a:p>
            <a:pPr algn="ctr"/>
            <a:r>
              <a:rPr lang="en-US" sz="4897" b="1" dirty="0">
                <a:solidFill>
                  <a:schemeClr val="bg1"/>
                </a:solidFill>
              </a:rPr>
              <a:t>Types of Managers</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
        <p:nvSpPr>
          <p:cNvPr id="6" name="Content Placeholder 5"/>
          <p:cNvSpPr>
            <a:spLocks noGrp="1"/>
          </p:cNvSpPr>
          <p:nvPr>
            <p:ph idx="1"/>
          </p:nvPr>
        </p:nvSpPr>
        <p:spPr>
          <a:xfrm>
            <a:off x="836023" y="1560239"/>
            <a:ext cx="10580914" cy="4977405"/>
          </a:xfrm>
        </p:spPr>
        <p:txBody>
          <a:bodyPr>
            <a:normAutofit/>
          </a:bodyPr>
          <a:lstStyle/>
          <a:p>
            <a:pPr>
              <a:buNone/>
            </a:pPr>
            <a:r>
              <a:rPr lang="en-US" b="1" dirty="0"/>
              <a:t>Top management</a:t>
            </a:r>
          </a:p>
          <a:p>
            <a:r>
              <a:rPr lang="en-US" dirty="0"/>
              <a:t>It consists of </a:t>
            </a:r>
            <a:r>
              <a:rPr lang="en-US" b="1" dirty="0"/>
              <a:t>board of directors, chief executive or managing director</a:t>
            </a:r>
            <a:r>
              <a:rPr lang="en-US" dirty="0"/>
              <a:t>.</a:t>
            </a:r>
          </a:p>
          <a:p>
            <a:pPr marL="0" indent="0">
              <a:buNone/>
            </a:pPr>
            <a:r>
              <a:rPr lang="en-GB" b="1" dirty="0"/>
              <a:t>Key Roles:</a:t>
            </a:r>
          </a:p>
          <a:p>
            <a:r>
              <a:rPr lang="en-GB" dirty="0"/>
              <a:t>Holds the </a:t>
            </a:r>
            <a:r>
              <a:rPr lang="en-GB" b="1" dirty="0"/>
              <a:t>highest level of authority</a:t>
            </a:r>
            <a:r>
              <a:rPr lang="en-GB" dirty="0"/>
              <a:t>.</a:t>
            </a:r>
          </a:p>
          <a:p>
            <a:r>
              <a:rPr lang="en-GB" dirty="0"/>
              <a:t>Sets </a:t>
            </a:r>
            <a:r>
              <a:rPr lang="en-GB" b="1" dirty="0"/>
              <a:t>organisational goals and overarching policies</a:t>
            </a:r>
            <a:r>
              <a:rPr lang="en-GB" dirty="0"/>
              <a:t>.</a:t>
            </a:r>
          </a:p>
          <a:p>
            <a:r>
              <a:rPr lang="en-GB" dirty="0"/>
              <a:t>Focuses primarily on </a:t>
            </a:r>
            <a:r>
              <a:rPr lang="en-GB" b="1" dirty="0"/>
              <a:t>strategic planning and coordination.</a:t>
            </a:r>
            <a:endParaRPr lang="en-US" b="1" dirty="0"/>
          </a:p>
        </p:txBody>
      </p:sp>
    </p:spTree>
    <p:extLst>
      <p:ext uri="{BB962C8B-B14F-4D97-AF65-F5344CB8AC3E}">
        <p14:creationId xmlns:p14="http://schemas.microsoft.com/office/powerpoint/2010/main" val="3237779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681" y="156756"/>
            <a:ext cx="8646637" cy="734168"/>
          </a:xfrm>
        </p:spPr>
        <p:txBody>
          <a:bodyPr>
            <a:normAutofit fontScale="90000"/>
          </a:bodyPr>
          <a:lstStyle/>
          <a:p>
            <a:pPr algn="ctr"/>
            <a:r>
              <a:rPr lang="en-US" sz="4897" b="1" dirty="0">
                <a:solidFill>
                  <a:schemeClr val="bg1"/>
                </a:solidFill>
              </a:rPr>
              <a:t>Types of Managers –</a:t>
            </a:r>
            <a:br>
              <a:rPr lang="en-US" sz="4897" b="1" dirty="0">
                <a:solidFill>
                  <a:schemeClr val="bg1"/>
                </a:solidFill>
              </a:rPr>
            </a:br>
            <a:r>
              <a:rPr lang="en-US" sz="3600" b="1" dirty="0">
                <a:solidFill>
                  <a:schemeClr val="bg1"/>
                </a:solidFill>
              </a:rPr>
              <a:t>Top level management</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
        <p:nvSpPr>
          <p:cNvPr id="6" name="Content Placeholder 5"/>
          <p:cNvSpPr>
            <a:spLocks noGrp="1"/>
          </p:cNvSpPr>
          <p:nvPr>
            <p:ph idx="1"/>
          </p:nvPr>
        </p:nvSpPr>
        <p:spPr>
          <a:xfrm>
            <a:off x="574766" y="1148759"/>
            <a:ext cx="10874828" cy="4977405"/>
          </a:xfrm>
        </p:spPr>
        <p:txBody>
          <a:bodyPr>
            <a:normAutofit/>
          </a:bodyPr>
          <a:lstStyle/>
          <a:p>
            <a:pPr>
              <a:buNone/>
            </a:pPr>
            <a:r>
              <a:rPr lang="en-US" dirty="0"/>
              <a:t>The roles of the top management:</a:t>
            </a:r>
          </a:p>
          <a:p>
            <a:r>
              <a:rPr lang="en-GB" dirty="0"/>
              <a:t>Defines the </a:t>
            </a:r>
            <a:r>
              <a:rPr lang="en-GB" b="1" dirty="0"/>
              <a:t>objectives and broad policies</a:t>
            </a:r>
            <a:r>
              <a:rPr lang="en-GB" dirty="0"/>
              <a:t> of the organisation</a:t>
            </a:r>
          </a:p>
          <a:p>
            <a:r>
              <a:rPr lang="en-GB" dirty="0"/>
              <a:t>Issues </a:t>
            </a:r>
            <a:r>
              <a:rPr lang="en-GB" b="1" dirty="0"/>
              <a:t>key directives </a:t>
            </a:r>
            <a:r>
              <a:rPr lang="en-GB" dirty="0"/>
              <a:t>for </a:t>
            </a:r>
            <a:r>
              <a:rPr lang="en-GB" b="1" dirty="0"/>
              <a:t>department budgets, procedures, and schedules.</a:t>
            </a:r>
          </a:p>
          <a:p>
            <a:r>
              <a:rPr lang="en-GB" dirty="0"/>
              <a:t>Develops the </a:t>
            </a:r>
            <a:r>
              <a:rPr lang="en-GB" b="1" dirty="0"/>
              <a:t>strategic plans and policies</a:t>
            </a:r>
            <a:r>
              <a:rPr lang="en-GB" dirty="0"/>
              <a:t>.</a:t>
            </a:r>
          </a:p>
          <a:p>
            <a:r>
              <a:rPr lang="en-GB" b="1" dirty="0"/>
              <a:t>Appoints middle-level executives </a:t>
            </a:r>
            <a:r>
              <a:rPr lang="en-GB" dirty="0"/>
              <a:t>(e.g., departmental managers).</a:t>
            </a:r>
          </a:p>
          <a:p>
            <a:r>
              <a:rPr lang="en-GB" b="1" dirty="0"/>
              <a:t>Controls and coordinates activities </a:t>
            </a:r>
            <a:r>
              <a:rPr lang="en-GB" dirty="0"/>
              <a:t>across all departments.</a:t>
            </a:r>
          </a:p>
          <a:p>
            <a:r>
              <a:rPr lang="en-GB" b="1" dirty="0"/>
              <a:t>Maintains external relations and industry presence</a:t>
            </a:r>
            <a:r>
              <a:rPr lang="en-GB" dirty="0"/>
              <a:t>.</a:t>
            </a:r>
          </a:p>
          <a:p>
            <a:r>
              <a:rPr lang="en-GB" dirty="0"/>
              <a:t>Provides </a:t>
            </a:r>
            <a:r>
              <a:rPr lang="en-GB" b="1" dirty="0"/>
              <a:t>overall guidance and direction</a:t>
            </a:r>
            <a:r>
              <a:rPr lang="en-GB" dirty="0"/>
              <a:t>.</a:t>
            </a:r>
          </a:p>
          <a:p>
            <a:r>
              <a:rPr lang="en-GB" dirty="0"/>
              <a:t>Holds </a:t>
            </a:r>
            <a:r>
              <a:rPr lang="en-GB" b="1" dirty="0"/>
              <a:t>accountability to shareholders for organisational performance.</a:t>
            </a:r>
            <a:endParaRPr lang="en-US" b="1" dirty="0"/>
          </a:p>
        </p:txBody>
      </p:sp>
    </p:spTree>
    <p:extLst>
      <p:ext uri="{BB962C8B-B14F-4D97-AF65-F5344CB8AC3E}">
        <p14:creationId xmlns:p14="http://schemas.microsoft.com/office/powerpoint/2010/main" val="1734550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0476" y="484557"/>
            <a:ext cx="8646637" cy="734168"/>
          </a:xfrm>
        </p:spPr>
        <p:txBody>
          <a:bodyPr>
            <a:normAutofit fontScale="90000"/>
          </a:bodyPr>
          <a:lstStyle/>
          <a:p>
            <a:pPr algn="ctr"/>
            <a:r>
              <a:rPr lang="en-US" sz="4897" b="1" dirty="0">
                <a:solidFill>
                  <a:schemeClr val="bg1"/>
                </a:solidFill>
              </a:rPr>
              <a:t>Types of Managers –</a:t>
            </a:r>
            <a:br>
              <a:rPr lang="en-US" sz="4897" b="1" dirty="0">
                <a:solidFill>
                  <a:schemeClr val="bg1"/>
                </a:solidFill>
              </a:rPr>
            </a:br>
            <a:r>
              <a:rPr lang="en-US" sz="3100" b="1" dirty="0">
                <a:solidFill>
                  <a:schemeClr val="bg1"/>
                </a:solidFill>
              </a:rPr>
              <a:t>Middle level management</a:t>
            </a:r>
            <a:br>
              <a:rPr lang="en-US" b="1" dirty="0"/>
            </a:b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6" name="Content Placeholder 5"/>
          <p:cNvSpPr>
            <a:spLocks noGrp="1"/>
          </p:cNvSpPr>
          <p:nvPr>
            <p:ph idx="1"/>
          </p:nvPr>
        </p:nvSpPr>
        <p:spPr>
          <a:xfrm>
            <a:off x="836024" y="1534113"/>
            <a:ext cx="10914016" cy="4977405"/>
          </a:xfrm>
        </p:spPr>
        <p:txBody>
          <a:bodyPr>
            <a:normAutofit/>
          </a:bodyPr>
          <a:lstStyle/>
          <a:p>
            <a:pPr>
              <a:buNone/>
            </a:pPr>
            <a:r>
              <a:rPr lang="en-US" b="1" dirty="0"/>
              <a:t>Middle level management:</a:t>
            </a:r>
          </a:p>
          <a:p>
            <a:r>
              <a:rPr lang="en-GB" dirty="0"/>
              <a:t>Comprises </a:t>
            </a:r>
            <a:r>
              <a:rPr lang="en-GB" b="1" dirty="0"/>
              <a:t>branch managers and departmental managers</a:t>
            </a:r>
            <a:r>
              <a:rPr lang="en-GB" dirty="0"/>
              <a:t>.</a:t>
            </a:r>
          </a:p>
          <a:p>
            <a:r>
              <a:rPr lang="en-GB" b="1" dirty="0"/>
              <a:t>Reports to top management </a:t>
            </a:r>
            <a:r>
              <a:rPr lang="en-GB" dirty="0"/>
              <a:t>and ensures departmental performance.</a:t>
            </a:r>
          </a:p>
          <a:p>
            <a:r>
              <a:rPr lang="en-GB" b="1" dirty="0"/>
              <a:t>Focuses on organisational and directional responsibilities.</a:t>
            </a:r>
          </a:p>
          <a:p>
            <a:r>
              <a:rPr lang="en-GB" dirty="0"/>
              <a:t>In </a:t>
            </a:r>
            <a:r>
              <a:rPr lang="en-GB" b="1" dirty="0"/>
              <a:t>small organisations</a:t>
            </a:r>
            <a:r>
              <a:rPr lang="en-GB" dirty="0"/>
              <a:t>, may </a:t>
            </a:r>
            <a:r>
              <a:rPr lang="en-GB" b="1" dirty="0"/>
              <a:t>consist of a single layer</a:t>
            </a:r>
            <a:r>
              <a:rPr lang="en-GB" dirty="0"/>
              <a:t>.</a:t>
            </a:r>
          </a:p>
          <a:p>
            <a:r>
              <a:rPr lang="en-GB" dirty="0"/>
              <a:t>In </a:t>
            </a:r>
            <a:r>
              <a:rPr lang="en-GB" b="1" dirty="0"/>
              <a:t>large organisations</a:t>
            </a:r>
            <a:r>
              <a:rPr lang="en-GB" dirty="0"/>
              <a:t>, includes </a:t>
            </a:r>
            <a:r>
              <a:rPr lang="en-GB" b="1" dirty="0"/>
              <a:t>senior and junior middle management</a:t>
            </a:r>
            <a:r>
              <a:rPr lang="en-GB" dirty="0"/>
              <a:t>.</a:t>
            </a:r>
            <a:endParaRPr lang="en-US" dirty="0"/>
          </a:p>
        </p:txBody>
      </p:sp>
    </p:spTree>
    <p:extLst>
      <p:ext uri="{BB962C8B-B14F-4D97-AF65-F5344CB8AC3E}">
        <p14:creationId xmlns:p14="http://schemas.microsoft.com/office/powerpoint/2010/main" val="1297687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4390" y="189412"/>
            <a:ext cx="8646637" cy="734168"/>
          </a:xfrm>
        </p:spPr>
        <p:txBody>
          <a:bodyPr>
            <a:normAutofit fontScale="90000"/>
          </a:bodyPr>
          <a:lstStyle/>
          <a:p>
            <a:pPr algn="ctr"/>
            <a:r>
              <a:rPr lang="en-US" b="1" dirty="0">
                <a:solidFill>
                  <a:schemeClr val="bg1"/>
                </a:solidFill>
              </a:rPr>
              <a:t>Types of Managers –</a:t>
            </a:r>
            <a:br>
              <a:rPr lang="en-US" b="1" dirty="0">
                <a:solidFill>
                  <a:schemeClr val="bg1"/>
                </a:solidFill>
              </a:rPr>
            </a:br>
            <a:r>
              <a:rPr lang="en-US" sz="2700" b="1" dirty="0">
                <a:solidFill>
                  <a:schemeClr val="bg1"/>
                </a:solidFill>
              </a:rPr>
              <a:t>Middle level management</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
        <p:nvSpPr>
          <p:cNvPr id="6" name="Content Placeholder 5"/>
          <p:cNvSpPr>
            <a:spLocks noGrp="1"/>
          </p:cNvSpPr>
          <p:nvPr>
            <p:ph idx="1"/>
          </p:nvPr>
        </p:nvSpPr>
        <p:spPr>
          <a:xfrm>
            <a:off x="953589" y="1298982"/>
            <a:ext cx="10881359" cy="4977405"/>
          </a:xfrm>
        </p:spPr>
        <p:txBody>
          <a:bodyPr>
            <a:normAutofit/>
          </a:bodyPr>
          <a:lstStyle/>
          <a:p>
            <a:pPr>
              <a:buNone/>
            </a:pPr>
            <a:r>
              <a:rPr lang="en-US" dirty="0"/>
              <a:t>Their role can be </a:t>
            </a:r>
            <a:r>
              <a:rPr lang="en-US" dirty="0" err="1"/>
              <a:t>emphasised</a:t>
            </a:r>
            <a:r>
              <a:rPr lang="en-US" dirty="0"/>
              <a:t> as </a:t>
            </a:r>
          </a:p>
          <a:p>
            <a:r>
              <a:rPr lang="en-GB" b="1" dirty="0"/>
              <a:t>Implements organisational plans </a:t>
            </a:r>
            <a:r>
              <a:rPr lang="en-GB" dirty="0"/>
              <a:t>as directed by top management.</a:t>
            </a:r>
          </a:p>
          <a:p>
            <a:r>
              <a:rPr lang="en-GB" b="1" dirty="0"/>
              <a:t>Prepares plans for their specific departments </a:t>
            </a:r>
            <a:r>
              <a:rPr lang="en-GB" dirty="0"/>
              <a:t>or sub-units.</a:t>
            </a:r>
          </a:p>
          <a:p>
            <a:r>
              <a:rPr lang="en-GB" dirty="0"/>
              <a:t>Participates in </a:t>
            </a:r>
            <a:r>
              <a:rPr lang="en-GB" b="1" dirty="0"/>
              <a:t>recruitment and training of lower-level managers.</a:t>
            </a:r>
          </a:p>
          <a:p>
            <a:r>
              <a:rPr lang="en-GB" b="1" dirty="0"/>
              <a:t>Communicates and explains policies </a:t>
            </a:r>
            <a:r>
              <a:rPr lang="en-GB" dirty="0"/>
              <a:t>to junior staff.</a:t>
            </a:r>
          </a:p>
          <a:p>
            <a:r>
              <a:rPr lang="en-GB" b="1" dirty="0"/>
              <a:t>Coordinates departmental activities </a:t>
            </a:r>
            <a:r>
              <a:rPr lang="en-GB" dirty="0"/>
              <a:t>and ensures smooth workflow.</a:t>
            </a:r>
          </a:p>
          <a:p>
            <a:r>
              <a:rPr lang="en-GB" b="1" dirty="0"/>
              <a:t>Submits key reports </a:t>
            </a:r>
            <a:r>
              <a:rPr lang="en-GB" dirty="0"/>
              <a:t>and data to top-level management.</a:t>
            </a:r>
          </a:p>
          <a:p>
            <a:r>
              <a:rPr lang="en-GB" b="1" dirty="0"/>
              <a:t>Evaluates performance </a:t>
            </a:r>
            <a:r>
              <a:rPr lang="en-GB" dirty="0"/>
              <a:t>of lower-level managers.</a:t>
            </a:r>
          </a:p>
          <a:p>
            <a:r>
              <a:rPr lang="en-GB" b="1" dirty="0"/>
              <a:t>Motivates junior managers </a:t>
            </a:r>
            <a:r>
              <a:rPr lang="en-GB" dirty="0"/>
              <a:t>to enhance productivity and performance.</a:t>
            </a:r>
            <a:endParaRPr lang="en-US" dirty="0"/>
          </a:p>
        </p:txBody>
      </p:sp>
    </p:spTree>
    <p:extLst>
      <p:ext uri="{BB962C8B-B14F-4D97-AF65-F5344CB8AC3E}">
        <p14:creationId xmlns:p14="http://schemas.microsoft.com/office/powerpoint/2010/main" val="1710520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9441" y="246783"/>
            <a:ext cx="8646637" cy="734168"/>
          </a:xfrm>
        </p:spPr>
        <p:txBody>
          <a:bodyPr>
            <a:normAutofit fontScale="90000"/>
          </a:bodyPr>
          <a:lstStyle/>
          <a:p>
            <a:pPr algn="ctr"/>
            <a:r>
              <a:rPr lang="en-US" sz="4897" b="1" dirty="0">
                <a:solidFill>
                  <a:schemeClr val="bg1"/>
                </a:solidFill>
              </a:rPr>
              <a:t>Types of Managers- </a:t>
            </a:r>
            <a:br>
              <a:rPr lang="en-US" sz="4897" b="1" dirty="0">
                <a:solidFill>
                  <a:schemeClr val="bg1"/>
                </a:solidFill>
              </a:rPr>
            </a:br>
            <a:r>
              <a:rPr lang="en-US" sz="3100" b="1" dirty="0">
                <a:solidFill>
                  <a:schemeClr val="bg1"/>
                </a:solidFill>
              </a:rPr>
              <a:t>Lower-Level Management </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sp>
        <p:nvSpPr>
          <p:cNvPr id="6" name="Content Placeholder 5"/>
          <p:cNvSpPr>
            <a:spLocks noGrp="1"/>
          </p:cNvSpPr>
          <p:nvPr>
            <p:ph idx="1"/>
          </p:nvPr>
        </p:nvSpPr>
        <p:spPr>
          <a:xfrm>
            <a:off x="760212" y="1484376"/>
            <a:ext cx="10691949" cy="4977405"/>
          </a:xfrm>
        </p:spPr>
        <p:txBody>
          <a:bodyPr>
            <a:normAutofit/>
          </a:bodyPr>
          <a:lstStyle/>
          <a:p>
            <a:pPr>
              <a:buNone/>
            </a:pPr>
            <a:r>
              <a:rPr lang="en-US" b="1" dirty="0"/>
              <a:t>Lowe-Level Management:</a:t>
            </a:r>
          </a:p>
          <a:p>
            <a:r>
              <a:rPr lang="en-GB" dirty="0"/>
              <a:t>Also known as the </a:t>
            </a:r>
            <a:r>
              <a:rPr lang="en-GB" b="1" dirty="0"/>
              <a:t>supervisory or operative level</a:t>
            </a:r>
            <a:r>
              <a:rPr lang="en-GB" dirty="0"/>
              <a:t>.</a:t>
            </a:r>
          </a:p>
          <a:p>
            <a:r>
              <a:rPr lang="en-GB" dirty="0"/>
              <a:t>Includes </a:t>
            </a:r>
            <a:r>
              <a:rPr lang="en-GB" b="1" dirty="0"/>
              <a:t>supervisors, foremen, section officers, and superintendents</a:t>
            </a:r>
            <a:r>
              <a:rPr lang="en-GB" dirty="0"/>
              <a:t>.</a:t>
            </a:r>
          </a:p>
          <a:p>
            <a:r>
              <a:rPr lang="en-GB" dirty="0"/>
              <a:t>Supervisory management refers to those executives whose work mainly </a:t>
            </a:r>
            <a:r>
              <a:rPr lang="en-GB" b="1" dirty="0"/>
              <a:t>involves personal oversight and direction of operative employees</a:t>
            </a:r>
            <a:r>
              <a:rPr lang="en-GB" dirty="0"/>
              <a:t>.</a:t>
            </a:r>
          </a:p>
          <a:p>
            <a:r>
              <a:rPr lang="en-GB" dirty="0"/>
              <a:t>Focused on </a:t>
            </a:r>
            <a:r>
              <a:rPr lang="en-GB" b="1" dirty="0"/>
              <a:t>direction and control of day-to-day operations.</a:t>
            </a:r>
            <a:endParaRPr lang="en-US" b="1" dirty="0"/>
          </a:p>
        </p:txBody>
      </p:sp>
    </p:spTree>
    <p:extLst>
      <p:ext uri="{BB962C8B-B14F-4D97-AF65-F5344CB8AC3E}">
        <p14:creationId xmlns:p14="http://schemas.microsoft.com/office/powerpoint/2010/main" val="1958221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9441" y="182881"/>
            <a:ext cx="8646637" cy="734168"/>
          </a:xfrm>
        </p:spPr>
        <p:txBody>
          <a:bodyPr>
            <a:normAutofit fontScale="90000"/>
          </a:bodyPr>
          <a:lstStyle/>
          <a:p>
            <a:pPr algn="ctr"/>
            <a:r>
              <a:rPr lang="en-US" sz="4897" b="1" dirty="0">
                <a:solidFill>
                  <a:schemeClr val="bg1"/>
                </a:solidFill>
              </a:rPr>
              <a:t>Types of Managers – </a:t>
            </a:r>
            <a:br>
              <a:rPr lang="en-US" sz="4897" b="1" dirty="0">
                <a:solidFill>
                  <a:schemeClr val="bg1"/>
                </a:solidFill>
              </a:rPr>
            </a:br>
            <a:r>
              <a:rPr lang="en-US" sz="4000" b="1" dirty="0">
                <a:solidFill>
                  <a:schemeClr val="bg1"/>
                </a:solidFill>
              </a:rPr>
              <a:t>Lower-Level Management </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
        <p:nvSpPr>
          <p:cNvPr id="6" name="Content Placeholder 5"/>
          <p:cNvSpPr>
            <a:spLocks noGrp="1"/>
          </p:cNvSpPr>
          <p:nvPr>
            <p:ph idx="1"/>
          </p:nvPr>
        </p:nvSpPr>
        <p:spPr>
          <a:xfrm>
            <a:off x="907869" y="1148759"/>
            <a:ext cx="10835639" cy="5678147"/>
          </a:xfrm>
        </p:spPr>
        <p:txBody>
          <a:bodyPr>
            <a:normAutofit fontScale="92500" lnSpcReduction="10000"/>
          </a:bodyPr>
          <a:lstStyle/>
          <a:p>
            <a:pPr>
              <a:buNone/>
            </a:pPr>
            <a:r>
              <a:rPr lang="en-US" dirty="0"/>
              <a:t>Their activities include </a:t>
            </a:r>
          </a:p>
          <a:p>
            <a:r>
              <a:rPr lang="en-GB" dirty="0"/>
              <a:t>Assigns </a:t>
            </a:r>
            <a:r>
              <a:rPr lang="en-GB" b="1" dirty="0"/>
              <a:t>jobs and tasks to workers</a:t>
            </a:r>
            <a:r>
              <a:rPr lang="en-GB" dirty="0"/>
              <a:t>.</a:t>
            </a:r>
          </a:p>
          <a:p>
            <a:r>
              <a:rPr lang="en-GB" b="1" dirty="0"/>
              <a:t>Guides and instructs workers </a:t>
            </a:r>
            <a:r>
              <a:rPr lang="en-GB" dirty="0"/>
              <a:t>in daily operations.</a:t>
            </a:r>
          </a:p>
          <a:p>
            <a:r>
              <a:rPr lang="en-GB" dirty="0"/>
              <a:t>Ensures both </a:t>
            </a:r>
            <a:r>
              <a:rPr lang="en-GB" b="1" dirty="0"/>
              <a:t>quality and quantity of production</a:t>
            </a:r>
            <a:r>
              <a:rPr lang="en-GB" dirty="0"/>
              <a:t>.</a:t>
            </a:r>
          </a:p>
          <a:p>
            <a:r>
              <a:rPr lang="en-GB" dirty="0"/>
              <a:t>Acts as a </a:t>
            </a:r>
            <a:r>
              <a:rPr lang="en-GB" b="1" dirty="0"/>
              <a:t>communication bridge between workers and higher management.</a:t>
            </a:r>
          </a:p>
          <a:p>
            <a:r>
              <a:rPr lang="en-GB" b="1" dirty="0"/>
              <a:t>Addresses and helps resolve worker grievances.</a:t>
            </a:r>
          </a:p>
          <a:p>
            <a:r>
              <a:rPr lang="en-GB" b="1" dirty="0"/>
              <a:t>Supervises and mentors</a:t>
            </a:r>
            <a:r>
              <a:rPr lang="en-GB" dirty="0"/>
              <a:t> subordinates.</a:t>
            </a:r>
          </a:p>
          <a:p>
            <a:r>
              <a:rPr lang="en-GB" dirty="0"/>
              <a:t>Provides </a:t>
            </a:r>
            <a:r>
              <a:rPr lang="en-GB" b="1" dirty="0"/>
              <a:t>training</a:t>
            </a:r>
            <a:r>
              <a:rPr lang="en-GB" dirty="0"/>
              <a:t> to workers.</a:t>
            </a:r>
          </a:p>
          <a:p>
            <a:r>
              <a:rPr lang="en-GB" dirty="0"/>
              <a:t>Arranges necessary </a:t>
            </a:r>
            <a:r>
              <a:rPr lang="en-GB" b="1" dirty="0"/>
              <a:t>materials, machines, tools</a:t>
            </a:r>
            <a:r>
              <a:rPr lang="en-GB" dirty="0"/>
              <a:t>, etc.</a:t>
            </a:r>
          </a:p>
          <a:p>
            <a:r>
              <a:rPr lang="en-GB" dirty="0"/>
              <a:t>Prepares </a:t>
            </a:r>
            <a:r>
              <a:rPr lang="en-GB" b="1" dirty="0"/>
              <a:t>performance</a:t>
            </a:r>
            <a:r>
              <a:rPr lang="en-GB" dirty="0"/>
              <a:t> reports on workers.</a:t>
            </a:r>
          </a:p>
          <a:p>
            <a:r>
              <a:rPr lang="en-GB" dirty="0"/>
              <a:t>Ensures </a:t>
            </a:r>
            <a:r>
              <a:rPr lang="en-GB" b="1" dirty="0"/>
              <a:t>discipline and motivation </a:t>
            </a:r>
            <a:r>
              <a:rPr lang="en-GB" dirty="0"/>
              <a:t>among workers.</a:t>
            </a:r>
          </a:p>
          <a:p>
            <a:r>
              <a:rPr lang="en-GB" dirty="0"/>
              <a:t>Serves as the </a:t>
            </a:r>
            <a:r>
              <a:rPr lang="en-GB" b="1" dirty="0"/>
              <a:t>face of the organisation </a:t>
            </a:r>
            <a:r>
              <a:rPr lang="en-GB" dirty="0"/>
              <a:t>to frontline employees.</a:t>
            </a:r>
            <a:endParaRPr lang="en-US" dirty="0"/>
          </a:p>
        </p:txBody>
      </p:sp>
    </p:spTree>
    <p:extLst>
      <p:ext uri="{BB962C8B-B14F-4D97-AF65-F5344CB8AC3E}">
        <p14:creationId xmlns:p14="http://schemas.microsoft.com/office/powerpoint/2010/main" val="2174318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6785" y="246783"/>
            <a:ext cx="8646637" cy="734168"/>
          </a:xfrm>
        </p:spPr>
        <p:txBody>
          <a:bodyPr>
            <a:normAutofit fontScale="90000"/>
          </a:bodyPr>
          <a:lstStyle/>
          <a:p>
            <a:pPr algn="ctr"/>
            <a:r>
              <a:rPr lang="en-US" sz="4897" b="1" dirty="0">
                <a:solidFill>
                  <a:schemeClr val="bg1"/>
                </a:solidFill>
              </a:rPr>
              <a:t>Roles of Managers</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sp>
        <p:nvSpPr>
          <p:cNvPr id="6" name="Content Placeholder 5"/>
          <p:cNvSpPr>
            <a:spLocks noGrp="1"/>
          </p:cNvSpPr>
          <p:nvPr>
            <p:ph idx="1"/>
          </p:nvPr>
        </p:nvSpPr>
        <p:spPr>
          <a:xfrm>
            <a:off x="776151" y="1292450"/>
            <a:ext cx="10639697" cy="4977405"/>
          </a:xfrm>
        </p:spPr>
        <p:txBody>
          <a:bodyPr>
            <a:normAutofit/>
          </a:bodyPr>
          <a:lstStyle/>
          <a:p>
            <a:pPr>
              <a:buNone/>
            </a:pPr>
            <a:r>
              <a:rPr lang="en-US" b="1" dirty="0"/>
              <a:t>Role of Managers </a:t>
            </a:r>
          </a:p>
          <a:p>
            <a:r>
              <a:rPr lang="en-GB" dirty="0"/>
              <a:t>Managers take on </a:t>
            </a:r>
            <a:r>
              <a:rPr lang="en-GB" b="1" dirty="0"/>
              <a:t>multiple roles</a:t>
            </a:r>
            <a:r>
              <a:rPr lang="en-GB" dirty="0"/>
              <a:t> to meet the demands of their responsibilities.</a:t>
            </a:r>
          </a:p>
          <a:p>
            <a:r>
              <a:rPr lang="en-GB" dirty="0"/>
              <a:t>A role is defined as an </a:t>
            </a:r>
            <a:r>
              <a:rPr lang="en-GB" b="1" dirty="0"/>
              <a:t>organised set of behaviours.</a:t>
            </a:r>
          </a:p>
          <a:p>
            <a:r>
              <a:rPr lang="en-GB" b="1" dirty="0"/>
              <a:t>Henry Mintzberg </a:t>
            </a:r>
            <a:r>
              <a:rPr lang="en-GB" dirty="0"/>
              <a:t>identified </a:t>
            </a:r>
            <a:r>
              <a:rPr lang="en-GB" b="1" dirty="0"/>
              <a:t>10 managerial roles </a:t>
            </a:r>
            <a:r>
              <a:rPr lang="en-GB" dirty="0"/>
              <a:t>common to all managers.</a:t>
            </a:r>
          </a:p>
          <a:p>
            <a:r>
              <a:rPr lang="en-GB" dirty="0"/>
              <a:t>These roles are grouped into three categories:</a:t>
            </a:r>
          </a:p>
          <a:p>
            <a:pPr lvl="1"/>
            <a:r>
              <a:rPr lang="en-GB" dirty="0"/>
              <a:t>Interpersonal Roles</a:t>
            </a:r>
          </a:p>
          <a:p>
            <a:pPr lvl="1"/>
            <a:r>
              <a:rPr lang="en-GB" dirty="0"/>
              <a:t>Informational Roles</a:t>
            </a:r>
          </a:p>
          <a:p>
            <a:pPr lvl="1"/>
            <a:r>
              <a:rPr lang="en-GB" dirty="0"/>
              <a:t>Decisional Roles</a:t>
            </a:r>
            <a:endParaRPr lang="en-US" dirty="0"/>
          </a:p>
        </p:txBody>
      </p:sp>
    </p:spTree>
    <p:extLst>
      <p:ext uri="{BB962C8B-B14F-4D97-AF65-F5344CB8AC3E}">
        <p14:creationId xmlns:p14="http://schemas.microsoft.com/office/powerpoint/2010/main" val="2417709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9179" y="235132"/>
            <a:ext cx="8646637" cy="734168"/>
          </a:xfrm>
        </p:spPr>
        <p:txBody>
          <a:bodyPr>
            <a:normAutofit fontScale="90000"/>
          </a:bodyPr>
          <a:lstStyle/>
          <a:p>
            <a:pPr algn="ctr"/>
            <a:r>
              <a:rPr lang="en-US" sz="4897" b="1" dirty="0">
                <a:solidFill>
                  <a:schemeClr val="bg1"/>
                </a:solidFill>
              </a:rPr>
              <a:t>Roles of Managers</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
        <p:nvSpPr>
          <p:cNvPr id="6" name="Content Placeholder 5"/>
          <p:cNvSpPr>
            <a:spLocks noGrp="1"/>
          </p:cNvSpPr>
          <p:nvPr>
            <p:ph idx="1"/>
          </p:nvPr>
        </p:nvSpPr>
        <p:spPr>
          <a:xfrm>
            <a:off x="744583" y="1730056"/>
            <a:ext cx="10456817" cy="4977405"/>
          </a:xfrm>
        </p:spPr>
        <p:txBody>
          <a:bodyPr>
            <a:normAutofit/>
          </a:bodyPr>
          <a:lstStyle/>
          <a:p>
            <a:r>
              <a:rPr lang="en-GB" dirty="0"/>
              <a:t>The </a:t>
            </a:r>
            <a:r>
              <a:rPr lang="en-GB" b="1" dirty="0"/>
              <a:t>performance and requirements</a:t>
            </a:r>
            <a:r>
              <a:rPr lang="en-GB" dirty="0"/>
              <a:t> of managerial roles may </a:t>
            </a:r>
            <a:r>
              <a:rPr lang="en-GB" b="1" dirty="0"/>
              <a:t>vary by situation</a:t>
            </a:r>
            <a:r>
              <a:rPr lang="en-GB" dirty="0"/>
              <a:t>.</a:t>
            </a:r>
          </a:p>
          <a:p>
            <a:r>
              <a:rPr lang="en-GB" dirty="0"/>
              <a:t>The </a:t>
            </a:r>
            <a:r>
              <a:rPr lang="en-GB" b="1" dirty="0"/>
              <a:t>same manager</a:t>
            </a:r>
            <a:r>
              <a:rPr lang="en-GB" dirty="0"/>
              <a:t> can perform </a:t>
            </a:r>
            <a:r>
              <a:rPr lang="en-GB" b="1" dirty="0"/>
              <a:t>different roles</a:t>
            </a:r>
            <a:r>
              <a:rPr lang="en-GB" dirty="0"/>
              <a:t> at </a:t>
            </a:r>
            <a:r>
              <a:rPr lang="en-GB" b="1" dirty="0"/>
              <a:t>different times</a:t>
            </a:r>
            <a:r>
              <a:rPr lang="en-GB" dirty="0"/>
              <a:t>.</a:t>
            </a:r>
          </a:p>
          <a:p>
            <a:r>
              <a:rPr lang="en-GB" dirty="0"/>
              <a:t>The degree to which roles are performed depends on:</a:t>
            </a:r>
          </a:p>
          <a:p>
            <a:pPr lvl="1"/>
            <a:r>
              <a:rPr lang="en-GB" dirty="0"/>
              <a:t>The </a:t>
            </a:r>
            <a:r>
              <a:rPr lang="en-GB" b="1" dirty="0"/>
              <a:t>management level</a:t>
            </a:r>
            <a:r>
              <a:rPr lang="en-GB" dirty="0"/>
              <a:t> (top, middle, lower)</a:t>
            </a:r>
          </a:p>
          <a:p>
            <a:pPr lvl="1"/>
            <a:r>
              <a:rPr lang="en-GB" dirty="0"/>
              <a:t>The </a:t>
            </a:r>
            <a:r>
              <a:rPr lang="en-GB" b="1" dirty="0"/>
              <a:t>functional area</a:t>
            </a:r>
            <a:r>
              <a:rPr lang="en-GB" dirty="0"/>
              <a:t> (e.g., marketing, operations)</a:t>
            </a:r>
          </a:p>
          <a:p>
            <a:r>
              <a:rPr lang="en-GB" dirty="0"/>
              <a:t>Each of the </a:t>
            </a:r>
            <a:r>
              <a:rPr lang="en-GB" b="1" dirty="0"/>
              <a:t>ten roles</a:t>
            </a:r>
            <a:r>
              <a:rPr lang="en-GB" dirty="0"/>
              <a:t> is described </a:t>
            </a:r>
            <a:r>
              <a:rPr lang="en-GB" b="1" dirty="0"/>
              <a:t>individually</a:t>
            </a:r>
            <a:r>
              <a:rPr lang="en-GB" dirty="0"/>
              <a:t> based on these variables.</a:t>
            </a:r>
          </a:p>
          <a:p>
            <a:pPr marL="673707" indent="-673707">
              <a:buNone/>
            </a:pPr>
            <a:endParaRPr lang="en-US" dirty="0"/>
          </a:p>
        </p:txBody>
      </p:sp>
    </p:spTree>
    <p:extLst>
      <p:ext uri="{BB962C8B-B14F-4D97-AF65-F5344CB8AC3E}">
        <p14:creationId xmlns:p14="http://schemas.microsoft.com/office/powerpoint/2010/main" val="2989079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3315" y="235132"/>
            <a:ext cx="8646637" cy="734168"/>
          </a:xfrm>
        </p:spPr>
        <p:txBody>
          <a:bodyPr>
            <a:normAutofit fontScale="90000"/>
          </a:bodyPr>
          <a:lstStyle/>
          <a:p>
            <a:pPr algn="ctr"/>
            <a:r>
              <a:rPr lang="en-US" sz="4897" b="1" dirty="0">
                <a:solidFill>
                  <a:schemeClr val="bg1"/>
                </a:solidFill>
              </a:rPr>
              <a:t>Roles of Managers</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
        <p:nvSpPr>
          <p:cNvPr id="6" name="Content Placeholder 5"/>
          <p:cNvSpPr>
            <a:spLocks noGrp="1"/>
          </p:cNvSpPr>
          <p:nvPr>
            <p:ph idx="1"/>
          </p:nvPr>
        </p:nvSpPr>
        <p:spPr>
          <a:xfrm>
            <a:off x="594361" y="1586365"/>
            <a:ext cx="11469188" cy="4977405"/>
          </a:xfrm>
        </p:spPr>
        <p:txBody>
          <a:bodyPr>
            <a:normAutofit fontScale="92500" lnSpcReduction="10000"/>
          </a:bodyPr>
          <a:lstStyle/>
          <a:p>
            <a:pPr marL="673707" indent="-673707">
              <a:buNone/>
            </a:pPr>
            <a:r>
              <a:rPr lang="en-GB" b="1" dirty="0"/>
              <a:t>Interpersonal Roles:</a:t>
            </a:r>
          </a:p>
          <a:p>
            <a:r>
              <a:rPr lang="en-GB" dirty="0"/>
              <a:t>Managers </a:t>
            </a:r>
            <a:r>
              <a:rPr lang="en-GB" b="1" dirty="0"/>
              <a:t>build relationships and represent the organisation </a:t>
            </a:r>
            <a:r>
              <a:rPr lang="en-GB" dirty="0"/>
              <a:t>through these three key roles</a:t>
            </a:r>
          </a:p>
          <a:p>
            <a:pPr marL="673707" indent="-673707">
              <a:buNone/>
            </a:pPr>
            <a:r>
              <a:rPr lang="en-GB" b="1" dirty="0"/>
              <a:t>Figurehead:</a:t>
            </a:r>
          </a:p>
          <a:p>
            <a:r>
              <a:rPr lang="en-GB" dirty="0"/>
              <a:t>Symbolic head of the organisation.</a:t>
            </a:r>
          </a:p>
          <a:p>
            <a:r>
              <a:rPr lang="en-GB" dirty="0"/>
              <a:t>Performs ceremonial duties.</a:t>
            </a:r>
          </a:p>
          <a:p>
            <a:r>
              <a:rPr lang="en-GB" dirty="0"/>
              <a:t>Examples: Attending formal events, signing legal documents, hosting guests.</a:t>
            </a:r>
          </a:p>
          <a:p>
            <a:pPr marL="673707" indent="-673707">
              <a:buNone/>
            </a:pPr>
            <a:r>
              <a:rPr lang="en-GB" b="1" dirty="0"/>
              <a:t>Liaison: </a:t>
            </a:r>
          </a:p>
          <a:p>
            <a:r>
              <a:rPr lang="en-GB" dirty="0"/>
              <a:t>Builds a network of contacts inside and outside the organisation.</a:t>
            </a:r>
          </a:p>
          <a:p>
            <a:r>
              <a:rPr lang="en-GB" dirty="0"/>
              <a:t>Shares information and secures cooperation.</a:t>
            </a:r>
          </a:p>
          <a:p>
            <a:r>
              <a:rPr lang="en-GB" dirty="0"/>
              <a:t>Examples: Meeting with partners, industry peers, or government representatives.</a:t>
            </a:r>
          </a:p>
        </p:txBody>
      </p:sp>
    </p:spTree>
    <p:extLst>
      <p:ext uri="{BB962C8B-B14F-4D97-AF65-F5344CB8AC3E}">
        <p14:creationId xmlns:p14="http://schemas.microsoft.com/office/powerpoint/2010/main" val="1070172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708DD-89CE-13C7-E05C-CD842F0887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DBC7A4-0DD9-7B7B-DC85-B2D4CF0BF17B}"/>
              </a:ext>
            </a:extLst>
          </p:cNvPr>
          <p:cNvSpPr>
            <a:spLocks noGrp="1"/>
          </p:cNvSpPr>
          <p:nvPr>
            <p:ph type="title"/>
          </p:nvPr>
        </p:nvSpPr>
        <p:spPr>
          <a:xfrm>
            <a:off x="1883315" y="235132"/>
            <a:ext cx="8646637" cy="734168"/>
          </a:xfrm>
        </p:spPr>
        <p:txBody>
          <a:bodyPr>
            <a:normAutofit fontScale="90000"/>
          </a:bodyPr>
          <a:lstStyle/>
          <a:p>
            <a:pPr algn="ctr"/>
            <a:r>
              <a:rPr lang="en-US" sz="4897" b="1" dirty="0">
                <a:solidFill>
                  <a:schemeClr val="bg1"/>
                </a:solidFill>
              </a:rPr>
              <a:t>Roles of Managers</a:t>
            </a:r>
            <a:endParaRPr lang="en-IN" dirty="0">
              <a:solidFill>
                <a:schemeClr val="bg1"/>
              </a:solidFill>
            </a:endParaRPr>
          </a:p>
        </p:txBody>
      </p:sp>
      <p:sp>
        <p:nvSpPr>
          <p:cNvPr id="7" name="Footer Placeholder 6">
            <a:extLst>
              <a:ext uri="{FF2B5EF4-FFF2-40B4-BE49-F238E27FC236}">
                <a16:creationId xmlns:a16="http://schemas.microsoft.com/office/drawing/2014/main" id="{4A57867A-87DF-AAE1-FF1E-ED0FFC3A47A0}"/>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A59BB31C-E2C2-0D46-4767-5B5886F8E4FA}"/>
              </a:ext>
            </a:extLst>
          </p:cNvPr>
          <p:cNvSpPr>
            <a:spLocks noGrp="1"/>
          </p:cNvSpPr>
          <p:nvPr>
            <p:ph type="sldNum" sz="quarter" idx="12"/>
          </p:nvPr>
        </p:nvSpPr>
        <p:spPr/>
        <p:txBody>
          <a:bodyPr/>
          <a:lstStyle/>
          <a:p>
            <a:fld id="{A465DFF1-0632-DC41-8079-D9882AFED7B7}" type="slidenum">
              <a:rPr lang="en-US" smtClean="0"/>
              <a:pPr/>
              <a:t>14</a:t>
            </a:fld>
            <a:endParaRPr lang="en-US" dirty="0"/>
          </a:p>
        </p:txBody>
      </p:sp>
      <p:sp>
        <p:nvSpPr>
          <p:cNvPr id="6" name="Content Placeholder 5">
            <a:extLst>
              <a:ext uri="{FF2B5EF4-FFF2-40B4-BE49-F238E27FC236}">
                <a16:creationId xmlns:a16="http://schemas.microsoft.com/office/drawing/2014/main" id="{C4E37B96-D65A-FD20-5523-F4554F44A49F}"/>
              </a:ext>
            </a:extLst>
          </p:cNvPr>
          <p:cNvSpPr>
            <a:spLocks noGrp="1"/>
          </p:cNvSpPr>
          <p:nvPr>
            <p:ph idx="1"/>
          </p:nvPr>
        </p:nvSpPr>
        <p:spPr>
          <a:xfrm>
            <a:off x="594361" y="1586365"/>
            <a:ext cx="11469188" cy="4977405"/>
          </a:xfrm>
        </p:spPr>
        <p:txBody>
          <a:bodyPr>
            <a:normAutofit/>
          </a:bodyPr>
          <a:lstStyle/>
          <a:p>
            <a:pPr marL="673707" indent="-673707">
              <a:buNone/>
            </a:pPr>
            <a:r>
              <a:rPr lang="en-GB" b="1" i="1" dirty="0"/>
              <a:t>Interpersonal Roles:</a:t>
            </a:r>
          </a:p>
          <a:p>
            <a:pPr marL="673707" indent="-673707">
              <a:buNone/>
            </a:pPr>
            <a:r>
              <a:rPr lang="en-GB" b="1" dirty="0"/>
              <a:t>Leader: </a:t>
            </a:r>
          </a:p>
          <a:p>
            <a:r>
              <a:rPr lang="en-GB" dirty="0"/>
              <a:t>Directs and motivates subordinates.</a:t>
            </a:r>
          </a:p>
          <a:p>
            <a:r>
              <a:rPr lang="en-GB" dirty="0"/>
              <a:t>Oversees staffing, training, and performance.</a:t>
            </a:r>
          </a:p>
          <a:p>
            <a:r>
              <a:rPr lang="en-GB" dirty="0"/>
              <a:t>Focus: Communication, support, and guidance.</a:t>
            </a:r>
            <a:endParaRPr lang="en-US" dirty="0"/>
          </a:p>
        </p:txBody>
      </p:sp>
    </p:spTree>
    <p:extLst>
      <p:ext uri="{BB962C8B-B14F-4D97-AF65-F5344CB8AC3E}">
        <p14:creationId xmlns:p14="http://schemas.microsoft.com/office/powerpoint/2010/main" val="189608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4310" y="207296"/>
            <a:ext cx="8646637" cy="734168"/>
          </a:xfrm>
        </p:spPr>
        <p:txBody>
          <a:bodyPr>
            <a:normAutofit fontScale="90000"/>
          </a:bodyPr>
          <a:lstStyle/>
          <a:p>
            <a:pPr algn="ctr"/>
            <a:r>
              <a:rPr lang="en-US" sz="4897" b="1" dirty="0">
                <a:solidFill>
                  <a:schemeClr val="bg1"/>
                </a:solidFill>
              </a:rPr>
              <a:t>Roles of Managers</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
        <p:nvSpPr>
          <p:cNvPr id="6" name="Content Placeholder 5"/>
          <p:cNvSpPr>
            <a:spLocks noGrp="1"/>
          </p:cNvSpPr>
          <p:nvPr>
            <p:ph idx="1"/>
          </p:nvPr>
        </p:nvSpPr>
        <p:spPr>
          <a:xfrm>
            <a:off x="698863" y="1209253"/>
            <a:ext cx="10776857" cy="5184701"/>
          </a:xfrm>
        </p:spPr>
        <p:txBody>
          <a:bodyPr>
            <a:normAutofit lnSpcReduction="10000"/>
          </a:bodyPr>
          <a:lstStyle/>
          <a:p>
            <a:pPr marL="673707" indent="-673707">
              <a:buNone/>
            </a:pPr>
            <a:r>
              <a:rPr lang="en-US" b="1" dirty="0"/>
              <a:t>Informational Roles:</a:t>
            </a:r>
          </a:p>
          <a:p>
            <a:pPr marL="673707" indent="-673707">
              <a:buNone/>
            </a:pPr>
            <a:r>
              <a:rPr lang="en-US" dirty="0"/>
              <a:t>These roles focus on </a:t>
            </a:r>
            <a:r>
              <a:rPr lang="en-US" i="1" dirty="0"/>
              <a:t>gathering, processing, and sharing information</a:t>
            </a:r>
            <a:r>
              <a:rPr lang="en-US" dirty="0"/>
              <a:t>.</a:t>
            </a:r>
          </a:p>
          <a:p>
            <a:pPr marL="673707" indent="-673707">
              <a:buNone/>
            </a:pPr>
            <a:r>
              <a:rPr lang="en-US" b="1" dirty="0"/>
              <a:t>Monitor:</a:t>
            </a:r>
          </a:p>
          <a:p>
            <a:r>
              <a:rPr lang="en-US" dirty="0"/>
              <a:t>Seeks and receives internal and external information.</a:t>
            </a:r>
          </a:p>
          <a:p>
            <a:r>
              <a:rPr lang="en-US" dirty="0"/>
              <a:t>Scans the environment for relevant data.</a:t>
            </a:r>
          </a:p>
          <a:p>
            <a:r>
              <a:rPr lang="en-US" dirty="0"/>
              <a:t>Example: Reading reports, attending meetings, observing trends.</a:t>
            </a:r>
          </a:p>
          <a:p>
            <a:pPr marL="673707" indent="-673707">
              <a:buNone/>
            </a:pPr>
            <a:r>
              <a:rPr lang="en-US" b="1" dirty="0"/>
              <a:t>Disseminator:</a:t>
            </a:r>
          </a:p>
          <a:p>
            <a:r>
              <a:rPr lang="en-US" dirty="0"/>
              <a:t>Shares important internal/external information with team members.</a:t>
            </a:r>
          </a:p>
          <a:p>
            <a:r>
              <a:rPr lang="en-US" dirty="0"/>
              <a:t>Acts as a communication bridge within the </a:t>
            </a:r>
            <a:r>
              <a:rPr lang="en-US" dirty="0" err="1"/>
              <a:t>organisation</a:t>
            </a:r>
            <a:r>
              <a:rPr lang="en-US" dirty="0"/>
              <a:t>.</a:t>
            </a:r>
          </a:p>
          <a:p>
            <a:r>
              <a:rPr lang="en-US" dirty="0"/>
              <a:t>Example: Briefing staff on changes from senior management or market updates.</a:t>
            </a:r>
          </a:p>
          <a:p>
            <a:pPr marL="673707" indent="-673707">
              <a:buNone/>
            </a:pPr>
            <a:endParaRPr lang="en-US" dirty="0"/>
          </a:p>
        </p:txBody>
      </p:sp>
    </p:spTree>
    <p:extLst>
      <p:ext uri="{BB962C8B-B14F-4D97-AF65-F5344CB8AC3E}">
        <p14:creationId xmlns:p14="http://schemas.microsoft.com/office/powerpoint/2010/main" val="2795306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282AB-56B7-CBB8-5160-79135C9CA8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71C272-808E-5EBF-9840-0889BF90FDE4}"/>
              </a:ext>
            </a:extLst>
          </p:cNvPr>
          <p:cNvSpPr>
            <a:spLocks noGrp="1"/>
          </p:cNvSpPr>
          <p:nvPr>
            <p:ph type="title"/>
          </p:nvPr>
        </p:nvSpPr>
        <p:spPr>
          <a:xfrm>
            <a:off x="1674310" y="207296"/>
            <a:ext cx="8646637" cy="734168"/>
          </a:xfrm>
        </p:spPr>
        <p:txBody>
          <a:bodyPr>
            <a:normAutofit fontScale="90000"/>
          </a:bodyPr>
          <a:lstStyle/>
          <a:p>
            <a:pPr algn="ctr"/>
            <a:r>
              <a:rPr lang="en-US" sz="4897" b="1" dirty="0">
                <a:solidFill>
                  <a:schemeClr val="bg1"/>
                </a:solidFill>
              </a:rPr>
              <a:t>Roles of Managers</a:t>
            </a:r>
            <a:endParaRPr lang="en-IN" dirty="0">
              <a:solidFill>
                <a:schemeClr val="bg1"/>
              </a:solidFill>
            </a:endParaRPr>
          </a:p>
        </p:txBody>
      </p:sp>
      <p:sp>
        <p:nvSpPr>
          <p:cNvPr id="7" name="Footer Placeholder 6">
            <a:extLst>
              <a:ext uri="{FF2B5EF4-FFF2-40B4-BE49-F238E27FC236}">
                <a16:creationId xmlns:a16="http://schemas.microsoft.com/office/drawing/2014/main" id="{5506D843-3B82-3ED6-88CD-6D61D92353F9}"/>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C7387B2D-B83A-13E8-AC9C-3CBC52F968E3}"/>
              </a:ext>
            </a:extLst>
          </p:cNvPr>
          <p:cNvSpPr>
            <a:spLocks noGrp="1"/>
          </p:cNvSpPr>
          <p:nvPr>
            <p:ph type="sldNum" sz="quarter" idx="12"/>
          </p:nvPr>
        </p:nvSpPr>
        <p:spPr/>
        <p:txBody>
          <a:bodyPr/>
          <a:lstStyle/>
          <a:p>
            <a:fld id="{A465DFF1-0632-DC41-8079-D9882AFED7B7}" type="slidenum">
              <a:rPr lang="en-US" smtClean="0"/>
              <a:pPr/>
              <a:t>16</a:t>
            </a:fld>
            <a:endParaRPr lang="en-US" dirty="0"/>
          </a:p>
        </p:txBody>
      </p:sp>
      <p:sp>
        <p:nvSpPr>
          <p:cNvPr id="6" name="Content Placeholder 5">
            <a:extLst>
              <a:ext uri="{FF2B5EF4-FFF2-40B4-BE49-F238E27FC236}">
                <a16:creationId xmlns:a16="http://schemas.microsoft.com/office/drawing/2014/main" id="{D005125C-F3DC-9EF0-2354-0753E935FC07}"/>
              </a:ext>
            </a:extLst>
          </p:cNvPr>
          <p:cNvSpPr>
            <a:spLocks noGrp="1"/>
          </p:cNvSpPr>
          <p:nvPr>
            <p:ph idx="1"/>
          </p:nvPr>
        </p:nvSpPr>
        <p:spPr>
          <a:xfrm>
            <a:off x="698863" y="1209253"/>
            <a:ext cx="10776857" cy="5184701"/>
          </a:xfrm>
        </p:spPr>
        <p:txBody>
          <a:bodyPr>
            <a:normAutofit/>
          </a:bodyPr>
          <a:lstStyle/>
          <a:p>
            <a:pPr marL="673707" indent="-673707">
              <a:buNone/>
            </a:pPr>
            <a:r>
              <a:rPr lang="en-US" b="1" dirty="0"/>
              <a:t>Informational Roles:</a:t>
            </a:r>
          </a:p>
          <a:p>
            <a:pPr marL="673707" indent="-673707">
              <a:buNone/>
            </a:pPr>
            <a:r>
              <a:rPr lang="en-US" b="1" dirty="0"/>
              <a:t>Spokesperson:</a:t>
            </a:r>
          </a:p>
          <a:p>
            <a:r>
              <a:rPr lang="en-US" dirty="0"/>
              <a:t>Represents the </a:t>
            </a:r>
            <a:r>
              <a:rPr lang="en-US" dirty="0" err="1"/>
              <a:t>organisation</a:t>
            </a:r>
            <a:r>
              <a:rPr lang="en-US" dirty="0"/>
              <a:t> to external stakeholders.</a:t>
            </a:r>
          </a:p>
          <a:p>
            <a:r>
              <a:rPr lang="en-US" dirty="0"/>
              <a:t>Shares official information outside the </a:t>
            </a:r>
            <a:r>
              <a:rPr lang="en-US" dirty="0" err="1"/>
              <a:t>organisation</a:t>
            </a:r>
            <a:r>
              <a:rPr lang="en-US" dirty="0"/>
              <a:t>.</a:t>
            </a:r>
          </a:p>
          <a:p>
            <a:r>
              <a:rPr lang="en-US" dirty="0"/>
              <a:t>Examples: Giving speeches, presenting to media, or addressing investors.</a:t>
            </a:r>
          </a:p>
        </p:txBody>
      </p:sp>
    </p:spTree>
    <p:extLst>
      <p:ext uri="{BB962C8B-B14F-4D97-AF65-F5344CB8AC3E}">
        <p14:creationId xmlns:p14="http://schemas.microsoft.com/office/powerpoint/2010/main" val="923747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767" y="137161"/>
            <a:ext cx="8646637" cy="734168"/>
          </a:xfrm>
        </p:spPr>
        <p:txBody>
          <a:bodyPr>
            <a:normAutofit fontScale="90000"/>
          </a:bodyPr>
          <a:lstStyle/>
          <a:p>
            <a:pPr algn="ctr"/>
            <a:r>
              <a:rPr lang="en-US" sz="4897" b="1" dirty="0">
                <a:solidFill>
                  <a:schemeClr val="bg1"/>
                </a:solidFill>
              </a:rPr>
              <a:t>Roles of Managers</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
        <p:nvSpPr>
          <p:cNvPr id="6" name="Content Placeholder 5"/>
          <p:cNvSpPr>
            <a:spLocks noGrp="1"/>
          </p:cNvSpPr>
          <p:nvPr>
            <p:ph idx="1"/>
          </p:nvPr>
        </p:nvSpPr>
        <p:spPr>
          <a:xfrm>
            <a:off x="924493" y="1455760"/>
            <a:ext cx="11028021" cy="5184701"/>
          </a:xfrm>
        </p:spPr>
        <p:txBody>
          <a:bodyPr>
            <a:normAutofit fontScale="92500"/>
          </a:bodyPr>
          <a:lstStyle/>
          <a:p>
            <a:pPr marL="673707" indent="-673707">
              <a:buNone/>
            </a:pPr>
            <a:r>
              <a:rPr lang="en-GB" b="1" dirty="0"/>
              <a:t>Decisional Roles:</a:t>
            </a:r>
          </a:p>
          <a:p>
            <a:pPr marL="673707" indent="-673707">
              <a:buNone/>
            </a:pPr>
            <a:r>
              <a:rPr lang="en-GB" dirty="0"/>
              <a:t>These roles involve using </a:t>
            </a:r>
            <a:r>
              <a:rPr lang="en-GB" b="1" dirty="0"/>
              <a:t>information</a:t>
            </a:r>
            <a:r>
              <a:rPr lang="en-GB" dirty="0"/>
              <a:t> to make key </a:t>
            </a:r>
            <a:r>
              <a:rPr lang="en-GB" b="1" dirty="0"/>
              <a:t>organisational decisions</a:t>
            </a:r>
            <a:r>
              <a:rPr lang="en-GB" dirty="0"/>
              <a:t>.</a:t>
            </a:r>
          </a:p>
          <a:p>
            <a:pPr marL="673707" indent="-673707">
              <a:buNone/>
            </a:pPr>
            <a:r>
              <a:rPr lang="en-GB" b="1" dirty="0"/>
              <a:t>Entrepreneur:</a:t>
            </a:r>
          </a:p>
          <a:p>
            <a:r>
              <a:rPr lang="en-GB" dirty="0"/>
              <a:t>Initiates change and innovation.</a:t>
            </a:r>
          </a:p>
          <a:p>
            <a:r>
              <a:rPr lang="en-GB" dirty="0"/>
              <a:t>Identifies new opportunities and delegates responsibilities.</a:t>
            </a:r>
          </a:p>
          <a:p>
            <a:r>
              <a:rPr lang="en-GB" dirty="0"/>
              <a:t>Example: Launching a new product or process improvement initiative.</a:t>
            </a:r>
          </a:p>
          <a:p>
            <a:pPr marL="673707" indent="-673707">
              <a:buNone/>
            </a:pPr>
            <a:r>
              <a:rPr lang="en-GB" b="1" dirty="0"/>
              <a:t>Disturbance Handler:</a:t>
            </a:r>
          </a:p>
          <a:p>
            <a:r>
              <a:rPr lang="en-GB" dirty="0"/>
              <a:t>Addresses unexpected problems and crises.</a:t>
            </a:r>
          </a:p>
          <a:p>
            <a:r>
              <a:rPr lang="en-GB" dirty="0"/>
              <a:t>Resolves conflicts and adapts to environmental challenges.</a:t>
            </a:r>
          </a:p>
          <a:p>
            <a:r>
              <a:rPr lang="en-GB" dirty="0"/>
              <a:t>Example: Managing team disputes or responding to a supply chain disruption.</a:t>
            </a:r>
          </a:p>
        </p:txBody>
      </p:sp>
    </p:spTree>
    <p:extLst>
      <p:ext uri="{BB962C8B-B14F-4D97-AF65-F5344CB8AC3E}">
        <p14:creationId xmlns:p14="http://schemas.microsoft.com/office/powerpoint/2010/main" val="204565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8D0CE8-E776-031C-3CC2-342A93D25E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DD6777-0DA0-9AC2-3F1A-EAD208FB97FC}"/>
              </a:ext>
            </a:extLst>
          </p:cNvPr>
          <p:cNvSpPr>
            <a:spLocks noGrp="1"/>
          </p:cNvSpPr>
          <p:nvPr>
            <p:ph type="title"/>
          </p:nvPr>
        </p:nvSpPr>
        <p:spPr>
          <a:xfrm>
            <a:off x="1249767" y="137161"/>
            <a:ext cx="8646637" cy="734168"/>
          </a:xfrm>
        </p:spPr>
        <p:txBody>
          <a:bodyPr>
            <a:normAutofit fontScale="90000"/>
          </a:bodyPr>
          <a:lstStyle/>
          <a:p>
            <a:pPr algn="ctr"/>
            <a:r>
              <a:rPr lang="en-US" sz="4897" b="1" dirty="0">
                <a:solidFill>
                  <a:schemeClr val="bg1"/>
                </a:solidFill>
              </a:rPr>
              <a:t>Roles of Managers</a:t>
            </a:r>
            <a:endParaRPr lang="en-IN" dirty="0">
              <a:solidFill>
                <a:schemeClr val="bg1"/>
              </a:solidFill>
            </a:endParaRPr>
          </a:p>
        </p:txBody>
      </p:sp>
      <p:sp>
        <p:nvSpPr>
          <p:cNvPr id="7" name="Footer Placeholder 6">
            <a:extLst>
              <a:ext uri="{FF2B5EF4-FFF2-40B4-BE49-F238E27FC236}">
                <a16:creationId xmlns:a16="http://schemas.microsoft.com/office/drawing/2014/main" id="{25BC2648-5A82-EA09-EA5A-DFC6AF26A7CE}"/>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8718C787-F53F-64E2-0069-6438E806510C}"/>
              </a:ext>
            </a:extLst>
          </p:cNvPr>
          <p:cNvSpPr>
            <a:spLocks noGrp="1"/>
          </p:cNvSpPr>
          <p:nvPr>
            <p:ph type="sldNum" sz="quarter" idx="12"/>
          </p:nvPr>
        </p:nvSpPr>
        <p:spPr/>
        <p:txBody>
          <a:bodyPr/>
          <a:lstStyle/>
          <a:p>
            <a:fld id="{A465DFF1-0632-DC41-8079-D9882AFED7B7}" type="slidenum">
              <a:rPr lang="en-US" smtClean="0"/>
              <a:pPr/>
              <a:t>18</a:t>
            </a:fld>
            <a:endParaRPr lang="en-US" dirty="0"/>
          </a:p>
        </p:txBody>
      </p:sp>
      <p:sp>
        <p:nvSpPr>
          <p:cNvPr id="6" name="Content Placeholder 5">
            <a:extLst>
              <a:ext uri="{FF2B5EF4-FFF2-40B4-BE49-F238E27FC236}">
                <a16:creationId xmlns:a16="http://schemas.microsoft.com/office/drawing/2014/main" id="{C8A7F954-907A-E1F6-DCB9-346BADC935C5}"/>
              </a:ext>
            </a:extLst>
          </p:cNvPr>
          <p:cNvSpPr>
            <a:spLocks noGrp="1"/>
          </p:cNvSpPr>
          <p:nvPr>
            <p:ph idx="1"/>
          </p:nvPr>
        </p:nvSpPr>
        <p:spPr>
          <a:xfrm>
            <a:off x="924493" y="1455760"/>
            <a:ext cx="11028021" cy="5184701"/>
          </a:xfrm>
        </p:spPr>
        <p:txBody>
          <a:bodyPr>
            <a:normAutofit/>
          </a:bodyPr>
          <a:lstStyle/>
          <a:p>
            <a:pPr marL="673707" indent="-673707">
              <a:buNone/>
            </a:pPr>
            <a:r>
              <a:rPr lang="en-GB" b="1" i="1" dirty="0"/>
              <a:t>Decisional Roles:</a:t>
            </a:r>
          </a:p>
          <a:p>
            <a:pPr marL="673707" indent="-673707">
              <a:buNone/>
            </a:pPr>
            <a:r>
              <a:rPr lang="en-GB" b="1" dirty="0"/>
              <a:t>Resource Allocator:</a:t>
            </a:r>
          </a:p>
          <a:p>
            <a:r>
              <a:rPr lang="en-GB" dirty="0"/>
              <a:t>Distributes resources across departments.</a:t>
            </a:r>
          </a:p>
          <a:p>
            <a:r>
              <a:rPr lang="en-GB" dirty="0"/>
              <a:t>Manages budgeting, scheduling, and prioritisation.</a:t>
            </a:r>
          </a:p>
          <a:p>
            <a:r>
              <a:rPr lang="en-GB" dirty="0"/>
              <a:t>Example: Deciding on funding for different projects.</a:t>
            </a:r>
          </a:p>
          <a:p>
            <a:pPr marL="673707" indent="-673707">
              <a:buNone/>
            </a:pPr>
            <a:r>
              <a:rPr lang="en-GB" b="1" dirty="0"/>
              <a:t>Negotiator:</a:t>
            </a:r>
          </a:p>
          <a:p>
            <a:r>
              <a:rPr lang="en-GB" dirty="0"/>
              <a:t>Represents the organisation in negotiations.</a:t>
            </a:r>
          </a:p>
          <a:p>
            <a:r>
              <a:rPr lang="en-GB" dirty="0"/>
              <a:t>Makes deals internally and externally.</a:t>
            </a:r>
          </a:p>
          <a:p>
            <a:r>
              <a:rPr lang="en-GB" dirty="0"/>
              <a:t>Example: Bargaining with suppliers or negotiating staff contracts.</a:t>
            </a:r>
            <a:endParaRPr lang="en-US" dirty="0"/>
          </a:p>
        </p:txBody>
      </p:sp>
    </p:spTree>
    <p:extLst>
      <p:ext uri="{BB962C8B-B14F-4D97-AF65-F5344CB8AC3E}">
        <p14:creationId xmlns:p14="http://schemas.microsoft.com/office/powerpoint/2010/main" val="2835951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19224" y="0"/>
            <a:ext cx="11594969" cy="1325563"/>
          </a:xfrm>
        </p:spPr>
        <p:txBody>
          <a:bodyPr/>
          <a:lstStyle/>
          <a:p>
            <a:pPr algn="ctr"/>
            <a:r>
              <a:rPr lang="en-US" dirty="0">
                <a:solidFill>
                  <a:schemeClr val="bg1"/>
                </a:solidFill>
              </a:rPr>
              <a:t>Role of the Project Manager</a:t>
            </a:r>
          </a:p>
        </p:txBody>
      </p:sp>
      <p:sp>
        <p:nvSpPr>
          <p:cNvPr id="82947" name="Rectangle 3"/>
          <p:cNvSpPr>
            <a:spLocks noGrp="1" noChangeArrowheads="1"/>
          </p:cNvSpPr>
          <p:nvPr>
            <p:ph type="body" idx="1"/>
          </p:nvPr>
        </p:nvSpPr>
        <p:spPr>
          <a:xfrm>
            <a:off x="613953" y="1600200"/>
            <a:ext cx="10718075" cy="4997450"/>
          </a:xfrm>
        </p:spPr>
        <p:txBody>
          <a:bodyPr/>
          <a:lstStyle/>
          <a:p>
            <a:pPr>
              <a:lnSpc>
                <a:spcPct val="90000"/>
              </a:lnSpc>
            </a:pPr>
            <a:r>
              <a:rPr lang="en-US" dirty="0"/>
              <a:t>A </a:t>
            </a:r>
            <a:r>
              <a:rPr lang="en-US" b="1" dirty="0"/>
              <a:t>project manager </a:t>
            </a:r>
            <a:r>
              <a:rPr lang="en-US" dirty="0"/>
              <a:t>is the person who has overall </a:t>
            </a:r>
            <a:r>
              <a:rPr lang="en-US" b="1" dirty="0"/>
              <a:t>responsibility</a:t>
            </a:r>
            <a:r>
              <a:rPr lang="en-US" dirty="0"/>
              <a:t> for the </a:t>
            </a:r>
            <a:r>
              <a:rPr lang="en-US" b="1" dirty="0"/>
              <a:t>successful initiation, planning, execution and closure of a project.</a:t>
            </a:r>
          </a:p>
          <a:p>
            <a:pPr>
              <a:lnSpc>
                <a:spcPct val="90000"/>
              </a:lnSpc>
            </a:pPr>
            <a:r>
              <a:rPr lang="en-US" dirty="0"/>
              <a:t>The project manager must </a:t>
            </a:r>
            <a:r>
              <a:rPr lang="en-US" b="1" dirty="0"/>
              <a:t>possess a combination of skills </a:t>
            </a:r>
            <a:r>
              <a:rPr lang="en-US" dirty="0"/>
              <a:t>including an </a:t>
            </a:r>
            <a:r>
              <a:rPr lang="en-US" b="1" dirty="0"/>
              <a:t>ability to ask penetrating questions</a:t>
            </a:r>
            <a:r>
              <a:rPr lang="en-US" dirty="0"/>
              <a:t>, </a:t>
            </a:r>
            <a:r>
              <a:rPr lang="en-US" b="1" dirty="0"/>
              <a:t>detect unstated assumptions and resolve interpersonal conflicts as well as more systematic management skills</a:t>
            </a:r>
          </a:p>
        </p:txBody>
      </p:sp>
      <p:sp>
        <p:nvSpPr>
          <p:cNvPr id="2" name="Footer Placeholder 1">
            <a:extLst>
              <a:ext uri="{FF2B5EF4-FFF2-40B4-BE49-F238E27FC236}">
                <a16:creationId xmlns:a16="http://schemas.microsoft.com/office/drawing/2014/main" id="{4EC40B59-AC14-2397-F3FD-471A92FDED55}"/>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9AA775E1-7278-F406-FADC-0820E9482739}"/>
              </a:ext>
            </a:extLst>
          </p:cNvPr>
          <p:cNvSpPr>
            <a:spLocks noGrp="1"/>
          </p:cNvSpPr>
          <p:nvPr>
            <p:ph type="sldNum" sz="quarter" idx="12"/>
          </p:nvPr>
        </p:nvSpPr>
        <p:spPr/>
        <p:txBody>
          <a:bodyPr/>
          <a:lstStyle/>
          <a:p>
            <a:fld id="{AC82685A-BD3A-4230-8D85-804689F67293}" type="slidenum">
              <a:rPr lang="en-GB" smtClean="0"/>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360440" y="0"/>
            <a:ext cx="11594969" cy="1325563"/>
          </a:xfrm>
        </p:spPr>
        <p:txBody>
          <a:bodyPr/>
          <a:lstStyle/>
          <a:p>
            <a:pPr algn="ctr"/>
            <a:r>
              <a:rPr lang="en-US" dirty="0">
                <a:solidFill>
                  <a:schemeClr val="bg1"/>
                </a:solidFill>
              </a:rPr>
              <a:t>Role of the Project Manager</a:t>
            </a:r>
            <a:endParaRPr lang="en-GB" dirty="0">
              <a:solidFill>
                <a:schemeClr val="bg1"/>
              </a:solidFill>
            </a:endParaRPr>
          </a:p>
        </p:txBody>
      </p:sp>
      <p:sp>
        <p:nvSpPr>
          <p:cNvPr id="95235" name="Rectangle 3"/>
          <p:cNvSpPr>
            <a:spLocks noGrp="1" noChangeArrowheads="1"/>
          </p:cNvSpPr>
          <p:nvPr>
            <p:ph type="body" idx="1"/>
          </p:nvPr>
        </p:nvSpPr>
        <p:spPr>
          <a:xfrm>
            <a:off x="666205" y="1600200"/>
            <a:ext cx="10678885" cy="4997450"/>
          </a:xfrm>
        </p:spPr>
        <p:txBody>
          <a:bodyPr/>
          <a:lstStyle/>
          <a:p>
            <a:pPr>
              <a:lnSpc>
                <a:spcPct val="90000"/>
              </a:lnSpc>
            </a:pPr>
            <a:r>
              <a:rPr lang="en-GB" b="1" dirty="0"/>
              <a:t>Key duties </a:t>
            </a:r>
            <a:r>
              <a:rPr lang="en-GB" dirty="0"/>
              <a:t>include the recognition that </a:t>
            </a:r>
            <a:r>
              <a:rPr lang="en-GB" b="1" dirty="0"/>
              <a:t>risk </a:t>
            </a:r>
            <a:r>
              <a:rPr lang="en-GB" dirty="0"/>
              <a:t>directly</a:t>
            </a:r>
            <a:r>
              <a:rPr lang="en-GB" b="1" dirty="0"/>
              <a:t> impacts the likelihood of success </a:t>
            </a:r>
            <a:r>
              <a:rPr lang="en-GB" dirty="0"/>
              <a:t>and that this risk must be both </a:t>
            </a:r>
            <a:r>
              <a:rPr lang="en-GB" b="1" dirty="0"/>
              <a:t>formally and informally measured throughout the lifetime of the project</a:t>
            </a:r>
          </a:p>
          <a:p>
            <a:pPr>
              <a:lnSpc>
                <a:spcPct val="90000"/>
              </a:lnSpc>
            </a:pPr>
            <a:r>
              <a:rPr lang="en-GB" dirty="0"/>
              <a:t>Risk arises primarily from </a:t>
            </a:r>
            <a:r>
              <a:rPr lang="en-GB" b="1" dirty="0"/>
              <a:t>uncertainty </a:t>
            </a:r>
            <a:r>
              <a:rPr lang="en-GB" dirty="0"/>
              <a:t>and the successful</a:t>
            </a:r>
            <a:r>
              <a:rPr lang="en-GB" b="1" dirty="0"/>
              <a:t> project manager </a:t>
            </a:r>
            <a:r>
              <a:rPr lang="en-GB" dirty="0"/>
              <a:t>is one who </a:t>
            </a:r>
            <a:r>
              <a:rPr lang="en-GB" b="1" dirty="0"/>
              <a:t>focuses upon this as the </a:t>
            </a:r>
            <a:r>
              <a:rPr lang="en-GB" b="1"/>
              <a:t>main concern.</a:t>
            </a:r>
            <a:endParaRPr lang="en-GB" b="1" dirty="0"/>
          </a:p>
          <a:p>
            <a:pPr>
              <a:lnSpc>
                <a:spcPct val="90000"/>
              </a:lnSpc>
            </a:pPr>
            <a:r>
              <a:rPr lang="en-GB" dirty="0"/>
              <a:t>Most of the </a:t>
            </a:r>
            <a:r>
              <a:rPr lang="en-GB" b="1" dirty="0"/>
              <a:t>issues that impact on a project </a:t>
            </a:r>
            <a:r>
              <a:rPr lang="en-GB" dirty="0"/>
              <a:t>arise in </a:t>
            </a:r>
            <a:r>
              <a:rPr lang="en-GB" b="1" dirty="0"/>
              <a:t>one way or another from risk</a:t>
            </a:r>
          </a:p>
        </p:txBody>
      </p:sp>
      <p:sp>
        <p:nvSpPr>
          <p:cNvPr id="2" name="Footer Placeholder 1">
            <a:extLst>
              <a:ext uri="{FF2B5EF4-FFF2-40B4-BE49-F238E27FC236}">
                <a16:creationId xmlns:a16="http://schemas.microsoft.com/office/drawing/2014/main" id="{245453AA-B66B-DE1D-273F-E468CB91C1E6}"/>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0A6961A5-D753-D77C-C9C6-CCB8025FDD7F}"/>
              </a:ext>
            </a:extLst>
          </p:cNvPr>
          <p:cNvSpPr>
            <a:spLocks noGrp="1"/>
          </p:cNvSpPr>
          <p:nvPr>
            <p:ph type="sldNum" sz="quarter" idx="12"/>
          </p:nvPr>
        </p:nvSpPr>
        <p:spPr/>
        <p:txBody>
          <a:bodyPr/>
          <a:lstStyle/>
          <a:p>
            <a:fld id="{AC82685A-BD3A-4230-8D85-804689F67293}" type="slidenum">
              <a:rPr lang="en-GB" smtClean="0"/>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517194" y="-68240"/>
            <a:ext cx="11594969" cy="1325563"/>
          </a:xfrm>
        </p:spPr>
        <p:txBody>
          <a:bodyPr/>
          <a:lstStyle/>
          <a:p>
            <a:pPr algn="ctr"/>
            <a:r>
              <a:rPr lang="en-US" dirty="0">
                <a:solidFill>
                  <a:schemeClr val="bg1"/>
                </a:solidFill>
              </a:rPr>
              <a:t>Role of the Project Manager</a:t>
            </a:r>
            <a:endParaRPr lang="en-GB" dirty="0">
              <a:solidFill>
                <a:schemeClr val="bg1"/>
              </a:solidFill>
            </a:endParaRPr>
          </a:p>
        </p:txBody>
      </p:sp>
      <p:sp>
        <p:nvSpPr>
          <p:cNvPr id="96259" name="Rectangle 3"/>
          <p:cNvSpPr>
            <a:spLocks noGrp="1" noChangeArrowheads="1"/>
          </p:cNvSpPr>
          <p:nvPr>
            <p:ph type="body" idx="1"/>
          </p:nvPr>
        </p:nvSpPr>
        <p:spPr>
          <a:xfrm>
            <a:off x="646611" y="1600200"/>
            <a:ext cx="10848703" cy="5068888"/>
          </a:xfrm>
        </p:spPr>
        <p:txBody>
          <a:bodyPr/>
          <a:lstStyle/>
          <a:p>
            <a:pPr marL="0" indent="0">
              <a:buNone/>
            </a:pPr>
            <a:r>
              <a:rPr lang="en-GB" b="1" dirty="0"/>
              <a:t>A good project manager significantly reduces risk</a:t>
            </a:r>
            <a:r>
              <a:rPr lang="en-GB" dirty="0"/>
              <a:t> by:</a:t>
            </a:r>
          </a:p>
          <a:p>
            <a:r>
              <a:rPr lang="en-GB" dirty="0"/>
              <a:t>Promoting </a:t>
            </a:r>
            <a:r>
              <a:rPr lang="en-GB" b="1" dirty="0"/>
              <a:t>open communication</a:t>
            </a:r>
            <a:r>
              <a:rPr lang="en-GB" dirty="0"/>
              <a:t>, ensuring all key participants can voice opinions and concerns.</a:t>
            </a:r>
          </a:p>
          <a:p>
            <a:r>
              <a:rPr lang="en-GB" dirty="0"/>
              <a:t>Making </a:t>
            </a:r>
            <a:r>
              <a:rPr lang="en-GB" b="1" dirty="0"/>
              <a:t>informed decisions</a:t>
            </a:r>
            <a:r>
              <a:rPr lang="en-GB" dirty="0"/>
              <a:t>, both large and small, that aim to </a:t>
            </a:r>
            <a:r>
              <a:rPr lang="en-GB" b="1" dirty="0"/>
              <a:t>control risk</a:t>
            </a:r>
            <a:r>
              <a:rPr lang="en-GB" dirty="0"/>
              <a:t> and </a:t>
            </a:r>
            <a:r>
              <a:rPr lang="en-GB" b="1" dirty="0"/>
              <a:t>minimise uncertainty</a:t>
            </a:r>
            <a:endParaRPr lang="en-GB" dirty="0"/>
          </a:p>
          <a:p>
            <a:pPr>
              <a:lnSpc>
                <a:spcPct val="90000"/>
              </a:lnSpc>
            </a:pPr>
            <a:endParaRPr lang="en-GB" dirty="0"/>
          </a:p>
        </p:txBody>
      </p:sp>
      <p:sp>
        <p:nvSpPr>
          <p:cNvPr id="2" name="Footer Placeholder 1">
            <a:extLst>
              <a:ext uri="{FF2B5EF4-FFF2-40B4-BE49-F238E27FC236}">
                <a16:creationId xmlns:a16="http://schemas.microsoft.com/office/drawing/2014/main" id="{B76A184A-2AB9-9A2B-6294-247E4C830F8C}"/>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1D5D9BCE-2290-1E09-0339-F5D97B6E311A}"/>
              </a:ext>
            </a:extLst>
          </p:cNvPr>
          <p:cNvSpPr>
            <a:spLocks noGrp="1"/>
          </p:cNvSpPr>
          <p:nvPr>
            <p:ph type="sldNum" sz="quarter" idx="12"/>
          </p:nvPr>
        </p:nvSpPr>
        <p:spPr/>
        <p:txBody>
          <a:bodyPr/>
          <a:lstStyle/>
          <a:p>
            <a:fld id="{AC82685A-BD3A-4230-8D85-804689F67293}" type="slidenum">
              <a:rPr lang="en-GB" smtClean="0"/>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298515" y="0"/>
            <a:ext cx="11594969" cy="1325563"/>
          </a:xfrm>
        </p:spPr>
        <p:txBody>
          <a:bodyPr/>
          <a:lstStyle/>
          <a:p>
            <a:pPr algn="ctr"/>
            <a:r>
              <a:rPr lang="en-US" dirty="0">
                <a:solidFill>
                  <a:schemeClr val="bg1"/>
                </a:solidFill>
              </a:rPr>
              <a:t>Role of the Project Manager</a:t>
            </a:r>
            <a:endParaRPr lang="en-GB" dirty="0">
              <a:solidFill>
                <a:schemeClr val="bg1"/>
              </a:solidFill>
            </a:endParaRPr>
          </a:p>
        </p:txBody>
      </p:sp>
      <p:sp>
        <p:nvSpPr>
          <p:cNvPr id="97283" name="Rectangle 3"/>
          <p:cNvSpPr>
            <a:spLocks noGrp="1" noChangeArrowheads="1"/>
          </p:cNvSpPr>
          <p:nvPr>
            <p:ph type="body" idx="1"/>
          </p:nvPr>
        </p:nvSpPr>
        <p:spPr>
          <a:xfrm>
            <a:off x="822959" y="1626326"/>
            <a:ext cx="5408024" cy="4997450"/>
          </a:xfrm>
        </p:spPr>
        <p:txBody>
          <a:bodyPr>
            <a:normAutofit/>
          </a:bodyPr>
          <a:lstStyle/>
          <a:p>
            <a:pPr marL="609600" indent="-609600">
              <a:buNone/>
            </a:pPr>
            <a:r>
              <a:rPr lang="en-GB" b="1" u="sng" dirty="0"/>
              <a:t>Roles and responsibilities</a:t>
            </a:r>
          </a:p>
          <a:p>
            <a:r>
              <a:rPr lang="en-GB" dirty="0"/>
              <a:t>Planning and defining scope</a:t>
            </a:r>
          </a:p>
          <a:p>
            <a:r>
              <a:rPr lang="en-GB" dirty="0"/>
              <a:t>Resource planning</a:t>
            </a:r>
          </a:p>
          <a:p>
            <a:r>
              <a:rPr lang="en-GB" dirty="0"/>
              <a:t>Developing schedules</a:t>
            </a:r>
          </a:p>
          <a:p>
            <a:r>
              <a:rPr lang="en-GB" dirty="0"/>
              <a:t>Estimating time and cost</a:t>
            </a:r>
          </a:p>
          <a:p>
            <a:r>
              <a:rPr lang="en-GB" dirty="0"/>
              <a:t>Developing and managing budgets</a:t>
            </a:r>
          </a:p>
          <a:p>
            <a:r>
              <a:rPr lang="en-GB" dirty="0"/>
              <a:t>Controlling quality</a:t>
            </a:r>
          </a:p>
          <a:p>
            <a:r>
              <a:rPr lang="en-GB" dirty="0"/>
              <a:t>Conducting risk analysis</a:t>
            </a:r>
          </a:p>
          <a:p>
            <a:pPr marL="0" indent="0">
              <a:buNone/>
            </a:pPr>
            <a:endParaRPr lang="en-GB" dirty="0"/>
          </a:p>
        </p:txBody>
      </p:sp>
      <p:sp>
        <p:nvSpPr>
          <p:cNvPr id="5" name="TextBox 4">
            <a:extLst>
              <a:ext uri="{FF2B5EF4-FFF2-40B4-BE49-F238E27FC236}">
                <a16:creationId xmlns:a16="http://schemas.microsoft.com/office/drawing/2014/main" id="{AFB0C75D-7138-3799-B4AF-C1D1ACE02294}"/>
              </a:ext>
            </a:extLst>
          </p:cNvPr>
          <p:cNvSpPr txBox="1"/>
          <p:nvPr/>
        </p:nvSpPr>
        <p:spPr>
          <a:xfrm>
            <a:off x="6666956" y="2050843"/>
            <a:ext cx="5292090" cy="3108543"/>
          </a:xfrm>
          <a:prstGeom prst="rect">
            <a:avLst/>
          </a:prstGeom>
          <a:noFill/>
        </p:spPr>
        <p:txBody>
          <a:bodyPr wrap="square">
            <a:spAutoFit/>
          </a:bodyPr>
          <a:lstStyle/>
          <a:p>
            <a:pPr marL="285750" indent="-285750">
              <a:buFont typeface="Arial" panose="020B0604020202020204" pitchFamily="34" charset="0"/>
              <a:buChar char="•"/>
            </a:pPr>
            <a:r>
              <a:rPr lang="en-GB" sz="2800" dirty="0"/>
              <a:t>Managing risks and issues</a:t>
            </a:r>
          </a:p>
          <a:p>
            <a:pPr marL="285750" indent="-285750">
              <a:buFont typeface="Arial" panose="020B0604020202020204" pitchFamily="34" charset="0"/>
              <a:buChar char="•"/>
            </a:pPr>
            <a:r>
              <a:rPr lang="en-GB" sz="2800" dirty="0"/>
              <a:t>Creating charts and timelines</a:t>
            </a:r>
          </a:p>
          <a:p>
            <a:pPr marL="285750" indent="-285750">
              <a:buFont typeface="Arial" panose="020B0604020202020204" pitchFamily="34" charset="0"/>
              <a:buChar char="•"/>
            </a:pPr>
            <a:r>
              <a:rPr lang="en-GB" sz="2800" dirty="0"/>
              <a:t>Leading project teams</a:t>
            </a:r>
          </a:p>
          <a:p>
            <a:pPr marL="285750" indent="-285750">
              <a:buFont typeface="Arial" panose="020B0604020202020204" pitchFamily="34" charset="0"/>
              <a:buChar char="•"/>
            </a:pPr>
            <a:r>
              <a:rPr lang="en-GB" sz="2800" dirty="0"/>
              <a:t>Liaising with customers and stakeholders</a:t>
            </a:r>
          </a:p>
          <a:p>
            <a:pPr marL="285750" indent="-285750">
              <a:buFont typeface="Arial" panose="020B0604020202020204" pitchFamily="34" charset="0"/>
              <a:buChar char="•"/>
            </a:pPr>
            <a:r>
              <a:rPr lang="en-GB" sz="2800" dirty="0"/>
              <a:t>Maintaining documentation</a:t>
            </a:r>
          </a:p>
          <a:p>
            <a:pPr marL="285750" indent="-285750">
              <a:buFont typeface="Arial" panose="020B0604020202020204" pitchFamily="34" charset="0"/>
              <a:buChar char="•"/>
            </a:pPr>
            <a:r>
              <a:rPr lang="en-GB" sz="2800" dirty="0"/>
              <a:t>Ensuring benefits realisation</a:t>
            </a:r>
          </a:p>
        </p:txBody>
      </p:sp>
      <p:sp>
        <p:nvSpPr>
          <p:cNvPr id="2" name="Footer Placeholder 1">
            <a:extLst>
              <a:ext uri="{FF2B5EF4-FFF2-40B4-BE49-F238E27FC236}">
                <a16:creationId xmlns:a16="http://schemas.microsoft.com/office/drawing/2014/main" id="{A8546115-BC6A-EDB2-4CF4-BE0EFEB7C79C}"/>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2F7EE957-C6AA-8AE2-BE4E-0E5C4FDC6DBD}"/>
              </a:ext>
            </a:extLst>
          </p:cNvPr>
          <p:cNvSpPr>
            <a:spLocks noGrp="1"/>
          </p:cNvSpPr>
          <p:nvPr>
            <p:ph type="sldNum" sz="quarter" idx="12"/>
          </p:nvPr>
        </p:nvSpPr>
        <p:spPr/>
        <p:txBody>
          <a:bodyPr/>
          <a:lstStyle/>
          <a:p>
            <a:fld id="{AC82685A-BD3A-4230-8D85-804689F67293}" type="slidenum">
              <a:rPr lang="en-GB" smtClean="0"/>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1964647" y="333421"/>
            <a:ext cx="8785225" cy="1143000"/>
          </a:xfrm>
        </p:spPr>
        <p:txBody>
          <a:bodyPr/>
          <a:lstStyle/>
          <a:p>
            <a:pPr algn="ctr"/>
            <a:r>
              <a:rPr lang="en-GB" sz="4000" dirty="0">
                <a:solidFill>
                  <a:schemeClr val="bg1"/>
                </a:solidFill>
              </a:rPr>
              <a:t>Project Management Best Practices</a:t>
            </a:r>
          </a:p>
        </p:txBody>
      </p:sp>
      <p:sp>
        <p:nvSpPr>
          <p:cNvPr id="99331" name="Rectangle 3"/>
          <p:cNvSpPr>
            <a:spLocks noGrp="1" noChangeArrowheads="1"/>
          </p:cNvSpPr>
          <p:nvPr>
            <p:ph type="body" idx="1"/>
          </p:nvPr>
        </p:nvSpPr>
        <p:spPr/>
        <p:txBody>
          <a:bodyPr/>
          <a:lstStyle/>
          <a:p>
            <a:pPr marL="609600" indent="-609600">
              <a:buFontTx/>
              <a:buAutoNum type="arabicPeriod"/>
            </a:pPr>
            <a:r>
              <a:rPr lang="en-GB" dirty="0"/>
              <a:t>Define the scope and objectives</a:t>
            </a:r>
          </a:p>
          <a:p>
            <a:pPr marL="609600" indent="-609600">
              <a:buFontTx/>
              <a:buAutoNum type="arabicPeriod"/>
            </a:pPr>
            <a:r>
              <a:rPr lang="en-GB" dirty="0"/>
              <a:t>Define the deliverables</a:t>
            </a:r>
          </a:p>
          <a:p>
            <a:pPr marL="609600" indent="-609600">
              <a:buFontTx/>
              <a:buAutoNum type="arabicPeriod"/>
            </a:pPr>
            <a:r>
              <a:rPr lang="en-GB" dirty="0"/>
              <a:t>Project planning</a:t>
            </a:r>
          </a:p>
          <a:p>
            <a:pPr marL="609600" indent="-609600">
              <a:buFontTx/>
              <a:buAutoNum type="arabicPeriod"/>
            </a:pPr>
            <a:r>
              <a:rPr lang="en-GB" dirty="0"/>
              <a:t>Communication</a:t>
            </a:r>
          </a:p>
          <a:p>
            <a:pPr marL="609600" indent="-609600">
              <a:buFontTx/>
              <a:buAutoNum type="arabicPeriod"/>
            </a:pPr>
            <a:r>
              <a:rPr lang="en-GB" dirty="0"/>
              <a:t>Tracking and reporting project progress</a:t>
            </a:r>
          </a:p>
          <a:p>
            <a:pPr marL="609600" indent="-609600">
              <a:buFontTx/>
              <a:buAutoNum type="arabicPeriod"/>
            </a:pPr>
            <a:r>
              <a:rPr lang="en-GB" dirty="0"/>
              <a:t>Change management</a:t>
            </a:r>
          </a:p>
          <a:p>
            <a:pPr marL="609600" indent="-609600">
              <a:buFontTx/>
              <a:buAutoNum type="arabicPeriod"/>
            </a:pPr>
            <a:r>
              <a:rPr lang="en-GB" dirty="0"/>
              <a:t>Risk management</a:t>
            </a:r>
          </a:p>
        </p:txBody>
      </p:sp>
      <p:sp>
        <p:nvSpPr>
          <p:cNvPr id="2" name="Footer Placeholder 1">
            <a:extLst>
              <a:ext uri="{FF2B5EF4-FFF2-40B4-BE49-F238E27FC236}">
                <a16:creationId xmlns:a16="http://schemas.microsoft.com/office/drawing/2014/main" id="{F9B58C50-DA99-C35E-DE2A-00BFCD33A3C5}"/>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FFB86A74-AE65-20A1-4A5D-95535342FD86}"/>
              </a:ext>
            </a:extLst>
          </p:cNvPr>
          <p:cNvSpPr>
            <a:spLocks noGrp="1"/>
          </p:cNvSpPr>
          <p:nvPr>
            <p:ph type="sldNum" sz="quarter" idx="12"/>
          </p:nvPr>
        </p:nvSpPr>
        <p:spPr/>
        <p:txBody>
          <a:bodyPr/>
          <a:lstStyle/>
          <a:p>
            <a:fld id="{AC82685A-BD3A-4230-8D85-804689F67293}" type="slidenum">
              <a:rPr lang="en-GB" smtClean="0"/>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530257" y="0"/>
            <a:ext cx="11594969" cy="1325563"/>
          </a:xfrm>
        </p:spPr>
        <p:txBody>
          <a:bodyPr/>
          <a:lstStyle/>
          <a:p>
            <a:pPr algn="ctr"/>
            <a:r>
              <a:rPr lang="en-GB" dirty="0">
                <a:solidFill>
                  <a:schemeClr val="bg1"/>
                </a:solidFill>
              </a:rPr>
              <a:t>Skills of a Project Manager</a:t>
            </a:r>
          </a:p>
        </p:txBody>
      </p:sp>
      <p:sp>
        <p:nvSpPr>
          <p:cNvPr id="108547" name="Rectangle 3"/>
          <p:cNvSpPr>
            <a:spLocks noGrp="1" noChangeArrowheads="1"/>
          </p:cNvSpPr>
          <p:nvPr>
            <p:ph type="body" idx="1"/>
          </p:nvPr>
        </p:nvSpPr>
        <p:spPr/>
        <p:txBody>
          <a:bodyPr>
            <a:normAutofit lnSpcReduction="10000"/>
          </a:bodyPr>
          <a:lstStyle/>
          <a:p>
            <a:pPr marL="609600" indent="-609600">
              <a:buNone/>
            </a:pPr>
            <a:r>
              <a:rPr lang="en-GB" dirty="0"/>
              <a:t>	So, what does it take to become a project manager?  What skills do you need?</a:t>
            </a:r>
          </a:p>
          <a:p>
            <a:pPr marL="715963"/>
            <a:r>
              <a:rPr lang="en-GB" dirty="0"/>
              <a:t>Strong organisational skills</a:t>
            </a:r>
          </a:p>
          <a:p>
            <a:pPr marL="715963"/>
            <a:r>
              <a:rPr lang="en-GB" dirty="0"/>
              <a:t>Clear focus and vision</a:t>
            </a:r>
          </a:p>
          <a:p>
            <a:pPr marL="715963"/>
            <a:r>
              <a:rPr lang="en-GB" dirty="0"/>
              <a:t>Excellent communication abilities</a:t>
            </a:r>
          </a:p>
          <a:p>
            <a:pPr marL="715963"/>
            <a:r>
              <a:rPr lang="en-GB" dirty="0"/>
              <a:t>Willingness to make tough decisions</a:t>
            </a:r>
          </a:p>
          <a:p>
            <a:pPr marL="715963"/>
            <a:r>
              <a:rPr lang="en-GB" dirty="0"/>
              <a:t>Ability to stay calm under pressure</a:t>
            </a:r>
          </a:p>
          <a:p>
            <a:pPr marL="715963"/>
            <a:r>
              <a:rPr lang="en-GB" dirty="0"/>
              <a:t>Natural leadership qualities</a:t>
            </a:r>
          </a:p>
        </p:txBody>
      </p:sp>
      <p:sp>
        <p:nvSpPr>
          <p:cNvPr id="2" name="Footer Placeholder 1">
            <a:extLst>
              <a:ext uri="{FF2B5EF4-FFF2-40B4-BE49-F238E27FC236}">
                <a16:creationId xmlns:a16="http://schemas.microsoft.com/office/drawing/2014/main" id="{71F24679-6B6B-1D3A-EF0F-6C8AEF039B47}"/>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92703DCE-9514-B962-E583-246D728045A9}"/>
              </a:ext>
            </a:extLst>
          </p:cNvPr>
          <p:cNvSpPr>
            <a:spLocks noGrp="1"/>
          </p:cNvSpPr>
          <p:nvPr>
            <p:ph type="sldNum" sz="quarter" idx="12"/>
          </p:nvPr>
        </p:nvSpPr>
        <p:spPr/>
        <p:txBody>
          <a:bodyPr/>
          <a:lstStyle/>
          <a:p>
            <a:fld id="{AC82685A-BD3A-4230-8D85-804689F67293}" type="slidenum">
              <a:rPr lang="en-GB" smtClean="0"/>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380034" y="15204"/>
            <a:ext cx="11594969" cy="1325563"/>
          </a:xfrm>
        </p:spPr>
        <p:txBody>
          <a:bodyPr/>
          <a:lstStyle/>
          <a:p>
            <a:pPr algn="ctr"/>
            <a:r>
              <a:rPr lang="en-GB" dirty="0">
                <a:solidFill>
                  <a:schemeClr val="bg1"/>
                </a:solidFill>
              </a:rPr>
              <a:t>Traits of a Project Manager</a:t>
            </a:r>
          </a:p>
        </p:txBody>
      </p:sp>
      <p:sp>
        <p:nvSpPr>
          <p:cNvPr id="110595" name="Rectangle 3"/>
          <p:cNvSpPr>
            <a:spLocks noGrp="1" noChangeArrowheads="1"/>
          </p:cNvSpPr>
          <p:nvPr>
            <p:ph type="body" idx="1"/>
          </p:nvPr>
        </p:nvSpPr>
        <p:spPr/>
        <p:txBody>
          <a:bodyPr/>
          <a:lstStyle/>
          <a:p>
            <a:pPr marL="609600" indent="-609600">
              <a:buFontTx/>
              <a:buAutoNum type="arabicPeriod"/>
            </a:pPr>
            <a:r>
              <a:rPr lang="en-GB"/>
              <a:t>A collaborative management style</a:t>
            </a:r>
          </a:p>
          <a:p>
            <a:pPr marL="609600" indent="-609600">
              <a:buFontTx/>
              <a:buAutoNum type="arabicPeriod"/>
            </a:pPr>
            <a:r>
              <a:rPr lang="en-GB"/>
              <a:t>Adaptability</a:t>
            </a:r>
          </a:p>
          <a:p>
            <a:pPr marL="609600" indent="-609600">
              <a:buFontTx/>
              <a:buAutoNum type="arabicPeriod"/>
            </a:pPr>
            <a:r>
              <a:rPr lang="en-GB"/>
              <a:t>Resourcefulness</a:t>
            </a:r>
          </a:p>
          <a:p>
            <a:pPr marL="609600" indent="-609600">
              <a:buFontTx/>
              <a:buAutoNum type="arabicPeriod"/>
            </a:pPr>
            <a:r>
              <a:rPr lang="en-GB"/>
              <a:t>Highly developed communication skills</a:t>
            </a:r>
          </a:p>
          <a:p>
            <a:pPr marL="609600" indent="-609600">
              <a:buFontTx/>
              <a:buAutoNum type="arabicPeriod"/>
            </a:pPr>
            <a:r>
              <a:rPr lang="en-GB"/>
              <a:t>flexibility</a:t>
            </a:r>
          </a:p>
        </p:txBody>
      </p:sp>
      <p:sp>
        <p:nvSpPr>
          <p:cNvPr id="2" name="Footer Placeholder 1">
            <a:extLst>
              <a:ext uri="{FF2B5EF4-FFF2-40B4-BE49-F238E27FC236}">
                <a16:creationId xmlns:a16="http://schemas.microsoft.com/office/drawing/2014/main" id="{F700C834-BE30-5C10-A7D1-6781977FBD84}"/>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34338296-0BBD-F8D2-33F1-255AD1FC1B3E}"/>
              </a:ext>
            </a:extLst>
          </p:cNvPr>
          <p:cNvSpPr>
            <a:spLocks noGrp="1"/>
          </p:cNvSpPr>
          <p:nvPr>
            <p:ph type="sldNum" sz="quarter" idx="12"/>
          </p:nvPr>
        </p:nvSpPr>
        <p:spPr/>
        <p:txBody>
          <a:bodyPr/>
          <a:lstStyle/>
          <a:p>
            <a:fld id="{AC82685A-BD3A-4230-8D85-804689F67293}" type="slidenum">
              <a:rPr lang="en-GB" smtClean="0"/>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298515" y="15204"/>
            <a:ext cx="11594969" cy="1325563"/>
          </a:xfrm>
        </p:spPr>
        <p:txBody>
          <a:bodyPr/>
          <a:lstStyle/>
          <a:p>
            <a:pPr algn="ctr"/>
            <a:r>
              <a:rPr lang="en-GB" dirty="0">
                <a:solidFill>
                  <a:schemeClr val="bg1"/>
                </a:solidFill>
              </a:rPr>
              <a:t>Traits of a Project Manager</a:t>
            </a:r>
          </a:p>
        </p:txBody>
      </p:sp>
      <p:sp>
        <p:nvSpPr>
          <p:cNvPr id="111619" name="Rectangle 3"/>
          <p:cNvSpPr>
            <a:spLocks noGrp="1" noChangeArrowheads="1"/>
          </p:cNvSpPr>
          <p:nvPr>
            <p:ph type="body" idx="1"/>
          </p:nvPr>
        </p:nvSpPr>
        <p:spPr/>
        <p:txBody>
          <a:bodyPr/>
          <a:lstStyle/>
          <a:p>
            <a:pPr marL="609600" indent="-609600">
              <a:buFontTx/>
              <a:buAutoNum type="arabicPeriod"/>
            </a:pPr>
            <a:r>
              <a:rPr lang="en-GB" b="1" u="sng"/>
              <a:t>A collaborative management style</a:t>
            </a:r>
            <a:r>
              <a:rPr lang="en-GB"/>
              <a:t>: - A collaborative management style engages the project team and key stakeholders in problem solving and decision making</a:t>
            </a:r>
            <a:endParaRPr lang="en-GB" b="1" u="sng"/>
          </a:p>
          <a:p>
            <a:pPr marL="609600" indent="-609600">
              <a:buFontTx/>
              <a:buAutoNum type="arabicPeriod"/>
            </a:pPr>
            <a:r>
              <a:rPr lang="en-GB" b="1" u="sng"/>
              <a:t>Adaptability</a:t>
            </a:r>
            <a:r>
              <a:rPr lang="en-GB"/>
              <a:t>: - An effective project manager is one that can quickly assess a new situation and adapt to the existing situation</a:t>
            </a:r>
            <a:endParaRPr lang="en-GB" b="1" u="sng"/>
          </a:p>
        </p:txBody>
      </p:sp>
      <p:sp>
        <p:nvSpPr>
          <p:cNvPr id="2" name="Footer Placeholder 1">
            <a:extLst>
              <a:ext uri="{FF2B5EF4-FFF2-40B4-BE49-F238E27FC236}">
                <a16:creationId xmlns:a16="http://schemas.microsoft.com/office/drawing/2014/main" id="{CCF2D3E7-4D33-0438-6380-F7653B311C79}"/>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9D856E39-74D9-4AB6-09F3-93C492543545}"/>
              </a:ext>
            </a:extLst>
          </p:cNvPr>
          <p:cNvSpPr>
            <a:spLocks noGrp="1"/>
          </p:cNvSpPr>
          <p:nvPr>
            <p:ph type="sldNum" sz="quarter" idx="12"/>
          </p:nvPr>
        </p:nvSpPr>
        <p:spPr/>
        <p:txBody>
          <a:bodyPr/>
          <a:lstStyle/>
          <a:p>
            <a:fld id="{AC82685A-BD3A-4230-8D85-804689F67293}" type="slidenum">
              <a:rPr lang="en-GB" smtClean="0"/>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399629" y="134235"/>
            <a:ext cx="11594969" cy="1325563"/>
          </a:xfrm>
        </p:spPr>
        <p:txBody>
          <a:bodyPr/>
          <a:lstStyle/>
          <a:p>
            <a:pPr algn="ctr"/>
            <a:r>
              <a:rPr lang="en-GB" dirty="0">
                <a:solidFill>
                  <a:schemeClr val="bg1"/>
                </a:solidFill>
              </a:rPr>
              <a:t>Traits of a Project Manager</a:t>
            </a:r>
          </a:p>
        </p:txBody>
      </p:sp>
      <p:sp>
        <p:nvSpPr>
          <p:cNvPr id="112643" name="Rectangle 3"/>
          <p:cNvSpPr>
            <a:spLocks noGrp="1" noChangeArrowheads="1"/>
          </p:cNvSpPr>
          <p:nvPr>
            <p:ph type="body" idx="1"/>
          </p:nvPr>
        </p:nvSpPr>
        <p:spPr>
          <a:xfrm>
            <a:off x="509451" y="1600200"/>
            <a:ext cx="11149149" cy="5068888"/>
          </a:xfrm>
        </p:spPr>
        <p:txBody>
          <a:bodyPr/>
          <a:lstStyle/>
          <a:p>
            <a:pPr marL="609600" indent="-609600">
              <a:buFontTx/>
              <a:buAutoNum type="arabicPeriod" startAt="3"/>
            </a:pPr>
            <a:r>
              <a:rPr lang="en-GB" b="1" u="sng" dirty="0"/>
              <a:t>Resourcefulness</a:t>
            </a:r>
            <a:r>
              <a:rPr lang="en-GB" dirty="0"/>
              <a:t>: - As a project manager, you are often </a:t>
            </a:r>
            <a:r>
              <a:rPr lang="en-GB" b="1" dirty="0"/>
              <a:t>not the subject matter expert (SME)</a:t>
            </a:r>
            <a:r>
              <a:rPr lang="en-GB" dirty="0"/>
              <a:t> on any given project.</a:t>
            </a:r>
          </a:p>
          <a:p>
            <a:pPr marL="609600" indent="-609600">
              <a:buNone/>
            </a:pPr>
            <a:r>
              <a:rPr lang="en-GB" dirty="0"/>
              <a:t>	A good project manager is </a:t>
            </a:r>
            <a:r>
              <a:rPr lang="en-GB" b="1" dirty="0"/>
              <a:t>creative, tenacious, and knows how to use SMEs </a:t>
            </a:r>
            <a:r>
              <a:rPr lang="en-GB" dirty="0"/>
              <a:t>and other resources effectively.</a:t>
            </a:r>
          </a:p>
          <a:p>
            <a:pPr marL="609600" indent="-609600">
              <a:buNone/>
            </a:pPr>
            <a:r>
              <a:rPr lang="en-GB" dirty="0"/>
              <a:t>	They also know that the best results often emerge from </a:t>
            </a:r>
            <a:r>
              <a:rPr lang="en-GB" b="1" dirty="0"/>
              <a:t>out-of-the-box thinking</a:t>
            </a:r>
            <a:r>
              <a:rPr lang="en-GB" dirty="0"/>
              <a:t> and the </a:t>
            </a:r>
            <a:r>
              <a:rPr lang="en-GB" b="1" dirty="0"/>
              <a:t>will to try, and try again.</a:t>
            </a:r>
          </a:p>
          <a:p>
            <a:pPr marL="609600" indent="-609600">
              <a:buNone/>
            </a:pPr>
            <a:r>
              <a:rPr lang="en-GB" b="1" dirty="0"/>
              <a:t>	</a:t>
            </a:r>
          </a:p>
          <a:p>
            <a:pPr marL="609600" indent="-609600">
              <a:buNone/>
            </a:pPr>
            <a:endParaRPr lang="en-GB" dirty="0"/>
          </a:p>
        </p:txBody>
      </p:sp>
      <p:sp>
        <p:nvSpPr>
          <p:cNvPr id="2" name="Footer Placeholder 1">
            <a:extLst>
              <a:ext uri="{FF2B5EF4-FFF2-40B4-BE49-F238E27FC236}">
                <a16:creationId xmlns:a16="http://schemas.microsoft.com/office/drawing/2014/main" id="{B4C2B9D9-3D13-2BF6-3611-5CDD1931D968}"/>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385A4F10-83CD-CD0F-5CBE-460ECFB50432}"/>
              </a:ext>
            </a:extLst>
          </p:cNvPr>
          <p:cNvSpPr>
            <a:spLocks noGrp="1"/>
          </p:cNvSpPr>
          <p:nvPr>
            <p:ph type="sldNum" sz="quarter" idx="12"/>
          </p:nvPr>
        </p:nvSpPr>
        <p:spPr/>
        <p:txBody>
          <a:bodyPr/>
          <a:lstStyle/>
          <a:p>
            <a:fld id="{AC82685A-BD3A-4230-8D85-804689F67293}" type="slidenum">
              <a:rPr lang="en-GB" smtClean="0"/>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419223" y="95046"/>
            <a:ext cx="11594969" cy="1325563"/>
          </a:xfrm>
        </p:spPr>
        <p:txBody>
          <a:bodyPr/>
          <a:lstStyle/>
          <a:p>
            <a:pPr algn="ctr"/>
            <a:r>
              <a:rPr lang="en-GB" dirty="0">
                <a:solidFill>
                  <a:schemeClr val="bg1"/>
                </a:solidFill>
              </a:rPr>
              <a:t>Traits of a Project Manager</a:t>
            </a:r>
          </a:p>
        </p:txBody>
      </p:sp>
      <p:sp>
        <p:nvSpPr>
          <p:cNvPr id="113667" name="Rectangle 3"/>
          <p:cNvSpPr>
            <a:spLocks noGrp="1" noChangeArrowheads="1"/>
          </p:cNvSpPr>
          <p:nvPr>
            <p:ph type="body" idx="1"/>
          </p:nvPr>
        </p:nvSpPr>
        <p:spPr>
          <a:xfrm>
            <a:off x="522513" y="1601788"/>
            <a:ext cx="11201401" cy="5256212"/>
          </a:xfrm>
        </p:spPr>
        <p:txBody>
          <a:bodyPr/>
          <a:lstStyle/>
          <a:p>
            <a:pPr marL="609600" indent="-609600">
              <a:buFontTx/>
              <a:buAutoNum type="arabicPeriod" startAt="4"/>
            </a:pPr>
            <a:r>
              <a:rPr lang="en-GB" b="1" u="sng" dirty="0"/>
              <a:t>Highly developed communication skills</a:t>
            </a:r>
            <a:r>
              <a:rPr lang="en-GB" dirty="0"/>
              <a:t>: - to succeed you’ve got to excel in all aspects of communication</a:t>
            </a:r>
          </a:p>
          <a:p>
            <a:pPr marL="609600" indent="-609600">
              <a:buNone/>
            </a:pPr>
            <a:r>
              <a:rPr lang="en-GB" dirty="0"/>
              <a:t>	For example, knowing when it is appropriate </a:t>
            </a:r>
            <a:r>
              <a:rPr lang="en-GB" b="1" dirty="0"/>
              <a:t>to pick up the phone, send an email or request a face-to-face discussion</a:t>
            </a:r>
          </a:p>
          <a:p>
            <a:pPr marL="609600" indent="-609600">
              <a:buNone/>
            </a:pPr>
            <a:r>
              <a:rPr lang="en-GB" dirty="0"/>
              <a:t>	Or knowing </a:t>
            </a:r>
            <a:r>
              <a:rPr lang="en-GB" b="1" dirty="0"/>
              <a:t>how to engage with an executive or motivate a team member</a:t>
            </a:r>
          </a:p>
          <a:p>
            <a:pPr marL="609600" indent="-609600">
              <a:buNone/>
            </a:pPr>
            <a:r>
              <a:rPr lang="en-GB" dirty="0"/>
              <a:t>	</a:t>
            </a:r>
            <a:r>
              <a:rPr lang="en-GB" b="1" dirty="0"/>
              <a:t>Every team and every project is different</a:t>
            </a:r>
            <a:r>
              <a:rPr lang="en-GB" dirty="0"/>
              <a:t>, so you must be able to </a:t>
            </a:r>
            <a:r>
              <a:rPr lang="en-GB" b="1" dirty="0"/>
              <a:t>customise your style to their needs</a:t>
            </a:r>
          </a:p>
          <a:p>
            <a:pPr marL="609600" indent="-609600">
              <a:buNone/>
            </a:pPr>
            <a:endParaRPr lang="en-GB" dirty="0"/>
          </a:p>
        </p:txBody>
      </p:sp>
      <p:sp>
        <p:nvSpPr>
          <p:cNvPr id="2" name="Footer Placeholder 1">
            <a:extLst>
              <a:ext uri="{FF2B5EF4-FFF2-40B4-BE49-F238E27FC236}">
                <a16:creationId xmlns:a16="http://schemas.microsoft.com/office/drawing/2014/main" id="{79496EEA-469D-569F-E86B-CCD0D6EED647}"/>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0EA57FAC-4D51-17F3-C032-69B2E3DD1B31}"/>
              </a:ext>
            </a:extLst>
          </p:cNvPr>
          <p:cNvSpPr>
            <a:spLocks noGrp="1"/>
          </p:cNvSpPr>
          <p:nvPr>
            <p:ph type="sldNum" sz="quarter" idx="12"/>
          </p:nvPr>
        </p:nvSpPr>
        <p:spPr/>
        <p:txBody>
          <a:bodyPr/>
          <a:lstStyle/>
          <a:p>
            <a:fld id="{AC82685A-BD3A-4230-8D85-804689F67293}" type="slidenum">
              <a:rPr lang="en-GB" smtClean="0"/>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425754" y="55857"/>
            <a:ext cx="11594969" cy="1325563"/>
          </a:xfrm>
        </p:spPr>
        <p:txBody>
          <a:bodyPr/>
          <a:lstStyle/>
          <a:p>
            <a:pPr algn="ctr"/>
            <a:r>
              <a:rPr lang="en-GB" dirty="0">
                <a:solidFill>
                  <a:schemeClr val="bg1"/>
                </a:solidFill>
              </a:rPr>
              <a:t>Traits of a Project Manager</a:t>
            </a:r>
          </a:p>
        </p:txBody>
      </p:sp>
      <p:sp>
        <p:nvSpPr>
          <p:cNvPr id="114691" name="Rectangle 3"/>
          <p:cNvSpPr>
            <a:spLocks noGrp="1" noChangeArrowheads="1"/>
          </p:cNvSpPr>
          <p:nvPr>
            <p:ph type="body" idx="1"/>
          </p:nvPr>
        </p:nvSpPr>
        <p:spPr>
          <a:xfrm>
            <a:off x="372291" y="1600200"/>
            <a:ext cx="11371218" cy="4997450"/>
          </a:xfrm>
        </p:spPr>
        <p:txBody>
          <a:bodyPr/>
          <a:lstStyle/>
          <a:p>
            <a:pPr marL="609600" indent="-609600">
              <a:buFontTx/>
              <a:buAutoNum type="arabicPeriod" startAt="5"/>
            </a:pPr>
            <a:r>
              <a:rPr lang="en-GB" b="1" u="sng" dirty="0"/>
              <a:t>Flexibility</a:t>
            </a:r>
            <a:r>
              <a:rPr lang="en-GB" dirty="0"/>
              <a:t>: -  </a:t>
            </a:r>
            <a:r>
              <a:rPr lang="en-GB" b="1" dirty="0"/>
              <a:t>creative thinking</a:t>
            </a:r>
            <a:r>
              <a:rPr lang="en-GB" dirty="0"/>
              <a:t>, which no project could succeed without</a:t>
            </a:r>
          </a:p>
          <a:p>
            <a:pPr marL="609600" indent="-609600">
              <a:buNone/>
            </a:pPr>
            <a:r>
              <a:rPr lang="en-GB" dirty="0"/>
              <a:t>	</a:t>
            </a:r>
            <a:r>
              <a:rPr lang="en-GB" b="1" dirty="0"/>
              <a:t>When you stay open, people and their ideas feel welcome</a:t>
            </a:r>
          </a:p>
          <a:p>
            <a:pPr marL="609600" indent="-609600">
              <a:buNone/>
            </a:pPr>
            <a:r>
              <a:rPr lang="en-GB" dirty="0"/>
              <a:t>	But if you </a:t>
            </a:r>
            <a:r>
              <a:rPr lang="en-GB" b="1" dirty="0"/>
              <a:t>become too rigid, the flow stops flowing</a:t>
            </a:r>
          </a:p>
          <a:p>
            <a:pPr marL="609600" indent="-609600">
              <a:buNone/>
            </a:pPr>
            <a:r>
              <a:rPr lang="en-GB" dirty="0"/>
              <a:t>	The whole </a:t>
            </a:r>
            <a:r>
              <a:rPr lang="en-GB" b="1" dirty="0"/>
              <a:t>project dynamics can percolate with enthusiasm or fizzle with frustration depending on your flexibility as leader</a:t>
            </a:r>
          </a:p>
          <a:p>
            <a:pPr marL="609600" indent="-609600">
              <a:buNone/>
            </a:pPr>
            <a:endParaRPr lang="en-GB" dirty="0"/>
          </a:p>
        </p:txBody>
      </p:sp>
      <p:sp>
        <p:nvSpPr>
          <p:cNvPr id="2" name="Footer Placeholder 1">
            <a:extLst>
              <a:ext uri="{FF2B5EF4-FFF2-40B4-BE49-F238E27FC236}">
                <a16:creationId xmlns:a16="http://schemas.microsoft.com/office/drawing/2014/main" id="{B57E748B-F823-25A1-8BE3-CBD0971E847E}"/>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73BECD63-C727-1B84-9079-37E495822427}"/>
              </a:ext>
            </a:extLst>
          </p:cNvPr>
          <p:cNvSpPr>
            <a:spLocks noGrp="1"/>
          </p:cNvSpPr>
          <p:nvPr>
            <p:ph type="sldNum" sz="quarter" idx="12"/>
          </p:nvPr>
        </p:nvSpPr>
        <p:spPr/>
        <p:txBody>
          <a:bodyPr/>
          <a:lstStyle/>
          <a:p>
            <a:fld id="{AC82685A-BD3A-4230-8D85-804689F67293}" type="slidenum">
              <a:rPr lang="en-GB" smtClean="0"/>
              <a:t>29</a:t>
            </a:fld>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a:xfrm>
            <a:off x="210217" y="81983"/>
            <a:ext cx="11594969" cy="1325563"/>
          </a:xfrm>
        </p:spPr>
        <p:txBody>
          <a:bodyPr/>
          <a:lstStyle/>
          <a:p>
            <a:pPr algn="ctr"/>
            <a:r>
              <a:rPr lang="en-GB" dirty="0">
                <a:solidFill>
                  <a:schemeClr val="bg1"/>
                </a:solidFill>
              </a:rPr>
              <a:t>What is Change Management</a:t>
            </a:r>
          </a:p>
        </p:txBody>
      </p:sp>
      <p:sp>
        <p:nvSpPr>
          <p:cNvPr id="164867" name="Rectangle 3"/>
          <p:cNvSpPr>
            <a:spLocks noGrp="1" noChangeArrowheads="1"/>
          </p:cNvSpPr>
          <p:nvPr>
            <p:ph type="body" idx="1"/>
          </p:nvPr>
        </p:nvSpPr>
        <p:spPr>
          <a:xfrm>
            <a:off x="770709" y="1600200"/>
            <a:ext cx="10757262" cy="4997450"/>
          </a:xfrm>
        </p:spPr>
        <p:txBody>
          <a:bodyPr/>
          <a:lstStyle/>
          <a:p>
            <a:pPr>
              <a:buFontTx/>
              <a:buNone/>
            </a:pPr>
            <a:r>
              <a:rPr lang="en-GB" dirty="0"/>
              <a:t>	The process that ensures that each change that is introduced is properly defined, considered and approved before implementation.  Change management contains four stages:</a:t>
            </a:r>
          </a:p>
          <a:p>
            <a:pPr marL="811213"/>
            <a:r>
              <a:rPr lang="en-GB" dirty="0"/>
              <a:t>Proposing a change</a:t>
            </a:r>
          </a:p>
          <a:p>
            <a:pPr marL="811213"/>
            <a:r>
              <a:rPr lang="en-GB" dirty="0"/>
              <a:t>Summary of impact</a:t>
            </a:r>
          </a:p>
          <a:p>
            <a:pPr marL="811213"/>
            <a:r>
              <a:rPr lang="en-GB" dirty="0"/>
              <a:t>Decision</a:t>
            </a:r>
          </a:p>
          <a:p>
            <a:pPr marL="811213"/>
            <a:r>
              <a:rPr lang="en-GB" dirty="0"/>
              <a:t>Implementing a change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609600" y="0"/>
            <a:ext cx="11594969" cy="1325563"/>
          </a:xfrm>
        </p:spPr>
        <p:txBody>
          <a:bodyPr/>
          <a:lstStyle/>
          <a:p>
            <a:pPr algn="ctr"/>
            <a:r>
              <a:rPr lang="en-GB" dirty="0">
                <a:solidFill>
                  <a:schemeClr val="bg1"/>
                </a:solidFill>
              </a:rPr>
              <a:t>Proposing a Change</a:t>
            </a:r>
          </a:p>
        </p:txBody>
      </p:sp>
      <p:sp>
        <p:nvSpPr>
          <p:cNvPr id="165891" name="Rectangle 3"/>
          <p:cNvSpPr>
            <a:spLocks noGrp="1" noChangeArrowheads="1"/>
          </p:cNvSpPr>
          <p:nvPr>
            <p:ph type="body" idx="1"/>
          </p:nvPr>
        </p:nvSpPr>
        <p:spPr/>
        <p:txBody>
          <a:bodyPr/>
          <a:lstStyle/>
          <a:p>
            <a:r>
              <a:rPr lang="en-GB" dirty="0"/>
              <a:t>This process gives the ability to anyone within the team (including the customer) to propose a change to a project</a:t>
            </a:r>
          </a:p>
          <a:p>
            <a:r>
              <a:rPr lang="en-GB" dirty="0"/>
              <a:t>The proposal must include a description of the change and expected benefits or other reasons for the change and is presented using a </a:t>
            </a:r>
            <a:r>
              <a:rPr lang="en-GB" b="1" dirty="0"/>
              <a:t>change request form.</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1981200" y="1"/>
            <a:ext cx="8229600" cy="836613"/>
          </a:xfrm>
        </p:spPr>
        <p:txBody>
          <a:bodyPr/>
          <a:lstStyle/>
          <a:p>
            <a:pPr algn="ctr"/>
            <a:r>
              <a:rPr lang="en-GB" dirty="0">
                <a:solidFill>
                  <a:schemeClr val="bg1"/>
                </a:solidFill>
              </a:rPr>
              <a:t>Summary of Impact</a:t>
            </a:r>
          </a:p>
        </p:txBody>
      </p:sp>
      <p:sp>
        <p:nvSpPr>
          <p:cNvPr id="166915" name="Rectangle 3"/>
          <p:cNvSpPr>
            <a:spLocks noGrp="1" noChangeArrowheads="1"/>
          </p:cNvSpPr>
          <p:nvPr>
            <p:ph type="body" idx="1"/>
          </p:nvPr>
        </p:nvSpPr>
        <p:spPr>
          <a:xfrm>
            <a:off x="163285" y="1222739"/>
            <a:ext cx="11684726" cy="5688013"/>
          </a:xfrm>
        </p:spPr>
        <p:txBody>
          <a:bodyPr/>
          <a:lstStyle/>
          <a:p>
            <a:pPr indent="-49213">
              <a:lnSpc>
                <a:spcPct val="90000"/>
              </a:lnSpc>
              <a:buFontTx/>
              <a:buNone/>
            </a:pPr>
            <a:r>
              <a:rPr lang="en-GB" dirty="0"/>
              <a:t>The project manager evaluates all proposed changes by logging them and analysing their overall impact on the project.</a:t>
            </a:r>
          </a:p>
          <a:p>
            <a:pPr>
              <a:lnSpc>
                <a:spcPct val="90000"/>
              </a:lnSpc>
              <a:buFontTx/>
              <a:buNone/>
            </a:pPr>
            <a:r>
              <a:rPr lang="en-GB" dirty="0"/>
              <a:t>Key Evaluation Criteria:</a:t>
            </a:r>
          </a:p>
          <a:p>
            <a:r>
              <a:rPr lang="en-GB" b="1" dirty="0"/>
              <a:t>Cost Savings/Benefits: </a:t>
            </a:r>
            <a:r>
              <a:rPr lang="en-GB" dirty="0"/>
              <a:t>Are there measurable financial advantages?</a:t>
            </a:r>
          </a:p>
          <a:p>
            <a:r>
              <a:rPr lang="en-GB" b="1" dirty="0"/>
              <a:t>Estimated Cost: </a:t>
            </a:r>
            <a:r>
              <a:rPr lang="en-GB" dirty="0"/>
              <a:t>What is the projected expense of implementing the change?</a:t>
            </a:r>
          </a:p>
          <a:p>
            <a:r>
              <a:rPr lang="en-GB" b="1" dirty="0"/>
              <a:t>Impact on Timescales: </a:t>
            </a:r>
            <a:r>
              <a:rPr lang="en-GB" dirty="0"/>
              <a:t>Will it delay or accelerate the project timeline?</a:t>
            </a:r>
          </a:p>
          <a:p>
            <a:r>
              <a:rPr lang="en-GB" b="1" dirty="0"/>
              <a:t>Resource Requirements: </a:t>
            </a:r>
            <a:r>
              <a:rPr lang="en-GB" dirty="0"/>
              <a:t>Are additional staff, tools, or equipment needed?</a:t>
            </a:r>
          </a:p>
          <a:p>
            <a:r>
              <a:rPr lang="en-GB" b="1" dirty="0"/>
              <a:t>Impact on Other Activities: </a:t>
            </a:r>
            <a:r>
              <a:rPr lang="en-GB" dirty="0"/>
              <a:t>Will it affect related tasks or dependencies?</a:t>
            </a:r>
          </a:p>
          <a:p>
            <a:r>
              <a:rPr lang="en-GB" b="1" dirty="0"/>
              <a:t>New Risks or Issues: </a:t>
            </a:r>
            <a:r>
              <a:rPr lang="en-GB" dirty="0"/>
              <a:t>Does it introduce new risks to the project?</a:t>
            </a:r>
          </a:p>
        </p:txBody>
      </p:sp>
      <p:sp>
        <p:nvSpPr>
          <p:cNvPr id="2" name="Footer Placeholder 1">
            <a:extLst>
              <a:ext uri="{FF2B5EF4-FFF2-40B4-BE49-F238E27FC236}">
                <a16:creationId xmlns:a16="http://schemas.microsoft.com/office/drawing/2014/main" id="{C873ACD5-1414-B598-ADE6-BA303590B289}"/>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B956BCBA-371C-6DB5-2337-D8B407365AEB}"/>
              </a:ext>
            </a:extLst>
          </p:cNvPr>
          <p:cNvSpPr>
            <a:spLocks noGrp="1"/>
          </p:cNvSpPr>
          <p:nvPr>
            <p:ph type="sldNum" sz="quarter" idx="12"/>
          </p:nvPr>
        </p:nvSpPr>
        <p:spPr/>
        <p:txBody>
          <a:bodyPr/>
          <a:lstStyle/>
          <a:p>
            <a:fld id="{AC82685A-BD3A-4230-8D85-804689F67293}" type="slidenum">
              <a:rPr lang="en-GB" smtClean="0"/>
              <a:t>32</a:t>
            </a:fld>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D4EFE-1BDD-4D68-72F2-F752FF10EB83}"/>
            </a:ext>
          </a:extLst>
        </p:cNvPr>
        <p:cNvGrpSpPr/>
        <p:nvPr/>
      </p:nvGrpSpPr>
      <p:grpSpPr>
        <a:xfrm>
          <a:off x="0" y="0"/>
          <a:ext cx="0" cy="0"/>
          <a:chOff x="0" y="0"/>
          <a:chExt cx="0" cy="0"/>
        </a:xfrm>
      </p:grpSpPr>
      <p:sp>
        <p:nvSpPr>
          <p:cNvPr id="166914" name="Rectangle 2">
            <a:extLst>
              <a:ext uri="{FF2B5EF4-FFF2-40B4-BE49-F238E27FC236}">
                <a16:creationId xmlns:a16="http://schemas.microsoft.com/office/drawing/2014/main" id="{AF118DFB-FACC-D7AB-1E13-75139B44F730}"/>
              </a:ext>
            </a:extLst>
          </p:cNvPr>
          <p:cNvSpPr>
            <a:spLocks noGrp="1" noChangeArrowheads="1"/>
          </p:cNvSpPr>
          <p:nvPr>
            <p:ph type="title"/>
          </p:nvPr>
        </p:nvSpPr>
        <p:spPr>
          <a:xfrm>
            <a:off x="1981200" y="1"/>
            <a:ext cx="8229600" cy="836613"/>
          </a:xfrm>
        </p:spPr>
        <p:txBody>
          <a:bodyPr/>
          <a:lstStyle/>
          <a:p>
            <a:pPr algn="ctr"/>
            <a:r>
              <a:rPr lang="en-GB" dirty="0">
                <a:solidFill>
                  <a:schemeClr val="bg1"/>
                </a:solidFill>
              </a:rPr>
              <a:t>Summary of Impact</a:t>
            </a:r>
          </a:p>
        </p:txBody>
      </p:sp>
      <p:sp>
        <p:nvSpPr>
          <p:cNvPr id="166915" name="Rectangle 3">
            <a:extLst>
              <a:ext uri="{FF2B5EF4-FFF2-40B4-BE49-F238E27FC236}">
                <a16:creationId xmlns:a16="http://schemas.microsoft.com/office/drawing/2014/main" id="{7BC4BDAF-8E4D-B839-F616-97CC0DEFA8D2}"/>
              </a:ext>
            </a:extLst>
          </p:cNvPr>
          <p:cNvSpPr>
            <a:spLocks noGrp="1" noChangeArrowheads="1"/>
          </p:cNvSpPr>
          <p:nvPr>
            <p:ph type="body" idx="1"/>
          </p:nvPr>
        </p:nvSpPr>
        <p:spPr>
          <a:xfrm>
            <a:off x="163285" y="1222739"/>
            <a:ext cx="11684726" cy="5688013"/>
          </a:xfrm>
        </p:spPr>
        <p:txBody>
          <a:bodyPr/>
          <a:lstStyle/>
          <a:p>
            <a:pPr marL="0" indent="0">
              <a:buNone/>
            </a:pPr>
            <a:r>
              <a:rPr lang="en-GB" b="1" dirty="0"/>
              <a:t>Decision</a:t>
            </a:r>
          </a:p>
          <a:p>
            <a:r>
              <a:rPr lang="en-GB" dirty="0"/>
              <a:t>Based on the impact summary, key stakeholders decide:</a:t>
            </a:r>
          </a:p>
          <a:p>
            <a:r>
              <a:rPr lang="en-GB" b="1" dirty="0"/>
              <a:t>Approve</a:t>
            </a:r>
            <a:r>
              <a:rPr lang="en-GB" dirty="0"/>
              <a:t> the change</a:t>
            </a:r>
          </a:p>
          <a:p>
            <a:r>
              <a:rPr lang="en-GB" b="1" dirty="0"/>
              <a:t>Reject</a:t>
            </a:r>
            <a:r>
              <a:rPr lang="en-GB" dirty="0"/>
              <a:t> the change</a:t>
            </a:r>
          </a:p>
          <a:p>
            <a:r>
              <a:rPr lang="en-GB" b="1" dirty="0"/>
              <a:t>Request revisions</a:t>
            </a:r>
          </a:p>
          <a:p>
            <a:pPr marL="0" indent="0">
              <a:buNone/>
            </a:pPr>
            <a:r>
              <a:rPr lang="en-GB" dirty="0"/>
              <a:t>Decision-making must align with project objectives and constraints.</a:t>
            </a:r>
          </a:p>
        </p:txBody>
      </p:sp>
      <p:sp>
        <p:nvSpPr>
          <p:cNvPr id="2" name="Footer Placeholder 1">
            <a:extLst>
              <a:ext uri="{FF2B5EF4-FFF2-40B4-BE49-F238E27FC236}">
                <a16:creationId xmlns:a16="http://schemas.microsoft.com/office/drawing/2014/main" id="{D0832C47-1AC6-7A50-CDA7-8DF63829D744}"/>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0E8C53B6-96E2-F6DC-958A-EBB3E5B9F026}"/>
              </a:ext>
            </a:extLst>
          </p:cNvPr>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37802745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CCFD36-3244-ADD3-ED48-AFBBA75143C3}"/>
            </a:ext>
          </a:extLst>
        </p:cNvPr>
        <p:cNvGrpSpPr/>
        <p:nvPr/>
      </p:nvGrpSpPr>
      <p:grpSpPr>
        <a:xfrm>
          <a:off x="0" y="0"/>
          <a:ext cx="0" cy="0"/>
          <a:chOff x="0" y="0"/>
          <a:chExt cx="0" cy="0"/>
        </a:xfrm>
      </p:grpSpPr>
      <p:sp>
        <p:nvSpPr>
          <p:cNvPr id="166914" name="Rectangle 2">
            <a:extLst>
              <a:ext uri="{FF2B5EF4-FFF2-40B4-BE49-F238E27FC236}">
                <a16:creationId xmlns:a16="http://schemas.microsoft.com/office/drawing/2014/main" id="{CBBDC564-CA57-DD9B-D562-F4570D2BA5FB}"/>
              </a:ext>
            </a:extLst>
          </p:cNvPr>
          <p:cNvSpPr>
            <a:spLocks noGrp="1" noChangeArrowheads="1"/>
          </p:cNvSpPr>
          <p:nvPr>
            <p:ph type="title"/>
          </p:nvPr>
        </p:nvSpPr>
        <p:spPr>
          <a:xfrm>
            <a:off x="1981200" y="1"/>
            <a:ext cx="8229600" cy="836613"/>
          </a:xfrm>
        </p:spPr>
        <p:txBody>
          <a:bodyPr/>
          <a:lstStyle/>
          <a:p>
            <a:pPr algn="ctr"/>
            <a:r>
              <a:rPr lang="en-GB" dirty="0">
                <a:solidFill>
                  <a:schemeClr val="bg1"/>
                </a:solidFill>
              </a:rPr>
              <a:t>Summary of Impact</a:t>
            </a:r>
          </a:p>
        </p:txBody>
      </p:sp>
      <p:sp>
        <p:nvSpPr>
          <p:cNvPr id="166915" name="Rectangle 3">
            <a:extLst>
              <a:ext uri="{FF2B5EF4-FFF2-40B4-BE49-F238E27FC236}">
                <a16:creationId xmlns:a16="http://schemas.microsoft.com/office/drawing/2014/main" id="{1B119948-8798-3B9E-75B3-8B4DE9D49A12}"/>
              </a:ext>
            </a:extLst>
          </p:cNvPr>
          <p:cNvSpPr>
            <a:spLocks noGrp="1" noChangeArrowheads="1"/>
          </p:cNvSpPr>
          <p:nvPr>
            <p:ph type="body" idx="1"/>
          </p:nvPr>
        </p:nvSpPr>
        <p:spPr>
          <a:xfrm>
            <a:off x="163285" y="1222739"/>
            <a:ext cx="11684726" cy="5688013"/>
          </a:xfrm>
        </p:spPr>
        <p:txBody>
          <a:bodyPr/>
          <a:lstStyle/>
          <a:p>
            <a:pPr marL="0" indent="0">
              <a:buNone/>
            </a:pPr>
            <a:r>
              <a:rPr lang="en-GB" b="1" dirty="0"/>
              <a:t>Implementing the Change</a:t>
            </a:r>
          </a:p>
          <a:p>
            <a:r>
              <a:rPr lang="en-GB" dirty="0"/>
              <a:t>If approved, the change is incorporated into the project plan.</a:t>
            </a:r>
          </a:p>
          <a:p>
            <a:r>
              <a:rPr lang="en-GB" dirty="0"/>
              <a:t>Tasks are updated, responsibilities assigned, and outcomes monitored.</a:t>
            </a:r>
          </a:p>
          <a:p>
            <a:r>
              <a:rPr lang="en-GB" dirty="0"/>
              <a:t>Communication is crucial to ensure all team members are aligned.</a:t>
            </a:r>
          </a:p>
        </p:txBody>
      </p:sp>
      <p:sp>
        <p:nvSpPr>
          <p:cNvPr id="2" name="Footer Placeholder 1">
            <a:extLst>
              <a:ext uri="{FF2B5EF4-FFF2-40B4-BE49-F238E27FC236}">
                <a16:creationId xmlns:a16="http://schemas.microsoft.com/office/drawing/2014/main" id="{BD30BF8A-9A0A-FCE3-6DF4-7DE20D1FF15C}"/>
              </a:ext>
            </a:extLst>
          </p:cNvPr>
          <p:cNvSpPr>
            <a:spLocks noGrp="1"/>
          </p:cNvSpPr>
          <p:nvPr>
            <p:ph type="ftr" sz="quarter" idx="11"/>
          </p:nvPr>
        </p:nvSpPr>
        <p:spPr/>
        <p:txBody>
          <a:bodyPr/>
          <a:lstStyle/>
          <a:p>
            <a:endParaRPr lang="en-GB"/>
          </a:p>
        </p:txBody>
      </p:sp>
      <p:sp>
        <p:nvSpPr>
          <p:cNvPr id="3" name="Slide Number Placeholder 2">
            <a:extLst>
              <a:ext uri="{FF2B5EF4-FFF2-40B4-BE49-F238E27FC236}">
                <a16:creationId xmlns:a16="http://schemas.microsoft.com/office/drawing/2014/main" id="{420BD070-07FC-9B9D-8FD1-853C2686C097}"/>
              </a:ext>
            </a:extLst>
          </p:cNvPr>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21467234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767" y="1"/>
            <a:ext cx="8646637" cy="734168"/>
          </a:xfrm>
        </p:spPr>
        <p:txBody>
          <a:bodyPr>
            <a:normAutofit fontScale="90000"/>
          </a:bodyPr>
          <a:lstStyle/>
          <a:p>
            <a:pPr algn="ctr"/>
            <a:r>
              <a:rPr lang="en-US" sz="4897" b="1" dirty="0">
                <a:solidFill>
                  <a:schemeClr val="bg1"/>
                </a:solidFill>
              </a:rPr>
              <a:t>References</a:t>
            </a:r>
            <a:endParaRPr lang="en-IN" dirty="0">
              <a:solidFill>
                <a:schemeClr val="bg1"/>
              </a:solidFill>
            </a:endParaRPr>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6" name="Content Placeholder 5"/>
          <p:cNvSpPr>
            <a:spLocks noGrp="1"/>
          </p:cNvSpPr>
          <p:nvPr>
            <p:ph idx="1"/>
          </p:nvPr>
        </p:nvSpPr>
        <p:spPr>
          <a:xfrm>
            <a:off x="1035527" y="1568481"/>
            <a:ext cx="10884330" cy="5184701"/>
          </a:xfrm>
        </p:spPr>
        <p:txBody>
          <a:bodyPr>
            <a:normAutofit/>
          </a:bodyPr>
          <a:lstStyle/>
          <a:p>
            <a:pPr marL="0" indent="0">
              <a:buNone/>
            </a:pPr>
            <a:r>
              <a:rPr lang="en-GB" dirty="0"/>
              <a:t>[1] M. K. Badawy, </a:t>
            </a:r>
            <a:r>
              <a:rPr lang="en-GB" i="1" dirty="0"/>
              <a:t>Developing Managerial Skills in Engineers and Scientists: Succeeding as a Technical Manager</a:t>
            </a:r>
            <a:r>
              <a:rPr lang="en-GB" dirty="0"/>
              <a:t>. New York, NY, USA: Van Nostrand Reinhold, 1995.</a:t>
            </a:r>
          </a:p>
          <a:p>
            <a:pPr marL="0" indent="0">
              <a:buNone/>
            </a:pPr>
            <a:r>
              <a:rPr lang="en-GB" dirty="0"/>
              <a:t>[2] B. M. Aucoin, </a:t>
            </a:r>
            <a:r>
              <a:rPr lang="en-GB" i="1" dirty="0"/>
              <a:t>From Engineer to Manager: Mastering the Transition</a:t>
            </a:r>
            <a:r>
              <a:rPr lang="en-GB" dirty="0"/>
              <a:t>. Norwood, MA, USA: Artech House, 2018.</a:t>
            </a:r>
            <a:endParaRPr lang="en-US" dirty="0"/>
          </a:p>
          <a:p>
            <a:pPr marL="673707" indent="-673707">
              <a:buNone/>
            </a:pPr>
            <a:endParaRPr lang="en-US" dirty="0"/>
          </a:p>
        </p:txBody>
      </p:sp>
    </p:spTree>
    <p:extLst>
      <p:ext uri="{BB962C8B-B14F-4D97-AF65-F5344CB8AC3E}">
        <p14:creationId xmlns:p14="http://schemas.microsoft.com/office/powerpoint/2010/main" val="27712372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2939742" y="2031868"/>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500" b="1" dirty="0">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38e43e29-3e67-40c5-b794-555b265b07a7"/>
  <p:tag name="SLIDO_EVENT_SECTION_UUID" val="3697fe7c-6c5c-4d71-b150-ef856077840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B97851B-0EC9-48C0-9901-97AE2E2BAB65}">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1967</Words>
  <Application>Microsoft Office PowerPoint</Application>
  <PresentationFormat>Widescreen</PresentationFormat>
  <Paragraphs>307</Paragraphs>
  <Slides>36</Slides>
  <Notes>22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36</vt:i4>
      </vt:variant>
    </vt:vector>
  </HeadingPairs>
  <TitlesOfParts>
    <vt:vector size="44" baseType="lpstr">
      <vt:lpstr>Arial</vt:lpstr>
      <vt:lpstr>Book Antiqua</vt:lpstr>
      <vt:lpstr>Calibri</vt:lpstr>
      <vt:lpstr>Calibri Light</vt:lpstr>
      <vt:lpstr>Cambria</vt:lpstr>
      <vt:lpstr>UWTSD 200_Title Page</vt:lpstr>
      <vt:lpstr>UWTSD 200_Title Page 2</vt:lpstr>
      <vt:lpstr>UWTSD 200_Text 4</vt:lpstr>
      <vt:lpstr>PowerPoint Presentation</vt:lpstr>
      <vt:lpstr>Types of manager &amp; Project manager</vt:lpstr>
      <vt:lpstr>Types of manager</vt:lpstr>
      <vt:lpstr>Types of Managers</vt:lpstr>
      <vt:lpstr>Types of Managers</vt:lpstr>
      <vt:lpstr>Types of Managers – Top level management</vt:lpstr>
      <vt:lpstr>Types of Managers – Middle level management </vt:lpstr>
      <vt:lpstr>Types of Managers – Middle level management</vt:lpstr>
      <vt:lpstr>Types of Managers-  Lower-Level Management </vt:lpstr>
      <vt:lpstr>Types of Managers –  Lower-Level Management </vt:lpstr>
      <vt:lpstr>Roles of Managers</vt:lpstr>
      <vt:lpstr>Roles of Managers</vt:lpstr>
      <vt:lpstr>Roles of Managers</vt:lpstr>
      <vt:lpstr>Roles of Managers</vt:lpstr>
      <vt:lpstr>Roles of Managers</vt:lpstr>
      <vt:lpstr>Roles of Managers</vt:lpstr>
      <vt:lpstr>Roles of Managers</vt:lpstr>
      <vt:lpstr>Roles of Managers</vt:lpstr>
      <vt:lpstr>Role of the Project Manager</vt:lpstr>
      <vt:lpstr>Role of the Project Manager</vt:lpstr>
      <vt:lpstr>Role of the Project Manager</vt:lpstr>
      <vt:lpstr>Role of the Project Manager</vt:lpstr>
      <vt:lpstr>Project Management Best Practices</vt:lpstr>
      <vt:lpstr>Skills of a Project Manager</vt:lpstr>
      <vt:lpstr>Traits of a Project Manager</vt:lpstr>
      <vt:lpstr>Traits of a Project Manager</vt:lpstr>
      <vt:lpstr>Traits of a Project Manager</vt:lpstr>
      <vt:lpstr>Traits of a Project Manager</vt:lpstr>
      <vt:lpstr>Traits of a Project Manager</vt:lpstr>
      <vt:lpstr>What is Change Management</vt:lpstr>
      <vt:lpstr>Proposing a Change</vt:lpstr>
      <vt:lpstr>Summary of Impact</vt:lpstr>
      <vt:lpstr>Summary of Impact</vt:lpstr>
      <vt:lpstr>Summary of Impact</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9</cp:revision>
  <dcterms:created xsi:type="dcterms:W3CDTF">2021-03-09T15:35:42Z</dcterms:created>
  <dcterms:modified xsi:type="dcterms:W3CDTF">2025-06-25T12:51:21Z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