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B7AE90-61AA-2F4A-84E9-990455E7C0CD}" v="333" dt="2025-01-13T17:42:46.1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21" Type="http://schemas.microsoft.com/office/2015/10/relationships/revisionInfo" Target="revisionInfo.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20" Type="http://schemas.microsoft.com/office/2016/11/relationships/changesInfo" Target="changesInfos/changesInfo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gan Rumming (2402051)" userId="fb31b123-e749-453b-816c-cc70c25c8dea" providerId="ADAL" clId="{F14DA261-2550-D94B-BC29-1A001D5A767E}"/>
    <pc:docChg chg="undo redo custSel addSld delSld modSld sldOrd">
      <pc:chgData name="Tegan Rumming (2402051)" userId="fb31b123-e749-453b-816c-cc70c25c8dea" providerId="ADAL" clId="{F14DA261-2550-D94B-BC29-1A001D5A767E}" dt="2025-01-07T18:55:19.260" v="2959" actId="13822"/>
      <pc:docMkLst>
        <pc:docMk/>
      </pc:docMkLst>
      <pc:sldChg chg="addSp delSp modSp new mod setBg modClrScheme chgLayout">
        <pc:chgData name="Tegan Rumming (2402051)" userId="fb31b123-e749-453b-816c-cc70c25c8dea" providerId="ADAL" clId="{F14DA261-2550-D94B-BC29-1A001D5A767E}" dt="2025-01-07T18:51:59.406" v="2925" actId="14861"/>
        <pc:sldMkLst>
          <pc:docMk/>
          <pc:sldMk cId="1939030051" sldId="258"/>
        </pc:sldMkLst>
        <pc:spChg chg="mod ord">
          <ac:chgData name="Tegan Rumming (2402051)" userId="fb31b123-e749-453b-816c-cc70c25c8dea" providerId="ADAL" clId="{F14DA261-2550-D94B-BC29-1A001D5A767E}" dt="2025-01-07T16:42:24.229" v="37" actId="26606"/>
          <ac:spMkLst>
            <pc:docMk/>
            <pc:sldMk cId="1939030051" sldId="258"/>
            <ac:spMk id="2" creationId="{3B720CDE-6011-8D41-9F5B-E5B05370D993}"/>
          </ac:spMkLst>
        </pc:spChg>
        <pc:spChg chg="add del mod ord">
          <ac:chgData name="Tegan Rumming (2402051)" userId="fb31b123-e749-453b-816c-cc70c25c8dea" providerId="ADAL" clId="{F14DA261-2550-D94B-BC29-1A001D5A767E}" dt="2025-01-07T16:42:00.641" v="36" actId="931"/>
          <ac:spMkLst>
            <pc:docMk/>
            <pc:sldMk cId="1939030051" sldId="258"/>
            <ac:spMk id="3" creationId="{9251E093-FC8F-2AC1-A193-175620F50B66}"/>
          </ac:spMkLst>
        </pc:spChg>
        <pc:spChg chg="add mod ord">
          <ac:chgData name="Tegan Rumming (2402051)" userId="fb31b123-e749-453b-816c-cc70c25c8dea" providerId="ADAL" clId="{F14DA261-2550-D94B-BC29-1A001D5A767E}" dt="2025-01-07T16:42:39.674" v="40" actId="14100"/>
          <ac:spMkLst>
            <pc:docMk/>
            <pc:sldMk cId="1939030051" sldId="258"/>
            <ac:spMk id="4" creationId="{B6BC156F-603D-4055-5D0C-BD3E6B9521A1}"/>
          </ac:spMkLst>
        </pc:spChg>
        <pc:spChg chg="add">
          <ac:chgData name="Tegan Rumming (2402051)" userId="fb31b123-e749-453b-816c-cc70c25c8dea" providerId="ADAL" clId="{F14DA261-2550-D94B-BC29-1A001D5A767E}" dt="2025-01-07T16:42:24.229" v="37" actId="26606"/>
          <ac:spMkLst>
            <pc:docMk/>
            <pc:sldMk cId="1939030051" sldId="258"/>
            <ac:spMk id="11" creationId="{419501C6-F015-4273-AF88-E0F6C853899F}"/>
          </ac:spMkLst>
        </pc:spChg>
        <pc:spChg chg="add">
          <ac:chgData name="Tegan Rumming (2402051)" userId="fb31b123-e749-453b-816c-cc70c25c8dea" providerId="ADAL" clId="{F14DA261-2550-D94B-BC29-1A001D5A767E}" dt="2025-01-07T16:42:24.229" v="37" actId="26606"/>
          <ac:spMkLst>
            <pc:docMk/>
            <pc:sldMk cId="1939030051" sldId="258"/>
            <ac:spMk id="13" creationId="{CA677DB7-5829-45BD-9754-5EC484CC4253}"/>
          </ac:spMkLst>
        </pc:spChg>
        <pc:picChg chg="add del mod ord">
          <ac:chgData name="Tegan Rumming (2402051)" userId="fb31b123-e749-453b-816c-cc70c25c8dea" providerId="ADAL" clId="{F14DA261-2550-D94B-BC29-1A001D5A767E}" dt="2025-01-07T16:40:54.768" v="35" actId="931"/>
          <ac:picMkLst>
            <pc:docMk/>
            <pc:sldMk cId="1939030051" sldId="258"/>
            <ac:picMk id="5" creationId="{DB410AA9-FDBD-EFEC-7EEC-763C602C2E17}"/>
          </ac:picMkLst>
        </pc:picChg>
        <pc:picChg chg="add mod ord">
          <ac:chgData name="Tegan Rumming (2402051)" userId="fb31b123-e749-453b-816c-cc70c25c8dea" providerId="ADAL" clId="{F14DA261-2550-D94B-BC29-1A001D5A767E}" dt="2025-01-07T18:51:59.406" v="2925" actId="14861"/>
          <ac:picMkLst>
            <pc:docMk/>
            <pc:sldMk cId="1939030051" sldId="258"/>
            <ac:picMk id="6" creationId="{38B0DCC6-EF10-6BE2-71CA-6EDA31DEA87E}"/>
          </ac:picMkLst>
        </pc:picChg>
        <pc:cxnChg chg="add mod">
          <ac:chgData name="Tegan Rumming (2402051)" userId="fb31b123-e749-453b-816c-cc70c25c8dea" providerId="ADAL" clId="{F14DA261-2550-D94B-BC29-1A001D5A767E}" dt="2025-01-07T16:44:15.469" v="52" actId="1076"/>
          <ac:cxnSpMkLst>
            <pc:docMk/>
            <pc:sldMk cId="1939030051" sldId="258"/>
            <ac:cxnSpMk id="7" creationId="{587A43FE-A855-2473-7C8C-8933B8B44645}"/>
          </ac:cxnSpMkLst>
        </pc:cxnChg>
        <pc:cxnChg chg="add mod">
          <ac:chgData name="Tegan Rumming (2402051)" userId="fb31b123-e749-453b-816c-cc70c25c8dea" providerId="ADAL" clId="{F14DA261-2550-D94B-BC29-1A001D5A767E}" dt="2025-01-07T16:44:43.600" v="59" actId="13822"/>
          <ac:cxnSpMkLst>
            <pc:docMk/>
            <pc:sldMk cId="1939030051" sldId="258"/>
            <ac:cxnSpMk id="16" creationId="{89D70CBB-78B5-4263-8C5E-9275D7B4C368}"/>
          </ac:cxnSpMkLst>
        </pc:cxnChg>
      </pc:sldChg>
      <pc:sldChg chg="addSp delSp modSp new mod modClrScheme chgLayout">
        <pc:chgData name="Tegan Rumming (2402051)" userId="fb31b123-e749-453b-816c-cc70c25c8dea" providerId="ADAL" clId="{F14DA261-2550-D94B-BC29-1A001D5A767E}" dt="2025-01-07T17:01:27.795" v="1142" actId="14100"/>
        <pc:sldMkLst>
          <pc:docMk/>
          <pc:sldMk cId="3436576186" sldId="259"/>
        </pc:sldMkLst>
        <pc:spChg chg="add del mod ord">
          <ac:chgData name="Tegan Rumming (2402051)" userId="fb31b123-e749-453b-816c-cc70c25c8dea" providerId="ADAL" clId="{F14DA261-2550-D94B-BC29-1A001D5A767E}" dt="2025-01-07T16:51:08.030" v="613" actId="1076"/>
          <ac:spMkLst>
            <pc:docMk/>
            <pc:sldMk cId="3436576186" sldId="259"/>
            <ac:spMk id="2" creationId="{F8F8EF54-78D4-FB92-7BE2-73034A3EDECF}"/>
          </ac:spMkLst>
        </pc:spChg>
        <pc:spChg chg="del">
          <ac:chgData name="Tegan Rumming (2402051)" userId="fb31b123-e749-453b-816c-cc70c25c8dea" providerId="ADAL" clId="{F14DA261-2550-D94B-BC29-1A001D5A767E}" dt="2025-01-07T16:45:46.361" v="61" actId="700"/>
          <ac:spMkLst>
            <pc:docMk/>
            <pc:sldMk cId="3436576186" sldId="259"/>
            <ac:spMk id="3" creationId="{45962986-1B1A-9281-1B07-85BCC90F8358}"/>
          </ac:spMkLst>
        </pc:spChg>
        <pc:spChg chg="del">
          <ac:chgData name="Tegan Rumming (2402051)" userId="fb31b123-e749-453b-816c-cc70c25c8dea" providerId="ADAL" clId="{F14DA261-2550-D94B-BC29-1A001D5A767E}" dt="2025-01-07T16:45:46.361" v="61" actId="700"/>
          <ac:spMkLst>
            <pc:docMk/>
            <pc:sldMk cId="3436576186" sldId="259"/>
            <ac:spMk id="4" creationId="{B2064524-8258-9B81-0717-7080D0829169}"/>
          </ac:spMkLst>
        </pc:spChg>
        <pc:spChg chg="add del mod">
          <ac:chgData name="Tegan Rumming (2402051)" userId="fb31b123-e749-453b-816c-cc70c25c8dea" providerId="ADAL" clId="{F14DA261-2550-D94B-BC29-1A001D5A767E}" dt="2025-01-07T16:46:16.453" v="64" actId="22"/>
          <ac:spMkLst>
            <pc:docMk/>
            <pc:sldMk cId="3436576186" sldId="259"/>
            <ac:spMk id="6" creationId="{430F752E-4C47-230B-96CF-DD24D780D06B}"/>
          </ac:spMkLst>
        </pc:spChg>
        <pc:spChg chg="add mod">
          <ac:chgData name="Tegan Rumming (2402051)" userId="fb31b123-e749-453b-816c-cc70c25c8dea" providerId="ADAL" clId="{F14DA261-2550-D94B-BC29-1A001D5A767E}" dt="2025-01-07T16:51:28.917" v="615" actId="1076"/>
          <ac:spMkLst>
            <pc:docMk/>
            <pc:sldMk cId="3436576186" sldId="259"/>
            <ac:spMk id="7" creationId="{9346C786-7F07-D964-C6D8-65FAD3439A8D}"/>
          </ac:spMkLst>
        </pc:spChg>
        <pc:spChg chg="add mod">
          <ac:chgData name="Tegan Rumming (2402051)" userId="fb31b123-e749-453b-816c-cc70c25c8dea" providerId="ADAL" clId="{F14DA261-2550-D94B-BC29-1A001D5A767E}" dt="2025-01-07T16:51:22.148" v="614" actId="1076"/>
          <ac:spMkLst>
            <pc:docMk/>
            <pc:sldMk cId="3436576186" sldId="259"/>
            <ac:spMk id="9" creationId="{BE6F422C-91C8-F3E5-B895-29463A466E30}"/>
          </ac:spMkLst>
        </pc:spChg>
        <pc:spChg chg="add del mod">
          <ac:chgData name="Tegan Rumming (2402051)" userId="fb31b123-e749-453b-816c-cc70c25c8dea" providerId="ADAL" clId="{F14DA261-2550-D94B-BC29-1A001D5A767E}" dt="2025-01-07T16:57:28.819" v="983" actId="478"/>
          <ac:spMkLst>
            <pc:docMk/>
            <pc:sldMk cId="3436576186" sldId="259"/>
            <ac:spMk id="13" creationId="{CEFBB2E1-2E67-B5AE-6E1D-ABAA8ECD90A0}"/>
          </ac:spMkLst>
        </pc:spChg>
        <pc:spChg chg="add mod">
          <ac:chgData name="Tegan Rumming (2402051)" userId="fb31b123-e749-453b-816c-cc70c25c8dea" providerId="ADAL" clId="{F14DA261-2550-D94B-BC29-1A001D5A767E}" dt="2025-01-07T16:55:02.943" v="808" actId="1076"/>
          <ac:spMkLst>
            <pc:docMk/>
            <pc:sldMk cId="3436576186" sldId="259"/>
            <ac:spMk id="16" creationId="{BACD2F63-F1EE-8327-B1B8-F4D1E48B4417}"/>
          </ac:spMkLst>
        </pc:spChg>
        <pc:spChg chg="add del">
          <ac:chgData name="Tegan Rumming (2402051)" userId="fb31b123-e749-453b-816c-cc70c25c8dea" providerId="ADAL" clId="{F14DA261-2550-D94B-BC29-1A001D5A767E}" dt="2025-01-07T16:53:51.253" v="627" actId="22"/>
          <ac:spMkLst>
            <pc:docMk/>
            <pc:sldMk cId="3436576186" sldId="259"/>
            <ac:spMk id="18" creationId="{702C5B4F-C4FD-D052-C218-CD913D7E1B95}"/>
          </ac:spMkLst>
        </pc:spChg>
        <pc:spChg chg="add mod">
          <ac:chgData name="Tegan Rumming (2402051)" userId="fb31b123-e749-453b-816c-cc70c25c8dea" providerId="ADAL" clId="{F14DA261-2550-D94B-BC29-1A001D5A767E}" dt="2025-01-07T16:58:58.851" v="1103" actId="20577"/>
          <ac:spMkLst>
            <pc:docMk/>
            <pc:sldMk cId="3436576186" sldId="259"/>
            <ac:spMk id="19" creationId="{9A94EDDD-AE0F-EF12-C220-D9AA07E55601}"/>
          </ac:spMkLst>
        </pc:spChg>
        <pc:cxnChg chg="add mod">
          <ac:chgData name="Tegan Rumming (2402051)" userId="fb31b123-e749-453b-816c-cc70c25c8dea" providerId="ADAL" clId="{F14DA261-2550-D94B-BC29-1A001D5A767E}" dt="2025-01-07T17:00:56.782" v="1133" actId="14100"/>
          <ac:cxnSpMkLst>
            <pc:docMk/>
            <pc:sldMk cId="3436576186" sldId="259"/>
            <ac:cxnSpMk id="24" creationId="{6D0CA079-F587-69D5-45E5-20050C7733E2}"/>
          </ac:cxnSpMkLst>
        </pc:cxnChg>
        <pc:cxnChg chg="add del mod">
          <ac:chgData name="Tegan Rumming (2402051)" userId="fb31b123-e749-453b-816c-cc70c25c8dea" providerId="ADAL" clId="{F14DA261-2550-D94B-BC29-1A001D5A767E}" dt="2025-01-07T16:59:44.449" v="1113" actId="478"/>
          <ac:cxnSpMkLst>
            <pc:docMk/>
            <pc:sldMk cId="3436576186" sldId="259"/>
            <ac:cxnSpMk id="30" creationId="{5A5AFCDA-9437-6D90-23A5-6A78729184D5}"/>
          </ac:cxnSpMkLst>
        </pc:cxnChg>
        <pc:cxnChg chg="add mod">
          <ac:chgData name="Tegan Rumming (2402051)" userId="fb31b123-e749-453b-816c-cc70c25c8dea" providerId="ADAL" clId="{F14DA261-2550-D94B-BC29-1A001D5A767E}" dt="2025-01-07T17:01:27.795" v="1142" actId="14100"/>
          <ac:cxnSpMkLst>
            <pc:docMk/>
            <pc:sldMk cId="3436576186" sldId="259"/>
            <ac:cxnSpMk id="32" creationId="{FDB0DDA8-697A-57B7-6211-CD604C546636}"/>
          </ac:cxnSpMkLst>
        </pc:cxnChg>
        <pc:cxnChg chg="add mod">
          <ac:chgData name="Tegan Rumming (2402051)" userId="fb31b123-e749-453b-816c-cc70c25c8dea" providerId="ADAL" clId="{F14DA261-2550-D94B-BC29-1A001D5A767E}" dt="2025-01-07T17:00:48.243" v="1132" actId="14100"/>
          <ac:cxnSpMkLst>
            <pc:docMk/>
            <pc:sldMk cId="3436576186" sldId="259"/>
            <ac:cxnSpMk id="34" creationId="{5E54383F-C4BD-3FAC-3685-7306380455B4}"/>
          </ac:cxnSpMkLst>
        </pc:cxnChg>
      </pc:sldChg>
      <pc:sldChg chg="addSp delSp modSp new">
        <pc:chgData name="Tegan Rumming (2402051)" userId="fb31b123-e749-453b-816c-cc70c25c8dea" providerId="ADAL" clId="{F14DA261-2550-D94B-BC29-1A001D5A767E}" dt="2025-01-07T18:20:13.207" v="2490" actId="1076"/>
        <pc:sldMkLst>
          <pc:docMk/>
          <pc:sldMk cId="2755906495" sldId="260"/>
        </pc:sldMkLst>
        <pc:spChg chg="mod">
          <ac:chgData name="Tegan Rumming (2402051)" userId="fb31b123-e749-453b-816c-cc70c25c8dea" providerId="ADAL" clId="{F14DA261-2550-D94B-BC29-1A001D5A767E}" dt="2025-01-07T17:03:05.436" v="1190" actId="1076"/>
          <ac:spMkLst>
            <pc:docMk/>
            <pc:sldMk cId="2755906495" sldId="260"/>
            <ac:spMk id="2" creationId="{7C302BA9-2A00-2944-4DB2-3D3D1633CAA7}"/>
          </ac:spMkLst>
        </pc:spChg>
        <pc:spChg chg="add mod">
          <ac:chgData name="Tegan Rumming (2402051)" userId="fb31b123-e749-453b-816c-cc70c25c8dea" providerId="ADAL" clId="{F14DA261-2550-D94B-BC29-1A001D5A767E}" dt="2025-01-07T18:20:10.340" v="2489" actId="1076"/>
          <ac:spMkLst>
            <pc:docMk/>
            <pc:sldMk cId="2755906495" sldId="260"/>
            <ac:spMk id="3" creationId="{04496326-D474-067E-2B0E-D8AC70B08677}"/>
          </ac:spMkLst>
        </pc:spChg>
        <pc:spChg chg="add del mod">
          <ac:chgData name="Tegan Rumming (2402051)" userId="fb31b123-e749-453b-816c-cc70c25c8dea" providerId="ADAL" clId="{F14DA261-2550-D94B-BC29-1A001D5A767E}" dt="2025-01-07T17:09:44.613" v="1551" actId="478"/>
          <ac:spMkLst>
            <pc:docMk/>
            <pc:sldMk cId="2755906495" sldId="260"/>
            <ac:spMk id="4" creationId="{A1DB98C6-A226-E9EA-C54D-989A46405ABA}"/>
          </ac:spMkLst>
        </pc:spChg>
        <pc:spChg chg="add mod">
          <ac:chgData name="Tegan Rumming (2402051)" userId="fb31b123-e749-453b-816c-cc70c25c8dea" providerId="ADAL" clId="{F14DA261-2550-D94B-BC29-1A001D5A767E}" dt="2025-01-07T18:20:01.924" v="2485" actId="14100"/>
          <ac:spMkLst>
            <pc:docMk/>
            <pc:sldMk cId="2755906495" sldId="260"/>
            <ac:spMk id="5" creationId="{F2A52C88-7E50-6313-1CA6-A56CB4DFF370}"/>
          </ac:spMkLst>
        </pc:spChg>
        <pc:spChg chg="add mod">
          <ac:chgData name="Tegan Rumming (2402051)" userId="fb31b123-e749-453b-816c-cc70c25c8dea" providerId="ADAL" clId="{F14DA261-2550-D94B-BC29-1A001D5A767E}" dt="2025-01-07T18:20:13.207" v="2490" actId="1076"/>
          <ac:spMkLst>
            <pc:docMk/>
            <pc:sldMk cId="2755906495" sldId="260"/>
            <ac:spMk id="8" creationId="{74A0262C-6868-1598-82EF-5713EACE61D1}"/>
          </ac:spMkLst>
        </pc:spChg>
        <pc:spChg chg="add mod">
          <ac:chgData name="Tegan Rumming (2402051)" userId="fb31b123-e749-453b-816c-cc70c25c8dea" providerId="ADAL" clId="{F14DA261-2550-D94B-BC29-1A001D5A767E}" dt="2025-01-07T17:09:40.433" v="1550" actId="22"/>
          <ac:spMkLst>
            <pc:docMk/>
            <pc:sldMk cId="2755906495" sldId="260"/>
            <ac:spMk id="11" creationId="{D611C74D-0113-860E-5212-659CDBE3B36B}"/>
          </ac:spMkLst>
        </pc:spChg>
      </pc:sldChg>
      <pc:sldChg chg="addSp delSp modSp new mod setBg">
        <pc:chgData name="Tegan Rumming (2402051)" userId="fb31b123-e749-453b-816c-cc70c25c8dea" providerId="ADAL" clId="{F14DA261-2550-D94B-BC29-1A001D5A767E}" dt="2025-01-07T18:50:57.077" v="2917" actId="1076"/>
        <pc:sldMkLst>
          <pc:docMk/>
          <pc:sldMk cId="446081491" sldId="261"/>
        </pc:sldMkLst>
        <pc:spChg chg="mod">
          <ac:chgData name="Tegan Rumming (2402051)" userId="fb31b123-e749-453b-816c-cc70c25c8dea" providerId="ADAL" clId="{F14DA261-2550-D94B-BC29-1A001D5A767E}" dt="2025-01-07T18:39:20.373" v="2807" actId="1076"/>
          <ac:spMkLst>
            <pc:docMk/>
            <pc:sldMk cId="446081491" sldId="261"/>
            <ac:spMk id="2" creationId="{FD77E81C-04D3-358D-C499-9704D3572AD6}"/>
          </ac:spMkLst>
        </pc:spChg>
        <pc:spChg chg="add del mod">
          <ac:chgData name="Tegan Rumming (2402051)" userId="fb31b123-e749-453b-816c-cc70c25c8dea" providerId="ADAL" clId="{F14DA261-2550-D94B-BC29-1A001D5A767E}" dt="2025-01-07T18:42:05.245" v="2827" actId="478"/>
          <ac:spMkLst>
            <pc:docMk/>
            <pc:sldMk cId="446081491" sldId="261"/>
            <ac:spMk id="3" creationId="{C8C75E0D-DCAF-1555-5103-AB1F271C07D4}"/>
          </ac:spMkLst>
        </pc:spChg>
        <pc:spChg chg="add del mod">
          <ac:chgData name="Tegan Rumming (2402051)" userId="fb31b123-e749-453b-816c-cc70c25c8dea" providerId="ADAL" clId="{F14DA261-2550-D94B-BC29-1A001D5A767E}" dt="2025-01-07T17:15:44.550" v="1870" actId="478"/>
          <ac:spMkLst>
            <pc:docMk/>
            <pc:sldMk cId="446081491" sldId="261"/>
            <ac:spMk id="4" creationId="{8A7F113D-C6F3-7E5E-FB19-9A8F9AEC07E2}"/>
          </ac:spMkLst>
        </pc:spChg>
        <pc:spChg chg="add mod">
          <ac:chgData name="Tegan Rumming (2402051)" userId="fb31b123-e749-453b-816c-cc70c25c8dea" providerId="ADAL" clId="{F14DA261-2550-D94B-BC29-1A001D5A767E}" dt="2025-01-07T17:13:12.630" v="1670" actId="1076"/>
          <ac:spMkLst>
            <pc:docMk/>
            <pc:sldMk cId="446081491" sldId="261"/>
            <ac:spMk id="5" creationId="{BDA7F845-3139-1BA4-7F79-D3CA906049AB}"/>
          </ac:spMkLst>
        </pc:spChg>
        <pc:spChg chg="add mod">
          <ac:chgData name="Tegan Rumming (2402051)" userId="fb31b123-e749-453b-816c-cc70c25c8dea" providerId="ADAL" clId="{F14DA261-2550-D94B-BC29-1A001D5A767E}" dt="2025-01-07T17:14:15.076" v="1725" actId="1076"/>
          <ac:spMkLst>
            <pc:docMk/>
            <pc:sldMk cId="446081491" sldId="261"/>
            <ac:spMk id="6" creationId="{3C530621-2F55-E872-5F91-503EACCE58D1}"/>
          </ac:spMkLst>
        </pc:spChg>
        <pc:spChg chg="add mod">
          <ac:chgData name="Tegan Rumming (2402051)" userId="fb31b123-e749-453b-816c-cc70c25c8dea" providerId="ADAL" clId="{F14DA261-2550-D94B-BC29-1A001D5A767E}" dt="2025-01-07T18:49:34.331" v="2908" actId="1076"/>
          <ac:spMkLst>
            <pc:docMk/>
            <pc:sldMk cId="446081491" sldId="261"/>
            <ac:spMk id="7" creationId="{46428726-C0AA-788C-2FBD-A9E085DAFACF}"/>
          </ac:spMkLst>
        </pc:spChg>
        <pc:spChg chg="add del mod">
          <ac:chgData name="Tegan Rumming (2402051)" userId="fb31b123-e749-453b-816c-cc70c25c8dea" providerId="ADAL" clId="{F14DA261-2550-D94B-BC29-1A001D5A767E}" dt="2025-01-07T18:50:57.077" v="2917" actId="1076"/>
          <ac:spMkLst>
            <pc:docMk/>
            <pc:sldMk cId="446081491" sldId="261"/>
            <ac:spMk id="10" creationId="{A19AEA79-2080-674A-A1E1-7B1480E401C1}"/>
          </ac:spMkLst>
        </pc:spChg>
        <pc:picChg chg="add del mod modCrop">
          <ac:chgData name="Tegan Rumming (2402051)" userId="fb31b123-e749-453b-816c-cc70c25c8dea" providerId="ADAL" clId="{F14DA261-2550-D94B-BC29-1A001D5A767E}" dt="2025-01-07T18:46:45.327" v="2850" actId="478"/>
          <ac:picMkLst>
            <pc:docMk/>
            <pc:sldMk cId="446081491" sldId="261"/>
            <ac:picMk id="4" creationId="{D7B0438E-5A21-8BF1-0B1D-BB2277E43EF8}"/>
          </ac:picMkLst>
        </pc:picChg>
        <pc:picChg chg="add del">
          <ac:chgData name="Tegan Rumming (2402051)" userId="fb31b123-e749-453b-816c-cc70c25c8dea" providerId="ADAL" clId="{F14DA261-2550-D94B-BC29-1A001D5A767E}" dt="2025-01-07T18:47:13.421" v="2854" actId="931"/>
          <ac:picMkLst>
            <pc:docMk/>
            <pc:sldMk cId="446081491" sldId="261"/>
            <ac:picMk id="5" creationId="{957ABCCC-8818-D023-AB71-4EB67D321869}"/>
          </ac:picMkLst>
        </pc:picChg>
        <pc:picChg chg="add del mod">
          <ac:chgData name="Tegan Rumming (2402051)" userId="fb31b123-e749-453b-816c-cc70c25c8dea" providerId="ADAL" clId="{F14DA261-2550-D94B-BC29-1A001D5A767E}" dt="2025-01-07T18:48:21.671" v="2894" actId="478"/>
          <ac:picMkLst>
            <pc:docMk/>
            <pc:sldMk cId="446081491" sldId="261"/>
            <ac:picMk id="6" creationId="{A4059CF0-2AED-0683-21EB-5D298F63BB3E}"/>
          </ac:picMkLst>
        </pc:picChg>
        <pc:picChg chg="add mod ord">
          <ac:chgData name="Tegan Rumming (2402051)" userId="fb31b123-e749-453b-816c-cc70c25c8dea" providerId="ADAL" clId="{F14DA261-2550-D94B-BC29-1A001D5A767E}" dt="2025-01-07T18:50:50.393" v="2916" actId="14100"/>
          <ac:picMkLst>
            <pc:docMk/>
            <pc:sldMk cId="446081491" sldId="261"/>
            <ac:picMk id="9" creationId="{0447082B-1886-4450-7BA2-7231C90D1DDB}"/>
          </ac:picMkLst>
        </pc:picChg>
      </pc:sldChg>
      <pc:sldChg chg="addSp delSp modSp new">
        <pc:chgData name="Tegan Rumming (2402051)" userId="fb31b123-e749-453b-816c-cc70c25c8dea" providerId="ADAL" clId="{F14DA261-2550-D94B-BC29-1A001D5A767E}" dt="2025-01-07T17:22:36.208" v="1978" actId="1076"/>
        <pc:sldMkLst>
          <pc:docMk/>
          <pc:sldMk cId="2360461366" sldId="262"/>
        </pc:sldMkLst>
        <pc:spChg chg="mod">
          <ac:chgData name="Tegan Rumming (2402051)" userId="fb31b123-e749-453b-816c-cc70c25c8dea" providerId="ADAL" clId="{F14DA261-2550-D94B-BC29-1A001D5A767E}" dt="2025-01-07T17:22:36.208" v="1978" actId="1076"/>
          <ac:spMkLst>
            <pc:docMk/>
            <pc:sldMk cId="2360461366" sldId="262"/>
            <ac:spMk id="2" creationId="{EC84064E-E96B-5106-AB83-52BEA5C19D07}"/>
          </ac:spMkLst>
        </pc:spChg>
        <pc:spChg chg="add mod">
          <ac:chgData name="Tegan Rumming (2402051)" userId="fb31b123-e749-453b-816c-cc70c25c8dea" providerId="ADAL" clId="{F14DA261-2550-D94B-BC29-1A001D5A767E}" dt="2025-01-07T17:22:33.526" v="1977" actId="14100"/>
          <ac:spMkLst>
            <pc:docMk/>
            <pc:sldMk cId="2360461366" sldId="262"/>
            <ac:spMk id="3" creationId="{F37E4BF1-08C3-53A8-806E-75BC2EB58A74}"/>
          </ac:spMkLst>
        </pc:spChg>
        <pc:spChg chg="add del mod">
          <ac:chgData name="Tegan Rumming (2402051)" userId="fb31b123-e749-453b-816c-cc70c25c8dea" providerId="ADAL" clId="{F14DA261-2550-D94B-BC29-1A001D5A767E}" dt="2025-01-07T17:19:49.275" v="1947" actId="478"/>
          <ac:spMkLst>
            <pc:docMk/>
            <pc:sldMk cId="2360461366" sldId="262"/>
            <ac:spMk id="5" creationId="{CB917AF2-14CD-DD43-D5D2-5E434A7CD0B1}"/>
          </ac:spMkLst>
        </pc:spChg>
      </pc:sldChg>
      <pc:sldChg chg="addSp delSp modSp new">
        <pc:chgData name="Tegan Rumming (2402051)" userId="fb31b123-e749-453b-816c-cc70c25c8dea" providerId="ADAL" clId="{F14DA261-2550-D94B-BC29-1A001D5A767E}" dt="2025-01-07T17:31:48.162" v="2128" actId="113"/>
        <pc:sldMkLst>
          <pc:docMk/>
          <pc:sldMk cId="3795126947" sldId="263"/>
        </pc:sldMkLst>
        <pc:spChg chg="mod">
          <ac:chgData name="Tegan Rumming (2402051)" userId="fb31b123-e749-453b-816c-cc70c25c8dea" providerId="ADAL" clId="{F14DA261-2550-D94B-BC29-1A001D5A767E}" dt="2025-01-07T17:23:58.387" v="2022" actId="1076"/>
          <ac:spMkLst>
            <pc:docMk/>
            <pc:sldMk cId="3795126947" sldId="263"/>
            <ac:spMk id="2" creationId="{24BDD263-67BE-1B01-5123-5BBDA8495B7E}"/>
          </ac:spMkLst>
        </pc:spChg>
        <pc:spChg chg="add del mod">
          <ac:chgData name="Tegan Rumming (2402051)" userId="fb31b123-e749-453b-816c-cc70c25c8dea" providerId="ADAL" clId="{F14DA261-2550-D94B-BC29-1A001D5A767E}" dt="2025-01-07T17:29:52.989" v="2111" actId="478"/>
          <ac:spMkLst>
            <pc:docMk/>
            <pc:sldMk cId="3795126947" sldId="263"/>
            <ac:spMk id="4" creationId="{7D411D6E-A298-9B31-E89A-6E31DC74AE5A}"/>
          </ac:spMkLst>
        </pc:spChg>
        <pc:spChg chg="add mod">
          <ac:chgData name="Tegan Rumming (2402051)" userId="fb31b123-e749-453b-816c-cc70c25c8dea" providerId="ADAL" clId="{F14DA261-2550-D94B-BC29-1A001D5A767E}" dt="2025-01-07T17:31:48.162" v="2128" actId="113"/>
          <ac:spMkLst>
            <pc:docMk/>
            <pc:sldMk cId="3795126947" sldId="263"/>
            <ac:spMk id="5" creationId="{74A3743D-6CD2-8BC4-763D-DC0907C32838}"/>
          </ac:spMkLst>
        </pc:spChg>
        <pc:spChg chg="add mod">
          <ac:chgData name="Tegan Rumming (2402051)" userId="fb31b123-e749-453b-816c-cc70c25c8dea" providerId="ADAL" clId="{F14DA261-2550-D94B-BC29-1A001D5A767E}" dt="2025-01-07T17:31:33.433" v="2127" actId="113"/>
          <ac:spMkLst>
            <pc:docMk/>
            <pc:sldMk cId="3795126947" sldId="263"/>
            <ac:spMk id="8" creationId="{A5C7D6B1-C773-C511-7720-85EDD2673D30}"/>
          </ac:spMkLst>
        </pc:spChg>
      </pc:sldChg>
      <pc:sldChg chg="addSp modSp new del ord">
        <pc:chgData name="Tegan Rumming (2402051)" userId="fb31b123-e749-453b-816c-cc70c25c8dea" providerId="ADAL" clId="{F14DA261-2550-D94B-BC29-1A001D5A767E}" dt="2025-01-07T18:17:13.470" v="2383" actId="2696"/>
        <pc:sldMkLst>
          <pc:docMk/>
          <pc:sldMk cId="2003163311" sldId="264"/>
        </pc:sldMkLst>
        <pc:spChg chg="mod">
          <ac:chgData name="Tegan Rumming (2402051)" userId="fb31b123-e749-453b-816c-cc70c25c8dea" providerId="ADAL" clId="{F14DA261-2550-D94B-BC29-1A001D5A767E}" dt="2025-01-07T17:33:43.637" v="2146" actId="1076"/>
          <ac:spMkLst>
            <pc:docMk/>
            <pc:sldMk cId="2003163311" sldId="264"/>
            <ac:spMk id="2" creationId="{1AE33A95-4E6F-FACE-61BB-3857100B873D}"/>
          </ac:spMkLst>
        </pc:spChg>
        <pc:spChg chg="mod">
          <ac:chgData name="Tegan Rumming (2402051)" userId="fb31b123-e749-453b-816c-cc70c25c8dea" providerId="ADAL" clId="{F14DA261-2550-D94B-BC29-1A001D5A767E}" dt="2025-01-07T17:35:13.979" v="2152" actId="1076"/>
          <ac:spMkLst>
            <pc:docMk/>
            <pc:sldMk cId="2003163311" sldId="264"/>
            <ac:spMk id="3" creationId="{0551CAEA-833F-8B87-AB3A-F5F0DAF8A15F}"/>
          </ac:spMkLst>
        </pc:spChg>
        <pc:spChg chg="add mod">
          <ac:chgData name="Tegan Rumming (2402051)" userId="fb31b123-e749-453b-816c-cc70c25c8dea" providerId="ADAL" clId="{F14DA261-2550-D94B-BC29-1A001D5A767E}" dt="2025-01-07T17:35:15.880" v="2153" actId="1076"/>
          <ac:spMkLst>
            <pc:docMk/>
            <pc:sldMk cId="2003163311" sldId="264"/>
            <ac:spMk id="7" creationId="{36446564-86F5-05F0-DD6F-9868E4A1A127}"/>
          </ac:spMkLst>
        </pc:spChg>
        <pc:spChg chg="add mod">
          <ac:chgData name="Tegan Rumming (2402051)" userId="fb31b123-e749-453b-816c-cc70c25c8dea" providerId="ADAL" clId="{F14DA261-2550-D94B-BC29-1A001D5A767E}" dt="2025-01-07T17:35:28.695" v="2157" actId="13822"/>
          <ac:spMkLst>
            <pc:docMk/>
            <pc:sldMk cId="2003163311" sldId="264"/>
            <ac:spMk id="8" creationId="{792B6A80-68A0-CED6-B887-3B9197097469}"/>
          </ac:spMkLst>
        </pc:spChg>
      </pc:sldChg>
      <pc:sldChg chg="addSp delSp modSp new">
        <pc:chgData name="Tegan Rumming (2402051)" userId="fb31b123-e749-453b-816c-cc70c25c8dea" providerId="ADAL" clId="{F14DA261-2550-D94B-BC29-1A001D5A767E}" dt="2025-01-07T17:45:49.350" v="2381" actId="1076"/>
        <pc:sldMkLst>
          <pc:docMk/>
          <pc:sldMk cId="1681126462" sldId="265"/>
        </pc:sldMkLst>
        <pc:spChg chg="mod">
          <ac:chgData name="Tegan Rumming (2402051)" userId="fb31b123-e749-453b-816c-cc70c25c8dea" providerId="ADAL" clId="{F14DA261-2550-D94B-BC29-1A001D5A767E}" dt="2025-01-07T17:36:02.092" v="2186" actId="1076"/>
          <ac:spMkLst>
            <pc:docMk/>
            <pc:sldMk cId="1681126462" sldId="265"/>
            <ac:spMk id="2" creationId="{C48EEC6C-8237-94D5-B5B7-DC7F9F5174E2}"/>
          </ac:spMkLst>
        </pc:spChg>
        <pc:spChg chg="add mod">
          <ac:chgData name="Tegan Rumming (2402051)" userId="fb31b123-e749-453b-816c-cc70c25c8dea" providerId="ADAL" clId="{F14DA261-2550-D94B-BC29-1A001D5A767E}" dt="2025-01-07T17:40:53.517" v="2304" actId="14100"/>
          <ac:spMkLst>
            <pc:docMk/>
            <pc:sldMk cId="1681126462" sldId="265"/>
            <ac:spMk id="3" creationId="{8EF78BCD-DE04-8F37-A32E-8A2DB27DE6FB}"/>
          </ac:spMkLst>
        </pc:spChg>
        <pc:spChg chg="add del mod">
          <ac:chgData name="Tegan Rumming (2402051)" userId="fb31b123-e749-453b-816c-cc70c25c8dea" providerId="ADAL" clId="{F14DA261-2550-D94B-BC29-1A001D5A767E}" dt="2025-01-07T17:39:41.358" v="2287" actId="478"/>
          <ac:spMkLst>
            <pc:docMk/>
            <pc:sldMk cId="1681126462" sldId="265"/>
            <ac:spMk id="7" creationId="{0166051F-E1CA-38F4-88D3-B8D93C1F2D4A}"/>
          </ac:spMkLst>
        </pc:spChg>
        <pc:spChg chg="add mod">
          <ac:chgData name="Tegan Rumming (2402051)" userId="fb31b123-e749-453b-816c-cc70c25c8dea" providerId="ADAL" clId="{F14DA261-2550-D94B-BC29-1A001D5A767E}" dt="2025-01-07T17:45:46.002" v="2380" actId="1076"/>
          <ac:spMkLst>
            <pc:docMk/>
            <pc:sldMk cId="1681126462" sldId="265"/>
            <ac:spMk id="8" creationId="{22C5530F-ACD8-663F-0690-960C41CEBB8A}"/>
          </ac:spMkLst>
        </pc:spChg>
        <pc:spChg chg="add mod">
          <ac:chgData name="Tegan Rumming (2402051)" userId="fb31b123-e749-453b-816c-cc70c25c8dea" providerId="ADAL" clId="{F14DA261-2550-D94B-BC29-1A001D5A767E}" dt="2025-01-07T17:45:49.350" v="2381" actId="1076"/>
          <ac:spMkLst>
            <pc:docMk/>
            <pc:sldMk cId="1681126462" sldId="265"/>
            <ac:spMk id="11" creationId="{EC67E677-F1AD-5D69-4FFE-4293724E8042}"/>
          </ac:spMkLst>
        </pc:spChg>
        <pc:spChg chg="add mod">
          <ac:chgData name="Tegan Rumming (2402051)" userId="fb31b123-e749-453b-816c-cc70c25c8dea" providerId="ADAL" clId="{F14DA261-2550-D94B-BC29-1A001D5A767E}" dt="2025-01-07T17:43:19.779" v="2337" actId="1076"/>
          <ac:spMkLst>
            <pc:docMk/>
            <pc:sldMk cId="1681126462" sldId="265"/>
            <ac:spMk id="14" creationId="{46D9DDE8-A7C2-5330-ADE9-618E537E1088}"/>
          </ac:spMkLst>
        </pc:spChg>
        <pc:spChg chg="add mod">
          <ac:chgData name="Tegan Rumming (2402051)" userId="fb31b123-e749-453b-816c-cc70c25c8dea" providerId="ADAL" clId="{F14DA261-2550-D94B-BC29-1A001D5A767E}" dt="2025-01-07T17:45:07.155" v="2356" actId="1076"/>
          <ac:spMkLst>
            <pc:docMk/>
            <pc:sldMk cId="1681126462" sldId="265"/>
            <ac:spMk id="15" creationId="{73289B0A-2CE5-27A6-4784-B0468F5EEB40}"/>
          </ac:spMkLst>
        </pc:spChg>
        <pc:spChg chg="add mod">
          <ac:chgData name="Tegan Rumming (2402051)" userId="fb31b123-e749-453b-816c-cc70c25c8dea" providerId="ADAL" clId="{F14DA261-2550-D94B-BC29-1A001D5A767E}" dt="2025-01-07T17:45:37.018" v="2379" actId="1076"/>
          <ac:spMkLst>
            <pc:docMk/>
            <pc:sldMk cId="1681126462" sldId="265"/>
            <ac:spMk id="60" creationId="{DE539AD9-DE46-D07F-3A60-E819493756BE}"/>
          </ac:spMkLst>
        </pc:spChg>
        <pc:cxnChg chg="add mod">
          <ac:chgData name="Tegan Rumming (2402051)" userId="fb31b123-e749-453b-816c-cc70c25c8dea" providerId="ADAL" clId="{F14DA261-2550-D94B-BC29-1A001D5A767E}" dt="2025-01-07T17:43:12.536" v="2336" actId="14100"/>
          <ac:cxnSpMkLst>
            <pc:docMk/>
            <pc:sldMk cId="1681126462" sldId="265"/>
            <ac:cxnSpMk id="16" creationId="{D4569BE7-A3FF-D48B-67F8-748C6395187A}"/>
          </ac:cxnSpMkLst>
        </pc:cxnChg>
        <pc:cxnChg chg="add mod">
          <ac:chgData name="Tegan Rumming (2402051)" userId="fb31b123-e749-453b-816c-cc70c25c8dea" providerId="ADAL" clId="{F14DA261-2550-D94B-BC29-1A001D5A767E}" dt="2025-01-07T17:42:53.155" v="2332" actId="14100"/>
          <ac:cxnSpMkLst>
            <pc:docMk/>
            <pc:sldMk cId="1681126462" sldId="265"/>
            <ac:cxnSpMk id="24" creationId="{31073E08-BC9F-BF1A-5093-3B070B2AC81E}"/>
          </ac:cxnSpMkLst>
        </pc:cxnChg>
        <pc:cxnChg chg="add mod">
          <ac:chgData name="Tegan Rumming (2402051)" userId="fb31b123-e749-453b-816c-cc70c25c8dea" providerId="ADAL" clId="{F14DA261-2550-D94B-BC29-1A001D5A767E}" dt="2025-01-07T17:44:37.141" v="2352" actId="14100"/>
          <ac:cxnSpMkLst>
            <pc:docMk/>
            <pc:sldMk cId="1681126462" sldId="265"/>
            <ac:cxnSpMk id="26" creationId="{0F2FB18D-4796-B5E0-F90B-4EBFECF3DFA8}"/>
          </ac:cxnSpMkLst>
        </pc:cxnChg>
        <pc:cxnChg chg="add mod">
          <ac:chgData name="Tegan Rumming (2402051)" userId="fb31b123-e749-453b-816c-cc70c25c8dea" providerId="ADAL" clId="{F14DA261-2550-D94B-BC29-1A001D5A767E}" dt="2025-01-07T17:44:57.306" v="2355" actId="14100"/>
          <ac:cxnSpMkLst>
            <pc:docMk/>
            <pc:sldMk cId="1681126462" sldId="265"/>
            <ac:cxnSpMk id="28" creationId="{FEAF7AA2-E59C-F8E1-3EBC-D1DA01D48979}"/>
          </ac:cxnSpMkLst>
        </pc:cxnChg>
      </pc:sldChg>
      <pc:sldChg chg="addSp delSp modSp new">
        <pc:chgData name="Tegan Rumming (2402051)" userId="fb31b123-e749-453b-816c-cc70c25c8dea" providerId="ADAL" clId="{F14DA261-2550-D94B-BC29-1A001D5A767E}" dt="2025-01-07T18:28:19.696" v="2586" actId="1076"/>
        <pc:sldMkLst>
          <pc:docMk/>
          <pc:sldMk cId="4227687480" sldId="266"/>
        </pc:sldMkLst>
        <pc:spChg chg="mod">
          <ac:chgData name="Tegan Rumming (2402051)" userId="fb31b123-e749-453b-816c-cc70c25c8dea" providerId="ADAL" clId="{F14DA261-2550-D94B-BC29-1A001D5A767E}" dt="2025-01-07T18:26:49.553" v="2569" actId="1076"/>
          <ac:spMkLst>
            <pc:docMk/>
            <pc:sldMk cId="4227687480" sldId="266"/>
            <ac:spMk id="2" creationId="{C4A496D9-7005-1300-7DD9-2EC5D5FE48E7}"/>
          </ac:spMkLst>
        </pc:spChg>
        <pc:spChg chg="mod">
          <ac:chgData name="Tegan Rumming (2402051)" userId="fb31b123-e749-453b-816c-cc70c25c8dea" providerId="ADAL" clId="{F14DA261-2550-D94B-BC29-1A001D5A767E}" dt="2025-01-07T18:28:15.032" v="2584" actId="1076"/>
          <ac:spMkLst>
            <pc:docMk/>
            <pc:sldMk cId="4227687480" sldId="266"/>
            <ac:spMk id="3" creationId="{B17B98E4-5ECE-B306-D4C2-4D4389630C2C}"/>
          </ac:spMkLst>
        </pc:spChg>
        <pc:spChg chg="add">
          <ac:chgData name="Tegan Rumming (2402051)" userId="fb31b123-e749-453b-816c-cc70c25c8dea" providerId="ADAL" clId="{F14DA261-2550-D94B-BC29-1A001D5A767E}" dt="2025-01-07T18:23:32.430" v="2557" actId="1115"/>
          <ac:spMkLst>
            <pc:docMk/>
            <pc:sldMk cId="4227687480" sldId="266"/>
            <ac:spMk id="4" creationId="{B17B98E4-5ECE-B306-D4C2-4D4389630C2C}"/>
          </ac:spMkLst>
        </pc:spChg>
        <pc:spChg chg="add del mod">
          <ac:chgData name="Tegan Rumming (2402051)" userId="fb31b123-e749-453b-816c-cc70c25c8dea" providerId="ADAL" clId="{F14DA261-2550-D94B-BC29-1A001D5A767E}" dt="2025-01-07T18:26:37.438" v="2567" actId="478"/>
          <ac:spMkLst>
            <pc:docMk/>
            <pc:sldMk cId="4227687480" sldId="266"/>
            <ac:spMk id="6" creationId="{F03B3C61-FB28-9B46-5C56-CACFFCFC0B36}"/>
          </ac:spMkLst>
        </pc:spChg>
        <pc:spChg chg="add mod">
          <ac:chgData name="Tegan Rumming (2402051)" userId="fb31b123-e749-453b-816c-cc70c25c8dea" providerId="ADAL" clId="{F14DA261-2550-D94B-BC29-1A001D5A767E}" dt="2025-01-07T18:28:19.696" v="2586" actId="1076"/>
          <ac:spMkLst>
            <pc:docMk/>
            <pc:sldMk cId="4227687480" sldId="266"/>
            <ac:spMk id="9" creationId="{8DCB2A15-E803-EB49-6688-6FD7573D359C}"/>
          </ac:spMkLst>
        </pc:spChg>
      </pc:sldChg>
      <pc:sldChg chg="addSp modSp new">
        <pc:chgData name="Tegan Rumming (2402051)" userId="fb31b123-e749-453b-816c-cc70c25c8dea" providerId="ADAL" clId="{F14DA261-2550-D94B-BC29-1A001D5A767E}" dt="2025-01-07T18:45:29.882" v="2849" actId="1076"/>
        <pc:sldMkLst>
          <pc:docMk/>
          <pc:sldMk cId="274681332" sldId="267"/>
        </pc:sldMkLst>
        <pc:spChg chg="mod">
          <ac:chgData name="Tegan Rumming (2402051)" userId="fb31b123-e749-453b-816c-cc70c25c8dea" providerId="ADAL" clId="{F14DA261-2550-D94B-BC29-1A001D5A767E}" dt="2025-01-07T18:29:11.062" v="2600" actId="1076"/>
          <ac:spMkLst>
            <pc:docMk/>
            <pc:sldMk cId="274681332" sldId="267"/>
            <ac:spMk id="2" creationId="{3EC3549C-3900-96A5-2BE4-651E7E4EB337}"/>
          </ac:spMkLst>
        </pc:spChg>
        <pc:spChg chg="add mod">
          <ac:chgData name="Tegan Rumming (2402051)" userId="fb31b123-e749-453b-816c-cc70c25c8dea" providerId="ADAL" clId="{F14DA261-2550-D94B-BC29-1A001D5A767E}" dt="2025-01-07T18:32:24.487" v="2703" actId="20577"/>
          <ac:spMkLst>
            <pc:docMk/>
            <pc:sldMk cId="274681332" sldId="267"/>
            <ac:spMk id="3" creationId="{BCE8F45F-4236-8604-BFC9-A689B9FA1E77}"/>
          </ac:spMkLst>
        </pc:spChg>
        <pc:spChg chg="add mod ord">
          <ac:chgData name="Tegan Rumming (2402051)" userId="fb31b123-e749-453b-816c-cc70c25c8dea" providerId="ADAL" clId="{F14DA261-2550-D94B-BC29-1A001D5A767E}" dt="2025-01-07T18:31:25.865" v="2636" actId="171"/>
          <ac:spMkLst>
            <pc:docMk/>
            <pc:sldMk cId="274681332" sldId="267"/>
            <ac:spMk id="4" creationId="{06CA45D0-C890-38B1-9AA5-2EFB8B383B08}"/>
          </ac:spMkLst>
        </pc:spChg>
        <pc:picChg chg="add mod">
          <ac:chgData name="Tegan Rumming (2402051)" userId="fb31b123-e749-453b-816c-cc70c25c8dea" providerId="ADAL" clId="{F14DA261-2550-D94B-BC29-1A001D5A767E}" dt="2025-01-07T18:45:29.882" v="2849" actId="1076"/>
          <ac:picMkLst>
            <pc:docMk/>
            <pc:sldMk cId="274681332" sldId="267"/>
            <ac:picMk id="5" creationId="{13E6AEDE-7D88-B1EB-C5F9-AF5157DDD708}"/>
          </ac:picMkLst>
        </pc:picChg>
      </pc:sldChg>
      <pc:sldChg chg="addSp modSp new">
        <pc:chgData name="Tegan Rumming (2402051)" userId="fb31b123-e749-453b-816c-cc70c25c8dea" providerId="ADAL" clId="{F14DA261-2550-D94B-BC29-1A001D5A767E}" dt="2025-01-07T18:36:48.175" v="2783" actId="20577"/>
        <pc:sldMkLst>
          <pc:docMk/>
          <pc:sldMk cId="1846458966" sldId="268"/>
        </pc:sldMkLst>
        <pc:spChg chg="mod">
          <ac:chgData name="Tegan Rumming (2402051)" userId="fb31b123-e749-453b-816c-cc70c25c8dea" providerId="ADAL" clId="{F14DA261-2550-D94B-BC29-1A001D5A767E}" dt="2025-01-07T18:33:48.460" v="2748" actId="1076"/>
          <ac:spMkLst>
            <pc:docMk/>
            <pc:sldMk cId="1846458966" sldId="268"/>
            <ac:spMk id="2" creationId="{A586126E-6158-FCDA-4466-57D2F6EC626A}"/>
          </ac:spMkLst>
        </pc:spChg>
        <pc:spChg chg="add mod">
          <ac:chgData name="Tegan Rumming (2402051)" userId="fb31b123-e749-453b-816c-cc70c25c8dea" providerId="ADAL" clId="{F14DA261-2550-D94B-BC29-1A001D5A767E}" dt="2025-01-07T18:36:48.175" v="2783" actId="20577"/>
          <ac:spMkLst>
            <pc:docMk/>
            <pc:sldMk cId="1846458966" sldId="268"/>
            <ac:spMk id="3" creationId="{745D864A-C17B-4EBF-6787-4918EB1549BB}"/>
          </ac:spMkLst>
        </pc:spChg>
      </pc:sldChg>
      <pc:sldChg chg="addSp modSp new">
        <pc:chgData name="Tegan Rumming (2402051)" userId="fb31b123-e749-453b-816c-cc70c25c8dea" providerId="ADAL" clId="{F14DA261-2550-D94B-BC29-1A001D5A767E}" dt="2025-01-07T18:55:19.260" v="2959" actId="13822"/>
        <pc:sldMkLst>
          <pc:docMk/>
          <pc:sldMk cId="1195456398" sldId="269"/>
        </pc:sldMkLst>
        <pc:spChg chg="mod">
          <ac:chgData name="Tegan Rumming (2402051)" userId="fb31b123-e749-453b-816c-cc70c25c8dea" providerId="ADAL" clId="{F14DA261-2550-D94B-BC29-1A001D5A767E}" dt="2025-01-07T18:37:52.978" v="2795" actId="1076"/>
          <ac:spMkLst>
            <pc:docMk/>
            <pc:sldMk cId="1195456398" sldId="269"/>
            <ac:spMk id="2" creationId="{E146581D-696D-F0AD-B072-325A1D1AFD3C}"/>
          </ac:spMkLst>
        </pc:spChg>
        <pc:spChg chg="add mod">
          <ac:chgData name="Tegan Rumming (2402051)" userId="fb31b123-e749-453b-816c-cc70c25c8dea" providerId="ADAL" clId="{F14DA261-2550-D94B-BC29-1A001D5A767E}" dt="2025-01-07T18:52:30.654" v="2927" actId="1076"/>
          <ac:spMkLst>
            <pc:docMk/>
            <pc:sldMk cId="1195456398" sldId="269"/>
            <ac:spMk id="3" creationId="{104D8C60-10FB-32E5-EBE8-DB8B35339A61}"/>
          </ac:spMkLst>
        </pc:spChg>
        <pc:spChg chg="mod">
          <ac:chgData name="Tegan Rumming (2402051)" userId="fb31b123-e749-453b-816c-cc70c25c8dea" providerId="ADAL" clId="{F14DA261-2550-D94B-BC29-1A001D5A767E}" dt="2025-01-07T18:55:19.260" v="2959" actId="13822"/>
          <ac:spMkLst>
            <pc:docMk/>
            <pc:sldMk cId="1195456398" sldId="269"/>
            <ac:spMk id="4" creationId="{14D84293-609E-C24B-8E38-6C9EDB89AD12}"/>
          </ac:spMkLst>
        </pc:spChg>
      </pc:sldChg>
      <pc:sldChg chg="addSp modSp new mod modClrScheme chgLayout">
        <pc:chgData name="Tegan Rumming (2402051)" userId="fb31b123-e749-453b-816c-cc70c25c8dea" providerId="ADAL" clId="{F14DA261-2550-D94B-BC29-1A001D5A767E}" dt="2025-01-07T18:53:28.986" v="2956" actId="14100"/>
        <pc:sldMkLst>
          <pc:docMk/>
          <pc:sldMk cId="1208801325" sldId="270"/>
        </pc:sldMkLst>
        <pc:spChg chg="mod ord">
          <ac:chgData name="Tegan Rumming (2402051)" userId="fb31b123-e749-453b-816c-cc70c25c8dea" providerId="ADAL" clId="{F14DA261-2550-D94B-BC29-1A001D5A767E}" dt="2025-01-07T18:53:10.352" v="2954" actId="1076"/>
          <ac:spMkLst>
            <pc:docMk/>
            <pc:sldMk cId="1208801325" sldId="270"/>
            <ac:spMk id="2" creationId="{DD2C9A3D-CC2B-7CF5-CD1E-55CA0B2A3FDE}"/>
          </ac:spMkLst>
        </pc:spChg>
        <pc:spChg chg="add mod ord">
          <ac:chgData name="Tegan Rumming (2402051)" userId="fb31b123-e749-453b-816c-cc70c25c8dea" providerId="ADAL" clId="{F14DA261-2550-D94B-BC29-1A001D5A767E}" dt="2025-01-07T18:53:28.986" v="2956" actId="14100"/>
          <ac:spMkLst>
            <pc:docMk/>
            <pc:sldMk cId="1208801325" sldId="270"/>
            <ac:spMk id="3" creationId="{83EDA640-86B0-E354-70FA-97829F5BF6B7}"/>
          </ac:spMkLst>
        </pc:spChg>
        <pc:spChg chg="add mod ord">
          <ac:chgData name="Tegan Rumming (2402051)" userId="fb31b123-e749-453b-816c-cc70c25c8dea" providerId="ADAL" clId="{F14DA261-2550-D94B-BC29-1A001D5A767E}" dt="2025-01-07T18:52:48.976" v="2929" actId="700"/>
          <ac:spMkLst>
            <pc:docMk/>
            <pc:sldMk cId="1208801325" sldId="270"/>
            <ac:spMk id="4" creationId="{B4C45293-8719-CFAC-F231-DCA8FC7CEF30}"/>
          </ac:spMkLst>
        </pc:spChg>
      </pc:sldChg>
      <pc:sldChg chg="del">
        <pc:chgData name="Tegan Rumming (2402051)" userId="fb31b123-e749-453b-816c-cc70c25c8dea" providerId="ADAL" clId="{F14DA261-2550-D94B-BC29-1A001D5A767E}" dt="2025-01-07T18:54:22.532" v="2957" actId="2696"/>
        <pc:sldMkLst>
          <pc:docMk/>
          <pc:sldMk cId="100711650" sldId="271"/>
        </pc:sldMkLst>
      </pc:sldChg>
    </pc:docChg>
  </pc:docChgLst>
  <pc:docChgLst>
    <pc:chgData name="Tegan Rumming" userId="fb31b123-e749-453b-816c-cc70c25c8dea" providerId="ADAL" clId="{08B7AE90-61AA-2F4A-84E9-990455E7C0CD}"/>
    <pc:docChg chg="undo custSel addSld modSld">
      <pc:chgData name="Tegan Rumming" userId="fb31b123-e749-453b-816c-cc70c25c8dea" providerId="ADAL" clId="{08B7AE90-61AA-2F4A-84E9-990455E7C0CD}" dt="2025-01-15T15:23:56.240" v="397" actId="20577"/>
      <pc:docMkLst>
        <pc:docMk/>
      </pc:docMkLst>
      <pc:sldChg chg="delSp modSp">
        <pc:chgData name="Tegan Rumming" userId="fb31b123-e749-453b-816c-cc70c25c8dea" providerId="ADAL" clId="{08B7AE90-61AA-2F4A-84E9-990455E7C0CD}" dt="2025-01-07T18:03:30.783" v="13" actId="1076"/>
        <pc:sldMkLst>
          <pc:docMk/>
          <pc:sldMk cId="779346910" sldId="257"/>
        </pc:sldMkLst>
        <pc:spChg chg="mod">
          <ac:chgData name="Tegan Rumming" userId="fb31b123-e749-453b-816c-cc70c25c8dea" providerId="ADAL" clId="{08B7AE90-61AA-2F4A-84E9-990455E7C0CD}" dt="2025-01-07T18:03:30.783" v="13" actId="1076"/>
          <ac:spMkLst>
            <pc:docMk/>
            <pc:sldMk cId="779346910" sldId="257"/>
            <ac:spMk id="2" creationId="{048807FF-32D9-D783-5724-DD13B9D4BB68}"/>
          </ac:spMkLst>
        </pc:spChg>
        <pc:spChg chg="del">
          <ac:chgData name="Tegan Rumming" userId="fb31b123-e749-453b-816c-cc70c25c8dea" providerId="ADAL" clId="{08B7AE90-61AA-2F4A-84E9-990455E7C0CD}" dt="2025-01-07T18:03:24.603" v="12" actId="478"/>
          <ac:spMkLst>
            <pc:docMk/>
            <pc:sldMk cId="779346910" sldId="257"/>
            <ac:spMk id="4" creationId="{2292CD1A-798E-40E4-FBEE-72AE3098B783}"/>
          </ac:spMkLst>
        </pc:spChg>
        <pc:spChg chg="mod">
          <ac:chgData name="Tegan Rumming" userId="fb31b123-e749-453b-816c-cc70c25c8dea" providerId="ADAL" clId="{08B7AE90-61AA-2F4A-84E9-990455E7C0CD}" dt="2025-01-07T18:03:21.748" v="11" actId="20577"/>
          <ac:spMkLst>
            <pc:docMk/>
            <pc:sldMk cId="779346910" sldId="257"/>
            <ac:spMk id="6" creationId="{561D4455-A110-4A4E-C21E-48F7B460902B}"/>
          </ac:spMkLst>
        </pc:spChg>
      </pc:sldChg>
      <pc:sldChg chg="addSp delSp modSp">
        <pc:chgData name="Tegan Rumming" userId="fb31b123-e749-453b-816c-cc70c25c8dea" providerId="ADAL" clId="{08B7AE90-61AA-2F4A-84E9-990455E7C0CD}" dt="2025-01-07T18:22:18.319" v="59" actId="478"/>
        <pc:sldMkLst>
          <pc:docMk/>
          <pc:sldMk cId="1939030051" sldId="258"/>
        </pc:sldMkLst>
        <pc:spChg chg="add mod">
          <ac:chgData name="Tegan Rumming" userId="fb31b123-e749-453b-816c-cc70c25c8dea" providerId="ADAL" clId="{08B7AE90-61AA-2F4A-84E9-990455E7C0CD}" dt="2025-01-07T18:21:52.562" v="58" actId="1076"/>
          <ac:spMkLst>
            <pc:docMk/>
            <pc:sldMk cId="1939030051" sldId="258"/>
            <ac:spMk id="3" creationId="{B98AED0B-75D9-844C-975B-817DB457ECC2}"/>
          </ac:spMkLst>
        </pc:spChg>
        <pc:spChg chg="del">
          <ac:chgData name="Tegan Rumming" userId="fb31b123-e749-453b-816c-cc70c25c8dea" providerId="ADAL" clId="{08B7AE90-61AA-2F4A-84E9-990455E7C0CD}" dt="2025-01-07T18:22:18.319" v="59" actId="478"/>
          <ac:spMkLst>
            <pc:docMk/>
            <pc:sldMk cId="1939030051" sldId="258"/>
            <ac:spMk id="4" creationId="{B6BC156F-603D-4055-5D0C-BD3E6B9521A1}"/>
          </ac:spMkLst>
        </pc:spChg>
      </pc:sldChg>
      <pc:sldChg chg="delSp modSp">
        <pc:chgData name="Tegan Rumming" userId="fb31b123-e749-453b-816c-cc70c25c8dea" providerId="ADAL" clId="{08B7AE90-61AA-2F4A-84E9-990455E7C0CD}" dt="2025-01-15T15:19:04.232" v="387" actId="313"/>
        <pc:sldMkLst>
          <pc:docMk/>
          <pc:sldMk cId="3436576186" sldId="259"/>
        </pc:sldMkLst>
        <pc:spChg chg="mod">
          <ac:chgData name="Tegan Rumming" userId="fb31b123-e749-453b-816c-cc70c25c8dea" providerId="ADAL" clId="{08B7AE90-61AA-2F4A-84E9-990455E7C0CD}" dt="2025-01-13T16:02:28.069" v="355" actId="14100"/>
          <ac:spMkLst>
            <pc:docMk/>
            <pc:sldMk cId="3436576186" sldId="259"/>
            <ac:spMk id="7" creationId="{9346C786-7F07-D964-C6D8-65FAD3439A8D}"/>
          </ac:spMkLst>
        </pc:spChg>
        <pc:spChg chg="mod">
          <ac:chgData name="Tegan Rumming" userId="fb31b123-e749-453b-816c-cc70c25c8dea" providerId="ADAL" clId="{08B7AE90-61AA-2F4A-84E9-990455E7C0CD}" dt="2025-01-13T16:30:46.383" v="357" actId="27636"/>
          <ac:spMkLst>
            <pc:docMk/>
            <pc:sldMk cId="3436576186" sldId="259"/>
            <ac:spMk id="9" creationId="{BE6F422C-91C8-F3E5-B895-29463A466E30}"/>
          </ac:spMkLst>
        </pc:spChg>
        <pc:spChg chg="mod">
          <ac:chgData name="Tegan Rumming" userId="fb31b123-e749-453b-816c-cc70c25c8dea" providerId="ADAL" clId="{08B7AE90-61AA-2F4A-84E9-990455E7C0CD}" dt="2025-01-15T15:19:04.232" v="387" actId="313"/>
          <ac:spMkLst>
            <pc:docMk/>
            <pc:sldMk cId="3436576186" sldId="259"/>
            <ac:spMk id="16" creationId="{BACD2F63-F1EE-8327-B1B8-F4D1E48B4417}"/>
          </ac:spMkLst>
        </pc:spChg>
        <pc:spChg chg="del">
          <ac:chgData name="Tegan Rumming" userId="fb31b123-e749-453b-816c-cc70c25c8dea" providerId="ADAL" clId="{08B7AE90-61AA-2F4A-84E9-990455E7C0CD}" dt="2025-01-13T16:01:12.185" v="343" actId="478"/>
          <ac:spMkLst>
            <pc:docMk/>
            <pc:sldMk cId="3436576186" sldId="259"/>
            <ac:spMk id="19" creationId="{9A94EDDD-AE0F-EF12-C220-D9AA07E55601}"/>
          </ac:spMkLst>
        </pc:spChg>
        <pc:cxnChg chg="mod">
          <ac:chgData name="Tegan Rumming" userId="fb31b123-e749-453b-816c-cc70c25c8dea" providerId="ADAL" clId="{08B7AE90-61AA-2F4A-84E9-990455E7C0CD}" dt="2025-01-13T16:01:36.611" v="345" actId="14100"/>
          <ac:cxnSpMkLst>
            <pc:docMk/>
            <pc:sldMk cId="3436576186" sldId="259"/>
            <ac:cxnSpMk id="24" creationId="{6D0CA079-F587-69D5-45E5-20050C7733E2}"/>
          </ac:cxnSpMkLst>
        </pc:cxnChg>
        <pc:cxnChg chg="mod">
          <ac:chgData name="Tegan Rumming" userId="fb31b123-e749-453b-816c-cc70c25c8dea" providerId="ADAL" clId="{08B7AE90-61AA-2F4A-84E9-990455E7C0CD}" dt="2025-01-13T16:01:45.886" v="348" actId="14100"/>
          <ac:cxnSpMkLst>
            <pc:docMk/>
            <pc:sldMk cId="3436576186" sldId="259"/>
            <ac:cxnSpMk id="32" creationId="{FDB0DDA8-697A-57B7-6211-CD604C546636}"/>
          </ac:cxnSpMkLst>
        </pc:cxnChg>
        <pc:cxnChg chg="del">
          <ac:chgData name="Tegan Rumming" userId="fb31b123-e749-453b-816c-cc70c25c8dea" providerId="ADAL" clId="{08B7AE90-61AA-2F4A-84E9-990455E7C0CD}" dt="2025-01-13T16:01:47.815" v="349" actId="478"/>
          <ac:cxnSpMkLst>
            <pc:docMk/>
            <pc:sldMk cId="3436576186" sldId="259"/>
            <ac:cxnSpMk id="34" creationId="{5E54383F-C4BD-3FAC-3685-7306380455B4}"/>
          </ac:cxnSpMkLst>
        </pc:cxnChg>
      </pc:sldChg>
      <pc:sldChg chg="delSp modSp">
        <pc:chgData name="Tegan Rumming" userId="fb31b123-e749-453b-816c-cc70c25c8dea" providerId="ADAL" clId="{08B7AE90-61AA-2F4A-84E9-990455E7C0CD}" dt="2025-01-07T18:04:56.257" v="17" actId="1076"/>
        <pc:sldMkLst>
          <pc:docMk/>
          <pc:sldMk cId="2755906495" sldId="260"/>
        </pc:sldMkLst>
        <pc:spChg chg="mod">
          <ac:chgData name="Tegan Rumming" userId="fb31b123-e749-453b-816c-cc70c25c8dea" providerId="ADAL" clId="{08B7AE90-61AA-2F4A-84E9-990455E7C0CD}" dt="2025-01-07T18:04:56.257" v="17" actId="1076"/>
          <ac:spMkLst>
            <pc:docMk/>
            <pc:sldMk cId="2755906495" sldId="260"/>
            <ac:spMk id="8" creationId="{74A0262C-6868-1598-82EF-5713EACE61D1}"/>
          </ac:spMkLst>
        </pc:spChg>
        <pc:spChg chg="del mod">
          <ac:chgData name="Tegan Rumming" userId="fb31b123-e749-453b-816c-cc70c25c8dea" providerId="ADAL" clId="{08B7AE90-61AA-2F4A-84E9-990455E7C0CD}" dt="2025-01-07T18:04:37.944" v="16" actId="478"/>
          <ac:spMkLst>
            <pc:docMk/>
            <pc:sldMk cId="2755906495" sldId="260"/>
            <ac:spMk id="11" creationId="{D611C74D-0113-860E-5212-659CDBE3B36B}"/>
          </ac:spMkLst>
        </pc:spChg>
      </pc:sldChg>
      <pc:sldChg chg="addSp delSp modSp">
        <pc:chgData name="Tegan Rumming" userId="fb31b123-e749-453b-816c-cc70c25c8dea" providerId="ADAL" clId="{08B7AE90-61AA-2F4A-84E9-990455E7C0CD}" dt="2025-01-15T13:04:15.972" v="385" actId="20577"/>
        <pc:sldMkLst>
          <pc:docMk/>
          <pc:sldMk cId="446081491" sldId="261"/>
        </pc:sldMkLst>
        <pc:spChg chg="del">
          <ac:chgData name="Tegan Rumming" userId="fb31b123-e749-453b-816c-cc70c25c8dea" providerId="ADAL" clId="{08B7AE90-61AA-2F4A-84E9-990455E7C0CD}" dt="2025-01-07T18:05:43.787" v="20" actId="478"/>
          <ac:spMkLst>
            <pc:docMk/>
            <pc:sldMk cId="446081491" sldId="261"/>
            <ac:spMk id="5" creationId="{BDA7F845-3139-1BA4-7F79-D3CA906049AB}"/>
          </ac:spMkLst>
        </pc:spChg>
        <pc:spChg chg="del mod">
          <ac:chgData name="Tegan Rumming" userId="fb31b123-e749-453b-816c-cc70c25c8dea" providerId="ADAL" clId="{08B7AE90-61AA-2F4A-84E9-990455E7C0CD}" dt="2025-01-07T18:05:41.447" v="19" actId="478"/>
          <ac:spMkLst>
            <pc:docMk/>
            <pc:sldMk cId="446081491" sldId="261"/>
            <ac:spMk id="6" creationId="{3C530621-2F55-E872-5F91-503EACCE58D1}"/>
          </ac:spMkLst>
        </pc:spChg>
        <pc:spChg chg="mod">
          <ac:chgData name="Tegan Rumming" userId="fb31b123-e749-453b-816c-cc70c25c8dea" providerId="ADAL" clId="{08B7AE90-61AA-2F4A-84E9-990455E7C0CD}" dt="2025-01-15T13:04:15.972" v="385" actId="20577"/>
          <ac:spMkLst>
            <pc:docMk/>
            <pc:sldMk cId="446081491" sldId="261"/>
            <ac:spMk id="7" creationId="{46428726-C0AA-788C-2FBD-A9E085DAFACF}"/>
          </ac:spMkLst>
        </pc:spChg>
        <pc:spChg chg="add del">
          <ac:chgData name="Tegan Rumming" userId="fb31b123-e749-453b-816c-cc70c25c8dea" providerId="ADAL" clId="{08B7AE90-61AA-2F4A-84E9-990455E7C0CD}" dt="2025-01-07T18:46:40.670" v="145" actId="139"/>
          <ac:spMkLst>
            <pc:docMk/>
            <pc:sldMk cId="446081491" sldId="261"/>
            <ac:spMk id="8" creationId="{D8A0941C-DF4F-4945-A8ED-8238D2037CB5}"/>
          </ac:spMkLst>
        </pc:spChg>
        <pc:spChg chg="add del">
          <ac:chgData name="Tegan Rumming" userId="fb31b123-e749-453b-816c-cc70c25c8dea" providerId="ADAL" clId="{08B7AE90-61AA-2F4A-84E9-990455E7C0CD}" dt="2025-01-07T18:46:40.651" v="144" actId="139"/>
          <ac:spMkLst>
            <pc:docMk/>
            <pc:sldMk cId="446081491" sldId="261"/>
            <ac:spMk id="9" creationId="{04821374-1A02-BC44-88EB-57078C563923}"/>
          </ac:spMkLst>
        </pc:spChg>
        <pc:spChg chg="add mod">
          <ac:chgData name="Tegan Rumming" userId="fb31b123-e749-453b-816c-cc70c25c8dea" providerId="ADAL" clId="{08B7AE90-61AA-2F4A-84E9-990455E7C0CD}" dt="2025-01-07T18:49:25.225" v="197" actId="1076"/>
          <ac:spMkLst>
            <pc:docMk/>
            <pc:sldMk cId="446081491" sldId="261"/>
            <ac:spMk id="10" creationId="{A19AEA79-2080-674A-A1E1-7B1480E401C1}"/>
          </ac:spMkLst>
        </pc:spChg>
        <pc:picChg chg="mod">
          <ac:chgData name="Tegan Rumming" userId="fb31b123-e749-453b-816c-cc70c25c8dea" providerId="ADAL" clId="{08B7AE90-61AA-2F4A-84E9-990455E7C0CD}" dt="2025-01-07T18:42:45.419" v="141" actId="1076"/>
          <ac:picMkLst>
            <pc:docMk/>
            <pc:sldMk cId="446081491" sldId="261"/>
            <ac:picMk id="4" creationId="{D7B0438E-5A21-8BF1-0B1D-BB2277E43EF8}"/>
          </ac:picMkLst>
        </pc:picChg>
        <pc:picChg chg="mod">
          <ac:chgData name="Tegan Rumming" userId="fb31b123-e749-453b-816c-cc70c25c8dea" providerId="ADAL" clId="{08B7AE90-61AA-2F4A-84E9-990455E7C0CD}" dt="2025-01-07T18:47:07.286" v="148" actId="1076"/>
          <ac:picMkLst>
            <pc:docMk/>
            <pc:sldMk cId="446081491" sldId="261"/>
            <ac:picMk id="5" creationId="{957ABCCC-8818-D023-AB71-4EB67D321869}"/>
          </ac:picMkLst>
        </pc:picChg>
        <pc:picChg chg="mod">
          <ac:chgData name="Tegan Rumming" userId="fb31b123-e749-453b-816c-cc70c25c8dea" providerId="ADAL" clId="{08B7AE90-61AA-2F4A-84E9-990455E7C0CD}" dt="2025-01-07T18:49:31.827" v="198" actId="1076"/>
          <ac:picMkLst>
            <pc:docMk/>
            <pc:sldMk cId="446081491" sldId="261"/>
            <ac:picMk id="9" creationId="{0447082B-1886-4450-7BA2-7231C90D1DDB}"/>
          </ac:picMkLst>
        </pc:picChg>
      </pc:sldChg>
      <pc:sldChg chg="addSp delSp modSp">
        <pc:chgData name="Tegan Rumming" userId="fb31b123-e749-453b-816c-cc70c25c8dea" providerId="ADAL" clId="{08B7AE90-61AA-2F4A-84E9-990455E7C0CD}" dt="2025-01-15T15:21:39.783" v="396" actId="20577"/>
        <pc:sldMkLst>
          <pc:docMk/>
          <pc:sldMk cId="2360461366" sldId="262"/>
        </pc:sldMkLst>
        <pc:spChg chg="add del mod">
          <ac:chgData name="Tegan Rumming" userId="fb31b123-e749-453b-816c-cc70c25c8dea" providerId="ADAL" clId="{08B7AE90-61AA-2F4A-84E9-990455E7C0CD}" dt="2025-01-15T15:21:39.783" v="396" actId="20577"/>
          <ac:spMkLst>
            <pc:docMk/>
            <pc:sldMk cId="2360461366" sldId="262"/>
            <ac:spMk id="3" creationId="{F37E4BF1-08C3-53A8-806E-75BC2EB58A74}"/>
          </ac:spMkLst>
        </pc:spChg>
      </pc:sldChg>
      <pc:sldChg chg="addSp delSp modSp">
        <pc:chgData name="Tegan Rumming" userId="fb31b123-e749-453b-816c-cc70c25c8dea" providerId="ADAL" clId="{08B7AE90-61AA-2F4A-84E9-990455E7C0CD}" dt="2025-01-13T17:42:46.146" v="375" actId="1036"/>
        <pc:sldMkLst>
          <pc:docMk/>
          <pc:sldMk cId="3795126947" sldId="263"/>
        </pc:sldMkLst>
        <pc:spChg chg="mod">
          <ac:chgData name="Tegan Rumming" userId="fb31b123-e749-453b-816c-cc70c25c8dea" providerId="ADAL" clId="{08B7AE90-61AA-2F4A-84E9-990455E7C0CD}" dt="2025-01-07T18:07:19.793" v="30" actId="20577"/>
          <ac:spMkLst>
            <pc:docMk/>
            <pc:sldMk cId="3795126947" sldId="263"/>
            <ac:spMk id="5" creationId="{74A3743D-6CD2-8BC4-763D-DC0907C32838}"/>
          </ac:spMkLst>
        </pc:spChg>
        <pc:spChg chg="add del mod">
          <ac:chgData name="Tegan Rumming" userId="fb31b123-e749-453b-816c-cc70c25c8dea" providerId="ADAL" clId="{08B7AE90-61AA-2F4A-84E9-990455E7C0CD}" dt="2025-01-13T17:42:46.146" v="375" actId="1036"/>
          <ac:spMkLst>
            <pc:docMk/>
            <pc:sldMk cId="3795126947" sldId="263"/>
            <ac:spMk id="8" creationId="{A5C7D6B1-C773-C511-7720-85EDD2673D30}"/>
          </ac:spMkLst>
        </pc:spChg>
      </pc:sldChg>
      <pc:sldChg chg="modSp">
        <pc:chgData name="Tegan Rumming" userId="fb31b123-e749-453b-816c-cc70c25c8dea" providerId="ADAL" clId="{08B7AE90-61AA-2F4A-84E9-990455E7C0CD}" dt="2025-01-15T15:23:56.240" v="397" actId="20577"/>
        <pc:sldMkLst>
          <pc:docMk/>
          <pc:sldMk cId="1681126462" sldId="265"/>
        </pc:sldMkLst>
        <pc:spChg chg="mod">
          <ac:chgData name="Tegan Rumming" userId="fb31b123-e749-453b-816c-cc70c25c8dea" providerId="ADAL" clId="{08B7AE90-61AA-2F4A-84E9-990455E7C0CD}" dt="2025-01-07T18:08:27.281" v="41" actId="20577"/>
          <ac:spMkLst>
            <pc:docMk/>
            <pc:sldMk cId="1681126462" sldId="265"/>
            <ac:spMk id="3" creationId="{8EF78BCD-DE04-8F37-A32E-8A2DB27DE6FB}"/>
          </ac:spMkLst>
        </pc:spChg>
        <pc:spChg chg="mod">
          <ac:chgData name="Tegan Rumming" userId="fb31b123-e749-453b-816c-cc70c25c8dea" providerId="ADAL" clId="{08B7AE90-61AA-2F4A-84E9-990455E7C0CD}" dt="2025-01-15T15:23:56.240" v="397" actId="20577"/>
          <ac:spMkLst>
            <pc:docMk/>
            <pc:sldMk cId="1681126462" sldId="265"/>
            <ac:spMk id="11" creationId="{EC67E677-F1AD-5D69-4FFE-4293724E8042}"/>
          </ac:spMkLst>
        </pc:spChg>
      </pc:sldChg>
      <pc:sldChg chg="addSp delSp modSp">
        <pc:chgData name="Tegan Rumming" userId="fb31b123-e749-453b-816c-cc70c25c8dea" providerId="ADAL" clId="{08B7AE90-61AA-2F4A-84E9-990455E7C0CD}" dt="2025-01-13T16:31:05.203" v="360" actId="20577"/>
        <pc:sldMkLst>
          <pc:docMk/>
          <pc:sldMk cId="4227687480" sldId="266"/>
        </pc:sldMkLst>
        <pc:spChg chg="add del mod">
          <ac:chgData name="Tegan Rumming" userId="fb31b123-e749-453b-816c-cc70c25c8dea" providerId="ADAL" clId="{08B7AE90-61AA-2F4A-84E9-990455E7C0CD}" dt="2025-01-07T18:23:22.741" v="65" actId="478"/>
          <ac:spMkLst>
            <pc:docMk/>
            <pc:sldMk cId="4227687480" sldId="266"/>
            <ac:spMk id="3" creationId="{43C01C2E-9630-C140-AA48-D567C7D718F9}"/>
          </ac:spMkLst>
        </pc:spChg>
        <pc:spChg chg="mod">
          <ac:chgData name="Tegan Rumming" userId="fb31b123-e749-453b-816c-cc70c25c8dea" providerId="ADAL" clId="{08B7AE90-61AA-2F4A-84E9-990455E7C0CD}" dt="2025-01-13T16:30:59.293" v="359" actId="22"/>
          <ac:spMkLst>
            <pc:docMk/>
            <pc:sldMk cId="4227687480" sldId="266"/>
            <ac:spMk id="3" creationId="{B17B98E4-5ECE-B306-D4C2-4D4389630C2C}"/>
          </ac:spMkLst>
        </pc:spChg>
        <pc:spChg chg="add del mod">
          <ac:chgData name="Tegan Rumming" userId="fb31b123-e749-453b-816c-cc70c25c8dea" providerId="ADAL" clId="{08B7AE90-61AA-2F4A-84E9-990455E7C0CD}" dt="2025-01-07T18:23:40.755" v="83" actId="478"/>
          <ac:spMkLst>
            <pc:docMk/>
            <pc:sldMk cId="4227687480" sldId="266"/>
            <ac:spMk id="4" creationId="{7C434E8B-B79D-DF48-925C-E36B60446979}"/>
          </ac:spMkLst>
        </pc:spChg>
        <pc:spChg chg="mod">
          <ac:chgData name="Tegan Rumming" userId="fb31b123-e749-453b-816c-cc70c25c8dea" providerId="ADAL" clId="{08B7AE90-61AA-2F4A-84E9-990455E7C0CD}" dt="2025-01-07T18:24:29.959" v="85" actId="20577"/>
          <ac:spMkLst>
            <pc:docMk/>
            <pc:sldMk cId="4227687480" sldId="266"/>
            <ac:spMk id="6" creationId="{F03B3C61-FB28-9B46-5C56-CACFFCFC0B36}"/>
          </ac:spMkLst>
        </pc:spChg>
        <pc:spChg chg="mod">
          <ac:chgData name="Tegan Rumming" userId="fb31b123-e749-453b-816c-cc70c25c8dea" providerId="ADAL" clId="{08B7AE90-61AA-2F4A-84E9-990455E7C0CD}" dt="2025-01-13T16:31:05.203" v="360" actId="20577"/>
          <ac:spMkLst>
            <pc:docMk/>
            <pc:sldMk cId="4227687480" sldId="266"/>
            <ac:spMk id="9" creationId="{8DCB2A15-E803-EB49-6688-6FD7573D359C}"/>
          </ac:spMkLst>
        </pc:spChg>
      </pc:sldChg>
      <pc:sldChg chg="addSp delSp modSp">
        <pc:chgData name="Tegan Rumming" userId="fb31b123-e749-453b-816c-cc70c25c8dea" providerId="ADAL" clId="{08B7AE90-61AA-2F4A-84E9-990455E7C0CD}" dt="2025-01-13T16:48:42.564" v="365" actId="20577"/>
        <pc:sldMkLst>
          <pc:docMk/>
          <pc:sldMk cId="274681332" sldId="267"/>
        </pc:sldMkLst>
        <pc:spChg chg="mod">
          <ac:chgData name="Tegan Rumming" userId="fb31b123-e749-453b-816c-cc70c25c8dea" providerId="ADAL" clId="{08B7AE90-61AA-2F4A-84E9-990455E7C0CD}" dt="2025-01-13T16:48:42.564" v="365" actId="20577"/>
          <ac:spMkLst>
            <pc:docMk/>
            <pc:sldMk cId="274681332" sldId="267"/>
            <ac:spMk id="3" creationId="{BCE8F45F-4236-8604-BFC9-A689B9FA1E77}"/>
          </ac:spMkLst>
        </pc:spChg>
        <pc:spChg chg="add del mod">
          <ac:chgData name="Tegan Rumming" userId="fb31b123-e749-453b-816c-cc70c25c8dea" providerId="ADAL" clId="{08B7AE90-61AA-2F4A-84E9-990455E7C0CD}" dt="2025-01-07T18:31:49.148" v="119" actId="20577"/>
          <ac:spMkLst>
            <pc:docMk/>
            <pc:sldMk cId="274681332" sldId="267"/>
            <ac:spMk id="4" creationId="{06CA45D0-C890-38B1-9AA5-2EFB8B383B08}"/>
          </ac:spMkLst>
        </pc:spChg>
        <pc:spChg chg="add mod">
          <ac:chgData name="Tegan Rumming" userId="fb31b123-e749-453b-816c-cc70c25c8dea" providerId="ADAL" clId="{08B7AE90-61AA-2F4A-84E9-990455E7C0CD}" dt="2025-01-07T18:52:04.194" v="222" actId="1076"/>
          <ac:spMkLst>
            <pc:docMk/>
            <pc:sldMk cId="274681332" sldId="267"/>
            <ac:spMk id="6" creationId="{DC41DACF-D377-5845-92CA-774E589BE79F}"/>
          </ac:spMkLst>
        </pc:spChg>
      </pc:sldChg>
      <pc:sldChg chg="modSp">
        <pc:chgData name="Tegan Rumming" userId="fb31b123-e749-453b-816c-cc70c25c8dea" providerId="ADAL" clId="{08B7AE90-61AA-2F4A-84E9-990455E7C0CD}" dt="2025-01-07T18:35:24.521" v="129" actId="20577"/>
        <pc:sldMkLst>
          <pc:docMk/>
          <pc:sldMk cId="1846458966" sldId="268"/>
        </pc:sldMkLst>
        <pc:spChg chg="mod">
          <ac:chgData name="Tegan Rumming" userId="fb31b123-e749-453b-816c-cc70c25c8dea" providerId="ADAL" clId="{08B7AE90-61AA-2F4A-84E9-990455E7C0CD}" dt="2025-01-07T18:35:24.521" v="129" actId="20577"/>
          <ac:spMkLst>
            <pc:docMk/>
            <pc:sldMk cId="1846458966" sldId="268"/>
            <ac:spMk id="3" creationId="{745D864A-C17B-4EBF-6787-4918EB1549BB}"/>
          </ac:spMkLst>
        </pc:spChg>
      </pc:sldChg>
      <pc:sldChg chg="addSp delSp modSp">
        <pc:chgData name="Tegan Rumming" userId="fb31b123-e749-453b-816c-cc70c25c8dea" providerId="ADAL" clId="{08B7AE90-61AA-2F4A-84E9-990455E7C0CD}" dt="2025-01-13T18:10:55.507" v="384" actId="1076"/>
        <pc:sldMkLst>
          <pc:docMk/>
          <pc:sldMk cId="1195456398" sldId="269"/>
        </pc:sldMkLst>
        <pc:spChg chg="del mod">
          <ac:chgData name="Tegan Rumming" userId="fb31b123-e749-453b-816c-cc70c25c8dea" providerId="ADAL" clId="{08B7AE90-61AA-2F4A-84E9-990455E7C0CD}" dt="2025-01-13T18:10:30.380" v="379" actId="478"/>
          <ac:spMkLst>
            <pc:docMk/>
            <pc:sldMk cId="1195456398" sldId="269"/>
            <ac:spMk id="3" creationId="{104D8C60-10FB-32E5-EBE8-DB8B35339A61}"/>
          </ac:spMkLst>
        </pc:spChg>
        <pc:spChg chg="add mod">
          <ac:chgData name="Tegan Rumming" userId="fb31b123-e749-453b-816c-cc70c25c8dea" providerId="ADAL" clId="{08B7AE90-61AA-2F4A-84E9-990455E7C0CD}" dt="2025-01-13T18:10:36.847" v="381" actId="1076"/>
          <ac:spMkLst>
            <pc:docMk/>
            <pc:sldMk cId="1195456398" sldId="269"/>
            <ac:spMk id="4" creationId="{14D84293-609E-C24B-8E38-6C9EDB89AD12}"/>
          </ac:spMkLst>
        </pc:spChg>
        <pc:spChg chg="add mod">
          <ac:chgData name="Tegan Rumming" userId="fb31b123-e749-453b-816c-cc70c25c8dea" providerId="ADAL" clId="{08B7AE90-61AA-2F4A-84E9-990455E7C0CD}" dt="2025-01-13T18:10:55.507" v="384" actId="1076"/>
          <ac:spMkLst>
            <pc:docMk/>
            <pc:sldMk cId="1195456398" sldId="269"/>
            <ac:spMk id="5" creationId="{95E2B4E2-0C04-8548-A10F-BC0310C5B279}"/>
          </ac:spMkLst>
        </pc:spChg>
      </pc:sldChg>
      <pc:sldChg chg="new">
        <pc:chgData name="Tegan Rumming" userId="fb31b123-e749-453b-816c-cc70c25c8dea" providerId="ADAL" clId="{08B7AE90-61AA-2F4A-84E9-990455E7C0CD}" dt="2025-01-07T18:52:42.348" v="223" actId="680"/>
        <pc:sldMkLst>
          <pc:docMk/>
          <pc:sldMk cId="100711650" sldId="270"/>
        </pc:sldMkLst>
      </pc:sldChg>
      <pc:sldChg chg="addSp delSp modSp">
        <pc:chgData name="Tegan Rumming" userId="fb31b123-e749-453b-816c-cc70c25c8dea" providerId="ADAL" clId="{08B7AE90-61AA-2F4A-84E9-990455E7C0CD}" dt="2025-01-07T19:06:43.576" v="342" actId="1076"/>
        <pc:sldMkLst>
          <pc:docMk/>
          <pc:sldMk cId="1208801325" sldId="270"/>
        </pc:sldMkLst>
        <pc:spChg chg="mod">
          <ac:chgData name="Tegan Rumming" userId="fb31b123-e749-453b-816c-cc70c25c8dea" providerId="ADAL" clId="{08B7AE90-61AA-2F4A-84E9-990455E7C0CD}" dt="2025-01-07T19:02:24.394" v="301" actId="14100"/>
          <ac:spMkLst>
            <pc:docMk/>
            <pc:sldMk cId="1208801325" sldId="270"/>
            <ac:spMk id="2" creationId="{DD2C9A3D-CC2B-7CF5-CD1E-55CA0B2A3FDE}"/>
          </ac:spMkLst>
        </pc:spChg>
        <pc:spChg chg="del mod">
          <ac:chgData name="Tegan Rumming" userId="fb31b123-e749-453b-816c-cc70c25c8dea" providerId="ADAL" clId="{08B7AE90-61AA-2F4A-84E9-990455E7C0CD}" dt="2025-01-07T19:04:47.751" v="332" actId="478"/>
          <ac:spMkLst>
            <pc:docMk/>
            <pc:sldMk cId="1208801325" sldId="270"/>
            <ac:spMk id="3" creationId="{83EDA640-86B0-E354-70FA-97829F5BF6B7}"/>
          </ac:spMkLst>
        </pc:spChg>
        <pc:spChg chg="mod">
          <ac:chgData name="Tegan Rumming" userId="fb31b123-e749-453b-816c-cc70c25c8dea" providerId="ADAL" clId="{08B7AE90-61AA-2F4A-84E9-990455E7C0CD}" dt="2025-01-07T19:06:43.576" v="342" actId="1076"/>
          <ac:spMkLst>
            <pc:docMk/>
            <pc:sldMk cId="1208801325" sldId="270"/>
            <ac:spMk id="4" creationId="{B4C45293-8719-CFAC-F231-DCA8FC7CEF30}"/>
          </ac:spMkLst>
        </pc:spChg>
        <pc:spChg chg="add mod">
          <ac:chgData name="Tegan Rumming" userId="fb31b123-e749-453b-816c-cc70c25c8dea" providerId="ADAL" clId="{08B7AE90-61AA-2F4A-84E9-990455E7C0CD}" dt="2025-01-07T19:05:38.793" v="339" actId="14100"/>
          <ac:spMkLst>
            <pc:docMk/>
            <pc:sldMk cId="1208801325" sldId="270"/>
            <ac:spMk id="5" creationId="{77841CEE-32E8-EF4B-947C-3BC4AF8E9961}"/>
          </ac:spMkLst>
        </pc:spChg>
        <pc:spChg chg="add del">
          <ac:chgData name="Tegan Rumming" userId="fb31b123-e749-453b-816c-cc70c25c8dea" providerId="ADAL" clId="{08B7AE90-61AA-2F4A-84E9-990455E7C0CD}" dt="2025-01-07T19:01:19.917" v="291" actId="22"/>
          <ac:spMkLst>
            <pc:docMk/>
            <pc:sldMk cId="1208801325" sldId="270"/>
            <ac:spMk id="9" creationId="{9EECCD5C-BDD8-AF41-93CF-F9E9AC53ADDB}"/>
          </ac:spMkLst>
        </pc:spChg>
        <pc:spChg chg="add mod ord">
          <ac:chgData name="Tegan Rumming" userId="fb31b123-e749-453b-816c-cc70c25c8dea" providerId="ADAL" clId="{08B7AE90-61AA-2F4A-84E9-990455E7C0CD}" dt="2025-01-07T19:05:57.097" v="341" actId="208"/>
          <ac:spMkLst>
            <pc:docMk/>
            <pc:sldMk cId="1208801325" sldId="270"/>
            <ac:spMk id="10" creationId="{F58BCCE1-B3E7-F543-A6A2-9011CD81FA6B}"/>
          </ac:spMkLst>
        </pc:spChg>
      </pc:sldChg>
      <pc:sldChg chg="modSp">
        <pc:chgData name="Tegan Rumming" userId="fb31b123-e749-453b-816c-cc70c25c8dea" providerId="ADAL" clId="{08B7AE90-61AA-2F4A-84E9-990455E7C0CD}" dt="2025-01-07T18:52:47.969" v="233" actId="20577"/>
        <pc:sldMkLst>
          <pc:docMk/>
          <pc:sldMk cId="100711650" sldId="271"/>
        </pc:sldMkLst>
        <pc:spChg chg="mod">
          <ac:chgData name="Tegan Rumming" userId="fb31b123-e749-453b-816c-cc70c25c8dea" providerId="ADAL" clId="{08B7AE90-61AA-2F4A-84E9-990455E7C0CD}" dt="2025-01-07T18:52:47.969" v="233" actId="20577"/>
          <ac:spMkLst>
            <pc:docMk/>
            <pc:sldMk cId="100711650" sldId="271"/>
            <ac:spMk id="2" creationId="{85799D9E-C9FB-8249-9834-6856A2B7048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7" name="Date Placeholder 6"/>
          <p:cNvSpPr>
            <a:spLocks noGrp="1"/>
          </p:cNvSpPr>
          <p:nvPr>
            <p:ph type="dt" sz="half" idx="10"/>
          </p:nvPr>
        </p:nvSpPr>
        <p:spPr/>
        <p:txBody>
          <a:bodyPr/>
          <a:lstStyle/>
          <a:p>
            <a:fld id="{1160EA64-D806-43AC-9DF2-F8C432F32B4C}" type="datetimeFigureOut">
              <a:rPr lang="en-US" dirty="0"/>
              <a:t>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F070A7B3-6521-4DCA-87E5-044747A908C1}" type="datetimeFigureOut">
              <a:rPr lang="en-US" dirty="0"/>
              <a:t>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7"/>
          <p:cNvSpPr>
            <a:spLocks noGrp="1"/>
          </p:cNvSpPr>
          <p:nvPr>
            <p:ph type="dt" sz="half" idx="10"/>
          </p:nvPr>
        </p:nvSpPr>
        <p:spPr/>
        <p:txBody>
          <a:bodyPr/>
          <a:lstStyle/>
          <a:p>
            <a:fld id="{AB134690-1557-4C89-A502-4959FE7FAD70}" type="datetimeFigureOut">
              <a:rPr lang="en-US" dirty="0"/>
              <a:t>1/15/2025</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a:p>
        </p:txBody>
      </p:sp>
      <p:sp>
        <p:nvSpPr>
          <p:cNvPr id="10" name="Title 9"/>
          <p:cNvSpPr>
            <a:spLocks noGrp="1"/>
          </p:cNvSpPr>
          <p:nvPr>
            <p:ph type="title"/>
          </p:nvPr>
        </p:nvSpPr>
        <p:spPr/>
        <p:txBody>
          <a:bodyPr/>
          <a:lstStyle/>
          <a:p>
            <a:r>
              <a:rPr lang="en-GB"/>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1037C31-9E7A-4F99-8774-A0E530DE1A42}" type="datetimeFigureOut">
              <a:rPr lang="en-US" dirty="0"/>
              <a:t>1/15/2025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1/15/2025</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1/15/2025</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9F9C37B-1D36-470B-8223-D6C91242EC14}" type="datetimeFigureOut">
              <a:rPr lang="en-US" dirty="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7C6F52A-A82B-47A2-A83A-8C4C91F2D59F}" type="datetimeFigureOut">
              <a:rPr lang="en-US" dirty="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1/15/2025</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3.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9.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6.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6.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hyperlink" Target="http://www.imec-int.com" TargetMode="External" /><Relationship Id="rId1" Type="http://schemas.openxmlformats.org/officeDocument/2006/relationships/slideLayout" Target="../slideLayouts/slideLayout6.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4.xml.rels><?xml version="1.0" encoding="UTF-8" standalone="yes"?>
<Relationships xmlns="http://schemas.openxmlformats.org/package/2006/relationships"><Relationship Id="rId8" Type="http://schemas.openxmlformats.org/officeDocument/2006/relationships/hyperlink" Target="https://www.strath.ac.uk/whystrathclyde/news/2024/impactofcovid-19willaffectexamresultswellintothe2030s/" TargetMode="External" /><Relationship Id="rId3" Type="http://schemas.openxmlformats.org/officeDocument/2006/relationships/hyperlink" Target="https://www.bigissue.com/news/social-justice/uk-poverty-the-facts-figures-effects-solutions-cost-living-crisis/" TargetMode="External" /><Relationship Id="rId7" Type="http://schemas.openxmlformats.org/officeDocument/2006/relationships/hyperlink" Target="https://post.parliament.uk/artificial-intelligence-education-and-impacts-on-children-and-young-people/" TargetMode="External" /><Relationship Id="rId2" Type="http://schemas.openxmlformats.org/officeDocument/2006/relationships/hyperlink" Target="https://www.local.gov.uk/about/campaigns/re-thinking-local/re-thinking-local-children-and-young-people/re-thinking-local" TargetMode="External" /><Relationship Id="rId1" Type="http://schemas.openxmlformats.org/officeDocument/2006/relationships/slideLayout" Target="../slideLayouts/slideLayout9.xml" /><Relationship Id="rId6" Type="http://schemas.openxmlformats.org/officeDocument/2006/relationships/hyperlink" Target="https://trainingindustry.com/articles/content-development/6-ways-ai-is-transforming-ld-content-development-and-course-creation/" TargetMode="External" /><Relationship Id="rId5" Type="http://schemas.openxmlformats.org/officeDocument/2006/relationships/hyperlink" Target="https://www.britannica.com/biography/George-Floyd" TargetMode="External" /><Relationship Id="rId4" Type="http://schemas.openxmlformats.org/officeDocument/2006/relationships/hyperlink" Target="https://www.weforum.org/stories/2024/04/future-learning-ai-revolutionizing-education-4-0/" TargetMode="External" /><Relationship Id="rId9" Type="http://schemas.openxmlformats.org/officeDocument/2006/relationships/hyperlink" Target="https://www.youngminds.org.uk/about-us/reports-and-impact/coronavirus-impact-on-young-people-with-mental-health-need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905AD-BFB7-703B-D380-B9D335109D1E}"/>
              </a:ext>
            </a:extLst>
          </p:cNvPr>
          <p:cNvSpPr>
            <a:spLocks noGrp="1"/>
          </p:cNvSpPr>
          <p:nvPr>
            <p:ph type="ctrTitle"/>
          </p:nvPr>
        </p:nvSpPr>
        <p:spPr/>
        <p:txBody>
          <a:bodyPr/>
          <a:lstStyle/>
          <a:p>
            <a:r>
              <a:rPr lang="cy-GB"/>
              <a:t>The decade of 2014 - 2024</a:t>
            </a:r>
            <a:endParaRPr lang="en-US"/>
          </a:p>
        </p:txBody>
      </p:sp>
      <p:sp>
        <p:nvSpPr>
          <p:cNvPr id="3" name="Subtitle 2">
            <a:extLst>
              <a:ext uri="{FF2B5EF4-FFF2-40B4-BE49-F238E27FC236}">
                <a16:creationId xmlns:a16="http://schemas.microsoft.com/office/drawing/2014/main" id="{0B2724D4-FB25-86D0-87B3-0BD68B988C6E}"/>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36542721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807FF-32D9-D783-5724-DD13B9D4BB68}"/>
              </a:ext>
            </a:extLst>
          </p:cNvPr>
          <p:cNvSpPr>
            <a:spLocks noGrp="1"/>
          </p:cNvSpPr>
          <p:nvPr>
            <p:ph type="title"/>
          </p:nvPr>
        </p:nvSpPr>
        <p:spPr>
          <a:xfrm>
            <a:off x="2024687" y="2495460"/>
            <a:ext cx="8142626" cy="1188720"/>
          </a:xfrm>
        </p:spPr>
        <p:txBody>
          <a:bodyPr/>
          <a:lstStyle/>
          <a:p>
            <a:r>
              <a:rPr lang="cy-GB"/>
              <a:t>Introduction</a:t>
            </a:r>
            <a:endParaRPr lang="en-US"/>
          </a:p>
        </p:txBody>
      </p:sp>
      <p:sp>
        <p:nvSpPr>
          <p:cNvPr id="6" name="Content Placeholder 2">
            <a:extLst>
              <a:ext uri="{FF2B5EF4-FFF2-40B4-BE49-F238E27FC236}">
                <a16:creationId xmlns:a16="http://schemas.microsoft.com/office/drawing/2014/main" id="{561D4455-A110-4A4E-C21E-48F7B460902B}"/>
              </a:ext>
            </a:extLst>
          </p:cNvPr>
          <p:cNvSpPr txBox="1">
            <a:spLocks/>
          </p:cNvSpPr>
          <p:nvPr/>
        </p:nvSpPr>
        <p:spPr>
          <a:xfrm>
            <a:off x="301782" y="2631878"/>
            <a:ext cx="8262082" cy="3101983"/>
          </a:xfrm>
          <a:prstGeom prst="rect">
            <a:avLst/>
          </a:prstGeom>
        </p:spPr>
        <p:txBody>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en-US"/>
          </a:p>
        </p:txBody>
      </p:sp>
    </p:spTree>
    <p:extLst>
      <p:ext uri="{BB962C8B-B14F-4D97-AF65-F5344CB8AC3E}">
        <p14:creationId xmlns:p14="http://schemas.microsoft.com/office/powerpoint/2010/main" val="779346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720CDE-6011-8D41-9F5B-E5B05370D993}"/>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sz="2400"/>
              <a:t>Does anyone remember this man?</a:t>
            </a:r>
          </a:p>
        </p:txBody>
      </p:sp>
      <p:pic>
        <p:nvPicPr>
          <p:cNvPr id="6" name="Picture Placeholder 5">
            <a:extLst>
              <a:ext uri="{FF2B5EF4-FFF2-40B4-BE49-F238E27FC236}">
                <a16:creationId xmlns:a16="http://schemas.microsoft.com/office/drawing/2014/main" id="{38B0DCC6-EF10-6BE2-71CA-6EDA31DEA87E}"/>
              </a:ext>
            </a:extLst>
          </p:cNvPr>
          <p:cNvPicPr>
            <a:picLocks noGrp="1" noChangeAspect="1"/>
          </p:cNvPicPr>
          <p:nvPr>
            <p:ph type="pic" idx="1"/>
          </p:nvPr>
        </p:nvPicPr>
        <p:blipFill>
          <a:blip r:embed="rId2"/>
          <a:srcRect l="12771" r="12771"/>
          <a:stretch/>
        </p:blipFill>
        <p:spPr>
          <a:xfrm>
            <a:off x="6025595" y="441169"/>
            <a:ext cx="4956646" cy="5575213"/>
          </a:xfrm>
          <a:prstGeom prst="roundRect">
            <a:avLst>
              <a:gd name="adj" fmla="val 16667"/>
            </a:avLst>
          </a:prstGeom>
          <a:ln>
            <a:noFill/>
          </a:ln>
          <a:effectLst>
            <a:outerShdw blurRad="50800" dist="76200" dir="13500000" algn="br" rotWithShape="0">
              <a:prstClr val="black">
                <a:alpha val="40000"/>
              </a:prstClr>
            </a:outerShdw>
          </a:effectLst>
          <a:scene3d>
            <a:camera prst="orthographicFront"/>
            <a:lightRig rig="contrasting" dir="t">
              <a:rot lat="0" lon="0" rev="4200000"/>
            </a:lightRig>
          </a:scene3d>
          <a:sp3d prstMaterial="plastic">
            <a:bevelT w="381000" h="114300" prst="relaxedInset"/>
            <a:contourClr>
              <a:srgbClr val="969696"/>
            </a:contourClr>
          </a:sp3d>
        </p:spPr>
      </p:pic>
      <p:cxnSp>
        <p:nvCxnSpPr>
          <p:cNvPr id="7" name="Straight Arrow Connector 6">
            <a:extLst>
              <a:ext uri="{FF2B5EF4-FFF2-40B4-BE49-F238E27FC236}">
                <a16:creationId xmlns:a16="http://schemas.microsoft.com/office/drawing/2014/main" id="{587A43FE-A855-2473-7C8C-8933B8B44645}"/>
              </a:ext>
            </a:extLst>
          </p:cNvPr>
          <p:cNvCxnSpPr>
            <a:cxnSpLocks/>
          </p:cNvCxnSpPr>
          <p:nvPr/>
        </p:nvCxnSpPr>
        <p:spPr>
          <a:xfrm>
            <a:off x="3849622" y="4032664"/>
            <a:ext cx="653861" cy="45267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6" name="Straight Arrow Connector 15">
            <a:extLst>
              <a:ext uri="{FF2B5EF4-FFF2-40B4-BE49-F238E27FC236}">
                <a16:creationId xmlns:a16="http://schemas.microsoft.com/office/drawing/2014/main" id="{89D70CBB-78B5-4263-8C5E-9275D7B4C368}"/>
              </a:ext>
            </a:extLst>
          </p:cNvPr>
          <p:cNvCxnSpPr>
            <a:cxnSpLocks/>
          </p:cNvCxnSpPr>
          <p:nvPr/>
        </p:nvCxnSpPr>
        <p:spPr>
          <a:xfrm flipV="1">
            <a:off x="3832520" y="1952199"/>
            <a:ext cx="670963" cy="46346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3" name="TextBox 2">
            <a:extLst>
              <a:ext uri="{FF2B5EF4-FFF2-40B4-BE49-F238E27FC236}">
                <a16:creationId xmlns:a16="http://schemas.microsoft.com/office/drawing/2014/main" id="{B98AED0B-75D9-844C-975B-817DB457ECC2}"/>
              </a:ext>
            </a:extLst>
          </p:cNvPr>
          <p:cNvSpPr txBox="1"/>
          <p:nvPr/>
        </p:nvSpPr>
        <p:spPr>
          <a:xfrm>
            <a:off x="8872537" y="6173962"/>
            <a:ext cx="1828800" cy="369332"/>
          </a:xfrm>
          <a:prstGeom prst="rect">
            <a:avLst/>
          </a:prstGeom>
          <a:noFill/>
        </p:spPr>
        <p:txBody>
          <a:bodyPr wrap="square" rtlCol="0">
            <a:spAutoFit/>
          </a:bodyPr>
          <a:lstStyle/>
          <a:p>
            <a:pPr algn="l"/>
            <a:r>
              <a:rPr lang="en-US"/>
              <a:t>Davis,C. (2021)</a:t>
            </a:r>
          </a:p>
        </p:txBody>
      </p:sp>
    </p:spTree>
    <p:extLst>
      <p:ext uri="{BB962C8B-B14F-4D97-AF65-F5344CB8AC3E}">
        <p14:creationId xmlns:p14="http://schemas.microsoft.com/office/powerpoint/2010/main" val="1939030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8EF54-78D4-FB92-7BE2-73034A3EDECF}"/>
              </a:ext>
            </a:extLst>
          </p:cNvPr>
          <p:cNvSpPr>
            <a:spLocks noGrp="1"/>
          </p:cNvSpPr>
          <p:nvPr>
            <p:ph type="title"/>
          </p:nvPr>
        </p:nvSpPr>
        <p:spPr>
          <a:xfrm>
            <a:off x="116688" y="136607"/>
            <a:ext cx="7729728" cy="1188720"/>
          </a:xfrm>
        </p:spPr>
        <p:txBody>
          <a:bodyPr/>
          <a:lstStyle/>
          <a:p>
            <a:r>
              <a:rPr lang="cy-GB"/>
              <a:t>George Floyd</a:t>
            </a:r>
            <a:endParaRPr lang="en-US"/>
          </a:p>
        </p:txBody>
      </p:sp>
      <p:sp>
        <p:nvSpPr>
          <p:cNvPr id="7" name="Rectangle: Rounded Corners 6">
            <a:extLst>
              <a:ext uri="{FF2B5EF4-FFF2-40B4-BE49-F238E27FC236}">
                <a16:creationId xmlns:a16="http://schemas.microsoft.com/office/drawing/2014/main" id="{9346C786-7F07-D964-C6D8-65FAD3439A8D}"/>
              </a:ext>
            </a:extLst>
          </p:cNvPr>
          <p:cNvSpPr/>
          <p:nvPr/>
        </p:nvSpPr>
        <p:spPr>
          <a:xfrm>
            <a:off x="116687" y="1526444"/>
            <a:ext cx="5364672" cy="3608652"/>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9" name="Content Placeholder 2">
            <a:extLst>
              <a:ext uri="{FF2B5EF4-FFF2-40B4-BE49-F238E27FC236}">
                <a16:creationId xmlns:a16="http://schemas.microsoft.com/office/drawing/2014/main" id="{BE6F422C-91C8-F3E5-B895-29463A466E30}"/>
              </a:ext>
            </a:extLst>
          </p:cNvPr>
          <p:cNvSpPr txBox="1">
            <a:spLocks/>
          </p:cNvSpPr>
          <p:nvPr/>
        </p:nvSpPr>
        <p:spPr>
          <a:xfrm>
            <a:off x="250729" y="2044645"/>
            <a:ext cx="5096589" cy="2954956"/>
          </a:xfrm>
          <a:prstGeom prst="rect">
            <a:avLst/>
          </a:prstGeom>
        </p:spPr>
        <p:txBody>
          <a:bodyPr anchor="ct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200">
                <a:latin typeface="Calibri" panose="020F0502020204030204" pitchFamily="34" charset="0"/>
                <a:ea typeface="Times New Roman" panose="02020603050405020304" pitchFamily="18" charset="0"/>
                <a:cs typeface="Times New Roman" panose="02020603050405020304" pitchFamily="18" charset="0"/>
              </a:rPr>
              <a:t>On the 25</a:t>
            </a:r>
            <a:r>
              <a:rPr lang="en-US" sz="2200" baseline="30000">
                <a:latin typeface="Calibri" panose="020F0502020204030204" pitchFamily="34" charset="0"/>
                <a:ea typeface="Times New Roman" panose="02020603050405020304" pitchFamily="18" charset="0"/>
                <a:cs typeface="Times New Roman" panose="02020603050405020304" pitchFamily="18" charset="0"/>
              </a:rPr>
              <a:t>th</a:t>
            </a:r>
            <a:r>
              <a:rPr lang="en-US" sz="2200">
                <a:latin typeface="Calibri" panose="020F0502020204030204" pitchFamily="34" charset="0"/>
                <a:ea typeface="Times New Roman" panose="02020603050405020304" pitchFamily="18" charset="0"/>
                <a:cs typeface="Times New Roman" panose="02020603050405020304" pitchFamily="18" charset="0"/>
              </a:rPr>
              <a:t> of May 2020 a tragic and appalling incident happened in Minnesota. George Floyd a black man that was recorded on camera being assaulted by a police officer kneeling on his neck which led to his death.</a:t>
            </a:r>
          </a:p>
          <a:p>
            <a:pPr marL="0" indent="0">
              <a:buFont typeface="Arial" panose="020B0604020202020204" pitchFamily="34" charset="0"/>
              <a:buNone/>
            </a:pPr>
            <a:endParaRPr lang="en-US" sz="2200">
              <a:latin typeface="Calibri" panose="020F0502020204030204" pitchFamily="34" charset="0"/>
              <a:ea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US" sz="2200">
              <a:latin typeface="Calibri" panose="020F0502020204030204" pitchFamily="34" charset="0"/>
              <a:ea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US" sz="1800">
              <a:latin typeface="Calibri" panose="020F0502020204030204" pitchFamily="34" charset="0"/>
              <a:ea typeface="Times New Roman" panose="02020603050405020304" pitchFamily="18" charset="0"/>
              <a:cs typeface="Times New Roman" panose="02020603050405020304" pitchFamily="18" charset="0"/>
            </a:endParaRPr>
          </a:p>
          <a:p>
            <a:pPr marL="0" indent="0">
              <a:buFont typeface="Arial" panose="020B0604020202020204" pitchFamily="34" charset="0"/>
              <a:buNone/>
            </a:pPr>
            <a:r>
              <a:rPr lang="cy-GB" sz="2000"/>
              <a:t>                                         (Olorunnipa, T. 2023).</a:t>
            </a:r>
            <a:endParaRPr lang="en-US" sz="2000"/>
          </a:p>
        </p:txBody>
      </p:sp>
      <p:sp>
        <p:nvSpPr>
          <p:cNvPr id="16" name="Rectangle: Rounded Corners 15">
            <a:extLst>
              <a:ext uri="{FF2B5EF4-FFF2-40B4-BE49-F238E27FC236}">
                <a16:creationId xmlns:a16="http://schemas.microsoft.com/office/drawing/2014/main" id="{BACD2F63-F1EE-8327-B1B8-F4D1E48B4417}"/>
              </a:ext>
            </a:extLst>
          </p:cNvPr>
          <p:cNvSpPr/>
          <p:nvPr/>
        </p:nvSpPr>
        <p:spPr>
          <a:xfrm>
            <a:off x="7524865" y="2933141"/>
            <a:ext cx="4416406" cy="2066460"/>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sz="1800">
                <a:latin typeface="Calibri" panose="020F0502020204030204" pitchFamily="34" charset="0"/>
                <a:ea typeface="Times New Roman" panose="02020603050405020304" pitchFamily="18" charset="0"/>
                <a:cs typeface="Times New Roman" panose="02020603050405020304" pitchFamily="18" charset="0"/>
              </a:rPr>
              <a:t>The officer was kneeling on his neck for over 10 minutes which led to “possibly the largest movement in U.S history and a nationwide reckoning on race and policing.”</a:t>
            </a:r>
            <a:endParaRPr lang="en-US"/>
          </a:p>
        </p:txBody>
      </p:sp>
      <p:cxnSp>
        <p:nvCxnSpPr>
          <p:cNvPr id="24" name="Straight Arrow Connector 23">
            <a:extLst>
              <a:ext uri="{FF2B5EF4-FFF2-40B4-BE49-F238E27FC236}">
                <a16:creationId xmlns:a16="http://schemas.microsoft.com/office/drawing/2014/main" id="{6D0CA079-F587-69D5-45E5-20050C7733E2}"/>
              </a:ext>
            </a:extLst>
          </p:cNvPr>
          <p:cNvCxnSpPr>
            <a:cxnSpLocks/>
          </p:cNvCxnSpPr>
          <p:nvPr/>
        </p:nvCxnSpPr>
        <p:spPr>
          <a:xfrm>
            <a:off x="6177243" y="3035355"/>
            <a:ext cx="1111816" cy="51058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2" name="Straight Arrow Connector 31">
            <a:extLst>
              <a:ext uri="{FF2B5EF4-FFF2-40B4-BE49-F238E27FC236}">
                <a16:creationId xmlns:a16="http://schemas.microsoft.com/office/drawing/2014/main" id="{FDB0DDA8-697A-57B7-6211-CD604C546636}"/>
              </a:ext>
            </a:extLst>
          </p:cNvPr>
          <p:cNvCxnSpPr>
            <a:cxnSpLocks/>
          </p:cNvCxnSpPr>
          <p:nvPr/>
        </p:nvCxnSpPr>
        <p:spPr>
          <a:xfrm>
            <a:off x="5841066" y="3659108"/>
            <a:ext cx="1221537" cy="47586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436576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02BA9-2A00-2944-4DB2-3D3D1633CAA7}"/>
              </a:ext>
            </a:extLst>
          </p:cNvPr>
          <p:cNvSpPr>
            <a:spLocks noGrp="1"/>
          </p:cNvSpPr>
          <p:nvPr>
            <p:ph type="title"/>
          </p:nvPr>
        </p:nvSpPr>
        <p:spPr>
          <a:xfrm>
            <a:off x="231828" y="238910"/>
            <a:ext cx="9750927" cy="1499551"/>
          </a:xfrm>
        </p:spPr>
        <p:txBody>
          <a:bodyPr/>
          <a:lstStyle/>
          <a:p>
            <a:r>
              <a:rPr lang="cy-GB"/>
              <a:t>George floyd – how it affected young people </a:t>
            </a:r>
            <a:endParaRPr lang="en-US"/>
          </a:p>
        </p:txBody>
      </p:sp>
      <p:sp>
        <p:nvSpPr>
          <p:cNvPr id="5" name="Rectangle: Rounded Corners 4">
            <a:extLst>
              <a:ext uri="{FF2B5EF4-FFF2-40B4-BE49-F238E27FC236}">
                <a16:creationId xmlns:a16="http://schemas.microsoft.com/office/drawing/2014/main" id="{F2A52C88-7E50-6313-1CA6-A56CB4DFF370}"/>
              </a:ext>
            </a:extLst>
          </p:cNvPr>
          <p:cNvSpPr/>
          <p:nvPr/>
        </p:nvSpPr>
        <p:spPr>
          <a:xfrm>
            <a:off x="90483" y="2590297"/>
            <a:ext cx="3465437" cy="3465437"/>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sz="1800">
                <a:effectLst/>
                <a:latin typeface="Calibri" panose="020F0502020204030204" pitchFamily="34" charset="0"/>
                <a:ea typeface="Times New Roman" panose="02020603050405020304" pitchFamily="18" charset="0"/>
                <a:cs typeface="Times New Roman" panose="02020603050405020304" pitchFamily="18" charset="0"/>
              </a:rPr>
              <a:t>Hathaway, B. (2021) created a survey which asked how many young people took part in the BLM protests.</a:t>
            </a:r>
            <a:endParaRPr lang="cy-GB" sz="18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8" name="Rectangle: Rounded Corners 7">
            <a:extLst>
              <a:ext uri="{FF2B5EF4-FFF2-40B4-BE49-F238E27FC236}">
                <a16:creationId xmlns:a16="http://schemas.microsoft.com/office/drawing/2014/main" id="{74A0262C-6868-1598-82EF-5713EACE61D1}"/>
              </a:ext>
            </a:extLst>
          </p:cNvPr>
          <p:cNvSpPr/>
          <p:nvPr/>
        </p:nvSpPr>
        <p:spPr>
          <a:xfrm>
            <a:off x="7751607" y="4640172"/>
            <a:ext cx="4158559" cy="1978918"/>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800">
                <a:effectLst/>
                <a:latin typeface="Calibri" panose="020F0502020204030204" pitchFamily="34" charset="0"/>
                <a:ea typeface="Times New Roman" panose="02020603050405020304" pitchFamily="18" charset="0"/>
                <a:cs typeface="Times New Roman" panose="02020603050405020304" pitchFamily="18" charset="0"/>
              </a:rPr>
              <a:t>On the other hand, more black responders reported that they felt more negative emotions such as fear and anger during this time. </a:t>
            </a:r>
            <a:endParaRPr lang="en-US"/>
          </a:p>
        </p:txBody>
      </p:sp>
      <p:sp>
        <p:nvSpPr>
          <p:cNvPr id="3" name="Oval 2">
            <a:extLst>
              <a:ext uri="{FF2B5EF4-FFF2-40B4-BE49-F238E27FC236}">
                <a16:creationId xmlns:a16="http://schemas.microsoft.com/office/drawing/2014/main" id="{04496326-D474-067E-2B0E-D8AC70B08677}"/>
              </a:ext>
            </a:extLst>
          </p:cNvPr>
          <p:cNvSpPr/>
          <p:nvPr/>
        </p:nvSpPr>
        <p:spPr>
          <a:xfrm>
            <a:off x="3266928" y="1793582"/>
            <a:ext cx="3720975" cy="3325958"/>
          </a:xfrm>
          <a:prstGeom prst="ellipse">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sz="1800">
                <a:effectLst/>
                <a:latin typeface="Calibri" panose="020F0502020204030204" pitchFamily="34" charset="0"/>
                <a:ea typeface="Times New Roman" panose="02020603050405020304" pitchFamily="18" charset="0"/>
                <a:cs typeface="Times New Roman" panose="02020603050405020304" pitchFamily="18" charset="0"/>
              </a:rPr>
              <a:t>Results came back that 70% young people from the ages of 11 to 15 supported through many different ways such as, social media, television and even attending the marches which led to feelings of hope and inspiration.</a:t>
            </a:r>
            <a:endParaRPr lang="en-US"/>
          </a:p>
        </p:txBody>
      </p:sp>
    </p:spTree>
    <p:extLst>
      <p:ext uri="{BB962C8B-B14F-4D97-AF65-F5344CB8AC3E}">
        <p14:creationId xmlns:p14="http://schemas.microsoft.com/office/powerpoint/2010/main" val="2755906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73892"/>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7E81C-04D3-358D-C499-9704D3572AD6}"/>
              </a:ext>
            </a:extLst>
          </p:cNvPr>
          <p:cNvSpPr>
            <a:spLocks noGrp="1"/>
          </p:cNvSpPr>
          <p:nvPr>
            <p:ph type="title"/>
          </p:nvPr>
        </p:nvSpPr>
        <p:spPr>
          <a:xfrm>
            <a:off x="508463" y="310831"/>
            <a:ext cx="7729728" cy="1188720"/>
          </a:xfrm>
        </p:spPr>
        <p:txBody>
          <a:bodyPr/>
          <a:lstStyle/>
          <a:p>
            <a:r>
              <a:rPr lang="cy-GB"/>
              <a:t>Covid- 19</a:t>
            </a:r>
            <a:endParaRPr lang="en-US"/>
          </a:p>
        </p:txBody>
      </p:sp>
      <p:sp>
        <p:nvSpPr>
          <p:cNvPr id="7" name="Rectangle: Rounded Corners 6">
            <a:extLst>
              <a:ext uri="{FF2B5EF4-FFF2-40B4-BE49-F238E27FC236}">
                <a16:creationId xmlns:a16="http://schemas.microsoft.com/office/drawing/2014/main" id="{46428726-C0AA-788C-2FBD-A9E085DAFACF}"/>
              </a:ext>
            </a:extLst>
          </p:cNvPr>
          <p:cNvSpPr/>
          <p:nvPr/>
        </p:nvSpPr>
        <p:spPr>
          <a:xfrm>
            <a:off x="247604" y="1928208"/>
            <a:ext cx="7510713" cy="4015563"/>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r>
              <a:rPr lang="en-US" sz="2400">
                <a:effectLst/>
                <a:latin typeface="Calibri" panose="020F0502020204030204" pitchFamily="34" charset="0"/>
                <a:ea typeface="Times New Roman" panose="02020603050405020304" pitchFamily="18" charset="0"/>
                <a:cs typeface="Times New Roman" panose="02020603050405020304" pitchFamily="18" charset="0"/>
              </a:rPr>
              <a:t>On December 12</a:t>
            </a:r>
            <a:r>
              <a:rPr lang="en-US" sz="2400" baseline="30000">
                <a:effectLst/>
                <a:latin typeface="Calibri" panose="020F0502020204030204" pitchFamily="34" charset="0"/>
                <a:ea typeface="Times New Roman" panose="02020603050405020304" pitchFamily="18" charset="0"/>
                <a:cs typeface="Times New Roman" panose="02020603050405020304" pitchFamily="18" charset="0"/>
              </a:rPr>
              <a:t>th</a:t>
            </a:r>
            <a:r>
              <a:rPr lang="en-US" sz="2400">
                <a:effectLst/>
                <a:latin typeface="Calibri" panose="020F0502020204030204" pitchFamily="34" charset="0"/>
                <a:ea typeface="Times New Roman" panose="02020603050405020304" pitchFamily="18" charset="0"/>
                <a:cs typeface="Times New Roman" panose="02020603050405020304" pitchFamily="18" charset="0"/>
              </a:rPr>
              <a:t>, 2019 Covid-19 </a:t>
            </a:r>
            <a:r>
              <a:rPr lang="en-US" sz="2400">
                <a:latin typeface="Calibri" panose="020F0502020204030204" pitchFamily="34" charset="0"/>
                <a:ea typeface="Times New Roman" panose="02020603050405020304" pitchFamily="18" charset="0"/>
                <a:cs typeface="Times New Roman" panose="02020603050405020304" pitchFamily="18" charset="0"/>
              </a:rPr>
              <a:t>hit</a:t>
            </a:r>
            <a:r>
              <a:rPr lang="en-US" sz="2400">
                <a:effectLst/>
                <a:latin typeface="Calibri" panose="020F0502020204030204" pitchFamily="34" charset="0"/>
                <a:ea typeface="Times New Roman" panose="02020603050405020304" pitchFamily="18" charset="0"/>
                <a:cs typeface="Times New Roman" panose="02020603050405020304" pitchFamily="18" charset="0"/>
              </a:rPr>
              <a:t> the city of Wuhan and infested the population with unusual pneumonia-like symptoms. (Centers for Disease control and prevention, 2023). GOV.UK (2022) states that after over a month of the UK not having any cases of the virus, the first documented case was on the 31</a:t>
            </a:r>
            <a:r>
              <a:rPr lang="en-US" sz="2400" baseline="30000">
                <a:effectLst/>
                <a:latin typeface="Calibri" panose="020F0502020204030204" pitchFamily="34" charset="0"/>
                <a:ea typeface="Times New Roman" panose="02020603050405020304" pitchFamily="18" charset="0"/>
                <a:cs typeface="Times New Roman" panose="02020603050405020304" pitchFamily="18" charset="0"/>
              </a:rPr>
              <a:t>st</a:t>
            </a:r>
            <a:r>
              <a:rPr lang="en-US" sz="2400">
                <a:effectLst/>
                <a:latin typeface="Calibri" panose="020F0502020204030204" pitchFamily="34" charset="0"/>
                <a:ea typeface="Times New Roman" panose="02020603050405020304" pitchFamily="18" charset="0"/>
                <a:cs typeface="Times New Roman" panose="02020603050405020304" pitchFamily="18" charset="0"/>
              </a:rPr>
              <a:t> of January 2020. This then led the nation to have 3 major lockdowns in the next year leaving many people in distress and boredom. (Baker, C. Brown, J. Barber, S. et al, 2021).</a:t>
            </a:r>
            <a:r>
              <a:rPr lang="en-US" sz="2400" b="1">
                <a:effectLst/>
                <a:latin typeface="Calibri" panose="020F0502020204030204" pitchFamily="34" charset="0"/>
                <a:ea typeface="Times New Roman" panose="02020603050405020304" pitchFamily="18" charset="0"/>
                <a:cs typeface="Times New Roman" panose="02020603050405020304" pitchFamily="18" charset="0"/>
              </a:rPr>
              <a:t> </a:t>
            </a:r>
          </a:p>
          <a:p>
            <a:endParaRPr lang="en-US" sz="2400" b="1"/>
          </a:p>
        </p:txBody>
      </p:sp>
      <p:pic>
        <p:nvPicPr>
          <p:cNvPr id="9" name="Picture 8">
            <a:extLst>
              <a:ext uri="{FF2B5EF4-FFF2-40B4-BE49-F238E27FC236}">
                <a16:creationId xmlns:a16="http://schemas.microsoft.com/office/drawing/2014/main" id="{0447082B-1886-4450-7BA2-7231C90D1DDB}"/>
              </a:ext>
            </a:extLst>
          </p:cNvPr>
          <p:cNvPicPr>
            <a:picLocks noChangeAspect="1"/>
          </p:cNvPicPr>
          <p:nvPr/>
        </p:nvPicPr>
        <p:blipFill>
          <a:blip r:embed="rId2"/>
          <a:stretch>
            <a:fillRect/>
          </a:stretch>
        </p:blipFill>
        <p:spPr>
          <a:xfrm>
            <a:off x="7429880" y="914230"/>
            <a:ext cx="4078114" cy="268027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10" name="TextBox 9">
            <a:extLst>
              <a:ext uri="{FF2B5EF4-FFF2-40B4-BE49-F238E27FC236}">
                <a16:creationId xmlns:a16="http://schemas.microsoft.com/office/drawing/2014/main" id="{A19AEA79-2080-674A-A1E1-7B1480E401C1}"/>
              </a:ext>
            </a:extLst>
          </p:cNvPr>
          <p:cNvSpPr txBox="1"/>
          <p:nvPr/>
        </p:nvSpPr>
        <p:spPr>
          <a:xfrm>
            <a:off x="10473913" y="3594500"/>
            <a:ext cx="1718087" cy="523220"/>
          </a:xfrm>
          <a:prstGeom prst="rect">
            <a:avLst/>
          </a:prstGeom>
          <a:noFill/>
        </p:spPr>
        <p:txBody>
          <a:bodyPr wrap="square" rtlCol="0">
            <a:spAutoFit/>
          </a:bodyPr>
          <a:lstStyle/>
          <a:p>
            <a:pPr algn="l"/>
            <a:r>
              <a:rPr lang="en-US" sz="1400"/>
              <a:t>Augusto, D. and Hollenbach, J. (2023)</a:t>
            </a:r>
          </a:p>
        </p:txBody>
      </p:sp>
    </p:spTree>
    <p:extLst>
      <p:ext uri="{BB962C8B-B14F-4D97-AF65-F5344CB8AC3E}">
        <p14:creationId xmlns:p14="http://schemas.microsoft.com/office/powerpoint/2010/main" val="446081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4064E-E96B-5106-AB83-52BEA5C19D07}"/>
              </a:ext>
            </a:extLst>
          </p:cNvPr>
          <p:cNvSpPr>
            <a:spLocks noGrp="1"/>
          </p:cNvSpPr>
          <p:nvPr>
            <p:ph type="title"/>
          </p:nvPr>
        </p:nvSpPr>
        <p:spPr>
          <a:xfrm>
            <a:off x="607083" y="474298"/>
            <a:ext cx="7729728" cy="1188720"/>
          </a:xfrm>
        </p:spPr>
        <p:txBody>
          <a:bodyPr>
            <a:normAutofit fontScale="90000"/>
          </a:bodyPr>
          <a:lstStyle/>
          <a:p>
            <a:r>
              <a:rPr lang="cy-GB" b="1"/>
              <a:t>Covid-19</a:t>
            </a:r>
            <a:r>
              <a:rPr lang="cy-GB"/>
              <a:t> </a:t>
            </a:r>
            <a:br>
              <a:rPr lang="cy-GB"/>
            </a:br>
            <a:r>
              <a:rPr lang="cy-GB"/>
              <a:t>How it has affected young peoples mental health</a:t>
            </a:r>
            <a:endParaRPr lang="en-US"/>
          </a:p>
        </p:txBody>
      </p:sp>
      <p:sp>
        <p:nvSpPr>
          <p:cNvPr id="3" name="Rectangle: Rounded Corners 2">
            <a:extLst>
              <a:ext uri="{FF2B5EF4-FFF2-40B4-BE49-F238E27FC236}">
                <a16:creationId xmlns:a16="http://schemas.microsoft.com/office/drawing/2014/main" id="{F37E4BF1-08C3-53A8-806E-75BC2EB58A74}"/>
              </a:ext>
            </a:extLst>
          </p:cNvPr>
          <p:cNvSpPr/>
          <p:nvPr/>
        </p:nvSpPr>
        <p:spPr>
          <a:xfrm>
            <a:off x="418469" y="1936435"/>
            <a:ext cx="8308066" cy="4149503"/>
          </a:xfrm>
          <a:prstGeom prst="roundRect">
            <a:avLst>
              <a:gd name="adj" fmla="val 0"/>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cy-GB">
              <a:latin typeface="Calibri" panose="020F0502020204030204" pitchFamily="34" charset="0"/>
              <a:ea typeface="Times New Roman" panose="02020603050405020304" pitchFamily="18" charset="0"/>
              <a:cs typeface="Times New Roman" panose="02020603050405020304" pitchFamily="18" charset="0"/>
            </a:endParaRPr>
          </a:p>
          <a:p>
            <a:pPr algn="ctr"/>
            <a:r>
              <a:rPr lang="en-US" sz="1800">
                <a:effectLst/>
                <a:latin typeface="Calibri" panose="020F0502020204030204" pitchFamily="34" charset="0"/>
                <a:ea typeface="Times New Roman" panose="02020603050405020304" pitchFamily="18" charset="0"/>
                <a:cs typeface="Times New Roman" panose="02020603050405020304" pitchFamily="18" charset="0"/>
              </a:rPr>
              <a:t> Young Minds (2021) created a survey in summer 2020 for young people to answer. Results came back </a:t>
            </a:r>
            <a:r>
              <a:rPr lang="cy-GB" sz="1800">
                <a:effectLst/>
                <a:latin typeface="Calibri" panose="020F0502020204030204" pitchFamily="34" charset="0"/>
                <a:ea typeface="Times New Roman" panose="02020603050405020304" pitchFamily="18" charset="0"/>
                <a:cs typeface="Times New Roman" panose="02020603050405020304" pitchFamily="18" charset="0"/>
              </a:rPr>
              <a:t>and said :</a:t>
            </a:r>
          </a:p>
          <a:p>
            <a:pPr algn="ctr"/>
            <a:endParaRPr lang="cy-GB">
              <a:latin typeface="Calibri" panose="020F0502020204030204" pitchFamily="34" charset="0"/>
              <a:ea typeface="Times New Roman" panose="02020603050405020304" pitchFamily="18" charset="0"/>
              <a:cs typeface="Times New Roman" panose="02020603050405020304" pitchFamily="18" charset="0"/>
            </a:endParaRPr>
          </a:p>
          <a:p>
            <a:pPr algn="ctr"/>
            <a:r>
              <a:rPr lang="en-US" sz="1800" b="1">
                <a:effectLst/>
                <a:latin typeface="Calibri" panose="020F0502020204030204" pitchFamily="34" charset="0"/>
                <a:ea typeface="Times New Roman" panose="02020603050405020304" pitchFamily="18" charset="0"/>
                <a:cs typeface="Times New Roman" panose="02020603050405020304" pitchFamily="18" charset="0"/>
              </a:rPr>
              <a:t>80%</a:t>
            </a:r>
            <a:r>
              <a:rPr lang="en-US" sz="1800">
                <a:effectLst/>
                <a:latin typeface="Calibri" panose="020F0502020204030204" pitchFamily="34" charset="0"/>
                <a:ea typeface="Times New Roman" panose="02020603050405020304" pitchFamily="18" charset="0"/>
                <a:cs typeface="Times New Roman" panose="02020603050405020304" pitchFamily="18" charset="0"/>
              </a:rPr>
              <a:t> of young people believe that the pandemic had made their mental health worse</a:t>
            </a:r>
          </a:p>
          <a:p>
            <a:pPr algn="ctr"/>
            <a:r>
              <a:rPr lang="en-US" sz="1800">
                <a:effectLst/>
                <a:latin typeface="Calibri" panose="020F0502020204030204" pitchFamily="34" charset="0"/>
                <a:ea typeface="Times New Roman" panose="02020603050405020304" pitchFamily="18" charset="0"/>
                <a:cs typeface="Times New Roman" panose="02020603050405020304" pitchFamily="18" charset="0"/>
              </a:rPr>
              <a:t> </a:t>
            </a:r>
            <a:endParaRPr lang="cy-GB" sz="1800">
              <a:effectLst/>
              <a:latin typeface="Calibri" panose="020F0502020204030204" pitchFamily="34" charset="0"/>
              <a:ea typeface="Times New Roman" panose="02020603050405020304" pitchFamily="18" charset="0"/>
              <a:cs typeface="Times New Roman" panose="02020603050405020304" pitchFamily="18" charset="0"/>
            </a:endParaRPr>
          </a:p>
          <a:p>
            <a:pPr algn="ctr"/>
            <a:r>
              <a:rPr lang="en-US" sz="1800" b="1">
                <a:effectLst/>
                <a:latin typeface="Calibri" panose="020F0502020204030204" pitchFamily="34" charset="0"/>
                <a:ea typeface="Times New Roman" panose="02020603050405020304" pitchFamily="18" charset="0"/>
                <a:cs typeface="Times New Roman" panose="02020603050405020304" pitchFamily="18" charset="0"/>
              </a:rPr>
              <a:t> 87% </a:t>
            </a:r>
            <a:r>
              <a:rPr lang="en-US" sz="1800">
                <a:effectLst/>
                <a:latin typeface="Calibri" panose="020F0502020204030204" pitchFamily="34" charset="0"/>
                <a:ea typeface="Times New Roman" panose="02020603050405020304" pitchFamily="18" charset="0"/>
                <a:cs typeface="Times New Roman" panose="02020603050405020304" pitchFamily="18" charset="0"/>
              </a:rPr>
              <a:t>said that they have felt isolated and lonely during this time </a:t>
            </a:r>
          </a:p>
          <a:p>
            <a:pPr algn="ctr"/>
            <a:endParaRPr lang="cy-GB" sz="1800">
              <a:effectLst/>
              <a:latin typeface="Calibri" panose="020F0502020204030204" pitchFamily="34" charset="0"/>
              <a:ea typeface="Times New Roman" panose="02020603050405020304" pitchFamily="18" charset="0"/>
              <a:cs typeface="Times New Roman" panose="02020603050405020304" pitchFamily="18" charset="0"/>
            </a:endParaRPr>
          </a:p>
          <a:p>
            <a:pPr algn="ctr"/>
            <a:r>
              <a:rPr lang="en-US" sz="1800">
                <a:effectLst/>
                <a:latin typeface="Calibri" panose="020F0502020204030204" pitchFamily="34" charset="0"/>
                <a:ea typeface="Times New Roman" panose="02020603050405020304" pitchFamily="18" charset="0"/>
                <a:cs typeface="Times New Roman" panose="02020603050405020304" pitchFamily="18" charset="0"/>
              </a:rPr>
              <a:t>even though</a:t>
            </a:r>
          </a:p>
          <a:p>
            <a:pPr algn="ctr"/>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p>
            <a:pPr algn="ctr"/>
            <a:r>
              <a:rPr lang="en-US" sz="1800">
                <a:effectLst/>
                <a:latin typeface="Calibri" panose="020F0502020204030204" pitchFamily="34" charset="0"/>
                <a:ea typeface="Times New Roman" panose="02020603050405020304" pitchFamily="18" charset="0"/>
                <a:cs typeface="Times New Roman" panose="02020603050405020304" pitchFamily="18" charset="0"/>
              </a:rPr>
              <a:t> </a:t>
            </a:r>
            <a:r>
              <a:rPr lang="en-US" sz="1800" b="1">
                <a:effectLst/>
                <a:latin typeface="Calibri" panose="020F0502020204030204" pitchFamily="34" charset="0"/>
                <a:ea typeface="Times New Roman" panose="02020603050405020304" pitchFamily="18" charset="0"/>
                <a:cs typeface="Times New Roman" panose="02020603050405020304" pitchFamily="18" charset="0"/>
              </a:rPr>
              <a:t>70% </a:t>
            </a:r>
            <a:r>
              <a:rPr lang="en-US" sz="1800">
                <a:effectLst/>
                <a:latin typeface="Calibri" panose="020F0502020204030204" pitchFamily="34" charset="0"/>
                <a:ea typeface="Times New Roman" panose="02020603050405020304" pitchFamily="18" charset="0"/>
                <a:cs typeface="Times New Roman" panose="02020603050405020304" pitchFamily="18" charset="0"/>
              </a:rPr>
              <a:t>admitted to the fact that they </a:t>
            </a:r>
            <a:r>
              <a:rPr lang="en-US">
                <a:latin typeface="Calibri" panose="020F0502020204030204" pitchFamily="34" charset="0"/>
                <a:ea typeface="Times New Roman" panose="02020603050405020304" pitchFamily="18" charset="0"/>
                <a:cs typeface="Times New Roman" panose="02020603050405020304" pitchFamily="18" charset="0"/>
              </a:rPr>
              <a:t>were</a:t>
            </a:r>
            <a:r>
              <a:rPr lang="en-US" sz="1800">
                <a:effectLst/>
                <a:latin typeface="Calibri" panose="020F0502020204030204" pitchFamily="34" charset="0"/>
                <a:ea typeface="Times New Roman" panose="02020603050405020304" pitchFamily="18" charset="0"/>
                <a:cs typeface="Times New Roman" panose="02020603050405020304" pitchFamily="18" charset="0"/>
              </a:rPr>
              <a:t> still in contact to their friends and family. </a:t>
            </a:r>
            <a:endParaRPr lang="en-US"/>
          </a:p>
        </p:txBody>
      </p:sp>
    </p:spTree>
    <p:extLst>
      <p:ext uri="{BB962C8B-B14F-4D97-AF65-F5344CB8AC3E}">
        <p14:creationId xmlns:p14="http://schemas.microsoft.com/office/powerpoint/2010/main" val="2360461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DD263-67BE-1B01-5123-5BBDA8495B7E}"/>
              </a:ext>
            </a:extLst>
          </p:cNvPr>
          <p:cNvSpPr>
            <a:spLocks noGrp="1"/>
          </p:cNvSpPr>
          <p:nvPr>
            <p:ph type="title"/>
          </p:nvPr>
        </p:nvSpPr>
        <p:spPr>
          <a:xfrm>
            <a:off x="256978" y="273108"/>
            <a:ext cx="7729728" cy="1188720"/>
          </a:xfrm>
        </p:spPr>
        <p:txBody>
          <a:bodyPr/>
          <a:lstStyle/>
          <a:p>
            <a:r>
              <a:rPr lang="cy-GB" b="1"/>
              <a:t>Covid-19</a:t>
            </a:r>
            <a:r>
              <a:rPr lang="cy-GB"/>
              <a:t> </a:t>
            </a:r>
            <a:br>
              <a:rPr lang="cy-GB"/>
            </a:br>
            <a:r>
              <a:rPr lang="cy-GB"/>
              <a:t>How it has affected education</a:t>
            </a:r>
            <a:endParaRPr lang="en-US"/>
          </a:p>
        </p:txBody>
      </p:sp>
      <p:sp>
        <p:nvSpPr>
          <p:cNvPr id="5" name="Rectangle: Rounded Corners 4">
            <a:extLst>
              <a:ext uri="{FF2B5EF4-FFF2-40B4-BE49-F238E27FC236}">
                <a16:creationId xmlns:a16="http://schemas.microsoft.com/office/drawing/2014/main" id="{74A3743D-6CD2-8BC4-763D-DC0907C32838}"/>
              </a:ext>
            </a:extLst>
          </p:cNvPr>
          <p:cNvSpPr/>
          <p:nvPr/>
        </p:nvSpPr>
        <p:spPr>
          <a:xfrm>
            <a:off x="256978" y="1923861"/>
            <a:ext cx="3861090" cy="2557416"/>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800">
                <a:effectLst/>
                <a:latin typeface="Calibri" panose="020F0502020204030204" pitchFamily="34" charset="0"/>
                <a:ea typeface="Times New Roman" panose="02020603050405020304" pitchFamily="18" charset="0"/>
                <a:cs typeface="Times New Roman" panose="02020603050405020304" pitchFamily="18" charset="0"/>
              </a:rPr>
              <a:t>According to </a:t>
            </a:r>
            <a:r>
              <a:rPr lang="en-US" sz="1800" b="1">
                <a:effectLst/>
                <a:latin typeface="Calibri" panose="020F0502020204030204" pitchFamily="34" charset="0"/>
                <a:ea typeface="Times New Roman" panose="02020603050405020304" pitchFamily="18" charset="0"/>
                <a:cs typeface="Times New Roman" panose="02020603050405020304" pitchFamily="18" charset="0"/>
              </a:rPr>
              <a:t>Strath.ac.uk (2024)</a:t>
            </a:r>
            <a:r>
              <a:rPr lang="en-US" sz="1800">
                <a:effectLst/>
                <a:latin typeface="Calibri" panose="020F0502020204030204" pitchFamily="34" charset="0"/>
                <a:ea typeface="Times New Roman" panose="02020603050405020304" pitchFamily="18" charset="0"/>
                <a:cs typeface="Times New Roman" panose="02020603050405020304" pitchFamily="18" charset="0"/>
              </a:rPr>
              <a:t> the impact on young people education due to Covid-19 will affect pupils until 2030. </a:t>
            </a:r>
            <a:endParaRPr lang="en-US"/>
          </a:p>
        </p:txBody>
      </p:sp>
      <p:sp>
        <p:nvSpPr>
          <p:cNvPr id="8" name="Rectangle: Rounded Corners 7">
            <a:extLst>
              <a:ext uri="{FF2B5EF4-FFF2-40B4-BE49-F238E27FC236}">
                <a16:creationId xmlns:a16="http://schemas.microsoft.com/office/drawing/2014/main" id="{A5C7D6B1-C773-C511-7720-85EDD2673D30}"/>
              </a:ext>
            </a:extLst>
          </p:cNvPr>
          <p:cNvSpPr/>
          <p:nvPr/>
        </p:nvSpPr>
        <p:spPr>
          <a:xfrm>
            <a:off x="4991204" y="1862857"/>
            <a:ext cx="6379966" cy="4823241"/>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r>
              <a:rPr lang="en-US" sz="1800">
                <a:effectLst/>
                <a:latin typeface="Calibri" panose="020F0502020204030204" pitchFamily="34" charset="0"/>
                <a:ea typeface="Times New Roman" panose="02020603050405020304" pitchFamily="18" charset="0"/>
                <a:cs typeface="Times New Roman" panose="02020603050405020304" pitchFamily="18" charset="0"/>
              </a:rPr>
              <a:t>Even though it seems like this gives a fair chance for students and their education, </a:t>
            </a:r>
            <a:r>
              <a:rPr lang="en-US" sz="1800" b="1">
                <a:effectLst/>
                <a:latin typeface="Calibri" panose="020F0502020204030204" pitchFamily="34" charset="0"/>
                <a:ea typeface="Times New Roman" panose="02020603050405020304" pitchFamily="18" charset="0"/>
                <a:cs typeface="Times New Roman" panose="02020603050405020304" pitchFamily="18" charset="0"/>
              </a:rPr>
              <a:t>IBB Law. (2021) </a:t>
            </a:r>
            <a:r>
              <a:rPr lang="en-US" sz="1800">
                <a:effectLst/>
                <a:latin typeface="Calibri" panose="020F0502020204030204" pitchFamily="34" charset="0"/>
                <a:ea typeface="Times New Roman" panose="02020603050405020304" pitchFamily="18" charset="0"/>
                <a:cs typeface="Times New Roman" panose="02020603050405020304" pitchFamily="18" charset="0"/>
              </a:rPr>
              <a:t>argues that students who have applied for university didn’t get a chance for a place due to their grades being lower than anticipated, and could have been better if students did their exams. </a:t>
            </a:r>
            <a:endParaRPr lang="cy-GB" sz="1800">
              <a:effectLst/>
              <a:latin typeface="Calibri" panose="020F0502020204030204" pitchFamily="34" charset="0"/>
              <a:ea typeface="Times New Roman" panose="02020603050405020304" pitchFamily="18" charset="0"/>
              <a:cs typeface="Times New Roman" panose="02020603050405020304" pitchFamily="18" charset="0"/>
            </a:endParaRPr>
          </a:p>
          <a:p>
            <a:endParaRPr lang="cy-GB">
              <a:latin typeface="Calibri" panose="020F0502020204030204" pitchFamily="34" charset="0"/>
              <a:ea typeface="Times New Roman" panose="02020603050405020304" pitchFamily="18" charset="0"/>
              <a:cs typeface="Times New Roman" panose="02020603050405020304" pitchFamily="18" charset="0"/>
            </a:endParaRPr>
          </a:p>
          <a:p>
            <a:r>
              <a:rPr lang="en-US" sz="1800">
                <a:effectLst/>
                <a:latin typeface="Calibri" panose="020F0502020204030204" pitchFamily="34" charset="0"/>
                <a:ea typeface="Times New Roman" panose="02020603050405020304" pitchFamily="18" charset="0"/>
                <a:cs typeface="Times New Roman" panose="02020603050405020304" pitchFamily="18" charset="0"/>
              </a:rPr>
              <a:t>It also states that students who joined university in September 2021 had a disadvantage due to the disruption of their education and mental wellbeing in the previous academic year. </a:t>
            </a:r>
          </a:p>
          <a:p>
            <a:endParaRPr lang="en-US" sz="1800"/>
          </a:p>
        </p:txBody>
      </p:sp>
    </p:spTree>
    <p:extLst>
      <p:ext uri="{BB962C8B-B14F-4D97-AF65-F5344CB8AC3E}">
        <p14:creationId xmlns:p14="http://schemas.microsoft.com/office/powerpoint/2010/main" val="3795126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EEC6C-8237-94D5-B5B7-DC7F9F5174E2}"/>
              </a:ext>
            </a:extLst>
          </p:cNvPr>
          <p:cNvSpPr>
            <a:spLocks noGrp="1"/>
          </p:cNvSpPr>
          <p:nvPr>
            <p:ph type="title"/>
          </p:nvPr>
        </p:nvSpPr>
        <p:spPr>
          <a:xfrm>
            <a:off x="194105" y="188613"/>
            <a:ext cx="7870333" cy="1210343"/>
          </a:xfrm>
        </p:spPr>
        <p:txBody>
          <a:bodyPr/>
          <a:lstStyle/>
          <a:p>
            <a:r>
              <a:rPr lang="cy-GB"/>
              <a:t>Cost of living</a:t>
            </a:r>
            <a:endParaRPr lang="en-US"/>
          </a:p>
        </p:txBody>
      </p:sp>
      <p:sp>
        <p:nvSpPr>
          <p:cNvPr id="3" name="Rectangle: Rounded Corners 2">
            <a:extLst>
              <a:ext uri="{FF2B5EF4-FFF2-40B4-BE49-F238E27FC236}">
                <a16:creationId xmlns:a16="http://schemas.microsoft.com/office/drawing/2014/main" id="{8EF78BCD-DE04-8F37-A32E-8A2DB27DE6FB}"/>
              </a:ext>
            </a:extLst>
          </p:cNvPr>
          <p:cNvSpPr/>
          <p:nvPr/>
        </p:nvSpPr>
        <p:spPr>
          <a:xfrm>
            <a:off x="104116" y="1589415"/>
            <a:ext cx="4045390" cy="5079971"/>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r>
              <a:rPr lang="en-US" sz="2000" b="1">
                <a:effectLst/>
                <a:latin typeface="Calibri" panose="020F0502020204030204" pitchFamily="34" charset="0"/>
                <a:ea typeface="Times New Roman" panose="02020603050405020304" pitchFamily="18" charset="0"/>
                <a:cs typeface="Times New Roman" panose="02020603050405020304" pitchFamily="18" charset="0"/>
              </a:rPr>
              <a:t>Hooker, L (2024) explains that in 2022 after the pandemic, inflations was risen by 11.2% due to high demand in oil and gas after the virus. The Russia and Ukraine war also had a knock-on effect to the economy with the energy pricing and petrol and diesel reaching high prices</a:t>
            </a:r>
            <a:r>
              <a:rPr lang="en-US" sz="1800">
                <a:effectLst/>
                <a:latin typeface="Calibri" panose="020F0502020204030204" pitchFamily="34" charset="0"/>
                <a:ea typeface="Times New Roman" panose="02020603050405020304" pitchFamily="18" charset="0"/>
                <a:cs typeface="Times New Roman" panose="02020603050405020304" pitchFamily="18" charset="0"/>
              </a:rPr>
              <a:t>. </a:t>
            </a:r>
          </a:p>
          <a:p>
            <a:endParaRPr lang="en-US" sz="1800"/>
          </a:p>
          <a:p>
            <a:pPr algn="ctr"/>
            <a:endParaRPr lang="en-US"/>
          </a:p>
        </p:txBody>
      </p:sp>
      <p:sp>
        <p:nvSpPr>
          <p:cNvPr id="8" name="Oval 7">
            <a:extLst>
              <a:ext uri="{FF2B5EF4-FFF2-40B4-BE49-F238E27FC236}">
                <a16:creationId xmlns:a16="http://schemas.microsoft.com/office/drawing/2014/main" id="{22C5530F-ACD8-663F-0690-960C41CEBB8A}"/>
              </a:ext>
            </a:extLst>
          </p:cNvPr>
          <p:cNvSpPr/>
          <p:nvPr/>
        </p:nvSpPr>
        <p:spPr>
          <a:xfrm>
            <a:off x="5487846" y="1294856"/>
            <a:ext cx="2880323" cy="2308323"/>
          </a:xfrm>
          <a:prstGeom prst="ellipse">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sz="1800">
                <a:effectLst/>
                <a:latin typeface="Calibri" panose="020F0502020204030204" pitchFamily="34" charset="0"/>
                <a:ea typeface="Times New Roman" panose="02020603050405020304" pitchFamily="18" charset="0"/>
                <a:cs typeface="Times New Roman" panose="02020603050405020304" pitchFamily="18" charset="0"/>
              </a:rPr>
              <a:t>Many financial struggles were increasing such as housing and rent rising by 7.8% </a:t>
            </a:r>
            <a:endParaRPr lang="en-US"/>
          </a:p>
        </p:txBody>
      </p:sp>
      <p:sp>
        <p:nvSpPr>
          <p:cNvPr id="11" name="Rectangle: Rounded Corners 10">
            <a:extLst>
              <a:ext uri="{FF2B5EF4-FFF2-40B4-BE49-F238E27FC236}">
                <a16:creationId xmlns:a16="http://schemas.microsoft.com/office/drawing/2014/main" id="{EC67E677-F1AD-5D69-4FFE-4293724E8042}"/>
              </a:ext>
            </a:extLst>
          </p:cNvPr>
          <p:cNvSpPr/>
          <p:nvPr/>
        </p:nvSpPr>
        <p:spPr>
          <a:xfrm>
            <a:off x="7821187" y="1866712"/>
            <a:ext cx="3941275" cy="182880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cy-GB">
                <a:latin typeface="Calibri" panose="020F0502020204030204" pitchFamily="34" charset="0"/>
                <a:ea typeface="Times New Roman" panose="02020603050405020304" pitchFamily="18" charset="0"/>
                <a:cs typeface="Times New Roman" panose="02020603050405020304" pitchFamily="18" charset="0"/>
              </a:rPr>
              <a:t>A</a:t>
            </a:r>
            <a:r>
              <a:rPr lang="en-US" sz="1800">
                <a:effectLst/>
                <a:latin typeface="Calibri" panose="020F0502020204030204" pitchFamily="34" charset="0"/>
                <a:ea typeface="Times New Roman" panose="02020603050405020304" pitchFamily="18" charset="0"/>
                <a:cs typeface="Times New Roman" panose="02020603050405020304" pitchFamily="18" charset="0"/>
              </a:rPr>
              <a:t>nd even food shops with items like semi-skimmed milk increasing from £0.83 to £1.24. </a:t>
            </a:r>
            <a:endParaRPr lang="en-US"/>
          </a:p>
        </p:txBody>
      </p:sp>
      <p:sp>
        <p:nvSpPr>
          <p:cNvPr id="14" name="TextBox 13">
            <a:extLst>
              <a:ext uri="{FF2B5EF4-FFF2-40B4-BE49-F238E27FC236}">
                <a16:creationId xmlns:a16="http://schemas.microsoft.com/office/drawing/2014/main" id="{46D9DDE8-A7C2-5330-ADE9-618E537E1088}"/>
              </a:ext>
            </a:extLst>
          </p:cNvPr>
          <p:cNvSpPr txBox="1"/>
          <p:nvPr/>
        </p:nvSpPr>
        <p:spPr>
          <a:xfrm>
            <a:off x="6346230" y="6190057"/>
            <a:ext cx="1828800" cy="369332"/>
          </a:xfrm>
          <a:prstGeom prst="rect">
            <a:avLst/>
          </a:prstGeom>
          <a:noFill/>
        </p:spPr>
        <p:txBody>
          <a:bodyPr wrap="square" rtlCol="0">
            <a:spAutoFit/>
          </a:bodyPr>
          <a:lstStyle/>
          <a:p>
            <a:pPr algn="l"/>
            <a:r>
              <a:rPr lang="cy-GB"/>
              <a:t>£0.83</a:t>
            </a:r>
            <a:endParaRPr lang="en-US"/>
          </a:p>
        </p:txBody>
      </p:sp>
      <p:sp>
        <p:nvSpPr>
          <p:cNvPr id="15" name="TextBox 14">
            <a:extLst>
              <a:ext uri="{FF2B5EF4-FFF2-40B4-BE49-F238E27FC236}">
                <a16:creationId xmlns:a16="http://schemas.microsoft.com/office/drawing/2014/main" id="{73289B0A-2CE5-27A6-4784-B0468F5EEB40}"/>
              </a:ext>
            </a:extLst>
          </p:cNvPr>
          <p:cNvSpPr txBox="1"/>
          <p:nvPr/>
        </p:nvSpPr>
        <p:spPr>
          <a:xfrm>
            <a:off x="9151326" y="4570940"/>
            <a:ext cx="2023667" cy="366970"/>
          </a:xfrm>
          <a:prstGeom prst="rect">
            <a:avLst/>
          </a:prstGeom>
          <a:noFill/>
        </p:spPr>
        <p:txBody>
          <a:bodyPr wrap="square" rtlCol="0">
            <a:spAutoFit/>
          </a:bodyPr>
          <a:lstStyle/>
          <a:p>
            <a:pPr algn="l"/>
            <a:r>
              <a:rPr lang="cy-GB"/>
              <a:t>£1.24</a:t>
            </a:r>
            <a:endParaRPr lang="en-US"/>
          </a:p>
        </p:txBody>
      </p:sp>
      <p:cxnSp>
        <p:nvCxnSpPr>
          <p:cNvPr id="16" name="Connector: Elbow 15">
            <a:extLst>
              <a:ext uri="{FF2B5EF4-FFF2-40B4-BE49-F238E27FC236}">
                <a16:creationId xmlns:a16="http://schemas.microsoft.com/office/drawing/2014/main" id="{D4569BE7-A3FF-D48B-67F8-748C6395187A}"/>
              </a:ext>
            </a:extLst>
          </p:cNvPr>
          <p:cNvCxnSpPr>
            <a:cxnSpLocks/>
          </p:cNvCxnSpPr>
          <p:nvPr/>
        </p:nvCxnSpPr>
        <p:spPr>
          <a:xfrm flipV="1">
            <a:off x="7043346" y="6374722"/>
            <a:ext cx="777841" cy="2"/>
          </a:xfrm>
          <a:prstGeom prst="bentConnector3">
            <a:avLst>
              <a:gd name="adj1" fmla="val 50000"/>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24" name="Connector: Elbow 23">
            <a:extLst>
              <a:ext uri="{FF2B5EF4-FFF2-40B4-BE49-F238E27FC236}">
                <a16:creationId xmlns:a16="http://schemas.microsoft.com/office/drawing/2014/main" id="{31073E08-BC9F-BF1A-5093-3B070B2AC81E}"/>
              </a:ext>
            </a:extLst>
          </p:cNvPr>
          <p:cNvCxnSpPr>
            <a:cxnSpLocks/>
          </p:cNvCxnSpPr>
          <p:nvPr/>
        </p:nvCxnSpPr>
        <p:spPr>
          <a:xfrm rot="5400000" flipH="1" flipV="1">
            <a:off x="7739973" y="5928854"/>
            <a:ext cx="527083" cy="364653"/>
          </a:xfrm>
          <a:prstGeom prst="bentConnector3">
            <a:avLst>
              <a:gd name="adj1" fmla="val 50000"/>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26" name="Connector: Elbow 25">
            <a:extLst>
              <a:ext uri="{FF2B5EF4-FFF2-40B4-BE49-F238E27FC236}">
                <a16:creationId xmlns:a16="http://schemas.microsoft.com/office/drawing/2014/main" id="{0F2FB18D-4796-B5E0-F90B-4EBFECF3DFA8}"/>
              </a:ext>
            </a:extLst>
          </p:cNvPr>
          <p:cNvCxnSpPr>
            <a:cxnSpLocks/>
          </p:cNvCxnSpPr>
          <p:nvPr/>
        </p:nvCxnSpPr>
        <p:spPr>
          <a:xfrm rot="5400000" flipH="1" flipV="1">
            <a:off x="7985943" y="5418215"/>
            <a:ext cx="764452" cy="364657"/>
          </a:xfrm>
          <a:prstGeom prst="bentConnector3">
            <a:avLst>
              <a:gd name="adj1" fmla="val 50000"/>
            </a:avLst>
          </a:prstGeom>
          <a:ln>
            <a:headEnd type="triangle"/>
            <a:tailEnd type="triangle"/>
          </a:ln>
        </p:spPr>
        <p:style>
          <a:lnRef idx="3">
            <a:schemeClr val="dk1"/>
          </a:lnRef>
          <a:fillRef idx="0">
            <a:schemeClr val="dk1"/>
          </a:fillRef>
          <a:effectRef idx="2">
            <a:schemeClr val="dk1"/>
          </a:effectRef>
          <a:fontRef idx="minor">
            <a:schemeClr val="tx1"/>
          </a:fontRef>
        </p:style>
      </p:cxnSp>
      <p:cxnSp>
        <p:nvCxnSpPr>
          <p:cNvPr id="28" name="Connector: Elbow 27">
            <a:extLst>
              <a:ext uri="{FF2B5EF4-FFF2-40B4-BE49-F238E27FC236}">
                <a16:creationId xmlns:a16="http://schemas.microsoft.com/office/drawing/2014/main" id="{FEAF7AA2-E59C-F8E1-3EBC-D1DA01D48979}"/>
              </a:ext>
            </a:extLst>
          </p:cNvPr>
          <p:cNvCxnSpPr>
            <a:cxnSpLocks/>
          </p:cNvCxnSpPr>
          <p:nvPr/>
        </p:nvCxnSpPr>
        <p:spPr>
          <a:xfrm rot="10800000" flipV="1">
            <a:off x="8550498" y="4851343"/>
            <a:ext cx="502720" cy="366973"/>
          </a:xfrm>
          <a:prstGeom prst="bentConnector3">
            <a:avLst>
              <a:gd name="adj1" fmla="val 50000"/>
            </a:avLst>
          </a:prstGeom>
          <a:ln>
            <a:headEnd type="triangle"/>
            <a:tailEnd type="triangle"/>
          </a:ln>
        </p:spPr>
        <p:style>
          <a:lnRef idx="3">
            <a:schemeClr val="dk1"/>
          </a:lnRef>
          <a:fillRef idx="0">
            <a:schemeClr val="dk1"/>
          </a:fillRef>
          <a:effectRef idx="2">
            <a:schemeClr val="dk1"/>
          </a:effectRef>
          <a:fontRef idx="minor">
            <a:schemeClr val="tx1"/>
          </a:fontRef>
        </p:style>
      </p:cxnSp>
      <p:sp>
        <p:nvSpPr>
          <p:cNvPr id="60" name="TextBox 59">
            <a:extLst>
              <a:ext uri="{FF2B5EF4-FFF2-40B4-BE49-F238E27FC236}">
                <a16:creationId xmlns:a16="http://schemas.microsoft.com/office/drawing/2014/main" id="{DE539AD9-DE46-D07F-3A60-E819493756BE}"/>
              </a:ext>
            </a:extLst>
          </p:cNvPr>
          <p:cNvSpPr txBox="1"/>
          <p:nvPr/>
        </p:nvSpPr>
        <p:spPr>
          <a:xfrm>
            <a:off x="9965993" y="4574180"/>
            <a:ext cx="2121891" cy="369332"/>
          </a:xfrm>
          <a:prstGeom prst="rect">
            <a:avLst/>
          </a:prstGeom>
          <a:noFill/>
        </p:spPr>
        <p:txBody>
          <a:bodyPr wrap="square" rtlCol="0">
            <a:spAutoFit/>
          </a:bodyPr>
          <a:lstStyle/>
          <a:p>
            <a:pPr algn="l"/>
            <a:r>
              <a:rPr lang="cy-GB"/>
              <a:t>How will we cope?</a:t>
            </a:r>
            <a:endParaRPr lang="en-US"/>
          </a:p>
        </p:txBody>
      </p:sp>
    </p:spTree>
    <p:extLst>
      <p:ext uri="{BB962C8B-B14F-4D97-AF65-F5344CB8AC3E}">
        <p14:creationId xmlns:p14="http://schemas.microsoft.com/office/powerpoint/2010/main" val="1681126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96D9-7005-1300-7DD9-2EC5D5FE48E7}"/>
              </a:ext>
            </a:extLst>
          </p:cNvPr>
          <p:cNvSpPr>
            <a:spLocks noGrp="1"/>
          </p:cNvSpPr>
          <p:nvPr>
            <p:ph type="title"/>
          </p:nvPr>
        </p:nvSpPr>
        <p:spPr>
          <a:xfrm>
            <a:off x="2231136" y="172514"/>
            <a:ext cx="7729728" cy="1188720"/>
          </a:xfrm>
        </p:spPr>
        <p:txBody>
          <a:bodyPr/>
          <a:lstStyle/>
          <a:p>
            <a:r>
              <a:rPr lang="cy-GB" b="1"/>
              <a:t>Cost of living</a:t>
            </a:r>
            <a:r>
              <a:rPr lang="cy-GB"/>
              <a:t> </a:t>
            </a:r>
            <a:br>
              <a:rPr lang="cy-GB"/>
            </a:br>
            <a:r>
              <a:rPr lang="cy-GB"/>
              <a:t>How it has affected young people </a:t>
            </a:r>
            <a:endParaRPr lang="en-US"/>
          </a:p>
        </p:txBody>
      </p:sp>
      <p:sp>
        <p:nvSpPr>
          <p:cNvPr id="3" name="Rectangle: Rounded Corners 2">
            <a:extLst>
              <a:ext uri="{FF2B5EF4-FFF2-40B4-BE49-F238E27FC236}">
                <a16:creationId xmlns:a16="http://schemas.microsoft.com/office/drawing/2014/main" id="{B17B98E4-5ECE-B306-D4C2-4D4389630C2C}"/>
              </a:ext>
            </a:extLst>
          </p:cNvPr>
          <p:cNvSpPr/>
          <p:nvPr/>
        </p:nvSpPr>
        <p:spPr>
          <a:xfrm>
            <a:off x="892773" y="1734206"/>
            <a:ext cx="3344751" cy="4951280"/>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r>
              <a:rPr lang="en-US" sz="1800">
                <a:effectLst/>
                <a:latin typeface="Calibri" panose="020F0502020204030204" pitchFamily="34" charset="0"/>
                <a:ea typeface="Times New Roman" panose="02020603050405020304" pitchFamily="18" charset="0"/>
                <a:cs typeface="Times New Roman" panose="02020603050405020304" pitchFamily="18" charset="0"/>
              </a:rPr>
              <a:t>The Youth Committee (2024) states that young people are facing food problems due to the cost-of-living crisis, which can have serious effects on a young person’s physical and mental well-being. This is due to struggles like not being able to afford nutritious meals in schools.</a:t>
            </a:r>
            <a:endParaRPr lang="cy-GB" sz="1800">
              <a:effectLst/>
              <a:latin typeface="Calibri" panose="020F0502020204030204" pitchFamily="34" charset="0"/>
              <a:ea typeface="Times New Roman" panose="02020603050405020304" pitchFamily="18" charset="0"/>
              <a:cs typeface="Times New Roman" panose="02020603050405020304" pitchFamily="18" charset="0"/>
            </a:endParaRPr>
          </a:p>
          <a:p>
            <a:endParaRPr lang="cy-GB">
              <a:latin typeface="Calibri" panose="020F0502020204030204" pitchFamily="34" charset="0"/>
              <a:ea typeface="Times New Roman" panose="02020603050405020304" pitchFamily="18" charset="0"/>
              <a:cs typeface="Times New Roman" panose="02020603050405020304" pitchFamily="18" charset="0"/>
            </a:endParaRPr>
          </a:p>
          <a:p>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sz="1800"/>
          </a:p>
        </p:txBody>
      </p:sp>
      <p:sp>
        <p:nvSpPr>
          <p:cNvPr id="9" name="Rectangle: Rounded Corners 8">
            <a:extLst>
              <a:ext uri="{FF2B5EF4-FFF2-40B4-BE49-F238E27FC236}">
                <a16:creationId xmlns:a16="http://schemas.microsoft.com/office/drawing/2014/main" id="{8DCB2A15-E803-EB49-6688-6FD7573D359C}"/>
              </a:ext>
            </a:extLst>
          </p:cNvPr>
          <p:cNvSpPr/>
          <p:nvPr/>
        </p:nvSpPr>
        <p:spPr>
          <a:xfrm>
            <a:off x="4790793" y="1972146"/>
            <a:ext cx="5708713" cy="2913708"/>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US" sz="1800">
                <a:effectLst/>
                <a:latin typeface="Calibri" panose="020F0502020204030204" pitchFamily="34" charset="0"/>
                <a:ea typeface="Times New Roman" panose="02020603050405020304" pitchFamily="18" charset="0"/>
                <a:cs typeface="Times New Roman" panose="02020603050405020304" pitchFamily="18" charset="0"/>
              </a:rPr>
              <a:t>Poverty can affect children and young people socially, emotionally and physically. It can be a detrimental problem to their social life as they can’t do the fun activities that other young people do. Going to bed and school hungry and cold can have a negative influence on their academic learning, it can create isolation and it can disturb opportunities. </a:t>
            </a:r>
          </a:p>
        </p:txBody>
      </p:sp>
    </p:spTree>
    <p:extLst>
      <p:ext uri="{BB962C8B-B14F-4D97-AF65-F5344CB8AC3E}">
        <p14:creationId xmlns:p14="http://schemas.microsoft.com/office/powerpoint/2010/main" val="42276874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3549C-3900-96A5-2BE4-651E7E4EB337}"/>
              </a:ext>
            </a:extLst>
          </p:cNvPr>
          <p:cNvSpPr>
            <a:spLocks noGrp="1"/>
          </p:cNvSpPr>
          <p:nvPr>
            <p:ph type="title"/>
          </p:nvPr>
        </p:nvSpPr>
        <p:spPr>
          <a:xfrm>
            <a:off x="219255" y="210237"/>
            <a:ext cx="7729728" cy="1188720"/>
          </a:xfrm>
        </p:spPr>
        <p:txBody>
          <a:bodyPr/>
          <a:lstStyle/>
          <a:p>
            <a:r>
              <a:rPr lang="cy-GB"/>
              <a:t>Ai creation </a:t>
            </a:r>
            <a:endParaRPr lang="en-US"/>
          </a:p>
        </p:txBody>
      </p:sp>
      <p:sp>
        <p:nvSpPr>
          <p:cNvPr id="4" name="Oval 3">
            <a:extLst>
              <a:ext uri="{FF2B5EF4-FFF2-40B4-BE49-F238E27FC236}">
                <a16:creationId xmlns:a16="http://schemas.microsoft.com/office/drawing/2014/main" id="{06CA45D0-C890-38B1-9AA5-2EFB8B383B08}"/>
              </a:ext>
            </a:extLst>
          </p:cNvPr>
          <p:cNvSpPr/>
          <p:nvPr/>
        </p:nvSpPr>
        <p:spPr>
          <a:xfrm>
            <a:off x="462983" y="1660060"/>
            <a:ext cx="2609954" cy="2511582"/>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80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Does anyone know what AI stands for and what it means?</a:t>
            </a:r>
          </a:p>
          <a:p>
            <a:pPr algn="ctr"/>
            <a:r>
              <a:rPr lang="en-US" sz="1800">
                <a:effectLst/>
                <a:latin typeface="Calibri" panose="020F0502020204030204" pitchFamily="34" charset="0"/>
                <a:ea typeface="Times New Roman" panose="02020603050405020304" pitchFamily="18" charset="0"/>
                <a:cs typeface="Times New Roman" panose="02020603050405020304" pitchFamily="18" charset="0"/>
              </a:rPr>
              <a:t> </a:t>
            </a:r>
            <a:r>
              <a:rPr lang="cy-GB"/>
              <a:t> </a:t>
            </a:r>
            <a:endParaRPr lang="en-US"/>
          </a:p>
        </p:txBody>
      </p:sp>
      <p:sp>
        <p:nvSpPr>
          <p:cNvPr id="3" name="Rectangle: Rounded Corners 2">
            <a:extLst>
              <a:ext uri="{FF2B5EF4-FFF2-40B4-BE49-F238E27FC236}">
                <a16:creationId xmlns:a16="http://schemas.microsoft.com/office/drawing/2014/main" id="{BCE8F45F-4236-8604-BFC9-A689B9FA1E77}"/>
              </a:ext>
            </a:extLst>
          </p:cNvPr>
          <p:cNvSpPr/>
          <p:nvPr/>
        </p:nvSpPr>
        <p:spPr>
          <a:xfrm>
            <a:off x="2658659" y="1916205"/>
            <a:ext cx="6065119" cy="4731557"/>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a:effectLst/>
                <a:latin typeface="Calibri" panose="020F0502020204030204" pitchFamily="34" charset="0"/>
                <a:ea typeface="Times New Roman" panose="02020603050405020304" pitchFamily="18" charset="0"/>
                <a:cs typeface="Times New Roman" panose="02020603050405020304" pitchFamily="18" charset="0"/>
              </a:rPr>
              <a:t>According to Stryker, C. and </a:t>
            </a:r>
            <a:r>
              <a:rPr lang="en-US" sz="1800" err="1">
                <a:effectLst/>
                <a:latin typeface="Calibri" panose="020F0502020204030204" pitchFamily="34" charset="0"/>
                <a:ea typeface="Times New Roman" panose="02020603050405020304" pitchFamily="18" charset="0"/>
                <a:cs typeface="Times New Roman" panose="02020603050405020304" pitchFamily="18" charset="0"/>
              </a:rPr>
              <a:t>Kavlakoglu</a:t>
            </a:r>
            <a:r>
              <a:rPr lang="en-US" sz="1800">
                <a:effectLst/>
                <a:latin typeface="Calibri" panose="020F0502020204030204" pitchFamily="34" charset="0"/>
                <a:ea typeface="Times New Roman" panose="02020603050405020304" pitchFamily="18" charset="0"/>
                <a:cs typeface="Times New Roman" panose="02020603050405020304" pitchFamily="18" charset="0"/>
              </a:rPr>
              <a:t>, E. (2024) AI stands for artificial intelligence and it is a technology that can imitate human learning, problem solving, decision making and creativity.</a:t>
            </a:r>
          </a:p>
          <a:p>
            <a:endParaRPr lang="en-US">
              <a:latin typeface="Calibri" panose="020F0502020204030204" pitchFamily="34" charset="0"/>
              <a:ea typeface="Times New Roman" panose="02020603050405020304" pitchFamily="18" charset="0"/>
              <a:cs typeface="Times New Roman" panose="02020603050405020304" pitchFamily="18" charset="0"/>
            </a:endParaRPr>
          </a:p>
          <a:p>
            <a:r>
              <a:rPr lang="en-US" sz="1800">
                <a:effectLst/>
                <a:latin typeface="Calibri" panose="020F0502020204030204" pitchFamily="34" charset="0"/>
                <a:ea typeface="Times New Roman" panose="02020603050405020304" pitchFamily="18" charset="0"/>
                <a:cs typeface="Times New Roman" panose="02020603050405020304" pitchFamily="18" charset="0"/>
              </a:rPr>
              <a:t> The technology was not as advanced as it is today and only a number of people used it. However, by 2023 artificial intelligence was available near at hand. This allows people of the world to broaden their possibilities but the concerns have over powered. </a:t>
            </a:r>
            <a:endParaRPr lang="cy-GB" sz="1800">
              <a:effectLst/>
              <a:latin typeface="Calibri" panose="020F0502020204030204" pitchFamily="34" charset="0"/>
              <a:ea typeface="Times New Roman" panose="02020603050405020304" pitchFamily="18" charset="0"/>
              <a:cs typeface="Times New Roman" panose="02020603050405020304" pitchFamily="18" charset="0"/>
            </a:endParaRPr>
          </a:p>
          <a:p>
            <a:endParaRPr lang="cy-GB">
              <a:latin typeface="Calibri" panose="020F0502020204030204" pitchFamily="34" charset="0"/>
              <a:ea typeface="Times New Roman" panose="02020603050405020304" pitchFamily="18" charset="0"/>
              <a:cs typeface="Times New Roman" panose="02020603050405020304" pitchFamily="18" charset="0"/>
            </a:endParaRPr>
          </a:p>
          <a:p>
            <a:endParaRPr lang="cy-GB" sz="1800">
              <a:effectLst/>
              <a:latin typeface="Calibri" panose="020F0502020204030204" pitchFamily="34" charset="0"/>
              <a:ea typeface="Times New Roman" panose="02020603050405020304" pitchFamily="18" charset="0"/>
              <a:cs typeface="Times New Roman" panose="02020603050405020304" pitchFamily="18" charset="0"/>
            </a:endParaRPr>
          </a:p>
          <a:p>
            <a:endParaRPr lang="cy-GB">
              <a:latin typeface="Calibri" panose="020F0502020204030204" pitchFamily="34" charset="0"/>
              <a:ea typeface="Times New Roman" panose="02020603050405020304" pitchFamily="18" charset="0"/>
              <a:cs typeface="Times New Roman" panose="02020603050405020304" pitchFamily="18" charset="0"/>
            </a:endParaRPr>
          </a:p>
          <a:p>
            <a:endParaRPr lang="cy-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cy-GB">
                <a:latin typeface="Calibri" panose="020F0502020204030204" pitchFamily="34" charset="0"/>
                <a:ea typeface="Times New Roman" panose="02020603050405020304" pitchFamily="18" charset="0"/>
                <a:cs typeface="Times New Roman" panose="02020603050405020304" pitchFamily="18" charset="0"/>
              </a:rPr>
              <a:t>                                                      </a:t>
            </a:r>
            <a:endParaRPr lang="en-US">
              <a:latin typeface="Calibri" panose="020F0502020204030204" pitchFamily="34" charset="0"/>
              <a:ea typeface="Times New Roman" panose="02020603050405020304" pitchFamily="18" charset="0"/>
              <a:cs typeface="Times New Roman" panose="02020603050405020304" pitchFamily="18" charset="0"/>
            </a:endParaRPr>
          </a:p>
          <a:p>
            <a:pPr algn="r"/>
            <a:r>
              <a:rPr lang="en-US" sz="1800" b="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a:t>
            </a:r>
            <a:r>
              <a:rPr lang="en-US" sz="1800" b="1" u="sng" err="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www.imec-int.com</a:t>
            </a:r>
            <a:r>
              <a:rPr lang="en-US" sz="1800" b="1">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a:t>
            </a:r>
            <a:r>
              <a:rPr lang="en-US" sz="1800" b="1">
                <a:effectLst/>
                <a:latin typeface="Calibri" panose="020F0502020204030204" pitchFamily="34" charset="0"/>
                <a:ea typeface="Times New Roman" panose="02020603050405020304" pitchFamily="18" charset="0"/>
                <a:cs typeface="Times New Roman" panose="02020603050405020304" pitchFamily="18" charset="0"/>
              </a:rPr>
              <a:t> 2023).</a:t>
            </a:r>
          </a:p>
          <a:p>
            <a:endParaRPr lang="en-US" sz="1800"/>
          </a:p>
          <a:p>
            <a:pPr algn="ctr"/>
            <a:endParaRPr lang="en-US"/>
          </a:p>
        </p:txBody>
      </p:sp>
      <p:pic>
        <p:nvPicPr>
          <p:cNvPr id="5" name="Picture 4">
            <a:extLst>
              <a:ext uri="{FF2B5EF4-FFF2-40B4-BE49-F238E27FC236}">
                <a16:creationId xmlns:a16="http://schemas.microsoft.com/office/drawing/2014/main" id="{13E6AEDE-7D88-B1EB-C5F9-AF5157DDD708}"/>
              </a:ext>
            </a:extLst>
          </p:cNvPr>
          <p:cNvPicPr>
            <a:picLocks noChangeAspect="1"/>
          </p:cNvPicPr>
          <p:nvPr/>
        </p:nvPicPr>
        <p:blipFill>
          <a:blip r:embed="rId3"/>
          <a:stretch>
            <a:fillRect/>
          </a:stretch>
        </p:blipFill>
        <p:spPr>
          <a:xfrm>
            <a:off x="8359462" y="-248076"/>
            <a:ext cx="3922474" cy="3163927"/>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6" name="TextBox 5">
            <a:extLst>
              <a:ext uri="{FF2B5EF4-FFF2-40B4-BE49-F238E27FC236}">
                <a16:creationId xmlns:a16="http://schemas.microsoft.com/office/drawing/2014/main" id="{DC41DACF-D377-5845-92CA-774E589BE79F}"/>
              </a:ext>
            </a:extLst>
          </p:cNvPr>
          <p:cNvSpPr txBox="1"/>
          <p:nvPr/>
        </p:nvSpPr>
        <p:spPr>
          <a:xfrm>
            <a:off x="9280151" y="2991970"/>
            <a:ext cx="2175061" cy="307777"/>
          </a:xfrm>
          <a:prstGeom prst="rect">
            <a:avLst/>
          </a:prstGeom>
          <a:noFill/>
        </p:spPr>
        <p:txBody>
          <a:bodyPr wrap="square" rtlCol="0">
            <a:spAutoFit/>
          </a:bodyPr>
          <a:lstStyle/>
          <a:p>
            <a:pPr algn="l"/>
            <a:r>
              <a:rPr lang="en-US" sz="1400"/>
              <a:t>Pradella, M. (2023)</a:t>
            </a:r>
          </a:p>
        </p:txBody>
      </p:sp>
    </p:spTree>
    <p:extLst>
      <p:ext uri="{BB962C8B-B14F-4D97-AF65-F5344CB8AC3E}">
        <p14:creationId xmlns:p14="http://schemas.microsoft.com/office/powerpoint/2010/main" val="274681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6126E-6158-FCDA-4466-57D2F6EC626A}"/>
              </a:ext>
            </a:extLst>
          </p:cNvPr>
          <p:cNvSpPr>
            <a:spLocks noGrp="1"/>
          </p:cNvSpPr>
          <p:nvPr>
            <p:ph type="title"/>
          </p:nvPr>
        </p:nvSpPr>
        <p:spPr>
          <a:xfrm>
            <a:off x="2369453" y="235385"/>
            <a:ext cx="7729728" cy="1188720"/>
          </a:xfrm>
        </p:spPr>
        <p:txBody>
          <a:bodyPr/>
          <a:lstStyle/>
          <a:p>
            <a:r>
              <a:rPr lang="cy-GB" b="1"/>
              <a:t>Ai creation </a:t>
            </a:r>
            <a:br>
              <a:rPr lang="cy-GB"/>
            </a:br>
            <a:r>
              <a:rPr lang="cy-GB"/>
              <a:t>How it affected young people </a:t>
            </a:r>
            <a:endParaRPr lang="en-US"/>
          </a:p>
        </p:txBody>
      </p:sp>
      <p:sp>
        <p:nvSpPr>
          <p:cNvPr id="3" name="Rectangle: Rounded Corners 2">
            <a:extLst>
              <a:ext uri="{FF2B5EF4-FFF2-40B4-BE49-F238E27FC236}">
                <a16:creationId xmlns:a16="http://schemas.microsoft.com/office/drawing/2014/main" id="{745D864A-C17B-4EBF-6787-4918EB1549BB}"/>
              </a:ext>
            </a:extLst>
          </p:cNvPr>
          <p:cNvSpPr/>
          <p:nvPr/>
        </p:nvSpPr>
        <p:spPr>
          <a:xfrm>
            <a:off x="664404" y="1715845"/>
            <a:ext cx="6902189" cy="5142155"/>
          </a:xfrm>
          <a:prstGeom prst="roundRect">
            <a:avLst>
              <a:gd name="adj" fmla="val 18587"/>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r>
              <a:rPr lang="en-US" sz="1800">
                <a:effectLst/>
                <a:latin typeface="Calibri" panose="020F0502020204030204" pitchFamily="34" charset="0"/>
                <a:ea typeface="Times New Roman" panose="02020603050405020304" pitchFamily="18" charset="0"/>
                <a:cs typeface="Times New Roman" panose="02020603050405020304" pitchFamily="18" charset="0"/>
              </a:rPr>
              <a:t>Smith, B. and </a:t>
            </a:r>
            <a:r>
              <a:rPr lang="en-US" sz="1800" err="1">
                <a:effectLst/>
                <a:latin typeface="Calibri" panose="020F0502020204030204" pitchFamily="34" charset="0"/>
                <a:ea typeface="Times New Roman" panose="02020603050405020304" pitchFamily="18" charset="0"/>
                <a:cs typeface="Times New Roman" panose="02020603050405020304" pitchFamily="18" charset="0"/>
              </a:rPr>
              <a:t>Gajjar</a:t>
            </a:r>
            <a:r>
              <a:rPr lang="en-US" sz="1800">
                <a:effectLst/>
                <a:latin typeface="Calibri" panose="020F0502020204030204" pitchFamily="34" charset="0"/>
                <a:ea typeface="Times New Roman" panose="02020603050405020304" pitchFamily="18" charset="0"/>
                <a:cs typeface="Times New Roman" panose="02020603050405020304" pitchFamily="18" charset="0"/>
              </a:rPr>
              <a:t>, D. (2024) states that it can be damaging to young people’s mental health, causing</a:t>
            </a:r>
            <a:r>
              <a:rPr lang="cy-GB" sz="1800">
                <a:effectLst/>
                <a:latin typeface="Calibri" panose="020F0502020204030204" pitchFamily="34" charset="0"/>
                <a:ea typeface="Times New Roman" panose="02020603050405020304" pitchFamily="18" charset="0"/>
                <a:cs typeface="Times New Roman" panose="02020603050405020304" pitchFamily="18" charset="0"/>
              </a:rPr>
              <a:t> :</a:t>
            </a:r>
          </a:p>
          <a:p>
            <a:endParaRPr lang="cy-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a:effectLst/>
                <a:latin typeface="Calibri" panose="020F0502020204030204" pitchFamily="34" charset="0"/>
                <a:ea typeface="Times New Roman" panose="02020603050405020304" pitchFamily="18" charset="0"/>
                <a:cs typeface="Times New Roman" panose="02020603050405020304" pitchFamily="18" charset="0"/>
              </a:rPr>
              <a:t>loneliness</a:t>
            </a:r>
            <a:endParaRPr lang="cy-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a:effectLst/>
                <a:latin typeface="Calibri" panose="020F0502020204030204" pitchFamily="34" charset="0"/>
                <a:ea typeface="Times New Roman" panose="02020603050405020304" pitchFamily="18" charset="0"/>
                <a:cs typeface="Times New Roman" panose="02020603050405020304" pitchFamily="18" charset="0"/>
              </a:rPr>
              <a:t>isolation</a:t>
            </a:r>
            <a:endParaRPr lang="cy-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a:effectLst/>
                <a:latin typeface="Calibri" panose="020F0502020204030204" pitchFamily="34" charset="0"/>
                <a:ea typeface="Times New Roman" panose="02020603050405020304" pitchFamily="18" charset="0"/>
                <a:cs typeface="Times New Roman" panose="02020603050405020304" pitchFamily="18" charset="0"/>
              </a:rPr>
              <a:t>affect relationships</a:t>
            </a:r>
            <a:endParaRPr lang="cy-GB"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a:effectLst/>
                <a:latin typeface="Calibri" panose="020F0502020204030204" pitchFamily="34" charset="0"/>
                <a:ea typeface="Times New Roman" panose="02020603050405020304" pitchFamily="18" charset="0"/>
                <a:cs typeface="Times New Roman" panose="02020603050405020304" pitchFamily="18" charset="0"/>
              </a:rPr>
              <a:t>can expose young people to dangerous and unsuitable material online. </a:t>
            </a:r>
            <a:endParaRPr lang="cy-GB" sz="1800">
              <a:effectLst/>
              <a:latin typeface="Calibri" panose="020F0502020204030204" pitchFamily="34" charset="0"/>
              <a:ea typeface="Times New Roman" panose="02020603050405020304" pitchFamily="18" charset="0"/>
              <a:cs typeface="Times New Roman" panose="02020603050405020304" pitchFamily="18" charset="0"/>
            </a:endParaRPr>
          </a:p>
          <a:p>
            <a:endParaRPr lang="cy-GB">
              <a:latin typeface="Calibri" panose="020F0502020204030204" pitchFamily="34" charset="0"/>
              <a:ea typeface="Times New Roman" panose="02020603050405020304" pitchFamily="18" charset="0"/>
              <a:cs typeface="Times New Roman" panose="02020603050405020304" pitchFamily="18" charset="0"/>
            </a:endParaRPr>
          </a:p>
          <a:p>
            <a:r>
              <a:rPr lang="en-US" sz="1800">
                <a:effectLst/>
                <a:latin typeface="Calibri" panose="020F0502020204030204" pitchFamily="34" charset="0"/>
                <a:ea typeface="Times New Roman" panose="02020603050405020304" pitchFamily="18" charset="0"/>
                <a:cs typeface="Times New Roman" panose="02020603050405020304" pitchFamily="18" charset="0"/>
              </a:rPr>
              <a:t>Differently to the previous authors, </a:t>
            </a:r>
            <a:r>
              <a:rPr lang="en-US" sz="1800" err="1">
                <a:effectLst/>
                <a:latin typeface="Calibri" panose="020F0502020204030204" pitchFamily="34" charset="0"/>
                <a:ea typeface="Times New Roman" panose="02020603050405020304" pitchFamily="18" charset="0"/>
                <a:cs typeface="Times New Roman" panose="02020603050405020304" pitchFamily="18" charset="0"/>
              </a:rPr>
              <a:t>Milberg</a:t>
            </a:r>
            <a:r>
              <a:rPr lang="en-US" sz="1800">
                <a:effectLst/>
                <a:latin typeface="Calibri" panose="020F0502020204030204" pitchFamily="34" charset="0"/>
                <a:ea typeface="Times New Roman" panose="02020603050405020304" pitchFamily="18" charset="0"/>
                <a:cs typeface="Times New Roman" panose="02020603050405020304" pitchFamily="18" charset="0"/>
              </a:rPr>
              <a:t>, T. (2024) states that AI can be a great way of enhancing learning through allowing teachers to focus more on 1-1 with students, and as most people think the teacher roles are expiring it is actually intensifying rather than replacing human-led teaching. </a:t>
            </a:r>
          </a:p>
          <a:p>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sz="1800"/>
          </a:p>
          <a:p>
            <a:pPr algn="ctr"/>
            <a:endParaRPr lang="en-US"/>
          </a:p>
        </p:txBody>
      </p:sp>
    </p:spTree>
    <p:extLst>
      <p:ext uri="{BB962C8B-B14F-4D97-AF65-F5344CB8AC3E}">
        <p14:creationId xmlns:p14="http://schemas.microsoft.com/office/powerpoint/2010/main" val="18464589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6581D-696D-F0AD-B072-325A1D1AFD3C}"/>
              </a:ext>
            </a:extLst>
          </p:cNvPr>
          <p:cNvSpPr>
            <a:spLocks noGrp="1"/>
          </p:cNvSpPr>
          <p:nvPr>
            <p:ph type="title"/>
          </p:nvPr>
        </p:nvSpPr>
        <p:spPr>
          <a:xfrm>
            <a:off x="2231136" y="109642"/>
            <a:ext cx="7729728" cy="1188720"/>
          </a:xfrm>
        </p:spPr>
        <p:txBody>
          <a:bodyPr/>
          <a:lstStyle/>
          <a:p>
            <a:r>
              <a:rPr lang="cy-GB"/>
              <a:t>Conclusion</a:t>
            </a:r>
            <a:endParaRPr lang="en-US"/>
          </a:p>
        </p:txBody>
      </p:sp>
      <p:sp>
        <p:nvSpPr>
          <p:cNvPr id="4" name="Rectangle: Rounded Corners 3">
            <a:extLst>
              <a:ext uri="{FF2B5EF4-FFF2-40B4-BE49-F238E27FC236}">
                <a16:creationId xmlns:a16="http://schemas.microsoft.com/office/drawing/2014/main" id="{14D84293-609E-C24B-8E38-6C9EDB89AD12}"/>
              </a:ext>
            </a:extLst>
          </p:cNvPr>
          <p:cNvSpPr/>
          <p:nvPr/>
        </p:nvSpPr>
        <p:spPr>
          <a:xfrm>
            <a:off x="2231136" y="1468058"/>
            <a:ext cx="7477685" cy="4874558"/>
          </a:xfrm>
          <a:prstGeom prst="round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5" name="TextBox 4">
            <a:extLst>
              <a:ext uri="{FF2B5EF4-FFF2-40B4-BE49-F238E27FC236}">
                <a16:creationId xmlns:a16="http://schemas.microsoft.com/office/drawing/2014/main" id="{95E2B4E2-0C04-8548-A10F-BC0310C5B279}"/>
              </a:ext>
            </a:extLst>
          </p:cNvPr>
          <p:cNvSpPr txBox="1"/>
          <p:nvPr/>
        </p:nvSpPr>
        <p:spPr>
          <a:xfrm>
            <a:off x="2552604" y="2250621"/>
            <a:ext cx="6834747" cy="3139321"/>
          </a:xfrm>
          <a:prstGeom prst="rect">
            <a:avLst/>
          </a:prstGeom>
          <a:noFill/>
        </p:spPr>
        <p:txBody>
          <a:bodyPr wrap="square" rtlCol="0">
            <a:spAutoFit/>
          </a:bodyPr>
          <a:lstStyle/>
          <a:p>
            <a:r>
              <a:rPr lang="en-US" sz="18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 have discussed 4 influential events that have happened over the past 10 years and researched thoroughly on how this has affected young people. Every single one of these circumstances have affected young people in many different ways. Most of these historical milestones have allowed people around the world to make a difference and to look back on the passed to then better the future and not make the same mistakes. I have learned that young people are vulnerable and need support, especially if any of these incidents repeat in the future. Young people have struggled in every way possible, mentally, physically, socially and financially and they need our help in the future.</a:t>
            </a:r>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p>
            <a:pPr algn="l"/>
            <a:endParaRPr lang="en-US"/>
          </a:p>
        </p:txBody>
      </p:sp>
    </p:spTree>
    <p:extLst>
      <p:ext uri="{BB962C8B-B14F-4D97-AF65-F5344CB8AC3E}">
        <p14:creationId xmlns:p14="http://schemas.microsoft.com/office/powerpoint/2010/main" val="1195456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C9A3D-CC2B-7CF5-CD1E-55CA0B2A3FDE}"/>
              </a:ext>
            </a:extLst>
          </p:cNvPr>
          <p:cNvSpPr>
            <a:spLocks noGrp="1"/>
          </p:cNvSpPr>
          <p:nvPr>
            <p:ph type="title"/>
          </p:nvPr>
        </p:nvSpPr>
        <p:spPr>
          <a:xfrm>
            <a:off x="217532" y="244521"/>
            <a:ext cx="4724261" cy="923692"/>
          </a:xfrm>
        </p:spPr>
        <p:txBody>
          <a:bodyPr/>
          <a:lstStyle/>
          <a:p>
            <a:r>
              <a:rPr lang="cy-GB"/>
              <a:t>References</a:t>
            </a:r>
            <a:endParaRPr lang="en-US"/>
          </a:p>
        </p:txBody>
      </p:sp>
      <p:sp>
        <p:nvSpPr>
          <p:cNvPr id="4" name="Text Placeholder 3">
            <a:extLst>
              <a:ext uri="{FF2B5EF4-FFF2-40B4-BE49-F238E27FC236}">
                <a16:creationId xmlns:a16="http://schemas.microsoft.com/office/drawing/2014/main" id="{B4C45293-8719-CFAC-F231-DCA8FC7CEF30}"/>
              </a:ext>
            </a:extLst>
          </p:cNvPr>
          <p:cNvSpPr>
            <a:spLocks noGrp="1"/>
          </p:cNvSpPr>
          <p:nvPr>
            <p:ph type="body" sz="half" idx="2"/>
          </p:nvPr>
        </p:nvSpPr>
        <p:spPr>
          <a:xfrm>
            <a:off x="217532" y="1008528"/>
            <a:ext cx="5593338" cy="5437655"/>
          </a:xfrm>
        </p:spPr>
        <p:txBody>
          <a:bodyPr>
            <a:normAutofit fontScale="25000" lnSpcReduction="20000"/>
          </a:bodyPr>
          <a:lstStyle/>
          <a:p>
            <a:endParaRPr lang="en-US" sz="4200" b="1">
              <a:effectLst/>
              <a:latin typeface="Times New Roman" panose="02020603050405020304" pitchFamily="18" charset="0"/>
            </a:endParaRPr>
          </a:p>
          <a:p>
            <a:r>
              <a:rPr lang="en-US" sz="4200">
                <a:effectLst/>
              </a:rPr>
              <a:t>Augusto, D. and Hollenbach, J. (2023). </a:t>
            </a:r>
            <a:r>
              <a:rPr lang="en-US" sz="4200" i="1">
                <a:effectLst/>
              </a:rPr>
              <a:t>Asymptomatic COVID-19 is linked to a gene variant that boosts immune memory after exposure to prior seasonal cold viruses</a:t>
            </a:r>
            <a:r>
              <a:rPr lang="en-US" sz="4200">
                <a:effectLst/>
              </a:rPr>
              <a:t>. [online] The Conversation. Available at: https://theconversation.com/asymptomatic-covid-19-is-linked-to-a-gene-variant-that-boosts-immune-memory-after-exposure-to-prior-seasonal-cold-viruses-209774.</a:t>
            </a:r>
          </a:p>
          <a:p>
            <a:r>
              <a:rPr lang="en-US" sz="4200">
                <a:effectLst/>
              </a:rPr>
              <a:t>Baker, C., Brown, J., Barber, S. and Kirk-Wade, E. (2021). Coronavirus: A history of English lockdown laws. </a:t>
            </a:r>
            <a:r>
              <a:rPr lang="en-US" sz="4200" i="1">
                <a:effectLst/>
              </a:rPr>
              <a:t>commonslibrary.parliament.uk</a:t>
            </a:r>
            <a:r>
              <a:rPr lang="en-US" sz="4200">
                <a:effectLst/>
              </a:rPr>
              <a:t>, [online] 1(1). Available at: https://commonslibrary.parliament.uk/research-briefings/cbp-9068/.</a:t>
            </a:r>
          </a:p>
          <a:p>
            <a:r>
              <a:rPr lang="en-US" sz="4200">
                <a:effectLst/>
              </a:rPr>
              <a:t>BBC.co.uk (2020). Covid: GCSE and A-levels in Wales cancelled for 2021. </a:t>
            </a:r>
            <a:r>
              <a:rPr lang="en-US" sz="4200" i="1">
                <a:effectLst/>
              </a:rPr>
              <a:t>BBC</a:t>
            </a:r>
            <a:r>
              <a:rPr lang="en-US" sz="4200">
                <a:effectLst/>
              </a:rPr>
              <a:t>. [online] 10 Nov. Available at: https://www.bbc.co.uk/news/uk-wales-54888376.</a:t>
            </a:r>
          </a:p>
          <a:p>
            <a:r>
              <a:rPr lang="en-US" sz="4200">
                <a:effectLst/>
              </a:rPr>
              <a:t>Centers for Disease Control and Prevention (2023). </a:t>
            </a:r>
            <a:r>
              <a:rPr lang="en-US" sz="4200" i="1">
                <a:effectLst/>
              </a:rPr>
              <a:t>COVID-19 Timeline</a:t>
            </a:r>
            <a:r>
              <a:rPr lang="en-US" sz="4200">
                <a:effectLst/>
              </a:rPr>
              <a:t>. [online] Centers for Disease Control and Prevention. Available at: https://www.cdc.gov/museum/timeline/covid19.html.</a:t>
            </a:r>
          </a:p>
          <a:p>
            <a:r>
              <a:rPr lang="en-US" sz="4200">
                <a:effectLst/>
              </a:rPr>
              <a:t>Davis, C. (2021). </a:t>
            </a:r>
            <a:r>
              <a:rPr lang="en-US" sz="4200" i="1">
                <a:effectLst/>
              </a:rPr>
              <a:t>George Floyd, One Year Later: Reflecting on the Impact on Black People, Hollywood and America</a:t>
            </a:r>
            <a:r>
              <a:rPr lang="en-US" sz="4200">
                <a:effectLst/>
              </a:rPr>
              <a:t>. [online] Variety. Available at: https://variety.com/2021/voices/entertainment-industry/george-floyd-one-year-anniversary-hollywood-impact-black-people-1234980922/.</a:t>
            </a:r>
          </a:p>
          <a:p>
            <a:r>
              <a:rPr lang="en-US" sz="4200">
                <a:effectLst/>
              </a:rPr>
              <a:t>GOV.UK (2022). </a:t>
            </a:r>
            <a:r>
              <a:rPr lang="en-US" sz="4200" i="1">
                <a:effectLst/>
              </a:rPr>
              <a:t>COVID-19 and Occupational Impacts</a:t>
            </a:r>
            <a:r>
              <a:rPr lang="en-US" sz="4200">
                <a:effectLst/>
              </a:rPr>
              <a:t>. [online] GOV.UK. Available at: https://www.gov.uk/government/publications/covid-19-and-occupational-impacts/covid-19-and-occupational-impacts.</a:t>
            </a:r>
          </a:p>
          <a:p>
            <a:r>
              <a:rPr lang="en-US" sz="4200">
                <a:effectLst/>
              </a:rPr>
              <a:t>Hathaway, B. (2021). </a:t>
            </a:r>
            <a:r>
              <a:rPr lang="en-US" sz="4200" i="1">
                <a:effectLst/>
              </a:rPr>
              <a:t>BLM movement engaged youth, with positive and negative effects</a:t>
            </a:r>
            <a:r>
              <a:rPr lang="en-US" sz="4200">
                <a:effectLst/>
              </a:rPr>
              <a:t>. [online] YaleNews. Available at: https://news.yale.edu/2021/10/04/blm-movement-engaged-youth-positive-and-negative-effects.</a:t>
            </a:r>
          </a:p>
          <a:p>
            <a:r>
              <a:rPr lang="en-US" sz="4200">
                <a:effectLst/>
              </a:rPr>
              <a:t>History.com Editors (2021). </a:t>
            </a:r>
            <a:r>
              <a:rPr lang="en-US" sz="4200" i="1">
                <a:effectLst/>
              </a:rPr>
              <a:t>George Floyd Is Killed by a Police Officer, Igniting Historic Protests</a:t>
            </a:r>
            <a:r>
              <a:rPr lang="en-US" sz="4200">
                <a:effectLst/>
              </a:rPr>
              <a:t>. [online] History. Available at: https://www.history.com/this-day-in-history/george-floyd-killed-by-police-officer.</a:t>
            </a:r>
          </a:p>
          <a:p>
            <a:r>
              <a:rPr lang="en-US" sz="4200">
                <a:effectLst/>
              </a:rPr>
              <a:t>Hooker, L. (2024). UK inflation rate – will prices keep rising? </a:t>
            </a:r>
            <a:r>
              <a:rPr lang="en-US" sz="4200" i="1">
                <a:effectLst/>
              </a:rPr>
              <a:t>BBC News</a:t>
            </a:r>
            <a:r>
              <a:rPr lang="en-US" sz="4200">
                <a:effectLst/>
              </a:rPr>
              <a:t>. [online] 18 Dec. Available at: https://www.bbc.co.uk/news/articles/c6230y85k06o.</a:t>
            </a:r>
          </a:p>
          <a:p>
            <a:r>
              <a:rPr lang="en-US" sz="4200">
                <a:effectLst/>
              </a:rPr>
              <a:t>IBB Law. (2021). </a:t>
            </a:r>
            <a:r>
              <a:rPr lang="en-US" sz="4200" i="1">
                <a:effectLst/>
              </a:rPr>
              <a:t>2021 exams cancelled – how will this affect your children?</a:t>
            </a:r>
            <a:r>
              <a:rPr lang="en-US" sz="4200">
                <a:effectLst/>
              </a:rPr>
              <a:t> [online] Available at: https://www.ibblaw.co.uk/insights/2021-exams-cancelled-how-will-this-affect-your-children.</a:t>
            </a:r>
          </a:p>
          <a:p>
            <a:r>
              <a:rPr lang="en-US" sz="4200">
                <a:effectLst/>
              </a:rPr>
              <a:t>Lawrence Livermore National Laboratory (2024). </a:t>
            </a:r>
            <a:r>
              <a:rPr lang="en-US" sz="4200" i="1">
                <a:effectLst/>
              </a:rPr>
              <a:t>The Birth of Artificial Intelligence (AI) Research | Science and Technology</a:t>
            </a:r>
            <a:r>
              <a:rPr lang="en-US" sz="4200">
                <a:effectLst/>
              </a:rPr>
              <a:t>. [online] st.llnl.gov. Available at: https://st.llnl.gov/news/look-back/birth-artificial-intelligence-ai-research.</a:t>
            </a:r>
          </a:p>
          <a:p>
            <a:endParaRPr lang="en-US"/>
          </a:p>
        </p:txBody>
      </p:sp>
      <p:sp>
        <p:nvSpPr>
          <p:cNvPr id="10" name="Rectangle 9">
            <a:extLst>
              <a:ext uri="{FF2B5EF4-FFF2-40B4-BE49-F238E27FC236}">
                <a16:creationId xmlns:a16="http://schemas.microsoft.com/office/drawing/2014/main" id="{F58BCCE1-B3E7-F543-A6A2-9011CD81FA6B}"/>
              </a:ext>
            </a:extLst>
          </p:cNvPr>
          <p:cNvSpPr/>
          <p:nvPr/>
        </p:nvSpPr>
        <p:spPr>
          <a:xfrm>
            <a:off x="6096000" y="0"/>
            <a:ext cx="6096000" cy="6858000"/>
          </a:xfrm>
          <a:prstGeom prst="rect">
            <a:avLst/>
          </a:prstGeom>
          <a:solidFill>
            <a:schemeClr val="accent2">
              <a:lumMod val="75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7841CEE-32E8-EF4B-947C-3BC4AF8E9961}"/>
              </a:ext>
            </a:extLst>
          </p:cNvPr>
          <p:cNvSpPr txBox="1"/>
          <p:nvPr/>
        </p:nvSpPr>
        <p:spPr>
          <a:xfrm>
            <a:off x="6294904" y="117661"/>
            <a:ext cx="5740214" cy="6986528"/>
          </a:xfrm>
          <a:prstGeom prst="rect">
            <a:avLst/>
          </a:prstGeom>
          <a:noFill/>
        </p:spPr>
        <p:txBody>
          <a:bodyPr wrap="square" rtlCol="0">
            <a:spAutoFit/>
          </a:bodyPr>
          <a:lstStyle/>
          <a:p>
            <a:pPr algn="ctr"/>
            <a:r>
              <a:rPr lang="en-US" sz="1000">
                <a:solidFill>
                  <a:schemeClr val="bg1"/>
                </a:solidFill>
                <a:effectLst/>
              </a:rPr>
              <a:t>Local Government Association (n.d.). </a:t>
            </a:r>
            <a:r>
              <a:rPr lang="en-US" sz="1000" i="1">
                <a:solidFill>
                  <a:schemeClr val="bg1"/>
                </a:solidFill>
                <a:effectLst/>
              </a:rPr>
              <a:t>Re-thinking local: youth services | Local Government Association</a:t>
            </a:r>
            <a:r>
              <a:rPr lang="en-US" sz="1000">
                <a:solidFill>
                  <a:schemeClr val="bg1"/>
                </a:solidFill>
                <a:effectLst/>
              </a:rPr>
              <a:t>. [online] www.local.gov.uk. Available at: </a:t>
            </a:r>
            <a:r>
              <a:rPr lang="en-US" sz="1000">
                <a:solidFill>
                  <a:schemeClr val="bg1"/>
                </a:solidFill>
                <a:effectLst/>
                <a:hlinkClick r:id="rId2">
                  <a:extLst>
                    <a:ext uri="{A12FA001-AC4F-418D-AE19-62706E023703}">
                      <ahyp:hlinkClr xmlns:ahyp="http://schemas.microsoft.com/office/drawing/2018/hyperlinkcolor" val="tx"/>
                    </a:ext>
                  </a:extLst>
                </a:hlinkClick>
              </a:rPr>
              <a:t>https://www.local.gov.uk/about/campaigns/re-thinking-local/re-thinking-local-children-and-young-people/re-thinking-local</a:t>
            </a:r>
            <a:r>
              <a:rPr lang="en-US" sz="1000">
                <a:solidFill>
                  <a:schemeClr val="bg1"/>
                </a:solidFill>
                <a:effectLst/>
              </a:rPr>
              <a:t>.</a:t>
            </a:r>
          </a:p>
          <a:p>
            <a:pPr algn="ctr"/>
            <a:endParaRPr lang="en-US" sz="1000">
              <a:solidFill>
                <a:schemeClr val="bg1"/>
              </a:solidFill>
              <a:effectLst/>
            </a:endParaRPr>
          </a:p>
          <a:p>
            <a:pPr algn="ctr"/>
            <a:r>
              <a:rPr lang="en-US" sz="1000">
                <a:solidFill>
                  <a:schemeClr val="bg1"/>
                </a:solidFill>
                <a:effectLst/>
              </a:rPr>
              <a:t>McRae, I., Glover, E. and Westwater, H. (2022). </a:t>
            </a:r>
            <a:r>
              <a:rPr lang="en-US" sz="1000" i="1">
                <a:solidFill>
                  <a:schemeClr val="bg1"/>
                </a:solidFill>
                <a:effectLst/>
              </a:rPr>
              <a:t>UK poverty: the facts, effects and solutions in a cost of living crisis</a:t>
            </a:r>
            <a:r>
              <a:rPr lang="en-US" sz="1000">
                <a:solidFill>
                  <a:schemeClr val="bg1"/>
                </a:solidFill>
                <a:effectLst/>
              </a:rPr>
              <a:t>. [online] The Big Issue. Available at: </a:t>
            </a:r>
            <a:r>
              <a:rPr lang="en-US" sz="1000">
                <a:solidFill>
                  <a:schemeClr val="bg1"/>
                </a:solidFill>
                <a:effectLst/>
                <a:hlinkClick r:id="rId3">
                  <a:extLst>
                    <a:ext uri="{A12FA001-AC4F-418D-AE19-62706E023703}">
                      <ahyp:hlinkClr xmlns:ahyp="http://schemas.microsoft.com/office/drawing/2018/hyperlinkcolor" val="tx"/>
                    </a:ext>
                  </a:extLst>
                </a:hlinkClick>
              </a:rPr>
              <a:t>https://www.bigissue.com/news/social-justice/uk-poverty-the-facts-figures-effects-solutions-cost-living-crisis/</a:t>
            </a:r>
            <a:r>
              <a:rPr lang="en-US" sz="1000">
                <a:solidFill>
                  <a:schemeClr val="bg1"/>
                </a:solidFill>
                <a:effectLst/>
              </a:rPr>
              <a:t>.</a:t>
            </a:r>
          </a:p>
          <a:p>
            <a:pPr algn="ctr"/>
            <a:endParaRPr lang="en-US" sz="1000">
              <a:solidFill>
                <a:schemeClr val="bg1"/>
              </a:solidFill>
              <a:effectLst/>
            </a:endParaRPr>
          </a:p>
          <a:p>
            <a:pPr algn="ctr"/>
            <a:r>
              <a:rPr lang="en-US" sz="1000">
                <a:solidFill>
                  <a:schemeClr val="bg1"/>
                </a:solidFill>
                <a:effectLst/>
              </a:rPr>
              <a:t>Milberg, T. (2024). </a:t>
            </a:r>
            <a:r>
              <a:rPr lang="en-US" sz="1000" i="1">
                <a:solidFill>
                  <a:schemeClr val="bg1"/>
                </a:solidFill>
                <a:effectLst/>
              </a:rPr>
              <a:t>The future of learning: AI is revolutionizing education 4.0</a:t>
            </a:r>
            <a:r>
              <a:rPr lang="en-US" sz="1000">
                <a:solidFill>
                  <a:schemeClr val="bg1"/>
                </a:solidFill>
                <a:effectLst/>
              </a:rPr>
              <a:t>. [online] World Economic Forum. Available at: </a:t>
            </a:r>
            <a:r>
              <a:rPr lang="en-US" sz="1000">
                <a:solidFill>
                  <a:schemeClr val="bg1"/>
                </a:solidFill>
                <a:effectLst/>
                <a:hlinkClick r:id="rId4">
                  <a:extLst>
                    <a:ext uri="{A12FA001-AC4F-418D-AE19-62706E023703}">
                      <ahyp:hlinkClr xmlns:ahyp="http://schemas.microsoft.com/office/drawing/2018/hyperlinkcolor" val="tx"/>
                    </a:ext>
                  </a:extLst>
                </a:hlinkClick>
              </a:rPr>
              <a:t>https://www.weforum.org/stories/2024/04/future-learning-ai-revolutionizing-education-4-0/</a:t>
            </a:r>
            <a:r>
              <a:rPr lang="en-US" sz="1000">
                <a:solidFill>
                  <a:schemeClr val="bg1"/>
                </a:solidFill>
                <a:effectLst/>
              </a:rPr>
              <a:t>.</a:t>
            </a:r>
          </a:p>
          <a:p>
            <a:pPr algn="ctr"/>
            <a:endParaRPr lang="en-US" sz="1000">
              <a:solidFill>
                <a:schemeClr val="bg1"/>
              </a:solidFill>
              <a:effectLst/>
            </a:endParaRPr>
          </a:p>
          <a:p>
            <a:pPr algn="ctr"/>
            <a:r>
              <a:rPr lang="en-US" sz="1000">
                <a:solidFill>
                  <a:schemeClr val="bg1"/>
                </a:solidFill>
                <a:effectLst/>
              </a:rPr>
              <a:t>Newport Academy Staff (2024). </a:t>
            </a:r>
            <a:r>
              <a:rPr lang="en-US" sz="1000" i="1">
                <a:solidFill>
                  <a:schemeClr val="bg1"/>
                </a:solidFill>
                <a:effectLst/>
              </a:rPr>
              <a:t>AI and Teen Mental Health: The Pros and Cons</a:t>
            </a:r>
            <a:r>
              <a:rPr lang="en-US" sz="1000">
                <a:solidFill>
                  <a:schemeClr val="bg1"/>
                </a:solidFill>
                <a:effectLst/>
              </a:rPr>
              <a:t>. [online] Newport Academy. Available at: https://www.newportacademy.com/resources/empowering-teens/ai-teen-mental-health/.</a:t>
            </a:r>
          </a:p>
          <a:p>
            <a:pPr algn="ctr"/>
            <a:r>
              <a:rPr lang="en-US" sz="1000">
                <a:solidFill>
                  <a:schemeClr val="bg1"/>
                </a:solidFill>
                <a:effectLst/>
              </a:rPr>
              <a:t>Olorunnipa, T. (2023). </a:t>
            </a:r>
            <a:r>
              <a:rPr lang="en-US" sz="1000" i="1">
                <a:solidFill>
                  <a:schemeClr val="bg1"/>
                </a:solidFill>
                <a:effectLst/>
              </a:rPr>
              <a:t>George Floyd | American citizen</a:t>
            </a:r>
            <a:r>
              <a:rPr lang="en-US" sz="1000">
                <a:solidFill>
                  <a:schemeClr val="bg1"/>
                </a:solidFill>
                <a:effectLst/>
              </a:rPr>
              <a:t>. [online] Encyclopedia Britannica. Available at: </a:t>
            </a:r>
            <a:r>
              <a:rPr lang="en-US" sz="1000">
                <a:solidFill>
                  <a:schemeClr val="bg1"/>
                </a:solidFill>
                <a:effectLst/>
                <a:hlinkClick r:id="rId5">
                  <a:extLst>
                    <a:ext uri="{A12FA001-AC4F-418D-AE19-62706E023703}">
                      <ahyp:hlinkClr xmlns:ahyp="http://schemas.microsoft.com/office/drawing/2018/hyperlinkcolor" val="tx"/>
                    </a:ext>
                  </a:extLst>
                </a:hlinkClick>
              </a:rPr>
              <a:t>https://www.britannica.com/biography/George-Floyd</a:t>
            </a:r>
            <a:r>
              <a:rPr lang="en-US" sz="1000">
                <a:solidFill>
                  <a:schemeClr val="bg1"/>
                </a:solidFill>
                <a:effectLst/>
              </a:rPr>
              <a:t>.</a:t>
            </a:r>
          </a:p>
          <a:p>
            <a:pPr algn="ctr"/>
            <a:endParaRPr lang="en-US" sz="1000">
              <a:solidFill>
                <a:schemeClr val="bg1"/>
              </a:solidFill>
              <a:effectLst/>
            </a:endParaRPr>
          </a:p>
          <a:p>
            <a:pPr algn="ctr"/>
            <a:r>
              <a:rPr lang="en-US" sz="1000">
                <a:solidFill>
                  <a:schemeClr val="bg1"/>
                </a:solidFill>
                <a:effectLst/>
              </a:rPr>
              <a:t>Pradella, M. (2023). </a:t>
            </a:r>
            <a:r>
              <a:rPr lang="en-US" sz="1000" i="1">
                <a:solidFill>
                  <a:schemeClr val="bg1"/>
                </a:solidFill>
                <a:effectLst/>
              </a:rPr>
              <a:t>6 Ways AI Is Transforming L&amp;D Content Development and Course Creation</a:t>
            </a:r>
            <a:r>
              <a:rPr lang="en-US" sz="1000">
                <a:solidFill>
                  <a:schemeClr val="bg1"/>
                </a:solidFill>
                <a:effectLst/>
              </a:rPr>
              <a:t>. [online] Training Industry. Available at: </a:t>
            </a:r>
            <a:r>
              <a:rPr lang="en-US" sz="1000">
                <a:solidFill>
                  <a:schemeClr val="bg1"/>
                </a:solidFill>
                <a:effectLst/>
                <a:hlinkClick r:id="rId6">
                  <a:extLst>
                    <a:ext uri="{A12FA001-AC4F-418D-AE19-62706E023703}">
                      <ahyp:hlinkClr xmlns:ahyp="http://schemas.microsoft.com/office/drawing/2018/hyperlinkcolor" val="tx"/>
                    </a:ext>
                  </a:extLst>
                </a:hlinkClick>
              </a:rPr>
              <a:t>https://trainingindustry.com/articles/content-development/6-ways-ai-is-transforming-ld-content-development-and-course-creation/</a:t>
            </a:r>
            <a:r>
              <a:rPr lang="en-US" sz="1000">
                <a:solidFill>
                  <a:schemeClr val="bg1"/>
                </a:solidFill>
                <a:effectLst/>
              </a:rPr>
              <a:t>.</a:t>
            </a:r>
          </a:p>
          <a:p>
            <a:pPr algn="ctr"/>
            <a:endParaRPr lang="en-US" sz="1000">
              <a:solidFill>
                <a:schemeClr val="bg1"/>
              </a:solidFill>
              <a:effectLst/>
            </a:endParaRPr>
          </a:p>
          <a:p>
            <a:pPr algn="ctr"/>
            <a:r>
              <a:rPr lang="en-US" sz="1000">
                <a:solidFill>
                  <a:schemeClr val="bg1"/>
                </a:solidFill>
                <a:effectLst/>
              </a:rPr>
              <a:t>Ray, R. (2022). </a:t>
            </a:r>
            <a:r>
              <a:rPr lang="en-US" sz="1000" i="1">
                <a:solidFill>
                  <a:schemeClr val="bg1"/>
                </a:solidFill>
                <a:effectLst/>
              </a:rPr>
              <a:t>Black Lives Matter at 10 years: 8 ways the movement has been highly effective</a:t>
            </a:r>
            <a:r>
              <a:rPr lang="en-US" sz="1000">
                <a:solidFill>
                  <a:schemeClr val="bg1"/>
                </a:solidFill>
                <a:effectLst/>
              </a:rPr>
              <a:t>. [online] Brookings. Available at: https://www.brookings.edu/articles/black-lives-matter-at-10-years-what-impact-has-it-had-on-policing/.</a:t>
            </a:r>
          </a:p>
          <a:p>
            <a:pPr algn="ctr"/>
            <a:r>
              <a:rPr lang="en-US" sz="1000">
                <a:solidFill>
                  <a:schemeClr val="bg1"/>
                </a:solidFill>
                <a:effectLst/>
              </a:rPr>
              <a:t>Smith, B. and Gajjar, D. (2024). </a:t>
            </a:r>
            <a:r>
              <a:rPr lang="en-US" sz="1000" i="1">
                <a:solidFill>
                  <a:schemeClr val="bg1"/>
                </a:solidFill>
                <a:effectLst/>
              </a:rPr>
              <a:t>Artificial intelligence: education and impacts on children and young people</a:t>
            </a:r>
            <a:r>
              <a:rPr lang="en-US" sz="1000">
                <a:solidFill>
                  <a:schemeClr val="bg1"/>
                </a:solidFill>
                <a:effectLst/>
              </a:rPr>
              <a:t>. [online] POST. Available at: </a:t>
            </a:r>
            <a:r>
              <a:rPr lang="en-US" sz="1000">
                <a:solidFill>
                  <a:schemeClr val="bg1"/>
                </a:solidFill>
                <a:effectLst/>
                <a:hlinkClick r:id="rId7">
                  <a:extLst>
                    <a:ext uri="{A12FA001-AC4F-418D-AE19-62706E023703}">
                      <ahyp:hlinkClr xmlns:ahyp="http://schemas.microsoft.com/office/drawing/2018/hyperlinkcolor" val="tx"/>
                    </a:ext>
                  </a:extLst>
                </a:hlinkClick>
              </a:rPr>
              <a:t>https://post.parliament.uk/artificial-intelligence-education-and-impacts-on-children-and-young-people/</a:t>
            </a:r>
            <a:r>
              <a:rPr lang="en-US" sz="1000">
                <a:solidFill>
                  <a:schemeClr val="bg1"/>
                </a:solidFill>
                <a:effectLst/>
              </a:rPr>
              <a:t>.</a:t>
            </a:r>
          </a:p>
          <a:p>
            <a:pPr algn="ctr"/>
            <a:endParaRPr lang="en-US" sz="1000">
              <a:solidFill>
                <a:schemeClr val="bg1"/>
              </a:solidFill>
              <a:effectLst/>
            </a:endParaRPr>
          </a:p>
          <a:p>
            <a:pPr algn="ctr"/>
            <a:r>
              <a:rPr lang="en-US" sz="1000">
                <a:solidFill>
                  <a:schemeClr val="bg1"/>
                </a:solidFill>
                <a:effectLst/>
              </a:rPr>
              <a:t>Strath.ac.uk. (2024). </a:t>
            </a:r>
            <a:r>
              <a:rPr lang="en-US" sz="1000" i="1">
                <a:solidFill>
                  <a:schemeClr val="bg1"/>
                </a:solidFill>
                <a:effectLst/>
              </a:rPr>
              <a:t>Impact of COVID-19 ‘will affect exam results well into the 2030s’ | University of Strathclyde</a:t>
            </a:r>
            <a:r>
              <a:rPr lang="en-US" sz="1000">
                <a:solidFill>
                  <a:schemeClr val="bg1"/>
                </a:solidFill>
                <a:effectLst/>
              </a:rPr>
              <a:t>. [online] Available at: </a:t>
            </a:r>
            <a:r>
              <a:rPr lang="en-US" sz="1000">
                <a:solidFill>
                  <a:schemeClr val="bg1"/>
                </a:solidFill>
                <a:effectLst/>
                <a:hlinkClick r:id="rId8">
                  <a:extLst>
                    <a:ext uri="{A12FA001-AC4F-418D-AE19-62706E023703}">
                      <ahyp:hlinkClr xmlns:ahyp="http://schemas.microsoft.com/office/drawing/2018/hyperlinkcolor" val="tx"/>
                    </a:ext>
                  </a:extLst>
                </a:hlinkClick>
              </a:rPr>
              <a:t>https://www.strath.ac.uk/whystrathclyde/news/2024/impactofcovid-19willaffectexamresultswellintothe2030s/</a:t>
            </a:r>
            <a:r>
              <a:rPr lang="en-US" sz="1000">
                <a:solidFill>
                  <a:schemeClr val="bg1"/>
                </a:solidFill>
                <a:effectLst/>
              </a:rPr>
              <a:t>.</a:t>
            </a:r>
          </a:p>
          <a:p>
            <a:pPr algn="ctr"/>
            <a:endParaRPr lang="en-US" sz="1000">
              <a:solidFill>
                <a:schemeClr val="bg1"/>
              </a:solidFill>
              <a:effectLst/>
            </a:endParaRPr>
          </a:p>
          <a:p>
            <a:pPr algn="ctr"/>
            <a:r>
              <a:rPr lang="en-US" sz="1000">
                <a:solidFill>
                  <a:schemeClr val="bg1"/>
                </a:solidFill>
                <a:effectLst/>
              </a:rPr>
              <a:t>Stryker, C. and Kavlakoglu, E. (2024). </a:t>
            </a:r>
            <a:r>
              <a:rPr lang="en-US" sz="1000" i="1">
                <a:solidFill>
                  <a:schemeClr val="bg1"/>
                </a:solidFill>
                <a:effectLst/>
              </a:rPr>
              <a:t>What Is Artificial Intelligence (AI)?</a:t>
            </a:r>
            <a:r>
              <a:rPr lang="en-US" sz="1000">
                <a:solidFill>
                  <a:schemeClr val="bg1"/>
                </a:solidFill>
                <a:effectLst/>
              </a:rPr>
              <a:t> [online] Ibm.com. Available at: https://www.ibm.com/think/topics/artificial-intelligence.</a:t>
            </a:r>
          </a:p>
          <a:p>
            <a:pPr algn="ctr"/>
            <a:r>
              <a:rPr lang="en-US" sz="1000">
                <a:solidFill>
                  <a:schemeClr val="bg1"/>
                </a:solidFill>
                <a:effectLst/>
              </a:rPr>
              <a:t>www.imec-int.com. (2023). </a:t>
            </a:r>
            <a:r>
              <a:rPr lang="en-US" sz="1000" i="1">
                <a:solidFill>
                  <a:schemeClr val="bg1"/>
                </a:solidFill>
                <a:effectLst/>
              </a:rPr>
              <a:t>2023 was a big year for AI, making it a big deal for everyone | imec</a:t>
            </a:r>
            <a:r>
              <a:rPr lang="en-US" sz="1000">
                <a:solidFill>
                  <a:schemeClr val="bg1"/>
                </a:solidFill>
                <a:effectLst/>
              </a:rPr>
              <a:t>. [online] Available at: https://www.imec-int.com/en/articles/2023-was-big-year-ai-making-it-big-deal-everyone.</a:t>
            </a:r>
          </a:p>
          <a:p>
            <a:pPr algn="ctr"/>
            <a:r>
              <a:rPr lang="en-US" sz="1000">
                <a:solidFill>
                  <a:schemeClr val="bg1"/>
                </a:solidFill>
                <a:effectLst/>
              </a:rPr>
              <a:t>Young Minds (2021). </a:t>
            </a:r>
            <a:r>
              <a:rPr lang="en-US" sz="1000" i="1">
                <a:solidFill>
                  <a:schemeClr val="bg1"/>
                </a:solidFill>
                <a:effectLst/>
              </a:rPr>
              <a:t>Covid Impact On Young People With Mental Health Needs</a:t>
            </a:r>
            <a:r>
              <a:rPr lang="en-US" sz="1000">
                <a:solidFill>
                  <a:schemeClr val="bg1"/>
                </a:solidFill>
                <a:effectLst/>
              </a:rPr>
              <a:t>. [online] YoungMinds. Available at: </a:t>
            </a:r>
            <a:r>
              <a:rPr lang="en-US" sz="1000">
                <a:solidFill>
                  <a:schemeClr val="bg1"/>
                </a:solidFill>
                <a:effectLst/>
                <a:hlinkClick r:id="rId9">
                  <a:extLst>
                    <a:ext uri="{A12FA001-AC4F-418D-AE19-62706E023703}">
                      <ahyp:hlinkClr xmlns:ahyp="http://schemas.microsoft.com/office/drawing/2018/hyperlinkcolor" val="tx"/>
                    </a:ext>
                  </a:extLst>
                </a:hlinkClick>
              </a:rPr>
              <a:t>https://www.youngminds.org.uk/about-us/reports-and-impact/coronavirus-impact-on-young-people-with-mental-health-needs/</a:t>
            </a:r>
            <a:r>
              <a:rPr lang="en-US" sz="1000">
                <a:solidFill>
                  <a:schemeClr val="bg1"/>
                </a:solidFill>
                <a:effectLst/>
              </a:rPr>
              <a:t>.</a:t>
            </a:r>
          </a:p>
          <a:p>
            <a:pPr algn="ctr"/>
            <a:endParaRPr lang="en-US" sz="1000">
              <a:solidFill>
                <a:schemeClr val="bg1"/>
              </a:solidFill>
              <a:effectLst/>
            </a:endParaRPr>
          </a:p>
          <a:p>
            <a:pPr algn="ctr"/>
            <a:r>
              <a:rPr lang="en-US" sz="1000">
                <a:solidFill>
                  <a:schemeClr val="bg1"/>
                </a:solidFill>
                <a:effectLst/>
              </a:rPr>
              <a:t>Youth select committee (2024). </a:t>
            </a:r>
            <a:r>
              <a:rPr lang="en-US" sz="1000" i="1">
                <a:solidFill>
                  <a:schemeClr val="bg1"/>
                </a:solidFill>
                <a:effectLst/>
              </a:rPr>
              <a:t>The impact of the cost of living crisis on young people - Youth Select Committee 2024</a:t>
            </a:r>
            <a:r>
              <a:rPr lang="en-US" sz="1000">
                <a:solidFill>
                  <a:schemeClr val="bg1"/>
                </a:solidFill>
                <a:effectLst/>
              </a:rPr>
              <a:t>. [online] Parliament.uk. Available at: https://publications.parliament.uk/pa/cm5804/cmselect/cmyouth/cost-living-crisis-young-people/summary.html.</a:t>
            </a:r>
          </a:p>
          <a:p>
            <a:pPr algn="l"/>
            <a:endParaRPr lang="en-US"/>
          </a:p>
        </p:txBody>
      </p:sp>
    </p:spTree>
    <p:extLst>
      <p:ext uri="{BB962C8B-B14F-4D97-AF65-F5344CB8AC3E}">
        <p14:creationId xmlns:p14="http://schemas.microsoft.com/office/powerpoint/2010/main" val="120880132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Parcel</vt:lpstr>
      <vt:lpstr>The decade of 2014 - 2024</vt:lpstr>
      <vt:lpstr>Introduction</vt:lpstr>
      <vt:lpstr>Does anyone remember this man?</vt:lpstr>
      <vt:lpstr>George Floyd</vt:lpstr>
      <vt:lpstr>George floyd – how it affected young people </vt:lpstr>
      <vt:lpstr>Covid- 19</vt:lpstr>
      <vt:lpstr>Covid-19  How it has affected young peoples mental health</vt:lpstr>
      <vt:lpstr>Covid-19  How it has affected education</vt:lpstr>
      <vt:lpstr>Cost of living</vt:lpstr>
      <vt:lpstr>Cost of living  How it has affected young people </vt:lpstr>
      <vt:lpstr>Ai creation </vt:lpstr>
      <vt:lpstr>Ai creation  How it affected young people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decade of 2014 - 2024</dc:title>
  <dc:creator>Tegan Rumming (2402051)</dc:creator>
  <cp:lastModifiedBy>Tegan Rumming</cp:lastModifiedBy>
  <cp:revision>2</cp:revision>
  <dcterms:created xsi:type="dcterms:W3CDTF">2025-01-07T16:31:13Z</dcterms:created>
  <dcterms:modified xsi:type="dcterms:W3CDTF">2025-01-15T15:24:06Z</dcterms:modified>
</cp:coreProperties>
</file>