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4"/>
  </p:notesMasterIdLst>
  <p:sldIdLst>
    <p:sldId id="256" r:id="rId2"/>
    <p:sldId id="258" r:id="rId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75" d="100"/>
          <a:sy n="75" d="100"/>
        </p:scale>
        <p:origin x="-1236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F02629-AB3B-43F3-A796-B8E5965B2143}" type="datetimeFigureOut">
              <a:rPr lang="en-US" smtClean="0"/>
              <a:t>11/2/2022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498DC2-8721-4F94-BC70-DA7DA37D134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498DC2-8721-4F94-BC70-DA7DA37D1341}" type="slidenum">
              <a:rPr lang="en-US" smtClean="0"/>
              <a:t>2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D442D2-B479-4824-ADE1-24957C79F0EF}" type="datetimeFigureOut">
              <a:rPr lang="en-US" smtClean="0"/>
              <a:pPr/>
              <a:t>11/2/2022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a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40BE180-1CDD-42E9-B2BF-D8E7B48BA04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D442D2-B479-4824-ADE1-24957C79F0EF}" type="datetimeFigureOut">
              <a:rPr lang="en-US" smtClean="0"/>
              <a:pPr/>
              <a:t>11/2/2022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B40BE180-1CDD-42E9-B2BF-D8E7B48BA04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D442D2-B479-4824-ADE1-24957C79F0EF}" type="datetimeFigureOut">
              <a:rPr lang="en-US" smtClean="0"/>
              <a:pPr/>
              <a:t>11/2/2022</a:t>
            </a:fld>
            <a:endParaRPr lang="en-US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40BE180-1CDD-42E9-B2BF-D8E7B48BA04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A9D442D2-B479-4824-ADE1-24957C79F0EF}" type="datetimeFigureOut">
              <a:rPr lang="en-US" smtClean="0"/>
              <a:pPr/>
              <a:t>11/2/2022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0BE180-1CDD-42E9-B2BF-D8E7B48BA04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D442D2-B479-4824-ADE1-24957C79F0EF}" type="datetimeFigureOut">
              <a:rPr lang="en-US" smtClean="0"/>
              <a:pPr/>
              <a:t>11/2/2022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Content Placeholder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6" name="Content Placeholder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5" name="Ova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a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B40BE180-1CDD-42E9-B2BF-D8E7B48BA04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3" name="Title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D442D2-B479-4824-ADE1-24957C79F0EF}" type="datetimeFigureOut">
              <a:rPr lang="en-US" smtClean="0"/>
              <a:pPr/>
              <a:t>11/2/2022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B40BE180-1CDD-42E9-B2BF-D8E7B48BA04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D442D2-B479-4824-ADE1-24957C79F0EF}" type="datetimeFigureOut">
              <a:rPr lang="en-US" smtClean="0"/>
              <a:pPr/>
              <a:t>11/2/2022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40BE180-1CDD-42E9-B2BF-D8E7B48BA04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Content Placeholder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40BE180-1CDD-42E9-B2BF-D8E7B48BA04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D442D2-B479-4824-ADE1-24957C79F0EF}" type="datetimeFigureOut">
              <a:rPr lang="en-US" smtClean="0"/>
              <a:pPr/>
              <a:t>11/2/2022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traight Connector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a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B40BE180-1CDD-42E9-B2BF-D8E7B48BA04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A9D442D2-B479-4824-ADE1-24957C79F0EF}" type="datetimeFigureOut">
              <a:rPr lang="en-US" smtClean="0"/>
              <a:pPr/>
              <a:t>11/2/2022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D442D2-B479-4824-ADE1-24957C79F0EF}" type="datetimeFigureOut">
              <a:rPr lang="en-US" smtClean="0"/>
              <a:pPr/>
              <a:t>11/2/2022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0BE180-1CDD-42E9-B2BF-D8E7B48BA04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B40BE180-1CDD-42E9-B2BF-D8E7B48BA04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D442D2-B479-4824-ADE1-24957C79F0EF}" type="datetimeFigureOut">
              <a:rPr lang="en-US" smtClean="0"/>
              <a:pPr/>
              <a:t>11/2/2022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A9D442D2-B479-4824-ADE1-24957C79F0EF}" type="datetimeFigureOut">
              <a:rPr lang="en-US" smtClean="0"/>
              <a:pPr/>
              <a:t>11/2/2022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40BE180-1CDD-42E9-B2BF-D8E7B48BA04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mailto:2109792@Student.uwtsd.ac.uk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en-US" sz="2000" dirty="0" smtClean="0">
                <a:solidFill>
                  <a:schemeClr val="tx1"/>
                </a:solidFill>
              </a:rPr>
              <a:t>Foreign Languages &amp; Cultural Awareness</a:t>
            </a:r>
          </a:p>
          <a:p>
            <a:r>
              <a:rPr lang="en-US" sz="2000" dirty="0" smtClean="0">
                <a:solidFill>
                  <a:schemeClr val="tx1"/>
                </a:solidFill>
              </a:rPr>
              <a:t>Spanish/</a:t>
            </a:r>
            <a:r>
              <a:rPr lang="en-US" sz="2000" dirty="0" err="1" smtClean="0">
                <a:solidFill>
                  <a:schemeClr val="tx1"/>
                </a:solidFill>
              </a:rPr>
              <a:t>Espanol</a:t>
            </a:r>
            <a:endParaRPr lang="en-US" sz="2000" dirty="0" smtClean="0">
              <a:solidFill>
                <a:schemeClr val="tx1"/>
              </a:solidFill>
            </a:endParaRPr>
          </a:p>
          <a:p>
            <a:r>
              <a:rPr lang="en-US" sz="2000" dirty="0" smtClean="0">
                <a:solidFill>
                  <a:schemeClr val="tx1"/>
                </a:solidFill>
              </a:rPr>
              <a:t>BMIH 5003</a:t>
            </a:r>
          </a:p>
          <a:p>
            <a:r>
              <a:rPr lang="en-US" sz="2000" dirty="0" smtClean="0">
                <a:solidFill>
                  <a:schemeClr val="tx1"/>
                </a:solidFill>
              </a:rPr>
              <a:t>Rodrigo F. Aguilera</a:t>
            </a:r>
          </a:p>
          <a:p>
            <a:endParaRPr lang="en-US" sz="2000" dirty="0">
              <a:solidFill>
                <a:schemeClr val="tx1"/>
              </a:solidFill>
            </a:endParaRPr>
          </a:p>
          <a:p>
            <a:r>
              <a:rPr lang="en-US" sz="2000" dirty="0" err="1" smtClean="0">
                <a:solidFill>
                  <a:schemeClr val="tx1"/>
                </a:solidFill>
              </a:rPr>
              <a:t>Syed</a:t>
            </a:r>
            <a:r>
              <a:rPr lang="en-US" sz="2000" dirty="0" smtClean="0">
                <a:solidFill>
                  <a:schemeClr val="tx1"/>
                </a:solidFill>
              </a:rPr>
              <a:t> Mohammad </a:t>
            </a:r>
            <a:r>
              <a:rPr lang="en-US" sz="2000" dirty="0" err="1" smtClean="0">
                <a:solidFill>
                  <a:schemeClr val="tx1"/>
                </a:solidFill>
              </a:rPr>
              <a:t>Nurer</a:t>
            </a:r>
            <a:r>
              <a:rPr lang="en-US" sz="2000" dirty="0" smtClean="0">
                <a:solidFill>
                  <a:schemeClr val="tx1"/>
                </a:solidFill>
              </a:rPr>
              <a:t>  </a:t>
            </a:r>
            <a:r>
              <a:rPr lang="en-US" sz="2000" dirty="0" err="1" smtClean="0">
                <a:solidFill>
                  <a:schemeClr val="tx1"/>
                </a:solidFill>
              </a:rPr>
              <a:t>Nabi</a:t>
            </a:r>
            <a:r>
              <a:rPr lang="en-US" sz="2000" dirty="0" smtClean="0">
                <a:solidFill>
                  <a:schemeClr val="tx1"/>
                </a:solidFill>
              </a:rPr>
              <a:t> </a:t>
            </a:r>
            <a:r>
              <a:rPr lang="en-US" sz="2000" dirty="0" err="1" smtClean="0">
                <a:solidFill>
                  <a:schemeClr val="tx1"/>
                </a:solidFill>
              </a:rPr>
              <a:t>Bhuyan</a:t>
            </a:r>
            <a:endParaRPr lang="en-US" sz="2000" dirty="0" smtClean="0">
              <a:solidFill>
                <a:schemeClr val="tx1"/>
              </a:solidFill>
            </a:endParaRPr>
          </a:p>
          <a:p>
            <a:r>
              <a:rPr lang="en-US" sz="2000" dirty="0" smtClean="0">
                <a:solidFill>
                  <a:schemeClr val="tx1"/>
                </a:solidFill>
                <a:hlinkClick r:id="rId2"/>
              </a:rPr>
              <a:t>2109792@Student.uwtsd.ac.uk</a:t>
            </a:r>
            <a:endParaRPr lang="en-US" sz="2000" dirty="0" smtClean="0">
              <a:solidFill>
                <a:schemeClr val="tx1"/>
              </a:solidFill>
            </a:endParaRPr>
          </a:p>
          <a:p>
            <a:r>
              <a:rPr lang="en-US" sz="2000" dirty="0" smtClean="0">
                <a:solidFill>
                  <a:schemeClr val="tx1"/>
                </a:solidFill>
              </a:rPr>
              <a:t>2109792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Business Card</a:t>
            </a:r>
            <a:br>
              <a:rPr lang="en-US" dirty="0" smtClean="0"/>
            </a:br>
            <a:endParaRPr 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142976" y="2428868"/>
            <a:ext cx="6000793" cy="3143272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Flowchart: Delay 4"/>
          <p:cNvSpPr/>
          <p:nvPr/>
        </p:nvSpPr>
        <p:spPr>
          <a:xfrm>
            <a:off x="1142976" y="2428868"/>
            <a:ext cx="2571768" cy="3143272"/>
          </a:xfrm>
          <a:prstGeom prst="flowChartDelay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6" name="Picture 1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1538" y="3357562"/>
            <a:ext cx="2420794" cy="12463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3857620" y="2428868"/>
            <a:ext cx="421484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 err="1" smtClean="0"/>
              <a:t>Syed</a:t>
            </a:r>
            <a:r>
              <a:rPr lang="en-US" sz="3600" b="1" dirty="0" smtClean="0"/>
              <a:t> </a:t>
            </a:r>
            <a:r>
              <a:rPr lang="en-US" sz="3600" b="1" dirty="0" err="1" smtClean="0"/>
              <a:t>Bhuyan</a:t>
            </a:r>
            <a:endParaRPr lang="en-US" sz="3600" b="1" dirty="0" smtClean="0"/>
          </a:p>
          <a:p>
            <a:r>
              <a:rPr lang="en-US" sz="2400" dirty="0" err="1" smtClean="0"/>
              <a:t>Gerente</a:t>
            </a:r>
            <a:r>
              <a:rPr lang="en-US" sz="2400" dirty="0" smtClean="0"/>
              <a:t> General </a:t>
            </a:r>
            <a:endParaRPr lang="en-US" sz="2400" dirty="0"/>
          </a:p>
        </p:txBody>
      </p:sp>
      <p:pic>
        <p:nvPicPr>
          <p:cNvPr id="8" name="Picture 9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7620" y="3857628"/>
            <a:ext cx="285752" cy="285752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4357686" y="3714752"/>
            <a:ext cx="32861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smtClean="0"/>
              <a:t>meliamadrid@princesa.com</a:t>
            </a:r>
            <a:endParaRPr lang="en-US" sz="1400" dirty="0"/>
          </a:p>
          <a:p>
            <a:r>
              <a:rPr lang="en-US" sz="1400" dirty="0" smtClean="0"/>
              <a:t>www.meliamadridprincesa.com</a:t>
            </a:r>
            <a:endParaRPr lang="en-US" sz="1400" dirty="0"/>
          </a:p>
        </p:txBody>
      </p:sp>
      <p:pic>
        <p:nvPicPr>
          <p:cNvPr id="10" name="Picture 11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7620" y="4357694"/>
            <a:ext cx="285752" cy="285752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TextBox 11"/>
          <p:cNvSpPr txBox="1"/>
          <p:nvPr/>
        </p:nvSpPr>
        <p:spPr>
          <a:xfrm>
            <a:off x="4357686" y="4214818"/>
            <a:ext cx="2057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+34 919 10 04 </a:t>
            </a:r>
            <a:r>
              <a:rPr lang="en-US" sz="1400" dirty="0" smtClean="0"/>
              <a:t>02</a:t>
            </a:r>
          </a:p>
          <a:p>
            <a:r>
              <a:rPr lang="en-US" sz="1400" dirty="0" smtClean="0"/>
              <a:t>+91276-4747</a:t>
            </a:r>
            <a:endParaRPr lang="en-US" sz="1400" dirty="0"/>
          </a:p>
        </p:txBody>
      </p:sp>
      <p:pic>
        <p:nvPicPr>
          <p:cNvPr id="13" name="Picture 1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7620" y="4857760"/>
            <a:ext cx="318702" cy="285752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TextBox 13"/>
          <p:cNvSpPr txBox="1"/>
          <p:nvPr/>
        </p:nvSpPr>
        <p:spPr>
          <a:xfrm>
            <a:off x="4286248" y="4714884"/>
            <a:ext cx="29718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1400" dirty="0"/>
              <a:t>C. de la Princesa, 27, 28008 Madrid, España 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vic">
  <a:themeElements>
    <a:clrScheme name="Civic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Civic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Civic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140</TotalTime>
  <Words>48</Words>
  <Application>Microsoft Office PowerPoint</Application>
  <PresentationFormat>On-screen Show (4:3)</PresentationFormat>
  <Paragraphs>17</Paragraphs>
  <Slides>2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Civic</vt:lpstr>
      <vt:lpstr>Business Card </vt:lpstr>
      <vt:lpstr>Slide 2</vt:lpstr>
    </vt:vector>
  </TitlesOfParts>
  <Company>Grizli777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Business Card</dc:title>
  <dc:creator>Rony</dc:creator>
  <cp:lastModifiedBy>Rony</cp:lastModifiedBy>
  <cp:revision>24</cp:revision>
  <dcterms:created xsi:type="dcterms:W3CDTF">2022-10-29T12:15:53Z</dcterms:created>
  <dcterms:modified xsi:type="dcterms:W3CDTF">2022-11-02T10:20:05Z</dcterms:modified>
</cp:coreProperties>
</file>