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fonts/font1.fntdata" ContentType="application/x-fontdata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48" r:id="rId1"/>
  </p:sldMasterIdLst>
  <p:notesMasterIdLst>
    <p:notesMasterId r:id="rId4"/>
  </p:notesMasterIdLst>
  <p:sldIdLst>
    <p:sldId id="257" r:id="rId3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</p:sldIdLst>
  <p:sldSz cx="12192000" cy="6858000" type="screen16x9"/>
  <p:notesSz cx="6858000" cy="9144000"/>
  <p:embeddedFontLst>
    <p:embeddedFont>
      <p:font typeface="Century Gothic" panose="020B0502020202020204"/>
      <p:regular r:id="rId17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All/>
    <p:penClr>
      <a:prstClr val="red"/>
    </p:penClr>
    <p:extLs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C2FFA5D-87B4-456A-9821-1D502468CF0F}" styleName="主题样式 1 - 强调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8" d="100"/>
          <a:sy n="78" d="100"/>
        </p:scale>
        <p:origin x="850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6.xml"/><Relationship Id="rId8" Type="http://schemas.openxmlformats.org/officeDocument/2006/relationships/slide" Target="slides/slide5.xml"/><Relationship Id="rId7" Type="http://schemas.openxmlformats.org/officeDocument/2006/relationships/slide" Target="slides/slide4.xml"/><Relationship Id="rId6" Type="http://schemas.openxmlformats.org/officeDocument/2006/relationships/slide" Target="slides/slide3.xml"/><Relationship Id="rId5" Type="http://schemas.openxmlformats.org/officeDocument/2006/relationships/slide" Target="slides/slide2.xml"/><Relationship Id="rId4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2" Type="http://schemas.openxmlformats.org/officeDocument/2006/relationships/theme" Target="theme/theme1.xml"/><Relationship Id="rId17" Type="http://schemas.openxmlformats.org/officeDocument/2006/relationships/font" Target="fonts/font1.fntdata"/><Relationship Id="rId16" Type="http://schemas.openxmlformats.org/officeDocument/2006/relationships/tableStyles" Target="tableStyles.xml"/><Relationship Id="rId15" Type="http://schemas.openxmlformats.org/officeDocument/2006/relationships/viewProps" Target="viewProps.xml"/><Relationship Id="rId14" Type="http://schemas.openxmlformats.org/officeDocument/2006/relationships/presProps" Target="presProps.xml"/><Relationship Id="rId13" Type="http://schemas.openxmlformats.org/officeDocument/2006/relationships/slide" Target="slides/slide10.xml"/><Relationship Id="rId12" Type="http://schemas.openxmlformats.org/officeDocument/2006/relationships/slide" Target="slides/slide9.xml"/><Relationship Id="rId11" Type="http://schemas.openxmlformats.org/officeDocument/2006/relationships/slide" Target="slides/slide8.xml"/><Relationship Id="rId10" Type="http://schemas.openxmlformats.org/officeDocument/2006/relationships/slide" Target="slides/slide7.xml"/><Relationship Id="rId1" Type="http://schemas.openxmlformats.org/officeDocument/2006/relationships/slideMaster" Target="slideMasters/slide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77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730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048731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marR="0" lvl="0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 panose="020B0604020202020204"/>
              <a:buChar char="●"/>
              <a:defRPr sz="11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defRPr>
            </a:lvl1pPr>
            <a:lvl2pPr marL="914400" marR="0" lvl="1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 panose="020B0604020202020204"/>
              <a:buChar char="○"/>
              <a:defRPr sz="11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defRPr>
            </a:lvl2pPr>
            <a:lvl3pPr marL="1371600" marR="0" lvl="2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 panose="020B0604020202020204"/>
              <a:buChar char="■"/>
              <a:defRPr sz="11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defRPr>
            </a:lvl3pPr>
            <a:lvl4pPr marL="1828800" marR="0" lvl="3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 panose="020B0604020202020204"/>
              <a:buChar char="●"/>
              <a:defRPr sz="11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defRPr>
            </a:lvl4pPr>
            <a:lvl5pPr marL="2286000" marR="0" lvl="4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 panose="020B0604020202020204"/>
              <a:buChar char="○"/>
              <a:defRPr sz="11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defRPr>
            </a:lvl5pPr>
            <a:lvl6pPr marL="2743200" marR="0" lvl="5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 panose="020B0604020202020204"/>
              <a:buChar char="■"/>
              <a:defRPr sz="11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defRPr>
            </a:lvl6pPr>
            <a:lvl7pPr marL="3200400" marR="0" lvl="6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 panose="020B0604020202020204"/>
              <a:buChar char="●"/>
              <a:defRPr sz="11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defRPr>
            </a:lvl7pPr>
            <a:lvl8pPr marL="3657600" marR="0" lvl="7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 panose="020B0604020202020204"/>
              <a:buChar char="○"/>
              <a:defRPr sz="11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defRPr>
            </a:lvl8pPr>
            <a:lvl9pPr marL="4114800" marR="0" lvl="8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 panose="020B0604020202020204"/>
              <a:buChar char="■"/>
              <a:defRPr sz="11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defRPr>
            </a:lvl9pPr>
          </a:lstStyle>
          <a:p/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3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4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5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6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7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8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9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0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PhAnim="0" showMasterSp="0">
  <p:cSld>
    <p:spTree>
      <p:nvGrpSpPr>
        <p:cNvPr id="40" name="Shape 1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03" name="Google Shape;144;p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</a:p>
        </p:txBody>
      </p:sp>
      <p:sp>
        <p:nvSpPr>
          <p:cNvPr id="1048604" name="Google Shape;145;p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PhAnim="0" showMasterSp="0">
  <p:cSld>
    <p:spTree>
      <p:nvGrpSpPr>
        <p:cNvPr id="33" name="Shape 1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590" name="Google Shape;150;p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</a:p>
        </p:txBody>
      </p:sp>
      <p:sp>
        <p:nvSpPr>
          <p:cNvPr id="1048591" name="Google Shape;151;p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PhAnim="0" showMasterSp="0">
  <p:cSld>
    <p:spTree>
      <p:nvGrpSpPr>
        <p:cNvPr id="36" name="Shape 1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594" name="Google Shape;157;p3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</a:p>
        </p:txBody>
      </p:sp>
      <p:sp>
        <p:nvSpPr>
          <p:cNvPr id="1048595" name="Google Shape;158;p3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PhAnim="0" showMasterSp="0">
  <p:cSld>
    <p:spTree>
      <p:nvGrpSpPr>
        <p:cNvPr id="43" name="Shape 1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07" name="Google Shape;163;g38c64e5708b_0_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48608" name="Google Shape;164;g38c64e5708b_0_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PhAnim="0" showMasterSp="0">
  <p:cSld>
    <p:spTree>
      <p:nvGrpSpPr>
        <p:cNvPr id="46" name="Shape 1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11" name="Google Shape;170;p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</a:p>
        </p:txBody>
      </p:sp>
      <p:sp>
        <p:nvSpPr>
          <p:cNvPr id="1048612" name="Google Shape;171;p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PhAnim="0" showMasterSp="0">
  <p:cSld>
    <p:spTree>
      <p:nvGrpSpPr>
        <p:cNvPr id="49" name="Shape 1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14" name="Google Shape;176;g38c64e5708b_0_1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48615" name="Google Shape;177;g38c64e5708b_0_1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PhAnim="0" showMasterSp="0">
  <p:cSld>
    <p:spTree>
      <p:nvGrpSpPr>
        <p:cNvPr id="52" name="Shape 1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18" name="Google Shape;182;p1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</a:p>
        </p:txBody>
      </p:sp>
      <p:sp>
        <p:nvSpPr>
          <p:cNvPr id="1048619" name="Google Shape;183;p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PhAnim="0" showMasterSp="0">
  <p:cSld>
    <p:spTree>
      <p:nvGrpSpPr>
        <p:cNvPr id="55" name="Shape 1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22" name="Google Shape;189;p1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</a:p>
        </p:txBody>
      </p:sp>
      <p:sp>
        <p:nvSpPr>
          <p:cNvPr id="1048623" name="Google Shape;190;p13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PhAnim="0" showMasterSp="0">
  <p:cSld>
    <p:spTree>
      <p:nvGrpSpPr>
        <p:cNvPr id="58" name="Shape 1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29" name="Google Shape;195;p1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</a:p>
        </p:txBody>
      </p:sp>
      <p:sp>
        <p:nvSpPr>
          <p:cNvPr id="1048630" name="Google Shape;196;p1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PhAnim="0" showMasterSp="0">
  <p:cSld>
    <p:spTree>
      <p:nvGrpSpPr>
        <p:cNvPr id="61" name="Shape 2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33" name="Google Shape;206;p1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</a:p>
        </p:txBody>
      </p:sp>
      <p:sp>
        <p:nvSpPr>
          <p:cNvPr id="1048634" name="Google Shape;207;p1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matchingName="Title Slide">
  <p:cSld name="TITLE">
    <p:spTree>
      <p:nvGrpSpPr>
        <p:cNvPr id="37" name="Shape 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596" name="Google Shape;18;p17"/>
          <p:cNvSpPr txBox="1"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7200"/>
              <a:buFont typeface="Century Gothic" panose="020B0502020202020204"/>
              <a:buNone/>
              <a:defRPr sz="7200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9pPr>
          </a:lstStyle>
          <a:p/>
        </p:txBody>
      </p:sp>
      <p:sp>
        <p:nvSpPr>
          <p:cNvPr id="1048597" name="Google Shape;19;p17"/>
          <p:cNvSpPr txBox="1"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600"/>
              <a:buNone/>
              <a:defRPr cap="none">
                <a:solidFill>
                  <a:srgbClr val="86D1D8"/>
                </a:solidFill>
              </a:defRPr>
            </a:lvl1pPr>
            <a:lvl2pPr lvl="1" algn="ctr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440"/>
              <a:buNone/>
              <a:defRPr>
                <a:solidFill>
                  <a:schemeClr val="lt1"/>
                </a:solidFill>
              </a:defRPr>
            </a:lvl2pPr>
            <a:lvl3pPr lvl="2" algn="ctr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280"/>
              <a:buNone/>
              <a:defRPr>
                <a:solidFill>
                  <a:schemeClr val="lt1"/>
                </a:solidFill>
              </a:defRPr>
            </a:lvl3pPr>
            <a:lvl4pPr lvl="3" algn="ctr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120"/>
              <a:buNone/>
              <a:defRPr>
                <a:solidFill>
                  <a:schemeClr val="lt1"/>
                </a:solidFill>
              </a:defRPr>
            </a:lvl4pPr>
            <a:lvl5pPr lvl="4" algn="ctr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120"/>
              <a:buNone/>
              <a:defRPr>
                <a:solidFill>
                  <a:schemeClr val="lt1"/>
                </a:solidFill>
              </a:defRPr>
            </a:lvl5pPr>
            <a:lvl6pPr lvl="5" algn="ctr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120"/>
              <a:buNone/>
              <a:defRPr>
                <a:solidFill>
                  <a:schemeClr val="lt1"/>
                </a:solidFill>
              </a:defRPr>
            </a:lvl6pPr>
            <a:lvl7pPr lvl="6" algn="ctr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120"/>
              <a:buNone/>
              <a:defRPr>
                <a:solidFill>
                  <a:schemeClr val="lt1"/>
                </a:solidFill>
              </a:defRPr>
            </a:lvl7pPr>
            <a:lvl8pPr lvl="7" algn="ctr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120"/>
              <a:buNone/>
              <a:defRPr>
                <a:solidFill>
                  <a:schemeClr val="lt1"/>
                </a:solidFill>
              </a:defRPr>
            </a:lvl8pPr>
            <a:lvl9pPr lvl="8" algn="ctr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120"/>
              <a:buNone/>
              <a:defRPr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1048598" name="Google Shape;20;p17"/>
          <p:cNvSpPr txBox="1">
            <a:spLocks noGrp="1"/>
          </p:cNvSpPr>
          <p:nvPr>
            <p:ph type="dt" idx="10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9pPr>
          </a:lstStyle>
          <a:p/>
        </p:txBody>
      </p:sp>
      <p:sp>
        <p:nvSpPr>
          <p:cNvPr id="1048599" name="Google Shape;21;p17"/>
          <p:cNvSpPr txBox="1">
            <a:spLocks noGrp="1"/>
          </p:cNvSpPr>
          <p:nvPr>
            <p:ph type="ftr" idx="11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9pPr>
          </a:lstStyle>
          <a:p/>
        </p:txBody>
      </p:sp>
      <p:sp>
        <p:nvSpPr>
          <p:cNvPr id="1048600" name="Google Shape;22;p17"/>
          <p:cNvSpPr txBox="1">
            <a:spLocks noGrp="1"/>
          </p:cNvSpPr>
          <p:nvPr>
            <p:ph type="sldNum" idx="12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0" marR="0" lv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 panose="020B0604020202020204"/>
              <a:buNone/>
              <a:defRPr sz="2800" b="0" i="0" u="none" strike="noStrike" cap="none">
                <a:solidFill>
                  <a:schemeClr val="lt1"/>
                </a:solidFill>
                <a:latin typeface="Century Gothic" panose="020B0502020202020204"/>
                <a:ea typeface="Century Gothic" panose="020B0502020202020204"/>
                <a:cs typeface="Century Gothic" panose="020B0502020202020204"/>
                <a:sym typeface="Century Gothic" panose="020B0502020202020204"/>
              </a:defRPr>
            </a:lvl1pPr>
            <a:lvl2pPr marL="0" marR="0" lvl="1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 panose="020B0604020202020204"/>
              <a:buNone/>
              <a:defRPr sz="2800" b="0" i="0" u="none" strike="noStrike" cap="none">
                <a:solidFill>
                  <a:schemeClr val="lt1"/>
                </a:solidFill>
                <a:latin typeface="Century Gothic" panose="020B0502020202020204"/>
                <a:ea typeface="Century Gothic" panose="020B0502020202020204"/>
                <a:cs typeface="Century Gothic" panose="020B0502020202020204"/>
                <a:sym typeface="Century Gothic" panose="020B0502020202020204"/>
              </a:defRPr>
            </a:lvl2pPr>
            <a:lvl3pPr marL="0" marR="0" lvl="2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 panose="020B0604020202020204"/>
              <a:buNone/>
              <a:defRPr sz="2800" b="0" i="0" u="none" strike="noStrike" cap="none">
                <a:solidFill>
                  <a:schemeClr val="lt1"/>
                </a:solidFill>
                <a:latin typeface="Century Gothic" panose="020B0502020202020204"/>
                <a:ea typeface="Century Gothic" panose="020B0502020202020204"/>
                <a:cs typeface="Century Gothic" panose="020B0502020202020204"/>
                <a:sym typeface="Century Gothic" panose="020B0502020202020204"/>
              </a:defRPr>
            </a:lvl3pPr>
            <a:lvl4pPr marL="0" marR="0" lvl="3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 panose="020B0604020202020204"/>
              <a:buNone/>
              <a:defRPr sz="2800" b="0" i="0" u="none" strike="noStrike" cap="none">
                <a:solidFill>
                  <a:schemeClr val="lt1"/>
                </a:solidFill>
                <a:latin typeface="Century Gothic" panose="020B0502020202020204"/>
                <a:ea typeface="Century Gothic" panose="020B0502020202020204"/>
                <a:cs typeface="Century Gothic" panose="020B0502020202020204"/>
                <a:sym typeface="Century Gothic" panose="020B0502020202020204"/>
              </a:defRPr>
            </a:lvl4pPr>
            <a:lvl5pPr marL="0" marR="0" lvl="4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 panose="020B0604020202020204"/>
              <a:buNone/>
              <a:defRPr sz="2800" b="0" i="0" u="none" strike="noStrike" cap="none">
                <a:solidFill>
                  <a:schemeClr val="lt1"/>
                </a:solidFill>
                <a:latin typeface="Century Gothic" panose="020B0502020202020204"/>
                <a:ea typeface="Century Gothic" panose="020B0502020202020204"/>
                <a:cs typeface="Century Gothic" panose="020B0502020202020204"/>
                <a:sym typeface="Century Gothic" panose="020B0502020202020204"/>
              </a:defRPr>
            </a:lvl5pPr>
            <a:lvl6pPr marL="0" marR="0" lvl="5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 panose="020B0604020202020204"/>
              <a:buNone/>
              <a:defRPr sz="2800" b="0" i="0" u="none" strike="noStrike" cap="none">
                <a:solidFill>
                  <a:schemeClr val="lt1"/>
                </a:solidFill>
                <a:latin typeface="Century Gothic" panose="020B0502020202020204"/>
                <a:ea typeface="Century Gothic" panose="020B0502020202020204"/>
                <a:cs typeface="Century Gothic" panose="020B0502020202020204"/>
                <a:sym typeface="Century Gothic" panose="020B0502020202020204"/>
              </a:defRPr>
            </a:lvl6pPr>
            <a:lvl7pPr marL="0" marR="0" lvl="6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 panose="020B0604020202020204"/>
              <a:buNone/>
              <a:defRPr sz="2800" b="0" i="0" u="none" strike="noStrike" cap="none">
                <a:solidFill>
                  <a:schemeClr val="lt1"/>
                </a:solidFill>
                <a:latin typeface="Century Gothic" panose="020B0502020202020204"/>
                <a:ea typeface="Century Gothic" panose="020B0502020202020204"/>
                <a:cs typeface="Century Gothic" panose="020B0502020202020204"/>
                <a:sym typeface="Century Gothic" panose="020B0502020202020204"/>
              </a:defRPr>
            </a:lvl7pPr>
            <a:lvl8pPr marL="0" marR="0" lvl="7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 panose="020B0604020202020204"/>
              <a:buNone/>
              <a:defRPr sz="2800" b="0" i="0" u="none" strike="noStrike" cap="none">
                <a:solidFill>
                  <a:schemeClr val="lt1"/>
                </a:solidFill>
                <a:latin typeface="Century Gothic" panose="020B0502020202020204"/>
                <a:ea typeface="Century Gothic" panose="020B0502020202020204"/>
                <a:cs typeface="Century Gothic" panose="020B0502020202020204"/>
                <a:sym typeface="Century Gothic" panose="020B0502020202020204"/>
              </a:defRPr>
            </a:lvl8pPr>
            <a:lvl9pPr marL="0" marR="0" lvl="8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 panose="020B0604020202020204"/>
              <a:buNone/>
              <a:defRPr sz="2800" b="0" i="0" u="none" strike="noStrike" cap="none">
                <a:solidFill>
                  <a:schemeClr val="lt1"/>
                </a:solidFill>
                <a:latin typeface="Century Gothic" panose="020B0502020202020204"/>
                <a:ea typeface="Century Gothic" panose="020B0502020202020204"/>
                <a:cs typeface="Century Gothic" panose="020B0502020202020204"/>
                <a:sym typeface="Century Gothic" panose="020B0502020202020204"/>
              </a:defRPr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matchingName="Title and Content">
  <p:cSld name="OBJECT">
    <p:spTree>
      <p:nvGrpSpPr>
        <p:cNvPr id="30" name="Shape 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583" name="Google Shape;24;p18"/>
          <p:cNvSpPr txBox="1"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800"/>
              <a:buNone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9pPr>
          </a:lstStyle>
          <a:p/>
        </p:txBody>
      </p:sp>
      <p:sp>
        <p:nvSpPr>
          <p:cNvPr id="1048584" name="Google Shape;25;p18"/>
          <p:cNvSpPr txBox="1"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2004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440"/>
              <a:buChar char="►"/>
            </a:lvl1pPr>
            <a:lvl2pPr marL="914400" lvl="1" indent="-32004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440"/>
              <a:buChar char="►"/>
            </a:lvl2pPr>
            <a:lvl3pPr marL="1371600" lvl="2" indent="-32004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440"/>
              <a:buChar char="►"/>
            </a:lvl3pPr>
            <a:lvl4pPr marL="1828800" lvl="3" indent="-32004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440"/>
              <a:buChar char="►"/>
            </a:lvl4pPr>
            <a:lvl5pPr marL="2286000" lvl="4" indent="-32004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440"/>
              <a:buChar char="►"/>
            </a:lvl5pPr>
            <a:lvl6pPr marL="2743200" lvl="5" indent="-32004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440"/>
              <a:buChar char="►"/>
            </a:lvl6pPr>
            <a:lvl7pPr marL="3200400" lvl="6" indent="-32004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440"/>
              <a:buChar char="►"/>
            </a:lvl7pPr>
            <a:lvl8pPr marL="3657600" lvl="7" indent="-32004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440"/>
              <a:buChar char="►"/>
            </a:lvl8pPr>
            <a:lvl9pPr marL="4114800" lvl="8" indent="-32004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440"/>
              <a:buChar char="►"/>
            </a:lvl9pPr>
          </a:lstStyle>
          <a:p/>
        </p:txBody>
      </p:sp>
      <p:sp>
        <p:nvSpPr>
          <p:cNvPr id="1048585" name="Google Shape;26;p18"/>
          <p:cNvSpPr txBox="1">
            <a:spLocks noGrp="1"/>
          </p:cNvSpPr>
          <p:nvPr>
            <p:ph type="dt" idx="10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9pPr>
          </a:lstStyle>
          <a:p/>
        </p:txBody>
      </p:sp>
      <p:sp>
        <p:nvSpPr>
          <p:cNvPr id="1048586" name="Google Shape;27;p18"/>
          <p:cNvSpPr txBox="1">
            <a:spLocks noGrp="1"/>
          </p:cNvSpPr>
          <p:nvPr>
            <p:ph type="ftr" idx="11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9pPr>
          </a:lstStyle>
          <a:p/>
        </p:txBody>
      </p:sp>
      <p:sp>
        <p:nvSpPr>
          <p:cNvPr id="1048587" name="Google Shape;28;p18"/>
          <p:cNvSpPr txBox="1">
            <a:spLocks noGrp="1"/>
          </p:cNvSpPr>
          <p:nvPr>
            <p:ph type="sldNum" idx="12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0" marR="0" lv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 panose="020B0604020202020204"/>
              <a:buNone/>
              <a:defRPr sz="2800" b="0" i="0" u="none" strike="noStrike" cap="none">
                <a:solidFill>
                  <a:schemeClr val="lt1"/>
                </a:solidFill>
                <a:latin typeface="Century Gothic" panose="020B0502020202020204"/>
                <a:ea typeface="Century Gothic" panose="020B0502020202020204"/>
                <a:cs typeface="Century Gothic" panose="020B0502020202020204"/>
                <a:sym typeface="Century Gothic" panose="020B0502020202020204"/>
              </a:defRPr>
            </a:lvl1pPr>
            <a:lvl2pPr marL="0" marR="0" lvl="1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 panose="020B0604020202020204"/>
              <a:buNone/>
              <a:defRPr sz="2800" b="0" i="0" u="none" strike="noStrike" cap="none">
                <a:solidFill>
                  <a:schemeClr val="lt1"/>
                </a:solidFill>
                <a:latin typeface="Century Gothic" panose="020B0502020202020204"/>
                <a:ea typeface="Century Gothic" panose="020B0502020202020204"/>
                <a:cs typeface="Century Gothic" panose="020B0502020202020204"/>
                <a:sym typeface="Century Gothic" panose="020B0502020202020204"/>
              </a:defRPr>
            </a:lvl2pPr>
            <a:lvl3pPr marL="0" marR="0" lvl="2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 panose="020B0604020202020204"/>
              <a:buNone/>
              <a:defRPr sz="2800" b="0" i="0" u="none" strike="noStrike" cap="none">
                <a:solidFill>
                  <a:schemeClr val="lt1"/>
                </a:solidFill>
                <a:latin typeface="Century Gothic" panose="020B0502020202020204"/>
                <a:ea typeface="Century Gothic" panose="020B0502020202020204"/>
                <a:cs typeface="Century Gothic" panose="020B0502020202020204"/>
                <a:sym typeface="Century Gothic" panose="020B0502020202020204"/>
              </a:defRPr>
            </a:lvl3pPr>
            <a:lvl4pPr marL="0" marR="0" lvl="3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 panose="020B0604020202020204"/>
              <a:buNone/>
              <a:defRPr sz="2800" b="0" i="0" u="none" strike="noStrike" cap="none">
                <a:solidFill>
                  <a:schemeClr val="lt1"/>
                </a:solidFill>
                <a:latin typeface="Century Gothic" panose="020B0502020202020204"/>
                <a:ea typeface="Century Gothic" panose="020B0502020202020204"/>
                <a:cs typeface="Century Gothic" panose="020B0502020202020204"/>
                <a:sym typeface="Century Gothic" panose="020B0502020202020204"/>
              </a:defRPr>
            </a:lvl4pPr>
            <a:lvl5pPr marL="0" marR="0" lvl="4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 panose="020B0604020202020204"/>
              <a:buNone/>
              <a:defRPr sz="2800" b="0" i="0" u="none" strike="noStrike" cap="none">
                <a:solidFill>
                  <a:schemeClr val="lt1"/>
                </a:solidFill>
                <a:latin typeface="Century Gothic" panose="020B0502020202020204"/>
                <a:ea typeface="Century Gothic" panose="020B0502020202020204"/>
                <a:cs typeface="Century Gothic" panose="020B0502020202020204"/>
                <a:sym typeface="Century Gothic" panose="020B0502020202020204"/>
              </a:defRPr>
            </a:lvl5pPr>
            <a:lvl6pPr marL="0" marR="0" lvl="5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 panose="020B0604020202020204"/>
              <a:buNone/>
              <a:defRPr sz="2800" b="0" i="0" u="none" strike="noStrike" cap="none">
                <a:solidFill>
                  <a:schemeClr val="lt1"/>
                </a:solidFill>
                <a:latin typeface="Century Gothic" panose="020B0502020202020204"/>
                <a:ea typeface="Century Gothic" panose="020B0502020202020204"/>
                <a:cs typeface="Century Gothic" panose="020B0502020202020204"/>
                <a:sym typeface="Century Gothic" panose="020B0502020202020204"/>
              </a:defRPr>
            </a:lvl6pPr>
            <a:lvl7pPr marL="0" marR="0" lvl="6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 panose="020B0604020202020204"/>
              <a:buNone/>
              <a:defRPr sz="2800" b="0" i="0" u="none" strike="noStrike" cap="none">
                <a:solidFill>
                  <a:schemeClr val="lt1"/>
                </a:solidFill>
                <a:latin typeface="Century Gothic" panose="020B0502020202020204"/>
                <a:ea typeface="Century Gothic" panose="020B0502020202020204"/>
                <a:cs typeface="Century Gothic" panose="020B0502020202020204"/>
                <a:sym typeface="Century Gothic" panose="020B0502020202020204"/>
              </a:defRPr>
            </a:lvl7pPr>
            <a:lvl8pPr marL="0" marR="0" lvl="7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 panose="020B0604020202020204"/>
              <a:buNone/>
              <a:defRPr sz="2800" b="0" i="0" u="none" strike="noStrike" cap="none">
                <a:solidFill>
                  <a:schemeClr val="lt1"/>
                </a:solidFill>
                <a:latin typeface="Century Gothic" panose="020B0502020202020204"/>
                <a:ea typeface="Century Gothic" panose="020B0502020202020204"/>
                <a:cs typeface="Century Gothic" panose="020B0502020202020204"/>
                <a:sym typeface="Century Gothic" panose="020B0502020202020204"/>
              </a:defRPr>
            </a:lvl8pPr>
            <a:lvl9pPr marL="0" marR="0" lvl="8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 panose="020B0604020202020204"/>
              <a:buNone/>
              <a:defRPr sz="2800" b="0" i="0" u="none" strike="noStrike" cap="none">
                <a:solidFill>
                  <a:schemeClr val="lt1"/>
                </a:solidFill>
                <a:latin typeface="Century Gothic" panose="020B0502020202020204"/>
                <a:ea typeface="Century Gothic" panose="020B0502020202020204"/>
                <a:cs typeface="Century Gothic" panose="020B0502020202020204"/>
                <a:sym typeface="Century Gothic" panose="020B0502020202020204"/>
              </a:defRPr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matchingName="Section Header">
  <p:cSld name="SECTION_HEADER">
    <p:spTree>
      <p:nvGrpSpPr>
        <p:cNvPr id="67" name="Shape 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68" name="Google Shape;30;p19"/>
          <p:cNvSpPr txBox="1"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000"/>
              <a:buFont typeface="Century Gothic" panose="020B0502020202020204"/>
              <a:buNone/>
              <a:defRPr sz="4000" b="0" cap="none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9pPr>
          </a:lstStyle>
          <a:p/>
        </p:txBody>
      </p:sp>
      <p:sp>
        <p:nvSpPr>
          <p:cNvPr id="1048669" name="Google Shape;31;p19"/>
          <p:cNvSpPr txBox="1"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600"/>
              <a:buNone/>
              <a:defRPr sz="2000" cap="none">
                <a:solidFill>
                  <a:srgbClr val="86D1D8"/>
                </a:solidFill>
              </a:defRPr>
            </a:lvl1pPr>
            <a:lvl2pPr marL="914400" lvl="1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440"/>
              <a:buNone/>
              <a:defRPr sz="1800">
                <a:solidFill>
                  <a:schemeClr val="lt1"/>
                </a:solidFill>
              </a:defRPr>
            </a:lvl2pPr>
            <a:lvl3pPr marL="1371600" lvl="2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280"/>
              <a:buNone/>
              <a:defRPr sz="1600">
                <a:solidFill>
                  <a:schemeClr val="lt1"/>
                </a:solidFill>
              </a:defRPr>
            </a:lvl3pPr>
            <a:lvl4pPr marL="1828800" lvl="3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120"/>
              <a:buNone/>
              <a:defRPr sz="1400">
                <a:solidFill>
                  <a:schemeClr val="lt1"/>
                </a:solidFill>
              </a:defRPr>
            </a:lvl4pPr>
            <a:lvl5pPr marL="2286000" lvl="4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120"/>
              <a:buNone/>
              <a:defRPr sz="1400">
                <a:solidFill>
                  <a:schemeClr val="lt1"/>
                </a:solidFill>
              </a:defRPr>
            </a:lvl5pPr>
            <a:lvl6pPr marL="2743200" lvl="5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120"/>
              <a:buNone/>
              <a:defRPr sz="1400">
                <a:solidFill>
                  <a:schemeClr val="lt1"/>
                </a:solidFill>
              </a:defRPr>
            </a:lvl6pPr>
            <a:lvl7pPr marL="3200400" lvl="6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120"/>
              <a:buNone/>
              <a:defRPr sz="1400">
                <a:solidFill>
                  <a:schemeClr val="lt1"/>
                </a:solidFill>
              </a:defRPr>
            </a:lvl7pPr>
            <a:lvl8pPr marL="3657600" lvl="7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120"/>
              <a:buNone/>
              <a:defRPr sz="1400">
                <a:solidFill>
                  <a:schemeClr val="lt1"/>
                </a:solidFill>
              </a:defRPr>
            </a:lvl8pPr>
            <a:lvl9pPr marL="4114800" lvl="8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120"/>
              <a:buNone/>
              <a:defRPr sz="1400"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1048670" name="Google Shape;32;p19"/>
          <p:cNvSpPr txBox="1">
            <a:spLocks noGrp="1"/>
          </p:cNvSpPr>
          <p:nvPr>
            <p:ph type="dt" idx="10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9pPr>
          </a:lstStyle>
          <a:p/>
        </p:txBody>
      </p:sp>
      <p:sp>
        <p:nvSpPr>
          <p:cNvPr id="1048671" name="Google Shape;33;p19"/>
          <p:cNvSpPr txBox="1">
            <a:spLocks noGrp="1"/>
          </p:cNvSpPr>
          <p:nvPr>
            <p:ph type="ftr" idx="11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9pPr>
          </a:lstStyle>
          <a:p/>
        </p:txBody>
      </p:sp>
      <p:sp>
        <p:nvSpPr>
          <p:cNvPr id="1048672" name="Google Shape;34;p19"/>
          <p:cNvSpPr txBox="1">
            <a:spLocks noGrp="1"/>
          </p:cNvSpPr>
          <p:nvPr>
            <p:ph type="sldNum" idx="12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0" marR="0" lv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 panose="020B0604020202020204"/>
              <a:buNone/>
              <a:defRPr sz="2800" b="0" i="0" u="none" strike="noStrike" cap="none">
                <a:solidFill>
                  <a:schemeClr val="lt1"/>
                </a:solidFill>
                <a:latin typeface="Century Gothic" panose="020B0502020202020204"/>
                <a:ea typeface="Century Gothic" panose="020B0502020202020204"/>
                <a:cs typeface="Century Gothic" panose="020B0502020202020204"/>
                <a:sym typeface="Century Gothic" panose="020B0502020202020204"/>
              </a:defRPr>
            </a:lvl1pPr>
            <a:lvl2pPr marL="0" marR="0" lvl="1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 panose="020B0604020202020204"/>
              <a:buNone/>
              <a:defRPr sz="2800" b="0" i="0" u="none" strike="noStrike" cap="none">
                <a:solidFill>
                  <a:schemeClr val="lt1"/>
                </a:solidFill>
                <a:latin typeface="Century Gothic" panose="020B0502020202020204"/>
                <a:ea typeface="Century Gothic" panose="020B0502020202020204"/>
                <a:cs typeface="Century Gothic" panose="020B0502020202020204"/>
                <a:sym typeface="Century Gothic" panose="020B0502020202020204"/>
              </a:defRPr>
            </a:lvl2pPr>
            <a:lvl3pPr marL="0" marR="0" lvl="2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 panose="020B0604020202020204"/>
              <a:buNone/>
              <a:defRPr sz="2800" b="0" i="0" u="none" strike="noStrike" cap="none">
                <a:solidFill>
                  <a:schemeClr val="lt1"/>
                </a:solidFill>
                <a:latin typeface="Century Gothic" panose="020B0502020202020204"/>
                <a:ea typeface="Century Gothic" panose="020B0502020202020204"/>
                <a:cs typeface="Century Gothic" panose="020B0502020202020204"/>
                <a:sym typeface="Century Gothic" panose="020B0502020202020204"/>
              </a:defRPr>
            </a:lvl3pPr>
            <a:lvl4pPr marL="0" marR="0" lvl="3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 panose="020B0604020202020204"/>
              <a:buNone/>
              <a:defRPr sz="2800" b="0" i="0" u="none" strike="noStrike" cap="none">
                <a:solidFill>
                  <a:schemeClr val="lt1"/>
                </a:solidFill>
                <a:latin typeface="Century Gothic" panose="020B0502020202020204"/>
                <a:ea typeface="Century Gothic" panose="020B0502020202020204"/>
                <a:cs typeface="Century Gothic" panose="020B0502020202020204"/>
                <a:sym typeface="Century Gothic" panose="020B0502020202020204"/>
              </a:defRPr>
            </a:lvl4pPr>
            <a:lvl5pPr marL="0" marR="0" lvl="4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 panose="020B0604020202020204"/>
              <a:buNone/>
              <a:defRPr sz="2800" b="0" i="0" u="none" strike="noStrike" cap="none">
                <a:solidFill>
                  <a:schemeClr val="lt1"/>
                </a:solidFill>
                <a:latin typeface="Century Gothic" panose="020B0502020202020204"/>
                <a:ea typeface="Century Gothic" panose="020B0502020202020204"/>
                <a:cs typeface="Century Gothic" panose="020B0502020202020204"/>
                <a:sym typeface="Century Gothic" panose="020B0502020202020204"/>
              </a:defRPr>
            </a:lvl5pPr>
            <a:lvl6pPr marL="0" marR="0" lvl="5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 panose="020B0604020202020204"/>
              <a:buNone/>
              <a:defRPr sz="2800" b="0" i="0" u="none" strike="noStrike" cap="none">
                <a:solidFill>
                  <a:schemeClr val="lt1"/>
                </a:solidFill>
                <a:latin typeface="Century Gothic" panose="020B0502020202020204"/>
                <a:ea typeface="Century Gothic" panose="020B0502020202020204"/>
                <a:cs typeface="Century Gothic" panose="020B0502020202020204"/>
                <a:sym typeface="Century Gothic" panose="020B0502020202020204"/>
              </a:defRPr>
            </a:lvl6pPr>
            <a:lvl7pPr marL="0" marR="0" lvl="6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 panose="020B0604020202020204"/>
              <a:buNone/>
              <a:defRPr sz="2800" b="0" i="0" u="none" strike="noStrike" cap="none">
                <a:solidFill>
                  <a:schemeClr val="lt1"/>
                </a:solidFill>
                <a:latin typeface="Century Gothic" panose="020B0502020202020204"/>
                <a:ea typeface="Century Gothic" panose="020B0502020202020204"/>
                <a:cs typeface="Century Gothic" panose="020B0502020202020204"/>
                <a:sym typeface="Century Gothic" panose="020B0502020202020204"/>
              </a:defRPr>
            </a:lvl7pPr>
            <a:lvl8pPr marL="0" marR="0" lvl="7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 panose="020B0604020202020204"/>
              <a:buNone/>
              <a:defRPr sz="2800" b="0" i="0" u="none" strike="noStrike" cap="none">
                <a:solidFill>
                  <a:schemeClr val="lt1"/>
                </a:solidFill>
                <a:latin typeface="Century Gothic" panose="020B0502020202020204"/>
                <a:ea typeface="Century Gothic" panose="020B0502020202020204"/>
                <a:cs typeface="Century Gothic" panose="020B0502020202020204"/>
                <a:sym typeface="Century Gothic" panose="020B0502020202020204"/>
              </a:defRPr>
            </a:lvl8pPr>
            <a:lvl9pPr marL="0" marR="0" lvl="8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 panose="020B0604020202020204"/>
              <a:buNone/>
              <a:defRPr sz="2800" b="0" i="0" u="none" strike="noStrike" cap="none">
                <a:solidFill>
                  <a:schemeClr val="lt1"/>
                </a:solidFill>
                <a:latin typeface="Century Gothic" panose="020B0502020202020204"/>
                <a:ea typeface="Century Gothic" panose="020B0502020202020204"/>
                <a:cs typeface="Century Gothic" panose="020B0502020202020204"/>
                <a:sym typeface="Century Gothic" panose="020B0502020202020204"/>
              </a:defRPr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matchingName="Two Content">
  <p:cSld name="TWO_OBJECTS">
    <p:spTree>
      <p:nvGrpSpPr>
        <p:cNvPr id="73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703" name="Google Shape;36;p20"/>
          <p:cNvSpPr txBox="1"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800"/>
              <a:buNone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9pPr>
          </a:lstStyle>
          <a:p/>
        </p:txBody>
      </p:sp>
      <p:sp>
        <p:nvSpPr>
          <p:cNvPr id="1048704" name="Google Shape;37;p20"/>
          <p:cNvSpPr txBox="1">
            <a:spLocks noGrp="1"/>
          </p:cNvSpPr>
          <p:nvPr>
            <p:ph type="body" idx="1"/>
          </p:nvPr>
        </p:nvSpPr>
        <p:spPr>
          <a:xfrm>
            <a:off x="1103312" y="2060575"/>
            <a:ext cx="4396339" cy="41957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2004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440"/>
              <a:buChar char="►"/>
              <a:defRPr sz="1800"/>
            </a:lvl1pPr>
            <a:lvl2pPr marL="914400" lvl="1" indent="-30988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280"/>
              <a:buChar char="►"/>
              <a:defRPr sz="1600"/>
            </a:lvl2pPr>
            <a:lvl3pPr marL="1371600" lvl="2" indent="-29972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120"/>
              <a:buChar char="►"/>
              <a:defRPr sz="1400"/>
            </a:lvl3pPr>
            <a:lvl4pPr marL="1828800" lvl="3" indent="-28956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960"/>
              <a:buChar char="►"/>
              <a:defRPr sz="1200"/>
            </a:lvl4pPr>
            <a:lvl5pPr marL="2286000" lvl="4" indent="-28956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960"/>
              <a:buChar char="►"/>
              <a:defRPr sz="1200"/>
            </a:lvl5pPr>
            <a:lvl6pPr marL="2743200" lvl="5" indent="-28956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960"/>
              <a:buChar char="►"/>
              <a:defRPr sz="1200"/>
            </a:lvl6pPr>
            <a:lvl7pPr marL="3200400" lvl="6" indent="-28956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960"/>
              <a:buChar char="►"/>
              <a:defRPr sz="1200"/>
            </a:lvl7pPr>
            <a:lvl8pPr marL="3657600" lvl="7" indent="-28956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960"/>
              <a:buChar char="►"/>
              <a:defRPr sz="1200"/>
            </a:lvl8pPr>
            <a:lvl9pPr marL="4114800" lvl="8" indent="-28956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960"/>
              <a:buChar char="►"/>
              <a:defRPr sz="1200"/>
            </a:lvl9pPr>
          </a:lstStyle>
          <a:p/>
        </p:txBody>
      </p:sp>
      <p:sp>
        <p:nvSpPr>
          <p:cNvPr id="1048705" name="Google Shape;38;p20"/>
          <p:cNvSpPr txBox="1">
            <a:spLocks noGrp="1"/>
          </p:cNvSpPr>
          <p:nvPr>
            <p:ph type="body" idx="2"/>
          </p:nvPr>
        </p:nvSpPr>
        <p:spPr>
          <a:xfrm>
            <a:off x="5654493" y="2056092"/>
            <a:ext cx="4396341" cy="420024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2004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440"/>
              <a:buChar char="►"/>
              <a:defRPr sz="1800"/>
            </a:lvl1pPr>
            <a:lvl2pPr marL="914400" lvl="1" indent="-30988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280"/>
              <a:buChar char="►"/>
              <a:defRPr sz="1600"/>
            </a:lvl2pPr>
            <a:lvl3pPr marL="1371600" lvl="2" indent="-29972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120"/>
              <a:buChar char="►"/>
              <a:defRPr sz="1400"/>
            </a:lvl3pPr>
            <a:lvl4pPr marL="1828800" lvl="3" indent="-28956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960"/>
              <a:buChar char="►"/>
              <a:defRPr sz="1200"/>
            </a:lvl4pPr>
            <a:lvl5pPr marL="2286000" lvl="4" indent="-28956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960"/>
              <a:buChar char="►"/>
              <a:defRPr sz="1200"/>
            </a:lvl5pPr>
            <a:lvl6pPr marL="2743200" lvl="5" indent="-28956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960"/>
              <a:buChar char="►"/>
              <a:defRPr sz="1200"/>
            </a:lvl6pPr>
            <a:lvl7pPr marL="3200400" lvl="6" indent="-28956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960"/>
              <a:buChar char="►"/>
              <a:defRPr sz="1200"/>
            </a:lvl7pPr>
            <a:lvl8pPr marL="3657600" lvl="7" indent="-28956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960"/>
              <a:buChar char="►"/>
              <a:defRPr sz="1200"/>
            </a:lvl8pPr>
            <a:lvl9pPr marL="4114800" lvl="8" indent="-28956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960"/>
              <a:buChar char="►"/>
              <a:defRPr sz="1200"/>
            </a:lvl9pPr>
          </a:lstStyle>
          <a:p/>
        </p:txBody>
      </p:sp>
      <p:sp>
        <p:nvSpPr>
          <p:cNvPr id="1048706" name="Google Shape;39;p20"/>
          <p:cNvSpPr txBox="1">
            <a:spLocks noGrp="1"/>
          </p:cNvSpPr>
          <p:nvPr>
            <p:ph type="dt" idx="10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9pPr>
          </a:lstStyle>
          <a:p/>
        </p:txBody>
      </p:sp>
      <p:sp>
        <p:nvSpPr>
          <p:cNvPr id="1048707" name="Google Shape;40;p20"/>
          <p:cNvSpPr txBox="1">
            <a:spLocks noGrp="1"/>
          </p:cNvSpPr>
          <p:nvPr>
            <p:ph type="ftr" idx="11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9pPr>
          </a:lstStyle>
          <a:p/>
        </p:txBody>
      </p:sp>
      <p:sp>
        <p:nvSpPr>
          <p:cNvPr id="1048708" name="Google Shape;41;p20"/>
          <p:cNvSpPr txBox="1">
            <a:spLocks noGrp="1"/>
          </p:cNvSpPr>
          <p:nvPr>
            <p:ph type="sldNum" idx="12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0" marR="0" lv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 panose="020B0604020202020204"/>
              <a:buNone/>
              <a:defRPr sz="2800" b="0" i="0" u="none" strike="noStrike" cap="none">
                <a:solidFill>
                  <a:schemeClr val="lt1"/>
                </a:solidFill>
                <a:latin typeface="Century Gothic" panose="020B0502020202020204"/>
                <a:ea typeface="Century Gothic" panose="020B0502020202020204"/>
                <a:cs typeface="Century Gothic" panose="020B0502020202020204"/>
                <a:sym typeface="Century Gothic" panose="020B0502020202020204"/>
              </a:defRPr>
            </a:lvl1pPr>
            <a:lvl2pPr marL="0" marR="0" lvl="1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 panose="020B0604020202020204"/>
              <a:buNone/>
              <a:defRPr sz="2800" b="0" i="0" u="none" strike="noStrike" cap="none">
                <a:solidFill>
                  <a:schemeClr val="lt1"/>
                </a:solidFill>
                <a:latin typeface="Century Gothic" panose="020B0502020202020204"/>
                <a:ea typeface="Century Gothic" panose="020B0502020202020204"/>
                <a:cs typeface="Century Gothic" panose="020B0502020202020204"/>
                <a:sym typeface="Century Gothic" panose="020B0502020202020204"/>
              </a:defRPr>
            </a:lvl2pPr>
            <a:lvl3pPr marL="0" marR="0" lvl="2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 panose="020B0604020202020204"/>
              <a:buNone/>
              <a:defRPr sz="2800" b="0" i="0" u="none" strike="noStrike" cap="none">
                <a:solidFill>
                  <a:schemeClr val="lt1"/>
                </a:solidFill>
                <a:latin typeface="Century Gothic" panose="020B0502020202020204"/>
                <a:ea typeface="Century Gothic" panose="020B0502020202020204"/>
                <a:cs typeface="Century Gothic" panose="020B0502020202020204"/>
                <a:sym typeface="Century Gothic" panose="020B0502020202020204"/>
              </a:defRPr>
            </a:lvl3pPr>
            <a:lvl4pPr marL="0" marR="0" lvl="3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 panose="020B0604020202020204"/>
              <a:buNone/>
              <a:defRPr sz="2800" b="0" i="0" u="none" strike="noStrike" cap="none">
                <a:solidFill>
                  <a:schemeClr val="lt1"/>
                </a:solidFill>
                <a:latin typeface="Century Gothic" panose="020B0502020202020204"/>
                <a:ea typeface="Century Gothic" panose="020B0502020202020204"/>
                <a:cs typeface="Century Gothic" panose="020B0502020202020204"/>
                <a:sym typeface="Century Gothic" panose="020B0502020202020204"/>
              </a:defRPr>
            </a:lvl4pPr>
            <a:lvl5pPr marL="0" marR="0" lvl="4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 panose="020B0604020202020204"/>
              <a:buNone/>
              <a:defRPr sz="2800" b="0" i="0" u="none" strike="noStrike" cap="none">
                <a:solidFill>
                  <a:schemeClr val="lt1"/>
                </a:solidFill>
                <a:latin typeface="Century Gothic" panose="020B0502020202020204"/>
                <a:ea typeface="Century Gothic" panose="020B0502020202020204"/>
                <a:cs typeface="Century Gothic" panose="020B0502020202020204"/>
                <a:sym typeface="Century Gothic" panose="020B0502020202020204"/>
              </a:defRPr>
            </a:lvl5pPr>
            <a:lvl6pPr marL="0" marR="0" lvl="5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 panose="020B0604020202020204"/>
              <a:buNone/>
              <a:defRPr sz="2800" b="0" i="0" u="none" strike="noStrike" cap="none">
                <a:solidFill>
                  <a:schemeClr val="lt1"/>
                </a:solidFill>
                <a:latin typeface="Century Gothic" panose="020B0502020202020204"/>
                <a:ea typeface="Century Gothic" panose="020B0502020202020204"/>
                <a:cs typeface="Century Gothic" panose="020B0502020202020204"/>
                <a:sym typeface="Century Gothic" panose="020B0502020202020204"/>
              </a:defRPr>
            </a:lvl6pPr>
            <a:lvl7pPr marL="0" marR="0" lvl="6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 panose="020B0604020202020204"/>
              <a:buNone/>
              <a:defRPr sz="2800" b="0" i="0" u="none" strike="noStrike" cap="none">
                <a:solidFill>
                  <a:schemeClr val="lt1"/>
                </a:solidFill>
                <a:latin typeface="Century Gothic" panose="020B0502020202020204"/>
                <a:ea typeface="Century Gothic" panose="020B0502020202020204"/>
                <a:cs typeface="Century Gothic" panose="020B0502020202020204"/>
                <a:sym typeface="Century Gothic" panose="020B0502020202020204"/>
              </a:defRPr>
            </a:lvl7pPr>
            <a:lvl8pPr marL="0" marR="0" lvl="7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 panose="020B0604020202020204"/>
              <a:buNone/>
              <a:defRPr sz="2800" b="0" i="0" u="none" strike="noStrike" cap="none">
                <a:solidFill>
                  <a:schemeClr val="lt1"/>
                </a:solidFill>
                <a:latin typeface="Century Gothic" panose="020B0502020202020204"/>
                <a:ea typeface="Century Gothic" panose="020B0502020202020204"/>
                <a:cs typeface="Century Gothic" panose="020B0502020202020204"/>
                <a:sym typeface="Century Gothic" panose="020B0502020202020204"/>
              </a:defRPr>
            </a:lvl8pPr>
            <a:lvl9pPr marL="0" marR="0" lvl="8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 panose="020B0604020202020204"/>
              <a:buNone/>
              <a:defRPr sz="2800" b="0" i="0" u="none" strike="noStrike" cap="none">
                <a:solidFill>
                  <a:schemeClr val="lt1"/>
                </a:solidFill>
                <a:latin typeface="Century Gothic" panose="020B0502020202020204"/>
                <a:ea typeface="Century Gothic" panose="020B0502020202020204"/>
                <a:cs typeface="Century Gothic" panose="020B0502020202020204"/>
                <a:sym typeface="Century Gothic" panose="020B0502020202020204"/>
              </a:defRPr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matchingName="Comparison">
  <p:cSld name="TWO_OBJECTS_WITH_TEXT">
    <p:spTree>
      <p:nvGrpSpPr>
        <p:cNvPr id="68" name="Shape 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73" name="Google Shape;43;p21"/>
          <p:cNvSpPr txBox="1"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200"/>
              <a:buFont typeface="Century Gothic" panose="020B0502020202020204"/>
              <a:buNone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9pPr>
          </a:lstStyle>
          <a:p/>
        </p:txBody>
      </p:sp>
      <p:sp>
        <p:nvSpPr>
          <p:cNvPr id="1048674" name="Google Shape;44;p21"/>
          <p:cNvSpPr txBox="1"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457200" lvl="0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920"/>
              <a:buNone/>
              <a:defRPr sz="2400" b="0">
                <a:solidFill>
                  <a:srgbClr val="86D1D8"/>
                </a:solidFill>
              </a:defRPr>
            </a:lvl1pPr>
            <a:lvl2pPr marL="914400" lvl="1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600"/>
              <a:buNone/>
              <a:defRPr sz="2000" b="1"/>
            </a:lvl2pPr>
            <a:lvl3pPr marL="1371600" lvl="2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440"/>
              <a:buNone/>
              <a:defRPr sz="1800" b="1"/>
            </a:lvl3pPr>
            <a:lvl4pPr marL="1828800" lvl="3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4pPr>
            <a:lvl5pPr marL="2286000" lvl="4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5pPr>
            <a:lvl6pPr marL="2743200" lvl="5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6pPr>
            <a:lvl7pPr marL="3200400" lvl="6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7pPr>
            <a:lvl8pPr marL="3657600" lvl="7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8pPr>
            <a:lvl9pPr marL="4114800" lvl="8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9pPr>
          </a:lstStyle>
          <a:p/>
        </p:txBody>
      </p:sp>
      <p:sp>
        <p:nvSpPr>
          <p:cNvPr id="1048675" name="Google Shape;45;p21"/>
          <p:cNvSpPr txBox="1">
            <a:spLocks noGrp="1"/>
          </p:cNvSpPr>
          <p:nvPr>
            <p:ph type="body" idx="2"/>
          </p:nvPr>
        </p:nvSpPr>
        <p:spPr>
          <a:xfrm>
            <a:off x="1103312" y="2514600"/>
            <a:ext cx="4396339" cy="37417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2004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440"/>
              <a:buChar char="►"/>
              <a:defRPr sz="1800"/>
            </a:lvl1pPr>
            <a:lvl2pPr marL="914400" lvl="1" indent="-30988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280"/>
              <a:buChar char="►"/>
              <a:defRPr sz="1600"/>
            </a:lvl2pPr>
            <a:lvl3pPr marL="1371600" lvl="2" indent="-29972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120"/>
              <a:buChar char="►"/>
              <a:defRPr sz="1400"/>
            </a:lvl3pPr>
            <a:lvl4pPr marL="1828800" lvl="3" indent="-28956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960"/>
              <a:buChar char="►"/>
              <a:defRPr sz="1200"/>
            </a:lvl4pPr>
            <a:lvl5pPr marL="2286000" lvl="4" indent="-28956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960"/>
              <a:buChar char="►"/>
              <a:defRPr sz="1200"/>
            </a:lvl5pPr>
            <a:lvl6pPr marL="2743200" lvl="5" indent="-28956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960"/>
              <a:buChar char="►"/>
              <a:defRPr sz="1200"/>
            </a:lvl6pPr>
            <a:lvl7pPr marL="3200400" lvl="6" indent="-28956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960"/>
              <a:buChar char="►"/>
              <a:defRPr sz="1200"/>
            </a:lvl7pPr>
            <a:lvl8pPr marL="3657600" lvl="7" indent="-28956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960"/>
              <a:buChar char="►"/>
              <a:defRPr sz="1200"/>
            </a:lvl8pPr>
            <a:lvl9pPr marL="4114800" lvl="8" indent="-28956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960"/>
              <a:buChar char="►"/>
              <a:defRPr sz="1200"/>
            </a:lvl9pPr>
          </a:lstStyle>
          <a:p/>
        </p:txBody>
      </p:sp>
      <p:sp>
        <p:nvSpPr>
          <p:cNvPr id="1048676" name="Google Shape;46;p21"/>
          <p:cNvSpPr txBox="1">
            <a:spLocks noGrp="1"/>
          </p:cNvSpPr>
          <p:nvPr>
            <p:ph type="body" idx="3"/>
          </p:nvPr>
        </p:nvSpPr>
        <p:spPr>
          <a:xfrm>
            <a:off x="5654495" y="1905000"/>
            <a:ext cx="4396339" cy="5762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457200" lvl="0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920"/>
              <a:buNone/>
              <a:defRPr sz="2400" b="0">
                <a:solidFill>
                  <a:srgbClr val="86D1D8"/>
                </a:solidFill>
              </a:defRPr>
            </a:lvl1pPr>
            <a:lvl2pPr marL="914400" lvl="1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600"/>
              <a:buNone/>
              <a:defRPr sz="2000" b="1"/>
            </a:lvl2pPr>
            <a:lvl3pPr marL="1371600" lvl="2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440"/>
              <a:buNone/>
              <a:defRPr sz="1800" b="1"/>
            </a:lvl3pPr>
            <a:lvl4pPr marL="1828800" lvl="3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4pPr>
            <a:lvl5pPr marL="2286000" lvl="4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5pPr>
            <a:lvl6pPr marL="2743200" lvl="5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6pPr>
            <a:lvl7pPr marL="3200400" lvl="6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7pPr>
            <a:lvl8pPr marL="3657600" lvl="7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8pPr>
            <a:lvl9pPr marL="4114800" lvl="8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9pPr>
          </a:lstStyle>
          <a:p/>
        </p:txBody>
      </p:sp>
      <p:sp>
        <p:nvSpPr>
          <p:cNvPr id="1048677" name="Google Shape;47;p21"/>
          <p:cNvSpPr txBox="1">
            <a:spLocks noGrp="1"/>
          </p:cNvSpPr>
          <p:nvPr>
            <p:ph type="body" idx="4"/>
          </p:nvPr>
        </p:nvSpPr>
        <p:spPr>
          <a:xfrm>
            <a:off x="5654495" y="2514600"/>
            <a:ext cx="4396339" cy="37417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2004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440"/>
              <a:buChar char="►"/>
              <a:defRPr sz="1800"/>
            </a:lvl1pPr>
            <a:lvl2pPr marL="914400" lvl="1" indent="-30988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280"/>
              <a:buChar char="►"/>
              <a:defRPr sz="1600"/>
            </a:lvl2pPr>
            <a:lvl3pPr marL="1371600" lvl="2" indent="-29972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120"/>
              <a:buChar char="►"/>
              <a:defRPr sz="1400"/>
            </a:lvl3pPr>
            <a:lvl4pPr marL="1828800" lvl="3" indent="-28956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960"/>
              <a:buChar char="►"/>
              <a:defRPr sz="1200"/>
            </a:lvl4pPr>
            <a:lvl5pPr marL="2286000" lvl="4" indent="-28956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960"/>
              <a:buChar char="►"/>
              <a:defRPr sz="1200"/>
            </a:lvl5pPr>
            <a:lvl6pPr marL="2743200" lvl="5" indent="-28956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960"/>
              <a:buChar char="►"/>
              <a:defRPr sz="1200"/>
            </a:lvl6pPr>
            <a:lvl7pPr marL="3200400" lvl="6" indent="-28956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960"/>
              <a:buChar char="►"/>
              <a:defRPr sz="1200"/>
            </a:lvl7pPr>
            <a:lvl8pPr marL="3657600" lvl="7" indent="-28956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960"/>
              <a:buChar char="►"/>
              <a:defRPr sz="1200"/>
            </a:lvl8pPr>
            <a:lvl9pPr marL="4114800" lvl="8" indent="-28956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960"/>
              <a:buChar char="►"/>
              <a:defRPr sz="1200"/>
            </a:lvl9pPr>
          </a:lstStyle>
          <a:p/>
        </p:txBody>
      </p:sp>
      <p:sp>
        <p:nvSpPr>
          <p:cNvPr id="1048678" name="Google Shape;48;p21"/>
          <p:cNvSpPr txBox="1">
            <a:spLocks noGrp="1"/>
          </p:cNvSpPr>
          <p:nvPr>
            <p:ph type="dt" idx="10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9pPr>
          </a:lstStyle>
          <a:p/>
        </p:txBody>
      </p:sp>
      <p:sp>
        <p:nvSpPr>
          <p:cNvPr id="1048679" name="Google Shape;49;p21"/>
          <p:cNvSpPr txBox="1">
            <a:spLocks noGrp="1"/>
          </p:cNvSpPr>
          <p:nvPr>
            <p:ph type="ftr" idx="11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9pPr>
          </a:lstStyle>
          <a:p/>
        </p:txBody>
      </p:sp>
      <p:sp>
        <p:nvSpPr>
          <p:cNvPr id="1048680" name="Google Shape;50;p21"/>
          <p:cNvSpPr txBox="1">
            <a:spLocks noGrp="1"/>
          </p:cNvSpPr>
          <p:nvPr>
            <p:ph type="sldNum" idx="12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0" marR="0" lv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 panose="020B0604020202020204"/>
              <a:buNone/>
              <a:defRPr sz="2800" b="0" i="0" u="none" strike="noStrike" cap="none">
                <a:solidFill>
                  <a:schemeClr val="lt1"/>
                </a:solidFill>
                <a:latin typeface="Century Gothic" panose="020B0502020202020204"/>
                <a:ea typeface="Century Gothic" panose="020B0502020202020204"/>
                <a:cs typeface="Century Gothic" panose="020B0502020202020204"/>
                <a:sym typeface="Century Gothic" panose="020B0502020202020204"/>
              </a:defRPr>
            </a:lvl1pPr>
            <a:lvl2pPr marL="0" marR="0" lvl="1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 panose="020B0604020202020204"/>
              <a:buNone/>
              <a:defRPr sz="2800" b="0" i="0" u="none" strike="noStrike" cap="none">
                <a:solidFill>
                  <a:schemeClr val="lt1"/>
                </a:solidFill>
                <a:latin typeface="Century Gothic" panose="020B0502020202020204"/>
                <a:ea typeface="Century Gothic" panose="020B0502020202020204"/>
                <a:cs typeface="Century Gothic" panose="020B0502020202020204"/>
                <a:sym typeface="Century Gothic" panose="020B0502020202020204"/>
              </a:defRPr>
            </a:lvl2pPr>
            <a:lvl3pPr marL="0" marR="0" lvl="2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 panose="020B0604020202020204"/>
              <a:buNone/>
              <a:defRPr sz="2800" b="0" i="0" u="none" strike="noStrike" cap="none">
                <a:solidFill>
                  <a:schemeClr val="lt1"/>
                </a:solidFill>
                <a:latin typeface="Century Gothic" panose="020B0502020202020204"/>
                <a:ea typeface="Century Gothic" panose="020B0502020202020204"/>
                <a:cs typeface="Century Gothic" panose="020B0502020202020204"/>
                <a:sym typeface="Century Gothic" panose="020B0502020202020204"/>
              </a:defRPr>
            </a:lvl3pPr>
            <a:lvl4pPr marL="0" marR="0" lvl="3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 panose="020B0604020202020204"/>
              <a:buNone/>
              <a:defRPr sz="2800" b="0" i="0" u="none" strike="noStrike" cap="none">
                <a:solidFill>
                  <a:schemeClr val="lt1"/>
                </a:solidFill>
                <a:latin typeface="Century Gothic" panose="020B0502020202020204"/>
                <a:ea typeface="Century Gothic" panose="020B0502020202020204"/>
                <a:cs typeface="Century Gothic" panose="020B0502020202020204"/>
                <a:sym typeface="Century Gothic" panose="020B0502020202020204"/>
              </a:defRPr>
            </a:lvl4pPr>
            <a:lvl5pPr marL="0" marR="0" lvl="4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 panose="020B0604020202020204"/>
              <a:buNone/>
              <a:defRPr sz="2800" b="0" i="0" u="none" strike="noStrike" cap="none">
                <a:solidFill>
                  <a:schemeClr val="lt1"/>
                </a:solidFill>
                <a:latin typeface="Century Gothic" panose="020B0502020202020204"/>
                <a:ea typeface="Century Gothic" panose="020B0502020202020204"/>
                <a:cs typeface="Century Gothic" panose="020B0502020202020204"/>
                <a:sym typeface="Century Gothic" panose="020B0502020202020204"/>
              </a:defRPr>
            </a:lvl5pPr>
            <a:lvl6pPr marL="0" marR="0" lvl="5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 panose="020B0604020202020204"/>
              <a:buNone/>
              <a:defRPr sz="2800" b="0" i="0" u="none" strike="noStrike" cap="none">
                <a:solidFill>
                  <a:schemeClr val="lt1"/>
                </a:solidFill>
                <a:latin typeface="Century Gothic" panose="020B0502020202020204"/>
                <a:ea typeface="Century Gothic" panose="020B0502020202020204"/>
                <a:cs typeface="Century Gothic" panose="020B0502020202020204"/>
                <a:sym typeface="Century Gothic" panose="020B0502020202020204"/>
              </a:defRPr>
            </a:lvl6pPr>
            <a:lvl7pPr marL="0" marR="0" lvl="6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 panose="020B0604020202020204"/>
              <a:buNone/>
              <a:defRPr sz="2800" b="0" i="0" u="none" strike="noStrike" cap="none">
                <a:solidFill>
                  <a:schemeClr val="lt1"/>
                </a:solidFill>
                <a:latin typeface="Century Gothic" panose="020B0502020202020204"/>
                <a:ea typeface="Century Gothic" panose="020B0502020202020204"/>
                <a:cs typeface="Century Gothic" panose="020B0502020202020204"/>
                <a:sym typeface="Century Gothic" panose="020B0502020202020204"/>
              </a:defRPr>
            </a:lvl7pPr>
            <a:lvl8pPr marL="0" marR="0" lvl="7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 panose="020B0604020202020204"/>
              <a:buNone/>
              <a:defRPr sz="2800" b="0" i="0" u="none" strike="noStrike" cap="none">
                <a:solidFill>
                  <a:schemeClr val="lt1"/>
                </a:solidFill>
                <a:latin typeface="Century Gothic" panose="020B0502020202020204"/>
                <a:ea typeface="Century Gothic" panose="020B0502020202020204"/>
                <a:cs typeface="Century Gothic" panose="020B0502020202020204"/>
                <a:sym typeface="Century Gothic" panose="020B0502020202020204"/>
              </a:defRPr>
            </a:lvl8pPr>
            <a:lvl9pPr marL="0" marR="0" lvl="8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 panose="020B0604020202020204"/>
              <a:buNone/>
              <a:defRPr sz="2800" b="0" i="0" u="none" strike="noStrike" cap="none">
                <a:solidFill>
                  <a:schemeClr val="lt1"/>
                </a:solidFill>
                <a:latin typeface="Century Gothic" panose="020B0502020202020204"/>
                <a:ea typeface="Century Gothic" panose="020B0502020202020204"/>
                <a:cs typeface="Century Gothic" panose="020B0502020202020204"/>
                <a:sym typeface="Century Gothic" panose="020B0502020202020204"/>
              </a:defRPr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matchingName="Title Only">
  <p:cSld name="TITLE_ONLY">
    <p:spTree>
      <p:nvGrpSpPr>
        <p:cNvPr id="62" name="Shape 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35" name="Google Shape;52;p22"/>
          <p:cNvSpPr txBox="1"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800"/>
              <a:buNone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9pPr>
          </a:lstStyle>
          <a:p/>
        </p:txBody>
      </p:sp>
      <p:sp>
        <p:nvSpPr>
          <p:cNvPr id="1048636" name="Google Shape;53;p22"/>
          <p:cNvSpPr txBox="1">
            <a:spLocks noGrp="1"/>
          </p:cNvSpPr>
          <p:nvPr>
            <p:ph type="dt" idx="10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9pPr>
          </a:lstStyle>
          <a:p/>
        </p:txBody>
      </p:sp>
      <p:sp>
        <p:nvSpPr>
          <p:cNvPr id="1048637" name="Google Shape;54;p22"/>
          <p:cNvSpPr txBox="1">
            <a:spLocks noGrp="1"/>
          </p:cNvSpPr>
          <p:nvPr>
            <p:ph type="ftr" idx="11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9pPr>
          </a:lstStyle>
          <a:p/>
        </p:txBody>
      </p:sp>
      <p:sp>
        <p:nvSpPr>
          <p:cNvPr id="1048638" name="Google Shape;55;p22"/>
          <p:cNvSpPr txBox="1">
            <a:spLocks noGrp="1"/>
          </p:cNvSpPr>
          <p:nvPr>
            <p:ph type="sldNum" idx="12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0" marR="0" lv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 panose="020B0604020202020204"/>
              <a:buNone/>
              <a:defRPr sz="2800" b="0" i="0" u="none" strike="noStrike" cap="none">
                <a:solidFill>
                  <a:schemeClr val="lt1"/>
                </a:solidFill>
                <a:latin typeface="Century Gothic" panose="020B0502020202020204"/>
                <a:ea typeface="Century Gothic" panose="020B0502020202020204"/>
                <a:cs typeface="Century Gothic" panose="020B0502020202020204"/>
                <a:sym typeface="Century Gothic" panose="020B0502020202020204"/>
              </a:defRPr>
            </a:lvl1pPr>
            <a:lvl2pPr marL="0" marR="0" lvl="1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 panose="020B0604020202020204"/>
              <a:buNone/>
              <a:defRPr sz="2800" b="0" i="0" u="none" strike="noStrike" cap="none">
                <a:solidFill>
                  <a:schemeClr val="lt1"/>
                </a:solidFill>
                <a:latin typeface="Century Gothic" panose="020B0502020202020204"/>
                <a:ea typeface="Century Gothic" panose="020B0502020202020204"/>
                <a:cs typeface="Century Gothic" panose="020B0502020202020204"/>
                <a:sym typeface="Century Gothic" panose="020B0502020202020204"/>
              </a:defRPr>
            </a:lvl2pPr>
            <a:lvl3pPr marL="0" marR="0" lvl="2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 panose="020B0604020202020204"/>
              <a:buNone/>
              <a:defRPr sz="2800" b="0" i="0" u="none" strike="noStrike" cap="none">
                <a:solidFill>
                  <a:schemeClr val="lt1"/>
                </a:solidFill>
                <a:latin typeface="Century Gothic" panose="020B0502020202020204"/>
                <a:ea typeface="Century Gothic" panose="020B0502020202020204"/>
                <a:cs typeface="Century Gothic" panose="020B0502020202020204"/>
                <a:sym typeface="Century Gothic" panose="020B0502020202020204"/>
              </a:defRPr>
            </a:lvl3pPr>
            <a:lvl4pPr marL="0" marR="0" lvl="3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 panose="020B0604020202020204"/>
              <a:buNone/>
              <a:defRPr sz="2800" b="0" i="0" u="none" strike="noStrike" cap="none">
                <a:solidFill>
                  <a:schemeClr val="lt1"/>
                </a:solidFill>
                <a:latin typeface="Century Gothic" panose="020B0502020202020204"/>
                <a:ea typeface="Century Gothic" panose="020B0502020202020204"/>
                <a:cs typeface="Century Gothic" panose="020B0502020202020204"/>
                <a:sym typeface="Century Gothic" panose="020B0502020202020204"/>
              </a:defRPr>
            </a:lvl4pPr>
            <a:lvl5pPr marL="0" marR="0" lvl="4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 panose="020B0604020202020204"/>
              <a:buNone/>
              <a:defRPr sz="2800" b="0" i="0" u="none" strike="noStrike" cap="none">
                <a:solidFill>
                  <a:schemeClr val="lt1"/>
                </a:solidFill>
                <a:latin typeface="Century Gothic" panose="020B0502020202020204"/>
                <a:ea typeface="Century Gothic" panose="020B0502020202020204"/>
                <a:cs typeface="Century Gothic" panose="020B0502020202020204"/>
                <a:sym typeface="Century Gothic" panose="020B0502020202020204"/>
              </a:defRPr>
            </a:lvl5pPr>
            <a:lvl6pPr marL="0" marR="0" lvl="5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 panose="020B0604020202020204"/>
              <a:buNone/>
              <a:defRPr sz="2800" b="0" i="0" u="none" strike="noStrike" cap="none">
                <a:solidFill>
                  <a:schemeClr val="lt1"/>
                </a:solidFill>
                <a:latin typeface="Century Gothic" panose="020B0502020202020204"/>
                <a:ea typeface="Century Gothic" panose="020B0502020202020204"/>
                <a:cs typeface="Century Gothic" panose="020B0502020202020204"/>
                <a:sym typeface="Century Gothic" panose="020B0502020202020204"/>
              </a:defRPr>
            </a:lvl6pPr>
            <a:lvl7pPr marL="0" marR="0" lvl="6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 panose="020B0604020202020204"/>
              <a:buNone/>
              <a:defRPr sz="2800" b="0" i="0" u="none" strike="noStrike" cap="none">
                <a:solidFill>
                  <a:schemeClr val="lt1"/>
                </a:solidFill>
                <a:latin typeface="Century Gothic" panose="020B0502020202020204"/>
                <a:ea typeface="Century Gothic" panose="020B0502020202020204"/>
                <a:cs typeface="Century Gothic" panose="020B0502020202020204"/>
                <a:sym typeface="Century Gothic" panose="020B0502020202020204"/>
              </a:defRPr>
            </a:lvl7pPr>
            <a:lvl8pPr marL="0" marR="0" lvl="7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 panose="020B0604020202020204"/>
              <a:buNone/>
              <a:defRPr sz="2800" b="0" i="0" u="none" strike="noStrike" cap="none">
                <a:solidFill>
                  <a:schemeClr val="lt1"/>
                </a:solidFill>
                <a:latin typeface="Century Gothic" panose="020B0502020202020204"/>
                <a:ea typeface="Century Gothic" panose="020B0502020202020204"/>
                <a:cs typeface="Century Gothic" panose="020B0502020202020204"/>
                <a:sym typeface="Century Gothic" panose="020B0502020202020204"/>
              </a:defRPr>
            </a:lvl8pPr>
            <a:lvl9pPr marL="0" marR="0" lvl="8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 panose="020B0604020202020204"/>
              <a:buNone/>
              <a:defRPr sz="2800" b="0" i="0" u="none" strike="noStrike" cap="none">
                <a:solidFill>
                  <a:schemeClr val="lt1"/>
                </a:solidFill>
                <a:latin typeface="Century Gothic" panose="020B0502020202020204"/>
                <a:ea typeface="Century Gothic" panose="020B0502020202020204"/>
                <a:cs typeface="Century Gothic" panose="020B0502020202020204"/>
                <a:sym typeface="Century Gothic" panose="020B0502020202020204"/>
              </a:defRPr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matchingName="Blank">
  <p:cSld name="BLANK">
    <p:spTree>
      <p:nvGrpSpPr>
        <p:cNvPr id="69" name="Shape 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81" name="Google Shape;57;p23"/>
          <p:cNvSpPr txBox="1">
            <a:spLocks noGrp="1"/>
          </p:cNvSpPr>
          <p:nvPr>
            <p:ph type="dt" idx="10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9pPr>
          </a:lstStyle>
          <a:p/>
        </p:txBody>
      </p:sp>
      <p:sp>
        <p:nvSpPr>
          <p:cNvPr id="1048682" name="Google Shape;58;p23"/>
          <p:cNvSpPr txBox="1">
            <a:spLocks noGrp="1"/>
          </p:cNvSpPr>
          <p:nvPr>
            <p:ph type="ftr" idx="11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9pPr>
          </a:lstStyle>
          <a:p/>
        </p:txBody>
      </p:sp>
      <p:sp>
        <p:nvSpPr>
          <p:cNvPr id="1048683" name="Google Shape;59;p23"/>
          <p:cNvSpPr txBox="1">
            <a:spLocks noGrp="1"/>
          </p:cNvSpPr>
          <p:nvPr>
            <p:ph type="sldNum" idx="12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0" marR="0" lv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 panose="020B0604020202020204"/>
              <a:buNone/>
              <a:defRPr sz="2800" b="0" i="0" u="none" strike="noStrike" cap="none">
                <a:solidFill>
                  <a:schemeClr val="lt1"/>
                </a:solidFill>
                <a:latin typeface="Century Gothic" panose="020B0502020202020204"/>
                <a:ea typeface="Century Gothic" panose="020B0502020202020204"/>
                <a:cs typeface="Century Gothic" panose="020B0502020202020204"/>
                <a:sym typeface="Century Gothic" panose="020B0502020202020204"/>
              </a:defRPr>
            </a:lvl1pPr>
            <a:lvl2pPr marL="0" marR="0" lvl="1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 panose="020B0604020202020204"/>
              <a:buNone/>
              <a:defRPr sz="2800" b="0" i="0" u="none" strike="noStrike" cap="none">
                <a:solidFill>
                  <a:schemeClr val="lt1"/>
                </a:solidFill>
                <a:latin typeface="Century Gothic" panose="020B0502020202020204"/>
                <a:ea typeface="Century Gothic" panose="020B0502020202020204"/>
                <a:cs typeface="Century Gothic" panose="020B0502020202020204"/>
                <a:sym typeface="Century Gothic" panose="020B0502020202020204"/>
              </a:defRPr>
            </a:lvl2pPr>
            <a:lvl3pPr marL="0" marR="0" lvl="2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 panose="020B0604020202020204"/>
              <a:buNone/>
              <a:defRPr sz="2800" b="0" i="0" u="none" strike="noStrike" cap="none">
                <a:solidFill>
                  <a:schemeClr val="lt1"/>
                </a:solidFill>
                <a:latin typeface="Century Gothic" panose="020B0502020202020204"/>
                <a:ea typeface="Century Gothic" panose="020B0502020202020204"/>
                <a:cs typeface="Century Gothic" panose="020B0502020202020204"/>
                <a:sym typeface="Century Gothic" panose="020B0502020202020204"/>
              </a:defRPr>
            </a:lvl3pPr>
            <a:lvl4pPr marL="0" marR="0" lvl="3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 panose="020B0604020202020204"/>
              <a:buNone/>
              <a:defRPr sz="2800" b="0" i="0" u="none" strike="noStrike" cap="none">
                <a:solidFill>
                  <a:schemeClr val="lt1"/>
                </a:solidFill>
                <a:latin typeface="Century Gothic" panose="020B0502020202020204"/>
                <a:ea typeface="Century Gothic" panose="020B0502020202020204"/>
                <a:cs typeface="Century Gothic" panose="020B0502020202020204"/>
                <a:sym typeface="Century Gothic" panose="020B0502020202020204"/>
              </a:defRPr>
            </a:lvl4pPr>
            <a:lvl5pPr marL="0" marR="0" lvl="4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 panose="020B0604020202020204"/>
              <a:buNone/>
              <a:defRPr sz="2800" b="0" i="0" u="none" strike="noStrike" cap="none">
                <a:solidFill>
                  <a:schemeClr val="lt1"/>
                </a:solidFill>
                <a:latin typeface="Century Gothic" panose="020B0502020202020204"/>
                <a:ea typeface="Century Gothic" panose="020B0502020202020204"/>
                <a:cs typeface="Century Gothic" panose="020B0502020202020204"/>
                <a:sym typeface="Century Gothic" panose="020B0502020202020204"/>
              </a:defRPr>
            </a:lvl5pPr>
            <a:lvl6pPr marL="0" marR="0" lvl="5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 panose="020B0604020202020204"/>
              <a:buNone/>
              <a:defRPr sz="2800" b="0" i="0" u="none" strike="noStrike" cap="none">
                <a:solidFill>
                  <a:schemeClr val="lt1"/>
                </a:solidFill>
                <a:latin typeface="Century Gothic" panose="020B0502020202020204"/>
                <a:ea typeface="Century Gothic" panose="020B0502020202020204"/>
                <a:cs typeface="Century Gothic" panose="020B0502020202020204"/>
                <a:sym typeface="Century Gothic" panose="020B0502020202020204"/>
              </a:defRPr>
            </a:lvl6pPr>
            <a:lvl7pPr marL="0" marR="0" lvl="6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 panose="020B0604020202020204"/>
              <a:buNone/>
              <a:defRPr sz="2800" b="0" i="0" u="none" strike="noStrike" cap="none">
                <a:solidFill>
                  <a:schemeClr val="lt1"/>
                </a:solidFill>
                <a:latin typeface="Century Gothic" panose="020B0502020202020204"/>
                <a:ea typeface="Century Gothic" panose="020B0502020202020204"/>
                <a:cs typeface="Century Gothic" panose="020B0502020202020204"/>
                <a:sym typeface="Century Gothic" panose="020B0502020202020204"/>
              </a:defRPr>
            </a:lvl7pPr>
            <a:lvl8pPr marL="0" marR="0" lvl="7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 panose="020B0604020202020204"/>
              <a:buNone/>
              <a:defRPr sz="2800" b="0" i="0" u="none" strike="noStrike" cap="none">
                <a:solidFill>
                  <a:schemeClr val="lt1"/>
                </a:solidFill>
                <a:latin typeface="Century Gothic" panose="020B0502020202020204"/>
                <a:ea typeface="Century Gothic" panose="020B0502020202020204"/>
                <a:cs typeface="Century Gothic" panose="020B0502020202020204"/>
                <a:sym typeface="Century Gothic" panose="020B0502020202020204"/>
              </a:defRPr>
            </a:lvl8pPr>
            <a:lvl9pPr marL="0" marR="0" lvl="8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 panose="020B0604020202020204"/>
              <a:buNone/>
              <a:defRPr sz="2800" b="0" i="0" u="none" strike="noStrike" cap="none">
                <a:solidFill>
                  <a:schemeClr val="lt1"/>
                </a:solidFill>
                <a:latin typeface="Century Gothic" panose="020B0502020202020204"/>
                <a:ea typeface="Century Gothic" panose="020B0502020202020204"/>
                <a:cs typeface="Century Gothic" panose="020B0502020202020204"/>
                <a:sym typeface="Century Gothic" panose="020B0502020202020204"/>
              </a:defRPr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matchingName="Content with Caption">
  <p:cSld name="OBJECT_WITH_CAPTION_TEXT">
    <p:spTree>
      <p:nvGrpSpPr>
        <p:cNvPr id="75" name="Shape 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719" name="Google Shape;61;p24"/>
          <p:cNvSpPr txBox="1"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400"/>
              <a:buFont typeface="Century Gothic" panose="020B0502020202020204"/>
              <a:buNone/>
              <a:defRPr sz="2400" b="0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9pPr>
          </a:lstStyle>
          <a:p/>
        </p:txBody>
      </p:sp>
      <p:sp>
        <p:nvSpPr>
          <p:cNvPr id="1048720" name="Google Shape;62;p24"/>
          <p:cNvSpPr txBox="1">
            <a:spLocks noGrp="1"/>
          </p:cNvSpPr>
          <p:nvPr>
            <p:ph type="body" idx="1"/>
          </p:nvPr>
        </p:nvSpPr>
        <p:spPr>
          <a:xfrm>
            <a:off x="4784616" y="1447800"/>
            <a:ext cx="5195997" cy="4572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L="457200" lvl="0" indent="-3302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600"/>
              <a:buChar char="►"/>
              <a:defRPr sz="2000"/>
            </a:lvl1pPr>
            <a:lvl2pPr marL="914400" lvl="1" indent="-32004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440"/>
              <a:buChar char="►"/>
              <a:defRPr sz="1800"/>
            </a:lvl2pPr>
            <a:lvl3pPr marL="1371600" lvl="2" indent="-30988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280"/>
              <a:buChar char="►"/>
              <a:defRPr sz="1600"/>
            </a:lvl3pPr>
            <a:lvl4pPr marL="1828800" lvl="3" indent="-29972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120"/>
              <a:buChar char="►"/>
              <a:defRPr sz="1400"/>
            </a:lvl4pPr>
            <a:lvl5pPr marL="2286000" lvl="4" indent="-29972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120"/>
              <a:buChar char="►"/>
              <a:defRPr sz="1400"/>
            </a:lvl5pPr>
            <a:lvl6pPr marL="2743200" lvl="5" indent="-29972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120"/>
              <a:buChar char="►"/>
              <a:defRPr sz="1400"/>
            </a:lvl6pPr>
            <a:lvl7pPr marL="3200400" lvl="6" indent="-29972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120"/>
              <a:buChar char="►"/>
              <a:defRPr sz="1400"/>
            </a:lvl7pPr>
            <a:lvl8pPr marL="3657600" lvl="7" indent="-29972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120"/>
              <a:buChar char="►"/>
              <a:defRPr sz="1400"/>
            </a:lvl8pPr>
            <a:lvl9pPr marL="4114800" lvl="8" indent="-29972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120"/>
              <a:buChar char="►"/>
              <a:defRPr sz="1400"/>
            </a:lvl9pPr>
          </a:lstStyle>
          <a:p/>
        </p:txBody>
      </p:sp>
      <p:sp>
        <p:nvSpPr>
          <p:cNvPr id="1048721" name="Google Shape;63;p24"/>
          <p:cNvSpPr txBox="1">
            <a:spLocks noGrp="1"/>
          </p:cNvSpPr>
          <p:nvPr>
            <p:ph type="body" idx="2"/>
          </p:nvPr>
        </p:nvSpPr>
        <p:spPr>
          <a:xfrm>
            <a:off x="1154953" y="3129280"/>
            <a:ext cx="3401063" cy="28955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120"/>
              <a:buNone/>
              <a:defRPr sz="1400"/>
            </a:lvl1pPr>
            <a:lvl2pPr marL="914400" lvl="1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960"/>
              <a:buNone/>
              <a:defRPr sz="1200"/>
            </a:lvl2pPr>
            <a:lvl3pPr marL="1371600" lvl="2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800"/>
              <a:buNone/>
              <a:defRPr sz="1000"/>
            </a:lvl3pPr>
            <a:lvl4pPr marL="1828800" lvl="3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4pPr>
            <a:lvl5pPr marL="2286000" lvl="4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5pPr>
            <a:lvl6pPr marL="2743200" lvl="5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6pPr>
            <a:lvl7pPr marL="3200400" lvl="6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7pPr>
            <a:lvl8pPr marL="3657600" lvl="7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8pPr>
            <a:lvl9pPr marL="4114800" lvl="8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9pPr>
          </a:lstStyle>
          <a:p/>
        </p:txBody>
      </p:sp>
      <p:sp>
        <p:nvSpPr>
          <p:cNvPr id="1048722" name="Google Shape;64;p24"/>
          <p:cNvSpPr txBox="1">
            <a:spLocks noGrp="1"/>
          </p:cNvSpPr>
          <p:nvPr>
            <p:ph type="dt" idx="10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9pPr>
          </a:lstStyle>
          <a:p/>
        </p:txBody>
      </p:sp>
      <p:sp>
        <p:nvSpPr>
          <p:cNvPr id="1048723" name="Google Shape;65;p24"/>
          <p:cNvSpPr txBox="1">
            <a:spLocks noGrp="1"/>
          </p:cNvSpPr>
          <p:nvPr>
            <p:ph type="ftr" idx="11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9pPr>
          </a:lstStyle>
          <a:p/>
        </p:txBody>
      </p:sp>
      <p:sp>
        <p:nvSpPr>
          <p:cNvPr id="1048724" name="Google Shape;66;p24"/>
          <p:cNvSpPr txBox="1">
            <a:spLocks noGrp="1"/>
          </p:cNvSpPr>
          <p:nvPr>
            <p:ph type="sldNum" idx="12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0" marR="0" lv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 panose="020B0604020202020204"/>
              <a:buNone/>
              <a:defRPr sz="2800" b="0" i="0" u="none" strike="noStrike" cap="none">
                <a:solidFill>
                  <a:schemeClr val="lt1"/>
                </a:solidFill>
                <a:latin typeface="Century Gothic" panose="020B0502020202020204"/>
                <a:ea typeface="Century Gothic" panose="020B0502020202020204"/>
                <a:cs typeface="Century Gothic" panose="020B0502020202020204"/>
                <a:sym typeface="Century Gothic" panose="020B0502020202020204"/>
              </a:defRPr>
            </a:lvl1pPr>
            <a:lvl2pPr marL="0" marR="0" lvl="1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 panose="020B0604020202020204"/>
              <a:buNone/>
              <a:defRPr sz="2800" b="0" i="0" u="none" strike="noStrike" cap="none">
                <a:solidFill>
                  <a:schemeClr val="lt1"/>
                </a:solidFill>
                <a:latin typeface="Century Gothic" panose="020B0502020202020204"/>
                <a:ea typeface="Century Gothic" panose="020B0502020202020204"/>
                <a:cs typeface="Century Gothic" panose="020B0502020202020204"/>
                <a:sym typeface="Century Gothic" panose="020B0502020202020204"/>
              </a:defRPr>
            </a:lvl2pPr>
            <a:lvl3pPr marL="0" marR="0" lvl="2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 panose="020B0604020202020204"/>
              <a:buNone/>
              <a:defRPr sz="2800" b="0" i="0" u="none" strike="noStrike" cap="none">
                <a:solidFill>
                  <a:schemeClr val="lt1"/>
                </a:solidFill>
                <a:latin typeface="Century Gothic" panose="020B0502020202020204"/>
                <a:ea typeface="Century Gothic" panose="020B0502020202020204"/>
                <a:cs typeface="Century Gothic" panose="020B0502020202020204"/>
                <a:sym typeface="Century Gothic" panose="020B0502020202020204"/>
              </a:defRPr>
            </a:lvl3pPr>
            <a:lvl4pPr marL="0" marR="0" lvl="3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 panose="020B0604020202020204"/>
              <a:buNone/>
              <a:defRPr sz="2800" b="0" i="0" u="none" strike="noStrike" cap="none">
                <a:solidFill>
                  <a:schemeClr val="lt1"/>
                </a:solidFill>
                <a:latin typeface="Century Gothic" panose="020B0502020202020204"/>
                <a:ea typeface="Century Gothic" panose="020B0502020202020204"/>
                <a:cs typeface="Century Gothic" panose="020B0502020202020204"/>
                <a:sym typeface="Century Gothic" panose="020B0502020202020204"/>
              </a:defRPr>
            </a:lvl4pPr>
            <a:lvl5pPr marL="0" marR="0" lvl="4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 panose="020B0604020202020204"/>
              <a:buNone/>
              <a:defRPr sz="2800" b="0" i="0" u="none" strike="noStrike" cap="none">
                <a:solidFill>
                  <a:schemeClr val="lt1"/>
                </a:solidFill>
                <a:latin typeface="Century Gothic" panose="020B0502020202020204"/>
                <a:ea typeface="Century Gothic" panose="020B0502020202020204"/>
                <a:cs typeface="Century Gothic" panose="020B0502020202020204"/>
                <a:sym typeface="Century Gothic" panose="020B0502020202020204"/>
              </a:defRPr>
            </a:lvl5pPr>
            <a:lvl6pPr marL="0" marR="0" lvl="5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 panose="020B0604020202020204"/>
              <a:buNone/>
              <a:defRPr sz="2800" b="0" i="0" u="none" strike="noStrike" cap="none">
                <a:solidFill>
                  <a:schemeClr val="lt1"/>
                </a:solidFill>
                <a:latin typeface="Century Gothic" panose="020B0502020202020204"/>
                <a:ea typeface="Century Gothic" panose="020B0502020202020204"/>
                <a:cs typeface="Century Gothic" panose="020B0502020202020204"/>
                <a:sym typeface="Century Gothic" panose="020B0502020202020204"/>
              </a:defRPr>
            </a:lvl6pPr>
            <a:lvl7pPr marL="0" marR="0" lvl="6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 panose="020B0604020202020204"/>
              <a:buNone/>
              <a:defRPr sz="2800" b="0" i="0" u="none" strike="noStrike" cap="none">
                <a:solidFill>
                  <a:schemeClr val="lt1"/>
                </a:solidFill>
                <a:latin typeface="Century Gothic" panose="020B0502020202020204"/>
                <a:ea typeface="Century Gothic" panose="020B0502020202020204"/>
                <a:cs typeface="Century Gothic" panose="020B0502020202020204"/>
                <a:sym typeface="Century Gothic" panose="020B0502020202020204"/>
              </a:defRPr>
            </a:lvl7pPr>
            <a:lvl8pPr marL="0" marR="0" lvl="7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 panose="020B0604020202020204"/>
              <a:buNone/>
              <a:defRPr sz="2800" b="0" i="0" u="none" strike="noStrike" cap="none">
                <a:solidFill>
                  <a:schemeClr val="lt1"/>
                </a:solidFill>
                <a:latin typeface="Century Gothic" panose="020B0502020202020204"/>
                <a:ea typeface="Century Gothic" panose="020B0502020202020204"/>
                <a:cs typeface="Century Gothic" panose="020B0502020202020204"/>
                <a:sym typeface="Century Gothic" panose="020B0502020202020204"/>
              </a:defRPr>
            </a:lvl8pPr>
            <a:lvl9pPr marL="0" marR="0" lvl="8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 panose="020B0604020202020204"/>
              <a:buNone/>
              <a:defRPr sz="2800" b="0" i="0" u="none" strike="noStrike" cap="none">
                <a:solidFill>
                  <a:schemeClr val="lt1"/>
                </a:solidFill>
                <a:latin typeface="Century Gothic" panose="020B0502020202020204"/>
                <a:ea typeface="Century Gothic" panose="020B0502020202020204"/>
                <a:cs typeface="Century Gothic" panose="020B0502020202020204"/>
                <a:sym typeface="Century Gothic" panose="020B0502020202020204"/>
              </a:defRPr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matchingName="Picture with Caption">
  <p:cSld name="PICTURE_WITH_CAPTION_TEXT">
    <p:spTree>
      <p:nvGrpSpPr>
        <p:cNvPr id="65" name="Shape 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49" name="Google Shape;68;p25"/>
          <p:cNvSpPr txBox="1"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600"/>
              <a:buFont typeface="Century Gothic" panose="020B0502020202020204"/>
              <a:buNone/>
              <a:defRPr sz="3600" b="0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9pPr>
          </a:lstStyle>
          <a:p/>
        </p:txBody>
      </p:sp>
      <p:sp>
        <p:nvSpPr>
          <p:cNvPr id="1048650" name="Google Shape;69;p25"/>
          <p:cNvSpPr>
            <a:spLocks noGrp="1"/>
          </p:cNvSpPr>
          <p:nvPr>
            <p:ph type="pic" idx="2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noFill/>
          <a:ln>
            <a:noFill/>
          </a:ln>
          <a:effectLst>
            <a:outerShdw blurRad="50800" dist="50800" dir="5400000" algn="tl" rotWithShape="0">
              <a:srgbClr val="000000">
                <a:alpha val="42352"/>
              </a:srgbClr>
            </a:outerShdw>
          </a:effectLst>
        </p:spPr>
      </p:sp>
      <p:sp>
        <p:nvSpPr>
          <p:cNvPr id="1048651" name="Google Shape;70;p25"/>
          <p:cNvSpPr txBox="1">
            <a:spLocks noGrp="1"/>
          </p:cNvSpPr>
          <p:nvPr>
            <p:ph type="body" idx="1"/>
          </p:nvPr>
        </p:nvSpPr>
        <p:spPr>
          <a:xfrm>
            <a:off x="1154954" y="3657600"/>
            <a:ext cx="5084979" cy="1371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120"/>
              <a:buNone/>
              <a:defRPr sz="1400"/>
            </a:lvl1pPr>
            <a:lvl2pPr marL="914400" lvl="1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960"/>
              <a:buNone/>
              <a:defRPr sz="1200"/>
            </a:lvl2pPr>
            <a:lvl3pPr marL="1371600" lvl="2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800"/>
              <a:buNone/>
              <a:defRPr sz="1000"/>
            </a:lvl3pPr>
            <a:lvl4pPr marL="1828800" lvl="3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4pPr>
            <a:lvl5pPr marL="2286000" lvl="4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5pPr>
            <a:lvl6pPr marL="2743200" lvl="5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6pPr>
            <a:lvl7pPr marL="3200400" lvl="6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7pPr>
            <a:lvl8pPr marL="3657600" lvl="7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8pPr>
            <a:lvl9pPr marL="4114800" lvl="8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9pPr>
          </a:lstStyle>
          <a:p/>
        </p:txBody>
      </p:sp>
      <p:sp>
        <p:nvSpPr>
          <p:cNvPr id="1048652" name="Google Shape;71;p25"/>
          <p:cNvSpPr txBox="1">
            <a:spLocks noGrp="1"/>
          </p:cNvSpPr>
          <p:nvPr>
            <p:ph type="dt" idx="10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9pPr>
          </a:lstStyle>
          <a:p/>
        </p:txBody>
      </p:sp>
      <p:sp>
        <p:nvSpPr>
          <p:cNvPr id="1048653" name="Google Shape;72;p25"/>
          <p:cNvSpPr txBox="1">
            <a:spLocks noGrp="1"/>
          </p:cNvSpPr>
          <p:nvPr>
            <p:ph type="ftr" idx="11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9pPr>
          </a:lstStyle>
          <a:p/>
        </p:txBody>
      </p:sp>
      <p:sp>
        <p:nvSpPr>
          <p:cNvPr id="1048654" name="Google Shape;73;p25"/>
          <p:cNvSpPr txBox="1">
            <a:spLocks noGrp="1"/>
          </p:cNvSpPr>
          <p:nvPr>
            <p:ph type="sldNum" idx="12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0" marR="0" lv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 panose="020B0604020202020204"/>
              <a:buNone/>
              <a:defRPr sz="2800" b="0" i="0" u="none" strike="noStrike" cap="none">
                <a:solidFill>
                  <a:schemeClr val="lt1"/>
                </a:solidFill>
                <a:latin typeface="Century Gothic" panose="020B0502020202020204"/>
                <a:ea typeface="Century Gothic" panose="020B0502020202020204"/>
                <a:cs typeface="Century Gothic" panose="020B0502020202020204"/>
                <a:sym typeface="Century Gothic" panose="020B0502020202020204"/>
              </a:defRPr>
            </a:lvl1pPr>
            <a:lvl2pPr marL="0" marR="0" lvl="1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 panose="020B0604020202020204"/>
              <a:buNone/>
              <a:defRPr sz="2800" b="0" i="0" u="none" strike="noStrike" cap="none">
                <a:solidFill>
                  <a:schemeClr val="lt1"/>
                </a:solidFill>
                <a:latin typeface="Century Gothic" panose="020B0502020202020204"/>
                <a:ea typeface="Century Gothic" panose="020B0502020202020204"/>
                <a:cs typeface="Century Gothic" panose="020B0502020202020204"/>
                <a:sym typeface="Century Gothic" panose="020B0502020202020204"/>
              </a:defRPr>
            </a:lvl2pPr>
            <a:lvl3pPr marL="0" marR="0" lvl="2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 panose="020B0604020202020204"/>
              <a:buNone/>
              <a:defRPr sz="2800" b="0" i="0" u="none" strike="noStrike" cap="none">
                <a:solidFill>
                  <a:schemeClr val="lt1"/>
                </a:solidFill>
                <a:latin typeface="Century Gothic" panose="020B0502020202020204"/>
                <a:ea typeface="Century Gothic" panose="020B0502020202020204"/>
                <a:cs typeface="Century Gothic" panose="020B0502020202020204"/>
                <a:sym typeface="Century Gothic" panose="020B0502020202020204"/>
              </a:defRPr>
            </a:lvl3pPr>
            <a:lvl4pPr marL="0" marR="0" lvl="3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 panose="020B0604020202020204"/>
              <a:buNone/>
              <a:defRPr sz="2800" b="0" i="0" u="none" strike="noStrike" cap="none">
                <a:solidFill>
                  <a:schemeClr val="lt1"/>
                </a:solidFill>
                <a:latin typeface="Century Gothic" panose="020B0502020202020204"/>
                <a:ea typeface="Century Gothic" panose="020B0502020202020204"/>
                <a:cs typeface="Century Gothic" panose="020B0502020202020204"/>
                <a:sym typeface="Century Gothic" panose="020B0502020202020204"/>
              </a:defRPr>
            </a:lvl4pPr>
            <a:lvl5pPr marL="0" marR="0" lvl="4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 panose="020B0604020202020204"/>
              <a:buNone/>
              <a:defRPr sz="2800" b="0" i="0" u="none" strike="noStrike" cap="none">
                <a:solidFill>
                  <a:schemeClr val="lt1"/>
                </a:solidFill>
                <a:latin typeface="Century Gothic" panose="020B0502020202020204"/>
                <a:ea typeface="Century Gothic" panose="020B0502020202020204"/>
                <a:cs typeface="Century Gothic" panose="020B0502020202020204"/>
                <a:sym typeface="Century Gothic" panose="020B0502020202020204"/>
              </a:defRPr>
            </a:lvl5pPr>
            <a:lvl6pPr marL="0" marR="0" lvl="5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 panose="020B0604020202020204"/>
              <a:buNone/>
              <a:defRPr sz="2800" b="0" i="0" u="none" strike="noStrike" cap="none">
                <a:solidFill>
                  <a:schemeClr val="lt1"/>
                </a:solidFill>
                <a:latin typeface="Century Gothic" panose="020B0502020202020204"/>
                <a:ea typeface="Century Gothic" panose="020B0502020202020204"/>
                <a:cs typeface="Century Gothic" panose="020B0502020202020204"/>
                <a:sym typeface="Century Gothic" panose="020B0502020202020204"/>
              </a:defRPr>
            </a:lvl6pPr>
            <a:lvl7pPr marL="0" marR="0" lvl="6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 panose="020B0604020202020204"/>
              <a:buNone/>
              <a:defRPr sz="2800" b="0" i="0" u="none" strike="noStrike" cap="none">
                <a:solidFill>
                  <a:schemeClr val="lt1"/>
                </a:solidFill>
                <a:latin typeface="Century Gothic" panose="020B0502020202020204"/>
                <a:ea typeface="Century Gothic" panose="020B0502020202020204"/>
                <a:cs typeface="Century Gothic" panose="020B0502020202020204"/>
                <a:sym typeface="Century Gothic" panose="020B0502020202020204"/>
              </a:defRPr>
            </a:lvl7pPr>
            <a:lvl8pPr marL="0" marR="0" lvl="7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 panose="020B0604020202020204"/>
              <a:buNone/>
              <a:defRPr sz="2800" b="0" i="0" u="none" strike="noStrike" cap="none">
                <a:solidFill>
                  <a:schemeClr val="lt1"/>
                </a:solidFill>
                <a:latin typeface="Century Gothic" panose="020B0502020202020204"/>
                <a:ea typeface="Century Gothic" panose="020B0502020202020204"/>
                <a:cs typeface="Century Gothic" panose="020B0502020202020204"/>
                <a:sym typeface="Century Gothic" panose="020B0502020202020204"/>
              </a:defRPr>
            </a:lvl8pPr>
            <a:lvl9pPr marL="0" marR="0" lvl="8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 panose="020B0604020202020204"/>
              <a:buNone/>
              <a:defRPr sz="2800" b="0" i="0" u="none" strike="noStrike" cap="none">
                <a:solidFill>
                  <a:schemeClr val="lt1"/>
                </a:solidFill>
                <a:latin typeface="Century Gothic" panose="020B0502020202020204"/>
                <a:ea typeface="Century Gothic" panose="020B0502020202020204"/>
                <a:cs typeface="Century Gothic" panose="020B0502020202020204"/>
                <a:sym typeface="Century Gothic" panose="020B0502020202020204"/>
              </a:defRPr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Panoramic Picture with Caption">
  <p:cSld name="Panoramic Picture with Caption">
    <p:spTree>
      <p:nvGrpSpPr>
        <p:cNvPr id="72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97" name="Google Shape;75;p26"/>
          <p:cNvSpPr txBox="1"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400"/>
              <a:buFont typeface="Century Gothic" panose="020B0502020202020204"/>
              <a:buNone/>
              <a:defRPr sz="2400" b="0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9pPr>
          </a:lstStyle>
          <a:p/>
        </p:txBody>
      </p:sp>
      <p:sp>
        <p:nvSpPr>
          <p:cNvPr id="1048698" name="Google Shape;76;p26"/>
          <p:cNvSpPr>
            <a:spLocks noGrp="1"/>
          </p:cNvSpPr>
          <p:nvPr>
            <p:ph type="pic" idx="2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noFill/>
          <a:ln>
            <a:noFill/>
          </a:ln>
          <a:effectLst>
            <a:outerShdw blurRad="50800" dist="50800" dir="5400000" algn="tl" rotWithShape="0">
              <a:srgbClr val="000000">
                <a:alpha val="42352"/>
              </a:srgbClr>
            </a:outerShdw>
          </a:effectLst>
        </p:spPr>
      </p:sp>
      <p:sp>
        <p:nvSpPr>
          <p:cNvPr id="1048699" name="Google Shape;77;p26"/>
          <p:cNvSpPr txBox="1">
            <a:spLocks noGrp="1"/>
          </p:cNvSpPr>
          <p:nvPr>
            <p:ph type="body" idx="1"/>
          </p:nvPr>
        </p:nvSpPr>
        <p:spPr>
          <a:xfrm>
            <a:off x="1154956" y="5367325"/>
            <a:ext cx="8825656" cy="4937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960"/>
              <a:buNone/>
              <a:defRPr sz="1200"/>
            </a:lvl1pPr>
            <a:lvl2pPr marL="914400" lvl="1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960"/>
              <a:buNone/>
              <a:defRPr sz="1200"/>
            </a:lvl2pPr>
            <a:lvl3pPr marL="1371600" lvl="2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800"/>
              <a:buNone/>
              <a:defRPr sz="1000"/>
            </a:lvl3pPr>
            <a:lvl4pPr marL="1828800" lvl="3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4pPr>
            <a:lvl5pPr marL="2286000" lvl="4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5pPr>
            <a:lvl6pPr marL="2743200" lvl="5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6pPr>
            <a:lvl7pPr marL="3200400" lvl="6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7pPr>
            <a:lvl8pPr marL="3657600" lvl="7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8pPr>
            <a:lvl9pPr marL="4114800" lvl="8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9pPr>
          </a:lstStyle>
          <a:p/>
        </p:txBody>
      </p:sp>
      <p:sp>
        <p:nvSpPr>
          <p:cNvPr id="1048700" name="Google Shape;78;p26"/>
          <p:cNvSpPr txBox="1">
            <a:spLocks noGrp="1"/>
          </p:cNvSpPr>
          <p:nvPr>
            <p:ph type="dt" idx="10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9pPr>
          </a:lstStyle>
          <a:p/>
        </p:txBody>
      </p:sp>
      <p:sp>
        <p:nvSpPr>
          <p:cNvPr id="1048701" name="Google Shape;79;p26"/>
          <p:cNvSpPr txBox="1">
            <a:spLocks noGrp="1"/>
          </p:cNvSpPr>
          <p:nvPr>
            <p:ph type="ftr" idx="11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9pPr>
          </a:lstStyle>
          <a:p/>
        </p:txBody>
      </p:sp>
      <p:sp>
        <p:nvSpPr>
          <p:cNvPr id="1048702" name="Google Shape;80;p26"/>
          <p:cNvSpPr txBox="1">
            <a:spLocks noGrp="1"/>
          </p:cNvSpPr>
          <p:nvPr>
            <p:ph type="sldNum" idx="12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0" marR="0" lv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 panose="020B0604020202020204"/>
              <a:buNone/>
              <a:defRPr sz="2800" b="0" i="0" u="none" strike="noStrike" cap="none">
                <a:solidFill>
                  <a:schemeClr val="lt1"/>
                </a:solidFill>
                <a:latin typeface="Century Gothic" panose="020B0502020202020204"/>
                <a:ea typeface="Century Gothic" panose="020B0502020202020204"/>
                <a:cs typeface="Century Gothic" panose="020B0502020202020204"/>
                <a:sym typeface="Century Gothic" panose="020B0502020202020204"/>
              </a:defRPr>
            </a:lvl1pPr>
            <a:lvl2pPr marL="0" marR="0" lvl="1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 panose="020B0604020202020204"/>
              <a:buNone/>
              <a:defRPr sz="2800" b="0" i="0" u="none" strike="noStrike" cap="none">
                <a:solidFill>
                  <a:schemeClr val="lt1"/>
                </a:solidFill>
                <a:latin typeface="Century Gothic" panose="020B0502020202020204"/>
                <a:ea typeface="Century Gothic" panose="020B0502020202020204"/>
                <a:cs typeface="Century Gothic" panose="020B0502020202020204"/>
                <a:sym typeface="Century Gothic" panose="020B0502020202020204"/>
              </a:defRPr>
            </a:lvl2pPr>
            <a:lvl3pPr marL="0" marR="0" lvl="2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 panose="020B0604020202020204"/>
              <a:buNone/>
              <a:defRPr sz="2800" b="0" i="0" u="none" strike="noStrike" cap="none">
                <a:solidFill>
                  <a:schemeClr val="lt1"/>
                </a:solidFill>
                <a:latin typeface="Century Gothic" panose="020B0502020202020204"/>
                <a:ea typeface="Century Gothic" panose="020B0502020202020204"/>
                <a:cs typeface="Century Gothic" panose="020B0502020202020204"/>
                <a:sym typeface="Century Gothic" panose="020B0502020202020204"/>
              </a:defRPr>
            </a:lvl3pPr>
            <a:lvl4pPr marL="0" marR="0" lvl="3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 panose="020B0604020202020204"/>
              <a:buNone/>
              <a:defRPr sz="2800" b="0" i="0" u="none" strike="noStrike" cap="none">
                <a:solidFill>
                  <a:schemeClr val="lt1"/>
                </a:solidFill>
                <a:latin typeface="Century Gothic" panose="020B0502020202020204"/>
                <a:ea typeface="Century Gothic" panose="020B0502020202020204"/>
                <a:cs typeface="Century Gothic" panose="020B0502020202020204"/>
                <a:sym typeface="Century Gothic" panose="020B0502020202020204"/>
              </a:defRPr>
            </a:lvl4pPr>
            <a:lvl5pPr marL="0" marR="0" lvl="4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 panose="020B0604020202020204"/>
              <a:buNone/>
              <a:defRPr sz="2800" b="0" i="0" u="none" strike="noStrike" cap="none">
                <a:solidFill>
                  <a:schemeClr val="lt1"/>
                </a:solidFill>
                <a:latin typeface="Century Gothic" panose="020B0502020202020204"/>
                <a:ea typeface="Century Gothic" panose="020B0502020202020204"/>
                <a:cs typeface="Century Gothic" panose="020B0502020202020204"/>
                <a:sym typeface="Century Gothic" panose="020B0502020202020204"/>
              </a:defRPr>
            </a:lvl5pPr>
            <a:lvl6pPr marL="0" marR="0" lvl="5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 panose="020B0604020202020204"/>
              <a:buNone/>
              <a:defRPr sz="2800" b="0" i="0" u="none" strike="noStrike" cap="none">
                <a:solidFill>
                  <a:schemeClr val="lt1"/>
                </a:solidFill>
                <a:latin typeface="Century Gothic" panose="020B0502020202020204"/>
                <a:ea typeface="Century Gothic" panose="020B0502020202020204"/>
                <a:cs typeface="Century Gothic" panose="020B0502020202020204"/>
                <a:sym typeface="Century Gothic" panose="020B0502020202020204"/>
              </a:defRPr>
            </a:lvl6pPr>
            <a:lvl7pPr marL="0" marR="0" lvl="6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 panose="020B0604020202020204"/>
              <a:buNone/>
              <a:defRPr sz="2800" b="0" i="0" u="none" strike="noStrike" cap="none">
                <a:solidFill>
                  <a:schemeClr val="lt1"/>
                </a:solidFill>
                <a:latin typeface="Century Gothic" panose="020B0502020202020204"/>
                <a:ea typeface="Century Gothic" panose="020B0502020202020204"/>
                <a:cs typeface="Century Gothic" panose="020B0502020202020204"/>
                <a:sym typeface="Century Gothic" panose="020B0502020202020204"/>
              </a:defRPr>
            </a:lvl7pPr>
            <a:lvl8pPr marL="0" marR="0" lvl="7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 panose="020B0604020202020204"/>
              <a:buNone/>
              <a:defRPr sz="2800" b="0" i="0" u="none" strike="noStrike" cap="none">
                <a:solidFill>
                  <a:schemeClr val="lt1"/>
                </a:solidFill>
                <a:latin typeface="Century Gothic" panose="020B0502020202020204"/>
                <a:ea typeface="Century Gothic" panose="020B0502020202020204"/>
                <a:cs typeface="Century Gothic" panose="020B0502020202020204"/>
                <a:sym typeface="Century Gothic" panose="020B0502020202020204"/>
              </a:defRPr>
            </a:lvl8pPr>
            <a:lvl9pPr marL="0" marR="0" lvl="8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 panose="020B0604020202020204"/>
              <a:buNone/>
              <a:defRPr sz="2800" b="0" i="0" u="none" strike="noStrike" cap="none">
                <a:solidFill>
                  <a:schemeClr val="lt1"/>
                </a:solidFill>
                <a:latin typeface="Century Gothic" panose="020B0502020202020204"/>
                <a:ea typeface="Century Gothic" panose="020B0502020202020204"/>
                <a:cs typeface="Century Gothic" panose="020B0502020202020204"/>
                <a:sym typeface="Century Gothic" panose="020B0502020202020204"/>
              </a:defRPr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Caption">
  <p:cSld name="Title and Caption">
    <p:spTree>
      <p:nvGrpSpPr>
        <p:cNvPr id="64" name="Shape 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44" name="Google Shape;82;p27"/>
          <p:cNvSpPr txBox="1"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800"/>
              <a:buFont typeface="Century Gothic" panose="020B0502020202020204"/>
              <a:buNone/>
              <a:defRPr sz="4800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9pPr>
          </a:lstStyle>
          <a:p/>
        </p:txBody>
      </p:sp>
      <p:sp>
        <p:nvSpPr>
          <p:cNvPr id="1048645" name="Google Shape;83;p27"/>
          <p:cNvSpPr txBox="1">
            <a:spLocks noGrp="1"/>
          </p:cNvSpPr>
          <p:nvPr>
            <p:ph type="body" idx="1"/>
          </p:nvPr>
        </p:nvSpPr>
        <p:spPr>
          <a:xfrm>
            <a:off x="1154954" y="3657600"/>
            <a:ext cx="8825659" cy="2362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L="457200" lvl="0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440"/>
              <a:buNone/>
              <a:defRPr sz="1800"/>
            </a:lvl1pPr>
            <a:lvl2pPr marL="914400" lvl="1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960"/>
              <a:buNone/>
              <a:defRPr sz="1200"/>
            </a:lvl2pPr>
            <a:lvl3pPr marL="1371600" lvl="2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800"/>
              <a:buNone/>
              <a:defRPr sz="1000"/>
            </a:lvl3pPr>
            <a:lvl4pPr marL="1828800" lvl="3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4pPr>
            <a:lvl5pPr marL="2286000" lvl="4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5pPr>
            <a:lvl6pPr marL="2743200" lvl="5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6pPr>
            <a:lvl7pPr marL="3200400" lvl="6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7pPr>
            <a:lvl8pPr marL="3657600" lvl="7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8pPr>
            <a:lvl9pPr marL="4114800" lvl="8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9pPr>
          </a:lstStyle>
          <a:p/>
        </p:txBody>
      </p:sp>
      <p:sp>
        <p:nvSpPr>
          <p:cNvPr id="1048646" name="Google Shape;84;p27"/>
          <p:cNvSpPr txBox="1">
            <a:spLocks noGrp="1"/>
          </p:cNvSpPr>
          <p:nvPr>
            <p:ph type="dt" idx="10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9pPr>
          </a:lstStyle>
          <a:p/>
        </p:txBody>
      </p:sp>
      <p:sp>
        <p:nvSpPr>
          <p:cNvPr id="1048647" name="Google Shape;85;p27"/>
          <p:cNvSpPr txBox="1">
            <a:spLocks noGrp="1"/>
          </p:cNvSpPr>
          <p:nvPr>
            <p:ph type="ftr" idx="11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9pPr>
          </a:lstStyle>
          <a:p/>
        </p:txBody>
      </p:sp>
      <p:sp>
        <p:nvSpPr>
          <p:cNvPr id="1048648" name="Google Shape;86;p27"/>
          <p:cNvSpPr txBox="1">
            <a:spLocks noGrp="1"/>
          </p:cNvSpPr>
          <p:nvPr>
            <p:ph type="sldNum" idx="12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0" marR="0" lv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 panose="020B0604020202020204"/>
              <a:buNone/>
              <a:defRPr sz="2800" b="0" i="0" u="none" strike="noStrike" cap="none">
                <a:solidFill>
                  <a:schemeClr val="lt1"/>
                </a:solidFill>
                <a:latin typeface="Century Gothic" panose="020B0502020202020204"/>
                <a:ea typeface="Century Gothic" panose="020B0502020202020204"/>
                <a:cs typeface="Century Gothic" panose="020B0502020202020204"/>
                <a:sym typeface="Century Gothic" panose="020B0502020202020204"/>
              </a:defRPr>
            </a:lvl1pPr>
            <a:lvl2pPr marL="0" marR="0" lvl="1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 panose="020B0604020202020204"/>
              <a:buNone/>
              <a:defRPr sz="2800" b="0" i="0" u="none" strike="noStrike" cap="none">
                <a:solidFill>
                  <a:schemeClr val="lt1"/>
                </a:solidFill>
                <a:latin typeface="Century Gothic" panose="020B0502020202020204"/>
                <a:ea typeface="Century Gothic" panose="020B0502020202020204"/>
                <a:cs typeface="Century Gothic" panose="020B0502020202020204"/>
                <a:sym typeface="Century Gothic" panose="020B0502020202020204"/>
              </a:defRPr>
            </a:lvl2pPr>
            <a:lvl3pPr marL="0" marR="0" lvl="2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 panose="020B0604020202020204"/>
              <a:buNone/>
              <a:defRPr sz="2800" b="0" i="0" u="none" strike="noStrike" cap="none">
                <a:solidFill>
                  <a:schemeClr val="lt1"/>
                </a:solidFill>
                <a:latin typeface="Century Gothic" panose="020B0502020202020204"/>
                <a:ea typeface="Century Gothic" panose="020B0502020202020204"/>
                <a:cs typeface="Century Gothic" panose="020B0502020202020204"/>
                <a:sym typeface="Century Gothic" panose="020B0502020202020204"/>
              </a:defRPr>
            </a:lvl3pPr>
            <a:lvl4pPr marL="0" marR="0" lvl="3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 panose="020B0604020202020204"/>
              <a:buNone/>
              <a:defRPr sz="2800" b="0" i="0" u="none" strike="noStrike" cap="none">
                <a:solidFill>
                  <a:schemeClr val="lt1"/>
                </a:solidFill>
                <a:latin typeface="Century Gothic" panose="020B0502020202020204"/>
                <a:ea typeface="Century Gothic" panose="020B0502020202020204"/>
                <a:cs typeface="Century Gothic" panose="020B0502020202020204"/>
                <a:sym typeface="Century Gothic" panose="020B0502020202020204"/>
              </a:defRPr>
            </a:lvl4pPr>
            <a:lvl5pPr marL="0" marR="0" lvl="4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 panose="020B0604020202020204"/>
              <a:buNone/>
              <a:defRPr sz="2800" b="0" i="0" u="none" strike="noStrike" cap="none">
                <a:solidFill>
                  <a:schemeClr val="lt1"/>
                </a:solidFill>
                <a:latin typeface="Century Gothic" panose="020B0502020202020204"/>
                <a:ea typeface="Century Gothic" panose="020B0502020202020204"/>
                <a:cs typeface="Century Gothic" panose="020B0502020202020204"/>
                <a:sym typeface="Century Gothic" panose="020B0502020202020204"/>
              </a:defRPr>
            </a:lvl5pPr>
            <a:lvl6pPr marL="0" marR="0" lvl="5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 panose="020B0604020202020204"/>
              <a:buNone/>
              <a:defRPr sz="2800" b="0" i="0" u="none" strike="noStrike" cap="none">
                <a:solidFill>
                  <a:schemeClr val="lt1"/>
                </a:solidFill>
                <a:latin typeface="Century Gothic" panose="020B0502020202020204"/>
                <a:ea typeface="Century Gothic" panose="020B0502020202020204"/>
                <a:cs typeface="Century Gothic" panose="020B0502020202020204"/>
                <a:sym typeface="Century Gothic" panose="020B0502020202020204"/>
              </a:defRPr>
            </a:lvl6pPr>
            <a:lvl7pPr marL="0" marR="0" lvl="6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 panose="020B0604020202020204"/>
              <a:buNone/>
              <a:defRPr sz="2800" b="0" i="0" u="none" strike="noStrike" cap="none">
                <a:solidFill>
                  <a:schemeClr val="lt1"/>
                </a:solidFill>
                <a:latin typeface="Century Gothic" panose="020B0502020202020204"/>
                <a:ea typeface="Century Gothic" panose="020B0502020202020204"/>
                <a:cs typeface="Century Gothic" panose="020B0502020202020204"/>
                <a:sym typeface="Century Gothic" panose="020B0502020202020204"/>
              </a:defRPr>
            </a:lvl7pPr>
            <a:lvl8pPr marL="0" marR="0" lvl="7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 panose="020B0604020202020204"/>
              <a:buNone/>
              <a:defRPr sz="2800" b="0" i="0" u="none" strike="noStrike" cap="none">
                <a:solidFill>
                  <a:schemeClr val="lt1"/>
                </a:solidFill>
                <a:latin typeface="Century Gothic" panose="020B0502020202020204"/>
                <a:ea typeface="Century Gothic" panose="020B0502020202020204"/>
                <a:cs typeface="Century Gothic" panose="020B0502020202020204"/>
                <a:sym typeface="Century Gothic" panose="020B0502020202020204"/>
              </a:defRPr>
            </a:lvl8pPr>
            <a:lvl9pPr marL="0" marR="0" lvl="8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 panose="020B0604020202020204"/>
              <a:buNone/>
              <a:defRPr sz="2800" b="0" i="0" u="none" strike="noStrike" cap="none">
                <a:solidFill>
                  <a:schemeClr val="lt1"/>
                </a:solidFill>
                <a:latin typeface="Century Gothic" panose="020B0502020202020204"/>
                <a:ea typeface="Century Gothic" panose="020B0502020202020204"/>
                <a:cs typeface="Century Gothic" panose="020B0502020202020204"/>
                <a:sym typeface="Century Gothic" panose="020B0502020202020204"/>
              </a:defRPr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Quote with Caption">
  <p:cSld name="Quote with Caption">
    <p:spTree>
      <p:nvGrpSpPr>
        <p:cNvPr id="71" name="Shape 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89" name="Google Shape;88;p28"/>
          <p:cNvSpPr txBox="1"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800"/>
              <a:buFont typeface="Century Gothic" panose="020B0502020202020204"/>
              <a:buNone/>
              <a:defRPr sz="4800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9pPr>
          </a:lstStyle>
          <a:p/>
        </p:txBody>
      </p:sp>
      <p:sp>
        <p:nvSpPr>
          <p:cNvPr id="1048690" name="Google Shape;89;p28"/>
          <p:cNvSpPr txBox="1">
            <a:spLocks noGrp="1"/>
          </p:cNvSpPr>
          <p:nvPr>
            <p:ph type="body" idx="1"/>
          </p:nvPr>
        </p:nvSpPr>
        <p:spPr>
          <a:xfrm>
            <a:off x="1930400" y="3771174"/>
            <a:ext cx="7279649" cy="34217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120"/>
              <a:buNone/>
              <a:defRPr sz="1400" b="0" i="0" cap="small">
                <a:solidFill>
                  <a:srgbClr val="86D1D8"/>
                </a:solidFill>
                <a:latin typeface="Century Gothic" panose="020B0502020202020204"/>
                <a:ea typeface="Century Gothic" panose="020B0502020202020204"/>
                <a:cs typeface="Century Gothic" panose="020B0502020202020204"/>
                <a:sym typeface="Century Gothic" panose="020B0502020202020204"/>
              </a:defRPr>
            </a:lvl1pPr>
            <a:lvl2pPr marL="914400" lvl="1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960"/>
              <a:buNone/>
              <a:defRPr sz="1200"/>
            </a:lvl2pPr>
            <a:lvl3pPr marL="1371600" lvl="2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800"/>
              <a:buNone/>
              <a:defRPr sz="1000"/>
            </a:lvl3pPr>
            <a:lvl4pPr marL="1828800" lvl="3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4pPr>
            <a:lvl5pPr marL="2286000" lvl="4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5pPr>
            <a:lvl6pPr marL="2743200" lvl="5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6pPr>
            <a:lvl7pPr marL="3200400" lvl="6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7pPr>
            <a:lvl8pPr marL="3657600" lvl="7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8pPr>
            <a:lvl9pPr marL="4114800" lvl="8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9pPr>
          </a:lstStyle>
          <a:p/>
        </p:txBody>
      </p:sp>
      <p:sp>
        <p:nvSpPr>
          <p:cNvPr id="1048691" name="Google Shape;90;p28"/>
          <p:cNvSpPr txBox="1">
            <a:spLocks noGrp="1"/>
          </p:cNvSpPr>
          <p:nvPr>
            <p:ph type="body" idx="2"/>
          </p:nvPr>
        </p:nvSpPr>
        <p:spPr>
          <a:xfrm>
            <a:off x="1154954" y="4350657"/>
            <a:ext cx="8825659" cy="167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L="457200" lvl="0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440"/>
              <a:buNone/>
              <a:defRPr sz="1800"/>
            </a:lvl1pPr>
            <a:lvl2pPr marL="914400" lvl="1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960"/>
              <a:buNone/>
              <a:defRPr sz="1200"/>
            </a:lvl2pPr>
            <a:lvl3pPr marL="1371600" lvl="2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800"/>
              <a:buNone/>
              <a:defRPr sz="1000"/>
            </a:lvl3pPr>
            <a:lvl4pPr marL="1828800" lvl="3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4pPr>
            <a:lvl5pPr marL="2286000" lvl="4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5pPr>
            <a:lvl6pPr marL="2743200" lvl="5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6pPr>
            <a:lvl7pPr marL="3200400" lvl="6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7pPr>
            <a:lvl8pPr marL="3657600" lvl="7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8pPr>
            <a:lvl9pPr marL="4114800" lvl="8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9pPr>
          </a:lstStyle>
          <a:p/>
        </p:txBody>
      </p:sp>
      <p:sp>
        <p:nvSpPr>
          <p:cNvPr id="1048692" name="Google Shape;91;p28"/>
          <p:cNvSpPr txBox="1">
            <a:spLocks noGrp="1"/>
          </p:cNvSpPr>
          <p:nvPr>
            <p:ph type="dt" idx="10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9pPr>
          </a:lstStyle>
          <a:p/>
        </p:txBody>
      </p:sp>
      <p:sp>
        <p:nvSpPr>
          <p:cNvPr id="1048693" name="Google Shape;92;p28"/>
          <p:cNvSpPr txBox="1">
            <a:spLocks noGrp="1"/>
          </p:cNvSpPr>
          <p:nvPr>
            <p:ph type="ftr" idx="11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9pPr>
          </a:lstStyle>
          <a:p/>
        </p:txBody>
      </p:sp>
      <p:sp>
        <p:nvSpPr>
          <p:cNvPr id="1048694" name="Google Shape;93;p28"/>
          <p:cNvSpPr txBox="1">
            <a:spLocks noGrp="1"/>
          </p:cNvSpPr>
          <p:nvPr>
            <p:ph type="sldNum" idx="12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0" marR="0" lv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 panose="020B0604020202020204"/>
              <a:buNone/>
              <a:defRPr sz="2800" b="0" i="0" u="none" strike="noStrike" cap="none">
                <a:solidFill>
                  <a:schemeClr val="lt1"/>
                </a:solidFill>
                <a:latin typeface="Century Gothic" panose="020B0502020202020204"/>
                <a:ea typeface="Century Gothic" panose="020B0502020202020204"/>
                <a:cs typeface="Century Gothic" panose="020B0502020202020204"/>
                <a:sym typeface="Century Gothic" panose="020B0502020202020204"/>
              </a:defRPr>
            </a:lvl1pPr>
            <a:lvl2pPr marL="0" marR="0" lvl="1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 panose="020B0604020202020204"/>
              <a:buNone/>
              <a:defRPr sz="2800" b="0" i="0" u="none" strike="noStrike" cap="none">
                <a:solidFill>
                  <a:schemeClr val="lt1"/>
                </a:solidFill>
                <a:latin typeface="Century Gothic" panose="020B0502020202020204"/>
                <a:ea typeface="Century Gothic" panose="020B0502020202020204"/>
                <a:cs typeface="Century Gothic" panose="020B0502020202020204"/>
                <a:sym typeface="Century Gothic" panose="020B0502020202020204"/>
              </a:defRPr>
            </a:lvl2pPr>
            <a:lvl3pPr marL="0" marR="0" lvl="2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 panose="020B0604020202020204"/>
              <a:buNone/>
              <a:defRPr sz="2800" b="0" i="0" u="none" strike="noStrike" cap="none">
                <a:solidFill>
                  <a:schemeClr val="lt1"/>
                </a:solidFill>
                <a:latin typeface="Century Gothic" panose="020B0502020202020204"/>
                <a:ea typeface="Century Gothic" panose="020B0502020202020204"/>
                <a:cs typeface="Century Gothic" panose="020B0502020202020204"/>
                <a:sym typeface="Century Gothic" panose="020B0502020202020204"/>
              </a:defRPr>
            </a:lvl3pPr>
            <a:lvl4pPr marL="0" marR="0" lvl="3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 panose="020B0604020202020204"/>
              <a:buNone/>
              <a:defRPr sz="2800" b="0" i="0" u="none" strike="noStrike" cap="none">
                <a:solidFill>
                  <a:schemeClr val="lt1"/>
                </a:solidFill>
                <a:latin typeface="Century Gothic" panose="020B0502020202020204"/>
                <a:ea typeface="Century Gothic" panose="020B0502020202020204"/>
                <a:cs typeface="Century Gothic" panose="020B0502020202020204"/>
                <a:sym typeface="Century Gothic" panose="020B0502020202020204"/>
              </a:defRPr>
            </a:lvl4pPr>
            <a:lvl5pPr marL="0" marR="0" lvl="4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 panose="020B0604020202020204"/>
              <a:buNone/>
              <a:defRPr sz="2800" b="0" i="0" u="none" strike="noStrike" cap="none">
                <a:solidFill>
                  <a:schemeClr val="lt1"/>
                </a:solidFill>
                <a:latin typeface="Century Gothic" panose="020B0502020202020204"/>
                <a:ea typeface="Century Gothic" panose="020B0502020202020204"/>
                <a:cs typeface="Century Gothic" panose="020B0502020202020204"/>
                <a:sym typeface="Century Gothic" panose="020B0502020202020204"/>
              </a:defRPr>
            </a:lvl5pPr>
            <a:lvl6pPr marL="0" marR="0" lvl="5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 panose="020B0604020202020204"/>
              <a:buNone/>
              <a:defRPr sz="2800" b="0" i="0" u="none" strike="noStrike" cap="none">
                <a:solidFill>
                  <a:schemeClr val="lt1"/>
                </a:solidFill>
                <a:latin typeface="Century Gothic" panose="020B0502020202020204"/>
                <a:ea typeface="Century Gothic" panose="020B0502020202020204"/>
                <a:cs typeface="Century Gothic" panose="020B0502020202020204"/>
                <a:sym typeface="Century Gothic" panose="020B0502020202020204"/>
              </a:defRPr>
            </a:lvl6pPr>
            <a:lvl7pPr marL="0" marR="0" lvl="6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 panose="020B0604020202020204"/>
              <a:buNone/>
              <a:defRPr sz="2800" b="0" i="0" u="none" strike="noStrike" cap="none">
                <a:solidFill>
                  <a:schemeClr val="lt1"/>
                </a:solidFill>
                <a:latin typeface="Century Gothic" panose="020B0502020202020204"/>
                <a:ea typeface="Century Gothic" panose="020B0502020202020204"/>
                <a:cs typeface="Century Gothic" panose="020B0502020202020204"/>
                <a:sym typeface="Century Gothic" panose="020B0502020202020204"/>
              </a:defRPr>
            </a:lvl7pPr>
            <a:lvl8pPr marL="0" marR="0" lvl="7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 panose="020B0604020202020204"/>
              <a:buNone/>
              <a:defRPr sz="2800" b="0" i="0" u="none" strike="noStrike" cap="none">
                <a:solidFill>
                  <a:schemeClr val="lt1"/>
                </a:solidFill>
                <a:latin typeface="Century Gothic" panose="020B0502020202020204"/>
                <a:ea typeface="Century Gothic" panose="020B0502020202020204"/>
                <a:cs typeface="Century Gothic" panose="020B0502020202020204"/>
                <a:sym typeface="Century Gothic" panose="020B0502020202020204"/>
              </a:defRPr>
            </a:lvl8pPr>
            <a:lvl9pPr marL="0" marR="0" lvl="8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 panose="020B0604020202020204"/>
              <a:buNone/>
              <a:defRPr sz="2800" b="0" i="0" u="none" strike="noStrike" cap="none">
                <a:solidFill>
                  <a:schemeClr val="lt1"/>
                </a:solidFill>
                <a:latin typeface="Century Gothic" panose="020B0502020202020204"/>
                <a:ea typeface="Century Gothic" panose="020B0502020202020204"/>
                <a:cs typeface="Century Gothic" panose="020B0502020202020204"/>
                <a:sym typeface="Century Gothic" panose="020B0502020202020204"/>
              </a:defRPr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</a:fld>
            <a:endParaRPr lang="en-US"/>
          </a:p>
        </p:txBody>
      </p:sp>
      <p:sp>
        <p:nvSpPr>
          <p:cNvPr id="1048695" name="Google Shape;94;p28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200"/>
              <a:buFont typeface="Arial" panose="020B0604020202020204"/>
              <a:buNone/>
            </a:pPr>
            <a:r>
              <a:rPr lang="en-US" sz="12200" b="0" i="0" u="none" strike="noStrike" cap="none">
                <a:solidFill>
                  <a:srgbClr val="86D1D8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“</a:t>
            </a:r>
            <a:endParaRPr sz="1400" b="0" i="0" u="none" strike="noStrike" cap="none">
              <a:solidFill>
                <a:srgbClr val="000000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  <p:sp>
        <p:nvSpPr>
          <p:cNvPr id="1048696" name="Google Shape;95;p28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200"/>
              <a:buFont typeface="Arial" panose="020B0604020202020204"/>
              <a:buNone/>
            </a:pPr>
            <a:r>
              <a:rPr lang="en-US" sz="12200" b="0" i="0" u="none" strike="noStrike" cap="none">
                <a:solidFill>
                  <a:srgbClr val="86D1D8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”</a:t>
            </a:r>
            <a:endParaRPr sz="1400" b="0" i="0" u="none" strike="noStrike" cap="none">
              <a:solidFill>
                <a:srgbClr val="000000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Name Card">
  <p:cSld name="Name Card">
    <p:spTree>
      <p:nvGrpSpPr>
        <p:cNvPr id="63" name="Shape 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39" name="Google Shape;97;p29"/>
          <p:cNvSpPr txBox="1"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000"/>
              <a:buFont typeface="Century Gothic" panose="020B0502020202020204"/>
              <a:buNone/>
              <a:defRPr sz="4000" b="0" cap="none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9pPr>
          </a:lstStyle>
          <a:p/>
        </p:txBody>
      </p:sp>
      <p:sp>
        <p:nvSpPr>
          <p:cNvPr id="1048640" name="Google Shape;98;p29"/>
          <p:cNvSpPr txBox="1"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600"/>
              <a:buNone/>
              <a:defRPr sz="2000" cap="none">
                <a:solidFill>
                  <a:srgbClr val="86D1D8"/>
                </a:solidFill>
              </a:defRPr>
            </a:lvl1pPr>
            <a:lvl2pPr marL="914400" lvl="1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440"/>
              <a:buNone/>
              <a:defRPr sz="1800">
                <a:solidFill>
                  <a:schemeClr val="lt1"/>
                </a:solidFill>
              </a:defRPr>
            </a:lvl2pPr>
            <a:lvl3pPr marL="1371600" lvl="2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280"/>
              <a:buNone/>
              <a:defRPr sz="1600">
                <a:solidFill>
                  <a:schemeClr val="lt1"/>
                </a:solidFill>
              </a:defRPr>
            </a:lvl3pPr>
            <a:lvl4pPr marL="1828800" lvl="3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120"/>
              <a:buNone/>
              <a:defRPr sz="1400">
                <a:solidFill>
                  <a:schemeClr val="lt1"/>
                </a:solidFill>
              </a:defRPr>
            </a:lvl4pPr>
            <a:lvl5pPr marL="2286000" lvl="4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120"/>
              <a:buNone/>
              <a:defRPr sz="1400">
                <a:solidFill>
                  <a:schemeClr val="lt1"/>
                </a:solidFill>
              </a:defRPr>
            </a:lvl5pPr>
            <a:lvl6pPr marL="2743200" lvl="5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120"/>
              <a:buNone/>
              <a:defRPr sz="1400">
                <a:solidFill>
                  <a:schemeClr val="lt1"/>
                </a:solidFill>
              </a:defRPr>
            </a:lvl6pPr>
            <a:lvl7pPr marL="3200400" lvl="6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120"/>
              <a:buNone/>
              <a:defRPr sz="1400">
                <a:solidFill>
                  <a:schemeClr val="lt1"/>
                </a:solidFill>
              </a:defRPr>
            </a:lvl7pPr>
            <a:lvl8pPr marL="3657600" lvl="7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120"/>
              <a:buNone/>
              <a:defRPr sz="1400">
                <a:solidFill>
                  <a:schemeClr val="lt1"/>
                </a:solidFill>
              </a:defRPr>
            </a:lvl8pPr>
            <a:lvl9pPr marL="4114800" lvl="8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120"/>
              <a:buNone/>
              <a:defRPr sz="1400"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1048641" name="Google Shape;99;p29"/>
          <p:cNvSpPr txBox="1">
            <a:spLocks noGrp="1"/>
          </p:cNvSpPr>
          <p:nvPr>
            <p:ph type="dt" idx="10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9pPr>
          </a:lstStyle>
          <a:p/>
        </p:txBody>
      </p:sp>
      <p:sp>
        <p:nvSpPr>
          <p:cNvPr id="1048642" name="Google Shape;100;p29"/>
          <p:cNvSpPr txBox="1">
            <a:spLocks noGrp="1"/>
          </p:cNvSpPr>
          <p:nvPr>
            <p:ph type="ftr" idx="11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9pPr>
          </a:lstStyle>
          <a:p/>
        </p:txBody>
      </p:sp>
      <p:sp>
        <p:nvSpPr>
          <p:cNvPr id="1048643" name="Google Shape;101;p29"/>
          <p:cNvSpPr txBox="1">
            <a:spLocks noGrp="1"/>
          </p:cNvSpPr>
          <p:nvPr>
            <p:ph type="sldNum" idx="12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0" marR="0" lv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 panose="020B0604020202020204"/>
              <a:buNone/>
              <a:defRPr sz="2800" b="0" i="0" u="none" strike="noStrike" cap="none">
                <a:solidFill>
                  <a:schemeClr val="lt1"/>
                </a:solidFill>
                <a:latin typeface="Century Gothic" panose="020B0502020202020204"/>
                <a:ea typeface="Century Gothic" panose="020B0502020202020204"/>
                <a:cs typeface="Century Gothic" panose="020B0502020202020204"/>
                <a:sym typeface="Century Gothic" panose="020B0502020202020204"/>
              </a:defRPr>
            </a:lvl1pPr>
            <a:lvl2pPr marL="0" marR="0" lvl="1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 panose="020B0604020202020204"/>
              <a:buNone/>
              <a:defRPr sz="2800" b="0" i="0" u="none" strike="noStrike" cap="none">
                <a:solidFill>
                  <a:schemeClr val="lt1"/>
                </a:solidFill>
                <a:latin typeface="Century Gothic" panose="020B0502020202020204"/>
                <a:ea typeface="Century Gothic" panose="020B0502020202020204"/>
                <a:cs typeface="Century Gothic" panose="020B0502020202020204"/>
                <a:sym typeface="Century Gothic" panose="020B0502020202020204"/>
              </a:defRPr>
            </a:lvl2pPr>
            <a:lvl3pPr marL="0" marR="0" lvl="2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 panose="020B0604020202020204"/>
              <a:buNone/>
              <a:defRPr sz="2800" b="0" i="0" u="none" strike="noStrike" cap="none">
                <a:solidFill>
                  <a:schemeClr val="lt1"/>
                </a:solidFill>
                <a:latin typeface="Century Gothic" panose="020B0502020202020204"/>
                <a:ea typeface="Century Gothic" panose="020B0502020202020204"/>
                <a:cs typeface="Century Gothic" panose="020B0502020202020204"/>
                <a:sym typeface="Century Gothic" panose="020B0502020202020204"/>
              </a:defRPr>
            </a:lvl3pPr>
            <a:lvl4pPr marL="0" marR="0" lvl="3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 panose="020B0604020202020204"/>
              <a:buNone/>
              <a:defRPr sz="2800" b="0" i="0" u="none" strike="noStrike" cap="none">
                <a:solidFill>
                  <a:schemeClr val="lt1"/>
                </a:solidFill>
                <a:latin typeface="Century Gothic" panose="020B0502020202020204"/>
                <a:ea typeface="Century Gothic" panose="020B0502020202020204"/>
                <a:cs typeface="Century Gothic" panose="020B0502020202020204"/>
                <a:sym typeface="Century Gothic" panose="020B0502020202020204"/>
              </a:defRPr>
            </a:lvl4pPr>
            <a:lvl5pPr marL="0" marR="0" lvl="4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 panose="020B0604020202020204"/>
              <a:buNone/>
              <a:defRPr sz="2800" b="0" i="0" u="none" strike="noStrike" cap="none">
                <a:solidFill>
                  <a:schemeClr val="lt1"/>
                </a:solidFill>
                <a:latin typeface="Century Gothic" panose="020B0502020202020204"/>
                <a:ea typeface="Century Gothic" panose="020B0502020202020204"/>
                <a:cs typeface="Century Gothic" panose="020B0502020202020204"/>
                <a:sym typeface="Century Gothic" panose="020B0502020202020204"/>
              </a:defRPr>
            </a:lvl5pPr>
            <a:lvl6pPr marL="0" marR="0" lvl="5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 panose="020B0604020202020204"/>
              <a:buNone/>
              <a:defRPr sz="2800" b="0" i="0" u="none" strike="noStrike" cap="none">
                <a:solidFill>
                  <a:schemeClr val="lt1"/>
                </a:solidFill>
                <a:latin typeface="Century Gothic" panose="020B0502020202020204"/>
                <a:ea typeface="Century Gothic" panose="020B0502020202020204"/>
                <a:cs typeface="Century Gothic" panose="020B0502020202020204"/>
                <a:sym typeface="Century Gothic" panose="020B0502020202020204"/>
              </a:defRPr>
            </a:lvl6pPr>
            <a:lvl7pPr marL="0" marR="0" lvl="6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 panose="020B0604020202020204"/>
              <a:buNone/>
              <a:defRPr sz="2800" b="0" i="0" u="none" strike="noStrike" cap="none">
                <a:solidFill>
                  <a:schemeClr val="lt1"/>
                </a:solidFill>
                <a:latin typeface="Century Gothic" panose="020B0502020202020204"/>
                <a:ea typeface="Century Gothic" panose="020B0502020202020204"/>
                <a:cs typeface="Century Gothic" panose="020B0502020202020204"/>
                <a:sym typeface="Century Gothic" panose="020B0502020202020204"/>
              </a:defRPr>
            </a:lvl7pPr>
            <a:lvl8pPr marL="0" marR="0" lvl="7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 panose="020B0604020202020204"/>
              <a:buNone/>
              <a:defRPr sz="2800" b="0" i="0" u="none" strike="noStrike" cap="none">
                <a:solidFill>
                  <a:schemeClr val="lt1"/>
                </a:solidFill>
                <a:latin typeface="Century Gothic" panose="020B0502020202020204"/>
                <a:ea typeface="Century Gothic" panose="020B0502020202020204"/>
                <a:cs typeface="Century Gothic" panose="020B0502020202020204"/>
                <a:sym typeface="Century Gothic" panose="020B0502020202020204"/>
              </a:defRPr>
            </a:lvl8pPr>
            <a:lvl9pPr marL="0" marR="0" lvl="8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 panose="020B0604020202020204"/>
              <a:buNone/>
              <a:defRPr sz="2800" b="0" i="0" u="none" strike="noStrike" cap="none">
                <a:solidFill>
                  <a:schemeClr val="lt1"/>
                </a:solidFill>
                <a:latin typeface="Century Gothic" panose="020B0502020202020204"/>
                <a:ea typeface="Century Gothic" panose="020B0502020202020204"/>
                <a:cs typeface="Century Gothic" panose="020B0502020202020204"/>
                <a:sym typeface="Century Gothic" panose="020B0502020202020204"/>
              </a:defRPr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</a:fld>
            <a:endParaRPr 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3 Column">
  <p:cSld name="3 Column">
    <p:spTree>
      <p:nvGrpSpPr>
        <p:cNvPr id="74" name="Shape 1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709" name="Google Shape;103;p30"/>
          <p:cNvSpPr txBox="1"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200"/>
              <a:buFont typeface="Century Gothic" panose="020B0502020202020204"/>
              <a:buNone/>
              <a:defRPr sz="4200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9pPr>
          </a:lstStyle>
          <a:p/>
        </p:txBody>
      </p:sp>
      <p:sp>
        <p:nvSpPr>
          <p:cNvPr id="1048710" name="Google Shape;104;p30"/>
          <p:cNvSpPr txBox="1"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457200" lvl="0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920"/>
              <a:buNone/>
              <a:defRPr sz="2400" b="0">
                <a:solidFill>
                  <a:srgbClr val="86D1D8"/>
                </a:solidFill>
              </a:defRPr>
            </a:lvl1pPr>
            <a:lvl2pPr marL="914400" lvl="1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600"/>
              <a:buNone/>
              <a:defRPr sz="2000" b="1"/>
            </a:lvl2pPr>
            <a:lvl3pPr marL="1371600" lvl="2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440"/>
              <a:buNone/>
              <a:defRPr sz="1800" b="1"/>
            </a:lvl3pPr>
            <a:lvl4pPr marL="1828800" lvl="3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4pPr>
            <a:lvl5pPr marL="2286000" lvl="4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5pPr>
            <a:lvl6pPr marL="2743200" lvl="5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6pPr>
            <a:lvl7pPr marL="3200400" lvl="6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7pPr>
            <a:lvl8pPr marL="3657600" lvl="7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8pPr>
            <a:lvl9pPr marL="4114800" lvl="8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9pPr>
          </a:lstStyle>
          <a:p/>
        </p:txBody>
      </p:sp>
      <p:sp>
        <p:nvSpPr>
          <p:cNvPr id="1048711" name="Google Shape;105;p30"/>
          <p:cNvSpPr txBox="1">
            <a:spLocks noGrp="1"/>
          </p:cNvSpPr>
          <p:nvPr>
            <p:ph type="body" idx="2"/>
          </p:nvPr>
        </p:nvSpPr>
        <p:spPr>
          <a:xfrm>
            <a:off x="652463" y="2667000"/>
            <a:ext cx="2927350" cy="3589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120"/>
              <a:buNone/>
              <a:defRPr sz="1400"/>
            </a:lvl1pPr>
            <a:lvl2pPr marL="914400" lvl="1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960"/>
              <a:buNone/>
              <a:defRPr sz="1200"/>
            </a:lvl2pPr>
            <a:lvl3pPr marL="1371600" lvl="2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800"/>
              <a:buNone/>
              <a:defRPr sz="1000"/>
            </a:lvl3pPr>
            <a:lvl4pPr marL="1828800" lvl="3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4pPr>
            <a:lvl5pPr marL="2286000" lvl="4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5pPr>
            <a:lvl6pPr marL="2743200" lvl="5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6pPr>
            <a:lvl7pPr marL="3200400" lvl="6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7pPr>
            <a:lvl8pPr marL="3657600" lvl="7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8pPr>
            <a:lvl9pPr marL="4114800" lvl="8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9pPr>
          </a:lstStyle>
          <a:p/>
        </p:txBody>
      </p:sp>
      <p:sp>
        <p:nvSpPr>
          <p:cNvPr id="1048712" name="Google Shape;106;p30"/>
          <p:cNvSpPr txBox="1">
            <a:spLocks noGrp="1"/>
          </p:cNvSpPr>
          <p:nvPr>
            <p:ph type="body" idx="3"/>
          </p:nvPr>
        </p:nvSpPr>
        <p:spPr>
          <a:xfrm>
            <a:off x="3883659" y="1981200"/>
            <a:ext cx="2936241" cy="5762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457200" lvl="0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920"/>
              <a:buNone/>
              <a:defRPr sz="2400" b="0">
                <a:solidFill>
                  <a:srgbClr val="86D1D8"/>
                </a:solidFill>
              </a:defRPr>
            </a:lvl1pPr>
            <a:lvl2pPr marL="914400" lvl="1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600"/>
              <a:buNone/>
              <a:defRPr sz="2000" b="1"/>
            </a:lvl2pPr>
            <a:lvl3pPr marL="1371600" lvl="2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440"/>
              <a:buNone/>
              <a:defRPr sz="1800" b="1"/>
            </a:lvl3pPr>
            <a:lvl4pPr marL="1828800" lvl="3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4pPr>
            <a:lvl5pPr marL="2286000" lvl="4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5pPr>
            <a:lvl6pPr marL="2743200" lvl="5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6pPr>
            <a:lvl7pPr marL="3200400" lvl="6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7pPr>
            <a:lvl8pPr marL="3657600" lvl="7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8pPr>
            <a:lvl9pPr marL="4114800" lvl="8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9pPr>
          </a:lstStyle>
          <a:p/>
        </p:txBody>
      </p:sp>
      <p:sp>
        <p:nvSpPr>
          <p:cNvPr id="1048713" name="Google Shape;107;p30"/>
          <p:cNvSpPr txBox="1">
            <a:spLocks noGrp="1"/>
          </p:cNvSpPr>
          <p:nvPr>
            <p:ph type="body" idx="4"/>
          </p:nvPr>
        </p:nvSpPr>
        <p:spPr>
          <a:xfrm>
            <a:off x="3873106" y="2667000"/>
            <a:ext cx="2946794" cy="3589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120"/>
              <a:buNone/>
              <a:defRPr sz="1400"/>
            </a:lvl1pPr>
            <a:lvl2pPr marL="914400" lvl="1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960"/>
              <a:buNone/>
              <a:defRPr sz="1200"/>
            </a:lvl2pPr>
            <a:lvl3pPr marL="1371600" lvl="2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800"/>
              <a:buNone/>
              <a:defRPr sz="1000"/>
            </a:lvl3pPr>
            <a:lvl4pPr marL="1828800" lvl="3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4pPr>
            <a:lvl5pPr marL="2286000" lvl="4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5pPr>
            <a:lvl6pPr marL="2743200" lvl="5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6pPr>
            <a:lvl7pPr marL="3200400" lvl="6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7pPr>
            <a:lvl8pPr marL="3657600" lvl="7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8pPr>
            <a:lvl9pPr marL="4114800" lvl="8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9pPr>
          </a:lstStyle>
          <a:p/>
        </p:txBody>
      </p:sp>
      <p:sp>
        <p:nvSpPr>
          <p:cNvPr id="1048714" name="Google Shape;108;p30"/>
          <p:cNvSpPr txBox="1">
            <a:spLocks noGrp="1"/>
          </p:cNvSpPr>
          <p:nvPr>
            <p:ph type="body" idx="5"/>
          </p:nvPr>
        </p:nvSpPr>
        <p:spPr>
          <a:xfrm>
            <a:off x="7124700" y="1981200"/>
            <a:ext cx="2932113" cy="5762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457200" lvl="0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920"/>
              <a:buNone/>
              <a:defRPr sz="2400" b="0">
                <a:solidFill>
                  <a:srgbClr val="86D1D8"/>
                </a:solidFill>
              </a:defRPr>
            </a:lvl1pPr>
            <a:lvl2pPr marL="914400" lvl="1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600"/>
              <a:buNone/>
              <a:defRPr sz="2000" b="1"/>
            </a:lvl2pPr>
            <a:lvl3pPr marL="1371600" lvl="2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440"/>
              <a:buNone/>
              <a:defRPr sz="1800" b="1"/>
            </a:lvl3pPr>
            <a:lvl4pPr marL="1828800" lvl="3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4pPr>
            <a:lvl5pPr marL="2286000" lvl="4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5pPr>
            <a:lvl6pPr marL="2743200" lvl="5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6pPr>
            <a:lvl7pPr marL="3200400" lvl="6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7pPr>
            <a:lvl8pPr marL="3657600" lvl="7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8pPr>
            <a:lvl9pPr marL="4114800" lvl="8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9pPr>
          </a:lstStyle>
          <a:p/>
        </p:txBody>
      </p:sp>
      <p:sp>
        <p:nvSpPr>
          <p:cNvPr id="1048715" name="Google Shape;109;p30"/>
          <p:cNvSpPr txBox="1">
            <a:spLocks noGrp="1"/>
          </p:cNvSpPr>
          <p:nvPr>
            <p:ph type="body" idx="6"/>
          </p:nvPr>
        </p:nvSpPr>
        <p:spPr>
          <a:xfrm>
            <a:off x="7124700" y="2667000"/>
            <a:ext cx="2932113" cy="3589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120"/>
              <a:buNone/>
              <a:defRPr sz="1400"/>
            </a:lvl1pPr>
            <a:lvl2pPr marL="914400" lvl="1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960"/>
              <a:buNone/>
              <a:defRPr sz="1200"/>
            </a:lvl2pPr>
            <a:lvl3pPr marL="1371600" lvl="2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800"/>
              <a:buNone/>
              <a:defRPr sz="1000"/>
            </a:lvl3pPr>
            <a:lvl4pPr marL="1828800" lvl="3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4pPr>
            <a:lvl5pPr marL="2286000" lvl="4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5pPr>
            <a:lvl6pPr marL="2743200" lvl="5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6pPr>
            <a:lvl7pPr marL="3200400" lvl="6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7pPr>
            <a:lvl8pPr marL="3657600" lvl="7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8pPr>
            <a:lvl9pPr marL="4114800" lvl="8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9pPr>
          </a:lstStyle>
          <a:p/>
        </p:txBody>
      </p:sp>
      <p:cxnSp>
        <p:nvCxnSpPr>
          <p:cNvPr id="3145730" name="Google Shape;110;p30"/>
          <p:cNvCxnSpPr/>
          <p:nvPr/>
        </p:nvCxnSpPr>
        <p:spPr>
          <a:xfrm>
            <a:off x="3726142" y="2133600"/>
            <a:ext cx="0" cy="3962400"/>
          </a:xfrm>
          <a:prstGeom prst="straightConnector1">
            <a:avLst/>
          </a:prstGeom>
          <a:noFill/>
          <a:ln w="12700" cap="flat" cmpd="sng">
            <a:solidFill>
              <a:srgbClr val="86D1D8">
                <a:alpha val="40000"/>
              </a:srgbClr>
            </a:solidFill>
            <a:prstDash val="solid"/>
            <a:round/>
            <a:headEnd type="none" w="sm" len="sm"/>
            <a:tailEnd type="none" w="sm" len="sm"/>
          </a:ln>
        </p:spPr>
      </p:cxnSp>
      <p:cxnSp>
        <p:nvCxnSpPr>
          <p:cNvPr id="3145731" name="Google Shape;111;p30"/>
          <p:cNvCxnSpPr/>
          <p:nvPr/>
        </p:nvCxnSpPr>
        <p:spPr>
          <a:xfrm>
            <a:off x="6962227" y="2133600"/>
            <a:ext cx="0" cy="3966882"/>
          </a:xfrm>
          <a:prstGeom prst="straightConnector1">
            <a:avLst/>
          </a:prstGeom>
          <a:noFill/>
          <a:ln w="12700" cap="flat" cmpd="sng">
            <a:solidFill>
              <a:srgbClr val="86D1D8">
                <a:alpha val="40000"/>
              </a:srgbClr>
            </a:solidFill>
            <a:prstDash val="solid"/>
            <a:round/>
            <a:headEnd type="none" w="sm" len="sm"/>
            <a:tailEnd type="none" w="sm" len="sm"/>
          </a:ln>
        </p:spPr>
      </p:cxnSp>
      <p:sp>
        <p:nvSpPr>
          <p:cNvPr id="1048716" name="Google Shape;112;p30"/>
          <p:cNvSpPr txBox="1">
            <a:spLocks noGrp="1"/>
          </p:cNvSpPr>
          <p:nvPr>
            <p:ph type="dt" idx="10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9pPr>
          </a:lstStyle>
          <a:p/>
        </p:txBody>
      </p:sp>
      <p:sp>
        <p:nvSpPr>
          <p:cNvPr id="1048717" name="Google Shape;113;p30"/>
          <p:cNvSpPr txBox="1">
            <a:spLocks noGrp="1"/>
          </p:cNvSpPr>
          <p:nvPr>
            <p:ph type="ftr" idx="11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9pPr>
          </a:lstStyle>
          <a:p/>
        </p:txBody>
      </p:sp>
      <p:sp>
        <p:nvSpPr>
          <p:cNvPr id="1048718" name="Google Shape;114;p30"/>
          <p:cNvSpPr txBox="1">
            <a:spLocks noGrp="1"/>
          </p:cNvSpPr>
          <p:nvPr>
            <p:ph type="sldNum" idx="12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0" marR="0" lv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 panose="020B0604020202020204"/>
              <a:buNone/>
              <a:defRPr sz="2800" b="0" i="0" u="none" strike="noStrike" cap="none">
                <a:solidFill>
                  <a:schemeClr val="lt1"/>
                </a:solidFill>
                <a:latin typeface="Century Gothic" panose="020B0502020202020204"/>
                <a:ea typeface="Century Gothic" panose="020B0502020202020204"/>
                <a:cs typeface="Century Gothic" panose="020B0502020202020204"/>
                <a:sym typeface="Century Gothic" panose="020B0502020202020204"/>
              </a:defRPr>
            </a:lvl1pPr>
            <a:lvl2pPr marL="0" marR="0" lvl="1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 panose="020B0604020202020204"/>
              <a:buNone/>
              <a:defRPr sz="2800" b="0" i="0" u="none" strike="noStrike" cap="none">
                <a:solidFill>
                  <a:schemeClr val="lt1"/>
                </a:solidFill>
                <a:latin typeface="Century Gothic" panose="020B0502020202020204"/>
                <a:ea typeface="Century Gothic" panose="020B0502020202020204"/>
                <a:cs typeface="Century Gothic" panose="020B0502020202020204"/>
                <a:sym typeface="Century Gothic" panose="020B0502020202020204"/>
              </a:defRPr>
            </a:lvl2pPr>
            <a:lvl3pPr marL="0" marR="0" lvl="2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 panose="020B0604020202020204"/>
              <a:buNone/>
              <a:defRPr sz="2800" b="0" i="0" u="none" strike="noStrike" cap="none">
                <a:solidFill>
                  <a:schemeClr val="lt1"/>
                </a:solidFill>
                <a:latin typeface="Century Gothic" panose="020B0502020202020204"/>
                <a:ea typeface="Century Gothic" panose="020B0502020202020204"/>
                <a:cs typeface="Century Gothic" panose="020B0502020202020204"/>
                <a:sym typeface="Century Gothic" panose="020B0502020202020204"/>
              </a:defRPr>
            </a:lvl3pPr>
            <a:lvl4pPr marL="0" marR="0" lvl="3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 panose="020B0604020202020204"/>
              <a:buNone/>
              <a:defRPr sz="2800" b="0" i="0" u="none" strike="noStrike" cap="none">
                <a:solidFill>
                  <a:schemeClr val="lt1"/>
                </a:solidFill>
                <a:latin typeface="Century Gothic" panose="020B0502020202020204"/>
                <a:ea typeface="Century Gothic" panose="020B0502020202020204"/>
                <a:cs typeface="Century Gothic" panose="020B0502020202020204"/>
                <a:sym typeface="Century Gothic" panose="020B0502020202020204"/>
              </a:defRPr>
            </a:lvl4pPr>
            <a:lvl5pPr marL="0" marR="0" lvl="4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 panose="020B0604020202020204"/>
              <a:buNone/>
              <a:defRPr sz="2800" b="0" i="0" u="none" strike="noStrike" cap="none">
                <a:solidFill>
                  <a:schemeClr val="lt1"/>
                </a:solidFill>
                <a:latin typeface="Century Gothic" panose="020B0502020202020204"/>
                <a:ea typeface="Century Gothic" panose="020B0502020202020204"/>
                <a:cs typeface="Century Gothic" panose="020B0502020202020204"/>
                <a:sym typeface="Century Gothic" panose="020B0502020202020204"/>
              </a:defRPr>
            </a:lvl5pPr>
            <a:lvl6pPr marL="0" marR="0" lvl="5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 panose="020B0604020202020204"/>
              <a:buNone/>
              <a:defRPr sz="2800" b="0" i="0" u="none" strike="noStrike" cap="none">
                <a:solidFill>
                  <a:schemeClr val="lt1"/>
                </a:solidFill>
                <a:latin typeface="Century Gothic" panose="020B0502020202020204"/>
                <a:ea typeface="Century Gothic" panose="020B0502020202020204"/>
                <a:cs typeface="Century Gothic" panose="020B0502020202020204"/>
                <a:sym typeface="Century Gothic" panose="020B0502020202020204"/>
              </a:defRPr>
            </a:lvl6pPr>
            <a:lvl7pPr marL="0" marR="0" lvl="6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 panose="020B0604020202020204"/>
              <a:buNone/>
              <a:defRPr sz="2800" b="0" i="0" u="none" strike="noStrike" cap="none">
                <a:solidFill>
                  <a:schemeClr val="lt1"/>
                </a:solidFill>
                <a:latin typeface="Century Gothic" panose="020B0502020202020204"/>
                <a:ea typeface="Century Gothic" panose="020B0502020202020204"/>
                <a:cs typeface="Century Gothic" panose="020B0502020202020204"/>
                <a:sym typeface="Century Gothic" panose="020B0502020202020204"/>
              </a:defRPr>
            </a:lvl7pPr>
            <a:lvl8pPr marL="0" marR="0" lvl="7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 panose="020B0604020202020204"/>
              <a:buNone/>
              <a:defRPr sz="2800" b="0" i="0" u="none" strike="noStrike" cap="none">
                <a:solidFill>
                  <a:schemeClr val="lt1"/>
                </a:solidFill>
                <a:latin typeface="Century Gothic" panose="020B0502020202020204"/>
                <a:ea typeface="Century Gothic" panose="020B0502020202020204"/>
                <a:cs typeface="Century Gothic" panose="020B0502020202020204"/>
                <a:sym typeface="Century Gothic" panose="020B0502020202020204"/>
              </a:defRPr>
            </a:lvl8pPr>
            <a:lvl9pPr marL="0" marR="0" lvl="8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 panose="020B0604020202020204"/>
              <a:buNone/>
              <a:defRPr sz="2800" b="0" i="0" u="none" strike="noStrike" cap="none">
                <a:solidFill>
                  <a:schemeClr val="lt1"/>
                </a:solidFill>
                <a:latin typeface="Century Gothic" panose="020B0502020202020204"/>
                <a:ea typeface="Century Gothic" panose="020B0502020202020204"/>
                <a:cs typeface="Century Gothic" panose="020B0502020202020204"/>
                <a:sym typeface="Century Gothic" panose="020B0502020202020204"/>
              </a:defRPr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</a:fld>
            <a:endParaRPr 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3 Picture Column">
  <p:cSld name="3 Picture Column">
    <p:spTree>
      <p:nvGrpSpPr>
        <p:cNvPr id="66" name="Shape 1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55" name="Google Shape;116;p31"/>
          <p:cNvSpPr txBox="1"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200"/>
              <a:buFont typeface="Century Gothic" panose="020B0502020202020204"/>
              <a:buNone/>
              <a:defRPr sz="4200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9pPr>
          </a:lstStyle>
          <a:p/>
        </p:txBody>
      </p:sp>
      <p:sp>
        <p:nvSpPr>
          <p:cNvPr id="1048656" name="Google Shape;117;p31"/>
          <p:cNvSpPr txBox="1"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457200" lvl="0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920"/>
              <a:buNone/>
              <a:defRPr sz="2400" b="0">
                <a:solidFill>
                  <a:srgbClr val="86D1D8"/>
                </a:solidFill>
              </a:defRPr>
            </a:lvl1pPr>
            <a:lvl2pPr marL="914400" lvl="1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600"/>
              <a:buNone/>
              <a:defRPr sz="2000" b="1"/>
            </a:lvl2pPr>
            <a:lvl3pPr marL="1371600" lvl="2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440"/>
              <a:buNone/>
              <a:defRPr sz="1800" b="1"/>
            </a:lvl3pPr>
            <a:lvl4pPr marL="1828800" lvl="3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4pPr>
            <a:lvl5pPr marL="2286000" lvl="4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5pPr>
            <a:lvl6pPr marL="2743200" lvl="5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6pPr>
            <a:lvl7pPr marL="3200400" lvl="6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7pPr>
            <a:lvl8pPr marL="3657600" lvl="7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8pPr>
            <a:lvl9pPr marL="4114800" lvl="8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9pPr>
          </a:lstStyle>
          <a:p/>
        </p:txBody>
      </p:sp>
      <p:sp>
        <p:nvSpPr>
          <p:cNvPr id="1048657" name="Google Shape;118;p31"/>
          <p:cNvSpPr>
            <a:spLocks noGrp="1"/>
          </p:cNvSpPr>
          <p:nvPr>
            <p:ph type="pic" idx="2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noFill/>
          <a:ln>
            <a:noFill/>
          </a:ln>
          <a:effectLst>
            <a:outerShdw blurRad="50800" dist="50800" dir="5400000" algn="tl" rotWithShape="0">
              <a:srgbClr val="000000">
                <a:alpha val="42352"/>
              </a:srgbClr>
            </a:outerShdw>
          </a:effectLst>
        </p:spPr>
      </p:sp>
      <p:sp>
        <p:nvSpPr>
          <p:cNvPr id="1048658" name="Google Shape;119;p31"/>
          <p:cNvSpPr txBox="1">
            <a:spLocks noGrp="1"/>
          </p:cNvSpPr>
          <p:nvPr>
            <p:ph type="body" idx="3"/>
          </p:nvPr>
        </p:nvSpPr>
        <p:spPr>
          <a:xfrm>
            <a:off x="652463" y="4827211"/>
            <a:ext cx="2940050" cy="65918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120"/>
              <a:buNone/>
              <a:defRPr sz="1400"/>
            </a:lvl1pPr>
            <a:lvl2pPr marL="914400" lvl="1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960"/>
              <a:buNone/>
              <a:defRPr sz="1200"/>
            </a:lvl2pPr>
            <a:lvl3pPr marL="1371600" lvl="2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800"/>
              <a:buNone/>
              <a:defRPr sz="1000"/>
            </a:lvl3pPr>
            <a:lvl4pPr marL="1828800" lvl="3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4pPr>
            <a:lvl5pPr marL="2286000" lvl="4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5pPr>
            <a:lvl6pPr marL="2743200" lvl="5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6pPr>
            <a:lvl7pPr marL="3200400" lvl="6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7pPr>
            <a:lvl8pPr marL="3657600" lvl="7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8pPr>
            <a:lvl9pPr marL="4114800" lvl="8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9pPr>
          </a:lstStyle>
          <a:p/>
        </p:txBody>
      </p:sp>
      <p:sp>
        <p:nvSpPr>
          <p:cNvPr id="1048659" name="Google Shape;120;p31"/>
          <p:cNvSpPr txBox="1">
            <a:spLocks noGrp="1"/>
          </p:cNvSpPr>
          <p:nvPr>
            <p:ph type="body" idx="4"/>
          </p:nvPr>
        </p:nvSpPr>
        <p:spPr>
          <a:xfrm>
            <a:off x="3889375" y="4250949"/>
            <a:ext cx="2930525" cy="5762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457200" lvl="0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920"/>
              <a:buNone/>
              <a:defRPr sz="2400" b="0">
                <a:solidFill>
                  <a:srgbClr val="86D1D8"/>
                </a:solidFill>
              </a:defRPr>
            </a:lvl1pPr>
            <a:lvl2pPr marL="914400" lvl="1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600"/>
              <a:buNone/>
              <a:defRPr sz="2000" b="1"/>
            </a:lvl2pPr>
            <a:lvl3pPr marL="1371600" lvl="2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440"/>
              <a:buNone/>
              <a:defRPr sz="1800" b="1"/>
            </a:lvl3pPr>
            <a:lvl4pPr marL="1828800" lvl="3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4pPr>
            <a:lvl5pPr marL="2286000" lvl="4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5pPr>
            <a:lvl6pPr marL="2743200" lvl="5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6pPr>
            <a:lvl7pPr marL="3200400" lvl="6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7pPr>
            <a:lvl8pPr marL="3657600" lvl="7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8pPr>
            <a:lvl9pPr marL="4114800" lvl="8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9pPr>
          </a:lstStyle>
          <a:p/>
        </p:txBody>
      </p:sp>
      <p:sp>
        <p:nvSpPr>
          <p:cNvPr id="1048660" name="Google Shape;121;p31"/>
          <p:cNvSpPr>
            <a:spLocks noGrp="1"/>
          </p:cNvSpPr>
          <p:nvPr>
            <p:ph type="pic" idx="5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noFill/>
          <a:ln>
            <a:noFill/>
          </a:ln>
          <a:effectLst>
            <a:outerShdw blurRad="50800" dist="50800" dir="5400000" algn="tl" rotWithShape="0">
              <a:srgbClr val="000000">
                <a:alpha val="42352"/>
              </a:srgbClr>
            </a:outerShdw>
          </a:effectLst>
        </p:spPr>
      </p:sp>
      <p:sp>
        <p:nvSpPr>
          <p:cNvPr id="1048661" name="Google Shape;122;p31"/>
          <p:cNvSpPr txBox="1">
            <a:spLocks noGrp="1"/>
          </p:cNvSpPr>
          <p:nvPr>
            <p:ph type="body" idx="6"/>
          </p:nvPr>
        </p:nvSpPr>
        <p:spPr>
          <a:xfrm>
            <a:off x="3888022" y="4827210"/>
            <a:ext cx="2934406" cy="65918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120"/>
              <a:buNone/>
              <a:defRPr sz="1400"/>
            </a:lvl1pPr>
            <a:lvl2pPr marL="914400" lvl="1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960"/>
              <a:buNone/>
              <a:defRPr sz="1200"/>
            </a:lvl2pPr>
            <a:lvl3pPr marL="1371600" lvl="2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800"/>
              <a:buNone/>
              <a:defRPr sz="1000"/>
            </a:lvl3pPr>
            <a:lvl4pPr marL="1828800" lvl="3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4pPr>
            <a:lvl5pPr marL="2286000" lvl="4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5pPr>
            <a:lvl6pPr marL="2743200" lvl="5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6pPr>
            <a:lvl7pPr marL="3200400" lvl="6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7pPr>
            <a:lvl8pPr marL="3657600" lvl="7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8pPr>
            <a:lvl9pPr marL="4114800" lvl="8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9pPr>
          </a:lstStyle>
          <a:p/>
        </p:txBody>
      </p:sp>
      <p:sp>
        <p:nvSpPr>
          <p:cNvPr id="1048662" name="Google Shape;123;p31"/>
          <p:cNvSpPr txBox="1">
            <a:spLocks noGrp="1"/>
          </p:cNvSpPr>
          <p:nvPr>
            <p:ph type="body" idx="7"/>
          </p:nvPr>
        </p:nvSpPr>
        <p:spPr>
          <a:xfrm>
            <a:off x="7124700" y="4250949"/>
            <a:ext cx="2932113" cy="5762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457200" lvl="0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920"/>
              <a:buNone/>
              <a:defRPr sz="2400" b="0">
                <a:solidFill>
                  <a:srgbClr val="86D1D8"/>
                </a:solidFill>
              </a:defRPr>
            </a:lvl1pPr>
            <a:lvl2pPr marL="914400" lvl="1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600"/>
              <a:buNone/>
              <a:defRPr sz="2000" b="1"/>
            </a:lvl2pPr>
            <a:lvl3pPr marL="1371600" lvl="2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440"/>
              <a:buNone/>
              <a:defRPr sz="1800" b="1"/>
            </a:lvl3pPr>
            <a:lvl4pPr marL="1828800" lvl="3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4pPr>
            <a:lvl5pPr marL="2286000" lvl="4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5pPr>
            <a:lvl6pPr marL="2743200" lvl="5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6pPr>
            <a:lvl7pPr marL="3200400" lvl="6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7pPr>
            <a:lvl8pPr marL="3657600" lvl="7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8pPr>
            <a:lvl9pPr marL="4114800" lvl="8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9pPr>
          </a:lstStyle>
          <a:p/>
        </p:txBody>
      </p:sp>
      <p:sp>
        <p:nvSpPr>
          <p:cNvPr id="1048663" name="Google Shape;124;p31"/>
          <p:cNvSpPr>
            <a:spLocks noGrp="1"/>
          </p:cNvSpPr>
          <p:nvPr>
            <p:ph type="pic" idx="8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noFill/>
          <a:ln>
            <a:noFill/>
          </a:ln>
          <a:effectLst>
            <a:outerShdw blurRad="50800" dist="50800" dir="5400000" algn="tl" rotWithShape="0">
              <a:srgbClr val="000000">
                <a:alpha val="42352"/>
              </a:srgbClr>
            </a:outerShdw>
          </a:effectLst>
        </p:spPr>
      </p:sp>
      <p:sp>
        <p:nvSpPr>
          <p:cNvPr id="1048664" name="Google Shape;125;p31"/>
          <p:cNvSpPr txBox="1">
            <a:spLocks noGrp="1"/>
          </p:cNvSpPr>
          <p:nvPr>
            <p:ph type="body" idx="9"/>
          </p:nvPr>
        </p:nvSpPr>
        <p:spPr>
          <a:xfrm>
            <a:off x="7124575" y="4827208"/>
            <a:ext cx="2935997" cy="65918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120"/>
              <a:buNone/>
              <a:defRPr sz="1400"/>
            </a:lvl1pPr>
            <a:lvl2pPr marL="914400" lvl="1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960"/>
              <a:buNone/>
              <a:defRPr sz="1200"/>
            </a:lvl2pPr>
            <a:lvl3pPr marL="1371600" lvl="2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800"/>
              <a:buNone/>
              <a:defRPr sz="1000"/>
            </a:lvl3pPr>
            <a:lvl4pPr marL="1828800" lvl="3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4pPr>
            <a:lvl5pPr marL="2286000" lvl="4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5pPr>
            <a:lvl6pPr marL="2743200" lvl="5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6pPr>
            <a:lvl7pPr marL="3200400" lvl="6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7pPr>
            <a:lvl8pPr marL="3657600" lvl="7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8pPr>
            <a:lvl9pPr marL="4114800" lvl="8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9pPr>
          </a:lstStyle>
          <a:p/>
        </p:txBody>
      </p:sp>
      <p:cxnSp>
        <p:nvCxnSpPr>
          <p:cNvPr id="3145728" name="Google Shape;126;p31"/>
          <p:cNvCxnSpPr/>
          <p:nvPr/>
        </p:nvCxnSpPr>
        <p:spPr>
          <a:xfrm>
            <a:off x="3726142" y="2133600"/>
            <a:ext cx="0" cy="3962400"/>
          </a:xfrm>
          <a:prstGeom prst="straightConnector1">
            <a:avLst/>
          </a:prstGeom>
          <a:noFill/>
          <a:ln w="12700" cap="flat" cmpd="sng">
            <a:solidFill>
              <a:srgbClr val="86D1D8">
                <a:alpha val="40000"/>
              </a:srgbClr>
            </a:solidFill>
            <a:prstDash val="solid"/>
            <a:round/>
            <a:headEnd type="none" w="sm" len="sm"/>
            <a:tailEnd type="none" w="sm" len="sm"/>
          </a:ln>
        </p:spPr>
      </p:cxnSp>
      <p:cxnSp>
        <p:nvCxnSpPr>
          <p:cNvPr id="3145729" name="Google Shape;127;p31"/>
          <p:cNvCxnSpPr/>
          <p:nvPr/>
        </p:nvCxnSpPr>
        <p:spPr>
          <a:xfrm>
            <a:off x="6962227" y="2133600"/>
            <a:ext cx="0" cy="3966882"/>
          </a:xfrm>
          <a:prstGeom prst="straightConnector1">
            <a:avLst/>
          </a:prstGeom>
          <a:noFill/>
          <a:ln w="12700" cap="flat" cmpd="sng">
            <a:solidFill>
              <a:srgbClr val="86D1D8">
                <a:alpha val="40000"/>
              </a:srgbClr>
            </a:solidFill>
            <a:prstDash val="solid"/>
            <a:round/>
            <a:headEnd type="none" w="sm" len="sm"/>
            <a:tailEnd type="none" w="sm" len="sm"/>
          </a:ln>
        </p:spPr>
      </p:cxnSp>
      <p:sp>
        <p:nvSpPr>
          <p:cNvPr id="1048665" name="Google Shape;128;p31"/>
          <p:cNvSpPr txBox="1">
            <a:spLocks noGrp="1"/>
          </p:cNvSpPr>
          <p:nvPr>
            <p:ph type="dt" idx="10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9pPr>
          </a:lstStyle>
          <a:p/>
        </p:txBody>
      </p:sp>
      <p:sp>
        <p:nvSpPr>
          <p:cNvPr id="1048666" name="Google Shape;129;p31"/>
          <p:cNvSpPr txBox="1">
            <a:spLocks noGrp="1"/>
          </p:cNvSpPr>
          <p:nvPr>
            <p:ph type="ftr" idx="11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9pPr>
          </a:lstStyle>
          <a:p/>
        </p:txBody>
      </p:sp>
      <p:sp>
        <p:nvSpPr>
          <p:cNvPr id="1048667" name="Google Shape;130;p31"/>
          <p:cNvSpPr txBox="1">
            <a:spLocks noGrp="1"/>
          </p:cNvSpPr>
          <p:nvPr>
            <p:ph type="sldNum" idx="12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0" marR="0" lv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 panose="020B0604020202020204"/>
              <a:buNone/>
              <a:defRPr sz="2800" b="0" i="0" u="none" strike="noStrike" cap="none">
                <a:solidFill>
                  <a:schemeClr val="lt1"/>
                </a:solidFill>
                <a:latin typeface="Century Gothic" panose="020B0502020202020204"/>
                <a:ea typeface="Century Gothic" panose="020B0502020202020204"/>
                <a:cs typeface="Century Gothic" panose="020B0502020202020204"/>
                <a:sym typeface="Century Gothic" panose="020B0502020202020204"/>
              </a:defRPr>
            </a:lvl1pPr>
            <a:lvl2pPr marL="0" marR="0" lvl="1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 panose="020B0604020202020204"/>
              <a:buNone/>
              <a:defRPr sz="2800" b="0" i="0" u="none" strike="noStrike" cap="none">
                <a:solidFill>
                  <a:schemeClr val="lt1"/>
                </a:solidFill>
                <a:latin typeface="Century Gothic" panose="020B0502020202020204"/>
                <a:ea typeface="Century Gothic" panose="020B0502020202020204"/>
                <a:cs typeface="Century Gothic" panose="020B0502020202020204"/>
                <a:sym typeface="Century Gothic" panose="020B0502020202020204"/>
              </a:defRPr>
            </a:lvl2pPr>
            <a:lvl3pPr marL="0" marR="0" lvl="2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 panose="020B0604020202020204"/>
              <a:buNone/>
              <a:defRPr sz="2800" b="0" i="0" u="none" strike="noStrike" cap="none">
                <a:solidFill>
                  <a:schemeClr val="lt1"/>
                </a:solidFill>
                <a:latin typeface="Century Gothic" panose="020B0502020202020204"/>
                <a:ea typeface="Century Gothic" panose="020B0502020202020204"/>
                <a:cs typeface="Century Gothic" panose="020B0502020202020204"/>
                <a:sym typeface="Century Gothic" panose="020B0502020202020204"/>
              </a:defRPr>
            </a:lvl3pPr>
            <a:lvl4pPr marL="0" marR="0" lvl="3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 panose="020B0604020202020204"/>
              <a:buNone/>
              <a:defRPr sz="2800" b="0" i="0" u="none" strike="noStrike" cap="none">
                <a:solidFill>
                  <a:schemeClr val="lt1"/>
                </a:solidFill>
                <a:latin typeface="Century Gothic" panose="020B0502020202020204"/>
                <a:ea typeface="Century Gothic" panose="020B0502020202020204"/>
                <a:cs typeface="Century Gothic" panose="020B0502020202020204"/>
                <a:sym typeface="Century Gothic" panose="020B0502020202020204"/>
              </a:defRPr>
            </a:lvl4pPr>
            <a:lvl5pPr marL="0" marR="0" lvl="4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 panose="020B0604020202020204"/>
              <a:buNone/>
              <a:defRPr sz="2800" b="0" i="0" u="none" strike="noStrike" cap="none">
                <a:solidFill>
                  <a:schemeClr val="lt1"/>
                </a:solidFill>
                <a:latin typeface="Century Gothic" panose="020B0502020202020204"/>
                <a:ea typeface="Century Gothic" panose="020B0502020202020204"/>
                <a:cs typeface="Century Gothic" panose="020B0502020202020204"/>
                <a:sym typeface="Century Gothic" panose="020B0502020202020204"/>
              </a:defRPr>
            </a:lvl5pPr>
            <a:lvl6pPr marL="0" marR="0" lvl="5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 panose="020B0604020202020204"/>
              <a:buNone/>
              <a:defRPr sz="2800" b="0" i="0" u="none" strike="noStrike" cap="none">
                <a:solidFill>
                  <a:schemeClr val="lt1"/>
                </a:solidFill>
                <a:latin typeface="Century Gothic" panose="020B0502020202020204"/>
                <a:ea typeface="Century Gothic" panose="020B0502020202020204"/>
                <a:cs typeface="Century Gothic" panose="020B0502020202020204"/>
                <a:sym typeface="Century Gothic" panose="020B0502020202020204"/>
              </a:defRPr>
            </a:lvl6pPr>
            <a:lvl7pPr marL="0" marR="0" lvl="6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 panose="020B0604020202020204"/>
              <a:buNone/>
              <a:defRPr sz="2800" b="0" i="0" u="none" strike="noStrike" cap="none">
                <a:solidFill>
                  <a:schemeClr val="lt1"/>
                </a:solidFill>
                <a:latin typeface="Century Gothic" panose="020B0502020202020204"/>
                <a:ea typeface="Century Gothic" panose="020B0502020202020204"/>
                <a:cs typeface="Century Gothic" panose="020B0502020202020204"/>
                <a:sym typeface="Century Gothic" panose="020B0502020202020204"/>
              </a:defRPr>
            </a:lvl7pPr>
            <a:lvl8pPr marL="0" marR="0" lvl="7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 panose="020B0604020202020204"/>
              <a:buNone/>
              <a:defRPr sz="2800" b="0" i="0" u="none" strike="noStrike" cap="none">
                <a:solidFill>
                  <a:schemeClr val="lt1"/>
                </a:solidFill>
                <a:latin typeface="Century Gothic" panose="020B0502020202020204"/>
                <a:ea typeface="Century Gothic" panose="020B0502020202020204"/>
                <a:cs typeface="Century Gothic" panose="020B0502020202020204"/>
                <a:sym typeface="Century Gothic" panose="020B0502020202020204"/>
              </a:defRPr>
            </a:lvl8pPr>
            <a:lvl9pPr marL="0" marR="0" lvl="8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 panose="020B0604020202020204"/>
              <a:buNone/>
              <a:defRPr sz="2800" b="0" i="0" u="none" strike="noStrike" cap="none">
                <a:solidFill>
                  <a:schemeClr val="lt1"/>
                </a:solidFill>
                <a:latin typeface="Century Gothic" panose="020B0502020202020204"/>
                <a:ea typeface="Century Gothic" panose="020B0502020202020204"/>
                <a:cs typeface="Century Gothic" panose="020B0502020202020204"/>
                <a:sym typeface="Century Gothic" panose="020B0502020202020204"/>
              </a:defRPr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</a:fld>
            <a:endParaRPr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matchingName="Title and Vertical Text">
  <p:cSld name="VERTICAL_TEXT">
    <p:spTree>
      <p:nvGrpSpPr>
        <p:cNvPr id="76" name="Shape 1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725" name="Google Shape;132;p32"/>
          <p:cNvSpPr txBox="1"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800"/>
              <a:buNone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9pPr>
          </a:lstStyle>
          <a:p/>
        </p:txBody>
      </p:sp>
      <p:sp>
        <p:nvSpPr>
          <p:cNvPr id="1048726" name="Google Shape;133;p32"/>
          <p:cNvSpPr txBox="1">
            <a:spLocks noGrp="1"/>
          </p:cNvSpPr>
          <p:nvPr>
            <p:ph type="body" idx="1"/>
          </p:nvPr>
        </p:nvSpPr>
        <p:spPr>
          <a:xfrm rot="5400000">
            <a:off x="3478842" y="-322612"/>
            <a:ext cx="4195481" cy="894654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2004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440"/>
              <a:buChar char="►"/>
            </a:lvl1pPr>
            <a:lvl2pPr marL="914400" lvl="1" indent="-32004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440"/>
              <a:buChar char="►"/>
            </a:lvl2pPr>
            <a:lvl3pPr marL="1371600" lvl="2" indent="-32004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440"/>
              <a:buChar char="►"/>
            </a:lvl3pPr>
            <a:lvl4pPr marL="1828800" lvl="3" indent="-32004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440"/>
              <a:buChar char="►"/>
            </a:lvl4pPr>
            <a:lvl5pPr marL="2286000" lvl="4" indent="-32004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440"/>
              <a:buChar char="►"/>
            </a:lvl5pPr>
            <a:lvl6pPr marL="2743200" lvl="5" indent="-32004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440"/>
              <a:buChar char="►"/>
            </a:lvl6pPr>
            <a:lvl7pPr marL="3200400" lvl="6" indent="-32004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440"/>
              <a:buChar char="►"/>
            </a:lvl7pPr>
            <a:lvl8pPr marL="3657600" lvl="7" indent="-32004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440"/>
              <a:buChar char="►"/>
            </a:lvl8pPr>
            <a:lvl9pPr marL="4114800" lvl="8" indent="-32004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440"/>
              <a:buChar char="►"/>
            </a:lvl9pPr>
          </a:lstStyle>
          <a:p/>
        </p:txBody>
      </p:sp>
      <p:sp>
        <p:nvSpPr>
          <p:cNvPr id="1048727" name="Google Shape;134;p32"/>
          <p:cNvSpPr txBox="1">
            <a:spLocks noGrp="1"/>
          </p:cNvSpPr>
          <p:nvPr>
            <p:ph type="dt" idx="10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9pPr>
          </a:lstStyle>
          <a:p/>
        </p:txBody>
      </p:sp>
      <p:sp>
        <p:nvSpPr>
          <p:cNvPr id="1048728" name="Google Shape;135;p32"/>
          <p:cNvSpPr txBox="1">
            <a:spLocks noGrp="1"/>
          </p:cNvSpPr>
          <p:nvPr>
            <p:ph type="ftr" idx="11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9pPr>
          </a:lstStyle>
          <a:p/>
        </p:txBody>
      </p:sp>
      <p:sp>
        <p:nvSpPr>
          <p:cNvPr id="1048729" name="Google Shape;136;p32"/>
          <p:cNvSpPr txBox="1">
            <a:spLocks noGrp="1"/>
          </p:cNvSpPr>
          <p:nvPr>
            <p:ph type="sldNum" idx="12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0" marR="0" lv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 panose="020B0604020202020204"/>
              <a:buNone/>
              <a:defRPr sz="2800" b="0" i="0" u="none" strike="noStrike" cap="none">
                <a:solidFill>
                  <a:schemeClr val="lt1"/>
                </a:solidFill>
                <a:latin typeface="Century Gothic" panose="020B0502020202020204"/>
                <a:ea typeface="Century Gothic" panose="020B0502020202020204"/>
                <a:cs typeface="Century Gothic" panose="020B0502020202020204"/>
                <a:sym typeface="Century Gothic" panose="020B0502020202020204"/>
              </a:defRPr>
            </a:lvl1pPr>
            <a:lvl2pPr marL="0" marR="0" lvl="1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 panose="020B0604020202020204"/>
              <a:buNone/>
              <a:defRPr sz="2800" b="0" i="0" u="none" strike="noStrike" cap="none">
                <a:solidFill>
                  <a:schemeClr val="lt1"/>
                </a:solidFill>
                <a:latin typeface="Century Gothic" panose="020B0502020202020204"/>
                <a:ea typeface="Century Gothic" panose="020B0502020202020204"/>
                <a:cs typeface="Century Gothic" panose="020B0502020202020204"/>
                <a:sym typeface="Century Gothic" panose="020B0502020202020204"/>
              </a:defRPr>
            </a:lvl2pPr>
            <a:lvl3pPr marL="0" marR="0" lvl="2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 panose="020B0604020202020204"/>
              <a:buNone/>
              <a:defRPr sz="2800" b="0" i="0" u="none" strike="noStrike" cap="none">
                <a:solidFill>
                  <a:schemeClr val="lt1"/>
                </a:solidFill>
                <a:latin typeface="Century Gothic" panose="020B0502020202020204"/>
                <a:ea typeface="Century Gothic" panose="020B0502020202020204"/>
                <a:cs typeface="Century Gothic" panose="020B0502020202020204"/>
                <a:sym typeface="Century Gothic" panose="020B0502020202020204"/>
              </a:defRPr>
            </a:lvl3pPr>
            <a:lvl4pPr marL="0" marR="0" lvl="3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 panose="020B0604020202020204"/>
              <a:buNone/>
              <a:defRPr sz="2800" b="0" i="0" u="none" strike="noStrike" cap="none">
                <a:solidFill>
                  <a:schemeClr val="lt1"/>
                </a:solidFill>
                <a:latin typeface="Century Gothic" panose="020B0502020202020204"/>
                <a:ea typeface="Century Gothic" panose="020B0502020202020204"/>
                <a:cs typeface="Century Gothic" panose="020B0502020202020204"/>
                <a:sym typeface="Century Gothic" panose="020B0502020202020204"/>
              </a:defRPr>
            </a:lvl4pPr>
            <a:lvl5pPr marL="0" marR="0" lvl="4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 panose="020B0604020202020204"/>
              <a:buNone/>
              <a:defRPr sz="2800" b="0" i="0" u="none" strike="noStrike" cap="none">
                <a:solidFill>
                  <a:schemeClr val="lt1"/>
                </a:solidFill>
                <a:latin typeface="Century Gothic" panose="020B0502020202020204"/>
                <a:ea typeface="Century Gothic" panose="020B0502020202020204"/>
                <a:cs typeface="Century Gothic" panose="020B0502020202020204"/>
                <a:sym typeface="Century Gothic" panose="020B0502020202020204"/>
              </a:defRPr>
            </a:lvl5pPr>
            <a:lvl6pPr marL="0" marR="0" lvl="5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 panose="020B0604020202020204"/>
              <a:buNone/>
              <a:defRPr sz="2800" b="0" i="0" u="none" strike="noStrike" cap="none">
                <a:solidFill>
                  <a:schemeClr val="lt1"/>
                </a:solidFill>
                <a:latin typeface="Century Gothic" panose="020B0502020202020204"/>
                <a:ea typeface="Century Gothic" panose="020B0502020202020204"/>
                <a:cs typeface="Century Gothic" panose="020B0502020202020204"/>
                <a:sym typeface="Century Gothic" panose="020B0502020202020204"/>
              </a:defRPr>
            </a:lvl6pPr>
            <a:lvl7pPr marL="0" marR="0" lvl="6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 panose="020B0604020202020204"/>
              <a:buNone/>
              <a:defRPr sz="2800" b="0" i="0" u="none" strike="noStrike" cap="none">
                <a:solidFill>
                  <a:schemeClr val="lt1"/>
                </a:solidFill>
                <a:latin typeface="Century Gothic" panose="020B0502020202020204"/>
                <a:ea typeface="Century Gothic" panose="020B0502020202020204"/>
                <a:cs typeface="Century Gothic" panose="020B0502020202020204"/>
                <a:sym typeface="Century Gothic" panose="020B0502020202020204"/>
              </a:defRPr>
            </a:lvl7pPr>
            <a:lvl8pPr marL="0" marR="0" lvl="7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 panose="020B0604020202020204"/>
              <a:buNone/>
              <a:defRPr sz="2800" b="0" i="0" u="none" strike="noStrike" cap="none">
                <a:solidFill>
                  <a:schemeClr val="lt1"/>
                </a:solidFill>
                <a:latin typeface="Century Gothic" panose="020B0502020202020204"/>
                <a:ea typeface="Century Gothic" panose="020B0502020202020204"/>
                <a:cs typeface="Century Gothic" panose="020B0502020202020204"/>
                <a:sym typeface="Century Gothic" panose="020B0502020202020204"/>
              </a:defRPr>
            </a:lvl8pPr>
            <a:lvl9pPr marL="0" marR="0" lvl="8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 panose="020B0604020202020204"/>
              <a:buNone/>
              <a:defRPr sz="2800" b="0" i="0" u="none" strike="noStrike" cap="none">
                <a:solidFill>
                  <a:schemeClr val="lt1"/>
                </a:solidFill>
                <a:latin typeface="Century Gothic" panose="020B0502020202020204"/>
                <a:ea typeface="Century Gothic" panose="020B0502020202020204"/>
                <a:cs typeface="Century Gothic" panose="020B0502020202020204"/>
                <a:sym typeface="Century Gothic" panose="020B0502020202020204"/>
              </a:defRPr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</a:fld>
            <a:endParaRPr 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matchingName="Vertical Title and Text">
  <p:cSld name="VERTICAL_TITLE_AND_VERTICAL_TEXT">
    <p:spTree>
      <p:nvGrpSpPr>
        <p:cNvPr id="70" name="Shape 1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84" name="Google Shape;138;p33"/>
          <p:cNvSpPr txBox="1">
            <a:spLocks noGrp="1"/>
          </p:cNvSpPr>
          <p:nvPr>
            <p:ph type="title"/>
          </p:nvPr>
        </p:nvSpPr>
        <p:spPr>
          <a:xfrm rot="5400000">
            <a:off x="6267450" y="2466975"/>
            <a:ext cx="5826125" cy="17526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800"/>
              <a:buNone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9pPr>
          </a:lstStyle>
          <a:p/>
        </p:txBody>
      </p:sp>
      <p:sp>
        <p:nvSpPr>
          <p:cNvPr id="1048685" name="Google Shape;139;p33"/>
          <p:cNvSpPr txBox="1">
            <a:spLocks noGrp="1"/>
          </p:cNvSpPr>
          <p:nvPr>
            <p:ph type="body" idx="1"/>
          </p:nvPr>
        </p:nvSpPr>
        <p:spPr>
          <a:xfrm rot="5400000">
            <a:off x="1679576" y="-139699"/>
            <a:ext cx="5368924" cy="742314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2004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440"/>
              <a:buChar char="►"/>
            </a:lvl1pPr>
            <a:lvl2pPr marL="914400" lvl="1" indent="-32004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440"/>
              <a:buChar char="►"/>
            </a:lvl2pPr>
            <a:lvl3pPr marL="1371600" lvl="2" indent="-32004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440"/>
              <a:buChar char="►"/>
            </a:lvl3pPr>
            <a:lvl4pPr marL="1828800" lvl="3" indent="-32004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440"/>
              <a:buChar char="►"/>
            </a:lvl4pPr>
            <a:lvl5pPr marL="2286000" lvl="4" indent="-32004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440"/>
              <a:buChar char="►"/>
            </a:lvl5pPr>
            <a:lvl6pPr marL="2743200" lvl="5" indent="-32004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440"/>
              <a:buChar char="►"/>
            </a:lvl6pPr>
            <a:lvl7pPr marL="3200400" lvl="6" indent="-32004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440"/>
              <a:buChar char="►"/>
            </a:lvl7pPr>
            <a:lvl8pPr marL="3657600" lvl="7" indent="-32004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440"/>
              <a:buChar char="►"/>
            </a:lvl8pPr>
            <a:lvl9pPr marL="4114800" lvl="8" indent="-32004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440"/>
              <a:buChar char="►"/>
            </a:lvl9pPr>
          </a:lstStyle>
          <a:p/>
        </p:txBody>
      </p:sp>
      <p:sp>
        <p:nvSpPr>
          <p:cNvPr id="1048686" name="Google Shape;140;p33"/>
          <p:cNvSpPr txBox="1">
            <a:spLocks noGrp="1"/>
          </p:cNvSpPr>
          <p:nvPr>
            <p:ph type="dt" idx="10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9pPr>
          </a:lstStyle>
          <a:p/>
        </p:txBody>
      </p:sp>
      <p:sp>
        <p:nvSpPr>
          <p:cNvPr id="1048687" name="Google Shape;141;p33"/>
          <p:cNvSpPr txBox="1">
            <a:spLocks noGrp="1"/>
          </p:cNvSpPr>
          <p:nvPr>
            <p:ph type="ftr" idx="11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lvl9pPr>
          </a:lstStyle>
          <a:p/>
        </p:txBody>
      </p:sp>
      <p:sp>
        <p:nvSpPr>
          <p:cNvPr id="1048688" name="Google Shape;142;p33"/>
          <p:cNvSpPr txBox="1">
            <a:spLocks noGrp="1"/>
          </p:cNvSpPr>
          <p:nvPr>
            <p:ph type="sldNum" idx="12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0" marR="0" lv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 panose="020B0604020202020204"/>
              <a:buNone/>
              <a:defRPr sz="2800" b="0" i="0" u="none" strike="noStrike" cap="none">
                <a:solidFill>
                  <a:schemeClr val="lt1"/>
                </a:solidFill>
                <a:latin typeface="Century Gothic" panose="020B0502020202020204"/>
                <a:ea typeface="Century Gothic" panose="020B0502020202020204"/>
                <a:cs typeface="Century Gothic" panose="020B0502020202020204"/>
                <a:sym typeface="Century Gothic" panose="020B0502020202020204"/>
              </a:defRPr>
            </a:lvl1pPr>
            <a:lvl2pPr marL="0" marR="0" lvl="1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 panose="020B0604020202020204"/>
              <a:buNone/>
              <a:defRPr sz="2800" b="0" i="0" u="none" strike="noStrike" cap="none">
                <a:solidFill>
                  <a:schemeClr val="lt1"/>
                </a:solidFill>
                <a:latin typeface="Century Gothic" panose="020B0502020202020204"/>
                <a:ea typeface="Century Gothic" panose="020B0502020202020204"/>
                <a:cs typeface="Century Gothic" panose="020B0502020202020204"/>
                <a:sym typeface="Century Gothic" panose="020B0502020202020204"/>
              </a:defRPr>
            </a:lvl2pPr>
            <a:lvl3pPr marL="0" marR="0" lvl="2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 panose="020B0604020202020204"/>
              <a:buNone/>
              <a:defRPr sz="2800" b="0" i="0" u="none" strike="noStrike" cap="none">
                <a:solidFill>
                  <a:schemeClr val="lt1"/>
                </a:solidFill>
                <a:latin typeface="Century Gothic" panose="020B0502020202020204"/>
                <a:ea typeface="Century Gothic" panose="020B0502020202020204"/>
                <a:cs typeface="Century Gothic" panose="020B0502020202020204"/>
                <a:sym typeface="Century Gothic" panose="020B0502020202020204"/>
              </a:defRPr>
            </a:lvl3pPr>
            <a:lvl4pPr marL="0" marR="0" lvl="3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 panose="020B0604020202020204"/>
              <a:buNone/>
              <a:defRPr sz="2800" b="0" i="0" u="none" strike="noStrike" cap="none">
                <a:solidFill>
                  <a:schemeClr val="lt1"/>
                </a:solidFill>
                <a:latin typeface="Century Gothic" panose="020B0502020202020204"/>
                <a:ea typeface="Century Gothic" panose="020B0502020202020204"/>
                <a:cs typeface="Century Gothic" panose="020B0502020202020204"/>
                <a:sym typeface="Century Gothic" panose="020B0502020202020204"/>
              </a:defRPr>
            </a:lvl4pPr>
            <a:lvl5pPr marL="0" marR="0" lvl="4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 panose="020B0604020202020204"/>
              <a:buNone/>
              <a:defRPr sz="2800" b="0" i="0" u="none" strike="noStrike" cap="none">
                <a:solidFill>
                  <a:schemeClr val="lt1"/>
                </a:solidFill>
                <a:latin typeface="Century Gothic" panose="020B0502020202020204"/>
                <a:ea typeface="Century Gothic" panose="020B0502020202020204"/>
                <a:cs typeface="Century Gothic" panose="020B0502020202020204"/>
                <a:sym typeface="Century Gothic" panose="020B0502020202020204"/>
              </a:defRPr>
            </a:lvl5pPr>
            <a:lvl6pPr marL="0" marR="0" lvl="5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 panose="020B0604020202020204"/>
              <a:buNone/>
              <a:defRPr sz="2800" b="0" i="0" u="none" strike="noStrike" cap="none">
                <a:solidFill>
                  <a:schemeClr val="lt1"/>
                </a:solidFill>
                <a:latin typeface="Century Gothic" panose="020B0502020202020204"/>
                <a:ea typeface="Century Gothic" panose="020B0502020202020204"/>
                <a:cs typeface="Century Gothic" panose="020B0502020202020204"/>
                <a:sym typeface="Century Gothic" panose="020B0502020202020204"/>
              </a:defRPr>
            </a:lvl6pPr>
            <a:lvl7pPr marL="0" marR="0" lvl="6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 panose="020B0604020202020204"/>
              <a:buNone/>
              <a:defRPr sz="2800" b="0" i="0" u="none" strike="noStrike" cap="none">
                <a:solidFill>
                  <a:schemeClr val="lt1"/>
                </a:solidFill>
                <a:latin typeface="Century Gothic" panose="020B0502020202020204"/>
                <a:ea typeface="Century Gothic" panose="020B0502020202020204"/>
                <a:cs typeface="Century Gothic" panose="020B0502020202020204"/>
                <a:sym typeface="Century Gothic" panose="020B0502020202020204"/>
              </a:defRPr>
            </a:lvl7pPr>
            <a:lvl8pPr marL="0" marR="0" lvl="7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 panose="020B0604020202020204"/>
              <a:buNone/>
              <a:defRPr sz="2800" b="0" i="0" u="none" strike="noStrike" cap="none">
                <a:solidFill>
                  <a:schemeClr val="lt1"/>
                </a:solidFill>
                <a:latin typeface="Century Gothic" panose="020B0502020202020204"/>
                <a:ea typeface="Century Gothic" panose="020B0502020202020204"/>
                <a:cs typeface="Century Gothic" panose="020B0502020202020204"/>
                <a:sym typeface="Century Gothic" panose="020B0502020202020204"/>
              </a:defRPr>
            </a:lvl8pPr>
            <a:lvl9pPr marL="0" marR="0" lvl="8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 panose="020B0604020202020204"/>
              <a:buNone/>
              <a:defRPr sz="2800" b="0" i="0" u="none" strike="noStrike" cap="none">
                <a:solidFill>
                  <a:schemeClr val="lt1"/>
                </a:solidFill>
                <a:latin typeface="Century Gothic" panose="020B0502020202020204"/>
                <a:ea typeface="Century Gothic" panose="020B0502020202020204"/>
                <a:cs typeface="Century Gothic" panose="020B0502020202020204"/>
                <a:sym typeface="Century Gothic" panose="020B0502020202020204"/>
              </a:defRPr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3" Type="http://schemas.openxmlformats.org/officeDocument/2006/relationships/theme" Target="../theme/theme1.xml"/><Relationship Id="rId22" Type="http://schemas.openxmlformats.org/officeDocument/2006/relationships/image" Target="../media/image5.png"/><Relationship Id="rId21" Type="http://schemas.openxmlformats.org/officeDocument/2006/relationships/image" Target="../media/image4.png"/><Relationship Id="rId20" Type="http://schemas.openxmlformats.org/officeDocument/2006/relationships/image" Target="../media/image3.png"/><Relationship Id="rId2" Type="http://schemas.openxmlformats.org/officeDocument/2006/relationships/slideLayout" Target="../slideLayouts/slideLayout2.xml"/><Relationship Id="rId19" Type="http://schemas.openxmlformats.org/officeDocument/2006/relationships/image" Target="../media/image2.png"/><Relationship Id="rId18" Type="http://schemas.openxmlformats.org/officeDocument/2006/relationships/image" Target="../media/image1.png"/><Relationship Id="rId17" Type="http://schemas.openxmlformats.org/officeDocument/2006/relationships/slideLayout" Target="../slideLayouts/slideLayout17.xml"/><Relationship Id="rId16" Type="http://schemas.openxmlformats.org/officeDocument/2006/relationships/slideLayout" Target="../slideLayouts/slideLayout16.xml"/><Relationship Id="rId15" Type="http://schemas.openxmlformats.org/officeDocument/2006/relationships/slideLayout" Target="../slideLayouts/slideLayout15.xml"/><Relationship Id="rId14" Type="http://schemas.openxmlformats.org/officeDocument/2006/relationships/slideLayout" Target="../slideLayouts/slideLayout14.xml"/><Relationship Id="rId13" Type="http://schemas.openxmlformats.org/officeDocument/2006/relationships/slideLayout" Target="../slideLayouts/slideLayout13.xml"/><Relationship Id="rId12" Type="http://schemas.openxmlformats.org/officeDocument/2006/relationships/slideLayout" Target="../slideLayouts/slideLayout12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8"/>
          <a:stretch>
            <a:fillRect/>
          </a:stretch>
        </a:blipFill>
        <a:effectLst/>
      </p:bgPr>
    </p:bg>
    <p:spTree>
      <p:nvGrpSpPr>
        <p:cNvPr id="12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97152" name="Google Shape;6;p16"/>
          <p:cNvPicPr preferRelativeResize="0"/>
          <p:nvPr/>
        </p:nvPicPr>
        <p:blipFill rotWithShape="1">
          <a:blip r:embed="rId19"/>
          <a:srcRect l="3613"/>
          <a:stretch>
            <a:fillRect/>
          </a:stretch>
        </p:blipFill>
        <p:spPr>
          <a:xfrm>
            <a:off x="0" y="2669685"/>
            <a:ext cx="4037012" cy="4188315"/>
          </a:xfrm>
          <a:prstGeom prst="rect">
            <a:avLst/>
          </a:prstGeom>
          <a:noFill/>
          <a:ln>
            <a:noFill/>
          </a:ln>
        </p:spPr>
      </p:pic>
      <p:pic>
        <p:nvPicPr>
          <p:cNvPr id="2097153" name="Google Shape;7;p16"/>
          <p:cNvPicPr preferRelativeResize="0"/>
          <p:nvPr/>
        </p:nvPicPr>
        <p:blipFill rotWithShape="1">
          <a:blip r:embed="rId20"/>
          <a:srcRect l="35640"/>
          <a:stretch>
            <a:fillRect/>
          </a:stretch>
        </p:blipFill>
        <p:spPr>
          <a:xfrm>
            <a:off x="0" y="2892347"/>
            <a:ext cx="1522412" cy="2365453"/>
          </a:xfrm>
          <a:prstGeom prst="rect">
            <a:avLst/>
          </a:prstGeom>
          <a:noFill/>
          <a:ln>
            <a:noFill/>
          </a:ln>
        </p:spPr>
      </p:pic>
      <p:sp>
        <p:nvSpPr>
          <p:cNvPr id="1048576" name="Google Shape;8;p16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>
            <a:gsLst>
              <a:gs pos="0">
                <a:srgbClr val="4CB9C3">
                  <a:alpha val="6274"/>
                </a:srgbClr>
              </a:gs>
              <a:gs pos="36000">
                <a:srgbClr val="4CB9C3">
                  <a:alpha val="5490"/>
                </a:srgbClr>
              </a:gs>
              <a:gs pos="69000">
                <a:srgbClr val="4CB9C3">
                  <a:alpha val="0"/>
                </a:srgbClr>
              </a:gs>
              <a:gs pos="100000">
                <a:srgbClr val="4CB9C3">
                  <a:alpha val="0"/>
                </a:srgb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None/>
            </a:pPr>
            <a:endParaRPr sz="1400" b="0" i="0" u="none" strike="noStrike" cap="none">
              <a:solidFill>
                <a:srgbClr val="000000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  <p:pic>
        <p:nvPicPr>
          <p:cNvPr id="2097154" name="Google Shape;9;p16"/>
          <p:cNvPicPr preferRelativeResize="0"/>
          <p:nvPr/>
        </p:nvPicPr>
        <p:blipFill rotWithShape="1">
          <a:blip r:embed="rId21"/>
          <a:srcRect t="28812"/>
          <a:stretch>
            <a:fillRect/>
          </a:stretch>
        </p:blipFill>
        <p:spPr>
          <a:xfrm>
            <a:off x="7999412" y="0"/>
            <a:ext cx="1603387" cy="1141407"/>
          </a:xfrm>
          <a:prstGeom prst="rect">
            <a:avLst/>
          </a:prstGeom>
          <a:noFill/>
          <a:ln>
            <a:noFill/>
          </a:ln>
        </p:spPr>
      </p:pic>
      <p:pic>
        <p:nvPicPr>
          <p:cNvPr id="2097155" name="Google Shape;10;p16"/>
          <p:cNvPicPr preferRelativeResize="0"/>
          <p:nvPr/>
        </p:nvPicPr>
        <p:blipFill rotWithShape="1">
          <a:blip r:embed="rId22"/>
          <a:srcRect b="23320"/>
          <a:stretch>
            <a:fillRect/>
          </a:stretch>
        </p:blipFill>
        <p:spPr>
          <a:xfrm>
            <a:off x="8605878" y="6096000"/>
            <a:ext cx="993734" cy="762000"/>
          </a:xfrm>
          <a:prstGeom prst="rect">
            <a:avLst/>
          </a:prstGeom>
          <a:noFill/>
          <a:ln>
            <a:noFill/>
          </a:ln>
        </p:spPr>
      </p:pic>
      <p:sp>
        <p:nvSpPr>
          <p:cNvPr id="1048577" name="Google Shape;11;p1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38100" dist="25400" dir="5400000" rotWithShape="0">
              <a:srgbClr val="000000">
                <a:alpha val="44313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None/>
            </a:pPr>
            <a:endParaRPr sz="1400" b="0" i="0" u="none" strike="noStrike" cap="none">
              <a:solidFill>
                <a:srgbClr val="000000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  <p:sp>
        <p:nvSpPr>
          <p:cNvPr id="1048578" name="Google Shape;12;p16"/>
          <p:cNvSpPr txBox="1"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200"/>
              <a:buFont typeface="Century Gothic" panose="020B0502020202020204"/>
              <a:buNone/>
              <a:defRPr sz="4200" b="0" i="0" u="none" strike="noStrike" cap="none">
                <a:solidFill>
                  <a:schemeClr val="lt2"/>
                </a:solidFill>
                <a:latin typeface="Century Gothic" panose="020B0502020202020204"/>
                <a:ea typeface="Century Gothic" panose="020B0502020202020204"/>
                <a:cs typeface="Century Gothic" panose="020B0502020202020204"/>
                <a:sym typeface="Century Gothic" panose="020B0502020202020204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None/>
              <a:defRPr sz="1800" b="0" i="0" u="none" strike="noStrike" cap="none">
                <a:solidFill>
                  <a:schemeClr val="lt2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None/>
              <a:defRPr sz="1800" b="0" i="0" u="none" strike="noStrike" cap="none">
                <a:solidFill>
                  <a:schemeClr val="lt2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None/>
              <a:defRPr sz="1800" b="0" i="0" u="none" strike="noStrike" cap="none">
                <a:solidFill>
                  <a:schemeClr val="lt2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None/>
              <a:defRPr sz="1800" b="0" i="0" u="none" strike="noStrike" cap="none">
                <a:solidFill>
                  <a:schemeClr val="lt2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None/>
              <a:defRPr sz="1800" b="0" i="0" u="none" strike="noStrike" cap="none">
                <a:solidFill>
                  <a:schemeClr val="lt2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None/>
              <a:defRPr sz="1800" b="0" i="0" u="none" strike="noStrike" cap="none">
                <a:solidFill>
                  <a:schemeClr val="lt2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None/>
              <a:defRPr sz="1800" b="0" i="0" u="none" strike="noStrike" cap="none">
                <a:solidFill>
                  <a:schemeClr val="lt2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None/>
              <a:defRPr sz="1800" b="0" i="0" u="none" strike="noStrike" cap="none">
                <a:solidFill>
                  <a:schemeClr val="lt2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defRPr>
            </a:lvl9pPr>
          </a:lstStyle>
          <a:p/>
        </p:txBody>
      </p:sp>
      <p:sp>
        <p:nvSpPr>
          <p:cNvPr id="1048579" name="Google Shape;13;p16"/>
          <p:cNvSpPr txBox="1"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marR="0" lvl="0" indent="-330200" algn="l" rtl="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86D1D8"/>
              </a:buClr>
              <a:buSzPts val="1600"/>
              <a:buFont typeface="Noto Sans Symbols"/>
              <a:buChar char="►"/>
              <a:defRPr sz="2000" b="0" i="0" u="none" strike="noStrike" cap="none">
                <a:solidFill>
                  <a:schemeClr val="lt1"/>
                </a:solidFill>
                <a:latin typeface="Century Gothic" panose="020B0502020202020204"/>
                <a:ea typeface="Century Gothic" panose="020B0502020202020204"/>
                <a:cs typeface="Century Gothic" panose="020B0502020202020204"/>
                <a:sym typeface="Century Gothic" panose="020B0502020202020204"/>
              </a:defRPr>
            </a:lvl1pPr>
            <a:lvl2pPr marL="914400" marR="0" lvl="1" indent="-320040" algn="l" rtl="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86D1D8"/>
              </a:buClr>
              <a:buSzPts val="1440"/>
              <a:buFont typeface="Noto Sans Symbols"/>
              <a:buChar char="►"/>
              <a:defRPr sz="1800" b="0" i="0" u="none" strike="noStrike" cap="none">
                <a:solidFill>
                  <a:schemeClr val="lt1"/>
                </a:solidFill>
                <a:latin typeface="Century Gothic" panose="020B0502020202020204"/>
                <a:ea typeface="Century Gothic" panose="020B0502020202020204"/>
                <a:cs typeface="Century Gothic" panose="020B0502020202020204"/>
                <a:sym typeface="Century Gothic" panose="020B0502020202020204"/>
              </a:defRPr>
            </a:lvl2pPr>
            <a:lvl3pPr marL="1371600" marR="0" lvl="2" indent="-309880" algn="l" rtl="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86D1D8"/>
              </a:buClr>
              <a:buSzPts val="1280"/>
              <a:buFont typeface="Noto Sans Symbols"/>
              <a:buChar char="►"/>
              <a:defRPr sz="1600" b="0" i="0" u="none" strike="noStrike" cap="none">
                <a:solidFill>
                  <a:schemeClr val="lt1"/>
                </a:solidFill>
                <a:latin typeface="Century Gothic" panose="020B0502020202020204"/>
                <a:ea typeface="Century Gothic" panose="020B0502020202020204"/>
                <a:cs typeface="Century Gothic" panose="020B0502020202020204"/>
                <a:sym typeface="Century Gothic" panose="020B0502020202020204"/>
              </a:defRPr>
            </a:lvl3pPr>
            <a:lvl4pPr marL="1828800" marR="0" lvl="3" indent="-299720" algn="l" rtl="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86D1D8"/>
              </a:buClr>
              <a:buSzPts val="1120"/>
              <a:buFont typeface="Noto Sans Symbols"/>
              <a:buChar char="►"/>
              <a:defRPr sz="1400" b="0" i="0" u="none" strike="noStrike" cap="none">
                <a:solidFill>
                  <a:schemeClr val="lt1"/>
                </a:solidFill>
                <a:latin typeface="Century Gothic" panose="020B0502020202020204"/>
                <a:ea typeface="Century Gothic" panose="020B0502020202020204"/>
                <a:cs typeface="Century Gothic" panose="020B0502020202020204"/>
                <a:sym typeface="Century Gothic" panose="020B0502020202020204"/>
              </a:defRPr>
            </a:lvl4pPr>
            <a:lvl5pPr marL="2286000" marR="0" lvl="4" indent="-299720" algn="l" rtl="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86D1D8"/>
              </a:buClr>
              <a:buSzPts val="1120"/>
              <a:buFont typeface="Noto Sans Symbols"/>
              <a:buChar char="►"/>
              <a:defRPr sz="1400" b="0" i="0" u="none" strike="noStrike" cap="none">
                <a:solidFill>
                  <a:schemeClr val="lt1"/>
                </a:solidFill>
                <a:latin typeface="Century Gothic" panose="020B0502020202020204"/>
                <a:ea typeface="Century Gothic" panose="020B0502020202020204"/>
                <a:cs typeface="Century Gothic" panose="020B0502020202020204"/>
                <a:sym typeface="Century Gothic" panose="020B0502020202020204"/>
              </a:defRPr>
            </a:lvl5pPr>
            <a:lvl6pPr marL="2743200" marR="0" lvl="5" indent="-299720" algn="l" rtl="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86D1D8"/>
              </a:buClr>
              <a:buSzPts val="1120"/>
              <a:buFont typeface="Noto Sans Symbols"/>
              <a:buChar char="►"/>
              <a:defRPr sz="1400" b="0" i="0" u="none" strike="noStrike" cap="none">
                <a:solidFill>
                  <a:schemeClr val="lt1"/>
                </a:solidFill>
                <a:latin typeface="Century Gothic" panose="020B0502020202020204"/>
                <a:ea typeface="Century Gothic" panose="020B0502020202020204"/>
                <a:cs typeface="Century Gothic" panose="020B0502020202020204"/>
                <a:sym typeface="Century Gothic" panose="020B0502020202020204"/>
              </a:defRPr>
            </a:lvl6pPr>
            <a:lvl7pPr marL="3200400" marR="0" lvl="6" indent="-299720" algn="l" rtl="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86D1D8"/>
              </a:buClr>
              <a:buSzPts val="1120"/>
              <a:buFont typeface="Noto Sans Symbols"/>
              <a:buChar char="►"/>
              <a:defRPr sz="1400" b="0" i="0" u="none" strike="noStrike" cap="none">
                <a:solidFill>
                  <a:schemeClr val="lt1"/>
                </a:solidFill>
                <a:latin typeface="Century Gothic" panose="020B0502020202020204"/>
                <a:ea typeface="Century Gothic" panose="020B0502020202020204"/>
                <a:cs typeface="Century Gothic" panose="020B0502020202020204"/>
                <a:sym typeface="Century Gothic" panose="020B0502020202020204"/>
              </a:defRPr>
            </a:lvl7pPr>
            <a:lvl8pPr marL="3657600" marR="0" lvl="7" indent="-299720" algn="l" rtl="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86D1D8"/>
              </a:buClr>
              <a:buSzPts val="1120"/>
              <a:buFont typeface="Noto Sans Symbols"/>
              <a:buChar char="►"/>
              <a:defRPr sz="1400" b="0" i="0" u="none" strike="noStrike" cap="none">
                <a:solidFill>
                  <a:schemeClr val="lt1"/>
                </a:solidFill>
                <a:latin typeface="Century Gothic" panose="020B0502020202020204"/>
                <a:ea typeface="Century Gothic" panose="020B0502020202020204"/>
                <a:cs typeface="Century Gothic" panose="020B0502020202020204"/>
                <a:sym typeface="Century Gothic" panose="020B0502020202020204"/>
              </a:defRPr>
            </a:lvl8pPr>
            <a:lvl9pPr marL="4114800" marR="0" lvl="8" indent="-299720" algn="l" rtl="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86D1D8"/>
              </a:buClr>
              <a:buSzPts val="1120"/>
              <a:buFont typeface="Noto Sans Symbols"/>
              <a:buChar char="►"/>
              <a:defRPr sz="1400" b="0" i="0" u="none" strike="noStrike" cap="none">
                <a:solidFill>
                  <a:schemeClr val="lt1"/>
                </a:solidFill>
                <a:latin typeface="Century Gothic" panose="020B0502020202020204"/>
                <a:ea typeface="Century Gothic" panose="020B0502020202020204"/>
                <a:cs typeface="Century Gothic" panose="020B0502020202020204"/>
                <a:sym typeface="Century Gothic" panose="020B0502020202020204"/>
              </a:defRPr>
            </a:lvl9pPr>
          </a:lstStyle>
          <a:p/>
        </p:txBody>
      </p:sp>
      <p:sp>
        <p:nvSpPr>
          <p:cNvPr id="1048580" name="Google Shape;14;p16"/>
          <p:cNvSpPr txBox="1">
            <a:spLocks noGrp="1"/>
          </p:cNvSpPr>
          <p:nvPr>
            <p:ph type="dt" idx="10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None/>
              <a:defRPr sz="1100" b="0" i="0" u="none" strike="noStrike" cap="none">
                <a:solidFill>
                  <a:schemeClr val="lt1"/>
                </a:solidFill>
                <a:latin typeface="Century Gothic" panose="020B0502020202020204"/>
                <a:ea typeface="Century Gothic" panose="020B0502020202020204"/>
                <a:cs typeface="Century Gothic" panose="020B0502020202020204"/>
                <a:sym typeface="Century Gothic" panose="020B0502020202020204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None/>
              <a:defRPr sz="1800" b="0" i="0" u="none" strike="noStrike" cap="none">
                <a:solidFill>
                  <a:schemeClr val="lt1"/>
                </a:solidFill>
                <a:latin typeface="Century Gothic" panose="020B0502020202020204"/>
                <a:ea typeface="Century Gothic" panose="020B0502020202020204"/>
                <a:cs typeface="Century Gothic" panose="020B0502020202020204"/>
                <a:sym typeface="Century Gothic" panose="020B0502020202020204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None/>
              <a:defRPr sz="1800" b="0" i="0" u="none" strike="noStrike" cap="none">
                <a:solidFill>
                  <a:schemeClr val="lt1"/>
                </a:solidFill>
                <a:latin typeface="Century Gothic" panose="020B0502020202020204"/>
                <a:ea typeface="Century Gothic" panose="020B0502020202020204"/>
                <a:cs typeface="Century Gothic" panose="020B0502020202020204"/>
                <a:sym typeface="Century Gothic" panose="020B0502020202020204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None/>
              <a:defRPr sz="1800" b="0" i="0" u="none" strike="noStrike" cap="none">
                <a:solidFill>
                  <a:schemeClr val="lt1"/>
                </a:solidFill>
                <a:latin typeface="Century Gothic" panose="020B0502020202020204"/>
                <a:ea typeface="Century Gothic" panose="020B0502020202020204"/>
                <a:cs typeface="Century Gothic" panose="020B0502020202020204"/>
                <a:sym typeface="Century Gothic" panose="020B0502020202020204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None/>
              <a:defRPr sz="1800" b="0" i="0" u="none" strike="noStrike" cap="none">
                <a:solidFill>
                  <a:schemeClr val="lt1"/>
                </a:solidFill>
                <a:latin typeface="Century Gothic" panose="020B0502020202020204"/>
                <a:ea typeface="Century Gothic" panose="020B0502020202020204"/>
                <a:cs typeface="Century Gothic" panose="020B0502020202020204"/>
                <a:sym typeface="Century Gothic" panose="020B0502020202020204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None/>
              <a:defRPr sz="1800" b="0" i="0" u="none" strike="noStrike" cap="none">
                <a:solidFill>
                  <a:schemeClr val="lt1"/>
                </a:solidFill>
                <a:latin typeface="Century Gothic" panose="020B0502020202020204"/>
                <a:ea typeface="Century Gothic" panose="020B0502020202020204"/>
                <a:cs typeface="Century Gothic" panose="020B0502020202020204"/>
                <a:sym typeface="Century Gothic" panose="020B0502020202020204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None/>
              <a:defRPr sz="1800" b="0" i="0" u="none" strike="noStrike" cap="none">
                <a:solidFill>
                  <a:schemeClr val="lt1"/>
                </a:solidFill>
                <a:latin typeface="Century Gothic" panose="020B0502020202020204"/>
                <a:ea typeface="Century Gothic" panose="020B0502020202020204"/>
                <a:cs typeface="Century Gothic" panose="020B0502020202020204"/>
                <a:sym typeface="Century Gothic" panose="020B0502020202020204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None/>
              <a:defRPr sz="1800" b="0" i="0" u="none" strike="noStrike" cap="none">
                <a:solidFill>
                  <a:schemeClr val="lt1"/>
                </a:solidFill>
                <a:latin typeface="Century Gothic" panose="020B0502020202020204"/>
                <a:ea typeface="Century Gothic" panose="020B0502020202020204"/>
                <a:cs typeface="Century Gothic" panose="020B0502020202020204"/>
                <a:sym typeface="Century Gothic" panose="020B0502020202020204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None/>
              <a:defRPr sz="1800" b="0" i="0" u="none" strike="noStrike" cap="none">
                <a:solidFill>
                  <a:schemeClr val="lt1"/>
                </a:solidFill>
                <a:latin typeface="Century Gothic" panose="020B0502020202020204"/>
                <a:ea typeface="Century Gothic" panose="020B0502020202020204"/>
                <a:cs typeface="Century Gothic" panose="020B0502020202020204"/>
                <a:sym typeface="Century Gothic" panose="020B0502020202020204"/>
              </a:defRPr>
            </a:lvl9pPr>
          </a:lstStyle>
          <a:p/>
        </p:txBody>
      </p:sp>
      <p:sp>
        <p:nvSpPr>
          <p:cNvPr id="1048581" name="Google Shape;15;p16"/>
          <p:cNvSpPr txBox="1">
            <a:spLocks noGrp="1"/>
          </p:cNvSpPr>
          <p:nvPr>
            <p:ph type="ftr" idx="11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None/>
              <a:defRPr sz="1100" b="0" i="0" u="none" strike="noStrike" cap="none">
                <a:solidFill>
                  <a:schemeClr val="lt1"/>
                </a:solidFill>
                <a:latin typeface="Century Gothic" panose="020B0502020202020204"/>
                <a:ea typeface="Century Gothic" panose="020B0502020202020204"/>
                <a:cs typeface="Century Gothic" panose="020B0502020202020204"/>
                <a:sym typeface="Century Gothic" panose="020B0502020202020204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None/>
              <a:defRPr sz="1800" b="0" i="0" u="none" strike="noStrike" cap="none">
                <a:solidFill>
                  <a:schemeClr val="lt1"/>
                </a:solidFill>
                <a:latin typeface="Century Gothic" panose="020B0502020202020204"/>
                <a:ea typeface="Century Gothic" panose="020B0502020202020204"/>
                <a:cs typeface="Century Gothic" panose="020B0502020202020204"/>
                <a:sym typeface="Century Gothic" panose="020B0502020202020204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None/>
              <a:defRPr sz="1800" b="0" i="0" u="none" strike="noStrike" cap="none">
                <a:solidFill>
                  <a:schemeClr val="lt1"/>
                </a:solidFill>
                <a:latin typeface="Century Gothic" panose="020B0502020202020204"/>
                <a:ea typeface="Century Gothic" panose="020B0502020202020204"/>
                <a:cs typeface="Century Gothic" panose="020B0502020202020204"/>
                <a:sym typeface="Century Gothic" panose="020B0502020202020204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None/>
              <a:defRPr sz="1800" b="0" i="0" u="none" strike="noStrike" cap="none">
                <a:solidFill>
                  <a:schemeClr val="lt1"/>
                </a:solidFill>
                <a:latin typeface="Century Gothic" panose="020B0502020202020204"/>
                <a:ea typeface="Century Gothic" panose="020B0502020202020204"/>
                <a:cs typeface="Century Gothic" panose="020B0502020202020204"/>
                <a:sym typeface="Century Gothic" panose="020B0502020202020204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None/>
              <a:defRPr sz="1800" b="0" i="0" u="none" strike="noStrike" cap="none">
                <a:solidFill>
                  <a:schemeClr val="lt1"/>
                </a:solidFill>
                <a:latin typeface="Century Gothic" panose="020B0502020202020204"/>
                <a:ea typeface="Century Gothic" panose="020B0502020202020204"/>
                <a:cs typeface="Century Gothic" panose="020B0502020202020204"/>
                <a:sym typeface="Century Gothic" panose="020B0502020202020204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None/>
              <a:defRPr sz="1800" b="0" i="0" u="none" strike="noStrike" cap="none">
                <a:solidFill>
                  <a:schemeClr val="lt1"/>
                </a:solidFill>
                <a:latin typeface="Century Gothic" panose="020B0502020202020204"/>
                <a:ea typeface="Century Gothic" panose="020B0502020202020204"/>
                <a:cs typeface="Century Gothic" panose="020B0502020202020204"/>
                <a:sym typeface="Century Gothic" panose="020B0502020202020204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None/>
              <a:defRPr sz="1800" b="0" i="0" u="none" strike="noStrike" cap="none">
                <a:solidFill>
                  <a:schemeClr val="lt1"/>
                </a:solidFill>
                <a:latin typeface="Century Gothic" panose="020B0502020202020204"/>
                <a:ea typeface="Century Gothic" panose="020B0502020202020204"/>
                <a:cs typeface="Century Gothic" panose="020B0502020202020204"/>
                <a:sym typeface="Century Gothic" panose="020B0502020202020204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None/>
              <a:defRPr sz="1800" b="0" i="0" u="none" strike="noStrike" cap="none">
                <a:solidFill>
                  <a:schemeClr val="lt1"/>
                </a:solidFill>
                <a:latin typeface="Century Gothic" panose="020B0502020202020204"/>
                <a:ea typeface="Century Gothic" panose="020B0502020202020204"/>
                <a:cs typeface="Century Gothic" panose="020B0502020202020204"/>
                <a:sym typeface="Century Gothic" panose="020B0502020202020204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None/>
              <a:defRPr sz="1800" b="0" i="0" u="none" strike="noStrike" cap="none">
                <a:solidFill>
                  <a:schemeClr val="lt1"/>
                </a:solidFill>
                <a:latin typeface="Century Gothic" panose="020B0502020202020204"/>
                <a:ea typeface="Century Gothic" panose="020B0502020202020204"/>
                <a:cs typeface="Century Gothic" panose="020B0502020202020204"/>
                <a:sym typeface="Century Gothic" panose="020B0502020202020204"/>
              </a:defRPr>
            </a:lvl9pPr>
          </a:lstStyle>
          <a:p/>
        </p:txBody>
      </p:sp>
      <p:sp>
        <p:nvSpPr>
          <p:cNvPr id="1048582" name="Google Shape;16;p16"/>
          <p:cNvSpPr txBox="1">
            <a:spLocks noGrp="1"/>
          </p:cNvSpPr>
          <p:nvPr>
            <p:ph type="sldNum" idx="12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 panose="020B0604020202020204"/>
              <a:buNone/>
              <a:defRPr sz="2800" b="0" i="0" u="none" strike="noStrike" cap="none">
                <a:solidFill>
                  <a:schemeClr val="lt1"/>
                </a:solidFill>
                <a:latin typeface="Century Gothic" panose="020B0502020202020204"/>
                <a:ea typeface="Century Gothic" panose="020B0502020202020204"/>
                <a:cs typeface="Century Gothic" panose="020B0502020202020204"/>
                <a:sym typeface="Century Gothic" panose="020B0502020202020204"/>
              </a:defRPr>
            </a:lvl1pPr>
            <a:lvl2pPr marL="0" marR="0" lvl="1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 panose="020B0604020202020204"/>
              <a:buNone/>
              <a:defRPr sz="2800" b="0" i="0" u="none" strike="noStrike" cap="none">
                <a:solidFill>
                  <a:schemeClr val="lt1"/>
                </a:solidFill>
                <a:latin typeface="Century Gothic" panose="020B0502020202020204"/>
                <a:ea typeface="Century Gothic" panose="020B0502020202020204"/>
                <a:cs typeface="Century Gothic" panose="020B0502020202020204"/>
                <a:sym typeface="Century Gothic" panose="020B0502020202020204"/>
              </a:defRPr>
            </a:lvl2pPr>
            <a:lvl3pPr marL="0" marR="0" lvl="2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 panose="020B0604020202020204"/>
              <a:buNone/>
              <a:defRPr sz="2800" b="0" i="0" u="none" strike="noStrike" cap="none">
                <a:solidFill>
                  <a:schemeClr val="lt1"/>
                </a:solidFill>
                <a:latin typeface="Century Gothic" panose="020B0502020202020204"/>
                <a:ea typeface="Century Gothic" panose="020B0502020202020204"/>
                <a:cs typeface="Century Gothic" panose="020B0502020202020204"/>
                <a:sym typeface="Century Gothic" panose="020B0502020202020204"/>
              </a:defRPr>
            </a:lvl3pPr>
            <a:lvl4pPr marL="0" marR="0" lvl="3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 panose="020B0604020202020204"/>
              <a:buNone/>
              <a:defRPr sz="2800" b="0" i="0" u="none" strike="noStrike" cap="none">
                <a:solidFill>
                  <a:schemeClr val="lt1"/>
                </a:solidFill>
                <a:latin typeface="Century Gothic" panose="020B0502020202020204"/>
                <a:ea typeface="Century Gothic" panose="020B0502020202020204"/>
                <a:cs typeface="Century Gothic" panose="020B0502020202020204"/>
                <a:sym typeface="Century Gothic" panose="020B0502020202020204"/>
              </a:defRPr>
            </a:lvl4pPr>
            <a:lvl5pPr marL="0" marR="0" lvl="4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 panose="020B0604020202020204"/>
              <a:buNone/>
              <a:defRPr sz="2800" b="0" i="0" u="none" strike="noStrike" cap="none">
                <a:solidFill>
                  <a:schemeClr val="lt1"/>
                </a:solidFill>
                <a:latin typeface="Century Gothic" panose="020B0502020202020204"/>
                <a:ea typeface="Century Gothic" panose="020B0502020202020204"/>
                <a:cs typeface="Century Gothic" panose="020B0502020202020204"/>
                <a:sym typeface="Century Gothic" panose="020B0502020202020204"/>
              </a:defRPr>
            </a:lvl5pPr>
            <a:lvl6pPr marL="0" marR="0" lvl="5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 panose="020B0604020202020204"/>
              <a:buNone/>
              <a:defRPr sz="2800" b="0" i="0" u="none" strike="noStrike" cap="none">
                <a:solidFill>
                  <a:schemeClr val="lt1"/>
                </a:solidFill>
                <a:latin typeface="Century Gothic" panose="020B0502020202020204"/>
                <a:ea typeface="Century Gothic" panose="020B0502020202020204"/>
                <a:cs typeface="Century Gothic" panose="020B0502020202020204"/>
                <a:sym typeface="Century Gothic" panose="020B0502020202020204"/>
              </a:defRPr>
            </a:lvl6pPr>
            <a:lvl7pPr marL="0" marR="0" lvl="6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 panose="020B0604020202020204"/>
              <a:buNone/>
              <a:defRPr sz="2800" b="0" i="0" u="none" strike="noStrike" cap="none">
                <a:solidFill>
                  <a:schemeClr val="lt1"/>
                </a:solidFill>
                <a:latin typeface="Century Gothic" panose="020B0502020202020204"/>
                <a:ea typeface="Century Gothic" panose="020B0502020202020204"/>
                <a:cs typeface="Century Gothic" panose="020B0502020202020204"/>
                <a:sym typeface="Century Gothic" panose="020B0502020202020204"/>
              </a:defRPr>
            </a:lvl7pPr>
            <a:lvl8pPr marL="0" marR="0" lvl="7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 panose="020B0604020202020204"/>
              <a:buNone/>
              <a:defRPr sz="2800" b="0" i="0" u="none" strike="noStrike" cap="none">
                <a:solidFill>
                  <a:schemeClr val="lt1"/>
                </a:solidFill>
                <a:latin typeface="Century Gothic" panose="020B0502020202020204"/>
                <a:ea typeface="Century Gothic" panose="020B0502020202020204"/>
                <a:cs typeface="Century Gothic" panose="020B0502020202020204"/>
                <a:sym typeface="Century Gothic" panose="020B0502020202020204"/>
              </a:defRPr>
            </a:lvl8pPr>
            <a:lvl9pPr marL="0" marR="0" lvl="8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 panose="020B0604020202020204"/>
              <a:buNone/>
              <a:defRPr sz="2800" b="0" i="0" u="none" strike="noStrike" cap="none">
                <a:solidFill>
                  <a:schemeClr val="lt1"/>
                </a:solidFill>
                <a:latin typeface="Century Gothic" panose="020B0502020202020204"/>
                <a:ea typeface="Century Gothic" panose="020B0502020202020204"/>
                <a:cs typeface="Century Gothic" panose="020B0502020202020204"/>
                <a:sym typeface="Century Gothic" panose="020B0502020202020204"/>
              </a:defRPr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</a:fld>
            <a:endParaRPr lang="en-US"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  <p:sldLayoutId id="2147483665" r:id="rId17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4" Type="http://schemas.openxmlformats.org/officeDocument/2006/relationships/notesSlide" Target="../notesSlides/notesSlide9.xml"/><Relationship Id="rId3" Type="http://schemas.openxmlformats.org/officeDocument/2006/relationships/slideLayout" Target="../slideLayouts/slideLayout2.xml"/><Relationship Id="rId2" Type="http://schemas.openxmlformats.org/officeDocument/2006/relationships/image" Target="../media/image9.png"/><Relationship Id="rId1" Type="http://schemas.openxmlformats.org/officeDocument/2006/relationships/image" Target="../media/image8.png"/></Relationships>
</file>

<file path=ppt/slides/_rels/slide10.xml.rels><?xml version="1.0" encoding="UTF-8" standalone="yes"?>
<Relationships xmlns="http://schemas.openxmlformats.org/package/2006/relationships"><Relationship Id="rId9" Type="http://schemas.openxmlformats.org/officeDocument/2006/relationships/notesSlide" Target="../notesSlides/notesSlide10.xml"/><Relationship Id="rId8" Type="http://schemas.openxmlformats.org/officeDocument/2006/relationships/slideLayout" Target="../slideLayouts/slideLayout2.xml"/><Relationship Id="rId7" Type="http://schemas.openxmlformats.org/officeDocument/2006/relationships/hyperlink" Target="https://thebusinessanalystjobdescription.com/root-cause-analysis-steps-techniques-and-best-practices/" TargetMode="External"/><Relationship Id="rId6" Type="http://schemas.openxmlformats.org/officeDocument/2006/relationships/hyperlink" Target="https://www.gov.uk/government/publications/final-report-of-the-ockenden-review/ockenden-review-summary-of-findings-conclusions-and-essential-actions" TargetMode="External"/><Relationship Id="rId5" Type="http://schemas.openxmlformats.org/officeDocument/2006/relationships/hyperlink" Target="https://doi.org/10.1159/000508677" TargetMode="External"/><Relationship Id="rId4" Type="http://schemas.openxmlformats.org/officeDocument/2006/relationships/hyperlink" Target="https://doi.org/10.7861/futurehosp.5-3-151" TargetMode="External"/><Relationship Id="rId3" Type="http://schemas.openxmlformats.org/officeDocument/2006/relationships/hyperlink" Target="https://www.bbc.com/news/uk-england-shropshire-60925959" TargetMode="External"/><Relationship Id="rId2" Type="http://schemas.openxmlformats.org/officeDocument/2006/relationships/hyperlink" Target="https://doi.org/10.1891/1061-3749.27.1.e34" TargetMode="External"/><Relationship Id="rId1" Type="http://schemas.openxmlformats.org/officeDocument/2006/relationships/hyperlink" Target="https://doi.org/10.1016/j.jobcr.2018.06.006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38" name="Shape 1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01" name="Google Shape;147;p1"/>
          <p:cNvSpPr txBox="1">
            <a:spLocks noGrp="1"/>
          </p:cNvSpPr>
          <p:nvPr>
            <p:ph type="ctrTitle"/>
          </p:nvPr>
        </p:nvSpPr>
        <p:spPr>
          <a:xfrm>
            <a:off x="1447375" y="968851"/>
            <a:ext cx="8825700" cy="3635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800"/>
              <a:buFont typeface="Arial" panose="020B0604020202020204"/>
              <a:buNone/>
            </a:pPr>
            <a:r>
              <a:rPr lang="en-US" sz="2800" b="1"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LCHS7006: QUALITY ASSURANCE AND SERVICE IMPROVEMENTS</a:t>
            </a:r>
            <a:br>
              <a:rPr lang="en-US" sz="2800"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</a:br>
            <a:r>
              <a:rPr lang="en-US" sz="2800" b="1"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COMPONENT 1: INDIVIDUAL PRESENTATION</a:t>
            </a:r>
            <a:br>
              <a:rPr lang="en-US" sz="2800"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</a:br>
            <a:br>
              <a:rPr lang="en-US" sz="2800"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</a:br>
            <a:br>
              <a:rPr lang="en-US" sz="2800"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</a:br>
            <a:r>
              <a:rPr lang="en-US" sz="2800" b="1"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QUALITY MANAGEMENT IN HEALTHCARE: LESSONS FROM THE SHREWSBURY AND TELFORD MATERNITY SCANDAL</a:t>
            </a:r>
            <a:endParaRPr sz="2800"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  <p:sp>
        <p:nvSpPr>
          <p:cNvPr id="1048602" name="Google Shape;148;p1"/>
          <p:cNvSpPr txBox="1">
            <a:spLocks noGrp="1"/>
          </p:cNvSpPr>
          <p:nvPr>
            <p:ph type="subTitle" idx="1"/>
          </p:nvPr>
        </p:nvSpPr>
        <p:spPr>
          <a:xfrm>
            <a:off x="687749" y="4845037"/>
            <a:ext cx="10816500" cy="20129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</a:pPr>
            <a:r>
              <a:rPr lang="en-US" b="1"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STUDENT NAME: </a:t>
            </a:r>
            <a:r>
              <a:rPr lang="en-US" b="1"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  </a:t>
            </a:r>
            <a:r>
              <a:rPr lang="en-US" b="1"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  </a:t>
            </a:r>
            <a:r>
              <a:rPr lang="en-US" b="1"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 A</a:t>
            </a:r>
            <a:r>
              <a:rPr lang="en-GB" altLang="en-US" b="1"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DIL KARIM</a:t>
            </a:r>
            <a:endParaRPr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0" lvl="0" indent="0" algn="ctr" rtl="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600"/>
              <a:buNone/>
            </a:pPr>
            <a:r>
              <a:rPr lang="en-US" b="1"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STUDENT ID:</a:t>
            </a:r>
            <a:r>
              <a:rPr lang="en-US" b="1"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 </a:t>
            </a:r>
            <a:r>
              <a:rPr lang="en-US" b="1"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 </a:t>
            </a:r>
            <a:r>
              <a:rPr lang="en-US" b="1"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 </a:t>
            </a:r>
            <a:r>
              <a:rPr lang="en-US" b="1"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2</a:t>
            </a:r>
            <a:r>
              <a:rPr lang="en-US" b="1"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4</a:t>
            </a:r>
            <a:r>
              <a:rPr lang="en-US" b="1"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2</a:t>
            </a:r>
            <a:r>
              <a:rPr lang="en-US" b="1"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6</a:t>
            </a:r>
            <a:r>
              <a:rPr lang="en-US" b="1"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7</a:t>
            </a:r>
            <a:r>
              <a:rPr lang="en-US" b="1"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6</a:t>
            </a:r>
            <a:r>
              <a:rPr lang="en-US" b="1"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3</a:t>
            </a:r>
            <a:endParaRPr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31" name="Shape 1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588" name="Google Shape;153;p3"/>
          <p:cNvSpPr txBox="1">
            <a:spLocks noGrp="1"/>
          </p:cNvSpPr>
          <p:nvPr>
            <p:ph type="title"/>
          </p:nvPr>
        </p:nvSpPr>
        <p:spPr>
          <a:xfrm>
            <a:off x="913630" y="632053"/>
            <a:ext cx="9404700" cy="825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600"/>
              <a:buFont typeface="Arial" panose="020B0604020202020204"/>
              <a:buNone/>
            </a:pPr>
            <a:r>
              <a:rPr lang="en-US" sz="3000" b="1" dirty="0"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Background</a:t>
            </a:r>
            <a:endParaRPr sz="3000" dirty="0"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  <p:sp>
        <p:nvSpPr>
          <p:cNvPr id="1048589" name="Google Shape;154;p3"/>
          <p:cNvSpPr txBox="1">
            <a:spLocks noGrp="1"/>
          </p:cNvSpPr>
          <p:nvPr>
            <p:ph type="body" idx="1"/>
          </p:nvPr>
        </p:nvSpPr>
        <p:spPr>
          <a:xfrm>
            <a:off x="6058025" y="1747100"/>
            <a:ext cx="5530800" cy="4224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p>
            <a:pPr marL="457200" lvl="0" indent="-304800" algn="just" rtl="0">
              <a:lnSpc>
                <a:spcPct val="150000"/>
              </a:lnSpc>
              <a:spcBef>
                <a:spcPts val="60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Arial" panose="020B0604020202020204"/>
              <a:buChar char="►"/>
            </a:pPr>
            <a:r>
              <a:rPr lang="en-US" sz="1200"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Without quality management, safety, effective, and equitable healthcare would not have been delivered (Aggarwal, Aeran and Rathee, 2019). </a:t>
            </a:r>
            <a:endParaRPr sz="1200"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457200" lvl="0" indent="-3048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Arial" panose="020B0604020202020204"/>
              <a:buChar char="►"/>
            </a:pPr>
            <a:r>
              <a:rPr lang="en-US" sz="1200"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The disastrous damage to the patients may result from governance and cultural failure.</a:t>
            </a:r>
            <a:endParaRPr sz="1200"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457200" lvl="0" indent="-3048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Arial" panose="020B0604020202020204"/>
              <a:buChar char="►"/>
            </a:pPr>
            <a:r>
              <a:rPr lang="en-US" sz="1200"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This presentation discusses the cause and the policy loopholes in the Shrewsbury and Telford NHS Maternity Scandal (BBC, 2022).</a:t>
            </a:r>
            <a:endParaRPr sz="1200"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457200" lvl="0" indent="-3048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Arial" panose="020B0604020202020204"/>
              <a:buChar char="►"/>
            </a:pPr>
            <a:r>
              <a:rPr lang="en-US" sz="1200"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Training on improving the quality of health services and ensuring safety.</a:t>
            </a:r>
            <a:endParaRPr sz="1200"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457200" lvl="0" indent="-3048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Arial" panose="020B0604020202020204"/>
              <a:buChar char="►"/>
            </a:pPr>
            <a:r>
              <a:rPr lang="en-US" sz="1200"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The scandal included avoidable deaths, stillbirths and injuries (BBC, 2022).</a:t>
            </a:r>
            <a:endParaRPr sz="1200"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457200" lvl="0" indent="-3048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Arial" panose="020B0604020202020204"/>
              <a:buChar char="►"/>
            </a:pPr>
            <a:r>
              <a:rPr lang="en-US" sz="1200"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The Ockenden Report contained decades of unsafe maternity practices (Ockenden, 2022).</a:t>
            </a:r>
            <a:endParaRPr sz="1200"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457200" lvl="0" indent="-3048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Arial" panose="020B0604020202020204"/>
              <a:buChar char="►"/>
            </a:pPr>
            <a:r>
              <a:rPr lang="en-US" sz="1200"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Ongoing failures of clinical governance, leadership culture and learning from incidents. </a:t>
            </a:r>
            <a:endParaRPr sz="1200"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457200" lvl="0" indent="-3048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Arial" panose="020B0604020202020204"/>
              <a:buChar char="►"/>
            </a:pPr>
            <a:r>
              <a:rPr lang="en-US" sz="1200"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Deficiency in the transparency of the weaknesses of the national maternity safety policies and practices.</a:t>
            </a:r>
            <a:endParaRPr sz="1200"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  <p:pic>
        <p:nvPicPr>
          <p:cNvPr id="2097156" name="Google Shape;155;p3"/>
          <p:cNvPicPr preferRelativeResize="0"/>
          <p:nvPr/>
        </p:nvPicPr>
        <p:blipFill rotWithShape="1">
          <a:blip r:embed="rId1"/>
          <a:srcRect/>
          <a:stretch>
            <a:fillRect/>
          </a:stretch>
        </p:blipFill>
        <p:spPr>
          <a:xfrm>
            <a:off x="711859" y="2318447"/>
            <a:ext cx="5104500" cy="3081900"/>
          </a:xfrm>
          <a:prstGeom prst="roundRect">
            <a:avLst>
              <a:gd name="adj" fmla="val 8594"/>
            </a:avLst>
          </a:prstGeom>
          <a:solidFill>
            <a:srgbClr val="ECECEC"/>
          </a:solidFill>
          <a:ln>
            <a:noFill/>
          </a:ln>
          <a:effectLst>
            <a:reflection stA="38000" endPos="28000" dist="5000" dir="5400000" sy="-100000" algn="bl" rotWithShape="0"/>
          </a:effectLst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34" name="Shape 1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592" name="Google Shape;160;p34"/>
          <p:cNvSpPr txBox="1">
            <a:spLocks noGrp="1"/>
          </p:cNvSpPr>
          <p:nvPr>
            <p:ph type="title"/>
          </p:nvPr>
        </p:nvSpPr>
        <p:spPr>
          <a:xfrm>
            <a:off x="1010149" y="477587"/>
            <a:ext cx="9404700" cy="636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</a:pPr>
            <a:r>
              <a:rPr lang="en-US" sz="3000" b="1" dirty="0"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SYSTEMS-BASED SAFETY APPROACH</a:t>
            </a:r>
            <a:endParaRPr sz="3000" dirty="0"/>
          </a:p>
        </p:txBody>
      </p:sp>
      <p:sp>
        <p:nvSpPr>
          <p:cNvPr id="1048593" name="Google Shape;161;p34"/>
          <p:cNvSpPr txBox="1">
            <a:spLocks noGrp="1"/>
          </p:cNvSpPr>
          <p:nvPr>
            <p:ph type="body" idx="1"/>
          </p:nvPr>
        </p:nvSpPr>
        <p:spPr>
          <a:xfrm>
            <a:off x="551250" y="1604403"/>
            <a:ext cx="11089500" cy="4547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p>
            <a:pPr marL="342900" lvl="0" indent="-34290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1440"/>
              <a:buChar char="►"/>
            </a:pPr>
            <a:r>
              <a:rPr lang="en-US" sz="1800" dirty="0"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The localities affected deny the families safe and equal services in the provision of delivery (BBC, 2022).</a:t>
            </a:r>
            <a:endParaRPr sz="1800" dirty="0"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342900" lvl="0" indent="-342900" algn="l" rtl="0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SzPts val="1440"/>
              <a:buChar char="►"/>
            </a:pPr>
            <a:r>
              <a:rPr lang="en-US" sz="1800" dirty="0"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Unreasonable harm to the disadvantaged groups and the weak.</a:t>
            </a:r>
            <a:endParaRPr sz="1800" dirty="0"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342900" lvl="0" indent="-342900" algn="l" rtl="0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SzPts val="1440"/>
              <a:buChar char="►"/>
            </a:pPr>
            <a:r>
              <a:rPr lang="en-US" sz="1800" dirty="0"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Cynicism and suspicion of the regular healthcare services (BBC, 2022).</a:t>
            </a:r>
            <a:endParaRPr sz="1800" dirty="0"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342900" lvl="0" indent="-342900" algn="l" rtl="0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SzPts val="1440"/>
              <a:buChar char="►"/>
            </a:pPr>
            <a:r>
              <a:rPr lang="en-US" sz="1800" dirty="0"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Lightened inequalities of the local provision of good maternity care.</a:t>
            </a:r>
            <a:endParaRPr dirty="0"/>
          </a:p>
          <a:p>
            <a:pPr marL="342900" lvl="0" indent="-34290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1440"/>
              <a:buChar char="►"/>
            </a:pPr>
            <a:r>
              <a:rPr lang="en-US" sz="1800" dirty="0"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The expenses of litigation are high, and resources are diverted that otherwise could be used to treat patients.</a:t>
            </a:r>
            <a:endParaRPr sz="1800" dirty="0"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342900" lvl="0" indent="-342900" algn="l" rtl="0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SzPts val="1440"/>
              <a:buChar char="►"/>
            </a:pPr>
            <a:r>
              <a:rPr lang="en-US" sz="1800" dirty="0"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There was a higher workload and stress for staff due to repeated negative events.</a:t>
            </a:r>
            <a:endParaRPr sz="1800" dirty="0"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342900" lvl="0" indent="-342900" algn="l" rtl="0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SzPts val="1440"/>
              <a:buChar char="►"/>
            </a:pPr>
            <a:r>
              <a:rPr lang="en-US" sz="1800" dirty="0"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The level of service and patient satisfaction were worsening.</a:t>
            </a:r>
            <a:endParaRPr sz="1800" dirty="0"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342900" lvl="0" indent="-342900" algn="l" rtl="0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SzPts val="1440"/>
              <a:buChar char="►"/>
            </a:pPr>
            <a:r>
              <a:rPr lang="en-US" sz="1800" dirty="0"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The reputation of the organisation and the morale of the employees in the long run.</a:t>
            </a:r>
            <a:endParaRPr sz="1800" dirty="0"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41" name="Shape 1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05" name="Google Shape;166;g38c64e5708b_0_5"/>
          <p:cNvSpPr txBox="1">
            <a:spLocks noGrp="1"/>
          </p:cNvSpPr>
          <p:nvPr>
            <p:ph type="title"/>
          </p:nvPr>
        </p:nvSpPr>
        <p:spPr>
          <a:xfrm>
            <a:off x="1149525" y="300745"/>
            <a:ext cx="9404700" cy="4971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600"/>
              <a:buFont typeface="Arial" panose="020B0604020202020204"/>
              <a:buNone/>
            </a:pPr>
            <a:r>
              <a:rPr lang="en-US" sz="3000" b="1"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SWISS CHEESE MODEL</a:t>
            </a:r>
            <a:endParaRPr sz="3000"/>
          </a:p>
        </p:txBody>
      </p:sp>
      <p:pic>
        <p:nvPicPr>
          <p:cNvPr id="2097157" name="Google Shape;167;g38c64e5708b_0_5"/>
          <p:cNvPicPr preferRelativeResize="0"/>
          <p:nvPr/>
        </p:nvPicPr>
        <p:blipFill rotWithShape="1">
          <a:blip r:embed="rId1"/>
          <a:srcRect/>
          <a:stretch>
            <a:fillRect/>
          </a:stretch>
        </p:blipFill>
        <p:spPr>
          <a:xfrm>
            <a:off x="2172929" y="1150374"/>
            <a:ext cx="7907734" cy="4493342"/>
          </a:xfrm>
          <a:prstGeom prst="rect">
            <a:avLst/>
          </a:prstGeom>
          <a:noFill/>
          <a:ln>
            <a:noFill/>
          </a:ln>
          <a:effectLst>
            <a:outerShdw blurRad="292100" dist="139700" dir="2700000" algn="tl" rotWithShape="0">
              <a:srgbClr val="333333">
                <a:alpha val="64709"/>
              </a:srgbClr>
            </a:outerShdw>
          </a:effectLst>
        </p:spPr>
      </p:pic>
      <p:sp>
        <p:nvSpPr>
          <p:cNvPr id="1048606" name="Google Shape;168;g38c64e5708b_0_5"/>
          <p:cNvSpPr txBox="1"/>
          <p:nvPr/>
        </p:nvSpPr>
        <p:spPr>
          <a:xfrm>
            <a:off x="4595990" y="5753126"/>
            <a:ext cx="3000000" cy="369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 panose="020B0604020202020204"/>
              <a:buNone/>
            </a:pPr>
            <a:r>
              <a:rPr lang="en-US" sz="1200" b="0" i="0" u="none" strike="noStrike" cap="none">
                <a:solidFill>
                  <a:schemeClr val="lt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(Shabani, Jerie and Shabani, 2023)</a:t>
            </a:r>
            <a:endParaRPr sz="1400" b="0" i="0" u="none" strike="noStrike" cap="none">
              <a:solidFill>
                <a:schemeClr val="lt1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44" name="Shape 1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09" name="Google Shape;173;p4"/>
          <p:cNvSpPr txBox="1">
            <a:spLocks noGrp="1"/>
          </p:cNvSpPr>
          <p:nvPr>
            <p:ph type="title"/>
          </p:nvPr>
        </p:nvSpPr>
        <p:spPr>
          <a:xfrm>
            <a:off x="330086" y="473600"/>
            <a:ext cx="10061700" cy="1191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600"/>
              <a:buFont typeface="Arial" panose="020B0604020202020204"/>
              <a:buNone/>
            </a:pPr>
            <a:r>
              <a:rPr lang="en-US" sz="3000" b="1" dirty="0"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IDENTIFICATION OF THE ROOT CAUSES BY USING THE SWISS CHEESE MODEL</a:t>
            </a:r>
            <a:endParaRPr sz="3000" dirty="0"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  <p:sp>
        <p:nvSpPr>
          <p:cNvPr id="1048610" name="Google Shape;174;p4"/>
          <p:cNvSpPr txBox="1">
            <a:spLocks noGrp="1"/>
          </p:cNvSpPr>
          <p:nvPr>
            <p:ph type="body" idx="1"/>
          </p:nvPr>
        </p:nvSpPr>
        <p:spPr>
          <a:xfrm>
            <a:off x="625645" y="1849900"/>
            <a:ext cx="10940700" cy="4534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p>
            <a:pPr marL="457200" lvl="0" indent="-34290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1800"/>
              <a:buFont typeface="Arial" panose="020B0604020202020204"/>
              <a:buChar char="►"/>
            </a:pPr>
            <a:r>
              <a:rPr lang="en-US" sz="1800"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There was a breakdown in defences (policies, audits, and clinical protocols) simultaneously (Ockenden, 2022).</a:t>
            </a:r>
            <a:endParaRPr sz="1800"/>
          </a:p>
          <a:p>
            <a:pPr marL="457200" lvl="0" indent="-34290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1800"/>
              <a:buFont typeface="Arial" panose="020B0604020202020204"/>
              <a:buChar char="►"/>
            </a:pPr>
            <a:r>
              <a:rPr lang="en-US" sz="1800"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There were gaps in training, monitoring and escalation, and the errors were passed through. </a:t>
            </a:r>
            <a:endParaRPr sz="1800"/>
          </a:p>
          <a:p>
            <a:pPr marL="457200" lvl="0" indent="-34290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1800"/>
              <a:buFont typeface="Arial" panose="020B0604020202020204"/>
              <a:buChar char="►"/>
            </a:pPr>
            <a:r>
              <a:rPr lang="en-US" sz="1800"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Lack of learning culture and engagement with the family.</a:t>
            </a:r>
            <a:endParaRPr sz="1800"/>
          </a:p>
          <a:p>
            <a:pPr marL="457200" lvl="0" indent="-34290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1800"/>
              <a:buFont typeface="Arial" panose="020B0604020202020204"/>
              <a:buChar char="►"/>
            </a:pPr>
            <a:r>
              <a:rPr lang="en-US" sz="1800"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The damage could be repeated because of weakness in the system of governance.</a:t>
            </a:r>
            <a:endParaRPr sz="1800"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457200" lvl="0" indent="-34290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1800"/>
              <a:buFont typeface="Arial" panose="020B0604020202020204"/>
              <a:buChar char="►"/>
            </a:pPr>
            <a:r>
              <a:rPr lang="en-US" sz="1800" b="1"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Human factors: </a:t>
            </a:r>
            <a:r>
              <a:rPr lang="en-US" sz="1800"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skills, staffing, problems with decision-making.</a:t>
            </a:r>
            <a:endParaRPr sz="1800"/>
          </a:p>
          <a:p>
            <a:pPr marL="457200" lvl="0" indent="-34290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1800"/>
              <a:buFont typeface="Arial" panose="020B0604020202020204"/>
              <a:buChar char="►"/>
            </a:pPr>
            <a:r>
              <a:rPr lang="en-US" sz="1800" b="1"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Organisational factors:</a:t>
            </a:r>
            <a:r>
              <a:rPr lang="en-US" sz="1800"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 laissez-faire leadership, lack of incident reporting.</a:t>
            </a:r>
            <a:endParaRPr sz="1800"/>
          </a:p>
          <a:p>
            <a:pPr marL="457200" lvl="0" indent="-34290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1800"/>
              <a:buFont typeface="Arial" panose="020B0604020202020204"/>
              <a:buChar char="►"/>
            </a:pPr>
            <a:r>
              <a:rPr lang="en-US" sz="1800" b="1"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Regulatory factors: </a:t>
            </a:r>
            <a:r>
              <a:rPr lang="en-US" sz="1800"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ignored or delayed outside audits.</a:t>
            </a:r>
            <a:endParaRPr sz="1800"/>
          </a:p>
          <a:p>
            <a:pPr marL="457200" lvl="0" indent="-34290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1800"/>
              <a:buFont typeface="Arial" panose="020B0604020202020204"/>
              <a:buChar char="►"/>
            </a:pPr>
            <a:r>
              <a:rPr lang="en-US" sz="1800"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This gap between the national recommendations and the local practices worsens the risks (Ockenden, 2022).</a:t>
            </a:r>
            <a:endParaRPr sz="1800"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47" name="Shape 1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13" name="Google Shape;179;g38c64e5708b_0_13"/>
          <p:cNvSpPr txBox="1">
            <a:spLocks noGrp="1"/>
          </p:cNvSpPr>
          <p:nvPr>
            <p:ph type="title"/>
          </p:nvPr>
        </p:nvSpPr>
        <p:spPr>
          <a:xfrm>
            <a:off x="560600" y="300750"/>
            <a:ext cx="9745500" cy="10575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000" b="1"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IDENTIFICATION OF THE ROOT CAUSES BY USING THE SWISS CHEESE MODEL…(CONTINUED)</a:t>
            </a:r>
            <a:endParaRPr b="1"/>
          </a:p>
        </p:txBody>
      </p:sp>
      <p:graphicFrame>
        <p:nvGraphicFramePr>
          <p:cNvPr id="4194304" name="Google Shape;180;g38c64e5708b_0_13"/>
          <p:cNvGraphicFramePr/>
          <p:nvPr/>
        </p:nvGraphicFramePr>
        <p:xfrm>
          <a:off x="1311675" y="1843150"/>
          <a:ext cx="9568650" cy="4258250"/>
        </p:xfrm>
        <a:graphic>
          <a:graphicData uri="http://schemas.openxmlformats.org/drawingml/2006/table">
            <a:tbl>
              <a:tblPr>
                <a:tableStyleId>{3C2FFA5D-87B4-456A-9821-1D502468CF0F}</a:tableStyleId>
              </a:tblPr>
              <a:tblGrid>
                <a:gridCol w="4784325"/>
                <a:gridCol w="4784325"/>
              </a:tblGrid>
              <a:tr h="0">
                <a:tc>
                  <a:txBody>
                    <a:bodyPr/>
                    <a:p>
                      <a:pPr marL="0" lvl="0" indent="0" algn="ctr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Barriers</a:t>
                      </a:r>
                      <a:endParaRPr b="1" dirty="0">
                        <a:solidFill>
                          <a:schemeClr val="tx1"/>
                        </a:solidFill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p>
                      <a:pPr marL="0" lvl="0" indent="0" algn="ctr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chemeClr val="tx1"/>
                          </a:solidFill>
                        </a:rPr>
                        <a:t>Holes</a:t>
                      </a:r>
                      <a:endParaRPr b="1">
                        <a:solidFill>
                          <a:schemeClr val="tx1"/>
                        </a:solidFill>
                      </a:endParaRPr>
                    </a:p>
                  </a:txBody>
                  <a:tcPr marL="63500" marR="63500" marT="63500" marB="63500"/>
                </a:tc>
              </a:tr>
              <a:tr h="0">
                <a:tc>
                  <a:txBody>
                    <a:bodyPr/>
                    <a:p>
                      <a:pPr marL="0" lvl="0" indent="0" algn="just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dirty="0">
                          <a:solidFill>
                            <a:schemeClr val="tx1"/>
                          </a:solidFill>
                        </a:rPr>
                        <a:t>National Maternity Safety Policies</a:t>
                      </a:r>
                      <a:endParaRPr sz="1200" dirty="0">
                        <a:solidFill>
                          <a:schemeClr val="tx1"/>
                        </a:solidFill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p>
                      <a:pPr marL="0" lvl="0" indent="0" algn="just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>
                          <a:solidFill>
                            <a:schemeClr val="tx1"/>
                          </a:solidFill>
                        </a:rPr>
                        <a:t>Policies existed but were poorly enforced; lack of national oversight and accountability (Ockenden, 2022).</a:t>
                      </a:r>
                      <a:endParaRPr sz="1200">
                        <a:solidFill>
                          <a:schemeClr val="tx1"/>
                        </a:solidFill>
                      </a:endParaRPr>
                    </a:p>
                  </a:txBody>
                  <a:tcPr marL="63500" marR="63500" marT="63500" marB="63500"/>
                </a:tc>
              </a:tr>
              <a:tr h="0">
                <a:tc>
                  <a:txBody>
                    <a:bodyPr/>
                    <a:p>
                      <a:pPr marL="0" lvl="0" indent="0" algn="just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>
                          <a:solidFill>
                            <a:schemeClr val="tx1"/>
                          </a:solidFill>
                        </a:rPr>
                        <a:t>Clinical Governance and Leadership</a:t>
                      </a:r>
                      <a:endParaRPr sz="1200">
                        <a:solidFill>
                          <a:schemeClr val="tx1"/>
                        </a:solidFill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p>
                      <a:pPr marL="0" lvl="0" indent="0" algn="just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>
                          <a:solidFill>
                            <a:schemeClr val="tx1"/>
                          </a:solidFill>
                        </a:rPr>
                        <a:t>Leadership ignored warnings, delayed actions on reports, and failed to foster a learning culture.</a:t>
                      </a:r>
                      <a:endParaRPr sz="1200">
                        <a:solidFill>
                          <a:schemeClr val="tx1"/>
                        </a:solidFill>
                      </a:endParaRPr>
                    </a:p>
                  </a:txBody>
                  <a:tcPr marL="63500" marR="63500" marT="63500" marB="63500"/>
                </a:tc>
              </a:tr>
              <a:tr h="0">
                <a:tc>
                  <a:txBody>
                    <a:bodyPr/>
                    <a:p>
                      <a:pPr marL="0" lvl="0" indent="0" algn="just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>
                          <a:solidFill>
                            <a:schemeClr val="tx1"/>
                          </a:solidFill>
                        </a:rPr>
                        <a:t>Training and Staff Competency Programs</a:t>
                      </a:r>
                      <a:endParaRPr sz="1200">
                        <a:solidFill>
                          <a:schemeClr val="tx1"/>
                        </a:solidFill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p>
                      <a:pPr marL="0" lvl="0" indent="0" algn="just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>
                          <a:solidFill>
                            <a:schemeClr val="tx1"/>
                          </a:solidFill>
                        </a:rPr>
                        <a:t>Inadequate and inconsistent safety training; staff lacked skills to identify and escalate high-risk cases.</a:t>
                      </a:r>
                      <a:endParaRPr sz="1200">
                        <a:solidFill>
                          <a:schemeClr val="tx1"/>
                        </a:solidFill>
                      </a:endParaRPr>
                    </a:p>
                  </a:txBody>
                  <a:tcPr marL="63500" marR="63500" marT="63500" marB="63500"/>
                </a:tc>
              </a:tr>
              <a:tr h="0">
                <a:tc>
                  <a:txBody>
                    <a:bodyPr/>
                    <a:p>
                      <a:pPr marL="0" lvl="0" indent="0" algn="just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>
                          <a:solidFill>
                            <a:schemeClr val="tx1"/>
                          </a:solidFill>
                        </a:rPr>
                        <a:t>Audit and Monitoring Mechanisms</a:t>
                      </a:r>
                      <a:endParaRPr sz="1200">
                        <a:solidFill>
                          <a:schemeClr val="tx1"/>
                        </a:solidFill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p>
                      <a:pPr marL="0" lvl="0" indent="0" algn="just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>
                          <a:solidFill>
                            <a:schemeClr val="tx1"/>
                          </a:solidFill>
                        </a:rPr>
                        <a:t>External audits were delayed or disregarded; internal audits lacked follow-up and transparency.</a:t>
                      </a:r>
                      <a:endParaRPr sz="1200">
                        <a:solidFill>
                          <a:schemeClr val="tx1"/>
                        </a:solidFill>
                      </a:endParaRPr>
                    </a:p>
                  </a:txBody>
                  <a:tcPr marL="63500" marR="63500" marT="63500" marB="63500"/>
                </a:tc>
              </a:tr>
              <a:tr h="0">
                <a:tc>
                  <a:txBody>
                    <a:bodyPr/>
                    <a:p>
                      <a:pPr marL="0" lvl="0" indent="0" algn="just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>
                          <a:solidFill>
                            <a:schemeClr val="tx1"/>
                          </a:solidFill>
                        </a:rPr>
                        <a:t>Incident Reporting and Risk Management Systems</a:t>
                      </a:r>
                      <a:endParaRPr sz="1200">
                        <a:solidFill>
                          <a:schemeClr val="tx1"/>
                        </a:solidFill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p>
                      <a:pPr marL="0" lvl="0" indent="0" algn="just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>
                          <a:solidFill>
                            <a:schemeClr val="tx1"/>
                          </a:solidFill>
                        </a:rPr>
                        <a:t>Complaints and incident reports were not analysed or acted upon; culture of fear and silence.</a:t>
                      </a:r>
                      <a:endParaRPr sz="1200">
                        <a:solidFill>
                          <a:schemeClr val="tx1"/>
                        </a:solidFill>
                      </a:endParaRPr>
                    </a:p>
                  </a:txBody>
                  <a:tcPr marL="63500" marR="63500" marT="63500" marB="63500"/>
                </a:tc>
              </a:tr>
              <a:tr h="0">
                <a:tc>
                  <a:txBody>
                    <a:bodyPr/>
                    <a:p>
                      <a:pPr marL="0" lvl="0" indent="0" algn="just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>
                          <a:solidFill>
                            <a:schemeClr val="tx1"/>
                          </a:solidFill>
                        </a:rPr>
                        <a:t>Resource Allocation (Staffing &amp; Equipment)</a:t>
                      </a:r>
                      <a:endParaRPr sz="1200">
                        <a:solidFill>
                          <a:schemeClr val="tx1"/>
                        </a:solidFill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p>
                      <a:pPr marL="0" lvl="0" indent="0" algn="just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dirty="0">
                          <a:solidFill>
                            <a:schemeClr val="tx1"/>
                          </a:solidFill>
                        </a:rPr>
                        <a:t>Chronic understaffing and inadequate resources, increasing errors and fatigue among staff.</a:t>
                      </a:r>
                      <a:endParaRPr sz="1200" dirty="0">
                        <a:solidFill>
                          <a:schemeClr val="tx1"/>
                        </a:solidFill>
                      </a:endParaRPr>
                    </a:p>
                  </a:txBody>
                  <a:tcPr marL="63500" marR="63500" marT="63500" marB="63500"/>
                </a:tc>
              </a:tr>
            </a:tbl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50" name="Shape 1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16" name="Google Shape;185;p10"/>
          <p:cNvSpPr txBox="1">
            <a:spLocks noGrp="1"/>
          </p:cNvSpPr>
          <p:nvPr>
            <p:ph type="title"/>
          </p:nvPr>
        </p:nvSpPr>
        <p:spPr>
          <a:xfrm>
            <a:off x="918327" y="283564"/>
            <a:ext cx="9404700" cy="792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Arial" panose="020B0604020202020204"/>
              <a:buNone/>
            </a:pPr>
            <a:r>
              <a:rPr lang="en-US" sz="3000" b="1">
                <a:solidFill>
                  <a:schemeClr val="lt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BENCHMARK TABLE </a:t>
            </a:r>
            <a:endParaRPr sz="3000">
              <a:solidFill>
                <a:schemeClr val="lt1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  <p:sp>
        <p:nvSpPr>
          <p:cNvPr id="1048617" name="Google Shape;186;p10"/>
          <p:cNvSpPr txBox="1">
            <a:spLocks noGrp="1"/>
          </p:cNvSpPr>
          <p:nvPr>
            <p:ph type="body" idx="1"/>
          </p:nvPr>
        </p:nvSpPr>
        <p:spPr>
          <a:xfrm>
            <a:off x="491131" y="1211458"/>
            <a:ext cx="11209698" cy="62256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p>
            <a:pPr marL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1440"/>
              <a:buNone/>
            </a:pPr>
            <a:r>
              <a:rPr lang="en-US" sz="1600" dirty="0"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The hospital addresses the following benchmarking metrics: </a:t>
            </a:r>
            <a:endParaRPr sz="1600" dirty="0"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  <p:graphicFrame>
        <p:nvGraphicFramePr>
          <p:cNvPr id="4194305" name="Google Shape;187;p10"/>
          <p:cNvGraphicFramePr/>
          <p:nvPr/>
        </p:nvGraphicFramePr>
        <p:xfrm>
          <a:off x="417430" y="1847013"/>
          <a:ext cx="11357100" cy="4414325"/>
        </p:xfrm>
        <a:graphic>
          <a:graphicData uri="http://schemas.openxmlformats.org/drawingml/2006/table">
            <a:tbl>
              <a:tblPr>
                <a:tableStyleId>{3C2FFA5D-87B4-456A-9821-1D502468CF0F}</a:tableStyleId>
              </a:tblPr>
              <a:tblGrid>
                <a:gridCol w="2839275"/>
                <a:gridCol w="2839275"/>
                <a:gridCol w="2839275"/>
                <a:gridCol w="2839275"/>
              </a:tblGrid>
              <a:tr h="736425">
                <a:tc>
                  <a:txBody>
                    <a:bodyPr/>
                    <a:p>
                      <a:pPr marL="0" marR="0" lvl="0" indent="0" algn="ctr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200"/>
                        <a:buFont typeface="Arial" panose="020B0604020202020204"/>
                        <a:buNone/>
                      </a:pPr>
                      <a:r>
                        <a:rPr lang="en-US" sz="1200" b="1" u="none" strike="noStrike" cap="none">
                          <a:solidFill>
                            <a:schemeClr val="tx1"/>
                          </a:solidFill>
                        </a:rPr>
                        <a:t>Benchmark Indicator</a:t>
                      </a:r>
                      <a:endParaRPr sz="1200" b="1" u="none" strike="noStrike" cap="none">
                        <a:solidFill>
                          <a:schemeClr val="tx1"/>
                        </a:solidFill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p>
                      <a:pPr marL="0" marR="0" lvl="0" indent="0" algn="ctr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200"/>
                        <a:buFont typeface="Arial" panose="020B0604020202020204"/>
                        <a:buNone/>
                      </a:pPr>
                      <a:r>
                        <a:rPr lang="en-US" sz="1200" b="1" u="none" strike="noStrike" cap="none" dirty="0">
                          <a:solidFill>
                            <a:schemeClr val="tx1"/>
                          </a:solidFill>
                        </a:rPr>
                        <a:t>National Standard</a:t>
                      </a:r>
                      <a:endParaRPr sz="1200" b="1" u="none" strike="noStrike" cap="none" dirty="0">
                        <a:solidFill>
                          <a:schemeClr val="tx1"/>
                        </a:solidFill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p>
                      <a:pPr marL="0" marR="0" lvl="0" indent="0" algn="ctr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200"/>
                        <a:buFont typeface="Arial" panose="020B0604020202020204"/>
                        <a:buNone/>
                      </a:pPr>
                      <a:r>
                        <a:rPr lang="en-US" sz="1200" b="1" u="none" strike="noStrike" cap="none">
                          <a:solidFill>
                            <a:schemeClr val="tx1"/>
                          </a:solidFill>
                        </a:rPr>
                        <a:t>Current Performance (Shrewsbury &amp; Telford NHS)</a:t>
                      </a:r>
                      <a:endParaRPr sz="1200" b="1" u="none" strike="noStrike" cap="none">
                        <a:solidFill>
                          <a:schemeClr val="tx1"/>
                        </a:solidFill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p>
                      <a:pPr marL="0" marR="0" lvl="0" indent="0" algn="ctr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200"/>
                        <a:buFont typeface="Arial" panose="020B0604020202020204"/>
                        <a:buNone/>
                      </a:pPr>
                      <a:r>
                        <a:rPr lang="en-US" sz="1200" b="1" u="none" strike="noStrike" cap="none">
                          <a:solidFill>
                            <a:schemeClr val="tx1"/>
                          </a:solidFill>
                        </a:rPr>
                        <a:t>Target Performance (Benchmark / NHS Standard)</a:t>
                      </a:r>
                      <a:endParaRPr sz="1200" b="1" u="none" strike="noStrike" cap="none">
                        <a:solidFill>
                          <a:schemeClr val="tx1"/>
                        </a:solidFill>
                      </a:endParaRPr>
                    </a:p>
                  </a:txBody>
                  <a:tcPr marL="63500" marR="63500" marT="63500" marB="63500"/>
                </a:tc>
              </a:tr>
              <a:tr h="684750">
                <a:tc>
                  <a:txBody>
                    <a:bodyPr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200"/>
                        <a:buFont typeface="Arial" panose="020B0604020202020204"/>
                        <a:buNone/>
                      </a:pPr>
                      <a:r>
                        <a:rPr lang="en-US" sz="1200" u="none" strike="noStrike" cap="none">
                          <a:solidFill>
                            <a:schemeClr val="tx1"/>
                          </a:solidFill>
                        </a:rPr>
                        <a:t>Clinical Governance and Oversight</a:t>
                      </a:r>
                      <a:endParaRPr sz="1200" u="none" strike="noStrike" cap="none">
                        <a:solidFill>
                          <a:schemeClr val="tx1"/>
                        </a:solidFill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200"/>
                        <a:buFont typeface="Arial" panose="020B0604020202020204"/>
                        <a:buNone/>
                      </a:pPr>
                      <a:r>
                        <a:rPr lang="en-US" sz="1200" u="none" strike="noStrike" cap="none">
                          <a:solidFill>
                            <a:schemeClr val="tx1"/>
                          </a:solidFill>
                        </a:rPr>
                        <a:t>Staff-to-patient ratio in maternity wards</a:t>
                      </a:r>
                      <a:endParaRPr sz="1200" u="none" strike="noStrike" cap="none">
                        <a:solidFill>
                          <a:schemeClr val="tx1"/>
                        </a:solidFill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200"/>
                        <a:buFont typeface="Arial" panose="020B0604020202020204"/>
                        <a:buNone/>
                      </a:pPr>
                      <a:r>
                        <a:rPr lang="en-US" sz="1200" u="none" strike="noStrike" cap="none">
                          <a:solidFill>
                            <a:schemeClr val="tx1"/>
                          </a:solidFill>
                        </a:rPr>
                        <a:t>1 midwife per 35 births (Ockenden, 2022)</a:t>
                      </a:r>
                      <a:endParaRPr sz="1200" u="none" strike="noStrike" cap="none">
                        <a:solidFill>
                          <a:schemeClr val="tx1"/>
                        </a:solidFill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200"/>
                        <a:buFont typeface="Arial" panose="020B0604020202020204"/>
                        <a:buNone/>
                      </a:pPr>
                      <a:r>
                        <a:rPr lang="en-US" sz="1200" u="none" strike="noStrike" cap="none">
                          <a:solidFill>
                            <a:schemeClr val="tx1"/>
                          </a:solidFill>
                        </a:rPr>
                        <a:t>1 midwife per 25 births</a:t>
                      </a:r>
                      <a:endParaRPr sz="1200" u="none" strike="noStrike" cap="none">
                        <a:solidFill>
                          <a:schemeClr val="tx1"/>
                        </a:solidFill>
                      </a:endParaRPr>
                    </a:p>
                  </a:txBody>
                  <a:tcPr marL="63500" marR="63500" marT="63500" marB="63500"/>
                </a:tc>
              </a:tr>
              <a:tr h="684750">
                <a:tc>
                  <a:txBody>
                    <a:bodyPr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200"/>
                        <a:buFont typeface="Arial" panose="020B0604020202020204"/>
                        <a:buNone/>
                      </a:pPr>
                      <a:r>
                        <a:rPr lang="en-US" sz="1200" u="none" strike="noStrike" cap="none">
                          <a:solidFill>
                            <a:schemeClr val="tx1"/>
                          </a:solidFill>
                        </a:rPr>
                        <a:t>Staff Training and Competency</a:t>
                      </a:r>
                      <a:endParaRPr sz="1200" u="none" strike="noStrike" cap="none">
                        <a:solidFill>
                          <a:schemeClr val="tx1"/>
                        </a:solidFill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200"/>
                        <a:buFont typeface="Arial" panose="020B0604020202020204"/>
                        <a:buNone/>
                      </a:pPr>
                      <a:r>
                        <a:rPr lang="en-US" sz="1200" u="none" strike="noStrike" cap="none">
                          <a:solidFill>
                            <a:schemeClr val="tx1"/>
                          </a:solidFill>
                        </a:rPr>
                        <a:t>Compliance with maternity safety training</a:t>
                      </a:r>
                      <a:endParaRPr sz="1200" u="none" strike="noStrike" cap="none">
                        <a:solidFill>
                          <a:schemeClr val="tx1"/>
                        </a:solidFill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200"/>
                        <a:buFont typeface="Arial" panose="020B0604020202020204"/>
                        <a:buNone/>
                      </a:pPr>
                      <a:r>
                        <a:rPr lang="en-US" sz="1200" u="none" strike="noStrike" cap="none">
                          <a:solidFill>
                            <a:schemeClr val="tx1"/>
                          </a:solidFill>
                        </a:rPr>
                        <a:t>58% staff are regularly trained (Ockenden, 2022)</a:t>
                      </a:r>
                      <a:endParaRPr sz="1200" u="none" strike="noStrike" cap="none">
                        <a:solidFill>
                          <a:schemeClr val="tx1"/>
                        </a:solidFill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200"/>
                        <a:buFont typeface="Arial" panose="020B0604020202020204"/>
                        <a:buNone/>
                      </a:pPr>
                      <a:r>
                        <a:rPr lang="en-US" sz="1200" u="none" strike="noStrike" cap="none">
                          <a:solidFill>
                            <a:schemeClr val="tx1"/>
                          </a:solidFill>
                        </a:rPr>
                        <a:t>95% staff compliance with annual safety training</a:t>
                      </a:r>
                      <a:endParaRPr sz="1200" u="none" strike="noStrike" cap="none">
                        <a:solidFill>
                          <a:schemeClr val="tx1"/>
                        </a:solidFill>
                      </a:endParaRPr>
                    </a:p>
                  </a:txBody>
                  <a:tcPr marL="63500" marR="63500" marT="63500" marB="63500"/>
                </a:tc>
              </a:tr>
              <a:tr h="684750">
                <a:tc>
                  <a:txBody>
                    <a:bodyPr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200"/>
                        <a:buFont typeface="Arial" panose="020B0604020202020204"/>
                        <a:buNone/>
                      </a:pPr>
                      <a:r>
                        <a:rPr lang="en-US" sz="1200" u="none" strike="noStrike" cap="none">
                          <a:solidFill>
                            <a:schemeClr val="tx1"/>
                          </a:solidFill>
                        </a:rPr>
                        <a:t>Leadership and Accountability</a:t>
                      </a:r>
                      <a:endParaRPr sz="1200" u="none" strike="noStrike" cap="none">
                        <a:solidFill>
                          <a:schemeClr val="tx1"/>
                        </a:solidFill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200"/>
                        <a:buFont typeface="Arial" panose="020B0604020202020204"/>
                        <a:buNone/>
                      </a:pPr>
                      <a:r>
                        <a:rPr lang="en-US" sz="1200" u="none" strike="noStrike" cap="none">
                          <a:solidFill>
                            <a:schemeClr val="tx1"/>
                          </a:solidFill>
                        </a:rPr>
                        <a:t>Timely escalation of high-risk cases</a:t>
                      </a:r>
                      <a:endParaRPr sz="1200" u="none" strike="noStrike" cap="none">
                        <a:solidFill>
                          <a:schemeClr val="tx1"/>
                        </a:solidFill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200"/>
                        <a:buFont typeface="Arial" panose="020B0604020202020204"/>
                        <a:buNone/>
                      </a:pPr>
                      <a:r>
                        <a:rPr lang="en-US" sz="1200" u="none" strike="noStrike" cap="none">
                          <a:solidFill>
                            <a:schemeClr val="tx1"/>
                          </a:solidFill>
                        </a:rPr>
                        <a:t>65% of cases escalated on time</a:t>
                      </a:r>
                      <a:endParaRPr sz="1200" u="none" strike="noStrike" cap="none">
                        <a:solidFill>
                          <a:schemeClr val="tx1"/>
                        </a:solidFill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200"/>
                        <a:buFont typeface="Arial" panose="020B0604020202020204"/>
                        <a:buNone/>
                      </a:pPr>
                      <a:r>
                        <a:rPr lang="en-US" sz="1200" u="none" strike="noStrike" cap="none">
                          <a:solidFill>
                            <a:schemeClr val="tx1"/>
                          </a:solidFill>
                        </a:rPr>
                        <a:t>Over 90% timely escalation</a:t>
                      </a:r>
                      <a:endParaRPr sz="1200" u="none" strike="noStrike" cap="none">
                        <a:solidFill>
                          <a:schemeClr val="tx1"/>
                        </a:solidFill>
                      </a:endParaRPr>
                    </a:p>
                  </a:txBody>
                  <a:tcPr marL="63500" marR="63500" marT="63500" marB="63500"/>
                </a:tc>
              </a:tr>
              <a:tr h="684750">
                <a:tc>
                  <a:txBody>
                    <a:bodyPr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200"/>
                        <a:buFont typeface="Arial" panose="020B0604020202020204"/>
                        <a:buNone/>
                      </a:pPr>
                      <a:r>
                        <a:rPr lang="en-US" sz="1200" u="none" strike="noStrike" cap="none">
                          <a:solidFill>
                            <a:schemeClr val="tx1"/>
                          </a:solidFill>
                        </a:rPr>
                        <a:t>Policy Implementation and Monitoring</a:t>
                      </a:r>
                      <a:endParaRPr sz="1200" u="none" strike="noStrike" cap="none">
                        <a:solidFill>
                          <a:schemeClr val="tx1"/>
                        </a:solidFill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200"/>
                        <a:buFont typeface="Arial" panose="020B0604020202020204"/>
                        <a:buNone/>
                      </a:pPr>
                      <a:r>
                        <a:rPr lang="en-US" sz="1200" u="none" strike="noStrike" cap="none">
                          <a:solidFill>
                            <a:schemeClr val="tx1"/>
                          </a:solidFill>
                        </a:rPr>
                        <a:t>Maternal mortality rate (per 100,000 live births)</a:t>
                      </a:r>
                      <a:endParaRPr sz="1200" u="none" strike="noStrike" cap="none">
                        <a:solidFill>
                          <a:schemeClr val="tx1"/>
                        </a:solidFill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200"/>
                        <a:buFont typeface="Arial" panose="020B0604020202020204"/>
                        <a:buNone/>
                      </a:pPr>
                      <a:r>
                        <a:rPr lang="en-US" sz="1200" u="none" strike="noStrike" cap="none">
                          <a:solidFill>
                            <a:schemeClr val="tx1"/>
                          </a:solidFill>
                        </a:rPr>
                        <a:t>11.7 deaths reported during the review period</a:t>
                      </a:r>
                      <a:endParaRPr sz="1200" u="none" strike="noStrike" cap="none">
                        <a:solidFill>
                          <a:schemeClr val="tx1"/>
                        </a:solidFill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200"/>
                        <a:buFont typeface="Arial" panose="020B0604020202020204"/>
                        <a:buNone/>
                      </a:pPr>
                      <a:r>
                        <a:rPr lang="en-US" sz="1200" u="none" strike="noStrike" cap="none">
                          <a:solidFill>
                            <a:schemeClr val="tx1"/>
                          </a:solidFill>
                        </a:rPr>
                        <a:t>Less than 5 deaths</a:t>
                      </a:r>
                      <a:endParaRPr sz="1200" u="none" strike="noStrike" cap="none">
                        <a:solidFill>
                          <a:schemeClr val="tx1"/>
                        </a:solidFill>
                      </a:endParaRPr>
                    </a:p>
                  </a:txBody>
                  <a:tcPr marL="63500" marR="63500" marT="63500" marB="63500"/>
                </a:tc>
              </a:tr>
              <a:tr h="938900">
                <a:tc>
                  <a:txBody>
                    <a:bodyPr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200"/>
                        <a:buFont typeface="Arial" panose="020B0604020202020204"/>
                        <a:buNone/>
                      </a:pPr>
                      <a:r>
                        <a:rPr lang="en-US" sz="1200" u="none" strike="noStrike" cap="none">
                          <a:solidFill>
                            <a:schemeClr val="tx1"/>
                          </a:solidFill>
                        </a:rPr>
                        <a:t>Patient Engagement and Communication</a:t>
                      </a:r>
                      <a:endParaRPr sz="1200" u="none" strike="noStrike" cap="none">
                        <a:solidFill>
                          <a:schemeClr val="tx1"/>
                        </a:solidFill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200"/>
                        <a:buFont typeface="Arial" panose="020B0604020202020204"/>
                        <a:buNone/>
                      </a:pPr>
                      <a:r>
                        <a:rPr lang="en-US" sz="1200" u="none" strike="noStrike" cap="none">
                          <a:solidFill>
                            <a:schemeClr val="tx1"/>
                          </a:solidFill>
                        </a:rPr>
                        <a:t>Incident reporting and learning culture</a:t>
                      </a:r>
                      <a:endParaRPr sz="1200" u="none" strike="noStrike" cap="none">
                        <a:solidFill>
                          <a:schemeClr val="tx1"/>
                        </a:solidFill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200"/>
                        <a:buFont typeface="Arial" panose="020B0604020202020204"/>
                        <a:buNone/>
                      </a:pPr>
                      <a:r>
                        <a:rPr lang="en-US" sz="1200" u="none" strike="noStrike" cap="none">
                          <a:solidFill>
                            <a:schemeClr val="tx1"/>
                          </a:solidFill>
                        </a:rPr>
                        <a:t>Reactive and inconsistent</a:t>
                      </a:r>
                      <a:endParaRPr sz="1200" u="none" strike="noStrike" cap="none">
                        <a:solidFill>
                          <a:schemeClr val="tx1"/>
                        </a:solidFill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200"/>
                        <a:buFont typeface="Arial" panose="020B0604020202020204"/>
                        <a:buNone/>
                      </a:pPr>
                      <a:r>
                        <a:rPr lang="en-US" sz="1200" u="none" strike="noStrike" cap="none" dirty="0">
                          <a:solidFill>
                            <a:schemeClr val="tx1"/>
                          </a:solidFill>
                        </a:rPr>
                        <a:t>Proactive and transparent reporting with regular audits</a:t>
                      </a:r>
                      <a:endParaRPr sz="1200" u="none" strike="noStrike" cap="none" dirty="0">
                        <a:solidFill>
                          <a:schemeClr val="tx1"/>
                        </a:solidFill>
                      </a:endParaRPr>
                    </a:p>
                  </a:txBody>
                  <a:tcPr marL="63500" marR="63500" marT="63500" marB="63500"/>
                </a:tc>
              </a:tr>
            </a:tbl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53" name="Shape 1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20" name="Google Shape;192;p13"/>
          <p:cNvSpPr txBox="1">
            <a:spLocks noGrp="1"/>
          </p:cNvSpPr>
          <p:nvPr>
            <p:ph type="title"/>
          </p:nvPr>
        </p:nvSpPr>
        <p:spPr>
          <a:xfrm>
            <a:off x="1037997" y="471379"/>
            <a:ext cx="9404723" cy="83490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Arial" panose="020B0604020202020204"/>
              <a:buNone/>
            </a:pPr>
            <a:r>
              <a:rPr lang="en-US" sz="3000" b="1">
                <a:solidFill>
                  <a:schemeClr val="lt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STRUCTURE OF THE REPORT (COMPONENT 2)</a:t>
            </a:r>
            <a:endParaRPr sz="3000">
              <a:solidFill>
                <a:schemeClr val="lt1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  <p:sp>
        <p:nvSpPr>
          <p:cNvPr id="1048621" name="Google Shape;193;p13"/>
          <p:cNvSpPr txBox="1">
            <a:spLocks noGrp="1"/>
          </p:cNvSpPr>
          <p:nvPr>
            <p:ph type="body" idx="1"/>
          </p:nvPr>
        </p:nvSpPr>
        <p:spPr>
          <a:xfrm>
            <a:off x="1336577" y="1894299"/>
            <a:ext cx="8946541" cy="382536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p>
            <a:pPr marL="342900" lvl="0" indent="-34290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1440"/>
              <a:buChar char="►"/>
            </a:pPr>
            <a:r>
              <a:rPr lang="en-US" sz="1800"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Introduction</a:t>
            </a:r>
            <a:endParaRPr lang="en-US" sz="1800"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342900" lvl="0" indent="-342900" algn="l" rtl="0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SzPts val="1440"/>
              <a:buChar char="►"/>
            </a:pPr>
            <a:r>
              <a:rPr lang="en-US" sz="1800"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Case Study Overview</a:t>
            </a:r>
            <a:endParaRPr lang="en-US" sz="1800"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342900" lvl="0" indent="-342900" algn="l" rtl="0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SzPts val="1440"/>
              <a:buChar char="►"/>
            </a:pPr>
            <a:r>
              <a:rPr lang="en-US" sz="1800"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Root Cause Analysis through Swiss Cheese, Fishbone, Systems Theory, and the Donabedian Model</a:t>
            </a:r>
            <a:endParaRPr lang="en-US" sz="1800"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342900" lvl="0" indent="-342900" algn="l" rtl="0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SzPts val="1440"/>
              <a:buChar char="►"/>
            </a:pPr>
            <a:r>
              <a:rPr lang="en-US" sz="1800"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Policy Issues and Impacts </a:t>
            </a:r>
            <a:endParaRPr lang="en-US" sz="1800"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342900" lvl="0" indent="-342900" algn="l" rtl="0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SzPts val="1440"/>
              <a:buChar char="►"/>
            </a:pPr>
            <a:r>
              <a:rPr lang="en-US" sz="1800"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Recommendations</a:t>
            </a:r>
            <a:endParaRPr lang="en-US" sz="1800"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342900" lvl="0" indent="-342900" algn="l" rtl="0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SzPts val="1440"/>
              <a:buChar char="►"/>
            </a:pPr>
            <a:r>
              <a:rPr lang="en-US" sz="1800"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Conclusion</a:t>
            </a:r>
            <a:endParaRPr lang="en-US" sz="1800"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56" name="Shape 1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24" name="Google Shape;198;p14"/>
          <p:cNvSpPr txBox="1">
            <a:spLocks noGrp="1"/>
          </p:cNvSpPr>
          <p:nvPr>
            <p:ph type="title"/>
          </p:nvPr>
        </p:nvSpPr>
        <p:spPr>
          <a:xfrm>
            <a:off x="1719551" y="351445"/>
            <a:ext cx="8752898" cy="49871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600"/>
              <a:buFont typeface="Arial" panose="020B0604020202020204"/>
              <a:buNone/>
            </a:pPr>
            <a:r>
              <a:rPr lang="en-US" sz="3000" b="1"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SUMMARY </a:t>
            </a:r>
            <a:endParaRPr sz="3000"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  <p:sp>
        <p:nvSpPr>
          <p:cNvPr id="1048625" name="Google Shape;199;p14"/>
          <p:cNvSpPr txBox="1">
            <a:spLocks noGrp="1"/>
          </p:cNvSpPr>
          <p:nvPr>
            <p:ph type="body" idx="1"/>
          </p:nvPr>
        </p:nvSpPr>
        <p:spPr>
          <a:xfrm>
            <a:off x="6704850" y="1505928"/>
            <a:ext cx="5340000" cy="2517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p>
            <a:pPr marL="342900" lvl="0" indent="-3429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1440"/>
              <a:buChar char="►"/>
            </a:pPr>
            <a:r>
              <a:rPr lang="en-US" sz="1200" b="1"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Structure:</a:t>
            </a:r>
            <a:r>
              <a:rPr lang="en-US" sz="1200"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 under-staffed, poorly equipped, or under-skilled staff.</a:t>
            </a:r>
            <a:endParaRPr sz="1200"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342900" lvl="0" indent="-342900" algn="just" rtl="0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SzPts val="1440"/>
              <a:buChar char="►"/>
            </a:pPr>
            <a:r>
              <a:rPr lang="en-US" sz="1200" b="1"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Process: </a:t>
            </a:r>
            <a:r>
              <a:rPr lang="en-US" sz="1200"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bad risk assessment, bad fetal surveillance and delayed interventions.</a:t>
            </a:r>
            <a:endParaRPr sz="1200"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342900" lvl="0" indent="-342900" algn="just" rtl="0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SzPts val="1440"/>
              <a:buChar char="►"/>
            </a:pPr>
            <a:r>
              <a:rPr lang="en-US" sz="1200" b="1"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Outcome:</a:t>
            </a:r>
            <a:r>
              <a:rPr lang="en-US" sz="1200"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 minimum preventable maternal and neonatal morbidity and mortality.</a:t>
            </a:r>
            <a:endParaRPr sz="1200"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342900" lvl="0" indent="-342900" algn="just" rtl="0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SzPts val="1440"/>
              <a:buChar char="►"/>
            </a:pPr>
            <a:r>
              <a:rPr lang="en-US" sz="1200"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The model is used to identify weak structures and poor processes that lead to poor outcomes.</a:t>
            </a:r>
            <a:endParaRPr sz="1200"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  <p:pic>
        <p:nvPicPr>
          <p:cNvPr id="2097158" name="Google Shape;200;p14"/>
          <p:cNvPicPr preferRelativeResize="0"/>
          <p:nvPr/>
        </p:nvPicPr>
        <p:blipFill rotWithShape="1">
          <a:blip r:embed="rId1"/>
          <a:srcRect t="12687" b="15714"/>
          <a:stretch>
            <a:fillRect/>
          </a:stretch>
        </p:blipFill>
        <p:spPr>
          <a:xfrm>
            <a:off x="147257" y="1635716"/>
            <a:ext cx="6557599" cy="3376525"/>
          </a:xfrm>
          <a:prstGeom prst="rect">
            <a:avLst/>
          </a:prstGeom>
          <a:noFill/>
          <a:ln>
            <a:noFill/>
          </a:ln>
        </p:spPr>
      </p:pic>
      <p:pic>
        <p:nvPicPr>
          <p:cNvPr id="2097159" name="Google Shape;201;p14"/>
          <p:cNvPicPr preferRelativeResize="0"/>
          <p:nvPr/>
        </p:nvPicPr>
        <p:blipFill rotWithShape="1">
          <a:blip r:embed="rId2"/>
          <a:srcRect/>
          <a:stretch>
            <a:fillRect/>
          </a:stretch>
        </p:blipFill>
        <p:spPr>
          <a:xfrm>
            <a:off x="6818489" y="3989510"/>
            <a:ext cx="5226253" cy="2517045"/>
          </a:xfrm>
          <a:prstGeom prst="rect">
            <a:avLst/>
          </a:prstGeom>
          <a:noFill/>
          <a:ln>
            <a:noFill/>
          </a:ln>
        </p:spPr>
      </p:pic>
      <p:sp>
        <p:nvSpPr>
          <p:cNvPr id="1048626" name="Google Shape;202;p14"/>
          <p:cNvSpPr txBox="1"/>
          <p:nvPr/>
        </p:nvSpPr>
        <p:spPr>
          <a:xfrm>
            <a:off x="1585344" y="5142038"/>
            <a:ext cx="5339886" cy="502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p>
            <a:pPr marL="0" marR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86D1D8"/>
              </a:buClr>
              <a:buSzPts val="1440"/>
              <a:buFont typeface="Noto Sans Symbols"/>
              <a:buNone/>
            </a:pPr>
            <a:r>
              <a:rPr lang="en-US" sz="1200" b="1" i="0" u="sng" strike="noStrike" cap="none">
                <a:solidFill>
                  <a:schemeClr val="lt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In-depth application of the Fishbone Diagram</a:t>
            </a:r>
            <a:endParaRPr lang="en-US" sz="1200" b="1" i="0" u="sng" strike="noStrike" cap="none">
              <a:solidFill>
                <a:schemeClr val="lt1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  <p:sp>
        <p:nvSpPr>
          <p:cNvPr id="1048627" name="Google Shape;203;p14"/>
          <p:cNvSpPr txBox="1"/>
          <p:nvPr/>
        </p:nvSpPr>
        <p:spPr>
          <a:xfrm>
            <a:off x="7960550" y="1092521"/>
            <a:ext cx="3079983" cy="31741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p>
            <a:pPr marL="0" marR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86D1D8"/>
              </a:buClr>
              <a:buSzPts val="1440"/>
              <a:buFont typeface="Noto Sans Symbols"/>
              <a:buNone/>
            </a:pPr>
            <a:r>
              <a:rPr lang="en-US" sz="1200" b="1" i="0" u="sng" strike="noStrike" cap="none">
                <a:solidFill>
                  <a:schemeClr val="lt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Using of the Donabedian Model</a:t>
            </a:r>
            <a:endParaRPr lang="en-US" sz="1200" b="1" i="0" u="sng" strike="noStrike" cap="none">
              <a:solidFill>
                <a:schemeClr val="lt1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  <p:sp>
        <p:nvSpPr>
          <p:cNvPr id="1048628" name="Google Shape;204;p14"/>
          <p:cNvSpPr txBox="1"/>
          <p:nvPr/>
        </p:nvSpPr>
        <p:spPr>
          <a:xfrm>
            <a:off x="7889177" y="6506555"/>
            <a:ext cx="3301511" cy="27695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 panose="020B0604020202020204"/>
              <a:buNone/>
            </a:pPr>
            <a:r>
              <a:rPr lang="en-US" sz="1200" b="0" i="0" u="none" strike="noStrike" cap="none">
                <a:solidFill>
                  <a:schemeClr val="lt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(Al-Dweik and Ahmad, 2019)</a:t>
            </a:r>
            <a:endParaRPr sz="1200" b="0" i="0" u="none" strike="noStrike" cap="none">
              <a:solidFill>
                <a:schemeClr val="lt1"/>
              </a:solidFill>
              <a:latin typeface="Century Gothic" panose="020B0502020202020204"/>
              <a:ea typeface="Century Gothic" panose="020B0502020202020204"/>
              <a:cs typeface="Century Gothic" panose="020B0502020202020204"/>
              <a:sym typeface="Century Gothic" panose="020B0502020202020204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59" name="Shape 2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31" name="Google Shape;209;p15"/>
          <p:cNvSpPr txBox="1">
            <a:spLocks noGrp="1"/>
          </p:cNvSpPr>
          <p:nvPr>
            <p:ph type="title"/>
          </p:nvPr>
        </p:nvSpPr>
        <p:spPr>
          <a:xfrm>
            <a:off x="1381618" y="394139"/>
            <a:ext cx="8947522" cy="76959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600"/>
              <a:buFont typeface="Arial" panose="020B0604020202020204"/>
              <a:buNone/>
            </a:pPr>
            <a:r>
              <a:rPr lang="en-US" sz="3000" b="1"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REFERENCES</a:t>
            </a:r>
            <a:endParaRPr sz="3000"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  <p:sp>
        <p:nvSpPr>
          <p:cNvPr id="1048632" name="Google Shape;210;p15"/>
          <p:cNvSpPr txBox="1">
            <a:spLocks noGrp="1"/>
          </p:cNvSpPr>
          <p:nvPr>
            <p:ph type="body" idx="1"/>
          </p:nvPr>
        </p:nvSpPr>
        <p:spPr>
          <a:xfrm>
            <a:off x="376350" y="1378450"/>
            <a:ext cx="11439300" cy="5137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p>
            <a:pPr marL="342900" lvl="0" indent="-34290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960"/>
              <a:buChar char="►"/>
            </a:pPr>
            <a:r>
              <a:rPr lang="en-US" sz="1200"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Aggarwal, A., Aeran, H. and Rathee, M. (2019). Quality management in healthcare: The pivotal desideratum. </a:t>
            </a:r>
            <a:r>
              <a:rPr lang="en-US" sz="1200" i="1"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Journal of Oral Biology and Craniofacial Research</a:t>
            </a:r>
            <a:r>
              <a:rPr lang="en-US" sz="1200"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, 9(2), pp.180–182. doi:</a:t>
            </a:r>
            <a:r>
              <a:rPr lang="en-US" sz="1200" u="sng">
                <a:solidFill>
                  <a:schemeClr val="hlink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  <a:hlinkClick r:id="rId1"/>
              </a:rPr>
              <a:t>https://doi.org/10.1016/j.jobcr.2018.06.006</a:t>
            </a:r>
            <a:r>
              <a:rPr lang="en-US" sz="1200"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. </a:t>
            </a:r>
            <a:endParaRPr lang="en-US" sz="1200"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342900" lvl="0" indent="-342900" algn="l" rtl="0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SzPts val="960"/>
              <a:buChar char="►"/>
            </a:pPr>
            <a:r>
              <a:rPr lang="en-US" sz="1200"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Al-Dweik, G. and Ahmad, M. (2019). Matching Nursing Assignment to Patients’ Acuity Level: The Road to Nurses’ Satisfaction. </a:t>
            </a:r>
            <a:r>
              <a:rPr lang="en-US" sz="1200" i="1"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Journal of Nursing Measurement</a:t>
            </a:r>
            <a:r>
              <a:rPr lang="en-US" sz="1200"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, 27(1), pp.E34–E47. doi:</a:t>
            </a:r>
            <a:r>
              <a:rPr lang="en-US" sz="1200" u="sng">
                <a:solidFill>
                  <a:schemeClr val="hlink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  <a:hlinkClick r:id="rId2"/>
              </a:rPr>
              <a:t>https://doi.org/10.1891/1061-3749.27.1.e34</a:t>
            </a:r>
            <a:r>
              <a:rPr lang="en-US" sz="1200"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. </a:t>
            </a:r>
            <a:endParaRPr lang="en-US" sz="1200"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342900" lvl="0" indent="-342900" algn="l" rtl="0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SzPts val="960"/>
              <a:buChar char="►"/>
            </a:pPr>
            <a:r>
              <a:rPr lang="en-US" sz="1200"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BBC (2022). Shrewsbury maternity scandal: Repeated failures led to deaths. </a:t>
            </a:r>
            <a:r>
              <a:rPr lang="en-US" sz="1200" i="1"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www.bbc.com</a:t>
            </a:r>
            <a:r>
              <a:rPr lang="en-US" sz="1200"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. Available at: </a:t>
            </a:r>
            <a:r>
              <a:rPr lang="en-US" sz="1200" u="sng">
                <a:solidFill>
                  <a:schemeClr val="hlink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  <a:hlinkClick r:id="rId3"/>
              </a:rPr>
              <a:t>https://www.bbc.com/news/uk-england-shropshire-60925959</a:t>
            </a:r>
            <a:r>
              <a:rPr lang="en-US" sz="1200"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 [Accessed 30 Sep. 2025].</a:t>
            </a:r>
            <a:endParaRPr lang="en-US" sz="1200"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342900" lvl="0" indent="-342900" algn="l" rtl="0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SzPts val="960"/>
              <a:buChar char="►"/>
            </a:pPr>
            <a:r>
              <a:rPr lang="en-US" sz="1200"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Clarkson, J., Dean, J., Ward, J., Komashie, A. and Bashford, T. (2018). A systems approach to healthcare: from thinking to ­practice. </a:t>
            </a:r>
            <a:r>
              <a:rPr lang="en-US" sz="1200" i="1"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Future Healthcare Journal</a:t>
            </a:r>
            <a:r>
              <a:rPr lang="en-US" sz="1200"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, 5(3), pp.151–155. doi:</a:t>
            </a:r>
            <a:r>
              <a:rPr lang="en-US" sz="1200" u="sng">
                <a:solidFill>
                  <a:schemeClr val="hlink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  <a:hlinkClick r:id="rId4"/>
              </a:rPr>
              <a:t>https://doi.org/10.7861/futurehosp.5-3-151</a:t>
            </a:r>
            <a:r>
              <a:rPr lang="en-US" sz="1200"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. </a:t>
            </a:r>
            <a:endParaRPr lang="en-US" sz="1200"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342900" lvl="0" indent="-342900" algn="l" rtl="0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SzPts val="960"/>
              <a:buChar char="►"/>
            </a:pPr>
            <a:r>
              <a:rPr lang="en-US" sz="1200"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Delgado, J.M., García, A.M., Andres, J.M.A., Martín, J.L.V. and Mira, J.J. (2020). How Much of Root Cause Analysis Translates to Improve Patient safety. a Systematic Review. </a:t>
            </a:r>
            <a:r>
              <a:rPr lang="en-US" sz="1200" i="1"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Medical Principles and Practice</a:t>
            </a:r>
            <a:r>
              <a:rPr lang="en-US" sz="1200"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, 29(6), pp.524–531. doi:</a:t>
            </a:r>
            <a:r>
              <a:rPr lang="en-US" sz="1200" u="sng">
                <a:solidFill>
                  <a:schemeClr val="hlink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  <a:hlinkClick r:id="rId5"/>
              </a:rPr>
              <a:t>https://doi.org/10.1159/000508677</a:t>
            </a:r>
            <a:r>
              <a:rPr lang="en-US" sz="1200"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. </a:t>
            </a:r>
            <a:endParaRPr lang="en-US" sz="1200"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342900" lvl="0" indent="-342900" algn="l" rtl="0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SzPts val="960"/>
              <a:buChar char="►"/>
            </a:pPr>
            <a:r>
              <a:rPr lang="en-US" sz="1200"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Ockenden, D. (2022). </a:t>
            </a:r>
            <a:r>
              <a:rPr lang="en-US" sz="1200" i="1"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Ockenden review: summary of findings, conclusions and essential actions</a:t>
            </a:r>
            <a:r>
              <a:rPr lang="en-US" sz="1200"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. Available at: </a:t>
            </a:r>
            <a:r>
              <a:rPr lang="en-US" sz="1200" u="sng">
                <a:solidFill>
                  <a:schemeClr val="hlink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  <a:hlinkClick r:id="rId6"/>
              </a:rPr>
              <a:t>https://www.gov.uk/government/publications/final-report-of-the-ockenden-review/ockenden-review-summary-of-findings-conclusions-and-essential-actions</a:t>
            </a:r>
            <a:r>
              <a:rPr lang="en-US" sz="1200"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 [Accessed 30 Sep. 2025].</a:t>
            </a:r>
            <a:endParaRPr lang="en-US" sz="1200"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342900" lvl="0" indent="-342900" algn="l" rtl="0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SzPts val="960"/>
              <a:buChar char="►"/>
            </a:pPr>
            <a:r>
              <a:rPr lang="en-US" sz="1200"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The Business Analyst (2025). </a:t>
            </a:r>
            <a:r>
              <a:rPr lang="en-US" sz="1200" i="1"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Root Cause Analysis: Process, Techniques, and Best Practices | The Business Analyst Job Description</a:t>
            </a:r>
            <a:r>
              <a:rPr lang="en-US" sz="1200"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. Available at: </a:t>
            </a:r>
            <a:r>
              <a:rPr lang="en-US" sz="1200" u="sng">
                <a:solidFill>
                  <a:schemeClr val="hlink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  <a:hlinkClick r:id="rId7"/>
              </a:rPr>
              <a:t>https://thebusinessanalystjobdescription.com/root-cause-analysis-steps-techniques-and-best-practices/</a:t>
            </a:r>
            <a:r>
              <a:rPr lang="en-US" sz="1200"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 [Accessed 30 Sep. 2025].</a:t>
            </a:r>
            <a:endParaRPr lang="en-US" sz="1200"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Ion">
  <a:themeElements>
    <a:clrScheme name="Ion">
      <a:dk1>
        <a:srgbClr val="000000"/>
      </a:dk1>
      <a:lt1>
        <a:srgbClr val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6585</Words>
  <Application>WPS Presentation</Application>
  <PresentationFormat/>
  <Paragraphs>156</Paragraphs>
  <Slides>10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9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10</vt:i4>
      </vt:variant>
    </vt:vector>
  </HeadingPairs>
  <TitlesOfParts>
    <vt:vector size="20" baseType="lpstr">
      <vt:lpstr>Arial</vt:lpstr>
      <vt:lpstr>SimSun</vt:lpstr>
      <vt:lpstr>Wingdings</vt:lpstr>
      <vt:lpstr>Arial</vt:lpstr>
      <vt:lpstr>Century Gothic</vt:lpstr>
      <vt:lpstr>Noto Sans Symbols</vt:lpstr>
      <vt:lpstr>Segoe Print</vt:lpstr>
      <vt:lpstr>Microsoft YaHei</vt:lpstr>
      <vt:lpstr>Arial Unicode MS</vt:lpstr>
      <vt:lpstr>Ion</vt:lpstr>
      <vt:lpstr>LCHS7006: QUALITY ASSURANCE AND SERVICE IMPROVEMENTS COMPONENT 1: INDIVIDUAL PRESENTATION   QUALITY MANAGEMENT IN HEALTHCARE: LESSONS FROM THE SHREWSBURY AND TELFORD MATERNITY SCANDAL</vt:lpstr>
      <vt:lpstr>Background</vt:lpstr>
      <vt:lpstr>SYSTEMS-BASED SAFETY APPROACH</vt:lpstr>
      <vt:lpstr>SWISS CHEESE MODEL</vt:lpstr>
      <vt:lpstr>IDENTIFICATION OF THE ROOT CAUSES BY USING THE SWISS CHEESE MODEL</vt:lpstr>
      <vt:lpstr>IDENTIFICATION OF THE ROOT CAUSES BY USING THE SWISS CHEESE MODEL…(CONTINUED)</vt:lpstr>
      <vt:lpstr>BENCHMARK TABLE </vt:lpstr>
      <vt:lpstr>STRUCTURE OF THE REPORT (COMPONENT 2)</vt:lpstr>
      <vt:lpstr>SUMMARY </vt:lpstr>
      <vt:lpstr>REFERENCES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LCHS7006: QUALITY ASSURANCE AND SERVICE IMPROVEMENTS COMPONENT 1: INDIVIDUAL PRESENTATION   QUALITY MANAGEMENT IN HEALTHCARE: LESSONS FROM THE SHREWSBURY AND TELFORD MATERNITY SCANDAL</dc:title>
  <dc:creator>TECNO KI5q</dc:creator>
  <cp:lastModifiedBy>adil karim</cp:lastModifiedBy>
  <cp:revision>1</cp:revision>
  <dcterms:created xsi:type="dcterms:W3CDTF">2025-10-17T20:35:01Z</dcterms:created>
  <dcterms:modified xsi:type="dcterms:W3CDTF">2025-10-17T20:35:01Z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f46bb045821b4f87b975ccd579bf1951</vt:lpwstr>
  </property>
  <property fmtid="{D5CDD505-2E9C-101B-9397-08002B2CF9AE}" pid="3" name="KSOProductBuildVer">
    <vt:lpwstr>2057-12.2.0.23147</vt:lpwstr>
  </property>
</Properties>
</file>