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91" r:id="rId3"/>
    <p:sldId id="292" r:id="rId4"/>
    <p:sldId id="294" r:id="rId5"/>
    <p:sldId id="293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5" r:id="rId15"/>
    <p:sldId id="264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8" r:id="rId24"/>
    <p:sldId id="275" r:id="rId25"/>
    <p:sldId id="276" r:id="rId26"/>
    <p:sldId id="280" r:id="rId27"/>
    <p:sldId id="287" r:id="rId28"/>
    <p:sldId id="288" r:id="rId29"/>
    <p:sldId id="284" r:id="rId30"/>
    <p:sldId id="285" r:id="rId31"/>
    <p:sldId id="281" r:id="rId32"/>
    <p:sldId id="286" r:id="rId3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192291-BBE4-EDCE-DB58-59EE63B684CB}" v="15" dt="2022-09-18T20:29:46.611"/>
    <p1510:client id="{2C944076-2507-4D4B-8D4C-51CD2CFA08F9}" v="271" dt="2022-09-20T14:35:43.789"/>
    <p1510:client id="{3B5DA543-BFE5-11FC-41DC-2788CB916F45}" v="829" dt="2022-09-28T09:22:22.143"/>
    <p1510:client id="{79BF9BF7-91DD-2AE4-F21A-777E40ECB3C6}" v="1180" dt="2022-10-04T11:26:18.571"/>
    <p1510:client id="{99AB2D37-CD93-0A44-7B61-B48AE3A618ED}" v="45" dt="2022-09-15T10:57:05.839"/>
    <p1510:client id="{AC8010F6-3DA9-4D0C-88D3-48352A72C2CA}" v="252" dt="2022-09-15T10:46:57.309"/>
    <p1510:client id="{EC11972D-CDA5-00AD-0C34-EDE8DCF87124}" v="96" dt="2022-09-20T14:58:46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08192291-BBE4-EDCE-DB58-59EE63B684CB}"/>
    <pc:docChg chg="addSld delSld modSld">
      <pc:chgData name="Zita Draper" userId="S::z.draper@uwtsd.ac.uk::b063123c-f51f-481b-b99c-f574606c9ace" providerId="AD" clId="Web-{08192291-BBE4-EDCE-DB58-59EE63B684CB}" dt="2022-09-18T20:29:46.580" v="13" actId="20577"/>
      <pc:docMkLst>
        <pc:docMk/>
      </pc:docMkLst>
      <pc:sldChg chg="delSp modSp new mod modClrScheme chgLayout">
        <pc:chgData name="Zita Draper" userId="S::z.draper@uwtsd.ac.uk::b063123c-f51f-481b-b99c-f574606c9ace" providerId="AD" clId="Web-{08192291-BBE4-EDCE-DB58-59EE63B684CB}" dt="2022-09-18T20:29:46.580" v="13" actId="20577"/>
        <pc:sldMkLst>
          <pc:docMk/>
          <pc:sldMk cId="1397545606" sldId="262"/>
        </pc:sldMkLst>
        <pc:spChg chg="mod ord">
          <ac:chgData name="Zita Draper" userId="S::z.draper@uwtsd.ac.uk::b063123c-f51f-481b-b99c-f574606c9ace" providerId="AD" clId="Web-{08192291-BBE4-EDCE-DB58-59EE63B684CB}" dt="2022-09-18T20:29:46.580" v="13" actId="20577"/>
          <ac:spMkLst>
            <pc:docMk/>
            <pc:sldMk cId="1397545606" sldId="262"/>
            <ac:spMk id="2" creationId="{A6877467-B32E-8328-245C-40BE6D96E4F2}"/>
          </ac:spMkLst>
        </pc:spChg>
        <pc:spChg chg="del mod ord">
          <ac:chgData name="Zita Draper" userId="S::z.draper@uwtsd.ac.uk::b063123c-f51f-481b-b99c-f574606c9ace" providerId="AD" clId="Web-{08192291-BBE4-EDCE-DB58-59EE63B684CB}" dt="2022-09-18T20:29:28.939" v="9"/>
          <ac:spMkLst>
            <pc:docMk/>
            <pc:sldMk cId="1397545606" sldId="262"/>
            <ac:spMk id="3" creationId="{C9CD35B1-7DA1-C4E9-B302-31F35690971D}"/>
          </ac:spMkLst>
        </pc:spChg>
      </pc:sldChg>
      <pc:sldChg chg="del">
        <pc:chgData name="Zita Draper" userId="S::z.draper@uwtsd.ac.uk::b063123c-f51f-481b-b99c-f574606c9ace" providerId="AD" clId="Web-{08192291-BBE4-EDCE-DB58-59EE63B684CB}" dt="2022-09-18T20:28:07.479" v="1"/>
        <pc:sldMkLst>
          <pc:docMk/>
          <pc:sldMk cId="2741654456" sldId="262"/>
        </pc:sldMkLst>
      </pc:sldChg>
      <pc:sldChg chg="del">
        <pc:chgData name="Zita Draper" userId="S::z.draper@uwtsd.ac.uk::b063123c-f51f-481b-b99c-f574606c9ace" providerId="AD" clId="Web-{08192291-BBE4-EDCE-DB58-59EE63B684CB}" dt="2022-09-18T20:28:05.745" v="0"/>
        <pc:sldMkLst>
          <pc:docMk/>
          <pc:sldMk cId="206269248" sldId="263"/>
        </pc:sldMkLst>
      </pc:sldChg>
      <pc:sldChg chg="new">
        <pc:chgData name="Zita Draper" userId="S::z.draper@uwtsd.ac.uk::b063123c-f51f-481b-b99c-f574606c9ace" providerId="AD" clId="Web-{08192291-BBE4-EDCE-DB58-59EE63B684CB}" dt="2022-09-18T20:28:13.073" v="3"/>
        <pc:sldMkLst>
          <pc:docMk/>
          <pc:sldMk cId="2097303125" sldId="263"/>
        </pc:sldMkLst>
      </pc:sldChg>
      <pc:sldChg chg="new">
        <pc:chgData name="Zita Draper" userId="S::z.draper@uwtsd.ac.uk::b063123c-f51f-481b-b99c-f574606c9ace" providerId="AD" clId="Web-{08192291-BBE4-EDCE-DB58-59EE63B684CB}" dt="2022-09-18T20:28:16.542" v="4"/>
        <pc:sldMkLst>
          <pc:docMk/>
          <pc:sldMk cId="392498162" sldId="264"/>
        </pc:sldMkLst>
      </pc:sldChg>
      <pc:sldChg chg="new">
        <pc:chgData name="Zita Draper" userId="S::z.draper@uwtsd.ac.uk::b063123c-f51f-481b-b99c-f574606c9ace" providerId="AD" clId="Web-{08192291-BBE4-EDCE-DB58-59EE63B684CB}" dt="2022-09-18T20:28:16.558" v="5"/>
        <pc:sldMkLst>
          <pc:docMk/>
          <pc:sldMk cId="87444327" sldId="265"/>
        </pc:sldMkLst>
      </pc:sldChg>
    </pc:docChg>
  </pc:docChgLst>
  <pc:docChgLst>
    <pc:chgData name="Zita Draper" userId="S::z.draper@uwtsd.ac.uk::b063123c-f51f-481b-b99c-f574606c9ace" providerId="AD" clId="Web-{79BF9BF7-91DD-2AE4-F21A-777E40ECB3C6}"/>
    <pc:docChg chg="addSld delSld modSld sldOrd">
      <pc:chgData name="Zita Draper" userId="S::z.draper@uwtsd.ac.uk::b063123c-f51f-481b-b99c-f574606c9ace" providerId="AD" clId="Web-{79BF9BF7-91DD-2AE4-F21A-777E40ECB3C6}" dt="2022-10-04T11:26:18.571" v="1058" actId="20577"/>
      <pc:docMkLst>
        <pc:docMk/>
      </pc:docMkLst>
      <pc:sldChg chg="modSp">
        <pc:chgData name="Zita Draper" userId="S::z.draper@uwtsd.ac.uk::b063123c-f51f-481b-b99c-f574606c9ace" providerId="AD" clId="Web-{79BF9BF7-91DD-2AE4-F21A-777E40ECB3C6}" dt="2022-10-04T11:26:18.571" v="1058" actId="20577"/>
        <pc:sldMkLst>
          <pc:docMk/>
          <pc:sldMk cId="3632833823" sldId="257"/>
        </pc:sldMkLst>
        <pc:spChg chg="mod">
          <ac:chgData name="Zita Draper" userId="S::z.draper@uwtsd.ac.uk::b063123c-f51f-481b-b99c-f574606c9ace" providerId="AD" clId="Web-{79BF9BF7-91DD-2AE4-F21A-777E40ECB3C6}" dt="2022-10-04T11:26:18.571" v="1058" actId="20577"/>
          <ac:spMkLst>
            <pc:docMk/>
            <pc:sldMk cId="3632833823" sldId="257"/>
            <ac:spMk id="2" creationId="{2B109559-A27F-D9AC-BC7D-7770BF338CA7}"/>
          </ac:spMkLst>
        </pc:spChg>
        <pc:spChg chg="mod">
          <ac:chgData name="Zita Draper" userId="S::z.draper@uwtsd.ac.uk::b063123c-f51f-481b-b99c-f574606c9ace" providerId="AD" clId="Web-{79BF9BF7-91DD-2AE4-F21A-777E40ECB3C6}" dt="2022-10-04T11:26:09.071" v="1054" actId="20577"/>
          <ac:spMkLst>
            <pc:docMk/>
            <pc:sldMk cId="3632833823" sldId="257"/>
            <ac:spMk id="3" creationId="{052B271F-0A21-FAAE-2B64-CE1B27AE1377}"/>
          </ac:spMkLst>
        </pc:spChg>
      </pc:sldChg>
      <pc:sldChg chg="modSp">
        <pc:chgData name="Zita Draper" userId="S::z.draper@uwtsd.ac.uk::b063123c-f51f-481b-b99c-f574606c9ace" providerId="AD" clId="Web-{79BF9BF7-91DD-2AE4-F21A-777E40ECB3C6}" dt="2022-10-04T10:56:36.911" v="717" actId="20577"/>
        <pc:sldMkLst>
          <pc:docMk/>
          <pc:sldMk cId="2855727549" sldId="261"/>
        </pc:sldMkLst>
        <pc:spChg chg="mod">
          <ac:chgData name="Zita Draper" userId="S::z.draper@uwtsd.ac.uk::b063123c-f51f-481b-b99c-f574606c9ace" providerId="AD" clId="Web-{79BF9BF7-91DD-2AE4-F21A-777E40ECB3C6}" dt="2022-10-04T10:56:36.911" v="717" actId="20577"/>
          <ac:spMkLst>
            <pc:docMk/>
            <pc:sldMk cId="2855727549" sldId="261"/>
            <ac:spMk id="3" creationId="{775F182C-EAE8-BD43-EC31-464C44FA177C}"/>
          </ac:spMkLst>
        </pc:spChg>
      </pc:sldChg>
      <pc:sldChg chg="modSp">
        <pc:chgData name="Zita Draper" userId="S::z.draper@uwtsd.ac.uk::b063123c-f51f-481b-b99c-f574606c9ace" providerId="AD" clId="Web-{79BF9BF7-91DD-2AE4-F21A-777E40ECB3C6}" dt="2022-10-04T10:57:55.117" v="755" actId="20577"/>
        <pc:sldMkLst>
          <pc:docMk/>
          <pc:sldMk cId="392498162" sldId="264"/>
        </pc:sldMkLst>
        <pc:spChg chg="mod">
          <ac:chgData name="Zita Draper" userId="S::z.draper@uwtsd.ac.uk::b063123c-f51f-481b-b99c-f574606c9ace" providerId="AD" clId="Web-{79BF9BF7-91DD-2AE4-F21A-777E40ECB3C6}" dt="2022-10-04T10:57:55.117" v="755" actId="20577"/>
          <ac:spMkLst>
            <pc:docMk/>
            <pc:sldMk cId="392498162" sldId="264"/>
            <ac:spMk id="3" creationId="{84E7379A-6D84-2DBD-1231-D2EB6821B0B5}"/>
          </ac:spMkLst>
        </pc:spChg>
      </pc:sldChg>
      <pc:sldChg chg="addSp delSp modSp mod setBg">
        <pc:chgData name="Zita Draper" userId="S::z.draper@uwtsd.ac.uk::b063123c-f51f-481b-b99c-f574606c9ace" providerId="AD" clId="Web-{79BF9BF7-91DD-2AE4-F21A-777E40ECB3C6}" dt="2022-10-04T11:02:03.952" v="816" actId="14100"/>
        <pc:sldMkLst>
          <pc:docMk/>
          <pc:sldMk cId="3174885498" sldId="280"/>
        </pc:sldMkLst>
        <pc:spChg chg="mod">
          <ac:chgData name="Zita Draper" userId="S::z.draper@uwtsd.ac.uk::b063123c-f51f-481b-b99c-f574606c9ace" providerId="AD" clId="Web-{79BF9BF7-91DD-2AE4-F21A-777E40ECB3C6}" dt="2022-10-04T11:01:01.903" v="813" actId="20577"/>
          <ac:spMkLst>
            <pc:docMk/>
            <pc:sldMk cId="3174885498" sldId="280"/>
            <ac:spMk id="2" creationId="{E8B63470-FBA3-6525-0B2B-1AF41C264C60}"/>
          </ac:spMkLst>
        </pc:spChg>
        <pc:spChg chg="mod">
          <ac:chgData name="Zita Draper" userId="S::z.draper@uwtsd.ac.uk::b063123c-f51f-481b-b99c-f574606c9ace" providerId="AD" clId="Web-{79BF9BF7-91DD-2AE4-F21A-777E40ECB3C6}" dt="2022-10-04T11:02:03.952" v="816" actId="14100"/>
          <ac:spMkLst>
            <pc:docMk/>
            <pc:sldMk cId="3174885498" sldId="280"/>
            <ac:spMk id="3" creationId="{26B8E46D-5931-0556-BC0A-D8ACE21A2F3F}"/>
          </ac:spMkLst>
        </pc:spChg>
        <pc:spChg chg="add">
          <ac:chgData name="Zita Draper" userId="S::z.draper@uwtsd.ac.uk::b063123c-f51f-481b-b99c-f574606c9ace" providerId="AD" clId="Web-{79BF9BF7-91DD-2AE4-F21A-777E40ECB3C6}" dt="2022-10-04T11:00:47.262" v="809"/>
          <ac:spMkLst>
            <pc:docMk/>
            <pc:sldMk cId="3174885498" sldId="280"/>
            <ac:spMk id="14" creationId="{04812C46-200A-4DEB-A05E-3ED6C68C2387}"/>
          </ac:spMkLst>
        </pc:spChg>
        <pc:spChg chg="add">
          <ac:chgData name="Zita Draper" userId="S::z.draper@uwtsd.ac.uk::b063123c-f51f-481b-b99c-f574606c9ace" providerId="AD" clId="Web-{79BF9BF7-91DD-2AE4-F21A-777E40ECB3C6}" dt="2022-10-04T11:00:47.262" v="809"/>
          <ac:spMkLst>
            <pc:docMk/>
            <pc:sldMk cId="3174885498" sldId="280"/>
            <ac:spMk id="16" creationId="{D1EA859B-E555-4109-94F3-6700E046E008}"/>
          </ac:spMkLst>
        </pc:spChg>
        <pc:picChg chg="add mod ord">
          <ac:chgData name="Zita Draper" userId="S::z.draper@uwtsd.ac.uk::b063123c-f51f-481b-b99c-f574606c9ace" providerId="AD" clId="Web-{79BF9BF7-91DD-2AE4-F21A-777E40ECB3C6}" dt="2022-10-04T11:00:47.262" v="809"/>
          <ac:picMkLst>
            <pc:docMk/>
            <pc:sldMk cId="3174885498" sldId="280"/>
            <ac:picMk id="5" creationId="{B65809E3-DE15-8007-FF93-9C0F0429F913}"/>
          </ac:picMkLst>
        </pc:picChg>
        <pc:cxnChg chg="add del">
          <ac:chgData name="Zita Draper" userId="S::z.draper@uwtsd.ac.uk::b063123c-f51f-481b-b99c-f574606c9ace" providerId="AD" clId="Web-{79BF9BF7-91DD-2AE4-F21A-777E40ECB3C6}" dt="2022-10-04T11:00:47.262" v="809"/>
          <ac:cxnSpMkLst>
            <pc:docMk/>
            <pc:sldMk cId="3174885498" sldId="280"/>
            <ac:cxnSpMk id="9" creationId="{A7F400EE-A8A5-48AF-B4D6-291B52C6F0B0}"/>
          </ac:cxnSpMkLst>
        </pc:cxnChg>
      </pc:sldChg>
      <pc:sldChg chg="del">
        <pc:chgData name="Zita Draper" userId="S::z.draper@uwtsd.ac.uk::b063123c-f51f-481b-b99c-f574606c9ace" providerId="AD" clId="Web-{79BF9BF7-91DD-2AE4-F21A-777E40ECB3C6}" dt="2022-10-04T11:19:20.762" v="918"/>
        <pc:sldMkLst>
          <pc:docMk/>
          <pc:sldMk cId="2972518960" sldId="283"/>
        </pc:sldMkLst>
      </pc:sldChg>
      <pc:sldChg chg="addSp modSp mod setBg">
        <pc:chgData name="Zita Draper" userId="S::z.draper@uwtsd.ac.uk::b063123c-f51f-481b-b99c-f574606c9ace" providerId="AD" clId="Web-{79BF9BF7-91DD-2AE4-F21A-777E40ECB3C6}" dt="2022-10-04T11:20:47.140" v="1014"/>
        <pc:sldMkLst>
          <pc:docMk/>
          <pc:sldMk cId="3871883660" sldId="284"/>
        </pc:sldMkLst>
        <pc:spChg chg="mo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2" creationId="{11A1A5A8-CD97-036C-96CA-97DD9163870C}"/>
          </ac:spMkLst>
        </pc:spChg>
        <pc:spChg chg="mo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3" creationId="{F6302BE5-44B6-4858-5693-3DF166310832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79BF9BF7-91DD-2AE4-F21A-777E40ECB3C6}" dt="2022-10-04T11:20:47.140" v="1014"/>
          <ac:spMkLst>
            <pc:docMk/>
            <pc:sldMk cId="3871883660" sldId="284"/>
            <ac:spMk id="14" creationId="{FA23A907-97FB-4A8F-880A-DD77401C4296}"/>
          </ac:spMkLst>
        </pc:spChg>
      </pc:sldChg>
      <pc:sldChg chg="addSp modSp mod setBg">
        <pc:chgData name="Zita Draper" userId="S::z.draper@uwtsd.ac.uk::b063123c-f51f-481b-b99c-f574606c9ace" providerId="AD" clId="Web-{79BF9BF7-91DD-2AE4-F21A-777E40ECB3C6}" dt="2022-10-04T11:24:23.005" v="1048" actId="1076"/>
        <pc:sldMkLst>
          <pc:docMk/>
          <pc:sldMk cId="3099546566" sldId="285"/>
        </pc:sldMkLst>
        <pc:spChg chg="mo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2" creationId="{0F54A2C8-418C-FECE-9642-68854361EE0A}"/>
          </ac:spMkLst>
        </pc:spChg>
        <pc:spChg chg="mod">
          <ac:chgData name="Zita Draper" userId="S::z.draper@uwtsd.ac.uk::b063123c-f51f-481b-b99c-f574606c9ace" providerId="AD" clId="Web-{79BF9BF7-91DD-2AE4-F21A-777E40ECB3C6}" dt="2022-10-04T11:24:23.005" v="1048" actId="1076"/>
          <ac:spMkLst>
            <pc:docMk/>
            <pc:sldMk cId="3099546566" sldId="285"/>
            <ac:spMk id="3" creationId="{3904F178-D41F-F929-C2CD-15A43AC021A0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79BF9BF7-91DD-2AE4-F21A-777E40ECB3C6}" dt="2022-10-04T11:24:15.146" v="1046"/>
          <ac:spMkLst>
            <pc:docMk/>
            <pc:sldMk cId="3099546566" sldId="285"/>
            <ac:spMk id="14" creationId="{FA23A907-97FB-4A8F-880A-DD77401C4296}"/>
          </ac:spMkLst>
        </pc:spChg>
      </pc:sldChg>
      <pc:sldChg chg="addSp delSp modSp mod setBg addAnim setClrOvrMap">
        <pc:chgData name="Zita Draper" userId="S::z.draper@uwtsd.ac.uk::b063123c-f51f-481b-b99c-f574606c9ace" providerId="AD" clId="Web-{79BF9BF7-91DD-2AE4-F21A-777E40ECB3C6}" dt="2022-10-04T11:02:54.016" v="831"/>
        <pc:sldMkLst>
          <pc:docMk/>
          <pc:sldMk cId="745943842" sldId="287"/>
        </pc:sldMkLst>
        <pc:spChg chg="mod">
          <ac:chgData name="Zita Draper" userId="S::z.draper@uwtsd.ac.uk::b063123c-f51f-481b-b99c-f574606c9ace" providerId="AD" clId="Web-{79BF9BF7-91DD-2AE4-F21A-777E40ECB3C6}" dt="2022-10-04T11:02:54.016" v="830"/>
          <ac:spMkLst>
            <pc:docMk/>
            <pc:sldMk cId="745943842" sldId="287"/>
            <ac:spMk id="2" creationId="{5823F280-404E-9FBD-63E9-B5875D3B6177}"/>
          </ac:spMkLst>
        </pc:spChg>
        <pc:spChg chg="del">
          <ac:chgData name="Zita Draper" userId="S::z.draper@uwtsd.ac.uk::b063123c-f51f-481b-b99c-f574606c9ace" providerId="AD" clId="Web-{79BF9BF7-91DD-2AE4-F21A-777E40ECB3C6}" dt="2022-10-04T11:02:47.219" v="829"/>
          <ac:spMkLst>
            <pc:docMk/>
            <pc:sldMk cId="745943842" sldId="287"/>
            <ac:spMk id="3" creationId="{5979CB63-91B4-4C40-72CD-E11ACF9BB707}"/>
          </ac:spMkLst>
        </pc:spChg>
        <pc:spChg chg="add">
          <ac:chgData name="Zita Draper" userId="S::z.draper@uwtsd.ac.uk::b063123c-f51f-481b-b99c-f574606c9ace" providerId="AD" clId="Web-{79BF9BF7-91DD-2AE4-F21A-777E40ECB3C6}" dt="2022-10-04T11:02:54.016" v="830"/>
          <ac:spMkLst>
            <pc:docMk/>
            <pc:sldMk cId="745943842" sldId="287"/>
            <ac:spMk id="8" creationId="{71B2258F-86CA-4D4D-8270-BC05FCDEBFB3}"/>
          </ac:spMkLst>
        </pc:spChg>
        <pc:picChg chg="add">
          <ac:chgData name="Zita Draper" userId="S::z.draper@uwtsd.ac.uk::b063123c-f51f-481b-b99c-f574606c9ace" providerId="AD" clId="Web-{79BF9BF7-91DD-2AE4-F21A-777E40ECB3C6}" dt="2022-10-04T11:02:54.016" v="830"/>
          <ac:picMkLst>
            <pc:docMk/>
            <pc:sldMk cId="745943842" sldId="287"/>
            <ac:picMk id="4" creationId="{8B928857-CC1F-A217-3770-268615B0D2BE}"/>
          </ac:picMkLst>
        </pc:picChg>
      </pc:sldChg>
      <pc:sldChg chg="addSp delSp modSp">
        <pc:chgData name="Zita Draper" userId="S::z.draper@uwtsd.ac.uk::b063123c-f51f-481b-b99c-f574606c9ace" providerId="AD" clId="Web-{79BF9BF7-91DD-2AE4-F21A-777E40ECB3C6}" dt="2022-10-04T11:19:11.559" v="916" actId="1076"/>
        <pc:sldMkLst>
          <pc:docMk/>
          <pc:sldMk cId="4180641107" sldId="288"/>
        </pc:sldMkLst>
        <pc:spChg chg="del">
          <ac:chgData name="Zita Draper" userId="S::z.draper@uwtsd.ac.uk::b063123c-f51f-481b-b99c-f574606c9ace" providerId="AD" clId="Web-{79BF9BF7-91DD-2AE4-F21A-777E40ECB3C6}" dt="2022-10-04T11:03:36.798" v="832"/>
          <ac:spMkLst>
            <pc:docMk/>
            <pc:sldMk cId="4180641107" sldId="288"/>
            <ac:spMk id="2" creationId="{AE3B333C-08A0-CCE1-3717-D325C2B7EBB7}"/>
          </ac:spMkLst>
        </pc:spChg>
        <pc:spChg chg="del mod">
          <ac:chgData name="Zita Draper" userId="S::z.draper@uwtsd.ac.uk::b063123c-f51f-481b-b99c-f574606c9ace" providerId="AD" clId="Web-{79BF9BF7-91DD-2AE4-F21A-777E40ECB3C6}" dt="2022-10-04T11:04:09.487" v="837"/>
          <ac:spMkLst>
            <pc:docMk/>
            <pc:sldMk cId="4180641107" sldId="288"/>
            <ac:spMk id="3" creationId="{78E6D64A-CE62-6DC5-DD6F-43258DFBF962}"/>
          </ac:spMkLst>
        </pc:spChg>
        <pc:spChg chg="add mod">
          <ac:chgData name="Zita Draper" userId="S::z.draper@uwtsd.ac.uk::b063123c-f51f-481b-b99c-f574606c9ace" providerId="AD" clId="Web-{79BF9BF7-91DD-2AE4-F21A-777E40ECB3C6}" dt="2022-10-04T11:04:38.581" v="844" actId="1076"/>
          <ac:spMkLst>
            <pc:docMk/>
            <pc:sldMk cId="4180641107" sldId="288"/>
            <ac:spMk id="4" creationId="{47931382-4425-332E-581D-CA0DECA7B225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56.494" v="904" actId="1076"/>
          <ac:spMkLst>
            <pc:docMk/>
            <pc:sldMk cId="4180641107" sldId="288"/>
            <ac:spMk id="14" creationId="{44946D0A-FCA0-3AD7-DA26-00F8E9B37146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51.947" v="903" actId="1076"/>
          <ac:spMkLst>
            <pc:docMk/>
            <pc:sldMk cId="4180641107" sldId="288"/>
            <ac:spMk id="15" creationId="{0D4267A9-0884-C04C-0CA1-6371187F495B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45.494" v="902" actId="1076"/>
          <ac:spMkLst>
            <pc:docMk/>
            <pc:sldMk cId="4180641107" sldId="288"/>
            <ac:spMk id="16" creationId="{8C5A9682-A534-1481-04E1-ACB4322412FE}"/>
          </ac:spMkLst>
        </pc:spChg>
        <pc:spChg chg="add mod">
          <ac:chgData name="Zita Draper" userId="S::z.draper@uwtsd.ac.uk::b063123c-f51f-481b-b99c-f574606c9ace" providerId="AD" clId="Web-{79BF9BF7-91DD-2AE4-F21A-777E40ECB3C6}" dt="2022-10-04T11:17:38.056" v="901" actId="1076"/>
          <ac:spMkLst>
            <pc:docMk/>
            <pc:sldMk cId="4180641107" sldId="288"/>
            <ac:spMk id="17" creationId="{10A99BBD-8597-32E6-C327-0415AB5B0425}"/>
          </ac:spMkLst>
        </pc:spChg>
        <pc:cxnChg chg="add del">
          <ac:chgData name="Zita Draper" userId="S::z.draper@uwtsd.ac.uk::b063123c-f51f-481b-b99c-f574606c9ace" providerId="AD" clId="Web-{79BF9BF7-91DD-2AE4-F21A-777E40ECB3C6}" dt="2022-10-04T11:04:53.629" v="846"/>
          <ac:cxnSpMkLst>
            <pc:docMk/>
            <pc:sldMk cId="4180641107" sldId="288"/>
            <ac:cxnSpMk id="5" creationId="{BC99B292-B8FF-A557-77A9-19AA6B58D99F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21.475" v="872" actId="1076"/>
          <ac:cxnSpMkLst>
            <pc:docMk/>
            <pc:sldMk cId="4180641107" sldId="288"/>
            <ac:cxnSpMk id="6" creationId="{184BA196-F15B-EF22-6F74-F498D83FAA0C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11.559" v="916" actId="1076"/>
          <ac:cxnSpMkLst>
            <pc:docMk/>
            <pc:sldMk cId="4180641107" sldId="288"/>
            <ac:cxnSpMk id="7" creationId="{53D23DDC-C018-BF56-FD20-5C7E9FFB633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7:13.242" v="882" actId="1076"/>
          <ac:cxnSpMkLst>
            <pc:docMk/>
            <pc:sldMk cId="4180641107" sldId="288"/>
            <ac:cxnSpMk id="8" creationId="{5EA2A9A9-0EDF-7AC8-EA27-6015B6A88DF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33.069" v="875" actId="14100"/>
          <ac:cxnSpMkLst>
            <pc:docMk/>
            <pc:sldMk cId="4180641107" sldId="288"/>
            <ac:cxnSpMk id="9" creationId="{BA618DC3-C5A4-5034-35F4-261142E522AE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06:09.506" v="869" actId="14100"/>
          <ac:cxnSpMkLst>
            <pc:docMk/>
            <pc:sldMk cId="4180641107" sldId="288"/>
            <ac:cxnSpMk id="10" creationId="{4504487F-C127-D91E-C48C-B4B95FC86E09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10.622" v="915" actId="1076"/>
          <ac:cxnSpMkLst>
            <pc:docMk/>
            <pc:sldMk cId="4180641107" sldId="288"/>
            <ac:cxnSpMk id="11" creationId="{CC66C894-D508-2333-83A2-41AC65AAC9AF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9:03.403" v="914" actId="1076"/>
          <ac:cxnSpMkLst>
            <pc:docMk/>
            <pc:sldMk cId="4180641107" sldId="288"/>
            <ac:cxnSpMk id="12" creationId="{DE4C4357-0A23-9799-C3A9-7969BE32462E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1:18:51.324" v="910" actId="1076"/>
          <ac:cxnSpMkLst>
            <pc:docMk/>
            <pc:sldMk cId="4180641107" sldId="288"/>
            <ac:cxnSpMk id="13" creationId="{F96E235D-A3BA-638C-478A-395089C20254}"/>
          </ac:cxnSpMkLst>
        </pc:cxnChg>
      </pc:sldChg>
      <pc:sldChg chg="del">
        <pc:chgData name="Zita Draper" userId="S::z.draper@uwtsd.ac.uk::b063123c-f51f-481b-b99c-f574606c9ace" providerId="AD" clId="Web-{79BF9BF7-91DD-2AE4-F21A-777E40ECB3C6}" dt="2022-10-04T11:19:17.762" v="917"/>
        <pc:sldMkLst>
          <pc:docMk/>
          <pc:sldMk cId="2917946343" sldId="289"/>
        </pc:sldMkLst>
      </pc:sldChg>
      <pc:sldChg chg="addSp delSp modSp new mod ord setBg modClrScheme addAnim chgLayout">
        <pc:chgData name="Zita Draper" userId="S::z.draper@uwtsd.ac.uk::b063123c-f51f-481b-b99c-f574606c9ace" providerId="AD" clId="Web-{79BF9BF7-91DD-2AE4-F21A-777E40ECB3C6}" dt="2022-10-04T10:25:35.077" v="29"/>
        <pc:sldMkLst>
          <pc:docMk/>
          <pc:sldMk cId="1572990709" sldId="290"/>
        </pc:sldMkLst>
        <pc:spChg chg="mod or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2" creationId="{9285105B-9086-DD0A-7B5E-971A5F1FF4AA}"/>
          </ac:spMkLst>
        </pc:spChg>
        <pc:spChg chg="mod or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3" creationId="{6C693B23-ADCB-8FCD-0939-B17E3D2DCF94}"/>
          </ac:spMkLst>
        </pc:spChg>
        <pc:spChg chg="add del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9" creationId="{87CC2527-562A-4F69-B487-4371E5B243E7}"/>
          </ac:spMkLst>
        </pc:spChg>
        <pc:spChg chg="add">
          <ac:chgData name="Zita Draper" userId="S::z.draper@uwtsd.ac.uk::b063123c-f51f-481b-b99c-f574606c9ace" providerId="AD" clId="Web-{79BF9BF7-91DD-2AE4-F21A-777E40ECB3C6}" dt="2022-10-04T10:25:35.077" v="27"/>
          <ac:spMkLst>
            <pc:docMk/>
            <pc:sldMk cId="1572990709" sldId="290"/>
            <ac:spMk id="16" creationId="{ED49FE6D-E54D-4A15-9572-966ED42F812E}"/>
          </ac:spMkLst>
        </pc:spChg>
        <pc:picChg chg="add mod">
          <ac:chgData name="Zita Draper" userId="S::z.draper@uwtsd.ac.uk::b063123c-f51f-481b-b99c-f574606c9ace" providerId="AD" clId="Web-{79BF9BF7-91DD-2AE4-F21A-777E40ECB3C6}" dt="2022-10-04T10:25:35.077" v="27"/>
          <ac:picMkLst>
            <pc:docMk/>
            <pc:sldMk cId="1572990709" sldId="290"/>
            <ac:picMk id="5" creationId="{3990BC8E-B0C7-16FF-1A8F-D6454AB28C55}"/>
          </ac:picMkLst>
        </pc:picChg>
        <pc:cxnChg chg="add del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11" creationId="{BCDAEC91-5BCE-4B55-9CC0-43EF94CB734B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18" creationId="{EAFC8083-BBFA-464C-A805-4E844F66B23B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20" creationId="{67DF9911-4A37-4096-BE25-0CCCFECBF6DD}"/>
          </ac:cxnSpMkLst>
        </pc:cxnChg>
        <pc:cxnChg chg="add">
          <ac:chgData name="Zita Draper" userId="S::z.draper@uwtsd.ac.uk::b063123c-f51f-481b-b99c-f574606c9ace" providerId="AD" clId="Web-{79BF9BF7-91DD-2AE4-F21A-777E40ECB3C6}" dt="2022-10-04T10:25:35.077" v="27"/>
          <ac:cxnSpMkLst>
            <pc:docMk/>
            <pc:sldMk cId="1572990709" sldId="290"/>
            <ac:cxnSpMk id="22" creationId="{CC752BC6-CDD2-4020-8DCF-B5E813CD3A55}"/>
          </ac:cxnSpMkLst>
        </pc:cxnChg>
      </pc:sldChg>
      <pc:sldChg chg="addSp modSp new mod setBg">
        <pc:chgData name="Zita Draper" userId="S::z.draper@uwtsd.ac.uk::b063123c-f51f-481b-b99c-f574606c9ace" providerId="AD" clId="Web-{79BF9BF7-91DD-2AE4-F21A-777E40ECB3C6}" dt="2022-10-04T10:28:41.816" v="125" actId="1076"/>
        <pc:sldMkLst>
          <pc:docMk/>
          <pc:sldMk cId="1164314141" sldId="291"/>
        </pc:sldMkLst>
        <pc:spChg chg="mod">
          <ac:chgData name="Zita Draper" userId="S::z.draper@uwtsd.ac.uk::b063123c-f51f-481b-b99c-f574606c9ace" providerId="AD" clId="Web-{79BF9BF7-91DD-2AE4-F21A-777E40ECB3C6}" dt="2022-10-04T10:28:41.816" v="125" actId="1076"/>
          <ac:spMkLst>
            <pc:docMk/>
            <pc:sldMk cId="1164314141" sldId="291"/>
            <ac:spMk id="2" creationId="{D0030F31-57D2-E78C-13C6-669FF89BE9D8}"/>
          </ac:spMkLst>
        </pc:spChg>
        <pc:spChg chg="mod">
          <ac:chgData name="Zita Draper" userId="S::z.draper@uwtsd.ac.uk::b063123c-f51f-481b-b99c-f574606c9ace" providerId="AD" clId="Web-{79BF9BF7-91DD-2AE4-F21A-777E40ECB3C6}" dt="2022-10-04T10:28:25.456" v="119" actId="14100"/>
          <ac:spMkLst>
            <pc:docMk/>
            <pc:sldMk cId="1164314141" sldId="291"/>
            <ac:spMk id="3" creationId="{BD9AB8B5-B0E4-BB49-89AE-D6423615309E}"/>
          </ac:spMkLst>
        </pc:spChg>
        <pc:spChg chg="add">
          <ac:chgData name="Zita Draper" userId="S::z.draper@uwtsd.ac.uk::b063123c-f51f-481b-b99c-f574606c9ace" providerId="AD" clId="Web-{79BF9BF7-91DD-2AE4-F21A-777E40ECB3C6}" dt="2022-10-04T10:28:05.440" v="115"/>
          <ac:spMkLst>
            <pc:docMk/>
            <pc:sldMk cId="1164314141" sldId="291"/>
            <ac:spMk id="9" creationId="{04812C46-200A-4DEB-A05E-3ED6C68C2387}"/>
          </ac:spMkLst>
        </pc:spChg>
        <pc:spChg chg="add">
          <ac:chgData name="Zita Draper" userId="S::z.draper@uwtsd.ac.uk::b063123c-f51f-481b-b99c-f574606c9ace" providerId="AD" clId="Web-{79BF9BF7-91DD-2AE4-F21A-777E40ECB3C6}" dt="2022-10-04T10:28:05.440" v="115"/>
          <ac:spMkLst>
            <pc:docMk/>
            <pc:sldMk cId="1164314141" sldId="291"/>
            <ac:spMk id="11" creationId="{D1EA859B-E555-4109-94F3-6700E046E008}"/>
          </ac:spMkLst>
        </pc:spChg>
        <pc:picChg chg="add">
          <ac:chgData name="Zita Draper" userId="S::z.draper@uwtsd.ac.uk::b063123c-f51f-481b-b99c-f574606c9ace" providerId="AD" clId="Web-{79BF9BF7-91DD-2AE4-F21A-777E40ECB3C6}" dt="2022-10-04T10:28:05.440" v="115"/>
          <ac:picMkLst>
            <pc:docMk/>
            <pc:sldMk cId="1164314141" sldId="291"/>
            <ac:picMk id="5" creationId="{1A013842-BE4E-20D9-398C-E0AF74B2F7B9}"/>
          </ac:picMkLst>
        </pc:picChg>
      </pc:sldChg>
      <pc:sldChg chg="addSp modSp new mod setBg">
        <pc:chgData name="Zita Draper" userId="S::z.draper@uwtsd.ac.uk::b063123c-f51f-481b-b99c-f574606c9ace" providerId="AD" clId="Web-{79BF9BF7-91DD-2AE4-F21A-777E40ECB3C6}" dt="2022-10-04T10:35:59.704" v="285" actId="1076"/>
        <pc:sldMkLst>
          <pc:docMk/>
          <pc:sldMk cId="4251938037" sldId="292"/>
        </pc:sldMkLst>
        <pc:spChg chg="mod">
          <ac:chgData name="Zita Draper" userId="S::z.draper@uwtsd.ac.uk::b063123c-f51f-481b-b99c-f574606c9ace" providerId="AD" clId="Web-{79BF9BF7-91DD-2AE4-F21A-777E40ECB3C6}" dt="2022-10-04T10:35:26.953" v="281" actId="14100"/>
          <ac:spMkLst>
            <pc:docMk/>
            <pc:sldMk cId="4251938037" sldId="292"/>
            <ac:spMk id="2" creationId="{83DA2C6F-2DCB-0FA8-68D6-FADB6A0539F3}"/>
          </ac:spMkLst>
        </pc:spChg>
        <pc:spChg chg="mo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3" creationId="{FF3BDBB9-9278-F949-539C-434D565CDEB0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79BF9BF7-91DD-2AE4-F21A-777E40ECB3C6}" dt="2022-10-04T10:35:16.593" v="276"/>
          <ac:spMkLst>
            <pc:docMk/>
            <pc:sldMk cId="4251938037" sldId="292"/>
            <ac:spMk id="12" creationId="{081E4A58-353D-44AE-B2FC-2A74E2E400F7}"/>
          </ac:spMkLst>
        </pc:spChg>
        <pc:picChg chg="add mod">
          <ac:chgData name="Zita Draper" userId="S::z.draper@uwtsd.ac.uk::b063123c-f51f-481b-b99c-f574606c9ace" providerId="AD" clId="Web-{79BF9BF7-91DD-2AE4-F21A-777E40ECB3C6}" dt="2022-10-04T10:35:59.704" v="285" actId="1076"/>
          <ac:picMkLst>
            <pc:docMk/>
            <pc:sldMk cId="4251938037" sldId="292"/>
            <ac:picMk id="4" creationId="{833A77E3-BA5F-C24E-AC5D-CBF7299AAA5E}"/>
          </ac:picMkLst>
        </pc:picChg>
      </pc:sldChg>
      <pc:sldChg chg="addSp delSp modSp new">
        <pc:chgData name="Zita Draper" userId="S::z.draper@uwtsd.ac.uk::b063123c-f51f-481b-b99c-f574606c9ace" providerId="AD" clId="Web-{79BF9BF7-91DD-2AE4-F21A-777E40ECB3C6}" dt="2022-10-04T10:53:58.329" v="546" actId="20577"/>
        <pc:sldMkLst>
          <pc:docMk/>
          <pc:sldMk cId="1606723416" sldId="293"/>
        </pc:sldMkLst>
        <pc:spChg chg="mod">
          <ac:chgData name="Zita Draper" userId="S::z.draper@uwtsd.ac.uk::b063123c-f51f-481b-b99c-f574606c9ace" providerId="AD" clId="Web-{79BF9BF7-91DD-2AE4-F21A-777E40ECB3C6}" dt="2022-10-04T10:39:47.773" v="332" actId="20577"/>
          <ac:spMkLst>
            <pc:docMk/>
            <pc:sldMk cId="1606723416" sldId="293"/>
            <ac:spMk id="2" creationId="{5A28A304-FC70-5030-3443-A6B7E12B4F8C}"/>
          </ac:spMkLst>
        </pc:spChg>
        <pc:spChg chg="del">
          <ac:chgData name="Zita Draper" userId="S::z.draper@uwtsd.ac.uk::b063123c-f51f-481b-b99c-f574606c9ace" providerId="AD" clId="Web-{79BF9BF7-91DD-2AE4-F21A-777E40ECB3C6}" dt="2022-10-04T10:41:17.151" v="333"/>
          <ac:spMkLst>
            <pc:docMk/>
            <pc:sldMk cId="1606723416" sldId="293"/>
            <ac:spMk id="3" creationId="{B5BCA676-86F4-3254-3F91-73C698C7BBFA}"/>
          </ac:spMkLst>
        </pc:spChg>
        <pc:spChg chg="add mod">
          <ac:chgData name="Zita Draper" userId="S::z.draper@uwtsd.ac.uk::b063123c-f51f-481b-b99c-f574606c9ace" providerId="AD" clId="Web-{79BF9BF7-91DD-2AE4-F21A-777E40ECB3C6}" dt="2022-10-04T10:44:37.656" v="403"/>
          <ac:spMkLst>
            <pc:docMk/>
            <pc:sldMk cId="1606723416" sldId="293"/>
            <ac:spMk id="8" creationId="{748EEA1C-1275-F75B-D31E-2DAD9DD41B87}"/>
          </ac:spMkLst>
        </pc:spChg>
        <pc:spChg chg="add mod">
          <ac:chgData name="Zita Draper" userId="S::z.draper@uwtsd.ac.uk::b063123c-f51f-481b-b99c-f574606c9ace" providerId="AD" clId="Web-{79BF9BF7-91DD-2AE4-F21A-777E40ECB3C6}" dt="2022-10-04T10:46:00.409" v="460" actId="1076"/>
          <ac:spMkLst>
            <pc:docMk/>
            <pc:sldMk cId="1606723416" sldId="293"/>
            <ac:spMk id="9" creationId="{4F539284-6263-7977-2333-2CFE72C718D9}"/>
          </ac:spMkLst>
        </pc:spChg>
        <pc:spChg chg="add mod">
          <ac:chgData name="Zita Draper" userId="S::z.draper@uwtsd.ac.uk::b063123c-f51f-481b-b99c-f574606c9ace" providerId="AD" clId="Web-{79BF9BF7-91DD-2AE4-F21A-777E40ECB3C6}" dt="2022-10-04T10:53:58.329" v="546" actId="20577"/>
          <ac:spMkLst>
            <pc:docMk/>
            <pc:sldMk cId="1606723416" sldId="293"/>
            <ac:spMk id="11" creationId="{4F327B78-F394-BC68-637F-AE24B9C5EAF2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42.242" v="532" actId="1076"/>
          <ac:spMkLst>
            <pc:docMk/>
            <pc:sldMk cId="1606723416" sldId="293"/>
            <ac:spMk id="12" creationId="{C5402F6F-4098-C0C0-4EFA-A6A1A76164E4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27.710" v="530" actId="1076"/>
          <ac:spMkLst>
            <pc:docMk/>
            <pc:sldMk cId="1606723416" sldId="293"/>
            <ac:spMk id="14" creationId="{FBDDA60C-567D-5645-BD0F-BB1963D328A5}"/>
          </ac:spMkLst>
        </pc:spChg>
        <pc:spChg chg="add mod">
          <ac:chgData name="Zita Draper" userId="S::z.draper@uwtsd.ac.uk::b063123c-f51f-481b-b99c-f574606c9ace" providerId="AD" clId="Web-{79BF9BF7-91DD-2AE4-F21A-777E40ECB3C6}" dt="2022-10-04T10:48:36.694" v="531" actId="1076"/>
          <ac:spMkLst>
            <pc:docMk/>
            <pc:sldMk cId="1606723416" sldId="293"/>
            <ac:spMk id="15" creationId="{86F2DED8-C433-22CD-8EA6-ED545BD5C9BF}"/>
          </ac:spMkLst>
        </pc:spChg>
        <pc:picChg chg="add mod">
          <ac:chgData name="Zita Draper" userId="S::z.draper@uwtsd.ac.uk::b063123c-f51f-481b-b99c-f574606c9ace" providerId="AD" clId="Web-{79BF9BF7-91DD-2AE4-F21A-777E40ECB3C6}" dt="2022-10-04T10:47:47.131" v="519" actId="1076"/>
          <ac:picMkLst>
            <pc:docMk/>
            <pc:sldMk cId="1606723416" sldId="293"/>
            <ac:picMk id="4" creationId="{2A828D44-D36A-D016-E88C-A9D1A58CD4B3}"/>
          </ac:picMkLst>
        </pc:picChg>
        <pc:picChg chg="add del mod">
          <ac:chgData name="Zita Draper" userId="S::z.draper@uwtsd.ac.uk::b063123c-f51f-481b-b99c-f574606c9ace" providerId="AD" clId="Web-{79BF9BF7-91DD-2AE4-F21A-777E40ECB3C6}" dt="2022-10-04T10:47:55.709" v="521"/>
          <ac:picMkLst>
            <pc:docMk/>
            <pc:sldMk cId="1606723416" sldId="293"/>
            <ac:picMk id="13" creationId="{285FCB7C-5DB0-E058-D9FA-09C9FDF4923F}"/>
          </ac:picMkLst>
        </pc:picChg>
        <pc:picChg chg="add mod">
          <ac:chgData name="Zita Draper" userId="S::z.draper@uwtsd.ac.uk::b063123c-f51f-481b-b99c-f574606c9ace" providerId="AD" clId="Web-{79BF9BF7-91DD-2AE4-F21A-777E40ECB3C6}" dt="2022-10-04T10:50:16.557" v="537" actId="1076"/>
          <ac:picMkLst>
            <pc:docMk/>
            <pc:sldMk cId="1606723416" sldId="293"/>
            <ac:picMk id="16" creationId="{E60DF3C3-F8D3-1FFA-40C5-B35298702A92}"/>
          </ac:picMkLst>
        </pc:picChg>
        <pc:cxnChg chg="add mod">
          <ac:chgData name="Zita Draper" userId="S::z.draper@uwtsd.ac.uk::b063123c-f51f-481b-b99c-f574606c9ace" providerId="AD" clId="Web-{79BF9BF7-91DD-2AE4-F21A-777E40ECB3C6}" dt="2022-10-04T10:44:50.407" v="404" actId="14100"/>
          <ac:cxnSpMkLst>
            <pc:docMk/>
            <pc:sldMk cId="1606723416" sldId="293"/>
            <ac:cxnSpMk id="5" creationId="{C3AF77BC-35E8-354D-6CB1-4FC96425751D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3:02.466" v="349" actId="14100"/>
          <ac:cxnSpMkLst>
            <pc:docMk/>
            <pc:sldMk cId="1606723416" sldId="293"/>
            <ac:cxnSpMk id="6" creationId="{1D6F8718-1D9F-EB6F-0EB7-1A0818E8D730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3:15.857" v="352" actId="14100"/>
          <ac:cxnSpMkLst>
            <pc:docMk/>
            <pc:sldMk cId="1606723416" sldId="293"/>
            <ac:cxnSpMk id="7" creationId="{D8FE8AFC-24BB-8D80-6B56-BD8E1B31B824}"/>
          </ac:cxnSpMkLst>
        </pc:cxnChg>
        <pc:cxnChg chg="add mod">
          <ac:chgData name="Zita Draper" userId="S::z.draper@uwtsd.ac.uk::b063123c-f51f-481b-b99c-f574606c9ace" providerId="AD" clId="Web-{79BF9BF7-91DD-2AE4-F21A-777E40ECB3C6}" dt="2022-10-04T10:47:16.708" v="514" actId="14100"/>
          <ac:cxnSpMkLst>
            <pc:docMk/>
            <pc:sldMk cId="1606723416" sldId="293"/>
            <ac:cxnSpMk id="10" creationId="{6AF54AF7-0068-5D69-57C8-0211589BDBAF}"/>
          </ac:cxnSpMkLst>
        </pc:cxnChg>
      </pc:sldChg>
      <pc:sldChg chg="new del">
        <pc:chgData name="Zita Draper" userId="S::z.draper@uwtsd.ac.uk::b063123c-f51f-481b-b99c-f574606c9ace" providerId="AD" clId="Web-{79BF9BF7-91DD-2AE4-F21A-777E40ECB3C6}" dt="2022-10-04T10:24:32.434" v="5"/>
        <pc:sldMkLst>
          <pc:docMk/>
          <pc:sldMk cId="2139588485" sldId="293"/>
        </pc:sldMkLst>
      </pc:sldChg>
      <pc:sldChg chg="addSp delSp modSp new mod ord setBg modClrScheme chgLayout">
        <pc:chgData name="Zita Draper" userId="S::z.draper@uwtsd.ac.uk::b063123c-f51f-481b-b99c-f574606c9ace" providerId="AD" clId="Web-{79BF9BF7-91DD-2AE4-F21A-777E40ECB3C6}" dt="2022-10-04T10:38:59.115" v="319" actId="1076"/>
        <pc:sldMkLst>
          <pc:docMk/>
          <pc:sldMk cId="1116042381" sldId="294"/>
        </pc:sldMkLst>
        <pc:spChg chg="mod ord">
          <ac:chgData name="Zita Draper" userId="S::z.draper@uwtsd.ac.uk::b063123c-f51f-481b-b99c-f574606c9ace" providerId="AD" clId="Web-{79BF9BF7-91DD-2AE4-F21A-777E40ECB3C6}" dt="2022-10-04T10:38:59.115" v="319" actId="1076"/>
          <ac:spMkLst>
            <pc:docMk/>
            <pc:sldMk cId="1116042381" sldId="294"/>
            <ac:spMk id="2" creationId="{12012D75-2941-789E-2429-1CC2CB349003}"/>
          </ac:spMkLst>
        </pc:spChg>
        <pc:spChg chg="del mod ord">
          <ac:chgData name="Zita Draper" userId="S::z.draper@uwtsd.ac.uk::b063123c-f51f-481b-b99c-f574606c9ace" providerId="AD" clId="Web-{79BF9BF7-91DD-2AE4-F21A-777E40ECB3C6}" dt="2022-10-04T10:38:53.943" v="318"/>
          <ac:spMkLst>
            <pc:docMk/>
            <pc:sldMk cId="1116042381" sldId="294"/>
            <ac:spMk id="3" creationId="{DC5B6BDC-C452-4F52-B954-2D79F88236AC}"/>
          </ac:spMkLst>
        </pc:spChg>
        <pc:spChg chg="add">
          <ac:chgData name="Zita Draper" userId="S::z.draper@uwtsd.ac.uk::b063123c-f51f-481b-b99c-f574606c9ace" providerId="AD" clId="Web-{79BF9BF7-91DD-2AE4-F21A-777E40ECB3C6}" dt="2022-10-04T10:38:26.708" v="312"/>
          <ac:spMkLst>
            <pc:docMk/>
            <pc:sldMk cId="1116042381" sldId="294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79BF9BF7-91DD-2AE4-F21A-777E40ECB3C6}" dt="2022-10-04T10:38:26.708" v="312"/>
          <ac:spMkLst>
            <pc:docMk/>
            <pc:sldMk cId="1116042381" sldId="294"/>
            <ac:spMk id="11" creationId="{007891EC-4501-44ED-A8C8-B11B6DB767AB}"/>
          </ac:spMkLst>
        </pc:spChg>
        <pc:picChg chg="add">
          <ac:chgData name="Zita Draper" userId="S::z.draper@uwtsd.ac.uk::b063123c-f51f-481b-b99c-f574606c9ace" providerId="AD" clId="Web-{79BF9BF7-91DD-2AE4-F21A-777E40ECB3C6}" dt="2022-10-04T10:38:26.708" v="312"/>
          <ac:picMkLst>
            <pc:docMk/>
            <pc:sldMk cId="1116042381" sldId="294"/>
            <ac:picMk id="5" creationId="{7AD4E687-110B-91AA-9A64-259C9EEB4C3C}"/>
          </ac:picMkLst>
        </pc:picChg>
      </pc:sldChg>
    </pc:docChg>
  </pc:docChgLst>
  <pc:docChgLst>
    <pc:chgData name="Zita Draper" userId="S::z.draper@uwtsd.ac.uk::b063123c-f51f-481b-b99c-f574606c9ace" providerId="AD" clId="Web-{3B5DA543-BFE5-11FC-41DC-2788CB916F45}"/>
    <pc:docChg chg="addSld delSld modSld sldOrd">
      <pc:chgData name="Zita Draper" userId="S::z.draper@uwtsd.ac.uk::b063123c-f51f-481b-b99c-f574606c9ace" providerId="AD" clId="Web-{3B5DA543-BFE5-11FC-41DC-2788CB916F45}" dt="2022-09-28T09:22:22.143" v="777" actId="1076"/>
      <pc:docMkLst>
        <pc:docMk/>
      </pc:docMkLst>
      <pc:sldChg chg="addSp delSp modSp mod setBg">
        <pc:chgData name="Zita Draper" userId="S::z.draper@uwtsd.ac.uk::b063123c-f51f-481b-b99c-f574606c9ace" providerId="AD" clId="Web-{3B5DA543-BFE5-11FC-41DC-2788CB916F45}" dt="2022-09-28T08:46:47.900" v="107" actId="20577"/>
        <pc:sldMkLst>
          <pc:docMk/>
          <pc:sldMk cId="392498162" sldId="264"/>
        </pc:sldMkLst>
        <pc:spChg chg="mod">
          <ac:chgData name="Zita Draper" userId="S::z.draper@uwtsd.ac.uk::b063123c-f51f-481b-b99c-f574606c9ace" providerId="AD" clId="Web-{3B5DA543-BFE5-11FC-41DC-2788CB916F45}" dt="2022-09-28T08:46:37.618" v="104" actId="20577"/>
          <ac:spMkLst>
            <pc:docMk/>
            <pc:sldMk cId="392498162" sldId="264"/>
            <ac:spMk id="2" creationId="{C8E8A42D-D469-A125-4E98-B7DFF75C594F}"/>
          </ac:spMkLst>
        </pc:spChg>
        <pc:spChg chg="mod">
          <ac:chgData name="Zita Draper" userId="S::z.draper@uwtsd.ac.uk::b063123c-f51f-481b-b99c-f574606c9ace" providerId="AD" clId="Web-{3B5DA543-BFE5-11FC-41DC-2788CB916F45}" dt="2022-09-28T08:46:47.900" v="107" actId="20577"/>
          <ac:spMkLst>
            <pc:docMk/>
            <pc:sldMk cId="392498162" sldId="264"/>
            <ac:spMk id="3" creationId="{84E7379A-6D84-2DBD-1231-D2EB6821B0B5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4:23.771" v="90"/>
          <ac:spMkLst>
            <pc:docMk/>
            <pc:sldMk cId="392498162" sldId="264"/>
            <ac:spMk id="5" creationId="{341A9041-AD9E-5E50-A974-6E54E81812E2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6:05.102" v="101"/>
          <ac:spMkLst>
            <pc:docMk/>
            <pc:sldMk cId="392498162" sldId="264"/>
            <ac:spMk id="9" creationId="{FA4530BB-313B-89AA-9EFB-D1C6259DAA34}"/>
          </ac:spMkLst>
        </pc:spChg>
        <pc:spChg chg="add">
          <ac:chgData name="Zita Draper" userId="S::z.draper@uwtsd.ac.uk::b063123c-f51f-481b-b99c-f574606c9ace" providerId="AD" clId="Web-{3B5DA543-BFE5-11FC-41DC-2788CB916F45}" dt="2022-09-28T08:45:50.336" v="98"/>
          <ac:spMkLst>
            <pc:docMk/>
            <pc:sldMk cId="392498162" sldId="264"/>
            <ac:spMk id="14" creationId="{2172A0AC-3DCE-4672-BCAF-28FEF91F6020}"/>
          </ac:spMkLst>
        </pc:spChg>
        <pc:spChg chg="add">
          <ac:chgData name="Zita Draper" userId="S::z.draper@uwtsd.ac.uk::b063123c-f51f-481b-b99c-f574606c9ace" providerId="AD" clId="Web-{3B5DA543-BFE5-11FC-41DC-2788CB916F45}" dt="2022-09-28T08:45:50.336" v="98"/>
          <ac:spMkLst>
            <pc:docMk/>
            <pc:sldMk cId="392498162" sldId="264"/>
            <ac:spMk id="16" creationId="{AE6F1C77-EDC9-4C5F-8C1C-62DD46BDA3C3}"/>
          </ac:spMkLst>
        </pc:spChg>
        <pc:picChg chg="add del mod">
          <ac:chgData name="Zita Draper" userId="S::z.draper@uwtsd.ac.uk::b063123c-f51f-481b-b99c-f574606c9ace" providerId="AD" clId="Web-{3B5DA543-BFE5-11FC-41DC-2788CB916F45}" dt="2022-09-28T08:44:23.771" v="91"/>
          <ac:picMkLst>
            <pc:docMk/>
            <pc:sldMk cId="392498162" sldId="264"/>
            <ac:picMk id="4" creationId="{643B1390-3132-47C4-6C79-D65441F1877A}"/>
          </ac:picMkLst>
        </pc:picChg>
        <pc:picChg chg="add mod ord">
          <ac:chgData name="Zita Draper" userId="S::z.draper@uwtsd.ac.uk::b063123c-f51f-481b-b99c-f574606c9ace" providerId="AD" clId="Web-{3B5DA543-BFE5-11FC-41DC-2788CB916F45}" dt="2022-09-28T08:45:50.336" v="98"/>
          <ac:picMkLst>
            <pc:docMk/>
            <pc:sldMk cId="392498162" sldId="264"/>
            <ac:picMk id="7" creationId="{008DA35D-E99E-4E6B-5E44-19B3064ABB14}"/>
          </ac:picMkLst>
        </pc:picChg>
        <pc:picChg chg="add mod">
          <ac:chgData name="Zita Draper" userId="S::z.draper@uwtsd.ac.uk::b063123c-f51f-481b-b99c-f574606c9ace" providerId="AD" clId="Web-{3B5DA543-BFE5-11FC-41DC-2788CB916F45}" dt="2022-09-28T08:45:50.336" v="98"/>
          <ac:picMkLst>
            <pc:docMk/>
            <pc:sldMk cId="392498162" sldId="264"/>
            <ac:picMk id="8" creationId="{6C6FDAAC-C622-020B-7815-95D4998A94BD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41:11.282" v="36" actId="1076"/>
        <pc:sldMkLst>
          <pc:docMk/>
          <pc:sldMk cId="87444327" sldId="265"/>
        </pc:sldMkLst>
        <pc:spChg chg="del">
          <ac:chgData name="Zita Draper" userId="S::z.draper@uwtsd.ac.uk::b063123c-f51f-481b-b99c-f574606c9ace" providerId="AD" clId="Web-{3B5DA543-BFE5-11FC-41DC-2788CB916F45}" dt="2022-09-28T08:39:38.608" v="0"/>
          <ac:spMkLst>
            <pc:docMk/>
            <pc:sldMk cId="87444327" sldId="265"/>
            <ac:spMk id="2" creationId="{D653C017-EB8E-003F-B907-AD73C3F373F0}"/>
          </ac:spMkLst>
        </pc:spChg>
        <pc:spChg chg="del">
          <ac:chgData name="Zita Draper" userId="S::z.draper@uwtsd.ac.uk::b063123c-f51f-481b-b99c-f574606c9ace" providerId="AD" clId="Web-{3B5DA543-BFE5-11FC-41DC-2788CB916F45}" dt="2022-09-28T08:39:38.608" v="0"/>
          <ac:spMkLst>
            <pc:docMk/>
            <pc:sldMk cId="87444327" sldId="265"/>
            <ac:spMk id="3" creationId="{460393DB-D33A-5A7B-5311-989E1F257BAE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0:01.952" v="8"/>
          <ac:spMkLst>
            <pc:docMk/>
            <pc:sldMk cId="87444327" sldId="265"/>
            <ac:spMk id="5" creationId="{3E602D72-9354-271B-CB27-9242B2DDB2FC}"/>
          </ac:spMkLst>
        </pc:spChg>
        <pc:spChg chg="add mod">
          <ac:chgData name="Zita Draper" userId="S::z.draper@uwtsd.ac.uk::b063123c-f51f-481b-b99c-f574606c9ace" providerId="AD" clId="Web-{3B5DA543-BFE5-11FC-41DC-2788CB916F45}" dt="2022-09-28T08:41:11.282" v="36" actId="1076"/>
          <ac:spMkLst>
            <pc:docMk/>
            <pc:sldMk cId="87444327" sldId="265"/>
            <ac:spMk id="7" creationId="{AEFCA2F4-F038-A26E-3AF9-8761E4D90C52}"/>
          </ac:spMkLst>
        </pc:spChg>
        <pc:spChg chg="add">
          <ac:chgData name="Zita Draper" userId="S::z.draper@uwtsd.ac.uk::b063123c-f51f-481b-b99c-f574606c9ace" providerId="AD" clId="Web-{3B5DA543-BFE5-11FC-41DC-2788CB916F45}" dt="2022-09-28T08:39:55.452" v="5"/>
          <ac:spMkLst>
            <pc:docMk/>
            <pc:sldMk cId="87444327" sldId="265"/>
            <ac:spMk id="10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8:39:55.452" v="5"/>
          <ac:picMkLst>
            <pc:docMk/>
            <pc:sldMk cId="87444327" sldId="265"/>
            <ac:picMk id="4" creationId="{3815243B-6BB7-83E4-5B68-94D819131A8F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50:43.093" v="203" actId="1076"/>
        <pc:sldMkLst>
          <pc:docMk/>
          <pc:sldMk cId="725539537" sldId="266"/>
        </pc:sldMkLst>
        <pc:spChg chg="del">
          <ac:chgData name="Zita Draper" userId="S::z.draper@uwtsd.ac.uk::b063123c-f51f-481b-b99c-f574606c9ace" providerId="AD" clId="Web-{3B5DA543-BFE5-11FC-41DC-2788CB916F45}" dt="2022-09-28T08:47:02.260" v="108"/>
          <ac:spMkLst>
            <pc:docMk/>
            <pc:sldMk cId="725539537" sldId="266"/>
            <ac:spMk id="2" creationId="{EB520AAB-9DE2-152B-4783-D1B7DE19B9F9}"/>
          </ac:spMkLst>
        </pc:spChg>
        <pc:spChg chg="del">
          <ac:chgData name="Zita Draper" userId="S::z.draper@uwtsd.ac.uk::b063123c-f51f-481b-b99c-f574606c9ace" providerId="AD" clId="Web-{3B5DA543-BFE5-11FC-41DC-2788CB916F45}" dt="2022-09-28T08:47:02.260" v="108"/>
          <ac:spMkLst>
            <pc:docMk/>
            <pc:sldMk cId="725539537" sldId="266"/>
            <ac:spMk id="3" creationId="{CB4E6280-D3A4-B82E-2209-21F1E35142DA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47:43.011" v="113"/>
          <ac:spMkLst>
            <pc:docMk/>
            <pc:sldMk cId="725539537" sldId="266"/>
            <ac:spMk id="5" creationId="{A7BF9D34-88D6-53C5-1652-53D7D43346D3}"/>
          </ac:spMkLst>
        </pc:spChg>
        <pc:spChg chg="add mod">
          <ac:chgData name="Zita Draper" userId="S::z.draper@uwtsd.ac.uk::b063123c-f51f-481b-b99c-f574606c9ace" providerId="AD" clId="Web-{3B5DA543-BFE5-11FC-41DC-2788CB916F45}" dt="2022-09-28T08:50:43.093" v="203" actId="1076"/>
          <ac:spMkLst>
            <pc:docMk/>
            <pc:sldMk cId="725539537" sldId="266"/>
            <ac:spMk id="7" creationId="{A1330790-EA0A-1BCE-7C0F-7A0C8955EAA2}"/>
          </ac:spMkLst>
        </pc:spChg>
        <pc:spChg chg="add">
          <ac:chgData name="Zita Draper" userId="S::z.draper@uwtsd.ac.uk::b063123c-f51f-481b-b99c-f574606c9ace" providerId="AD" clId="Web-{3B5DA543-BFE5-11FC-41DC-2788CB916F45}" dt="2022-09-28T08:47:48.636" v="114"/>
          <ac:spMkLst>
            <pc:docMk/>
            <pc:sldMk cId="725539537" sldId="266"/>
            <ac:spMk id="9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8:47:48.636" v="114"/>
          <ac:picMkLst>
            <pc:docMk/>
            <pc:sldMk cId="725539537" sldId="266"/>
            <ac:picMk id="4" creationId="{E87A8528-E89D-67A0-9510-3907C9BA1EA6}"/>
          </ac:picMkLst>
        </pc:picChg>
      </pc:sldChg>
      <pc:sldChg chg="addSp modSp mod setBg setClrOvrMap">
        <pc:chgData name="Zita Draper" userId="S::z.draper@uwtsd.ac.uk::b063123c-f51f-481b-b99c-f574606c9ace" providerId="AD" clId="Web-{3B5DA543-BFE5-11FC-41DC-2788CB916F45}" dt="2022-09-28T08:50:25.015" v="202" actId="20577"/>
        <pc:sldMkLst>
          <pc:docMk/>
          <pc:sldMk cId="4224210691" sldId="267"/>
        </pc:sldMkLst>
        <pc:spChg chg="mod">
          <ac:chgData name="Zita Draper" userId="S::z.draper@uwtsd.ac.uk::b063123c-f51f-481b-b99c-f574606c9ace" providerId="AD" clId="Web-{3B5DA543-BFE5-11FC-41DC-2788CB916F45}" dt="2022-09-28T08:50:12.921" v="198" actId="20577"/>
          <ac:spMkLst>
            <pc:docMk/>
            <pc:sldMk cId="4224210691" sldId="267"/>
            <ac:spMk id="2" creationId="{B99689B8-8341-198A-748F-A7657FE95FDC}"/>
          </ac:spMkLst>
        </pc:spChg>
        <pc:spChg chg="mod">
          <ac:chgData name="Zita Draper" userId="S::z.draper@uwtsd.ac.uk::b063123c-f51f-481b-b99c-f574606c9ace" providerId="AD" clId="Web-{3B5DA543-BFE5-11FC-41DC-2788CB916F45}" dt="2022-09-28T08:50:25.015" v="202" actId="20577"/>
          <ac:spMkLst>
            <pc:docMk/>
            <pc:sldMk cId="4224210691" sldId="267"/>
            <ac:spMk id="3" creationId="{3A6195EA-07F9-D8A9-6CDF-1DB712B850AD}"/>
          </ac:spMkLst>
        </pc:spChg>
        <pc:spChg chg="add mo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5" creationId="{E4683FBE-4B57-5324-A759-114C6C575ADE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0" creationId="{9AA72BD9-2C5A-4EDC-931F-5AA08EACA0F3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2" creationId="{DD3981AC-7B61-4947-BCF3-F7AA7FA385B9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4" creationId="{55D4142C-5077-457F-A6AD-3FECFDB39685}"/>
          </ac:spMkLst>
        </pc:spChg>
        <pc:spChg chg="add">
          <ac:chgData name="Zita Draper" userId="S::z.draper@uwtsd.ac.uk::b063123c-f51f-481b-b99c-f574606c9ace" providerId="AD" clId="Web-{3B5DA543-BFE5-11FC-41DC-2788CB916F45}" dt="2022-09-28T08:50:04.421" v="190"/>
          <ac:spMkLst>
            <pc:docMk/>
            <pc:sldMk cId="4224210691" sldId="267"/>
            <ac:spMk id="16" creationId="{7A5F0580-5EE9-419F-96EE-B6529EF6E7D0}"/>
          </ac:spMkLst>
        </pc:spChg>
        <pc:picChg chg="add mod ord">
          <ac:chgData name="Zita Draper" userId="S::z.draper@uwtsd.ac.uk::b063123c-f51f-481b-b99c-f574606c9ace" providerId="AD" clId="Web-{3B5DA543-BFE5-11FC-41DC-2788CB916F45}" dt="2022-09-28T08:50:04.421" v="190"/>
          <ac:picMkLst>
            <pc:docMk/>
            <pc:sldMk cId="4224210691" sldId="267"/>
            <ac:picMk id="4" creationId="{65FE15E7-ABDA-DFA8-06E9-98276F57146A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8:53:34.535" v="244" actId="1076"/>
        <pc:sldMkLst>
          <pc:docMk/>
          <pc:sldMk cId="3191482872" sldId="268"/>
        </pc:sldMkLst>
        <pc:spChg chg="del">
          <ac:chgData name="Zita Draper" userId="S::z.draper@uwtsd.ac.uk::b063123c-f51f-481b-b99c-f574606c9ace" providerId="AD" clId="Web-{3B5DA543-BFE5-11FC-41DC-2788CB916F45}" dt="2022-09-28T08:51:04.219" v="204"/>
          <ac:spMkLst>
            <pc:docMk/>
            <pc:sldMk cId="3191482872" sldId="268"/>
            <ac:spMk id="2" creationId="{BD76A4D6-7885-D082-BF5F-0109AC94665B}"/>
          </ac:spMkLst>
        </pc:spChg>
        <pc:spChg chg="del">
          <ac:chgData name="Zita Draper" userId="S::z.draper@uwtsd.ac.uk::b063123c-f51f-481b-b99c-f574606c9ace" providerId="AD" clId="Web-{3B5DA543-BFE5-11FC-41DC-2788CB916F45}" dt="2022-09-28T08:51:04.219" v="204"/>
          <ac:spMkLst>
            <pc:docMk/>
            <pc:sldMk cId="3191482872" sldId="268"/>
            <ac:spMk id="3" creationId="{2D7B9508-04FE-AE59-9F60-82EBB86A1095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8:52:07.768" v="212"/>
          <ac:spMkLst>
            <pc:docMk/>
            <pc:sldMk cId="3191482872" sldId="268"/>
            <ac:spMk id="5" creationId="{D4A1360D-4DDE-CE70-7732-64DEDB998A33}"/>
          </ac:spMkLst>
        </pc:spChg>
        <pc:spChg chg="add mod">
          <ac:chgData name="Zita Draper" userId="S::z.draper@uwtsd.ac.uk::b063123c-f51f-481b-b99c-f574606c9ace" providerId="AD" clId="Web-{3B5DA543-BFE5-11FC-41DC-2788CB916F45}" dt="2022-09-28T08:53:34.535" v="244" actId="1076"/>
          <ac:spMkLst>
            <pc:docMk/>
            <pc:sldMk cId="3191482872" sldId="268"/>
            <ac:spMk id="8" creationId="{A10A5D52-DA2B-2E82-D3FE-1480E17E42A9}"/>
          </ac:spMkLst>
        </pc:spChg>
        <pc:spChg chg="add del">
          <ac:chgData name="Zita Draper" userId="S::z.draper@uwtsd.ac.uk::b063123c-f51f-481b-b99c-f574606c9ace" providerId="AD" clId="Web-{3B5DA543-BFE5-11FC-41DC-2788CB916F45}" dt="2022-09-28T08:52:58.425" v="215"/>
          <ac:spMkLst>
            <pc:docMk/>
            <pc:sldMk cId="3191482872" sldId="268"/>
            <ac:spMk id="10" creationId="{42A4FC2C-047E-45A5-965D-8E1E3BF09BC6}"/>
          </ac:spMkLst>
        </pc:spChg>
        <pc:spChg chg="add">
          <ac:chgData name="Zita Draper" userId="S::z.draper@uwtsd.ac.uk::b063123c-f51f-481b-b99c-f574606c9ace" providerId="AD" clId="Web-{3B5DA543-BFE5-11FC-41DC-2788CB916F45}" dt="2022-09-28T08:52:58.425" v="215"/>
          <ac:spMkLst>
            <pc:docMk/>
            <pc:sldMk cId="3191482872" sldId="268"/>
            <ac:spMk id="15" creationId="{42A4FC2C-047E-45A5-965D-8E1E3BF09BC6}"/>
          </ac:spMkLst>
        </pc:spChg>
        <pc:picChg chg="add del mod">
          <ac:chgData name="Zita Draper" userId="S::z.draper@uwtsd.ac.uk::b063123c-f51f-481b-b99c-f574606c9ace" providerId="AD" clId="Web-{3B5DA543-BFE5-11FC-41DC-2788CB916F45}" dt="2022-09-28T08:52:22.127" v="213"/>
          <ac:picMkLst>
            <pc:docMk/>
            <pc:sldMk cId="3191482872" sldId="268"/>
            <ac:picMk id="4" creationId="{9AD7E89A-A2F3-4437-4080-0919C9141B56}"/>
          </ac:picMkLst>
        </pc:picChg>
        <pc:picChg chg="add mod">
          <ac:chgData name="Zita Draper" userId="S::z.draper@uwtsd.ac.uk::b063123c-f51f-481b-b99c-f574606c9ace" providerId="AD" clId="Web-{3B5DA543-BFE5-11FC-41DC-2788CB916F45}" dt="2022-09-28T08:52:58.425" v="215"/>
          <ac:picMkLst>
            <pc:docMk/>
            <pc:sldMk cId="3191482872" sldId="268"/>
            <ac:picMk id="7" creationId="{305CAB16-9B4E-EB9A-528D-666343BAD4DC}"/>
          </ac:picMkLst>
        </pc:picChg>
      </pc:sldChg>
      <pc:sldChg chg="addSp delSp modSp mod setBg">
        <pc:chgData name="Zita Draper" userId="S::z.draper@uwtsd.ac.uk::b063123c-f51f-481b-b99c-f574606c9ace" providerId="AD" clId="Web-{3B5DA543-BFE5-11FC-41DC-2788CB916F45}" dt="2022-09-28T09:01:30.594" v="302" actId="20577"/>
        <pc:sldMkLst>
          <pc:docMk/>
          <pc:sldMk cId="1773001613" sldId="269"/>
        </pc:sldMkLst>
        <pc:spChg chg="mod">
          <ac:chgData name="Zita Draper" userId="S::z.draper@uwtsd.ac.uk::b063123c-f51f-481b-b99c-f574606c9ace" providerId="AD" clId="Web-{3B5DA543-BFE5-11FC-41DC-2788CB916F45}" dt="2022-09-28T09:01:30.594" v="302" actId="20577"/>
          <ac:spMkLst>
            <pc:docMk/>
            <pc:sldMk cId="1773001613" sldId="269"/>
            <ac:spMk id="2" creationId="{08BA0865-714B-527F-D50C-F9530FC5A257}"/>
          </ac:spMkLst>
        </pc:spChg>
        <pc:spChg chg="mod">
          <ac:chgData name="Zita Draper" userId="S::z.draper@uwtsd.ac.uk::b063123c-f51f-481b-b99c-f574606c9ace" providerId="AD" clId="Web-{3B5DA543-BFE5-11FC-41DC-2788CB916F45}" dt="2022-09-28T09:01:27.610" v="301" actId="20577"/>
          <ac:spMkLst>
            <pc:docMk/>
            <pc:sldMk cId="1773001613" sldId="269"/>
            <ac:spMk id="3" creationId="{6299AB29-2534-EE03-1B0C-420FE17FD05B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0:53.500" v="293"/>
          <ac:spMkLst>
            <pc:docMk/>
            <pc:sldMk cId="1773001613" sldId="269"/>
            <ac:spMk id="6" creationId="{3A1F378A-CB4E-BBAC-1257-176D91C9E1D2}"/>
          </ac:spMkLst>
        </pc:spChg>
        <pc:spChg chg="add">
          <ac:chgData name="Zita Draper" userId="S::z.draper@uwtsd.ac.uk::b063123c-f51f-481b-b99c-f574606c9ace" providerId="AD" clId="Web-{3B5DA543-BFE5-11FC-41DC-2788CB916F45}" dt="2022-09-28T09:00:57.578" v="295"/>
          <ac:spMkLst>
            <pc:docMk/>
            <pc:sldMk cId="1773001613" sldId="269"/>
            <ac:spMk id="10" creationId="{2172A0AC-3DCE-4672-BCAF-28FEF91F6020}"/>
          </ac:spMkLst>
        </pc:spChg>
        <pc:spChg chg="add">
          <ac:chgData name="Zita Draper" userId="S::z.draper@uwtsd.ac.uk::b063123c-f51f-481b-b99c-f574606c9ace" providerId="AD" clId="Web-{3B5DA543-BFE5-11FC-41DC-2788CB916F45}" dt="2022-09-28T09:00:57.578" v="295"/>
          <ac:spMkLst>
            <pc:docMk/>
            <pc:sldMk cId="1773001613" sldId="269"/>
            <ac:spMk id="12" creationId="{AE6F1C77-EDC9-4C5F-8C1C-62DD46BDA3C3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0:57.578" v="295"/>
          <ac:picMkLst>
            <pc:docMk/>
            <pc:sldMk cId="1773001613" sldId="269"/>
            <ac:picMk id="4" creationId="{DD5EA951-D10B-644A-B1A5-61D940326D44}"/>
          </ac:picMkLst>
        </pc:picChg>
        <pc:picChg chg="add mod ord">
          <ac:chgData name="Zita Draper" userId="S::z.draper@uwtsd.ac.uk::b063123c-f51f-481b-b99c-f574606c9ace" providerId="AD" clId="Web-{3B5DA543-BFE5-11FC-41DC-2788CB916F45}" dt="2022-09-28T09:00:57.578" v="295"/>
          <ac:picMkLst>
            <pc:docMk/>
            <pc:sldMk cId="1773001613" sldId="269"/>
            <ac:picMk id="5" creationId="{88460FC8-E260-2214-74E7-AE8B4D1097CE}"/>
          </ac:picMkLst>
        </pc:pic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9:02:25.424" v="310"/>
        <pc:sldMkLst>
          <pc:docMk/>
          <pc:sldMk cId="3910109618" sldId="270"/>
        </pc:sldMkLst>
        <pc:spChg chg="del">
          <ac:chgData name="Zita Draper" userId="S::z.draper@uwtsd.ac.uk::b063123c-f51f-481b-b99c-f574606c9ace" providerId="AD" clId="Web-{3B5DA543-BFE5-11FC-41DC-2788CB916F45}" dt="2022-09-28T09:01:51.439" v="303"/>
          <ac:spMkLst>
            <pc:docMk/>
            <pc:sldMk cId="3910109618" sldId="270"/>
            <ac:spMk id="2" creationId="{3389DCC5-1556-8752-FAC7-47AC94B6C480}"/>
          </ac:spMkLst>
        </pc:spChg>
        <pc:spChg chg="del">
          <ac:chgData name="Zita Draper" userId="S::z.draper@uwtsd.ac.uk::b063123c-f51f-481b-b99c-f574606c9ace" providerId="AD" clId="Web-{3B5DA543-BFE5-11FC-41DC-2788CB916F45}" dt="2022-09-28T09:01:51.439" v="303"/>
          <ac:spMkLst>
            <pc:docMk/>
            <pc:sldMk cId="3910109618" sldId="270"/>
            <ac:spMk id="3" creationId="{14C8C89F-685E-6CC9-60ED-4E48B7C8A8E8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2:22.455" v="309"/>
          <ac:spMkLst>
            <pc:docMk/>
            <pc:sldMk cId="3910109618" sldId="270"/>
            <ac:spMk id="5" creationId="{BFA2EF05-1E02-FE5A-0675-0D64A14AE144}"/>
          </ac:spMkLst>
        </pc:spChg>
        <pc:spChg chg="add del">
          <ac:chgData name="Zita Draper" userId="S::z.draper@uwtsd.ac.uk::b063123c-f51f-481b-b99c-f574606c9ace" providerId="AD" clId="Web-{3B5DA543-BFE5-11FC-41DC-2788CB916F45}" dt="2022-09-28T09:02:25.424" v="310"/>
          <ac:spMkLst>
            <pc:docMk/>
            <pc:sldMk cId="3910109618" sldId="270"/>
            <ac:spMk id="10" creationId="{42A4FC2C-047E-45A5-965D-8E1E3BF09BC6}"/>
          </ac:spMkLst>
        </pc:spChg>
        <pc:spChg chg="add">
          <ac:chgData name="Zita Draper" userId="S::z.draper@uwtsd.ac.uk::b063123c-f51f-481b-b99c-f574606c9ace" providerId="AD" clId="Web-{3B5DA543-BFE5-11FC-41DC-2788CB916F45}" dt="2022-09-28T09:02:25.424" v="310"/>
          <ac:spMkLst>
            <pc:docMk/>
            <pc:sldMk cId="3910109618" sldId="270"/>
            <ac:spMk id="15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2:16.267" v="308"/>
          <ac:picMkLst>
            <pc:docMk/>
            <pc:sldMk cId="3910109618" sldId="270"/>
            <ac:picMk id="4" creationId="{84DEABC8-60DC-C6CE-99EA-35F96051F5AE}"/>
          </ac:picMkLst>
        </pc:picChg>
      </pc:sldChg>
      <pc:sldChg chg="addSp modSp mod setBg">
        <pc:chgData name="Zita Draper" userId="S::z.draper@uwtsd.ac.uk::b063123c-f51f-481b-b99c-f574606c9ace" providerId="AD" clId="Web-{3B5DA543-BFE5-11FC-41DC-2788CB916F45}" dt="2022-09-28T09:07:53.292" v="459" actId="20577"/>
        <pc:sldMkLst>
          <pc:docMk/>
          <pc:sldMk cId="791860807" sldId="271"/>
        </pc:sldMkLst>
        <pc:spChg chg="mod">
          <ac:chgData name="Zita Draper" userId="S::z.draper@uwtsd.ac.uk::b063123c-f51f-481b-b99c-f574606c9ace" providerId="AD" clId="Web-{3B5DA543-BFE5-11FC-41DC-2788CB916F45}" dt="2022-09-28T09:07:49.104" v="457" actId="14100"/>
          <ac:spMkLst>
            <pc:docMk/>
            <pc:sldMk cId="791860807" sldId="271"/>
            <ac:spMk id="2" creationId="{D7C6BDE0-4172-D6DD-5833-8A39B01A45F5}"/>
          </ac:spMkLst>
        </pc:spChg>
        <pc:spChg chg="mod ord">
          <ac:chgData name="Zita Draper" userId="S::z.draper@uwtsd.ac.uk::b063123c-f51f-481b-b99c-f574606c9ace" providerId="AD" clId="Web-{3B5DA543-BFE5-11FC-41DC-2788CB916F45}" dt="2022-09-28T09:07:53.292" v="459" actId="20577"/>
          <ac:spMkLst>
            <pc:docMk/>
            <pc:sldMk cId="791860807" sldId="271"/>
            <ac:spMk id="3" creationId="{2070B891-4D95-10B1-74FF-4F2AA0D6FB15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9" creationId="{327D73B4-9F5C-4A64-A179-51B9500CB8B5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1" creationId="{C1F06963-6374-4B48-844F-071A9BAAAE02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3" creationId="{6CB927A4-E432-4310-9CD5-E89FF5063179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5" creationId="{1453BF6C-B012-48B7-B4E8-6D7AC7C27D02}"/>
          </ac:spMkLst>
        </pc:spChg>
        <pc:spChg chg="add">
          <ac:chgData name="Zita Draper" userId="S::z.draper@uwtsd.ac.uk::b063123c-f51f-481b-b99c-f574606c9ace" providerId="AD" clId="Web-{3B5DA543-BFE5-11FC-41DC-2788CB916F45}" dt="2022-09-28T09:07:34.417" v="454"/>
          <ac:spMkLst>
            <pc:docMk/>
            <pc:sldMk cId="791860807" sldId="271"/>
            <ac:spMk id="17" creationId="{E3020543-B24B-4EC4-8FFC-8DD88EEA91A8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7:34.417" v="454"/>
          <ac:picMkLst>
            <pc:docMk/>
            <pc:sldMk cId="791860807" sldId="271"/>
            <ac:picMk id="4" creationId="{D8AC7B62-9A0A-893F-43FD-5A6ADE3DC9CA}"/>
          </ac:picMkLst>
        </pc:picChg>
        <pc:cxnChg chg="add">
          <ac:chgData name="Zita Draper" userId="S::z.draper@uwtsd.ac.uk::b063123c-f51f-481b-b99c-f574606c9ace" providerId="AD" clId="Web-{3B5DA543-BFE5-11FC-41DC-2788CB916F45}" dt="2022-09-28T09:07:34.417" v="454"/>
          <ac:cxnSpMkLst>
            <pc:docMk/>
            <pc:sldMk cId="791860807" sldId="271"/>
            <ac:cxnSpMk id="19" creationId="{C49DA8F6-BCC1-4447-B54C-57856834B94B}"/>
          </ac:cxnSpMkLst>
        </pc:cxnChg>
      </pc:sldChg>
      <pc:sldChg chg="addSp delSp modSp mod setBg modClrScheme chgLayout">
        <pc:chgData name="Zita Draper" userId="S::z.draper@uwtsd.ac.uk::b063123c-f51f-481b-b99c-f574606c9ace" providerId="AD" clId="Web-{3B5DA543-BFE5-11FC-41DC-2788CB916F45}" dt="2022-09-28T09:08:50.403" v="468"/>
        <pc:sldMkLst>
          <pc:docMk/>
          <pc:sldMk cId="2947598232" sldId="272"/>
        </pc:sldMkLst>
        <pc:spChg chg="del">
          <ac:chgData name="Zita Draper" userId="S::z.draper@uwtsd.ac.uk::b063123c-f51f-481b-b99c-f574606c9ace" providerId="AD" clId="Web-{3B5DA543-BFE5-11FC-41DC-2788CB916F45}" dt="2022-09-28T09:08:05.464" v="460"/>
          <ac:spMkLst>
            <pc:docMk/>
            <pc:sldMk cId="2947598232" sldId="272"/>
            <ac:spMk id="2" creationId="{6AB3FC32-43CD-0998-6178-3C304ACED146}"/>
          </ac:spMkLst>
        </pc:spChg>
        <pc:spChg chg="del">
          <ac:chgData name="Zita Draper" userId="S::z.draper@uwtsd.ac.uk::b063123c-f51f-481b-b99c-f574606c9ace" providerId="AD" clId="Web-{3B5DA543-BFE5-11FC-41DC-2788CB916F45}" dt="2022-09-28T09:08:05.464" v="460"/>
          <ac:spMkLst>
            <pc:docMk/>
            <pc:sldMk cId="2947598232" sldId="272"/>
            <ac:spMk id="3" creationId="{39221828-AC99-FC08-49AD-3DCF21AD9ABE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08:50.403" v="468"/>
          <ac:spMkLst>
            <pc:docMk/>
            <pc:sldMk cId="2947598232" sldId="272"/>
            <ac:spMk id="5" creationId="{02E44F72-15F6-749C-915D-6259B8598BA1}"/>
          </ac:spMkLst>
        </pc:spChg>
        <pc:spChg chg="add">
          <ac:chgData name="Zita Draper" userId="S::z.draper@uwtsd.ac.uk::b063123c-f51f-481b-b99c-f574606c9ace" providerId="AD" clId="Web-{3B5DA543-BFE5-11FC-41DC-2788CB916F45}" dt="2022-09-28T09:08:44.012" v="465"/>
          <ac:spMkLst>
            <pc:docMk/>
            <pc:sldMk cId="2947598232" sldId="272"/>
            <ac:spMk id="10" creationId="{42A4FC2C-047E-45A5-965D-8E1E3BF09BC6}"/>
          </ac:spMkLst>
        </pc:spChg>
        <pc:picChg chg="add mod">
          <ac:chgData name="Zita Draper" userId="S::z.draper@uwtsd.ac.uk::b063123c-f51f-481b-b99c-f574606c9ace" providerId="AD" clId="Web-{3B5DA543-BFE5-11FC-41DC-2788CB916F45}" dt="2022-09-28T09:08:44.012" v="465"/>
          <ac:picMkLst>
            <pc:docMk/>
            <pc:sldMk cId="2947598232" sldId="272"/>
            <ac:picMk id="4" creationId="{C78FE1C4-30EB-C0BB-5241-7E9C4F2CF073}"/>
          </ac:picMkLst>
        </pc:picChg>
      </pc:sldChg>
      <pc:sldChg chg="del">
        <pc:chgData name="Zita Draper" userId="S::z.draper@uwtsd.ac.uk::b063123c-f51f-481b-b99c-f574606c9ace" providerId="AD" clId="Web-{3B5DA543-BFE5-11FC-41DC-2788CB916F45}" dt="2022-09-28T09:09:06.935" v="469"/>
        <pc:sldMkLst>
          <pc:docMk/>
          <pc:sldMk cId="3041636287" sldId="273"/>
        </pc:sldMkLst>
      </pc:sldChg>
      <pc:sldChg chg="addSp modSp mod setBg">
        <pc:chgData name="Zita Draper" userId="S::z.draper@uwtsd.ac.uk::b063123c-f51f-481b-b99c-f574606c9ace" providerId="AD" clId="Web-{3B5DA543-BFE5-11FC-41DC-2788CB916F45}" dt="2022-09-28T09:22:22.143" v="777" actId="1076"/>
        <pc:sldMkLst>
          <pc:docMk/>
          <pc:sldMk cId="69321386" sldId="276"/>
        </pc:sldMkLst>
        <pc:spChg chg="mod">
          <ac:chgData name="Zita Draper" userId="S::z.draper@uwtsd.ac.uk::b063123c-f51f-481b-b99c-f574606c9ace" providerId="AD" clId="Web-{3B5DA543-BFE5-11FC-41DC-2788CB916F45}" dt="2022-09-28T09:22:22.143" v="777" actId="1076"/>
          <ac:spMkLst>
            <pc:docMk/>
            <pc:sldMk cId="69321386" sldId="276"/>
            <ac:spMk id="2" creationId="{1EFA00C9-3A9C-7AD1-5C97-8296E9380CBB}"/>
          </ac:spMkLst>
        </pc:spChg>
        <pc:spChg chg="mod">
          <ac:chgData name="Zita Draper" userId="S::z.draper@uwtsd.ac.uk::b063123c-f51f-481b-b99c-f574606c9ace" providerId="AD" clId="Web-{3B5DA543-BFE5-11FC-41DC-2788CB916F45}" dt="2022-09-28T09:22:12.143" v="775" actId="1076"/>
          <ac:spMkLst>
            <pc:docMk/>
            <pc:sldMk cId="69321386" sldId="276"/>
            <ac:spMk id="3" creationId="{30289718-6C48-B998-A61A-AAD01F9714D6}"/>
          </ac:spMkLst>
        </pc:spChg>
        <pc:spChg chg="add">
          <ac:chgData name="Zita Draper" userId="S::z.draper@uwtsd.ac.uk::b063123c-f51f-481b-b99c-f574606c9ace" providerId="AD" clId="Web-{3B5DA543-BFE5-11FC-41DC-2788CB916F45}" dt="2022-09-28T09:21:42.470" v="761"/>
          <ac:spMkLst>
            <pc:docMk/>
            <pc:sldMk cId="69321386" sldId="276"/>
            <ac:spMk id="9" creationId="{04812C46-200A-4DEB-A05E-3ED6C68C2387}"/>
          </ac:spMkLst>
        </pc:spChg>
        <pc:spChg chg="add">
          <ac:chgData name="Zita Draper" userId="S::z.draper@uwtsd.ac.uk::b063123c-f51f-481b-b99c-f574606c9ace" providerId="AD" clId="Web-{3B5DA543-BFE5-11FC-41DC-2788CB916F45}" dt="2022-09-28T09:21:42.470" v="761"/>
          <ac:spMkLst>
            <pc:docMk/>
            <pc:sldMk cId="69321386" sldId="276"/>
            <ac:spMk id="11" creationId="{D1EA859B-E555-4109-94F3-6700E046E008}"/>
          </ac:spMkLst>
        </pc:spChg>
        <pc:picChg chg="add">
          <ac:chgData name="Zita Draper" userId="S::z.draper@uwtsd.ac.uk::b063123c-f51f-481b-b99c-f574606c9ace" providerId="AD" clId="Web-{3B5DA543-BFE5-11FC-41DC-2788CB916F45}" dt="2022-09-28T09:21:42.470" v="761"/>
          <ac:picMkLst>
            <pc:docMk/>
            <pc:sldMk cId="69321386" sldId="276"/>
            <ac:picMk id="5" creationId="{67C70F75-A8BF-D9A9-A5BD-8E678C7F091E}"/>
          </ac:picMkLst>
        </pc:picChg>
      </pc:sldChg>
      <pc:sldChg chg="del">
        <pc:chgData name="Zita Draper" userId="S::z.draper@uwtsd.ac.uk::b063123c-f51f-481b-b99c-f574606c9ace" providerId="AD" clId="Web-{3B5DA543-BFE5-11FC-41DC-2788CB916F45}" dt="2022-09-28T09:09:18.872" v="470"/>
        <pc:sldMkLst>
          <pc:docMk/>
          <pc:sldMk cId="3363842576" sldId="277"/>
        </pc:sldMkLst>
      </pc:sldChg>
      <pc:sldChg chg="addSp delSp modSp mod ord setBg">
        <pc:chgData name="Zita Draper" userId="S::z.draper@uwtsd.ac.uk::b063123c-f51f-481b-b99c-f574606c9ace" providerId="AD" clId="Web-{3B5DA543-BFE5-11FC-41DC-2788CB916F45}" dt="2022-09-28T09:14:08.755" v="528" actId="1076"/>
        <pc:sldMkLst>
          <pc:docMk/>
          <pc:sldMk cId="2705231303" sldId="278"/>
        </pc:sldMkLst>
        <pc:spChg chg="del">
          <ac:chgData name="Zita Draper" userId="S::z.draper@uwtsd.ac.uk::b063123c-f51f-481b-b99c-f574606c9ace" providerId="AD" clId="Web-{3B5DA543-BFE5-11FC-41DC-2788CB916F45}" dt="2022-09-28T09:09:54.498" v="476"/>
          <ac:spMkLst>
            <pc:docMk/>
            <pc:sldMk cId="2705231303" sldId="278"/>
            <ac:spMk id="2" creationId="{2C7E7066-39B8-9E61-839E-61B1B9D19288}"/>
          </ac:spMkLst>
        </pc:spChg>
        <pc:spChg chg="del">
          <ac:chgData name="Zita Draper" userId="S::z.draper@uwtsd.ac.uk::b063123c-f51f-481b-b99c-f574606c9ace" providerId="AD" clId="Web-{3B5DA543-BFE5-11FC-41DC-2788CB916F45}" dt="2022-09-28T09:09:48.358" v="472"/>
          <ac:spMkLst>
            <pc:docMk/>
            <pc:sldMk cId="2705231303" sldId="278"/>
            <ac:spMk id="3" creationId="{6FF34566-6778-B9F9-4A98-833168AC51B8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0:10.311" v="477"/>
          <ac:spMkLst>
            <pc:docMk/>
            <pc:sldMk cId="2705231303" sldId="278"/>
            <ac:spMk id="5" creationId="{5AC51FB1-05F5-2E58-B903-2454A7FA44A7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2:13.237" v="478"/>
          <ac:spMkLst>
            <pc:docMk/>
            <pc:sldMk cId="2705231303" sldId="278"/>
            <ac:spMk id="8" creationId="{E5A6A9AE-A680-4330-954B-6FC9C83C4B7E}"/>
          </ac:spMkLst>
        </pc:spChg>
        <pc:spChg chg="add del">
          <ac:chgData name="Zita Draper" userId="S::z.draper@uwtsd.ac.uk::b063123c-f51f-481b-b99c-f574606c9ace" providerId="AD" clId="Web-{3B5DA543-BFE5-11FC-41DC-2788CB916F45}" dt="2022-09-28T09:12:24.268" v="482"/>
          <ac:spMkLst>
            <pc:docMk/>
            <pc:sldMk cId="2705231303" sldId="278"/>
            <ac:spMk id="10" creationId="{42A4FC2C-047E-45A5-965D-8E1E3BF09BC6}"/>
          </ac:spMkLst>
        </pc:spChg>
        <pc:spChg chg="add mod">
          <ac:chgData name="Zita Draper" userId="S::z.draper@uwtsd.ac.uk::b063123c-f51f-481b-b99c-f574606c9ace" providerId="AD" clId="Web-{3B5DA543-BFE5-11FC-41DC-2788CB916F45}" dt="2022-09-28T09:14:08.755" v="528" actId="1076"/>
          <ac:spMkLst>
            <pc:docMk/>
            <pc:sldMk cId="2705231303" sldId="278"/>
            <ac:spMk id="11" creationId="{15AC4E30-3C35-3420-1AE9-E71691DB1809}"/>
          </ac:spMkLst>
        </pc:spChg>
        <pc:spChg chg="add del">
          <ac:chgData name="Zita Draper" userId="S::z.draper@uwtsd.ac.uk::b063123c-f51f-481b-b99c-f574606c9ace" providerId="AD" clId="Web-{3B5DA543-BFE5-11FC-41DC-2788CB916F45}" dt="2022-09-28T09:12:24.268" v="481"/>
          <ac:spMkLst>
            <pc:docMk/>
            <pc:sldMk cId="2705231303" sldId="278"/>
            <ac:spMk id="15" creationId="{42A4FC2C-047E-45A5-965D-8E1E3BF09BC6}"/>
          </ac:spMkLst>
        </pc:spChg>
        <pc:picChg chg="add del mod ord">
          <ac:chgData name="Zita Draper" userId="S::z.draper@uwtsd.ac.uk::b063123c-f51f-481b-b99c-f574606c9ace" providerId="AD" clId="Web-{3B5DA543-BFE5-11FC-41DC-2788CB916F45}" dt="2022-09-28T09:10:10.311" v="477"/>
          <ac:picMkLst>
            <pc:docMk/>
            <pc:sldMk cId="2705231303" sldId="278"/>
            <ac:picMk id="4" creationId="{B5423809-FF97-3E59-B1C1-C0AA8A3F015C}"/>
          </ac:picMkLst>
        </pc:picChg>
        <pc:picChg chg="add mod">
          <ac:chgData name="Zita Draper" userId="S::z.draper@uwtsd.ac.uk::b063123c-f51f-481b-b99c-f574606c9ace" providerId="AD" clId="Web-{3B5DA543-BFE5-11FC-41DC-2788CB916F45}" dt="2022-09-28T09:13:29.395" v="522" actId="1076"/>
          <ac:picMkLst>
            <pc:docMk/>
            <pc:sldMk cId="2705231303" sldId="278"/>
            <ac:picMk id="9" creationId="{382A7FF7-C94B-1691-9E6A-6B3E8E0DF1C0}"/>
          </ac:picMkLst>
        </pc:picChg>
      </pc:sldChg>
      <pc:sldChg chg="del ord">
        <pc:chgData name="Zita Draper" userId="S::z.draper@uwtsd.ac.uk::b063123c-f51f-481b-b99c-f574606c9ace" providerId="AD" clId="Web-{3B5DA543-BFE5-11FC-41DC-2788CB916F45}" dt="2022-09-28T09:19:47.670" v="690"/>
        <pc:sldMkLst>
          <pc:docMk/>
          <pc:sldMk cId="3643546184" sldId="279"/>
        </pc:sldMkLst>
      </pc:sldChg>
      <pc:sldChg chg="modSp">
        <pc:chgData name="Zita Draper" userId="S::z.draper@uwtsd.ac.uk::b063123c-f51f-481b-b99c-f574606c9ace" providerId="AD" clId="Web-{3B5DA543-BFE5-11FC-41DC-2788CB916F45}" dt="2022-09-28T09:20:13.374" v="704" actId="20577"/>
        <pc:sldMkLst>
          <pc:docMk/>
          <pc:sldMk cId="3174885498" sldId="280"/>
        </pc:sldMkLst>
        <pc:spChg chg="mod">
          <ac:chgData name="Zita Draper" userId="S::z.draper@uwtsd.ac.uk::b063123c-f51f-481b-b99c-f574606c9ace" providerId="AD" clId="Web-{3B5DA543-BFE5-11FC-41DC-2788CB916F45}" dt="2022-09-28T09:20:13.374" v="704" actId="20577"/>
          <ac:spMkLst>
            <pc:docMk/>
            <pc:sldMk cId="3174885498" sldId="280"/>
            <ac:spMk id="2" creationId="{E8B63470-FBA3-6525-0B2B-1AF41C264C60}"/>
          </ac:spMkLst>
        </pc:spChg>
      </pc:sldChg>
      <pc:sldChg chg="addSp delSp modSp mod setBg">
        <pc:chgData name="Zita Draper" userId="S::z.draper@uwtsd.ac.uk::b063123c-f51f-481b-b99c-f574606c9ace" providerId="AD" clId="Web-{3B5DA543-BFE5-11FC-41DC-2788CB916F45}" dt="2022-09-28T09:18:30.778" v="672"/>
        <pc:sldMkLst>
          <pc:docMk/>
          <pc:sldMk cId="1274120213" sldId="281"/>
        </pc:sldMkLst>
        <pc:spChg chg="mod">
          <ac:chgData name="Zita Draper" userId="S::z.draper@uwtsd.ac.uk::b063123c-f51f-481b-b99c-f574606c9ace" providerId="AD" clId="Web-{3B5DA543-BFE5-11FC-41DC-2788CB916F45}" dt="2022-09-28T09:18:00.464" v="666" actId="20577"/>
          <ac:spMkLst>
            <pc:docMk/>
            <pc:sldMk cId="1274120213" sldId="281"/>
            <ac:spMk id="2" creationId="{2645C673-A68C-D41C-DA54-09D9DCCA3839}"/>
          </ac:spMkLst>
        </pc:spChg>
        <pc:spChg chg="mod">
          <ac:chgData name="Zita Draper" userId="S::z.draper@uwtsd.ac.uk::b063123c-f51f-481b-b99c-f574606c9ace" providerId="AD" clId="Web-{3B5DA543-BFE5-11FC-41DC-2788CB916F45}" dt="2022-09-28T09:18:17.652" v="669" actId="1076"/>
          <ac:spMkLst>
            <pc:docMk/>
            <pc:sldMk cId="1274120213" sldId="281"/>
            <ac:spMk id="3" creationId="{C65135B6-863B-82A6-EEB1-74FC056251F6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8:30.778" v="672"/>
          <ac:spMkLst>
            <pc:docMk/>
            <pc:sldMk cId="1274120213" sldId="281"/>
            <ac:spMk id="5" creationId="{D8232E8B-325D-8AE2-06F7-76FB7FAB06F4}"/>
          </ac:spMkLst>
        </pc:spChg>
        <pc:spChg chg="add">
          <ac:chgData name="Zita Draper" userId="S::z.draper@uwtsd.ac.uk::b063123c-f51f-481b-b99c-f574606c9ace" providerId="AD" clId="Web-{3B5DA543-BFE5-11FC-41DC-2788CB916F45}" dt="2022-09-28T09:17:47.402" v="660"/>
          <ac:spMkLst>
            <pc:docMk/>
            <pc:sldMk cId="1274120213" sldId="281"/>
            <ac:spMk id="10" creationId="{3CD9DF72-87A3-404E-A828-84CBF11A8303}"/>
          </ac:spMkLst>
        </pc:spChg>
        <pc:picChg chg="add mod ord">
          <ac:chgData name="Zita Draper" userId="S::z.draper@uwtsd.ac.uk::b063123c-f51f-481b-b99c-f574606c9ace" providerId="AD" clId="Web-{3B5DA543-BFE5-11FC-41DC-2788CB916F45}" dt="2022-09-28T09:17:47.402" v="660"/>
          <ac:picMkLst>
            <pc:docMk/>
            <pc:sldMk cId="1274120213" sldId="281"/>
            <ac:picMk id="4" creationId="{A3227582-2F76-6037-F566-44F41AD70DFD}"/>
          </ac:picMkLst>
        </pc:picChg>
        <pc:cxnChg chg="add">
          <ac:chgData name="Zita Draper" userId="S::z.draper@uwtsd.ac.uk::b063123c-f51f-481b-b99c-f574606c9ace" providerId="AD" clId="Web-{3B5DA543-BFE5-11FC-41DC-2788CB916F45}" dt="2022-09-28T09:17:47.402" v="660"/>
          <ac:cxnSpMkLst>
            <pc:docMk/>
            <pc:sldMk cId="1274120213" sldId="281"/>
            <ac:cxnSpMk id="12" creationId="{20E3A342-4D61-4E3F-AF90-1AB42AEB96CC}"/>
          </ac:cxnSpMkLst>
        </pc:cxnChg>
      </pc:sldChg>
      <pc:sldChg chg="del">
        <pc:chgData name="Zita Draper" userId="S::z.draper@uwtsd.ac.uk::b063123c-f51f-481b-b99c-f574606c9ace" providerId="AD" clId="Web-{3B5DA543-BFE5-11FC-41DC-2788CB916F45}" dt="2022-09-28T09:14:37.412" v="533"/>
        <pc:sldMkLst>
          <pc:docMk/>
          <pc:sldMk cId="2920892199" sldId="282"/>
        </pc:sldMkLst>
      </pc:sldChg>
      <pc:sldChg chg="new">
        <pc:chgData name="Zita Draper" userId="S::z.draper@uwtsd.ac.uk::b063123c-f51f-481b-b99c-f574606c9ace" providerId="AD" clId="Web-{3B5DA543-BFE5-11FC-41DC-2788CB916F45}" dt="2022-09-28T09:14:27.803" v="530"/>
        <pc:sldMkLst>
          <pc:docMk/>
          <pc:sldMk cId="2972518960" sldId="283"/>
        </pc:sldMkLst>
      </pc:sldChg>
      <pc:sldChg chg="modSp new">
        <pc:chgData name="Zita Draper" userId="S::z.draper@uwtsd.ac.uk::b063123c-f51f-481b-b99c-f574606c9ace" providerId="AD" clId="Web-{3B5DA543-BFE5-11FC-41DC-2788CB916F45}" dt="2022-09-28T09:19:37.639" v="689" actId="20577"/>
        <pc:sldMkLst>
          <pc:docMk/>
          <pc:sldMk cId="3871883660" sldId="284"/>
        </pc:sldMkLst>
        <pc:spChg chg="mod">
          <ac:chgData name="Zita Draper" userId="S::z.draper@uwtsd.ac.uk::b063123c-f51f-481b-b99c-f574606c9ace" providerId="AD" clId="Web-{3B5DA543-BFE5-11FC-41DC-2788CB916F45}" dt="2022-09-28T09:19:37.639" v="689" actId="20577"/>
          <ac:spMkLst>
            <pc:docMk/>
            <pc:sldMk cId="3871883660" sldId="284"/>
            <ac:spMk id="2" creationId="{11A1A5A8-CD97-036C-96CA-97DD9163870C}"/>
          </ac:spMkLst>
        </pc:spChg>
      </pc:sldChg>
      <pc:sldChg chg="modSp new">
        <pc:chgData name="Zita Draper" userId="S::z.draper@uwtsd.ac.uk::b063123c-f51f-481b-b99c-f574606c9ace" providerId="AD" clId="Web-{3B5DA543-BFE5-11FC-41DC-2788CB916F45}" dt="2022-09-28T09:19:00.466" v="681" actId="20577"/>
        <pc:sldMkLst>
          <pc:docMk/>
          <pc:sldMk cId="3099546566" sldId="285"/>
        </pc:sldMkLst>
        <pc:spChg chg="mod">
          <ac:chgData name="Zita Draper" userId="S::z.draper@uwtsd.ac.uk::b063123c-f51f-481b-b99c-f574606c9ace" providerId="AD" clId="Web-{3B5DA543-BFE5-11FC-41DC-2788CB916F45}" dt="2022-09-28T09:19:00.466" v="681" actId="20577"/>
          <ac:spMkLst>
            <pc:docMk/>
            <pc:sldMk cId="3099546566" sldId="285"/>
            <ac:spMk id="2" creationId="{0F54A2C8-418C-FECE-9642-68854361EE0A}"/>
          </ac:spMkLst>
        </pc:spChg>
      </pc:sldChg>
      <pc:sldChg chg="addSp delSp modSp new mod setBg modClrScheme chgLayout">
        <pc:chgData name="Zita Draper" userId="S::z.draper@uwtsd.ac.uk::b063123c-f51f-481b-b99c-f574606c9ace" providerId="AD" clId="Web-{3B5DA543-BFE5-11FC-41DC-2788CB916F45}" dt="2022-09-28T09:15:46.273" v="548"/>
        <pc:sldMkLst>
          <pc:docMk/>
          <pc:sldMk cId="3418594845" sldId="286"/>
        </pc:sldMkLst>
        <pc:spChg chg="del">
          <ac:chgData name="Zita Draper" userId="S::z.draper@uwtsd.ac.uk::b063123c-f51f-481b-b99c-f574606c9ace" providerId="AD" clId="Web-{3B5DA543-BFE5-11FC-41DC-2788CB916F45}" dt="2022-09-28T09:14:44.584" v="535"/>
          <ac:spMkLst>
            <pc:docMk/>
            <pc:sldMk cId="3418594845" sldId="286"/>
            <ac:spMk id="2" creationId="{48004092-533B-18EC-F011-D996A32256C6}"/>
          </ac:spMkLst>
        </pc:spChg>
        <pc:spChg chg="del">
          <ac:chgData name="Zita Draper" userId="S::z.draper@uwtsd.ac.uk::b063123c-f51f-481b-b99c-f574606c9ace" providerId="AD" clId="Web-{3B5DA543-BFE5-11FC-41DC-2788CB916F45}" dt="2022-09-28T09:14:44.584" v="535"/>
          <ac:spMkLst>
            <pc:docMk/>
            <pc:sldMk cId="3418594845" sldId="286"/>
            <ac:spMk id="3" creationId="{2C2DC2D5-5A49-2DD8-DF62-9DE0630E1F9B}"/>
          </ac:spMkLst>
        </pc:spChg>
        <pc:spChg chg="add del mod">
          <ac:chgData name="Zita Draper" userId="S::z.draper@uwtsd.ac.uk::b063123c-f51f-481b-b99c-f574606c9ace" providerId="AD" clId="Web-{3B5DA543-BFE5-11FC-41DC-2788CB916F45}" dt="2022-09-28T09:15:33.711" v="544"/>
          <ac:spMkLst>
            <pc:docMk/>
            <pc:sldMk cId="3418594845" sldId="286"/>
            <ac:spMk id="5" creationId="{57FF45C1-9D04-8D8B-6119-ED5342FBAC9C}"/>
          </ac:spMkLst>
        </pc:spChg>
        <pc:picChg chg="add mod">
          <ac:chgData name="Zita Draper" userId="S::z.draper@uwtsd.ac.uk::b063123c-f51f-481b-b99c-f574606c9ace" providerId="AD" clId="Web-{3B5DA543-BFE5-11FC-41DC-2788CB916F45}" dt="2022-09-28T09:15:46.273" v="548"/>
          <ac:picMkLst>
            <pc:docMk/>
            <pc:sldMk cId="3418594845" sldId="286"/>
            <ac:picMk id="4" creationId="{D784CD81-061D-EEBE-D972-9ADB4578754A}"/>
          </ac:picMkLst>
        </pc:picChg>
      </pc:sldChg>
      <pc:sldChg chg="new">
        <pc:chgData name="Zita Draper" userId="S::z.draper@uwtsd.ac.uk::b063123c-f51f-481b-b99c-f574606c9ace" providerId="AD" clId="Web-{3B5DA543-BFE5-11FC-41DC-2788CB916F45}" dt="2022-09-28T09:20:27.312" v="705"/>
        <pc:sldMkLst>
          <pc:docMk/>
          <pc:sldMk cId="745943842" sldId="287"/>
        </pc:sldMkLst>
      </pc:sldChg>
      <pc:sldChg chg="new">
        <pc:chgData name="Zita Draper" userId="S::z.draper@uwtsd.ac.uk::b063123c-f51f-481b-b99c-f574606c9ace" providerId="AD" clId="Web-{3B5DA543-BFE5-11FC-41DC-2788CB916F45}" dt="2022-09-28T09:20:28.765" v="706"/>
        <pc:sldMkLst>
          <pc:docMk/>
          <pc:sldMk cId="4180641107" sldId="288"/>
        </pc:sldMkLst>
      </pc:sldChg>
      <pc:sldChg chg="new">
        <pc:chgData name="Zita Draper" userId="S::z.draper@uwtsd.ac.uk::b063123c-f51f-481b-b99c-f574606c9ace" providerId="AD" clId="Web-{3B5DA543-BFE5-11FC-41DC-2788CB916F45}" dt="2022-09-28T09:20:29.562" v="707"/>
        <pc:sldMkLst>
          <pc:docMk/>
          <pc:sldMk cId="2917946343" sldId="289"/>
        </pc:sldMkLst>
      </pc:sldChg>
    </pc:docChg>
  </pc:docChgLst>
  <pc:docChgLst>
    <pc:chgData name="Zita Draper" userId="S::z.draper@uwtsd.ac.uk::b063123c-f51f-481b-b99c-f574606c9ace" providerId="AD" clId="Web-{99AB2D37-CD93-0A44-7B61-B48AE3A618ED}"/>
    <pc:docChg chg="addSld delSld modSld addMainMaster delMainMaster">
      <pc:chgData name="Zita Draper" userId="S::z.draper@uwtsd.ac.uk::b063123c-f51f-481b-b99c-f574606c9ace" providerId="AD" clId="Web-{99AB2D37-CD93-0A44-7B61-B48AE3A618ED}" dt="2022-09-15T10:57:02.260" v="39"/>
      <pc:docMkLst>
        <pc:docMk/>
      </pc:docMkLst>
      <pc:sldChg chg="addSp delSp modSp mod setBg delDesignElem chgLayout">
        <pc:chgData name="Zita Draper" userId="S::z.draper@uwtsd.ac.uk::b063123c-f51f-481b-b99c-f574606c9ace" providerId="AD" clId="Web-{99AB2D37-CD93-0A44-7B61-B48AE3A618ED}" dt="2022-09-15T10:52:52.505" v="10"/>
        <pc:sldMkLst>
          <pc:docMk/>
          <pc:sldMk cId="109857222" sldId="256"/>
        </pc:sldMkLst>
        <pc:spChg chg="mod or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4" creationId="{E49CC64F-7275-4E33-961B-0C5CDC439875}"/>
          </ac:spMkLst>
        </pc:spChg>
        <pc:spChg chg="add">
          <ac:chgData name="Zita Draper" userId="S::z.draper@uwtsd.ac.uk::b063123c-f51f-481b-b99c-f574606c9ace" providerId="AD" clId="Web-{99AB2D37-CD93-0A44-7B61-B48AE3A618ED}" dt="2022-09-15T10:52:52.505" v="10"/>
          <ac:spMkLst>
            <pc:docMk/>
            <pc:sldMk cId="109857222" sldId="256"/>
            <ac:spMk id="29" creationId="{71B2258F-86CA-4D4D-8270-BC05FCDEBFB3}"/>
          </ac:spMkLst>
        </pc:spChg>
        <pc:picChg chg="mod ord">
          <ac:chgData name="Zita Draper" userId="S::z.draper@uwtsd.ac.uk::b063123c-f51f-481b-b99c-f574606c9ace" providerId="AD" clId="Web-{99AB2D37-CD93-0A44-7B61-B48AE3A618ED}" dt="2022-09-15T10:52:52.505" v="10"/>
          <ac:picMkLst>
            <pc:docMk/>
            <pc:sldMk cId="109857222" sldId="256"/>
            <ac:picMk id="20" creationId="{F746E0B2-F4FE-45C9-2240-8DA563AF9CF6}"/>
          </ac:picMkLst>
        </pc:picChg>
      </pc:sldChg>
      <pc:sldChg chg="addSp delSp modSp mod modClrScheme setClrOvrMap delDesignElem chgLayout">
        <pc:chgData name="Zita Draper" userId="S::z.draper@uwtsd.ac.uk::b063123c-f51f-481b-b99c-f574606c9ace" providerId="AD" clId="Web-{99AB2D37-CD93-0A44-7B61-B48AE3A618ED}" dt="2022-09-15T10:53:05.333" v="11"/>
        <pc:sldMkLst>
          <pc:docMk/>
          <pc:sldMk cId="3632833823" sldId="257"/>
        </pc:sldMkLst>
        <pc:spChg chg="mod or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2" creationId="{2B109559-A27F-D9AC-BC7D-7770BF338CA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3" creationId="{052B271F-0A21-FAAE-2B64-CE1B27AE1377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9" creationId="{8181FC64-B306-4821-98E2-780662EFC486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1" creationId="{5871FC61-DD4E-47D4-81FD-8A7E7D12B371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3" creationId="{F9EC3F91-A75C-4F74-867E-E4C28C13546B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15" creationId="{829A1E2C-5AC8-40FC-99E9-832069D39792}"/>
          </ac:spMkLst>
        </pc:spChg>
        <pc:spChg chg="add">
          <ac:chgData name="Zita Draper" userId="S::z.draper@uwtsd.ac.uk::b063123c-f51f-481b-b99c-f574606c9ace" providerId="AD" clId="Web-{99AB2D37-CD93-0A44-7B61-B48AE3A618ED}" dt="2022-09-15T10:53:05.333" v="11"/>
          <ac:spMkLst>
            <pc:docMk/>
            <pc:sldMk cId="3632833823" sldId="257"/>
            <ac:spMk id="20" creationId="{9228552E-C8B1-4A80-8448-0787CE0FC704}"/>
          </ac:spMkLst>
        </pc:spChg>
        <pc:picChg chg="mod">
          <ac:chgData name="Zita Draper" userId="S::z.draper@uwtsd.ac.uk::b063123c-f51f-481b-b99c-f574606c9ace" providerId="AD" clId="Web-{99AB2D37-CD93-0A44-7B61-B48AE3A618ED}" dt="2022-09-15T10:53:05.333" v="11"/>
          <ac:picMkLst>
            <pc:docMk/>
            <pc:sldMk cId="3632833823" sldId="257"/>
            <ac:picMk id="5" creationId="{0C0258B0-03F5-A1BD-8989-2B69C40FAD93}"/>
          </ac:picMkLst>
        </pc:picChg>
      </pc:sldChg>
      <pc:sldChg chg="addSp delSp modSp mod setBg setClrOvrMap delDesignElem chgLayout">
        <pc:chgData name="Zita Draper" userId="S::z.draper@uwtsd.ac.uk::b063123c-f51f-481b-b99c-f574606c9ace" providerId="AD" clId="Web-{99AB2D37-CD93-0A44-7B61-B48AE3A618ED}" dt="2022-09-15T10:53:35.552" v="12"/>
        <pc:sldMkLst>
          <pc:docMk/>
          <pc:sldMk cId="1683396520" sldId="258"/>
        </pc:sldMkLst>
        <pc:spChg chg="mod or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" creationId="{F0E7CFCE-E628-3917-590F-0EA4D301BD6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" creationId="{780EA8A2-AC7B-9353-11C7-3888D8F3B8A1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8" creationId="{DFF2AC85-FAA0-4844-813F-83C04D7382E2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14" creationId="{89CC0F1E-BAA2-47B1-8F83-7ECB9FD9E009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19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1" creationId="{4E0A5C5C-2A95-428E-9F6A-0D29EBD57C9F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3" creationId="{1056F38F-7C4E-461D-8709-7D0024AE1F79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25" creationId="{C7278469-3C3C-49CE-AEEE-E176A4900B78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1" creationId="{4C6598AB-1C17-4D54-951C-A082D94ACB7A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3" creationId="{C83B66D7-137D-4AC1-B172-53D60F08BEB5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5" creationId="{F6B92503-6984-4D15-8B98-8718709B785D}"/>
          </ac:spMkLst>
        </pc:spChg>
        <pc:spChg chg="add">
          <ac:chgData name="Zita Draper" userId="S::z.draper@uwtsd.ac.uk::b063123c-f51f-481b-b99c-f574606c9ace" providerId="AD" clId="Web-{99AB2D37-CD93-0A44-7B61-B48AE3A618ED}" dt="2022-09-15T10:53:35.552" v="12"/>
          <ac:spMkLst>
            <pc:docMk/>
            <pc:sldMk cId="1683396520" sldId="258"/>
            <ac:spMk id="37" creationId="{08DDF938-524E-4C18-A47D-C00627832366}"/>
          </ac:spMkLst>
        </pc:spChg>
        <pc:grpChg chg="add">
          <ac:chgData name="Zita Draper" userId="S::z.draper@uwtsd.ac.uk::b063123c-f51f-481b-b99c-f574606c9ace" providerId="AD" clId="Web-{99AB2D37-CD93-0A44-7B61-B48AE3A618ED}" dt="2022-09-15T10:53:35.552" v="12"/>
          <ac:grpSpMkLst>
            <pc:docMk/>
            <pc:sldMk cId="1683396520" sldId="258"/>
            <ac:grpSpMk id="27" creationId="{93DC754C-7E09-422D-A8BB-AF632E90DFA2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35.552" v="12"/>
          <ac:grpSpMkLst>
            <pc:docMk/>
            <pc:sldMk cId="1683396520" sldId="258"/>
            <ac:grpSpMk id="39" creationId="{3773FAF5-C452-4455-9411-D6AF5EBD4CA9}"/>
          </ac:grpSpMkLst>
        </pc:grpChg>
      </pc:sldChg>
      <pc:sldChg chg="addSp delSp modSp mod setBg setClrOvrMap delDesignElem chgLayout">
        <pc:chgData name="Zita Draper" userId="S::z.draper@uwtsd.ac.uk::b063123c-f51f-481b-b99c-f574606c9ace" providerId="AD" clId="Web-{99AB2D37-CD93-0A44-7B61-B48AE3A618ED}" dt="2022-09-15T10:53:49.475" v="13"/>
        <pc:sldMkLst>
          <pc:docMk/>
          <pc:sldMk cId="4149434384" sldId="259"/>
        </pc:sldMkLst>
        <pc:spChg chg="mod or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2" creationId="{09F649D8-CD95-D20F-5CE1-C0D6E1C4341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3" creationId="{1C175D1D-AF1E-9173-4B5C-83E38267448D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0" creationId="{CF62D2A7-8207-488C-9F46-316BA81A16C8}"/>
          </ac:spMkLst>
        </pc:spChg>
        <pc:spChg chg="add del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2" creationId="{52AC6D7F-F068-4E11-BB06-F601D89BB980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7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19" creationId="{EAED1919-54A1-41C9-B30B-A3FF3F58E38B}"/>
          </ac:spMkLst>
        </pc:spChg>
        <pc:spChg chg="add">
          <ac:chgData name="Zita Draper" userId="S::z.draper@uwtsd.ac.uk::b063123c-f51f-481b-b99c-f574606c9ace" providerId="AD" clId="Web-{99AB2D37-CD93-0A44-7B61-B48AE3A618ED}" dt="2022-09-15T10:53:49.475" v="13"/>
          <ac:spMkLst>
            <pc:docMk/>
            <pc:sldMk cId="4149434384" sldId="259"/>
            <ac:spMk id="25" creationId="{FFFEB18F-F81F-4CED-BE64-EB888A77C3B8}"/>
          </ac:spMkLst>
        </pc:s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21" creationId="{C4751043-2EE3-4222-9979-8E61D93DA8DC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27" creationId="{00E015F5-1A99-4E40-BC3D-7707802996B5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3:49.475" v="13"/>
          <ac:grpSpMkLst>
            <pc:docMk/>
            <pc:sldMk cId="4149434384" sldId="259"/>
            <ac:grpSpMk id="31" creationId="{5468B3A9-705E-43C3-A742-0619B0D8F2EE}"/>
          </ac:grpSpMkLst>
        </pc:grpChg>
        <pc:picChg chg="mod ord">
          <ac:chgData name="Zita Draper" userId="S::z.draper@uwtsd.ac.uk::b063123c-f51f-481b-b99c-f574606c9ace" providerId="AD" clId="Web-{99AB2D37-CD93-0A44-7B61-B48AE3A618ED}" dt="2022-09-15T10:53:49.475" v="13"/>
          <ac:picMkLst>
            <pc:docMk/>
            <pc:sldMk cId="4149434384" sldId="259"/>
            <ac:picMk id="7" creationId="{BFDC5202-E1B4-A5C5-FBD0-98B99F4C666A}"/>
          </ac:picMkLst>
        </pc:picChg>
      </pc:sldChg>
      <pc:sldChg chg="addSp delSp modSp mod setBg modClrScheme delDesignElem chgLayout">
        <pc:chgData name="Zita Draper" userId="S::z.draper@uwtsd.ac.uk::b063123c-f51f-481b-b99c-f574606c9ace" providerId="AD" clId="Web-{99AB2D37-CD93-0A44-7B61-B48AE3A618ED}" dt="2022-09-15T10:54:51.710" v="14"/>
        <pc:sldMkLst>
          <pc:docMk/>
          <pc:sldMk cId="2426960003" sldId="260"/>
        </pc:sldMkLst>
        <pc:spChg chg="mod or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" creationId="{1529E5D4-D0FD-D031-67D7-511E37C7554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3" creationId="{D6266751-8698-3D28-504B-EBCBB13D1AFD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8" creationId="{179F7551-E956-43CB-8F36-268A5DA443BE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0" creationId="{80677D43-DB57-4254-BD60-C0C10917DBC4}"/>
          </ac:spMkLst>
        </pc:spChg>
        <pc:spChg chg="add del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2" creationId="{DF0924E5-8F0D-47CB-B59E-155AFCF8C3CB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19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1" creationId="{EAED1919-54A1-41C9-B30B-A3FF3F58E38B}"/>
          </ac:spMkLst>
        </pc:spChg>
        <pc:spChg chg="add">
          <ac:chgData name="Zita Draper" userId="S::z.draper@uwtsd.ac.uk::b063123c-f51f-481b-b99c-f574606c9ace" providerId="AD" clId="Web-{99AB2D37-CD93-0A44-7B61-B48AE3A618ED}" dt="2022-09-15T10:54:51.710" v="14"/>
          <ac:spMkLst>
            <pc:docMk/>
            <pc:sldMk cId="2426960003" sldId="260"/>
            <ac:spMk id="27" creationId="{FFFEB18F-F81F-4CED-BE64-EB888A77C3B8}"/>
          </ac:spMkLst>
        </pc:s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23" creationId="{C4751043-2EE3-4222-9979-8E61D93DA8DC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29" creationId="{00E015F5-1A99-4E40-BC3D-7707802996B5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4:51.710" v="14"/>
          <ac:grpSpMkLst>
            <pc:docMk/>
            <pc:sldMk cId="2426960003" sldId="260"/>
            <ac:grpSpMk id="33" creationId="{5468B3A9-705E-43C3-A742-0619B0D8F2EE}"/>
          </ac:grpSpMkLst>
        </pc:grpChg>
        <pc:picChg chg="add">
          <ac:chgData name="Zita Draper" userId="S::z.draper@uwtsd.ac.uk::b063123c-f51f-481b-b99c-f574606c9ace" providerId="AD" clId="Web-{99AB2D37-CD93-0A44-7B61-B48AE3A618ED}" dt="2022-09-15T10:54:51.710" v="14"/>
          <ac:picMkLst>
            <pc:docMk/>
            <pc:sldMk cId="2426960003" sldId="260"/>
            <ac:picMk id="16" creationId="{324542FC-236C-5D2A-60F4-E5D62BEA9169}"/>
          </ac:picMkLst>
        </pc:picChg>
      </pc:sldChg>
      <pc:sldChg chg="addSp modSp mod setBg modClrScheme chgLayout">
        <pc:chgData name="Zita Draper" userId="S::z.draper@uwtsd.ac.uk::b063123c-f51f-481b-b99c-f574606c9ace" providerId="AD" clId="Web-{99AB2D37-CD93-0A44-7B61-B48AE3A618ED}" dt="2022-09-15T10:55:26.868" v="15"/>
        <pc:sldMkLst>
          <pc:docMk/>
          <pc:sldMk cId="2855727549" sldId="261"/>
        </pc:sldMkLst>
        <pc:spChg chg="mod or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" creationId="{D8EBE3B5-B36C-C7E1-230E-FB345054BC5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3" creationId="{775F182C-EAE8-BD43-EC31-464C44FA177C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99AB2D37-CD93-0A44-7B61-B48AE3A618ED}" dt="2022-09-15T10:55:26.868" v="15"/>
          <ac:spMkLst>
            <pc:docMk/>
            <pc:sldMk cId="2855727549" sldId="261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99AB2D37-CD93-0A44-7B61-B48AE3A618ED}" dt="2022-09-15T10:55:26.868" v="15"/>
          <ac:grpSpMkLst>
            <pc:docMk/>
            <pc:sldMk cId="2855727549" sldId="261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99AB2D37-CD93-0A44-7B61-B48AE3A618ED}" dt="2022-09-15T10:55:26.868" v="15"/>
          <ac:grpSpMkLst>
            <pc:docMk/>
            <pc:sldMk cId="2855727549" sldId="261"/>
            <ac:grpSpMk id="28" creationId="{3773FAF5-C452-4455-9411-D6AF5EBD4CA9}"/>
          </ac:grpSpMkLst>
        </pc:grpChg>
      </pc:sldChg>
      <pc:sldChg chg="modSp mod modClrScheme chgLayout">
        <pc:chgData name="Zita Draper" userId="S::z.draper@uwtsd.ac.uk::b063123c-f51f-481b-b99c-f574606c9ace" providerId="AD" clId="Web-{99AB2D37-CD93-0A44-7B61-B48AE3A618ED}" dt="2022-09-15T10:52:11.222" v="8"/>
        <pc:sldMkLst>
          <pc:docMk/>
          <pc:sldMk cId="2741654456" sldId="26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741654456" sldId="262"/>
            <ac:spMk id="2" creationId="{6A9CA4B7-15B6-670E-C663-DEBB96B4B6A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741654456" sldId="262"/>
            <ac:spMk id="3" creationId="{40084BEA-C5D3-A0C4-C3AB-7CCEE4CE064F}"/>
          </ac:spMkLst>
        </pc:spChg>
      </pc:sldChg>
      <pc:sldChg chg="addSp delSp modSp add del mod delDesignElem chgLayout">
        <pc:chgData name="Zita Draper" userId="S::z.draper@uwtsd.ac.uk::b063123c-f51f-481b-b99c-f574606c9ace" providerId="AD" clId="Web-{99AB2D37-CD93-0A44-7B61-B48AE3A618ED}" dt="2022-09-15T10:57:02.260" v="39"/>
        <pc:sldMkLst>
          <pc:docMk/>
          <pc:sldMk cId="206269248" sldId="26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2" creationId="{C243081D-BD57-4A1E-3EA2-FBD2046DF157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3" creationId="{1A45C4BE-BBCD-5369-DDDB-5EB4FF1C55E3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9" creationId="{6F40FBDA-CEB1-40F0-9AB9-BD9C402D70FE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11" creationId="{0344D4FE-ABEF-4230-9E4E-AD5782FC78AC}"/>
          </ac:spMkLst>
        </pc:spChg>
        <pc:spChg chg="add del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6269248" sldId="263"/>
            <ac:spMk id="13" creationId="{9325F979-D3F9-4926-81B7-7ACCB31A501B}"/>
          </ac:spMkLst>
        </pc:spChg>
        <pc:picChg chg="del">
          <ac:chgData name="Zita Draper" userId="S::z.draper@uwtsd.ac.uk::b063123c-f51f-481b-b99c-f574606c9ace" providerId="AD" clId="Web-{99AB2D37-CD93-0A44-7B61-B48AE3A618ED}" dt="2022-09-15T10:52:32.363" v="9"/>
          <ac:picMkLst>
            <pc:docMk/>
            <pc:sldMk cId="206269248" sldId="263"/>
            <ac:picMk id="5" creationId="{125C8291-0A48-8D81-E369-98F7EF3B8BE8}"/>
          </ac:picMkLst>
        </pc:pic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0.603" v="16"/>
        <pc:sldMkLst>
          <pc:docMk/>
          <pc:sldMk cId="2526002519" sldId="26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526002519" sldId="264"/>
            <ac:spMk id="2" creationId="{39E5D6E5-B28A-A72F-4C44-CAB74DDDC1C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526002519" sldId="264"/>
            <ac:spMk id="3" creationId="{942FB600-C1C0-A25F-84C4-C9DB2B0F31C5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2.556" v="17"/>
        <pc:sldMkLst>
          <pc:docMk/>
          <pc:sldMk cId="4208928202" sldId="26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208928202" sldId="265"/>
            <ac:spMk id="2" creationId="{3C4A566D-7938-7EA2-78E9-81EE88E4CBB5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208928202" sldId="265"/>
            <ac:spMk id="3" creationId="{749F24FF-B55B-D51D-BDEF-4BCB837FED80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2.853" v="18"/>
        <pc:sldMkLst>
          <pc:docMk/>
          <pc:sldMk cId="601463306" sldId="266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601463306" sldId="266"/>
            <ac:spMk id="2" creationId="{E768E838-49D6-B38C-B1EB-0CFFE6480A5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601463306" sldId="266"/>
            <ac:spMk id="3" creationId="{963DDBD5-4953-6CCE-88E2-5A6245195A8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3.994" v="19"/>
        <pc:sldMkLst>
          <pc:docMk/>
          <pc:sldMk cId="958588837" sldId="267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58588837" sldId="267"/>
            <ac:spMk id="2" creationId="{3FB07A41-8587-8FC0-4BC3-469812B3ED1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58588837" sldId="267"/>
            <ac:spMk id="3" creationId="{09DAEB8A-3B85-35B8-47C9-90F63206EE4F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5.525" v="20"/>
        <pc:sldMkLst>
          <pc:docMk/>
          <pc:sldMk cId="3477039099" sldId="268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477039099" sldId="268"/>
            <ac:spMk id="2" creationId="{A3DAF685-9996-1852-DCF9-0992BB4739F9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477039099" sldId="268"/>
            <ac:spMk id="3" creationId="{344D9C2E-5871-F379-8A79-9CC0D73E83E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6.025" v="21"/>
        <pc:sldMkLst>
          <pc:docMk/>
          <pc:sldMk cId="890414146" sldId="269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890414146" sldId="269"/>
            <ac:spMk id="2" creationId="{54B0451F-3860-D382-97A6-5FF24070A333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890414146" sldId="269"/>
            <ac:spMk id="3" creationId="{B57969CB-95F3-2B35-45DB-1B4EBC86AD8C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7.275" v="22"/>
        <pc:sldMkLst>
          <pc:docMk/>
          <pc:sldMk cId="369263478" sldId="270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9263478" sldId="270"/>
            <ac:spMk id="2" creationId="{5C270D33-66F9-6672-D7EA-8FCE0F5C0E1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9263478" sldId="270"/>
            <ac:spMk id="3" creationId="{40DFFA84-C72F-EFCE-7B68-C8B14AF52CA1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28.010" v="23"/>
        <pc:sldMkLst>
          <pc:docMk/>
          <pc:sldMk cId="1061762749" sldId="271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061762749" sldId="271"/>
            <ac:spMk id="2" creationId="{09917EB9-83C0-A5EB-B6A4-08C8E2691DE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061762749" sldId="271"/>
            <ac:spMk id="3" creationId="{25CE92AE-9C1F-3E07-CF99-6A186F29665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385" v="24"/>
        <pc:sldMkLst>
          <pc:docMk/>
          <pc:sldMk cId="3013895609" sldId="27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013895609" sldId="272"/>
            <ac:spMk id="2" creationId="{B700D816-A995-31D7-CAC4-713646D42B2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013895609" sldId="272"/>
            <ac:spMk id="3" creationId="{5E82D3EB-12DB-2D81-8479-932275D69B71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603" v="25"/>
        <pc:sldMkLst>
          <pc:docMk/>
          <pc:sldMk cId="3808833425" sldId="27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08833425" sldId="273"/>
            <ac:spMk id="2" creationId="{10B95CB3-7F01-7895-1EC2-F6DC2BB03DC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08833425" sldId="273"/>
            <ac:spMk id="3" creationId="{B2F4A3C1-95A5-5031-EEF8-E65B04D00FC4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2.900" v="26"/>
        <pc:sldMkLst>
          <pc:docMk/>
          <pc:sldMk cId="4175133509" sldId="27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175133509" sldId="274"/>
            <ac:spMk id="2" creationId="{A8DC78F4-2E89-DA5D-5C95-3CE63C90A07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4175133509" sldId="274"/>
            <ac:spMk id="3" creationId="{684705D3-CD3E-8E12-A249-1754A3B6CE44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3.041" v="27"/>
        <pc:sldMkLst>
          <pc:docMk/>
          <pc:sldMk cId="1240441652" sldId="27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240441652" sldId="275"/>
            <ac:spMk id="2" creationId="{E0A42C3E-4CE3-5AC4-2AE1-41E97EBFF9FB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240441652" sldId="275"/>
            <ac:spMk id="3" creationId="{AD90874A-E334-19E3-E8F6-632621318487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3.744" v="28"/>
        <pc:sldMkLst>
          <pc:docMk/>
          <pc:sldMk cId="3963768207" sldId="276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963768207" sldId="276"/>
            <ac:spMk id="2" creationId="{27AB0FD6-7E4A-3514-B5A4-FBABCBCCC4E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963768207" sldId="276"/>
            <ac:spMk id="3" creationId="{A4792F8E-61DA-781B-7903-B10D9BE84442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5.541" v="29"/>
        <pc:sldMkLst>
          <pc:docMk/>
          <pc:sldMk cId="1784951456" sldId="277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784951456" sldId="277"/>
            <ac:spMk id="2" creationId="{98B987F1-6DD1-EB8D-52C3-C7B2E116A36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784951456" sldId="277"/>
            <ac:spMk id="3" creationId="{2C336887-8327-D60A-1DE4-58C3EE323D9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5.729" v="30"/>
        <pc:sldMkLst>
          <pc:docMk/>
          <pc:sldMk cId="3810832846" sldId="278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10832846" sldId="278"/>
            <ac:spMk id="2" creationId="{6A412BD0-123E-7C2A-910B-D3EEC14D4308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810832846" sldId="278"/>
            <ac:spMk id="3" creationId="{7A8FE5D5-641D-C01D-254F-2FB5BF90A7BD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291" v="31"/>
        <pc:sldMkLst>
          <pc:docMk/>
          <pc:sldMk cId="1969266565" sldId="279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9266565" sldId="279"/>
            <ac:spMk id="2" creationId="{50F733EE-4520-1244-8356-C418ADD4CCF9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9266565" sldId="279"/>
            <ac:spMk id="3" creationId="{E6261B3B-8666-B706-C2BC-4B0A0091F4C6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729" v="32"/>
        <pc:sldMkLst>
          <pc:docMk/>
          <pc:sldMk cId="1169461483" sldId="280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169461483" sldId="280"/>
            <ac:spMk id="2" creationId="{53AB1CAA-A751-C973-4541-577B2A7094D4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169461483" sldId="280"/>
            <ac:spMk id="3" creationId="{83731370-C5B2-56E0-0C9F-E9CD2150926F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8.760" v="33"/>
        <pc:sldMkLst>
          <pc:docMk/>
          <pc:sldMk cId="2053907483" sldId="281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53907483" sldId="281"/>
            <ac:spMk id="2" creationId="{F33EB693-5509-FB1A-1A24-D1D46C586A32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2053907483" sldId="281"/>
            <ac:spMk id="3" creationId="{76AFFD0B-02C8-D021-27B8-D24F1F36C296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39.463" v="34"/>
        <pc:sldMkLst>
          <pc:docMk/>
          <pc:sldMk cId="1966915303" sldId="282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6915303" sldId="282"/>
            <ac:spMk id="2" creationId="{56483137-4EB3-5312-240C-F9CF1A5756F0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1966915303" sldId="282"/>
            <ac:spMk id="3" creationId="{E31FFB1A-89F5-EE2E-6A1A-2DC01C23E92A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6.151" v="37"/>
        <pc:sldMkLst>
          <pc:docMk/>
          <pc:sldMk cId="3760648596" sldId="283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760648596" sldId="283"/>
            <ac:spMk id="2" creationId="{E2061878-B603-CD86-2986-90F375A9DE4A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760648596" sldId="283"/>
            <ac:spMk id="3" creationId="{46B11FB1-9120-EE3C-E417-FCA0FE59D6EA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4.947" v="36"/>
        <pc:sldMkLst>
          <pc:docMk/>
          <pc:sldMk cId="965891295" sldId="284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65891295" sldId="284"/>
            <ac:spMk id="2" creationId="{C0D031F7-ADCE-0A32-107D-272C4A7EE63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965891295" sldId="284"/>
            <ac:spMk id="3" creationId="{BBF7A9CA-8C2E-8348-ED77-6973FEA89FCE}"/>
          </ac:spMkLst>
        </pc:spChg>
      </pc:sldChg>
      <pc:sldChg chg="modSp del mod modClrScheme chgLayout">
        <pc:chgData name="Zita Draper" userId="S::z.draper@uwtsd.ac.uk::b063123c-f51f-481b-b99c-f574606c9ace" providerId="AD" clId="Web-{99AB2D37-CD93-0A44-7B61-B48AE3A618ED}" dt="2022-09-15T10:56:43.572" v="35"/>
        <pc:sldMkLst>
          <pc:docMk/>
          <pc:sldMk cId="3625129109" sldId="285"/>
        </pc:sldMkLst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25129109" sldId="285"/>
            <ac:spMk id="2" creationId="{E82732BA-B88C-9D7A-1E5A-78D915955666}"/>
          </ac:spMkLst>
        </pc:spChg>
        <pc:spChg chg="mod ord">
          <ac:chgData name="Zita Draper" userId="S::z.draper@uwtsd.ac.uk::b063123c-f51f-481b-b99c-f574606c9ace" providerId="AD" clId="Web-{99AB2D37-CD93-0A44-7B61-B48AE3A618ED}" dt="2022-09-15T10:52:11.222" v="8"/>
          <ac:spMkLst>
            <pc:docMk/>
            <pc:sldMk cId="3625129109" sldId="285"/>
            <ac:spMk id="3" creationId="{4A05BBAB-C485-BFB6-CCBC-5FC575415FB6}"/>
          </ac:spMkLst>
        </pc:spChg>
      </pc:sldChg>
      <pc:sldMasterChg chg="add del addSldLayout delSldLayout">
        <pc:chgData name="Zita Draper" userId="S::z.draper@uwtsd.ac.uk::b063123c-f51f-481b-b99c-f574606c9ace" providerId="AD" clId="Web-{99AB2D37-CD93-0A44-7B61-B48AE3A618ED}" dt="2022-09-15T10:52:11.222" v="8"/>
        <pc:sldMasterMkLst>
          <pc:docMk/>
          <pc:sldMasterMk cId="2460954070" sldId="2147483660"/>
        </pc:sldMasterMkLst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Zita Draper" userId="S::z.draper@uwtsd.ac.uk::b063123c-f51f-481b-b99c-f574606c9ace" providerId="AD" clId="Web-{99AB2D37-CD93-0A44-7B61-B48AE3A618ED}" dt="2022-09-15T10:52:11.222" v="8"/>
        <pc:sldMasterMkLst>
          <pc:docMk/>
          <pc:sldMasterMk cId="881324490" sldId="2147483672"/>
        </pc:sldMasterMkLst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4051956348" sldId="2147483673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1567746673" sldId="2147483674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572064740" sldId="2147483675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050398989" sldId="2147483676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205997749" sldId="2147483677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909870889" sldId="2147483678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45038289" sldId="2147483679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4091069013" sldId="2147483680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1147220625" sldId="2147483681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2292461648" sldId="2147483682"/>
          </pc:sldLayoutMkLst>
        </pc:sldLayoutChg>
        <pc:sldLayoutChg chg="add del mod replId">
          <pc:chgData name="Zita Draper" userId="S::z.draper@uwtsd.ac.uk::b063123c-f51f-481b-b99c-f574606c9ace" providerId="AD" clId="Web-{99AB2D37-CD93-0A44-7B61-B48AE3A618ED}" dt="2022-09-15T10:52:11.222" v="8"/>
          <pc:sldLayoutMkLst>
            <pc:docMk/>
            <pc:sldMasterMk cId="881324490" sldId="2147483672"/>
            <pc:sldLayoutMk cId="3632332648" sldId="2147483683"/>
          </pc:sldLayoutMkLst>
        </pc:sldLayoutChg>
      </pc:sldMasterChg>
    </pc:docChg>
  </pc:docChgLst>
  <pc:docChgLst>
    <pc:chgData clId="Web-{AC8010F6-3DA9-4D0C-88D3-48352A72C2CA}"/>
    <pc:docChg chg="addSld">
      <pc:chgData name="" userId="" providerId="" clId="Web-{AC8010F6-3DA9-4D0C-88D3-48352A72C2CA}" dt="2022-09-15T10:13:32.116" v="5"/>
      <pc:docMkLst>
        <pc:docMk/>
      </pc:docMkLst>
      <pc:sldChg chg="new">
        <pc:chgData name="" userId="" providerId="" clId="Web-{AC8010F6-3DA9-4D0C-88D3-48352A72C2CA}" dt="2022-09-15T10:13:27.085" v="0"/>
        <pc:sldMkLst>
          <pc:docMk/>
          <pc:sldMk cId="3632833823" sldId="257"/>
        </pc:sldMkLst>
      </pc:sldChg>
      <pc:sldChg chg="new">
        <pc:chgData name="" userId="" providerId="" clId="Web-{AC8010F6-3DA9-4D0C-88D3-48352A72C2CA}" dt="2022-09-15T10:13:28.913" v="1"/>
        <pc:sldMkLst>
          <pc:docMk/>
          <pc:sldMk cId="1683396520" sldId="258"/>
        </pc:sldMkLst>
      </pc:sldChg>
      <pc:sldChg chg="new">
        <pc:chgData name="" userId="" providerId="" clId="Web-{AC8010F6-3DA9-4D0C-88D3-48352A72C2CA}" dt="2022-09-15T10:13:29.710" v="2"/>
        <pc:sldMkLst>
          <pc:docMk/>
          <pc:sldMk cId="4149434384" sldId="259"/>
        </pc:sldMkLst>
      </pc:sldChg>
      <pc:sldChg chg="new">
        <pc:chgData name="" userId="" providerId="" clId="Web-{AC8010F6-3DA9-4D0C-88D3-48352A72C2CA}" dt="2022-09-15T10:13:30.929" v="3"/>
        <pc:sldMkLst>
          <pc:docMk/>
          <pc:sldMk cId="2426960003" sldId="260"/>
        </pc:sldMkLst>
      </pc:sldChg>
      <pc:sldChg chg="new">
        <pc:chgData name="" userId="" providerId="" clId="Web-{AC8010F6-3DA9-4D0C-88D3-48352A72C2CA}" dt="2022-09-15T10:13:31.507" v="4"/>
        <pc:sldMkLst>
          <pc:docMk/>
          <pc:sldMk cId="2855727549" sldId="261"/>
        </pc:sldMkLst>
      </pc:sldChg>
      <pc:sldChg chg="new">
        <pc:chgData name="" userId="" providerId="" clId="Web-{AC8010F6-3DA9-4D0C-88D3-48352A72C2CA}" dt="2022-09-15T10:13:32.116" v="5"/>
        <pc:sldMkLst>
          <pc:docMk/>
          <pc:sldMk cId="2741654456" sldId="262"/>
        </pc:sldMkLst>
      </pc:sldChg>
    </pc:docChg>
  </pc:docChgLst>
  <pc:docChgLst>
    <pc:chgData name="Zita Draper" userId="S::z.draper@uwtsd.ac.uk::b063123c-f51f-481b-b99c-f574606c9ace" providerId="AD" clId="Web-{EC11972D-CDA5-00AD-0C34-EDE8DCF87124}"/>
    <pc:docChg chg="modSld">
      <pc:chgData name="Zita Draper" userId="S::z.draper@uwtsd.ac.uk::b063123c-f51f-481b-b99c-f574606c9ace" providerId="AD" clId="Web-{EC11972D-CDA5-00AD-0C34-EDE8DCF87124}" dt="2022-09-20T14:58:46.933" v="97" actId="14100"/>
      <pc:docMkLst>
        <pc:docMk/>
      </pc:docMkLst>
      <pc:sldChg chg="modSp">
        <pc:chgData name="Zita Draper" userId="S::z.draper@uwtsd.ac.uk::b063123c-f51f-481b-b99c-f574606c9ace" providerId="AD" clId="Web-{EC11972D-CDA5-00AD-0C34-EDE8DCF87124}" dt="2022-09-20T14:58:46.933" v="97" actId="14100"/>
        <pc:sldMkLst>
          <pc:docMk/>
          <pc:sldMk cId="2426960003" sldId="260"/>
        </pc:sldMkLst>
        <pc:spChg chg="mod">
          <ac:chgData name="Zita Draper" userId="S::z.draper@uwtsd.ac.uk::b063123c-f51f-481b-b99c-f574606c9ace" providerId="AD" clId="Web-{EC11972D-CDA5-00AD-0C34-EDE8DCF87124}" dt="2022-09-20T14:58:46.933" v="97" actId="14100"/>
          <ac:spMkLst>
            <pc:docMk/>
            <pc:sldMk cId="2426960003" sldId="260"/>
            <ac:spMk id="3" creationId="{D6266751-8698-3D28-504B-EBCBB13D1AFD}"/>
          </ac:spMkLst>
        </pc:spChg>
      </pc:sldChg>
      <pc:sldChg chg="addSp delSp modSp mod setBg">
        <pc:chgData name="Zita Draper" userId="S::z.draper@uwtsd.ac.uk::b063123c-f51f-481b-b99c-f574606c9ace" providerId="AD" clId="Web-{EC11972D-CDA5-00AD-0C34-EDE8DCF87124}" dt="2022-09-20T14:55:30.458" v="17" actId="1076"/>
        <pc:sldMkLst>
          <pc:docMk/>
          <pc:sldMk cId="2912715480" sldId="275"/>
        </pc:sldMkLst>
        <pc:spChg chg="mod">
          <ac:chgData name="Zita Draper" userId="S::z.draper@uwtsd.ac.uk::b063123c-f51f-481b-b99c-f574606c9ace" providerId="AD" clId="Web-{EC11972D-CDA5-00AD-0C34-EDE8DCF87124}" dt="2022-09-20T14:55:30.458" v="17" actId="1076"/>
          <ac:spMkLst>
            <pc:docMk/>
            <pc:sldMk cId="2912715480" sldId="275"/>
            <ac:spMk id="2" creationId="{E9375808-5036-F3DE-5EF1-1C644CA5B5CA}"/>
          </ac:spMkLst>
        </pc:spChg>
        <pc:spChg chg="del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3" creationId="{F4E74D42-B222-164E-FF78-8A59C34FA90C}"/>
          </ac:spMkLst>
        </pc:spChg>
        <pc:spChg chg="add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9" creationId="{C1DD1A8A-57D5-4A81-AD04-532B043C5611}"/>
          </ac:spMkLst>
        </pc:spChg>
        <pc:spChg chg="add">
          <ac:chgData name="Zita Draper" userId="S::z.draper@uwtsd.ac.uk::b063123c-f51f-481b-b99c-f574606c9ace" providerId="AD" clId="Web-{EC11972D-CDA5-00AD-0C34-EDE8DCF87124}" dt="2022-09-20T14:55:12.067" v="14"/>
          <ac:spMkLst>
            <pc:docMk/>
            <pc:sldMk cId="2912715480" sldId="275"/>
            <ac:spMk id="11" creationId="{007891EC-4501-44ED-A8C8-B11B6DB767AB}"/>
          </ac:spMkLst>
        </pc:spChg>
        <pc:picChg chg="add">
          <ac:chgData name="Zita Draper" userId="S::z.draper@uwtsd.ac.uk::b063123c-f51f-481b-b99c-f574606c9ace" providerId="AD" clId="Web-{EC11972D-CDA5-00AD-0C34-EDE8DCF87124}" dt="2022-09-20T14:55:12.067" v="14"/>
          <ac:picMkLst>
            <pc:docMk/>
            <pc:sldMk cId="2912715480" sldId="275"/>
            <ac:picMk id="5" creationId="{3184E92B-1E20-0236-A778-A31617454F20}"/>
          </ac:picMkLst>
        </pc:picChg>
      </pc:sldChg>
      <pc:sldChg chg="modSp">
        <pc:chgData name="Zita Draper" userId="S::z.draper@uwtsd.ac.uk::b063123c-f51f-481b-b99c-f574606c9ace" providerId="AD" clId="Web-{EC11972D-CDA5-00AD-0C34-EDE8DCF87124}" dt="2022-09-20T14:56:24.522" v="29" actId="20577"/>
        <pc:sldMkLst>
          <pc:docMk/>
          <pc:sldMk cId="69321386" sldId="276"/>
        </pc:sldMkLst>
        <pc:spChg chg="mod">
          <ac:chgData name="Zita Draper" userId="S::z.draper@uwtsd.ac.uk::b063123c-f51f-481b-b99c-f574606c9ace" providerId="AD" clId="Web-{EC11972D-CDA5-00AD-0C34-EDE8DCF87124}" dt="2022-09-20T14:56:24.522" v="29" actId="20577"/>
          <ac:spMkLst>
            <pc:docMk/>
            <pc:sldMk cId="69321386" sldId="276"/>
            <ac:spMk id="2" creationId="{1EFA00C9-3A9C-7AD1-5C97-8296E9380CBB}"/>
          </ac:spMkLst>
        </pc:spChg>
      </pc:sldChg>
    </pc:docChg>
  </pc:docChgLst>
  <pc:docChgLst>
    <pc:chgData name="Zita Draper" userId="S::z.draper@uwtsd.ac.uk::b063123c-f51f-481b-b99c-f574606c9ace" providerId="AD" clId="Web-{AC8010F6-3DA9-4D0C-88D3-48352A72C2CA}"/>
    <pc:docChg chg="addSld modSld">
      <pc:chgData name="Zita Draper" userId="S::z.draper@uwtsd.ac.uk::b063123c-f51f-481b-b99c-f574606c9ace" providerId="AD" clId="Web-{AC8010F6-3DA9-4D0C-88D3-48352A72C2CA}" dt="2022-09-15T10:46:57.309" v="249"/>
      <pc:docMkLst>
        <pc:docMk/>
      </pc:docMkLst>
      <pc:sldChg chg="addSp delSp modSp mod setBg addAnim setClrOvrMap">
        <pc:chgData name="Zita Draper" userId="S::z.draper@uwtsd.ac.uk::b063123c-f51f-481b-b99c-f574606c9ace" providerId="AD" clId="Web-{AC8010F6-3DA9-4D0C-88D3-48352A72C2CA}" dt="2022-09-15T10:22:23.630" v="3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8" creationId="{D278ADA9-6383-4BDD-80D2-8899A402687B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0" creationId="{484B7147-B0F6-40ED-B5A2-FF72BC8198B6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2" creationId="{B36D2DE0-0628-4A9A-A59D-7BA8B5EB3022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4" creationId="{48E405C9-94BE-41DA-928C-DEC9A8550E9F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6" creationId="{D2091A72-D5BB-42AC-8FD3-F7747D90861E}"/>
          </ac:spMkLst>
        </pc:spChg>
        <pc:spChg chg="add del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18" creationId="{6ED12BFC-A737-46AF-8411-481112D54B0C}"/>
          </ac:spMkLst>
        </pc:spChg>
        <pc:spChg chg="add">
          <ac:chgData name="Zita Draper" userId="S::z.draper@uwtsd.ac.uk::b063123c-f51f-481b-b99c-f574606c9ace" providerId="AD" clId="Web-{AC8010F6-3DA9-4D0C-88D3-48352A72C2CA}" dt="2022-09-15T10:22:23.630" v="35"/>
          <ac:spMkLst>
            <pc:docMk/>
            <pc:sldMk cId="109857222" sldId="256"/>
            <ac:spMk id="24" creationId="{E49CC64F-7275-4E33-961B-0C5CDC439875}"/>
          </ac:spMkLst>
        </pc:spChg>
        <pc:picChg chg="add">
          <ac:chgData name="Zita Draper" userId="S::z.draper@uwtsd.ac.uk::b063123c-f51f-481b-b99c-f574606c9ace" providerId="AD" clId="Web-{AC8010F6-3DA9-4D0C-88D3-48352A72C2CA}" dt="2022-09-15T10:22:23.630" v="35"/>
          <ac:picMkLst>
            <pc:docMk/>
            <pc:sldMk cId="109857222" sldId="256"/>
            <ac:picMk id="20" creationId="{F746E0B2-F4FE-45C9-2240-8DA563AF9CF6}"/>
          </ac:picMkLst>
        </pc:picChg>
      </pc:sldChg>
      <pc:sldChg chg="addSp modSp mod setBg">
        <pc:chgData name="Zita Draper" userId="S::z.draper@uwtsd.ac.uk::b063123c-f51f-481b-b99c-f574606c9ace" providerId="AD" clId="Web-{AC8010F6-3DA9-4D0C-88D3-48352A72C2CA}" dt="2022-09-15T10:27:34.638" v="105" actId="1076"/>
        <pc:sldMkLst>
          <pc:docMk/>
          <pc:sldMk cId="3632833823" sldId="257"/>
        </pc:sldMkLst>
        <pc:spChg chg="mod">
          <ac:chgData name="Zita Draper" userId="S::z.draper@uwtsd.ac.uk::b063123c-f51f-481b-b99c-f574606c9ace" providerId="AD" clId="Web-{AC8010F6-3DA9-4D0C-88D3-48352A72C2CA}" dt="2022-09-15T10:27:01.293" v="100" actId="20577"/>
          <ac:spMkLst>
            <pc:docMk/>
            <pc:sldMk cId="3632833823" sldId="257"/>
            <ac:spMk id="2" creationId="{2B109559-A27F-D9AC-BC7D-7770BF338CA7}"/>
          </ac:spMkLst>
        </pc:spChg>
        <pc:spChg chg="mod">
          <ac:chgData name="Zita Draper" userId="S::z.draper@uwtsd.ac.uk::b063123c-f51f-481b-b99c-f574606c9ace" providerId="AD" clId="Web-{AC8010F6-3DA9-4D0C-88D3-48352A72C2CA}" dt="2022-09-15T10:27:34.638" v="105" actId="1076"/>
          <ac:spMkLst>
            <pc:docMk/>
            <pc:sldMk cId="3632833823" sldId="257"/>
            <ac:spMk id="3" creationId="{052B271F-0A21-FAAE-2B64-CE1B27AE1377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9" creationId="{8181FC64-B306-4821-98E2-780662EFC486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1" creationId="{5871FC61-DD4E-47D4-81FD-8A7E7D12B371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3" creationId="{F9EC3F91-A75C-4F74-867E-E4C28C13546B}"/>
          </ac:spMkLst>
        </pc:spChg>
        <pc:spChg chg="add">
          <ac:chgData name="Zita Draper" userId="S::z.draper@uwtsd.ac.uk::b063123c-f51f-481b-b99c-f574606c9ace" providerId="AD" clId="Web-{AC8010F6-3DA9-4D0C-88D3-48352A72C2CA}" dt="2022-09-15T10:26:06.089" v="93"/>
          <ac:spMkLst>
            <pc:docMk/>
            <pc:sldMk cId="3632833823" sldId="257"/>
            <ac:spMk id="15" creationId="{829A1E2C-5AC8-40FC-99E9-832069D39792}"/>
          </ac:spMkLst>
        </pc:spChg>
        <pc:picChg chg="add">
          <ac:chgData name="Zita Draper" userId="S::z.draper@uwtsd.ac.uk::b063123c-f51f-481b-b99c-f574606c9ace" providerId="AD" clId="Web-{AC8010F6-3DA9-4D0C-88D3-48352A72C2CA}" dt="2022-09-15T10:26:06.089" v="93"/>
          <ac:picMkLst>
            <pc:docMk/>
            <pc:sldMk cId="3632833823" sldId="257"/>
            <ac:picMk id="5" creationId="{0C0258B0-03F5-A1BD-8989-2B69C40FAD93}"/>
          </ac:picMkLst>
        </pc:picChg>
      </pc:sldChg>
      <pc:sldChg chg="addSp delSp modSp mod setBg setClrOvrMap">
        <pc:chgData name="Zita Draper" userId="S::z.draper@uwtsd.ac.uk::b063123c-f51f-481b-b99c-f574606c9ace" providerId="AD" clId="Web-{AC8010F6-3DA9-4D0C-88D3-48352A72C2CA}" dt="2022-09-15T10:36:16.386" v="162" actId="1076"/>
        <pc:sldMkLst>
          <pc:docMk/>
          <pc:sldMk cId="1683396520" sldId="258"/>
        </pc:sldMkLst>
        <pc:spChg chg="mod">
          <ac:chgData name="Zita Draper" userId="S::z.draper@uwtsd.ac.uk::b063123c-f51f-481b-b99c-f574606c9ace" providerId="AD" clId="Web-{AC8010F6-3DA9-4D0C-88D3-48352A72C2CA}" dt="2022-09-15T10:36:16.386" v="162" actId="1076"/>
          <ac:spMkLst>
            <pc:docMk/>
            <pc:sldMk cId="1683396520" sldId="258"/>
            <ac:spMk id="2" creationId="{F0E7CFCE-E628-3917-590F-0EA4D301BD63}"/>
          </ac:spMkLst>
        </pc:spChg>
        <pc:spChg chg="mod">
          <ac:chgData name="Zita Draper" userId="S::z.draper@uwtsd.ac.uk::b063123c-f51f-481b-b99c-f574606c9ace" providerId="AD" clId="Web-{AC8010F6-3DA9-4D0C-88D3-48352A72C2CA}" dt="2022-09-15T10:36:03.308" v="160" actId="20577"/>
          <ac:spMkLst>
            <pc:docMk/>
            <pc:sldMk cId="1683396520" sldId="258"/>
            <ac:spMk id="3" creationId="{780EA8A2-AC7B-9353-11C7-3888D8F3B8A1}"/>
          </ac:spMkLst>
        </pc:spChg>
        <pc:spChg chg="add">
          <ac:chgData name="Zita Draper" userId="S::z.draper@uwtsd.ac.uk::b063123c-f51f-481b-b99c-f574606c9ace" providerId="AD" clId="Web-{AC8010F6-3DA9-4D0C-88D3-48352A72C2CA}" dt="2022-09-15T10:35:23.260" v="158"/>
          <ac:spMkLst>
            <pc:docMk/>
            <pc:sldMk cId="1683396520" sldId="258"/>
            <ac:spMk id="8" creationId="{DFF2AC85-FAA0-4844-813F-83C04D7382E2}"/>
          </ac:spMkLst>
        </pc:spChg>
        <pc:spChg chg="add del">
          <ac:chgData name="Zita Draper" userId="S::z.draper@uwtsd.ac.uk::b063123c-f51f-481b-b99c-f574606c9ace" providerId="AD" clId="Web-{AC8010F6-3DA9-4D0C-88D3-48352A72C2CA}" dt="2022-09-15T10:35:23.260" v="157"/>
          <ac:spMkLst>
            <pc:docMk/>
            <pc:sldMk cId="1683396520" sldId="258"/>
            <ac:spMk id="10" creationId="{E0D60ECE-8986-45DC-B7FE-EC7699B466B8}"/>
          </ac:spMkLst>
        </pc:spChg>
        <pc:spChg chg="add del">
          <ac:chgData name="Zita Draper" userId="S::z.draper@uwtsd.ac.uk::b063123c-f51f-481b-b99c-f574606c9ace" providerId="AD" clId="Web-{AC8010F6-3DA9-4D0C-88D3-48352A72C2CA}" dt="2022-09-15T10:35:23.260" v="157"/>
          <ac:spMkLst>
            <pc:docMk/>
            <pc:sldMk cId="1683396520" sldId="258"/>
            <ac:spMk id="12" creationId="{96964194-5878-40D2-8EC0-DDC58387FA56}"/>
          </ac:spMkLst>
        </pc:spChg>
        <pc:spChg chg="add">
          <ac:chgData name="Zita Draper" userId="S::z.draper@uwtsd.ac.uk::b063123c-f51f-481b-b99c-f574606c9ace" providerId="AD" clId="Web-{AC8010F6-3DA9-4D0C-88D3-48352A72C2CA}" dt="2022-09-15T10:35:23.260" v="158"/>
          <ac:spMkLst>
            <pc:docMk/>
            <pc:sldMk cId="1683396520" sldId="258"/>
            <ac:spMk id="14" creationId="{89CC0F1E-BAA2-47B1-8F83-7ECB9FD9E009}"/>
          </ac:spMkLst>
        </pc:spChg>
        <pc:picChg chg="add del">
          <ac:chgData name="Zita Draper" userId="S::z.draper@uwtsd.ac.uk::b063123c-f51f-481b-b99c-f574606c9ace" providerId="AD" clId="Web-{AC8010F6-3DA9-4D0C-88D3-48352A72C2CA}" dt="2022-09-15T10:35:23.260" v="157"/>
          <ac:picMkLst>
            <pc:docMk/>
            <pc:sldMk cId="1683396520" sldId="258"/>
            <ac:picMk id="7" creationId="{CD2990D7-4EC2-45D9-D83B-ED22E4EF42C3}"/>
          </ac:picMkLst>
        </pc:picChg>
      </pc:sldChg>
      <pc:sldChg chg="addSp modSp mod setBg setClrOvrMap">
        <pc:chgData name="Zita Draper" userId="S::z.draper@uwtsd.ac.uk::b063123c-f51f-481b-b99c-f574606c9ace" providerId="AD" clId="Web-{AC8010F6-3DA9-4D0C-88D3-48352A72C2CA}" dt="2022-09-15T10:40:25.705" v="228" actId="1076"/>
        <pc:sldMkLst>
          <pc:docMk/>
          <pc:sldMk cId="4149434384" sldId="259"/>
        </pc:sldMkLst>
        <pc:spChg chg="mod">
          <ac:chgData name="Zita Draper" userId="S::z.draper@uwtsd.ac.uk::b063123c-f51f-481b-b99c-f574606c9ace" providerId="AD" clId="Web-{AC8010F6-3DA9-4D0C-88D3-48352A72C2CA}" dt="2022-09-15T10:40:25.705" v="228" actId="1076"/>
          <ac:spMkLst>
            <pc:docMk/>
            <pc:sldMk cId="4149434384" sldId="259"/>
            <ac:spMk id="2" creationId="{09F649D8-CD95-D20F-5CE1-C0D6E1C43416}"/>
          </ac:spMkLst>
        </pc:spChg>
        <pc:spChg chg="mod">
          <ac:chgData name="Zita Draper" userId="S::z.draper@uwtsd.ac.uk::b063123c-f51f-481b-b99c-f574606c9ace" providerId="AD" clId="Web-{AC8010F6-3DA9-4D0C-88D3-48352A72C2CA}" dt="2022-09-15T10:40:17.642" v="227" actId="1076"/>
          <ac:spMkLst>
            <pc:docMk/>
            <pc:sldMk cId="4149434384" sldId="259"/>
            <ac:spMk id="3" creationId="{1C175D1D-AF1E-9173-4B5C-83E38267448D}"/>
          </ac:spMkLst>
        </pc:spChg>
        <pc:spChg chg="add">
          <ac:chgData name="Zita Draper" userId="S::z.draper@uwtsd.ac.uk::b063123c-f51f-481b-b99c-f574606c9ace" providerId="AD" clId="Web-{AC8010F6-3DA9-4D0C-88D3-48352A72C2CA}" dt="2022-09-15T10:39:43.563" v="220"/>
          <ac:spMkLst>
            <pc:docMk/>
            <pc:sldMk cId="4149434384" sldId="259"/>
            <ac:spMk id="10" creationId="{CF62D2A7-8207-488C-9F46-316BA81A16C8}"/>
          </ac:spMkLst>
        </pc:spChg>
        <pc:spChg chg="add">
          <ac:chgData name="Zita Draper" userId="S::z.draper@uwtsd.ac.uk::b063123c-f51f-481b-b99c-f574606c9ace" providerId="AD" clId="Web-{AC8010F6-3DA9-4D0C-88D3-48352A72C2CA}" dt="2022-09-15T10:39:43.563" v="220"/>
          <ac:spMkLst>
            <pc:docMk/>
            <pc:sldMk cId="4149434384" sldId="259"/>
            <ac:spMk id="12" creationId="{52AC6D7F-F068-4E11-BB06-F601D89BB980}"/>
          </ac:spMkLst>
        </pc:spChg>
        <pc:picChg chg="add">
          <ac:chgData name="Zita Draper" userId="S::z.draper@uwtsd.ac.uk::b063123c-f51f-481b-b99c-f574606c9ace" providerId="AD" clId="Web-{AC8010F6-3DA9-4D0C-88D3-48352A72C2CA}" dt="2022-09-15T10:39:43.563" v="220"/>
          <ac:picMkLst>
            <pc:docMk/>
            <pc:sldMk cId="4149434384" sldId="259"/>
            <ac:picMk id="7" creationId="{BFDC5202-E1B4-A5C5-FBD0-98B99F4C666A}"/>
          </ac:picMkLst>
        </pc:picChg>
      </pc:sldChg>
      <pc:sldChg chg="modSp">
        <pc:chgData name="Zita Draper" userId="S::z.draper@uwtsd.ac.uk::b063123c-f51f-481b-b99c-f574606c9ace" providerId="AD" clId="Web-{AC8010F6-3DA9-4D0C-88D3-48352A72C2CA}" dt="2022-09-15T10:43:32.835" v="237" actId="20577"/>
        <pc:sldMkLst>
          <pc:docMk/>
          <pc:sldMk cId="2426960003" sldId="260"/>
        </pc:sldMkLst>
        <pc:spChg chg="mod">
          <ac:chgData name="Zita Draper" userId="S::z.draper@uwtsd.ac.uk::b063123c-f51f-481b-b99c-f574606c9ace" providerId="AD" clId="Web-{AC8010F6-3DA9-4D0C-88D3-48352A72C2CA}" dt="2022-09-15T10:43:32.835" v="237" actId="20577"/>
          <ac:spMkLst>
            <pc:docMk/>
            <pc:sldMk cId="2426960003" sldId="260"/>
            <ac:spMk id="2" creationId="{1529E5D4-D0FD-D031-67D7-511E37C75540}"/>
          </ac:spMkLst>
        </pc:spChg>
      </pc:sldChg>
      <pc:sldChg chg="modSp">
        <pc:chgData name="Zita Draper" userId="S::z.draper@uwtsd.ac.uk::b063123c-f51f-481b-b99c-f574606c9ace" providerId="AD" clId="Web-{AC8010F6-3DA9-4D0C-88D3-48352A72C2CA}" dt="2022-09-15T10:38:31.311" v="178" actId="20577"/>
        <pc:sldMkLst>
          <pc:docMk/>
          <pc:sldMk cId="2855727549" sldId="261"/>
        </pc:sldMkLst>
        <pc:spChg chg="mod">
          <ac:chgData name="Zita Draper" userId="S::z.draper@uwtsd.ac.uk::b063123c-f51f-481b-b99c-f574606c9ace" providerId="AD" clId="Web-{AC8010F6-3DA9-4D0C-88D3-48352A72C2CA}" dt="2022-09-15T10:38:31.311" v="178" actId="20577"/>
          <ac:spMkLst>
            <pc:docMk/>
            <pc:sldMk cId="2855727549" sldId="261"/>
            <ac:spMk id="2" creationId="{D8EBE3B5-B36C-C7E1-230E-FB345054BC57}"/>
          </ac:spMkLst>
        </pc:spChg>
      </pc:sldChg>
      <pc:sldChg chg="modSp">
        <pc:chgData name="Zita Draper" userId="S::z.draper@uwtsd.ac.uk::b063123c-f51f-481b-b99c-f574606c9ace" providerId="AD" clId="Web-{AC8010F6-3DA9-4D0C-88D3-48352A72C2CA}" dt="2022-09-15T10:43:46.304" v="239" actId="20577"/>
        <pc:sldMkLst>
          <pc:docMk/>
          <pc:sldMk cId="2741654456" sldId="262"/>
        </pc:sldMkLst>
        <pc:spChg chg="mod">
          <ac:chgData name="Zita Draper" userId="S::z.draper@uwtsd.ac.uk::b063123c-f51f-481b-b99c-f574606c9ace" providerId="AD" clId="Web-{AC8010F6-3DA9-4D0C-88D3-48352A72C2CA}" dt="2022-09-15T10:43:46.304" v="239" actId="20577"/>
          <ac:spMkLst>
            <pc:docMk/>
            <pc:sldMk cId="2741654456" sldId="262"/>
            <ac:spMk id="2" creationId="{6A9CA4B7-15B6-670E-C663-DEBB96B4B6A2}"/>
          </ac:spMkLst>
        </pc:spChg>
      </pc:sldChg>
      <pc:sldChg chg="addSp modSp new mod setBg modClrScheme addAnim setClrOvrMap chgLayout">
        <pc:chgData name="Zita Draper" userId="S::z.draper@uwtsd.ac.uk::b063123c-f51f-481b-b99c-f574606c9ace" providerId="AD" clId="Web-{AC8010F6-3DA9-4D0C-88D3-48352A72C2CA}" dt="2022-09-15T10:46:57.309" v="249"/>
        <pc:sldMkLst>
          <pc:docMk/>
          <pc:sldMk cId="206269248" sldId="263"/>
        </pc:sldMkLst>
        <pc:spChg chg="mod or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2" creationId="{C243081D-BD57-4A1E-3EA2-FBD2046DF157}"/>
          </ac:spMkLst>
        </pc:spChg>
        <pc:spChg chg="mod or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3" creationId="{1A45C4BE-BBCD-5369-DDDB-5EB4FF1C55E3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9" creationId="{6F40FBDA-CEB1-40F0-9AB9-BD9C402D70FE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11" creationId="{0344D4FE-ABEF-4230-9E4E-AD5782FC78AC}"/>
          </ac:spMkLst>
        </pc:spChg>
        <pc:spChg chg="add">
          <ac:chgData name="Zita Draper" userId="S::z.draper@uwtsd.ac.uk::b063123c-f51f-481b-b99c-f574606c9ace" providerId="AD" clId="Web-{AC8010F6-3DA9-4D0C-88D3-48352A72C2CA}" dt="2022-09-15T10:46:57.309" v="247"/>
          <ac:spMkLst>
            <pc:docMk/>
            <pc:sldMk cId="206269248" sldId="263"/>
            <ac:spMk id="13" creationId="{9325F979-D3F9-4926-81B7-7ACCB31A501B}"/>
          </ac:spMkLst>
        </pc:spChg>
        <pc:picChg chg="add">
          <ac:chgData name="Zita Draper" userId="S::z.draper@uwtsd.ac.uk::b063123c-f51f-481b-b99c-f574606c9ace" providerId="AD" clId="Web-{AC8010F6-3DA9-4D0C-88D3-48352A72C2CA}" dt="2022-09-15T10:46:57.309" v="247"/>
          <ac:picMkLst>
            <pc:docMk/>
            <pc:sldMk cId="206269248" sldId="263"/>
            <ac:picMk id="5" creationId="{125C8291-0A48-8D81-E369-98F7EF3B8BE8}"/>
          </ac:picMkLst>
        </pc:picChg>
      </pc:sldChg>
      <pc:sldChg chg="new">
        <pc:chgData name="Zita Draper" userId="S::z.draper@uwtsd.ac.uk::b063123c-f51f-481b-b99c-f574606c9ace" providerId="AD" clId="Web-{AC8010F6-3DA9-4D0C-88D3-48352A72C2CA}" dt="2022-09-15T10:13:34.507" v="1"/>
        <pc:sldMkLst>
          <pc:docMk/>
          <pc:sldMk cId="2526002519" sldId="264"/>
        </pc:sldMkLst>
      </pc:sldChg>
      <pc:sldChg chg="new">
        <pc:chgData name="Zita Draper" userId="S::z.draper@uwtsd.ac.uk::b063123c-f51f-481b-b99c-f574606c9ace" providerId="AD" clId="Web-{AC8010F6-3DA9-4D0C-88D3-48352A72C2CA}" dt="2022-09-15T10:13:35.335" v="2"/>
        <pc:sldMkLst>
          <pc:docMk/>
          <pc:sldMk cId="4208928202" sldId="265"/>
        </pc:sldMkLst>
      </pc:sldChg>
      <pc:sldChg chg="new">
        <pc:chgData name="Zita Draper" userId="S::z.draper@uwtsd.ac.uk::b063123c-f51f-481b-b99c-f574606c9ace" providerId="AD" clId="Web-{AC8010F6-3DA9-4D0C-88D3-48352A72C2CA}" dt="2022-09-15T10:13:35.960" v="3"/>
        <pc:sldMkLst>
          <pc:docMk/>
          <pc:sldMk cId="601463306" sldId="266"/>
        </pc:sldMkLst>
      </pc:sldChg>
      <pc:sldChg chg="new">
        <pc:chgData name="Zita Draper" userId="S::z.draper@uwtsd.ac.uk::b063123c-f51f-481b-b99c-f574606c9ace" providerId="AD" clId="Web-{AC8010F6-3DA9-4D0C-88D3-48352A72C2CA}" dt="2022-09-15T10:13:37.351" v="4"/>
        <pc:sldMkLst>
          <pc:docMk/>
          <pc:sldMk cId="958588837" sldId="267"/>
        </pc:sldMkLst>
      </pc:sldChg>
      <pc:sldChg chg="new">
        <pc:chgData name="Zita Draper" userId="S::z.draper@uwtsd.ac.uk::b063123c-f51f-481b-b99c-f574606c9ace" providerId="AD" clId="Web-{AC8010F6-3DA9-4D0C-88D3-48352A72C2CA}" dt="2022-09-15T10:13:38.226" v="5"/>
        <pc:sldMkLst>
          <pc:docMk/>
          <pc:sldMk cId="3477039099" sldId="268"/>
        </pc:sldMkLst>
      </pc:sldChg>
      <pc:sldChg chg="new">
        <pc:chgData name="Zita Draper" userId="S::z.draper@uwtsd.ac.uk::b063123c-f51f-481b-b99c-f574606c9ace" providerId="AD" clId="Web-{AC8010F6-3DA9-4D0C-88D3-48352A72C2CA}" dt="2022-09-15T10:13:41.398" v="6"/>
        <pc:sldMkLst>
          <pc:docMk/>
          <pc:sldMk cId="890414146" sldId="269"/>
        </pc:sldMkLst>
      </pc:sldChg>
      <pc:sldChg chg="new">
        <pc:chgData name="Zita Draper" userId="S::z.draper@uwtsd.ac.uk::b063123c-f51f-481b-b99c-f574606c9ace" providerId="AD" clId="Web-{AC8010F6-3DA9-4D0C-88D3-48352A72C2CA}" dt="2022-09-15T10:13:43.273" v="7"/>
        <pc:sldMkLst>
          <pc:docMk/>
          <pc:sldMk cId="369263478" sldId="270"/>
        </pc:sldMkLst>
      </pc:sldChg>
      <pc:sldChg chg="new">
        <pc:chgData name="Zita Draper" userId="S::z.draper@uwtsd.ac.uk::b063123c-f51f-481b-b99c-f574606c9ace" providerId="AD" clId="Web-{AC8010F6-3DA9-4D0C-88D3-48352A72C2CA}" dt="2022-09-15T10:13:45.054" v="8"/>
        <pc:sldMkLst>
          <pc:docMk/>
          <pc:sldMk cId="1061762749" sldId="271"/>
        </pc:sldMkLst>
      </pc:sldChg>
      <pc:sldChg chg="new">
        <pc:chgData name="Zita Draper" userId="S::z.draper@uwtsd.ac.uk::b063123c-f51f-481b-b99c-f574606c9ace" providerId="AD" clId="Web-{AC8010F6-3DA9-4D0C-88D3-48352A72C2CA}" dt="2022-09-15T10:13:46.038" v="9"/>
        <pc:sldMkLst>
          <pc:docMk/>
          <pc:sldMk cId="3013895609" sldId="272"/>
        </pc:sldMkLst>
      </pc:sldChg>
      <pc:sldChg chg="new">
        <pc:chgData name="Zita Draper" userId="S::z.draper@uwtsd.ac.uk::b063123c-f51f-481b-b99c-f574606c9ace" providerId="AD" clId="Web-{AC8010F6-3DA9-4D0C-88D3-48352A72C2CA}" dt="2022-09-15T10:13:46.710" v="10"/>
        <pc:sldMkLst>
          <pc:docMk/>
          <pc:sldMk cId="3808833425" sldId="273"/>
        </pc:sldMkLst>
      </pc:sldChg>
      <pc:sldChg chg="new">
        <pc:chgData name="Zita Draper" userId="S::z.draper@uwtsd.ac.uk::b063123c-f51f-481b-b99c-f574606c9ace" providerId="AD" clId="Web-{AC8010F6-3DA9-4D0C-88D3-48352A72C2CA}" dt="2022-09-15T10:13:50.007" v="11"/>
        <pc:sldMkLst>
          <pc:docMk/>
          <pc:sldMk cId="4175133509" sldId="274"/>
        </pc:sldMkLst>
      </pc:sldChg>
      <pc:sldChg chg="new">
        <pc:chgData name="Zita Draper" userId="S::z.draper@uwtsd.ac.uk::b063123c-f51f-481b-b99c-f574606c9ace" providerId="AD" clId="Web-{AC8010F6-3DA9-4D0C-88D3-48352A72C2CA}" dt="2022-09-15T10:13:51.538" v="12"/>
        <pc:sldMkLst>
          <pc:docMk/>
          <pc:sldMk cId="1240441652" sldId="275"/>
        </pc:sldMkLst>
      </pc:sldChg>
      <pc:sldChg chg="new">
        <pc:chgData name="Zita Draper" userId="S::z.draper@uwtsd.ac.uk::b063123c-f51f-481b-b99c-f574606c9ace" providerId="AD" clId="Web-{AC8010F6-3DA9-4D0C-88D3-48352A72C2CA}" dt="2022-09-15T10:13:51.570" v="13"/>
        <pc:sldMkLst>
          <pc:docMk/>
          <pc:sldMk cId="3963768207" sldId="276"/>
        </pc:sldMkLst>
      </pc:sldChg>
      <pc:sldChg chg="new">
        <pc:chgData name="Zita Draper" userId="S::z.draper@uwtsd.ac.uk::b063123c-f51f-481b-b99c-f574606c9ace" providerId="AD" clId="Web-{AC8010F6-3DA9-4D0C-88D3-48352A72C2CA}" dt="2022-09-15T10:13:59.617" v="14"/>
        <pc:sldMkLst>
          <pc:docMk/>
          <pc:sldMk cId="1784951456" sldId="277"/>
        </pc:sldMkLst>
      </pc:sldChg>
      <pc:sldChg chg="new">
        <pc:chgData name="Zita Draper" userId="S::z.draper@uwtsd.ac.uk::b063123c-f51f-481b-b99c-f574606c9ace" providerId="AD" clId="Web-{AC8010F6-3DA9-4D0C-88D3-48352A72C2CA}" dt="2022-09-15T10:13:59.648" v="15"/>
        <pc:sldMkLst>
          <pc:docMk/>
          <pc:sldMk cId="3810832846" sldId="278"/>
        </pc:sldMkLst>
      </pc:sldChg>
      <pc:sldChg chg="new">
        <pc:chgData name="Zita Draper" userId="S::z.draper@uwtsd.ac.uk::b063123c-f51f-481b-b99c-f574606c9ace" providerId="AD" clId="Web-{AC8010F6-3DA9-4D0C-88D3-48352A72C2CA}" dt="2022-09-15T10:14:05.508" v="16"/>
        <pc:sldMkLst>
          <pc:docMk/>
          <pc:sldMk cId="1969266565" sldId="279"/>
        </pc:sldMkLst>
      </pc:sldChg>
      <pc:sldChg chg="new">
        <pc:chgData name="Zita Draper" userId="S::z.draper@uwtsd.ac.uk::b063123c-f51f-481b-b99c-f574606c9ace" providerId="AD" clId="Web-{AC8010F6-3DA9-4D0C-88D3-48352A72C2CA}" dt="2022-09-15T10:14:05.539" v="17"/>
        <pc:sldMkLst>
          <pc:docMk/>
          <pc:sldMk cId="1169461483" sldId="280"/>
        </pc:sldMkLst>
      </pc:sldChg>
      <pc:sldChg chg="new">
        <pc:chgData name="Zita Draper" userId="S::z.draper@uwtsd.ac.uk::b063123c-f51f-481b-b99c-f574606c9ace" providerId="AD" clId="Web-{AC8010F6-3DA9-4D0C-88D3-48352A72C2CA}" dt="2022-09-15T10:14:05.570" v="18"/>
        <pc:sldMkLst>
          <pc:docMk/>
          <pc:sldMk cId="2053907483" sldId="281"/>
        </pc:sldMkLst>
      </pc:sldChg>
      <pc:sldChg chg="new">
        <pc:chgData name="Zita Draper" userId="S::z.draper@uwtsd.ac.uk::b063123c-f51f-481b-b99c-f574606c9ace" providerId="AD" clId="Web-{AC8010F6-3DA9-4D0C-88D3-48352A72C2CA}" dt="2022-09-15T10:14:05.633" v="19"/>
        <pc:sldMkLst>
          <pc:docMk/>
          <pc:sldMk cId="1966915303" sldId="282"/>
        </pc:sldMkLst>
      </pc:sldChg>
      <pc:sldChg chg="new">
        <pc:chgData name="Zita Draper" userId="S::z.draper@uwtsd.ac.uk::b063123c-f51f-481b-b99c-f574606c9ace" providerId="AD" clId="Web-{AC8010F6-3DA9-4D0C-88D3-48352A72C2CA}" dt="2022-09-15T10:14:05.742" v="20"/>
        <pc:sldMkLst>
          <pc:docMk/>
          <pc:sldMk cId="3760648596" sldId="283"/>
        </pc:sldMkLst>
      </pc:sldChg>
      <pc:sldChg chg="new">
        <pc:chgData name="Zita Draper" userId="S::z.draper@uwtsd.ac.uk::b063123c-f51f-481b-b99c-f574606c9ace" providerId="AD" clId="Web-{AC8010F6-3DA9-4D0C-88D3-48352A72C2CA}" dt="2022-09-15T10:14:05.773" v="21"/>
        <pc:sldMkLst>
          <pc:docMk/>
          <pc:sldMk cId="965891295" sldId="284"/>
        </pc:sldMkLst>
      </pc:sldChg>
      <pc:sldChg chg="modSp new mod modClrScheme chgLayout">
        <pc:chgData name="Zita Draper" userId="S::z.draper@uwtsd.ac.uk::b063123c-f51f-481b-b99c-f574606c9ace" providerId="AD" clId="Web-{AC8010F6-3DA9-4D0C-88D3-48352A72C2CA}" dt="2022-09-15T10:14:12.398" v="23"/>
        <pc:sldMkLst>
          <pc:docMk/>
          <pc:sldMk cId="3625129109" sldId="285"/>
        </pc:sldMkLst>
        <pc:spChg chg="mod ord">
          <ac:chgData name="Zita Draper" userId="S::z.draper@uwtsd.ac.uk::b063123c-f51f-481b-b99c-f574606c9ace" providerId="AD" clId="Web-{AC8010F6-3DA9-4D0C-88D3-48352A72C2CA}" dt="2022-09-15T10:14:12.398" v="23"/>
          <ac:spMkLst>
            <pc:docMk/>
            <pc:sldMk cId="3625129109" sldId="285"/>
            <ac:spMk id="2" creationId="{E82732BA-B88C-9D7A-1E5A-78D915955666}"/>
          </ac:spMkLst>
        </pc:spChg>
        <pc:spChg chg="mod ord">
          <ac:chgData name="Zita Draper" userId="S::z.draper@uwtsd.ac.uk::b063123c-f51f-481b-b99c-f574606c9ace" providerId="AD" clId="Web-{AC8010F6-3DA9-4D0C-88D3-48352A72C2CA}" dt="2022-09-15T10:14:12.398" v="23"/>
          <ac:spMkLst>
            <pc:docMk/>
            <pc:sldMk cId="3625129109" sldId="285"/>
            <ac:spMk id="3" creationId="{4A05BBAB-C485-BFB6-CCBC-5FC575415FB6}"/>
          </ac:spMkLst>
        </pc:spChg>
      </pc:sldChg>
    </pc:docChg>
  </pc:docChgLst>
  <pc:docChgLst>
    <pc:chgData name="Zita Draper" userId="S::z.draper@uwtsd.ac.uk::b063123c-f51f-481b-b99c-f574606c9ace" providerId="AD" clId="Web-{2C944076-2507-4D4B-8D4C-51CD2CFA08F9}"/>
    <pc:docChg chg="addSld delSld modSld sldOrd">
      <pc:chgData name="Zita Draper" userId="S::z.draper@uwtsd.ac.uk::b063123c-f51f-481b-b99c-f574606c9ace" providerId="AD" clId="Web-{2C944076-2507-4D4B-8D4C-51CD2CFA08F9}" dt="2022-09-20T14:35:43.789" v="207" actId="1076"/>
      <pc:docMkLst>
        <pc:docMk/>
      </pc:docMkLst>
      <pc:sldChg chg="addSp modSp mod setBg addAnim setClrOvrMap">
        <pc:chgData name="Zita Draper" userId="S::z.draper@uwtsd.ac.uk::b063123c-f51f-481b-b99c-f574606c9ace" providerId="AD" clId="Web-{2C944076-2507-4D4B-8D4C-51CD2CFA08F9}" dt="2022-09-20T14:11:31.774" v="2" actId="20577"/>
        <pc:sldMkLst>
          <pc:docMk/>
          <pc:sldMk cId="1397545606" sldId="262"/>
        </pc:sldMkLst>
        <pc:spChg chg="mod">
          <ac:chgData name="Zita Draper" userId="S::z.draper@uwtsd.ac.uk::b063123c-f51f-481b-b99c-f574606c9ace" providerId="AD" clId="Web-{2C944076-2507-4D4B-8D4C-51CD2CFA08F9}" dt="2022-09-20T14:11:31.774" v="2" actId="20577"/>
          <ac:spMkLst>
            <pc:docMk/>
            <pc:sldMk cId="1397545606" sldId="262"/>
            <ac:spMk id="2" creationId="{A6877467-B32E-8328-245C-40BE6D96E4F2}"/>
          </ac:spMkLst>
        </pc:spChg>
        <pc:spChg chg="add">
          <ac:chgData name="Zita Draper" userId="S::z.draper@uwtsd.ac.uk::b063123c-f51f-481b-b99c-f574606c9ace" providerId="AD" clId="Web-{2C944076-2507-4D4B-8D4C-51CD2CFA08F9}" dt="2022-09-20T14:11:24.430" v="0"/>
          <ac:spMkLst>
            <pc:docMk/>
            <pc:sldMk cId="1397545606" sldId="262"/>
            <ac:spMk id="8" creationId="{71B2258F-86CA-4D4D-8270-BC05FCDEBFB3}"/>
          </ac:spMkLst>
        </pc:spChg>
        <pc:picChg chg="add">
          <ac:chgData name="Zita Draper" userId="S::z.draper@uwtsd.ac.uk::b063123c-f51f-481b-b99c-f574606c9ace" providerId="AD" clId="Web-{2C944076-2507-4D4B-8D4C-51CD2CFA08F9}" dt="2022-09-20T14:11:24.430" v="0"/>
          <ac:picMkLst>
            <pc:docMk/>
            <pc:sldMk cId="1397545606" sldId="262"/>
            <ac:picMk id="4" creationId="{39542E1A-A0A7-76FD-9CC7-1F7B749D3541}"/>
          </ac:picMkLst>
        </pc:picChg>
      </pc:sldChg>
      <pc:sldChg chg="addSp delSp modSp mod setBg setClrOvrMap">
        <pc:chgData name="Zita Draper" userId="S::z.draper@uwtsd.ac.uk::b063123c-f51f-481b-b99c-f574606c9ace" providerId="AD" clId="Web-{2C944076-2507-4D4B-8D4C-51CD2CFA08F9}" dt="2022-09-20T14:35:43.789" v="207" actId="1076"/>
        <pc:sldMkLst>
          <pc:docMk/>
          <pc:sldMk cId="2097303125" sldId="263"/>
        </pc:sldMkLst>
        <pc:spChg chg="mod">
          <ac:chgData name="Zita Draper" userId="S::z.draper@uwtsd.ac.uk::b063123c-f51f-481b-b99c-f574606c9ace" providerId="AD" clId="Web-{2C944076-2507-4D4B-8D4C-51CD2CFA08F9}" dt="2022-09-20T14:35:43.789" v="207" actId="1076"/>
          <ac:spMkLst>
            <pc:docMk/>
            <pc:sldMk cId="2097303125" sldId="263"/>
            <ac:spMk id="2" creationId="{7938093D-62CC-6DBE-AC79-7936B01187C3}"/>
          </ac:spMkLst>
        </pc:spChg>
        <pc:spChg chg="del">
          <ac:chgData name="Zita Draper" userId="S::z.draper@uwtsd.ac.uk::b063123c-f51f-481b-b99c-f574606c9ace" providerId="AD" clId="Web-{2C944076-2507-4D4B-8D4C-51CD2CFA08F9}" dt="2022-09-20T14:29:51.594" v="106"/>
          <ac:spMkLst>
            <pc:docMk/>
            <pc:sldMk cId="2097303125" sldId="263"/>
            <ac:spMk id="3" creationId="{6E11D30A-8939-232E-8872-328A649D87DD}"/>
          </ac:spMkLst>
        </pc:spChg>
        <pc:spChg chg="add mod ord">
          <ac:chgData name="Zita Draper" userId="S::z.draper@uwtsd.ac.uk::b063123c-f51f-481b-b99c-f574606c9ace" providerId="AD" clId="Web-{2C944076-2507-4D4B-8D4C-51CD2CFA08F9}" dt="2022-09-20T14:35:37.711" v="206" actId="1076"/>
          <ac:spMkLst>
            <pc:docMk/>
            <pc:sldMk cId="2097303125" sldId="263"/>
            <ac:spMk id="8" creationId="{09837A81-8225-DFBA-C27F-9E1FE2D1AA24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3" creationId="{C99A8FB7-A79B-4BC9-9D56-B79587F6AA3E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5" creationId="{B6114379-CEF2-4927-BEAC-763037C09A9E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7" creationId="{B23893E2-3349-46D7-A7AA-B9E447957FB1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19" creationId="{C14C23C8-0D86-4D9E-A9C7-76291675C442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21" creationId="{2B7592FE-10D1-4664-B623-353F47C8DF7F}"/>
          </ac:spMkLst>
        </pc:spChg>
        <pc:spChg chg="add">
          <ac:chgData name="Zita Draper" userId="S::z.draper@uwtsd.ac.uk::b063123c-f51f-481b-b99c-f574606c9ace" providerId="AD" clId="Web-{2C944076-2507-4D4B-8D4C-51CD2CFA08F9}" dt="2022-09-20T14:35:08.819" v="199"/>
          <ac:spMkLst>
            <pc:docMk/>
            <pc:sldMk cId="2097303125" sldId="263"/>
            <ac:spMk id="23" creationId="{32248578-C6EF-47FB-8B88-AD65C27452B1}"/>
          </ac:spMkLst>
        </pc:spChg>
        <pc:picChg chg="add mod or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4" creationId="{4D1C16CA-6E12-69F3-EBED-17E559C4F6B7}"/>
          </ac:picMkLst>
        </pc:picChg>
        <pc:picChg chg="add mo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5" creationId="{80BBAF7E-F4C5-1EDD-2A2E-C37602CEC848}"/>
          </ac:picMkLst>
        </pc:picChg>
        <pc:picChg chg="add mod">
          <ac:chgData name="Zita Draper" userId="S::z.draper@uwtsd.ac.uk::b063123c-f51f-481b-b99c-f574606c9ace" providerId="AD" clId="Web-{2C944076-2507-4D4B-8D4C-51CD2CFA08F9}" dt="2022-09-20T14:35:08.819" v="199"/>
          <ac:picMkLst>
            <pc:docMk/>
            <pc:sldMk cId="2097303125" sldId="263"/>
            <ac:picMk id="6" creationId="{A39CCF44-9EC2-8EE6-1E39-369DA0FAE642}"/>
          </ac:picMkLst>
        </pc:picChg>
        <pc:picChg chg="add del mod">
          <ac:chgData name="Zita Draper" userId="S::z.draper@uwtsd.ac.uk::b063123c-f51f-481b-b99c-f574606c9ace" providerId="AD" clId="Web-{2C944076-2507-4D4B-8D4C-51CD2CFA08F9}" dt="2022-09-20T14:35:13.257" v="200"/>
          <ac:picMkLst>
            <pc:docMk/>
            <pc:sldMk cId="2097303125" sldId="263"/>
            <ac:picMk id="7" creationId="{50F367DE-C3F3-8891-2795-4BC41BC30004}"/>
          </ac:picMkLst>
        </pc:picChg>
      </pc:sldChg>
      <pc:sldChg chg="ord">
        <pc:chgData name="Zita Draper" userId="S::z.draper@uwtsd.ac.uk::b063123c-f51f-481b-b99c-f574606c9ace" providerId="AD" clId="Web-{2C944076-2507-4D4B-8D4C-51CD2CFA08F9}" dt="2022-09-20T14:13:32.495" v="10"/>
        <pc:sldMkLst>
          <pc:docMk/>
          <pc:sldMk cId="87444327" sldId="265"/>
        </pc:sldMkLst>
      </pc:sldChg>
      <pc:sldChg chg="new">
        <pc:chgData name="Zita Draper" userId="S::z.draper@uwtsd.ac.uk::b063123c-f51f-481b-b99c-f574606c9ace" providerId="AD" clId="Web-{2C944076-2507-4D4B-8D4C-51CD2CFA08F9}" dt="2022-09-20T14:13:34.574" v="11"/>
        <pc:sldMkLst>
          <pc:docMk/>
          <pc:sldMk cId="725539537" sldId="266"/>
        </pc:sldMkLst>
      </pc:sldChg>
      <pc:sldChg chg="new">
        <pc:chgData name="Zita Draper" userId="S::z.draper@uwtsd.ac.uk::b063123c-f51f-481b-b99c-f574606c9ace" providerId="AD" clId="Web-{2C944076-2507-4D4B-8D4C-51CD2CFA08F9}" dt="2022-09-20T14:13:35.073" v="12"/>
        <pc:sldMkLst>
          <pc:docMk/>
          <pc:sldMk cId="4224210691" sldId="267"/>
        </pc:sldMkLst>
      </pc:sldChg>
      <pc:sldChg chg="new">
        <pc:chgData name="Zita Draper" userId="S::z.draper@uwtsd.ac.uk::b063123c-f51f-481b-b99c-f574606c9ace" providerId="AD" clId="Web-{2C944076-2507-4D4B-8D4C-51CD2CFA08F9}" dt="2022-09-20T14:13:35.479" v="13"/>
        <pc:sldMkLst>
          <pc:docMk/>
          <pc:sldMk cId="3191482872" sldId="268"/>
        </pc:sldMkLst>
      </pc:sldChg>
      <pc:sldChg chg="new">
        <pc:chgData name="Zita Draper" userId="S::z.draper@uwtsd.ac.uk::b063123c-f51f-481b-b99c-f574606c9ace" providerId="AD" clId="Web-{2C944076-2507-4D4B-8D4C-51CD2CFA08F9}" dt="2022-09-20T14:13:35.933" v="14"/>
        <pc:sldMkLst>
          <pc:docMk/>
          <pc:sldMk cId="1773001613" sldId="269"/>
        </pc:sldMkLst>
      </pc:sldChg>
      <pc:sldChg chg="new">
        <pc:chgData name="Zita Draper" userId="S::z.draper@uwtsd.ac.uk::b063123c-f51f-481b-b99c-f574606c9ace" providerId="AD" clId="Web-{2C944076-2507-4D4B-8D4C-51CD2CFA08F9}" dt="2022-09-20T14:13:36.370" v="15"/>
        <pc:sldMkLst>
          <pc:docMk/>
          <pc:sldMk cId="3910109618" sldId="270"/>
        </pc:sldMkLst>
      </pc:sldChg>
      <pc:sldChg chg="new">
        <pc:chgData name="Zita Draper" userId="S::z.draper@uwtsd.ac.uk::b063123c-f51f-481b-b99c-f574606c9ace" providerId="AD" clId="Web-{2C944076-2507-4D4B-8D4C-51CD2CFA08F9}" dt="2022-09-20T14:13:36.870" v="16"/>
        <pc:sldMkLst>
          <pc:docMk/>
          <pc:sldMk cId="791860807" sldId="271"/>
        </pc:sldMkLst>
      </pc:sldChg>
      <pc:sldChg chg="new">
        <pc:chgData name="Zita Draper" userId="S::z.draper@uwtsd.ac.uk::b063123c-f51f-481b-b99c-f574606c9ace" providerId="AD" clId="Web-{2C944076-2507-4D4B-8D4C-51CD2CFA08F9}" dt="2022-09-20T14:13:40.183" v="17"/>
        <pc:sldMkLst>
          <pc:docMk/>
          <pc:sldMk cId="2947598232" sldId="272"/>
        </pc:sldMkLst>
      </pc:sldChg>
      <pc:sldChg chg="new">
        <pc:chgData name="Zita Draper" userId="S::z.draper@uwtsd.ac.uk::b063123c-f51f-481b-b99c-f574606c9ace" providerId="AD" clId="Web-{2C944076-2507-4D4B-8D4C-51CD2CFA08F9}" dt="2022-09-20T14:13:40.276" v="18"/>
        <pc:sldMkLst>
          <pc:docMk/>
          <pc:sldMk cId="3041636287" sldId="273"/>
        </pc:sldMkLst>
      </pc:sldChg>
      <pc:sldChg chg="modSp new del">
        <pc:chgData name="Zita Draper" userId="S::z.draper@uwtsd.ac.uk::b063123c-f51f-481b-b99c-f574606c9ace" providerId="AD" clId="Web-{2C944076-2507-4D4B-8D4C-51CD2CFA08F9}" dt="2022-09-20T14:22:18.303" v="52"/>
        <pc:sldMkLst>
          <pc:docMk/>
          <pc:sldMk cId="2510688907" sldId="274"/>
        </pc:sldMkLst>
        <pc:spChg chg="mod">
          <ac:chgData name="Zita Draper" userId="S::z.draper@uwtsd.ac.uk::b063123c-f51f-481b-b99c-f574606c9ace" providerId="AD" clId="Web-{2C944076-2507-4D4B-8D4C-51CD2CFA08F9}" dt="2022-09-20T14:14:01.808" v="30" actId="20577"/>
          <ac:spMkLst>
            <pc:docMk/>
            <pc:sldMk cId="2510688907" sldId="274"/>
            <ac:spMk id="2" creationId="{FACEB066-B3FB-97B0-B163-F618A9FBACD1}"/>
          </ac:spMkLst>
        </pc:spChg>
      </pc:sldChg>
      <pc:sldChg chg="new">
        <pc:chgData name="Zita Draper" userId="S::z.draper@uwtsd.ac.uk::b063123c-f51f-481b-b99c-f574606c9ace" providerId="AD" clId="Web-{2C944076-2507-4D4B-8D4C-51CD2CFA08F9}" dt="2022-09-20T14:14:10.605" v="31"/>
        <pc:sldMkLst>
          <pc:docMk/>
          <pc:sldMk cId="2912715480" sldId="275"/>
        </pc:sldMkLst>
      </pc:sldChg>
      <pc:sldChg chg="new">
        <pc:chgData name="Zita Draper" userId="S::z.draper@uwtsd.ac.uk::b063123c-f51f-481b-b99c-f574606c9ace" providerId="AD" clId="Web-{2C944076-2507-4D4B-8D4C-51CD2CFA08F9}" dt="2022-09-20T14:14:11.136" v="32"/>
        <pc:sldMkLst>
          <pc:docMk/>
          <pc:sldMk cId="69321386" sldId="276"/>
        </pc:sldMkLst>
      </pc:sldChg>
      <pc:sldChg chg="addSp delSp modSp new mod ord setBg modClrScheme setClrOvrMap chgLayout">
        <pc:chgData name="Zita Draper" userId="S::z.draper@uwtsd.ac.uk::b063123c-f51f-481b-b99c-f574606c9ace" providerId="AD" clId="Web-{2C944076-2507-4D4B-8D4C-51CD2CFA08F9}" dt="2022-09-20T14:22:14.178" v="51"/>
        <pc:sldMkLst>
          <pc:docMk/>
          <pc:sldMk cId="3363842576" sldId="277"/>
        </pc:sldMkLst>
        <pc:spChg chg="mod ord">
          <ac:chgData name="Zita Draper" userId="S::z.draper@uwtsd.ac.uk::b063123c-f51f-481b-b99c-f574606c9ace" providerId="AD" clId="Web-{2C944076-2507-4D4B-8D4C-51CD2CFA08F9}" dt="2022-09-20T14:21:05.973" v="47" actId="14100"/>
          <ac:spMkLst>
            <pc:docMk/>
            <pc:sldMk cId="3363842576" sldId="277"/>
            <ac:spMk id="2" creationId="{2F5079AE-CD11-5143-5184-5A06FC258473}"/>
          </ac:spMkLst>
        </pc:spChg>
        <pc:spChg chg="del mod ord">
          <ac:chgData name="Zita Draper" userId="S::z.draper@uwtsd.ac.uk::b063123c-f51f-481b-b99c-f574606c9ace" providerId="AD" clId="Web-{2C944076-2507-4D4B-8D4C-51CD2CFA08F9}" dt="2022-09-20T14:21:13.786" v="50"/>
          <ac:spMkLst>
            <pc:docMk/>
            <pc:sldMk cId="3363842576" sldId="277"/>
            <ac:spMk id="3" creationId="{04D1F9AD-C4D1-A49D-16B4-F1B2F09E8EE9}"/>
          </ac:spMkLst>
        </pc:spChg>
        <pc:spChg chg="add">
          <ac:chgData name="Zita Draper" userId="S::z.draper@uwtsd.ac.uk::b063123c-f51f-481b-b99c-f574606c9ace" providerId="AD" clId="Web-{2C944076-2507-4D4B-8D4C-51CD2CFA08F9}" dt="2022-09-20T14:20:38.785" v="37"/>
          <ac:spMkLst>
            <pc:docMk/>
            <pc:sldMk cId="3363842576" sldId="277"/>
            <ac:spMk id="8" creationId="{787F4F1C-8D3D-4EC1-B72D-A0470A5A08B8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9" creationId="{5A59F003-E00A-43F9-91DC-CC54E3B87466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11" creationId="{D74A4382-E3AD-430A-9A1F-DFA3E0E77A7D}"/>
          </ac:spMkLst>
        </pc:spChg>
        <pc:spChg chg="add del">
          <ac:chgData name="Zita Draper" userId="S::z.draper@uwtsd.ac.uk::b063123c-f51f-481b-b99c-f574606c9ace" providerId="AD" clId="Web-{2C944076-2507-4D4B-8D4C-51CD2CFA08F9}" dt="2022-09-20T14:20:38.754" v="36"/>
          <ac:spMkLst>
            <pc:docMk/>
            <pc:sldMk cId="3363842576" sldId="277"/>
            <ac:spMk id="13" creationId="{79F40191-0F44-4FD1-82CC-ACB507C14BE6}"/>
          </ac:spMkLst>
        </pc:spChg>
        <pc:grpChg chg="add">
          <ac:chgData name="Zita Draper" userId="S::z.draper@uwtsd.ac.uk::b063123c-f51f-481b-b99c-f574606c9ace" providerId="AD" clId="Web-{2C944076-2507-4D4B-8D4C-51CD2CFA08F9}" dt="2022-09-20T14:20:38.785" v="37"/>
          <ac:grpSpMkLst>
            <pc:docMk/>
            <pc:sldMk cId="3363842576" sldId="277"/>
            <ac:grpSpMk id="10" creationId="{D1E3DD61-64DB-46AD-B249-E273CD86B051}"/>
          </ac:grpSpMkLst>
        </pc:grpChg>
        <pc:picChg chg="add del">
          <ac:chgData name="Zita Draper" userId="S::z.draper@uwtsd.ac.uk::b063123c-f51f-481b-b99c-f574606c9ace" providerId="AD" clId="Web-{2C944076-2507-4D4B-8D4C-51CD2CFA08F9}" dt="2022-09-20T14:20:38.754" v="36"/>
          <ac:picMkLst>
            <pc:docMk/>
            <pc:sldMk cId="3363842576" sldId="277"/>
            <ac:picMk id="5" creationId="{227DEDDA-33B8-F4BE-87A8-CA2C1582BA9D}"/>
          </ac:picMkLst>
        </pc:picChg>
      </pc:sldChg>
      <pc:sldChg chg="new">
        <pc:chgData name="Zita Draper" userId="S::z.draper@uwtsd.ac.uk::b063123c-f51f-481b-b99c-f574606c9ace" providerId="AD" clId="Web-{2C944076-2507-4D4B-8D4C-51CD2CFA08F9}" dt="2022-09-20T14:22:23.616" v="53"/>
        <pc:sldMkLst>
          <pc:docMk/>
          <pc:sldMk cId="2705231303" sldId="278"/>
        </pc:sldMkLst>
      </pc:sldChg>
      <pc:sldChg chg="new">
        <pc:chgData name="Zita Draper" userId="S::z.draper@uwtsd.ac.uk::b063123c-f51f-481b-b99c-f574606c9ace" providerId="AD" clId="Web-{2C944076-2507-4D4B-8D4C-51CD2CFA08F9}" dt="2022-09-20T14:22:25.428" v="54"/>
        <pc:sldMkLst>
          <pc:docMk/>
          <pc:sldMk cId="3643546184" sldId="279"/>
        </pc:sldMkLst>
      </pc:sldChg>
      <pc:sldChg chg="new">
        <pc:chgData name="Zita Draper" userId="S::z.draper@uwtsd.ac.uk::b063123c-f51f-481b-b99c-f574606c9ace" providerId="AD" clId="Web-{2C944076-2507-4D4B-8D4C-51CD2CFA08F9}" dt="2022-09-20T14:22:29.038" v="55"/>
        <pc:sldMkLst>
          <pc:docMk/>
          <pc:sldMk cId="3174885498" sldId="280"/>
        </pc:sldMkLst>
      </pc:sldChg>
      <pc:sldChg chg="modSp new">
        <pc:chgData name="Zita Draper" userId="S::z.draper@uwtsd.ac.uk::b063123c-f51f-481b-b99c-f574606c9ace" providerId="AD" clId="Web-{2C944076-2507-4D4B-8D4C-51CD2CFA08F9}" dt="2022-09-20T14:27:46.435" v="105" actId="20577"/>
        <pc:sldMkLst>
          <pc:docMk/>
          <pc:sldMk cId="1274120213" sldId="281"/>
        </pc:sldMkLst>
        <pc:spChg chg="mod">
          <ac:chgData name="Zita Draper" userId="S::z.draper@uwtsd.ac.uk::b063123c-f51f-481b-b99c-f574606c9ace" providerId="AD" clId="Web-{2C944076-2507-4D4B-8D4C-51CD2CFA08F9}" dt="2022-09-20T14:27:46.435" v="105" actId="20577"/>
          <ac:spMkLst>
            <pc:docMk/>
            <pc:sldMk cId="1274120213" sldId="281"/>
            <ac:spMk id="2" creationId="{2645C673-A68C-D41C-DA54-09D9DCCA3839}"/>
          </ac:spMkLst>
        </pc:spChg>
      </pc:sldChg>
      <pc:sldChg chg="addSp modSp new mod setBg modClrScheme chgLayout">
        <pc:chgData name="Zita Draper" userId="S::z.draper@uwtsd.ac.uk::b063123c-f51f-481b-b99c-f574606c9ace" providerId="AD" clId="Web-{2C944076-2507-4D4B-8D4C-51CD2CFA08F9}" dt="2022-09-20T14:26:54.559" v="96" actId="1076"/>
        <pc:sldMkLst>
          <pc:docMk/>
          <pc:sldMk cId="2920892199" sldId="282"/>
        </pc:sldMkLst>
        <pc:spChg chg="mod ord">
          <ac:chgData name="Zita Draper" userId="S::z.draper@uwtsd.ac.uk::b063123c-f51f-481b-b99c-f574606c9ace" providerId="AD" clId="Web-{2C944076-2507-4D4B-8D4C-51CD2CFA08F9}" dt="2022-09-20T14:24:03.008" v="84" actId="1076"/>
          <ac:spMkLst>
            <pc:docMk/>
            <pc:sldMk cId="2920892199" sldId="282"/>
            <ac:spMk id="2" creationId="{552C7DD3-4C76-DD22-1BF3-6DFCF28266A0}"/>
          </ac:spMkLst>
        </pc:spChg>
        <pc:spChg chg="mod ord">
          <ac:chgData name="Zita Draper" userId="S::z.draper@uwtsd.ac.uk::b063123c-f51f-481b-b99c-f574606c9ace" providerId="AD" clId="Web-{2C944076-2507-4D4B-8D4C-51CD2CFA08F9}" dt="2022-09-20T14:24:15.055" v="89" actId="1076"/>
          <ac:spMkLst>
            <pc:docMk/>
            <pc:sldMk cId="2920892199" sldId="282"/>
            <ac:spMk id="3" creationId="{4B52F78D-B1D2-5B16-CDF5-13F1E57AA8B0}"/>
          </ac:spMkLst>
        </pc:spChg>
        <pc:spChg chg="add">
          <ac:chgData name="Zita Draper" userId="S::z.draper@uwtsd.ac.uk::b063123c-f51f-481b-b99c-f574606c9ace" providerId="AD" clId="Web-{2C944076-2507-4D4B-8D4C-51CD2CFA08F9}" dt="2022-09-20T14:23:49.305" v="79"/>
          <ac:spMkLst>
            <pc:docMk/>
            <pc:sldMk cId="2920892199" sldId="282"/>
            <ac:spMk id="8" creationId="{787F4F1C-8D3D-4EC1-B72D-A0470A5A08B8}"/>
          </ac:spMkLst>
        </pc:spChg>
        <pc:grpChg chg="add">
          <ac:chgData name="Zita Draper" userId="S::z.draper@uwtsd.ac.uk::b063123c-f51f-481b-b99c-f574606c9ace" providerId="AD" clId="Web-{2C944076-2507-4D4B-8D4C-51CD2CFA08F9}" dt="2022-09-20T14:23:49.305" v="79"/>
          <ac:grpSpMkLst>
            <pc:docMk/>
            <pc:sldMk cId="2920892199" sldId="282"/>
            <ac:grpSpMk id="10" creationId="{D1E3DD61-64DB-46AD-B249-E273CD86B051}"/>
          </ac:grpSpMkLst>
        </pc:grpChg>
        <pc:picChg chg="add mod">
          <ac:chgData name="Zita Draper" userId="S::z.draper@uwtsd.ac.uk::b063123c-f51f-481b-b99c-f574606c9ace" providerId="AD" clId="Web-{2C944076-2507-4D4B-8D4C-51CD2CFA08F9}" dt="2022-09-20T14:26:54.559" v="96" actId="1076"/>
          <ac:picMkLst>
            <pc:docMk/>
            <pc:sldMk cId="2920892199" sldId="282"/>
            <ac:picMk id="4" creationId="{09518338-884E-0FCD-626F-DC9087E8A64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urham.autism-uni.org/what-does-it-mean-to-be-an-independent-learner-2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orvalrochefort/2992146699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tscpl.org/parents/study-for-the-act-at-home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atodorov.org/blog/2017/05/28/top-7-lessons-from-134-books/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global.com/news/work-culture/89-of-uk-employees-suffers-from-workplace-stress-23963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elshahawkscribblins.blogspot.com/2015/07/when-writing-give-yourself-break.html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elshahawkscribblins.blogspot.com/2015/07/when-writing-give-yourself-break.html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graphs/mind-maps/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ummary.html" TargetMode="Externa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edm310.blogspot.com/2014/11/another-thank-you-i-just-want-to-thank.html" TargetMode="External"/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90BC8E-B0C7-16FF-1A8F-D6454AB28C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" t="17968" r="-1" b="344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D49FE6D-E54D-4A15-9572-966ED42F8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1489"/>
            <a:ext cx="12192000" cy="2077327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5105B-9086-DD0A-7B5E-971A5F1FF4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688" y="4337523"/>
            <a:ext cx="10918056" cy="1327380"/>
          </a:xfrm>
        </p:spPr>
        <p:txBody>
          <a:bodyPr>
            <a:normAutofit/>
          </a:bodyPr>
          <a:lstStyle/>
          <a:p>
            <a:r>
              <a:rPr lang="en-GB" b="1" i="1" u="sng" dirty="0">
                <a:cs typeface="Calibri Light"/>
              </a:rPr>
              <a:t>Studying</a:t>
            </a:r>
            <a:endParaRPr lang="en-GB" u="sng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93B23-ADCB-8FCD-0939-B17E3D2DCF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688" y="5750937"/>
            <a:ext cx="10918056" cy="46888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cs typeface="Calibri"/>
              </a:rPr>
              <a:t>By Zita Draper </a:t>
            </a:r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AFC8083-BBFA-464C-A805-4E844F66B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4149692"/>
            <a:ext cx="12188824" cy="0"/>
          </a:xfrm>
          <a:prstGeom prst="line">
            <a:avLst/>
          </a:prstGeom>
          <a:ln w="50800">
            <a:solidFill>
              <a:schemeClr val="bg1">
                <a:alpha val="93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7DF9911-4A37-4096-BE25-0CCCFEC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5711486"/>
            <a:ext cx="27432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C752BC6-CDD2-4020-8DCF-B5E813CD3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6426067"/>
            <a:ext cx="12188824" cy="0"/>
          </a:xfrm>
          <a:prstGeom prst="line">
            <a:avLst/>
          </a:prstGeom>
          <a:ln w="50800">
            <a:solidFill>
              <a:schemeClr val="bg1">
                <a:alpha val="93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2990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013842-BE4E-20D9-398C-E0AF74B2F7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68" r="11077" b="6250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30F31-57D2-E78C-13C6-669FF89BE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1415" y="151393"/>
            <a:ext cx="3822189" cy="1899912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cs typeface="Calibri Light"/>
              </a:rPr>
              <a:t>Content 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AB8B5-B0E4-BB49-89AE-D64236153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5659" y="1755836"/>
            <a:ext cx="4138140" cy="44211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cs typeface="Calibri"/>
              </a:rPr>
              <a:t>Aims and learning objectives </a:t>
            </a:r>
          </a:p>
          <a:p>
            <a:r>
              <a:rPr lang="en-GB" sz="2000" dirty="0">
                <a:cs typeface="Calibri"/>
              </a:rPr>
              <a:t>Time Management </a:t>
            </a:r>
          </a:p>
          <a:p>
            <a:r>
              <a:rPr lang="en-GB" sz="2000" dirty="0">
                <a:cs typeface="Calibri"/>
              </a:rPr>
              <a:t>Note taking </a:t>
            </a:r>
          </a:p>
          <a:p>
            <a:r>
              <a:rPr lang="en-GB" sz="2000" dirty="0">
                <a:cs typeface="Calibri"/>
              </a:rPr>
              <a:t>Study environment </a:t>
            </a:r>
          </a:p>
          <a:p>
            <a:r>
              <a:rPr lang="en-GB" sz="2000" dirty="0">
                <a:cs typeface="Calibri"/>
              </a:rPr>
              <a:t>Resources </a:t>
            </a:r>
          </a:p>
          <a:p>
            <a:r>
              <a:rPr lang="en-GB" sz="2000" dirty="0">
                <a:cs typeface="Calibri"/>
              </a:rPr>
              <a:t>Burn out</a:t>
            </a:r>
          </a:p>
          <a:p>
            <a:r>
              <a:rPr lang="en-GB" sz="2000" dirty="0">
                <a:cs typeface="Calibri"/>
              </a:rPr>
              <a:t>When to take a break?</a:t>
            </a:r>
          </a:p>
          <a:p>
            <a:r>
              <a:rPr lang="en-GB" sz="2000" dirty="0">
                <a:cs typeface="Calibri"/>
              </a:rPr>
              <a:t>How to create a mind map?</a:t>
            </a:r>
          </a:p>
          <a:p>
            <a:r>
              <a:rPr lang="en-GB" sz="2000" dirty="0">
                <a:cs typeface="Calibri"/>
              </a:rPr>
              <a:t>Summary </a:t>
            </a:r>
          </a:p>
          <a:p>
            <a:r>
              <a:rPr lang="en-GB" sz="2000" dirty="0">
                <a:cs typeface="Calibri"/>
              </a:rPr>
              <a:t>Thank you, any questions? </a:t>
            </a:r>
          </a:p>
          <a:p>
            <a:endParaRPr lang="en-GB" sz="1700">
              <a:cs typeface="Calibri"/>
            </a:endParaRPr>
          </a:p>
          <a:p>
            <a:endParaRPr lang="en-GB" sz="17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64314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A2C6F-2DCB-0FA8-68D6-FADB6A053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29" y="1153572"/>
            <a:ext cx="3783105" cy="4461163"/>
          </a:xfrm>
        </p:spPr>
        <p:txBody>
          <a:bodyPr>
            <a:normAutofit/>
          </a:bodyPr>
          <a:lstStyle/>
          <a:p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Aims and learning objectives </a:t>
            </a:r>
            <a:endParaRPr lang="en-GB" sz="5400" b="1" u="sng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BDBB9-9278-F949-539C-434D565CD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The aim of today's lesson is to introduce students to studying.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By the end of today's lesson students should know how to create a good study environment, how to manage their time when studying and all the essential skill for higher education. </a:t>
            </a:r>
          </a:p>
        </p:txBody>
      </p:sp>
      <p:pic>
        <p:nvPicPr>
          <p:cNvPr id="4" name="Graphic 4" descr="Bullseye outline">
            <a:extLst>
              <a:ext uri="{FF2B5EF4-FFF2-40B4-BE49-F238E27FC236}">
                <a16:creationId xmlns:a16="http://schemas.microsoft.com/office/drawing/2014/main" id="{833A77E3-BA5F-C24E-AC5D-CBF7299AAA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10047" y="-103094"/>
            <a:ext cx="1389529" cy="138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938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D4E687-110B-91AA-9A64-259C9EEB4C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12D75-2941-789E-2429-1CC2CB349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625476" y="1357038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u="sng" dirty="0">
                <a:solidFill>
                  <a:srgbClr val="FF0000"/>
                </a:solidFill>
                <a:cs typeface="Calibri Light"/>
              </a:rPr>
              <a:t>Answers from last week.</a:t>
            </a:r>
            <a:endParaRPr lang="en-GB" sz="5200" b="1" u="sng" dirty="0">
              <a:solidFill>
                <a:srgbClr val="FF0000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16042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8A304-FC70-5030-3443-A6B7E12B4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5400" b="1" i="1" u="sng" dirty="0">
                <a:cs typeface="Calibri Light"/>
              </a:rPr>
              <a:t>Turnitin scores and what they mean</a:t>
            </a:r>
          </a:p>
        </p:txBody>
      </p:sp>
      <p:pic>
        <p:nvPicPr>
          <p:cNvPr id="4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2A828D44-D36A-D016-E88C-A9D1A58CD4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178" y="1987910"/>
            <a:ext cx="6042210" cy="4361794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3AF77BC-35E8-354D-6CB1-4FC96425751D}"/>
              </a:ext>
            </a:extLst>
          </p:cNvPr>
          <p:cNvCxnSpPr/>
          <p:nvPr/>
        </p:nvCxnSpPr>
        <p:spPr>
          <a:xfrm flipH="1">
            <a:off x="9045388" y="2299446"/>
            <a:ext cx="1075764" cy="8157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6F8718-1D9F-EB6F-0EB7-1A0818E8D730}"/>
              </a:ext>
            </a:extLst>
          </p:cNvPr>
          <p:cNvCxnSpPr/>
          <p:nvPr/>
        </p:nvCxnSpPr>
        <p:spPr>
          <a:xfrm flipV="1">
            <a:off x="2679886" y="5113804"/>
            <a:ext cx="1721224" cy="3854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8FE8AFC-24BB-8D80-6B56-BD8E1B31B824}"/>
              </a:ext>
            </a:extLst>
          </p:cNvPr>
          <p:cNvCxnSpPr/>
          <p:nvPr/>
        </p:nvCxnSpPr>
        <p:spPr>
          <a:xfrm flipH="1">
            <a:off x="5350809" y="3194798"/>
            <a:ext cx="2321858" cy="18377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48EEA1C-1275-F75B-D31E-2DAD9DD41B87}"/>
              </a:ext>
            </a:extLst>
          </p:cNvPr>
          <p:cNvSpPr txBox="1"/>
          <p:nvPr/>
        </p:nvSpPr>
        <p:spPr>
          <a:xfrm>
            <a:off x="10094259" y="1757082"/>
            <a:ext cx="1936376" cy="6001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Calibri"/>
              </a:rPr>
              <a:t>Means 65% of your paper has been identified as coming from somewhere else. 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539284-6263-7977-2333-2CFE72C718D9}"/>
              </a:ext>
            </a:extLst>
          </p:cNvPr>
          <p:cNvSpPr txBox="1"/>
          <p:nvPr/>
        </p:nvSpPr>
        <p:spPr>
          <a:xfrm>
            <a:off x="1057835" y="5082987"/>
            <a:ext cx="1685364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Calibri"/>
              </a:rPr>
              <a:t>Shows tutors which part is suspected to have been copied and pasted. </a:t>
            </a:r>
          </a:p>
          <a:p>
            <a:endParaRPr lang="en-GB" sz="1200" dirty="0">
              <a:cs typeface="Calibri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AF54AF7-0068-5D69-57C8-0211589BDBAF}"/>
              </a:ext>
            </a:extLst>
          </p:cNvPr>
          <p:cNvCxnSpPr/>
          <p:nvPr/>
        </p:nvCxnSpPr>
        <p:spPr>
          <a:xfrm flipV="1">
            <a:off x="2085976" y="2511799"/>
            <a:ext cx="6131858" cy="5378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F327B78-F394-BC68-637F-AE24B9C5EAF2}"/>
              </a:ext>
            </a:extLst>
          </p:cNvPr>
          <p:cNvSpPr txBox="1"/>
          <p:nvPr/>
        </p:nvSpPr>
        <p:spPr>
          <a:xfrm>
            <a:off x="233082" y="2169458"/>
            <a:ext cx="1855694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Similarity score.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highlight>
                  <a:srgbClr val="FF0000"/>
                </a:highlight>
                <a:cs typeface="Calibri"/>
              </a:rPr>
              <a:t>Red-</a:t>
            </a:r>
            <a:r>
              <a:rPr lang="en-GB" dirty="0">
                <a:cs typeface="Calibri"/>
              </a:rPr>
              <a:t> Concerning </a:t>
            </a:r>
          </a:p>
          <a:p>
            <a:r>
              <a:rPr lang="en-GB" dirty="0">
                <a:solidFill>
                  <a:schemeClr val="tx1"/>
                </a:solidFill>
                <a:highlight>
                  <a:srgbClr val="FFFF00"/>
                </a:highlight>
                <a:cs typeface="Calibri"/>
              </a:rPr>
              <a:t>Yellow</a:t>
            </a:r>
            <a:r>
              <a:rPr lang="en-GB" dirty="0">
                <a:cs typeface="Calibri"/>
              </a:rPr>
              <a:t>- Okay </a:t>
            </a:r>
          </a:p>
          <a:p>
            <a:r>
              <a:rPr lang="en-GB" dirty="0">
                <a:solidFill>
                  <a:schemeClr val="tx1"/>
                </a:solidFill>
                <a:highlight>
                  <a:srgbClr val="00FF00"/>
                </a:highlight>
                <a:cs typeface="Calibri"/>
              </a:rPr>
              <a:t>Green</a:t>
            </a:r>
            <a:r>
              <a:rPr lang="en-GB" dirty="0">
                <a:cs typeface="Calibri"/>
              </a:rPr>
              <a:t>- Good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5402F6F-4098-C0C0-4EFA-A6A1A76164E4}"/>
              </a:ext>
            </a:extLst>
          </p:cNvPr>
          <p:cNvSpPr/>
          <p:nvPr/>
        </p:nvSpPr>
        <p:spPr>
          <a:xfrm>
            <a:off x="4711513" y="4850466"/>
            <a:ext cx="52891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BDDA60C-567D-5645-BD0F-BB1963D328A5}"/>
              </a:ext>
            </a:extLst>
          </p:cNvPr>
          <p:cNvSpPr/>
          <p:nvPr/>
        </p:nvSpPr>
        <p:spPr>
          <a:xfrm>
            <a:off x="8162924" y="2250701"/>
            <a:ext cx="52891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6F2DED8-C433-22CD-8EA6-ED545BD5C9BF}"/>
              </a:ext>
            </a:extLst>
          </p:cNvPr>
          <p:cNvSpPr/>
          <p:nvPr/>
        </p:nvSpPr>
        <p:spPr>
          <a:xfrm>
            <a:off x="8602194" y="2878229"/>
            <a:ext cx="475130" cy="4213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Graphic 16" descr="Signature outline">
            <a:extLst>
              <a:ext uri="{FF2B5EF4-FFF2-40B4-BE49-F238E27FC236}">
                <a16:creationId xmlns:a16="http://schemas.microsoft.com/office/drawing/2014/main" id="{E60DF3C3-F8D3-1FFA-40C5-B35298702A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0047" y="5715000"/>
            <a:ext cx="1326776" cy="1326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723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Hourglass and a calendar">
            <a:extLst>
              <a:ext uri="{FF2B5EF4-FFF2-40B4-BE49-F238E27FC236}">
                <a16:creationId xmlns:a16="http://schemas.microsoft.com/office/drawing/2014/main" id="{F746E0B2-F4FE-45C9-2240-8DA563AF9C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60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Time Management</a:t>
            </a:r>
            <a:endParaRPr lang="en-GB" b="1" i="1" u="sng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By Zita Draper 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 and folders">
            <a:extLst>
              <a:ext uri="{FF2B5EF4-FFF2-40B4-BE49-F238E27FC236}">
                <a16:creationId xmlns:a16="http://schemas.microsoft.com/office/drawing/2014/main" id="{0C0258B0-03F5-A1BD-8989-2B69C40FAD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938" b="89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109559-A27F-D9AC-BC7D-7770BF338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Content </a:t>
            </a:r>
            <a:endParaRPr lang="en-US" sz="6000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B271F-0A21-FAAE-2B64-CE1B27AE1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Aims and learning objectives</a:t>
            </a:r>
            <a:endParaRPr lang="en-US" dirty="0">
              <a:solidFill>
                <a:srgbClr val="FFFFFF"/>
              </a:solidFill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Time management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How to manage time?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Procrastination?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Task. 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rgbClr val="FFFFFF"/>
                </a:solidFill>
                <a:cs typeface="Calibri"/>
              </a:rPr>
              <a:t>Summary.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328338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7CFCE-E628-3917-590F-0EA4D301B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Aims and learning objectives</a:t>
            </a:r>
            <a:endParaRPr lang="en-GB" u="sng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31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3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EA8A2-AC7B-9353-11C7-3888D8F3B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The aim of this session is for students to understand time management. </a:t>
            </a:r>
            <a:endParaRPr lang="en-US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By the end of todays session students should be able to understand time management and should be able to understand how to combat procrastination.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  <p:grpSp>
        <p:nvGrpSpPr>
          <p:cNvPr id="39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83396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BFDC5202-E1B4-A5C5-FBD0-98B99F4C66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Oval 24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649D8-CD95-D20F-5CE1-C0D6E1C43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What is time management?</a:t>
            </a:r>
          </a:p>
        </p:txBody>
      </p:sp>
      <p:grpSp>
        <p:nvGrpSpPr>
          <p:cNvPr id="2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75D1D-AF1E-9173-4B5C-83E3826744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Research what is time management?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Why is time management important?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How good are your time management skills?</a:t>
            </a:r>
          </a:p>
        </p:txBody>
      </p:sp>
    </p:spTree>
    <p:extLst>
      <p:ext uri="{BB962C8B-B14F-4D97-AF65-F5344CB8AC3E}">
        <p14:creationId xmlns:p14="http://schemas.microsoft.com/office/powerpoint/2010/main" val="4149434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Hourglass Finished">
            <a:extLst>
              <a:ext uri="{FF2B5EF4-FFF2-40B4-BE49-F238E27FC236}">
                <a16:creationId xmlns:a16="http://schemas.microsoft.com/office/drawing/2014/main" id="{324542FC-236C-5D2A-60F4-E5D62BEA91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29E5D4-D0FD-D031-67D7-511E37C75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591" y="3404608"/>
            <a:ext cx="3520789" cy="2666087"/>
          </a:xfrm>
        </p:spPr>
        <p:txBody>
          <a:bodyPr>
            <a:normAutofit/>
          </a:bodyPr>
          <a:lstStyle/>
          <a:p>
            <a:pPr algn="ctr"/>
            <a:r>
              <a:rPr lang="en-GB" sz="4100" b="1" i="1" u="sng">
                <a:solidFill>
                  <a:schemeClr val="bg1"/>
                </a:solidFill>
                <a:cs typeface="Calibri Light"/>
              </a:rPr>
              <a:t>Procrastination </a:t>
            </a:r>
            <a:endParaRPr lang="en-GB" sz="4100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29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66751-8698-3D28-504B-EBCBB13D1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94300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Procrastination is where you stall something for as long as possible. </a:t>
            </a:r>
            <a:endParaRPr lang="en-US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Includes finding other tasks and not completing work. 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  <a:cs typeface="Calibri"/>
              </a:rPr>
              <a:t>How can we overcome Procrastination?</a:t>
            </a:r>
          </a:p>
        </p:txBody>
      </p:sp>
    </p:spTree>
    <p:extLst>
      <p:ext uri="{BB962C8B-B14F-4D97-AF65-F5344CB8AC3E}">
        <p14:creationId xmlns:p14="http://schemas.microsoft.com/office/powerpoint/2010/main" val="24269600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BE3B5-B36C-C7E1-230E-FB345054B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Activity</a:t>
            </a:r>
            <a:endParaRPr lang="en-GB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F182C-EAE8-BD43-EC31-464C44FA1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Create a timetable for study. 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times and dates. 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what you will study during that time?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Include a notes section so that you can write down anything that you forgot to do. 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You have 10 minutes to do this, and I will choose a few people to feedback to the class. 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557275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riting an appointment on a paper agenda">
            <a:extLst>
              <a:ext uri="{FF2B5EF4-FFF2-40B4-BE49-F238E27FC236}">
                <a16:creationId xmlns:a16="http://schemas.microsoft.com/office/drawing/2014/main" id="{39542E1A-A0A7-76FD-9CC7-1F7B749D35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605" r="-2" b="-2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877467-B32E-8328-245C-40BE6D96E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  <a:cs typeface="Calibri Light"/>
              </a:rPr>
              <a:t>Note taking</a:t>
            </a:r>
            <a:endParaRPr lang="en-GB" sz="6600" dirty="0">
              <a:solidFill>
                <a:srgbClr val="FFFFFF"/>
              </a:solidFill>
              <a:cs typeface="Calibri Light" panose="020F03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97545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8093D-62CC-6DBE-AC79-7936B0118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122" y="1080338"/>
            <a:ext cx="5277333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i="1" u="sng" dirty="0"/>
              <a:t>Note taking</a:t>
            </a:r>
            <a:endParaRPr lang="en-US" sz="6000" b="1" u="sng" dirty="0">
              <a:cs typeface="Calibri Light" panose="020F03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837A81-8225-DFBA-C27F-9E1FE2D1AA24}"/>
              </a:ext>
            </a:extLst>
          </p:cNvPr>
          <p:cNvSpPr txBox="1"/>
          <p:nvPr/>
        </p:nvSpPr>
        <p:spPr>
          <a:xfrm>
            <a:off x="1307348" y="2528153"/>
            <a:ext cx="4558309" cy="31816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Important to avoid academic misconduct.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Allows you to break down information. 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Allows you to put things into your own words.</a:t>
            </a:r>
            <a:endParaRPr lang="en-US" sz="20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What other advantages can you think of?</a:t>
            </a:r>
            <a:endParaRPr lang="en-US" sz="2000" dirty="0">
              <a:cs typeface="Calibri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5005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114379-CEF2-4927-BEAC-763037C09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9597" y="2815229"/>
            <a:ext cx="2788920" cy="278892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C14C23C8-0D86-4D9E-A9C7-76291675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603" y="1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5" descr="Postit Notes with solid fill">
            <a:extLst>
              <a:ext uri="{FF2B5EF4-FFF2-40B4-BE49-F238E27FC236}">
                <a16:creationId xmlns:a16="http://schemas.microsoft.com/office/drawing/2014/main" id="{80BBAF7E-F4C5-1EDD-2A2E-C37602CEC8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88245" y="297192"/>
            <a:ext cx="2353443" cy="2353443"/>
          </a:xfrm>
          <a:prstGeom prst="rect">
            <a:avLst/>
          </a:prstGeom>
        </p:spPr>
      </p:pic>
      <p:pic>
        <p:nvPicPr>
          <p:cNvPr id="4" name="Graphic 4" descr="Postit Notes with solid fill">
            <a:extLst>
              <a:ext uri="{FF2B5EF4-FFF2-40B4-BE49-F238E27FC236}">
                <a16:creationId xmlns:a16="http://schemas.microsoft.com/office/drawing/2014/main" id="{4D1C16CA-6E12-69F3-EBED-17E559C4F6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69366" y="3385790"/>
            <a:ext cx="1741359" cy="174135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2248578-C6EF-47FB-8B88-AD65C2745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3088" y="4197206"/>
            <a:ext cx="3138912" cy="2660795"/>
          </a:xfrm>
          <a:custGeom>
            <a:avLst/>
            <a:gdLst>
              <a:gd name="connsiteX0" fmla="*/ 1723644 w 3138912"/>
              <a:gd name="connsiteY0" fmla="*/ 0 h 2660795"/>
              <a:gd name="connsiteX1" fmla="*/ 3053691 w 3138912"/>
              <a:gd name="connsiteY1" fmla="*/ 627247 h 2660795"/>
              <a:gd name="connsiteX2" fmla="*/ 3138912 w 3138912"/>
              <a:gd name="connsiteY2" fmla="*/ 741211 h 2660795"/>
              <a:gd name="connsiteX3" fmla="*/ 3138912 w 3138912"/>
              <a:gd name="connsiteY3" fmla="*/ 2660795 h 2660795"/>
              <a:gd name="connsiteX4" fmla="*/ 278239 w 3138912"/>
              <a:gd name="connsiteY4" fmla="*/ 2660795 h 2660795"/>
              <a:gd name="connsiteX5" fmla="*/ 208035 w 3138912"/>
              <a:gd name="connsiteY5" fmla="*/ 2545235 h 2660795"/>
              <a:gd name="connsiteX6" fmla="*/ 0 w 3138912"/>
              <a:gd name="connsiteY6" fmla="*/ 1723644 h 2660795"/>
              <a:gd name="connsiteX7" fmla="*/ 1723644 w 3138912"/>
              <a:gd name="connsiteY7" fmla="*/ 0 h 2660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6" descr="Postit Notes 3 with solid fill">
            <a:extLst>
              <a:ext uri="{FF2B5EF4-FFF2-40B4-BE49-F238E27FC236}">
                <a16:creationId xmlns:a16="http://schemas.microsoft.com/office/drawing/2014/main" id="{A39CCF44-9EC2-8EE6-1E39-369DA0FAE6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73347" y="4857750"/>
            <a:ext cx="1825141" cy="182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303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815243B-6BB7-83E4-5B68-94D819131A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FCA2F4-F038-A26E-3AF9-8761E4D90C52}"/>
              </a:ext>
            </a:extLst>
          </p:cNvPr>
          <p:cNvSpPr txBox="1"/>
          <p:nvPr/>
        </p:nvSpPr>
        <p:spPr>
          <a:xfrm>
            <a:off x="5602941" y="1577788"/>
            <a:ext cx="42582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i="1" u="sng" dirty="0">
                <a:solidFill>
                  <a:srgbClr val="000000"/>
                </a:solidFill>
                <a:latin typeface="Calibri Light"/>
                <a:cs typeface="Calibri Light"/>
              </a:rPr>
              <a:t>Study </a:t>
            </a:r>
            <a:r>
              <a:rPr lang="en-GB" sz="4000" b="1" i="1" u="sng" dirty="0">
                <a:solidFill>
                  <a:schemeClr val="bg1"/>
                </a:solidFill>
                <a:latin typeface="Calibri Light"/>
                <a:cs typeface="Calibri Light"/>
              </a:rPr>
              <a:t>environment</a:t>
            </a:r>
            <a:endParaRPr lang="en-GB" sz="3600" b="1" i="1" u="sng" dirty="0">
              <a:solidFill>
                <a:schemeClr val="bg1"/>
              </a:solidFill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87444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Bokeh, Color, Lights, Christmas, illuminated, lighting equipment free ...">
            <a:extLst>
              <a:ext uri="{FF2B5EF4-FFF2-40B4-BE49-F238E27FC236}">
                <a16:creationId xmlns:a16="http://schemas.microsoft.com/office/drawing/2014/main" id="{008DA35D-E99E-4E6B-5E44-19B3064ABB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6049" r="12011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E8A42D-D469-A125-4E98-B7DFF75C5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How to create the perfect study environment?</a:t>
            </a:r>
            <a:endParaRPr lang="en-GB" b="1" u="sng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7379A-6D84-2DBD-1231-D2EB6821B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 Lighting. </a:t>
            </a:r>
            <a:endParaRPr lang="en-US" sz="2400" dirty="0">
              <a:solidFill>
                <a:srgbClr val="FFFFFF"/>
              </a:solidFill>
              <a:cs typeface="Calibri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Time of day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What time of day do you find it best to study?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Quiet area. 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Library. 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Well ventilated.</a:t>
            </a:r>
          </a:p>
          <a:p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6C6FDAAC-C622-020B-7815-95D4998A94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7002" r="2" b="6228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4981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A picture containing text, person, sitting, person&#10;&#10;Description automatically generated">
            <a:extLst>
              <a:ext uri="{FF2B5EF4-FFF2-40B4-BE49-F238E27FC236}">
                <a16:creationId xmlns:a16="http://schemas.microsoft.com/office/drawing/2014/main" id="{E87A8528-E89D-67A0-9510-3907C9BA1E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2624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1330790-EA0A-1BCE-7C0F-7A0C8955EAA2}"/>
              </a:ext>
            </a:extLst>
          </p:cNvPr>
          <p:cNvSpPr txBox="1"/>
          <p:nvPr/>
        </p:nvSpPr>
        <p:spPr>
          <a:xfrm>
            <a:off x="7521387" y="5961528"/>
            <a:ext cx="410583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 i="1" u="sng" dirty="0">
                <a:cs typeface="Calibri"/>
              </a:rPr>
              <a:t>Resources</a:t>
            </a:r>
            <a:endParaRPr lang="en-GB" sz="6000" b="1" u="sng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255395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building, shelf, book&#10;&#10;Description automatically generated">
            <a:extLst>
              <a:ext uri="{FF2B5EF4-FFF2-40B4-BE49-F238E27FC236}">
                <a16:creationId xmlns:a16="http://schemas.microsoft.com/office/drawing/2014/main" id="{65FE15E7-ABDA-DFA8-06E9-98276F5714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27" t="3194" r="20052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689B8-8341-198A-748F-A7657FE95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6000" b="1" i="1" u="sng" dirty="0">
                <a:cs typeface="Calibri Light"/>
              </a:rPr>
              <a:t>Resources</a:t>
            </a:r>
            <a:endParaRPr lang="en-GB" sz="4800" b="1" u="sng" dirty="0">
              <a:cs typeface="Calibri Light" panose="020F03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195EA-07F9-D8A9-6CDF-1DB712B85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Utilase the library. </a:t>
            </a:r>
            <a:endParaRPr lang="en-US" sz="2000">
              <a:cs typeface="Calibri"/>
            </a:endParaRP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Online books. </a:t>
            </a:r>
          </a:p>
          <a:p>
            <a:pPr>
              <a:lnSpc>
                <a:spcPct val="200000"/>
              </a:lnSpc>
            </a:pPr>
            <a:r>
              <a:rPr lang="en-GB" sz="2000" dirty="0" err="1">
                <a:cs typeface="Calibri"/>
              </a:rPr>
              <a:t>Jstor</a:t>
            </a:r>
            <a:r>
              <a:rPr lang="en-GB" sz="2000" dirty="0">
                <a:cs typeface="Calibri"/>
              </a:rPr>
              <a:t> articles. 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Research gate articles.</a:t>
            </a:r>
          </a:p>
          <a:p>
            <a:pPr>
              <a:lnSpc>
                <a:spcPct val="200000"/>
              </a:lnSpc>
            </a:pPr>
            <a:r>
              <a:rPr lang="en-GB" sz="2000" dirty="0">
                <a:cs typeface="Calibri"/>
              </a:rPr>
              <a:t>Google scholar.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683FBE-4B57-5324-A759-114C6C575ADE}"/>
              </a:ext>
            </a:extLst>
          </p:cNvPr>
          <p:cNvSpPr txBox="1"/>
          <p:nvPr/>
        </p:nvSpPr>
        <p:spPr>
          <a:xfrm>
            <a:off x="9870532" y="66579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4210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7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05CAB16-9B4E-EB9A-528D-666343BAD4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95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10A5D52-DA2B-2E82-D3FE-1480E17E42A9}"/>
              </a:ext>
            </a:extLst>
          </p:cNvPr>
          <p:cNvSpPr txBox="1"/>
          <p:nvPr/>
        </p:nvSpPr>
        <p:spPr>
          <a:xfrm>
            <a:off x="5199528" y="502023"/>
            <a:ext cx="466164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i="1" u="sng" dirty="0">
                <a:cs typeface="Calibri"/>
              </a:rPr>
              <a:t>Burn out!</a:t>
            </a:r>
            <a:endParaRPr lang="en-GB" sz="5400" b="1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914828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8460FC8-E260-2214-74E7-AE8B4D1097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67" r="14222"/>
          <a:stretch/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BA0865-714B-527F-D50C-F9530FC5A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  <a:cs typeface="Calibri Light"/>
              </a:rPr>
              <a:t>Burn out</a:t>
            </a:r>
            <a:endParaRPr lang="en-GB" sz="6000" b="1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9AB29-2534-EE03-1B0C-420FE17FD0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Avoid burn out. </a:t>
            </a:r>
            <a:endParaRPr lang="en-US" sz="2400">
              <a:solidFill>
                <a:srgbClr val="FFFFFF"/>
              </a:solidFill>
              <a:cs typeface="Calibri" panose="020F0502020204030204"/>
            </a:endParaRP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Research '' what is burn out?''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solidFill>
                  <a:srgbClr val="FFFFFF"/>
                </a:solidFill>
                <a:cs typeface="Calibri"/>
              </a:rPr>
              <a:t>Next, research how to avoid burn out.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4" name="Picture 4" descr="Royalty-Free photo: Three match sticks | PickPik">
            <a:extLst>
              <a:ext uri="{FF2B5EF4-FFF2-40B4-BE49-F238E27FC236}">
                <a16:creationId xmlns:a16="http://schemas.microsoft.com/office/drawing/2014/main" id="{DD5EA951-D10B-644A-B1A5-61D940326D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053"/>
          <a:stretch/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730016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4DEABC8-60DC-C6CE-99EA-35F96051F5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45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1096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6BDE0-4172-D6DD-5833-8A39B01A4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5134234" cy="2052522"/>
          </a:xfrm>
        </p:spPr>
        <p:txBody>
          <a:bodyPr anchor="b">
            <a:norm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When to take a break?</a:t>
            </a:r>
            <a:endParaRPr lang="en-GB" sz="6000" i="1" u="sng" dirty="0">
              <a:cs typeface="Calibri Light" panose="020F0302020204030204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aking A Break Free Stock Photo - Public Domain Pictures">
            <a:extLst>
              <a:ext uri="{FF2B5EF4-FFF2-40B4-BE49-F238E27FC236}">
                <a16:creationId xmlns:a16="http://schemas.microsoft.com/office/drawing/2014/main" id="{D8AC7B62-9A0A-893F-43FD-5A6ADE3DC9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"/>
          <a:stretch/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0B891-4D95-10B1-74FF-4F2AA0D6FB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Take a break when you need it. </a:t>
            </a:r>
            <a:endParaRPr lang="en-US" sz="1800" dirty="0">
              <a:solidFill>
                <a:schemeClr val="tx1">
                  <a:alpha val="80000"/>
                </a:schemeClr>
              </a:solidFill>
              <a:cs typeface="Calibri"/>
            </a:endParaRP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Do not leave your assignment to the last minute.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Otherwise, it could result in burnout and have a negative effect on your mental health.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Take a break once your work is done or when you feel as though you need a break. </a:t>
            </a:r>
          </a:p>
          <a:p>
            <a:r>
              <a:rPr lang="en-GB" sz="1800" dirty="0">
                <a:solidFill>
                  <a:schemeClr val="tx1">
                    <a:alpha val="80000"/>
                  </a:schemeClr>
                </a:solidFill>
                <a:cs typeface="Calibri"/>
              </a:rPr>
              <a:t>You know your mind best. </a:t>
            </a: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18608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78FE1C4-30EB-C0BB-5241-7E9C4F2CF07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345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5982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Diagram&#10;&#10;Description automatically generated">
            <a:extLst>
              <a:ext uri="{FF2B5EF4-FFF2-40B4-BE49-F238E27FC236}">
                <a16:creationId xmlns:a16="http://schemas.microsoft.com/office/drawing/2014/main" id="{382A7FF7-C94B-1691-9E6A-6B3E8E0DF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802" y="1288925"/>
            <a:ext cx="7710820" cy="557106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5AC4E30-3C35-3420-1AE9-E71691DB1809}"/>
              </a:ext>
            </a:extLst>
          </p:cNvPr>
          <p:cNvSpPr txBox="1"/>
          <p:nvPr/>
        </p:nvSpPr>
        <p:spPr>
          <a:xfrm>
            <a:off x="1667434" y="0"/>
            <a:ext cx="1040802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i="1" u="sng" dirty="0">
                <a:solidFill>
                  <a:srgbClr val="FF0000"/>
                </a:solidFill>
                <a:cs typeface="Calibri"/>
              </a:rPr>
              <a:t>How to create a mind map?</a:t>
            </a:r>
            <a:endParaRPr lang="en-GB" sz="6000" b="1" u="sng" dirty="0">
              <a:solidFill>
                <a:srgbClr val="FF000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052313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3184E92B-1E20-0236-A778-A31617454F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75808-5036-F3DE-5EF1-1C644CA5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8987" y="2983257"/>
            <a:ext cx="6805961" cy="44314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i="1" u="sng">
                <a:solidFill>
                  <a:srgbClr val="FFFFFF"/>
                </a:solidFill>
              </a:rPr>
              <a:t>Why are mind maps important?</a:t>
            </a:r>
            <a:endParaRPr lang="en-US" sz="5200" b="1" u="sng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7154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67C70F75-A8BF-D9A9-A5BD-8E678C7F09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24" r="-3" b="-3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A00C9-3A9C-7AD1-5C97-8296E9380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9" y="1192174"/>
            <a:ext cx="4407628" cy="1899912"/>
          </a:xfrm>
        </p:spPr>
        <p:txBody>
          <a:bodyPr>
            <a:no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Where can you create a mind map?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89718-6C48-B998-A61A-AAD01F971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834" y="3930322"/>
            <a:ext cx="3301799" cy="24510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cs typeface="Calibri"/>
              </a:rPr>
              <a:t>Let's look at some websites where mind maps can be created and how we can save them. </a:t>
            </a:r>
          </a:p>
          <a:p>
            <a:pPr marL="0" indent="0">
              <a:buNone/>
            </a:pP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93213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B65809E3-DE15-8007-FF93-9C0F0429F9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B63470-FBA3-6525-0B2B-1AF41C264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How to create a mind map?</a:t>
            </a:r>
            <a:endParaRPr lang="en-GB" sz="6000" b="1" u="sng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8E46D-5931-0556-BC0A-D8ACE21A2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7640" y="2792789"/>
            <a:ext cx="3822189" cy="38884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ea typeface="+mn-lt"/>
                <a:cs typeface="+mn-lt"/>
                <a:hlinkClick r:id="rId3"/>
              </a:rPr>
              <a:t>Free Mind Map Maker &amp; Editable Mind Map examples | Canva</a:t>
            </a:r>
            <a:endParaRPr lang="en-GB" sz="2000">
              <a:ea typeface="+mn-lt"/>
              <a:cs typeface="+mn-lt"/>
            </a:endParaRP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You can also create one on Microsoft PowerPoint.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So, let's open the one drive. </a:t>
            </a:r>
          </a:p>
        </p:txBody>
      </p:sp>
    </p:spTree>
    <p:extLst>
      <p:ext uri="{BB962C8B-B14F-4D97-AF65-F5344CB8AC3E}">
        <p14:creationId xmlns:p14="http://schemas.microsoft.com/office/powerpoint/2010/main" val="31748854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ribbles on a notebook">
            <a:extLst>
              <a:ext uri="{FF2B5EF4-FFF2-40B4-BE49-F238E27FC236}">
                <a16:creationId xmlns:a16="http://schemas.microsoft.com/office/drawing/2014/main" id="{8B928857-CC1F-A217-3770-268615B0D2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193" r="-2" b="1557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23F280-404E-9FBD-63E9-B5875D3B6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i="1" u="sng">
                <a:solidFill>
                  <a:srgbClr val="FFFFFF"/>
                </a:solidFill>
              </a:rPr>
              <a:t>How to create a mind map?</a:t>
            </a:r>
            <a:endParaRPr lang="en-US" sz="60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943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47931382-4425-332E-581D-CA0DECA7B225}"/>
              </a:ext>
            </a:extLst>
          </p:cNvPr>
          <p:cNvSpPr/>
          <p:nvPr/>
        </p:nvSpPr>
        <p:spPr>
          <a:xfrm>
            <a:off x="5325036" y="2489947"/>
            <a:ext cx="1154205" cy="11766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84BA196-F15B-EF22-6F74-F498D83FAA0C}"/>
              </a:ext>
            </a:extLst>
          </p:cNvPr>
          <p:cNvCxnSpPr/>
          <p:nvPr/>
        </p:nvCxnSpPr>
        <p:spPr>
          <a:xfrm flipH="1" flipV="1">
            <a:off x="5897655" y="1829921"/>
            <a:ext cx="4482" cy="6544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D23DDC-C018-BF56-FD20-5C7E9FFB633D}"/>
              </a:ext>
            </a:extLst>
          </p:cNvPr>
          <p:cNvCxnSpPr>
            <a:cxnSpLocks/>
          </p:cNvCxnSpPr>
          <p:nvPr/>
        </p:nvCxnSpPr>
        <p:spPr>
          <a:xfrm>
            <a:off x="10563785" y="1509432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EA2A9A9-0EDF-7AC8-EA27-6015B6A88DFD}"/>
              </a:ext>
            </a:extLst>
          </p:cNvPr>
          <p:cNvCxnSpPr>
            <a:cxnSpLocks/>
          </p:cNvCxnSpPr>
          <p:nvPr/>
        </p:nvCxnSpPr>
        <p:spPr>
          <a:xfrm flipH="1">
            <a:off x="4552949" y="2999814"/>
            <a:ext cx="766482" cy="6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A618DC3-C5A4-5034-35F4-261142E522AE}"/>
              </a:ext>
            </a:extLst>
          </p:cNvPr>
          <p:cNvCxnSpPr>
            <a:cxnSpLocks/>
          </p:cNvCxnSpPr>
          <p:nvPr/>
        </p:nvCxnSpPr>
        <p:spPr>
          <a:xfrm>
            <a:off x="5890933" y="3660963"/>
            <a:ext cx="17928" cy="791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504487F-C127-D91E-C48C-B4B95FC86E09}"/>
              </a:ext>
            </a:extLst>
          </p:cNvPr>
          <p:cNvCxnSpPr>
            <a:cxnSpLocks/>
          </p:cNvCxnSpPr>
          <p:nvPr/>
        </p:nvCxnSpPr>
        <p:spPr>
          <a:xfrm>
            <a:off x="6484842" y="2999814"/>
            <a:ext cx="914401" cy="6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C66C894-D508-2333-83A2-41AC65AAC9AF}"/>
              </a:ext>
            </a:extLst>
          </p:cNvPr>
          <p:cNvCxnSpPr>
            <a:cxnSpLocks/>
          </p:cNvCxnSpPr>
          <p:nvPr/>
        </p:nvCxnSpPr>
        <p:spPr>
          <a:xfrm flipV="1">
            <a:off x="10944785" y="3522009"/>
            <a:ext cx="667871" cy="5199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E4C4357-0A23-9799-C3A9-7969BE32462E}"/>
              </a:ext>
            </a:extLst>
          </p:cNvPr>
          <p:cNvCxnSpPr>
            <a:cxnSpLocks/>
          </p:cNvCxnSpPr>
          <p:nvPr/>
        </p:nvCxnSpPr>
        <p:spPr>
          <a:xfrm>
            <a:off x="8333814" y="3179108"/>
            <a:ext cx="611842" cy="2420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96E235D-A3BA-638C-478A-395089C20254}"/>
              </a:ext>
            </a:extLst>
          </p:cNvPr>
          <p:cNvCxnSpPr>
            <a:cxnSpLocks/>
          </p:cNvCxnSpPr>
          <p:nvPr/>
        </p:nvCxnSpPr>
        <p:spPr>
          <a:xfrm flipV="1">
            <a:off x="8333814" y="2558303"/>
            <a:ext cx="600636" cy="3406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4946D0A-FCA0-3AD7-DA26-00F8E9B37146}"/>
              </a:ext>
            </a:extLst>
          </p:cNvPr>
          <p:cNvSpPr/>
          <p:nvPr/>
        </p:nvSpPr>
        <p:spPr>
          <a:xfrm>
            <a:off x="3635748" y="2537572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D4267A9-0884-C04C-0CA1-6371187F495B}"/>
              </a:ext>
            </a:extLst>
          </p:cNvPr>
          <p:cNvSpPr/>
          <p:nvPr/>
        </p:nvSpPr>
        <p:spPr>
          <a:xfrm>
            <a:off x="5439895" y="912718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8C5A9682-A534-1481-04E1-ACB4322412FE}"/>
              </a:ext>
            </a:extLst>
          </p:cNvPr>
          <p:cNvSpPr/>
          <p:nvPr/>
        </p:nvSpPr>
        <p:spPr>
          <a:xfrm>
            <a:off x="7423335" y="2548777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0A99BBD-8597-32E6-C327-0415AB5B0425}"/>
              </a:ext>
            </a:extLst>
          </p:cNvPr>
          <p:cNvSpPr/>
          <p:nvPr/>
        </p:nvSpPr>
        <p:spPr>
          <a:xfrm>
            <a:off x="5518336" y="4521013"/>
            <a:ext cx="918882" cy="91888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6411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1A5A8-CD97-036C-96CA-97DD91638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Activity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02BE5-44B6-4858-5693-3DF166310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Now it's your turn!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I would like you to create a mind map about your home country.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You have 15 minutes to do this and then I will ask a few people to feedback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8718836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54A2C8-418C-FECE-9642-68854361E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Homework</a:t>
            </a:r>
            <a:endParaRPr lang="en-GB" b="1" u="sng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4F178-D41F-F929-C2CD-15A43AC02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7165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cs typeface="Calibri"/>
              </a:rPr>
              <a:t>This week you need to complete topics </a:t>
            </a:r>
          </a:p>
          <a:p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Unit 0 – topic 4 </a:t>
            </a:r>
          </a:p>
          <a:p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Unit 1- Topics 1,2,3</a:t>
            </a:r>
          </a:p>
        </p:txBody>
      </p:sp>
    </p:spTree>
    <p:extLst>
      <p:ext uri="{BB962C8B-B14F-4D97-AF65-F5344CB8AC3E}">
        <p14:creationId xmlns:p14="http://schemas.microsoft.com/office/powerpoint/2010/main" val="30995465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floor&#10;&#10;Description automatically generated">
            <a:extLst>
              <a:ext uri="{FF2B5EF4-FFF2-40B4-BE49-F238E27FC236}">
                <a16:creationId xmlns:a16="http://schemas.microsoft.com/office/drawing/2014/main" id="{A3227582-2F76-6037-F566-44F41AD70D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449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5C673-A68C-D41C-DA54-09D9DCCA3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cs typeface="Calibri Light"/>
              </a:rPr>
              <a:t>Summary</a:t>
            </a:r>
            <a:endParaRPr lang="en-GB" sz="5400" b="1" dirty="0">
              <a:cs typeface="Calibri Light" panose="020F0302020204030204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135B6-863B-82A6-EEB1-74FC05625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23" y="3519792"/>
            <a:ext cx="4593021" cy="261983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dirty="0">
                <a:cs typeface="Calibri"/>
              </a:rPr>
              <a:t>Note taking is important. </a:t>
            </a:r>
            <a:endParaRPr lang="en-US" sz="2000" dirty="0">
              <a:cs typeface="Calibri"/>
            </a:endParaRPr>
          </a:p>
          <a:p>
            <a:r>
              <a:rPr lang="en-GB" sz="2000" dirty="0">
                <a:cs typeface="Calibri"/>
              </a:rPr>
              <a:t>Timing- ensure that you write an assignment a while before the deadline. </a:t>
            </a:r>
          </a:p>
          <a:p>
            <a:r>
              <a:rPr lang="en-GB" sz="2000" dirty="0">
                <a:cs typeface="Calibri"/>
              </a:rPr>
              <a:t>Create a good study environment. </a:t>
            </a:r>
          </a:p>
          <a:p>
            <a:r>
              <a:rPr lang="en-GB" sz="2000" dirty="0">
                <a:cs typeface="Calibri"/>
              </a:rPr>
              <a:t>Avoid burn out.</a:t>
            </a:r>
          </a:p>
          <a:p>
            <a:r>
              <a:rPr lang="en-GB" sz="2000" dirty="0">
                <a:cs typeface="Calibri"/>
              </a:rPr>
              <a:t>Take a break when needed.</a:t>
            </a:r>
          </a:p>
          <a:p>
            <a:r>
              <a:rPr lang="en-GB" sz="2000" dirty="0">
                <a:cs typeface="Calibri"/>
              </a:rPr>
              <a:t>The importance of using mind maps.</a:t>
            </a:r>
          </a:p>
        </p:txBody>
      </p:sp>
    </p:spTree>
    <p:extLst>
      <p:ext uri="{BB962C8B-B14F-4D97-AF65-F5344CB8AC3E}">
        <p14:creationId xmlns:p14="http://schemas.microsoft.com/office/powerpoint/2010/main" val="12741202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stationary, writing implement, pen&#10;&#10;Description automatically generated">
            <a:extLst>
              <a:ext uri="{FF2B5EF4-FFF2-40B4-BE49-F238E27FC236}">
                <a16:creationId xmlns:a16="http://schemas.microsoft.com/office/drawing/2014/main" id="{D784CD81-061D-EEBE-D972-9ADB457875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38487" y="643466"/>
            <a:ext cx="831502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594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Studying</vt:lpstr>
      <vt:lpstr>Content </vt:lpstr>
      <vt:lpstr>Aims and learning objectives </vt:lpstr>
      <vt:lpstr>Answers from last week.</vt:lpstr>
      <vt:lpstr>Turnitin scores and what they mean</vt:lpstr>
      <vt:lpstr>Time Management</vt:lpstr>
      <vt:lpstr>Content </vt:lpstr>
      <vt:lpstr>Aims and learning objectives</vt:lpstr>
      <vt:lpstr>What is time management?</vt:lpstr>
      <vt:lpstr>Procrastination </vt:lpstr>
      <vt:lpstr>Activity</vt:lpstr>
      <vt:lpstr>Note taking</vt:lpstr>
      <vt:lpstr>Note taking</vt:lpstr>
      <vt:lpstr>PowerPoint Presentation</vt:lpstr>
      <vt:lpstr>How to create the perfect study environment?</vt:lpstr>
      <vt:lpstr>PowerPoint Presentation</vt:lpstr>
      <vt:lpstr>Resources</vt:lpstr>
      <vt:lpstr>PowerPoint Presentation</vt:lpstr>
      <vt:lpstr>Burn out</vt:lpstr>
      <vt:lpstr>PowerPoint Presentation</vt:lpstr>
      <vt:lpstr>When to take a break?</vt:lpstr>
      <vt:lpstr>PowerPoint Presentation</vt:lpstr>
      <vt:lpstr>PowerPoint Presentation</vt:lpstr>
      <vt:lpstr>Why are mind maps important?</vt:lpstr>
      <vt:lpstr>Where can you create a mind map?</vt:lpstr>
      <vt:lpstr>How to create a mind map?</vt:lpstr>
      <vt:lpstr>How to create a mind map?</vt:lpstr>
      <vt:lpstr>PowerPoint Presentation</vt:lpstr>
      <vt:lpstr>Activity</vt:lpstr>
      <vt:lpstr>Homework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561</cp:revision>
  <dcterms:created xsi:type="dcterms:W3CDTF">2022-09-15T10:13:14Z</dcterms:created>
  <dcterms:modified xsi:type="dcterms:W3CDTF">2022-10-04T11:26:23Z</dcterms:modified>
</cp:coreProperties>
</file>