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6" r:id="rId5"/>
    <p:sldId id="263" r:id="rId6"/>
    <p:sldId id="262" r:id="rId7"/>
    <p:sldId id="307" r:id="rId8"/>
    <p:sldId id="304" r:id="rId9"/>
    <p:sldId id="30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F188047-4D78-4736-B798-0EEF6F39BA90}">
          <p14:sldIdLst>
            <p14:sldId id="256"/>
            <p14:sldId id="263"/>
            <p14:sldId id="262"/>
            <p14:sldId id="307"/>
            <p14:sldId id="304"/>
            <p14:sldId id="30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C21482-13B5-46F4-8430-4A7A974A470B}" v="58" dt="2019-12-03T17:57:13.5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F572B7-2ACD-46A0-8C98-2B2FB72ECC3C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A291C9-8F45-46F9-AFA0-AA819D69C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62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0ED70-7D98-4085-B704-52DC16CC5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9D1932-5088-4F57-98C4-7484B0338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F5852-FE35-43CB-B413-62A33A45B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86130-1682-4037-B83F-E5A852657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7556-921C-4406-BDC8-E2AFE71C6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0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AE508-4156-4FE2-92D6-4246D24A9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094D8-8285-4490-9C6D-A246475B2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02734-8477-4F38-AFCE-F3B1FC892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6A03D-AA3D-47F6-910B-DA864F91E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E7BFD-CE50-4074-9A2C-ACD1E3FBE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498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6540-7EDF-4DFD-9B1F-0E43278DD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92E5E-43FE-473D-A847-D5A438B70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F840B-CC8D-490E-9859-A456C19A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F58C6-60F3-467E-8DFD-420C3A68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DE141-CE71-4548-A15C-44AE19C7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57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72D5-88B6-4CB3-845F-A8279826A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4ADF0-C829-4FD0-9E79-913CF11D0E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FE8EE6-3487-4945-A23A-237C0104C3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0A042-797A-4E44-BD65-DEA93E0D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3E124-7A94-4342-8BA1-753C4DD48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FFE2A-38D5-4D4C-A02D-B1E70EDBB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BAB63-0AE4-4353-89BA-000EFDC5B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9B417-A91B-48E3-A2E8-BC85EAA63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8A5FC6-AE28-4C2C-9634-F6055DA04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20D7D5-36F1-43E6-A267-B9AC267C6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51F0C2-1769-4A7F-93C0-9C17611A22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BE16A2-14C2-4CE0-B9EE-83BE696F2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10A26-7D79-4F5A-87DF-CE667DC7A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B4561C-6449-4BB4-AC1B-3D0EF2081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391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36DB0-6AD5-4C50-9BCB-85718B33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571ADC-690F-4169-B65B-92C62CE9C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28A3E3-CA56-4683-8F12-5BE7BA22C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925400-BAD4-4687-B966-3F0CA284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29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032588-359C-4671-B018-23F6424FA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48D19F-8894-4A12-BEDB-A5203D2AA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F7BE3-D7AB-4881-AA51-9BDD3C15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47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5CF92-8A27-4B59-BFEC-A4AAE4D3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729C-D88D-479B-957B-E46340922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EBF01-E725-4EEE-87C6-466638918F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05D30C-6579-45C5-B09A-9CBBCA93A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54EBC-29BC-453E-BD87-1FF2D81B5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474D1-8CAE-4832-A8AA-F3C4F67B4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32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CFC07-0EBA-43E3-B7C2-F033B3B09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C97BB9-B021-44DC-89C3-D428EA32F2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DE9893-2471-406A-8246-E58618CE7F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30D4C0-7469-4C7C-BDC7-799C89218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4F4E5-581C-4A70-BC3A-DA796456A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F28951-0FF1-4B0B-8901-9B6233AD9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008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EDCC1-69D7-4D41-9F0A-B57AB6052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EE132D-9471-48E7-8070-F0884A207A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CEA97-B76F-47B3-AF87-150C4885D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1F08B-B40E-44F5-892D-8B93B0C4B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E913-AB84-4873-87D4-9BC3D83A4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99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1C6165-B94D-4153-AB8D-D2488BA3A3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F285C-588E-4CEC-9A94-F7B6186667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96D79-964B-45D5-BA32-2105B3E80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5B96D-C693-49BA-8792-644429F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92AA3-10EC-4B81-8801-2F8081B24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4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7000"/>
              </a:schemeClr>
            </a:gs>
            <a:gs pos="5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D0247E-53FA-49E8-83BF-A8E27B367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3DA25-D8CF-4E5E-8D7F-B97AA71DA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CEDB4-AA1C-44F4-B706-6E610E3E7F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F05CB-BFD5-4847-8852-59ECAA3F3C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469FF-71C1-48CB-B88D-DD2C3BCE89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82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2E3AD56-ED77-437A-8E4F-CFC83F040A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4" b="74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36C77-2664-4E18-A932-8A0305C17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Our Project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36B57-6EA2-4DDF-AB92-5424082A1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The project is to build a Facial Image Recognition Neural Network. </a:t>
            </a:r>
          </a:p>
          <a:p>
            <a:r>
              <a:rPr lang="en-GB" sz="2400"/>
              <a:t>As you may have noticed, this is how we concluded calling ourselves FIRNN.</a:t>
            </a:r>
            <a:endParaRPr lang="en-GB" sz="2400">
              <a:cs typeface="Calibri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421566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 Team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886DE03-8D39-43EB-907A-39D5D2BCA7B3}"/>
              </a:ext>
            </a:extLst>
          </p:cNvPr>
          <p:cNvSpPr txBox="1">
            <a:spLocks/>
          </p:cNvSpPr>
          <p:nvPr/>
        </p:nvSpPr>
        <p:spPr>
          <a:xfrm>
            <a:off x="4976030" y="376958"/>
            <a:ext cx="3244238" cy="21562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/>
              <a:t>Kieran – Project Manager</a:t>
            </a:r>
          </a:p>
          <a:p>
            <a:r>
              <a:rPr lang="en-GB" sz="2400"/>
              <a:t>Software Engineering</a:t>
            </a:r>
            <a:endParaRPr lang="en-GB" sz="2000"/>
          </a:p>
          <a:p>
            <a:r>
              <a:rPr lang="en-GB" sz="2000"/>
              <a:t>Overseas the project</a:t>
            </a:r>
          </a:p>
          <a:p>
            <a:r>
              <a:rPr lang="en-GB" sz="2000"/>
              <a:t>Manages team members</a:t>
            </a:r>
          </a:p>
          <a:p>
            <a:r>
              <a:rPr lang="en-GB" sz="2000"/>
              <a:t>Collects Updates</a:t>
            </a:r>
          </a:p>
          <a:p>
            <a:r>
              <a:rPr lang="en-GB" sz="2000"/>
              <a:t>Manages the Time</a:t>
            </a:r>
          </a:p>
          <a:p>
            <a:r>
              <a:rPr lang="en-GB" sz="2000"/>
              <a:t>Help with the Development of the Project </a:t>
            </a:r>
            <a:endParaRPr lang="en-GB" sz="170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20BCCC8-760B-486A-8DAD-22F1F6A96D2F}"/>
              </a:ext>
            </a:extLst>
          </p:cNvPr>
          <p:cNvSpPr txBox="1">
            <a:spLocks/>
          </p:cNvSpPr>
          <p:nvPr/>
        </p:nvSpPr>
        <p:spPr>
          <a:xfrm>
            <a:off x="4976030" y="2564518"/>
            <a:ext cx="3244238" cy="1945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/>
              <a:t>Amelia – Lead Developer</a:t>
            </a:r>
          </a:p>
          <a:p>
            <a:r>
              <a:rPr lang="en-GB" sz="2000"/>
              <a:t>Software Engineering</a:t>
            </a:r>
          </a:p>
          <a:p>
            <a:r>
              <a:rPr lang="en-GB" sz="1500"/>
              <a:t>Lead Developer</a:t>
            </a:r>
          </a:p>
          <a:p>
            <a:r>
              <a:rPr lang="en-GB" sz="1500"/>
              <a:t>Main Contact Point with regards to the development</a:t>
            </a:r>
          </a:p>
          <a:p>
            <a:r>
              <a:rPr lang="en-GB" sz="1500"/>
              <a:t>Leading and assisting the team in building FIRNN</a:t>
            </a:r>
          </a:p>
          <a:p>
            <a:r>
              <a:rPr lang="en-GB" sz="1500"/>
              <a:t>Idea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7D679AB-A836-4767-8281-34D01C7E8DD3}"/>
              </a:ext>
            </a:extLst>
          </p:cNvPr>
          <p:cNvSpPr txBox="1">
            <a:spLocks/>
          </p:cNvSpPr>
          <p:nvPr/>
        </p:nvSpPr>
        <p:spPr>
          <a:xfrm>
            <a:off x="8232778" y="459535"/>
            <a:ext cx="3244238" cy="1945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 err="1"/>
              <a:t>Samia</a:t>
            </a:r>
            <a:r>
              <a:rPr lang="en-GB" sz="1700" dirty="0"/>
              <a:t> – Business Analyst</a:t>
            </a:r>
          </a:p>
          <a:p>
            <a:r>
              <a:rPr lang="en-GB" sz="1700" dirty="0"/>
              <a:t>Software Engineering</a:t>
            </a:r>
          </a:p>
          <a:p>
            <a:r>
              <a:rPr lang="en-GB" sz="1400" dirty="0"/>
              <a:t>To assess the business</a:t>
            </a:r>
          </a:p>
          <a:p>
            <a:r>
              <a:rPr lang="en-GB" sz="1400" dirty="0"/>
              <a:t>Help decide our goals for the near future </a:t>
            </a:r>
          </a:p>
          <a:p>
            <a:r>
              <a:rPr lang="en-GB" sz="1400" dirty="0"/>
              <a:t>Middle link between departments </a:t>
            </a:r>
          </a:p>
          <a:p>
            <a:r>
              <a:rPr lang="en-GB" sz="1400" dirty="0"/>
              <a:t>Identify the potential buyers of the product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4AA7B20-18B2-4583-A8E3-69616F35356F}"/>
              </a:ext>
            </a:extLst>
          </p:cNvPr>
          <p:cNvSpPr txBox="1">
            <a:spLocks/>
          </p:cNvSpPr>
          <p:nvPr/>
        </p:nvSpPr>
        <p:spPr>
          <a:xfrm>
            <a:off x="8220269" y="2430626"/>
            <a:ext cx="3244238" cy="1945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/>
              <a:t>Sai – Research Analyst</a:t>
            </a:r>
          </a:p>
          <a:p>
            <a:r>
              <a:rPr lang="en-GB" sz="1800"/>
              <a:t>Web Development</a:t>
            </a:r>
          </a:p>
          <a:p>
            <a:r>
              <a:rPr lang="en-GB" sz="1400"/>
              <a:t>Researches Neural Networks</a:t>
            </a:r>
          </a:p>
          <a:p>
            <a:r>
              <a:rPr lang="en-GB" sz="1400"/>
              <a:t>Different kinds there are</a:t>
            </a:r>
          </a:p>
          <a:p>
            <a:pPr marL="0" indent="0">
              <a:buNone/>
            </a:pPr>
            <a:endParaRPr lang="en-GB" sz="240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BB24CBA-C699-4D16-8FA3-132378AB9703}"/>
              </a:ext>
            </a:extLst>
          </p:cNvPr>
          <p:cNvSpPr txBox="1">
            <a:spLocks/>
          </p:cNvSpPr>
          <p:nvPr/>
        </p:nvSpPr>
        <p:spPr>
          <a:xfrm>
            <a:off x="8220268" y="4324743"/>
            <a:ext cx="3244238" cy="1945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Jake – Developer</a:t>
            </a:r>
          </a:p>
          <a:p>
            <a:r>
              <a:rPr lang="en-GB" sz="1700" dirty="0"/>
              <a:t>Computer Science</a:t>
            </a:r>
          </a:p>
          <a:p>
            <a:r>
              <a:rPr lang="en-GB" sz="1400" dirty="0"/>
              <a:t>Assists in the development and programming of the product</a:t>
            </a:r>
          </a:p>
          <a:p>
            <a:r>
              <a:rPr lang="en-GB" sz="1400" dirty="0"/>
              <a:t>Team Working and Management</a:t>
            </a:r>
          </a:p>
          <a:p>
            <a:endParaRPr lang="en-GB" sz="240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F5F8096-2AE7-418F-B999-1B985733A55F}"/>
              </a:ext>
            </a:extLst>
          </p:cNvPr>
          <p:cNvSpPr txBox="1">
            <a:spLocks/>
          </p:cNvSpPr>
          <p:nvPr/>
        </p:nvSpPr>
        <p:spPr>
          <a:xfrm>
            <a:off x="4988540" y="4592527"/>
            <a:ext cx="3244238" cy="1945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 </a:t>
            </a:r>
          </a:p>
          <a:p>
            <a:r>
              <a:rPr lang="en-GB" sz="3100" dirty="0"/>
              <a:t>Farhan – Business Analyst </a:t>
            </a:r>
          </a:p>
          <a:p>
            <a:r>
              <a:rPr lang="en-GB" sz="3100" dirty="0"/>
              <a:t>Software Engineering</a:t>
            </a:r>
          </a:p>
          <a:p>
            <a:r>
              <a:rPr lang="en-GB" sz="2200" dirty="0"/>
              <a:t>Analyses the market</a:t>
            </a:r>
          </a:p>
          <a:p>
            <a:r>
              <a:rPr lang="en-GB" sz="2200" dirty="0"/>
              <a:t>Checks the demand</a:t>
            </a:r>
          </a:p>
          <a:p>
            <a:r>
              <a:rPr lang="en-GB" sz="2200" dirty="0"/>
              <a:t>Identifies the competitors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5587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accent1"/>
                </a:solidFill>
              </a:rPr>
              <a:t>Benefits of Clear Team Roles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F5F8096-2AE7-418F-B999-1B985733A55F}"/>
              </a:ext>
            </a:extLst>
          </p:cNvPr>
          <p:cNvSpPr txBox="1">
            <a:spLocks/>
          </p:cNvSpPr>
          <p:nvPr/>
        </p:nvSpPr>
        <p:spPr>
          <a:xfrm>
            <a:off x="4988539" y="612743"/>
            <a:ext cx="6144513" cy="59252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matched the skills to the correct Strengths. E.g. the lead developer had most knowledge of developing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Makes the run of the project more efficient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No confusion or conflict between members as they’ll know what they do [2]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4000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accent1"/>
                </a:solidFill>
              </a:rPr>
              <a:t>Benefits of Interdisciplinary Teams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F5F8096-2AE7-418F-B999-1B985733A55F}"/>
              </a:ext>
            </a:extLst>
          </p:cNvPr>
          <p:cNvSpPr txBox="1">
            <a:spLocks/>
          </p:cNvSpPr>
          <p:nvPr/>
        </p:nvSpPr>
        <p:spPr>
          <a:xfrm>
            <a:off x="4988539" y="612743"/>
            <a:ext cx="6144513" cy="59252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Software Engineering, Web Development, Computer Science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Interdisciplinary Teams implies that there’ll be a wider group of knowledge in the team due to the mix.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You can link modules in with each other to build new knowledge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The other modules people do can influence and create ideas for other modules.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Build Confidence within Students to pitch ideas to people they aren’t familiar with sometimes leading to innovation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6559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accent1"/>
                </a:solidFill>
              </a:rPr>
              <a:t>References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F5F8096-2AE7-418F-B999-1B985733A55F}"/>
              </a:ext>
            </a:extLst>
          </p:cNvPr>
          <p:cNvSpPr txBox="1">
            <a:spLocks/>
          </p:cNvSpPr>
          <p:nvPr/>
        </p:nvSpPr>
        <p:spPr>
          <a:xfrm>
            <a:off x="4996210" y="612743"/>
            <a:ext cx="6136842" cy="59252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r>
              <a:rPr lang="en-GB" sz="1700" dirty="0"/>
              <a:t>[1]B. </a:t>
            </a:r>
            <a:r>
              <a:rPr lang="en-GB" sz="1700" dirty="0" err="1"/>
              <a:t>Steffes</a:t>
            </a:r>
            <a:r>
              <a:rPr lang="en-GB" sz="1700" dirty="0"/>
              <a:t> and J. Valentine, "The Relationship Between Organizational Characteristics and Expected Benefits in Interdisciplinary Teams", </a:t>
            </a:r>
            <a:r>
              <a:rPr lang="en-GB" sz="1700" i="1" dirty="0"/>
              <a:t>Dc.cod.edu</a:t>
            </a:r>
            <a:r>
              <a:rPr lang="en-GB" sz="1700" dirty="0"/>
              <a:t>, 2019. [Online]. Available: http://dc.cod.edu/cgi/viewcontent.cgi?article=1121&amp;context=essai. [Accessed: 03- Dec- 2019].</a:t>
            </a:r>
            <a:endParaRPr lang="en-GB" sz="2400" dirty="0">
              <a:solidFill>
                <a:prstClr val="black"/>
              </a:solidFill>
            </a:endParaRPr>
          </a:p>
          <a:p>
            <a:r>
              <a:rPr lang="en-GB" sz="1700" dirty="0"/>
              <a:t>[2]J. </a:t>
            </a:r>
            <a:r>
              <a:rPr lang="en-GB" sz="1700" dirty="0" err="1"/>
              <a:t>Lohrey</a:t>
            </a:r>
            <a:r>
              <a:rPr lang="en-GB" sz="1700" dirty="0"/>
              <a:t>, "The Advantages of Clear Roles &amp; Responsibilities in an Organization", Bizfluent.com, 2019. [Online]. Available: https://bizfluent.com/how-6766396-write-succession-plan.html. [Accessed: 03- Dec- 2019].</a:t>
            </a:r>
          </a:p>
          <a:p>
            <a:endParaRPr lang="en-GB" sz="1700" dirty="0"/>
          </a:p>
          <a:p>
            <a:endParaRPr lang="en-GB" sz="1700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8050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2" ma:contentTypeDescription="Create a new document." ma:contentTypeScope="" ma:versionID="62a53bbbe50b652362d0e309b34f8fbd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24c1dd579c26ce8a567484c03a39a32a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3D542DD-479C-4FE8-B337-A7DE8DEDA7E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462465-2E22-4541-AD82-ACD2E67BD3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256e2b-f72a-4898-9f2d-092a972bdb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582273-4E72-44C9-B50C-F1E8773FF541}">
  <ds:schemaRefs>
    <ds:schemaRef ds:uri="http://purl.org/dc/terms/"/>
    <ds:schemaRef ds:uri="71256e2b-f72a-4898-9f2d-092a972bdb94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292</Words>
  <Application>Microsoft Office PowerPoint</Application>
  <PresentationFormat>Widescreen</PresentationFormat>
  <Paragraphs>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Our Project</vt:lpstr>
      <vt:lpstr>The Team</vt:lpstr>
      <vt:lpstr>Benefits of Clear Team Roles</vt:lpstr>
      <vt:lpstr>Benefits of Interdisciplinary Teams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Samia Assebab</dc:creator>
  <cp:lastModifiedBy>Kieran Ayres (P149775)</cp:lastModifiedBy>
  <cp:revision>2</cp:revision>
  <dcterms:created xsi:type="dcterms:W3CDTF">2019-12-04T11:55:43Z</dcterms:created>
  <dcterms:modified xsi:type="dcterms:W3CDTF">2019-12-04T15:05:33Z</dcterms:modified>
</cp:coreProperties>
</file>