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840" r:id="rId4"/>
  </p:sldMasterIdLst>
  <p:notesMasterIdLst>
    <p:notesMasterId r:id="rId24"/>
  </p:notesMasterIdLst>
  <p:sldIdLst>
    <p:sldId id="256" r:id="rId5"/>
    <p:sldId id="284" r:id="rId6"/>
    <p:sldId id="273" r:id="rId7"/>
    <p:sldId id="279" r:id="rId8"/>
    <p:sldId id="287" r:id="rId9"/>
    <p:sldId id="288" r:id="rId10"/>
    <p:sldId id="289" r:id="rId11"/>
    <p:sldId id="290" r:id="rId12"/>
    <p:sldId id="291" r:id="rId13"/>
    <p:sldId id="286" r:id="rId14"/>
    <p:sldId id="282" r:id="rId15"/>
    <p:sldId id="292" r:id="rId16"/>
    <p:sldId id="294" r:id="rId17"/>
    <p:sldId id="295" r:id="rId18"/>
    <p:sldId id="293" r:id="rId19"/>
    <p:sldId id="297" r:id="rId20"/>
    <p:sldId id="283" r:id="rId21"/>
    <p:sldId id="262" r:id="rId22"/>
    <p:sldId id="265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FF"/>
    <a:srgbClr val="7A61A7"/>
    <a:srgbClr val="BF32D6"/>
    <a:srgbClr val="99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3" autoAdjust="0"/>
    <p:restoredTop sz="90569" autoAdjust="0"/>
  </p:normalViewPr>
  <p:slideViewPr>
    <p:cSldViewPr snapToGrid="0">
      <p:cViewPr>
        <p:scale>
          <a:sx n="62" d="100"/>
          <a:sy n="62" d="100"/>
        </p:scale>
        <p:origin x="-924" y="-17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51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image" Target="../media/image22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image" Target="../media/image25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image" Target="../media/image22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29DB36-4492-403C-BDD4-821C44FC4048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ZA"/>
        </a:p>
      </dgm:t>
    </dgm:pt>
    <dgm:pt modelId="{146FF67C-6E44-486D-8BD8-CA2E5EBA726A}">
      <dgm:prSet phldrT="[Text]"/>
      <dgm:spPr>
        <a:solidFill>
          <a:srgbClr val="993366"/>
        </a:solidFill>
      </dgm:spPr>
      <dgm:t>
        <a:bodyPr/>
        <a:lstStyle/>
        <a:p>
          <a:r>
            <a:rPr lang="en-ZA" dirty="0" smtClean="0"/>
            <a:t>Merlin Entertainment Plc</a:t>
          </a:r>
          <a:endParaRPr lang="en-ZA" dirty="0"/>
        </a:p>
      </dgm:t>
    </dgm:pt>
    <dgm:pt modelId="{B902F1EF-5F1A-42F7-A39D-9DFD6F3FD344}" type="parTrans" cxnId="{62A40EBE-E722-464B-BDD8-8508F2AD21D8}">
      <dgm:prSet/>
      <dgm:spPr/>
      <dgm:t>
        <a:bodyPr/>
        <a:lstStyle/>
        <a:p>
          <a:endParaRPr lang="en-ZA"/>
        </a:p>
      </dgm:t>
    </dgm:pt>
    <dgm:pt modelId="{8E260969-FCFA-424E-8153-F099AF6A79B9}" type="sibTrans" cxnId="{62A40EBE-E722-464B-BDD8-8508F2AD21D8}">
      <dgm:prSet/>
      <dgm:spPr/>
      <dgm:t>
        <a:bodyPr/>
        <a:lstStyle/>
        <a:p>
          <a:endParaRPr lang="en-ZA"/>
        </a:p>
      </dgm:t>
    </dgm:pt>
    <dgm:pt modelId="{34ADF9CA-9424-4813-963C-7E4B8B7BE7D9}">
      <dgm:prSet phldrT="[Text]"/>
      <dgm:spPr>
        <a:solidFill>
          <a:srgbClr val="BF32D6"/>
        </a:solidFill>
      </dgm:spPr>
      <dgm:t>
        <a:bodyPr/>
        <a:lstStyle/>
        <a:p>
          <a:r>
            <a:rPr lang="en-ZA" dirty="0" smtClean="0"/>
            <a:t>Theme Parks</a:t>
          </a:r>
          <a:endParaRPr lang="en-ZA" dirty="0"/>
        </a:p>
      </dgm:t>
    </dgm:pt>
    <dgm:pt modelId="{13C85E26-0C62-4CDB-B632-B0A74FE5E704}" type="parTrans" cxnId="{716AA0DA-B9E5-4E71-803C-708B8C659FAA}">
      <dgm:prSet/>
      <dgm:spPr/>
      <dgm:t>
        <a:bodyPr/>
        <a:lstStyle/>
        <a:p>
          <a:endParaRPr lang="en-ZA"/>
        </a:p>
      </dgm:t>
    </dgm:pt>
    <dgm:pt modelId="{091C4D05-9EEB-47E5-8906-D80BA341C13D}" type="sibTrans" cxnId="{716AA0DA-B9E5-4E71-803C-708B8C659FAA}">
      <dgm:prSet/>
      <dgm:spPr/>
      <dgm:t>
        <a:bodyPr/>
        <a:lstStyle/>
        <a:p>
          <a:endParaRPr lang="en-ZA"/>
        </a:p>
      </dgm:t>
    </dgm:pt>
    <dgm:pt modelId="{745DACAF-F73C-40C5-B8BC-68183DE4D392}">
      <dgm:prSet phldrT="[Text]"/>
      <dgm:spPr>
        <a:solidFill>
          <a:srgbClr val="6600FF"/>
        </a:solidFill>
      </dgm:spPr>
      <dgm:t>
        <a:bodyPr/>
        <a:lstStyle/>
        <a:p>
          <a:r>
            <a:rPr lang="en-ZA" dirty="0" err="1" smtClean="0"/>
            <a:t>Legoland</a:t>
          </a:r>
          <a:r>
            <a:rPr lang="en-ZA" dirty="0" smtClean="0"/>
            <a:t> Parks (10)</a:t>
          </a:r>
          <a:endParaRPr lang="en-ZA" dirty="0"/>
        </a:p>
      </dgm:t>
    </dgm:pt>
    <dgm:pt modelId="{5C852469-C7C9-4077-BC70-DFAC633B0648}" type="parTrans" cxnId="{C8AC3D1D-DAEF-4D6B-AEDE-CBAD9B57425B}">
      <dgm:prSet/>
      <dgm:spPr/>
      <dgm:t>
        <a:bodyPr/>
        <a:lstStyle/>
        <a:p>
          <a:endParaRPr lang="en-ZA"/>
        </a:p>
      </dgm:t>
    </dgm:pt>
    <dgm:pt modelId="{324C020F-8950-48F8-90C2-4476883BEBB6}" type="sibTrans" cxnId="{C8AC3D1D-DAEF-4D6B-AEDE-CBAD9B57425B}">
      <dgm:prSet/>
      <dgm:spPr/>
      <dgm:t>
        <a:bodyPr/>
        <a:lstStyle/>
        <a:p>
          <a:endParaRPr lang="en-ZA"/>
        </a:p>
      </dgm:t>
    </dgm:pt>
    <dgm:pt modelId="{6BEAA770-EE5F-472C-9B68-9537B407FD85}">
      <dgm:prSet phldrT="[Text]"/>
      <dgm:spPr>
        <a:solidFill>
          <a:srgbClr val="6600FF"/>
        </a:solidFill>
      </dgm:spPr>
      <dgm:t>
        <a:bodyPr/>
        <a:lstStyle/>
        <a:p>
          <a:r>
            <a:rPr lang="en-ZA" dirty="0" smtClean="0"/>
            <a:t>Resort Theme Parks (6)</a:t>
          </a:r>
          <a:endParaRPr lang="en-ZA" dirty="0"/>
        </a:p>
      </dgm:t>
    </dgm:pt>
    <dgm:pt modelId="{5286E095-A0E6-47C9-AF6B-20CF9AD63354}" type="parTrans" cxnId="{6606C00F-50F0-4CBB-8FF8-C6280B012B62}">
      <dgm:prSet/>
      <dgm:spPr/>
      <dgm:t>
        <a:bodyPr/>
        <a:lstStyle/>
        <a:p>
          <a:endParaRPr lang="en-ZA"/>
        </a:p>
      </dgm:t>
    </dgm:pt>
    <dgm:pt modelId="{A20D0305-5C51-4F3F-933A-327025BC3CD6}" type="sibTrans" cxnId="{6606C00F-50F0-4CBB-8FF8-C6280B012B62}">
      <dgm:prSet/>
      <dgm:spPr/>
      <dgm:t>
        <a:bodyPr/>
        <a:lstStyle/>
        <a:p>
          <a:endParaRPr lang="en-ZA"/>
        </a:p>
      </dgm:t>
    </dgm:pt>
    <dgm:pt modelId="{5BF1E22A-0791-4C6C-871A-182765CD6503}">
      <dgm:prSet phldrT="[Text]"/>
      <dgm:spPr>
        <a:solidFill>
          <a:srgbClr val="BF32D6"/>
        </a:solidFill>
      </dgm:spPr>
      <dgm:t>
        <a:bodyPr/>
        <a:lstStyle/>
        <a:p>
          <a:r>
            <a:rPr lang="en-ZA" dirty="0" smtClean="0"/>
            <a:t>Midway</a:t>
          </a:r>
          <a:endParaRPr lang="en-ZA" dirty="0"/>
        </a:p>
      </dgm:t>
    </dgm:pt>
    <dgm:pt modelId="{BE77C23B-8DEB-4DF9-97DE-35C0BE43778F}" type="parTrans" cxnId="{1D045AA0-A537-4E9F-860E-EBADDF8415BC}">
      <dgm:prSet/>
      <dgm:spPr/>
      <dgm:t>
        <a:bodyPr/>
        <a:lstStyle/>
        <a:p>
          <a:endParaRPr lang="en-ZA"/>
        </a:p>
      </dgm:t>
    </dgm:pt>
    <dgm:pt modelId="{EBE38195-376D-4A47-8A3D-D0F6581B8DDC}" type="sibTrans" cxnId="{1D045AA0-A537-4E9F-860E-EBADDF8415BC}">
      <dgm:prSet/>
      <dgm:spPr/>
      <dgm:t>
        <a:bodyPr/>
        <a:lstStyle/>
        <a:p>
          <a:endParaRPr lang="en-ZA"/>
        </a:p>
      </dgm:t>
    </dgm:pt>
    <dgm:pt modelId="{7EF41720-2FC1-4640-A848-85EADAB55BC0}">
      <dgm:prSet phldrT="[Text]"/>
      <dgm:spPr>
        <a:solidFill>
          <a:srgbClr val="7A61A7"/>
        </a:solidFill>
      </dgm:spPr>
      <dgm:t>
        <a:bodyPr/>
        <a:lstStyle/>
        <a:p>
          <a:r>
            <a:rPr lang="en-ZA" dirty="0" smtClean="0"/>
            <a:t>Midway Attractions (15)</a:t>
          </a:r>
          <a:endParaRPr lang="en-ZA" dirty="0"/>
        </a:p>
      </dgm:t>
    </dgm:pt>
    <dgm:pt modelId="{C416496D-BD7F-4C67-B12D-3E4CCD1B591D}" type="parTrans" cxnId="{53BE8450-4A5B-4D11-9C30-E83929A512B9}">
      <dgm:prSet/>
      <dgm:spPr/>
      <dgm:t>
        <a:bodyPr/>
        <a:lstStyle/>
        <a:p>
          <a:endParaRPr lang="en-ZA"/>
        </a:p>
      </dgm:t>
    </dgm:pt>
    <dgm:pt modelId="{F5BA0008-1472-4B11-8E7E-4225D8917F76}" type="sibTrans" cxnId="{53BE8450-4A5B-4D11-9C30-E83929A512B9}">
      <dgm:prSet/>
      <dgm:spPr/>
      <dgm:t>
        <a:bodyPr/>
        <a:lstStyle/>
        <a:p>
          <a:endParaRPr lang="en-ZA"/>
        </a:p>
      </dgm:t>
    </dgm:pt>
    <dgm:pt modelId="{D58A952E-6899-4719-A7D6-8F107CFAC2F4}" type="pres">
      <dgm:prSet presAssocID="{2E29DB36-4492-403C-BDD4-821C44FC404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ZA"/>
        </a:p>
      </dgm:t>
    </dgm:pt>
    <dgm:pt modelId="{35C1A70A-3F44-4BAE-97DB-952509D4535A}" type="pres">
      <dgm:prSet presAssocID="{146FF67C-6E44-486D-8BD8-CA2E5EBA726A}" presName="root1" presStyleCnt="0"/>
      <dgm:spPr/>
    </dgm:pt>
    <dgm:pt modelId="{E2E471CA-C366-4238-9725-5AFB8858A4BB}" type="pres">
      <dgm:prSet presAssocID="{146FF67C-6E44-486D-8BD8-CA2E5EBA726A}" presName="LevelOneTextNode" presStyleLbl="node0" presStyleIdx="0" presStyleCnt="1" custLinFactNeighborX="-202" custLinFactNeighborY="-41428">
        <dgm:presLayoutVars>
          <dgm:chPref val="3"/>
        </dgm:presLayoutVars>
      </dgm:prSet>
      <dgm:spPr/>
      <dgm:t>
        <a:bodyPr/>
        <a:lstStyle/>
        <a:p>
          <a:endParaRPr lang="en-ZA"/>
        </a:p>
      </dgm:t>
    </dgm:pt>
    <dgm:pt modelId="{1CB4D057-C31E-434D-9424-48C50ABBE8A0}" type="pres">
      <dgm:prSet presAssocID="{146FF67C-6E44-486D-8BD8-CA2E5EBA726A}" presName="level2hierChild" presStyleCnt="0"/>
      <dgm:spPr/>
    </dgm:pt>
    <dgm:pt modelId="{CBDAF561-70A2-47B4-97DA-A78C8688A040}" type="pres">
      <dgm:prSet presAssocID="{13C85E26-0C62-4CDB-B632-B0A74FE5E704}" presName="conn2-1" presStyleLbl="parChTrans1D2" presStyleIdx="0" presStyleCnt="2"/>
      <dgm:spPr/>
      <dgm:t>
        <a:bodyPr/>
        <a:lstStyle/>
        <a:p>
          <a:endParaRPr lang="en-ZA"/>
        </a:p>
      </dgm:t>
    </dgm:pt>
    <dgm:pt modelId="{A4FDAA3C-2ADE-4759-A420-2CDC3527D84E}" type="pres">
      <dgm:prSet presAssocID="{13C85E26-0C62-4CDB-B632-B0A74FE5E704}" presName="connTx" presStyleLbl="parChTrans1D2" presStyleIdx="0" presStyleCnt="2"/>
      <dgm:spPr/>
      <dgm:t>
        <a:bodyPr/>
        <a:lstStyle/>
        <a:p>
          <a:endParaRPr lang="en-ZA"/>
        </a:p>
      </dgm:t>
    </dgm:pt>
    <dgm:pt modelId="{2D20860C-6E2E-419D-A85C-C5A6607837CB}" type="pres">
      <dgm:prSet presAssocID="{34ADF9CA-9424-4813-963C-7E4B8B7BE7D9}" presName="root2" presStyleCnt="0"/>
      <dgm:spPr/>
    </dgm:pt>
    <dgm:pt modelId="{D26AFA62-447D-4CAA-B700-6C90BE3B2814}" type="pres">
      <dgm:prSet presAssocID="{34ADF9CA-9424-4813-963C-7E4B8B7BE7D9}" presName="LevelTwoTextNode" presStyleLbl="node2" presStyleIdx="0" presStyleCnt="2" custLinFactY="39027" custLinFactNeighborX="-15626" custLinFactNeighborY="100000">
        <dgm:presLayoutVars>
          <dgm:chPref val="3"/>
        </dgm:presLayoutVars>
      </dgm:prSet>
      <dgm:spPr/>
      <dgm:t>
        <a:bodyPr/>
        <a:lstStyle/>
        <a:p>
          <a:endParaRPr lang="en-ZA"/>
        </a:p>
      </dgm:t>
    </dgm:pt>
    <dgm:pt modelId="{6D6CDE5C-1ACD-4926-8B02-5F312C48482E}" type="pres">
      <dgm:prSet presAssocID="{34ADF9CA-9424-4813-963C-7E4B8B7BE7D9}" presName="level3hierChild" presStyleCnt="0"/>
      <dgm:spPr/>
    </dgm:pt>
    <dgm:pt modelId="{0C749A3B-B005-4352-B922-08867416999A}" type="pres">
      <dgm:prSet presAssocID="{5C852469-C7C9-4077-BC70-DFAC633B0648}" presName="conn2-1" presStyleLbl="parChTrans1D3" presStyleIdx="0" presStyleCnt="3"/>
      <dgm:spPr/>
      <dgm:t>
        <a:bodyPr/>
        <a:lstStyle/>
        <a:p>
          <a:endParaRPr lang="en-ZA"/>
        </a:p>
      </dgm:t>
    </dgm:pt>
    <dgm:pt modelId="{6F3DBB4F-9006-4D5A-A581-EB8CF1FD3712}" type="pres">
      <dgm:prSet presAssocID="{5C852469-C7C9-4077-BC70-DFAC633B0648}" presName="connTx" presStyleLbl="parChTrans1D3" presStyleIdx="0" presStyleCnt="3"/>
      <dgm:spPr/>
      <dgm:t>
        <a:bodyPr/>
        <a:lstStyle/>
        <a:p>
          <a:endParaRPr lang="en-ZA"/>
        </a:p>
      </dgm:t>
    </dgm:pt>
    <dgm:pt modelId="{5EE9C4A4-8454-48B1-9373-67C2D6542F82}" type="pres">
      <dgm:prSet presAssocID="{745DACAF-F73C-40C5-B8BC-68183DE4D392}" presName="root2" presStyleCnt="0"/>
      <dgm:spPr/>
    </dgm:pt>
    <dgm:pt modelId="{9CEE0A2B-8857-4504-A6D2-859E19820DC4}" type="pres">
      <dgm:prSet presAssocID="{745DACAF-F73C-40C5-B8BC-68183DE4D392}" presName="LevelTwoTextNode" presStyleLbl="node3" presStyleIdx="0" presStyleCnt="3" custLinFactY="26315" custLinFactNeighborX="-5462" custLinFactNeighborY="100000">
        <dgm:presLayoutVars>
          <dgm:chPref val="3"/>
        </dgm:presLayoutVars>
      </dgm:prSet>
      <dgm:spPr/>
      <dgm:t>
        <a:bodyPr/>
        <a:lstStyle/>
        <a:p>
          <a:endParaRPr lang="en-ZA"/>
        </a:p>
      </dgm:t>
    </dgm:pt>
    <dgm:pt modelId="{37C0F5B6-59B4-4D57-808F-0D3BE7BEE24F}" type="pres">
      <dgm:prSet presAssocID="{745DACAF-F73C-40C5-B8BC-68183DE4D392}" presName="level3hierChild" presStyleCnt="0"/>
      <dgm:spPr/>
    </dgm:pt>
    <dgm:pt modelId="{E2F3BE45-C444-4E30-89D4-920ED9796603}" type="pres">
      <dgm:prSet presAssocID="{5286E095-A0E6-47C9-AF6B-20CF9AD63354}" presName="conn2-1" presStyleLbl="parChTrans1D3" presStyleIdx="1" presStyleCnt="3"/>
      <dgm:spPr/>
      <dgm:t>
        <a:bodyPr/>
        <a:lstStyle/>
        <a:p>
          <a:endParaRPr lang="en-ZA"/>
        </a:p>
      </dgm:t>
    </dgm:pt>
    <dgm:pt modelId="{E4C118EC-6987-454D-A39C-074D4F396B11}" type="pres">
      <dgm:prSet presAssocID="{5286E095-A0E6-47C9-AF6B-20CF9AD63354}" presName="connTx" presStyleLbl="parChTrans1D3" presStyleIdx="1" presStyleCnt="3"/>
      <dgm:spPr/>
      <dgm:t>
        <a:bodyPr/>
        <a:lstStyle/>
        <a:p>
          <a:endParaRPr lang="en-ZA"/>
        </a:p>
      </dgm:t>
    </dgm:pt>
    <dgm:pt modelId="{1089813D-C3D6-4463-B2CF-6ED6D394773E}" type="pres">
      <dgm:prSet presAssocID="{6BEAA770-EE5F-472C-9B68-9537B407FD85}" presName="root2" presStyleCnt="0"/>
      <dgm:spPr/>
    </dgm:pt>
    <dgm:pt modelId="{2B0AF815-DA64-46E7-B0CB-97ACDA69F4D8}" type="pres">
      <dgm:prSet presAssocID="{6BEAA770-EE5F-472C-9B68-9537B407FD85}" presName="LevelTwoTextNode" presStyleLbl="node3" presStyleIdx="1" presStyleCnt="3" custLinFactY="67556" custLinFactNeighborX="-5028" custLinFactNeighborY="100000">
        <dgm:presLayoutVars>
          <dgm:chPref val="3"/>
        </dgm:presLayoutVars>
      </dgm:prSet>
      <dgm:spPr/>
      <dgm:t>
        <a:bodyPr/>
        <a:lstStyle/>
        <a:p>
          <a:endParaRPr lang="en-ZA"/>
        </a:p>
      </dgm:t>
    </dgm:pt>
    <dgm:pt modelId="{EB78DD6C-52AE-4B74-B10C-E68C5084103C}" type="pres">
      <dgm:prSet presAssocID="{6BEAA770-EE5F-472C-9B68-9537B407FD85}" presName="level3hierChild" presStyleCnt="0"/>
      <dgm:spPr/>
    </dgm:pt>
    <dgm:pt modelId="{68BFA70D-CAE2-445A-B68F-A08F4FABD67E}" type="pres">
      <dgm:prSet presAssocID="{BE77C23B-8DEB-4DF9-97DE-35C0BE43778F}" presName="conn2-1" presStyleLbl="parChTrans1D2" presStyleIdx="1" presStyleCnt="2"/>
      <dgm:spPr/>
      <dgm:t>
        <a:bodyPr/>
        <a:lstStyle/>
        <a:p>
          <a:endParaRPr lang="en-ZA"/>
        </a:p>
      </dgm:t>
    </dgm:pt>
    <dgm:pt modelId="{776707B8-F6D5-47F1-AA5B-0892CA0FE4AB}" type="pres">
      <dgm:prSet presAssocID="{BE77C23B-8DEB-4DF9-97DE-35C0BE43778F}" presName="connTx" presStyleLbl="parChTrans1D2" presStyleIdx="1" presStyleCnt="2"/>
      <dgm:spPr/>
      <dgm:t>
        <a:bodyPr/>
        <a:lstStyle/>
        <a:p>
          <a:endParaRPr lang="en-ZA"/>
        </a:p>
      </dgm:t>
    </dgm:pt>
    <dgm:pt modelId="{F54221CC-EC3F-4DFD-8F9F-AE6E43BD72E0}" type="pres">
      <dgm:prSet presAssocID="{5BF1E22A-0791-4C6C-871A-182765CD6503}" presName="root2" presStyleCnt="0"/>
      <dgm:spPr/>
    </dgm:pt>
    <dgm:pt modelId="{B795675B-EED3-44F0-B6B3-16946040E9CA}" type="pres">
      <dgm:prSet presAssocID="{5BF1E22A-0791-4C6C-871A-182765CD6503}" presName="LevelTwoTextNode" presStyleLbl="node2" presStyleIdx="1" presStyleCnt="2" custLinFactY="-100000" custLinFactNeighborX="-15619" custLinFactNeighborY="-132813">
        <dgm:presLayoutVars>
          <dgm:chPref val="3"/>
        </dgm:presLayoutVars>
      </dgm:prSet>
      <dgm:spPr/>
      <dgm:t>
        <a:bodyPr/>
        <a:lstStyle/>
        <a:p>
          <a:endParaRPr lang="en-ZA"/>
        </a:p>
      </dgm:t>
    </dgm:pt>
    <dgm:pt modelId="{38EBD05C-8B98-4248-9459-C4771AFEB127}" type="pres">
      <dgm:prSet presAssocID="{5BF1E22A-0791-4C6C-871A-182765CD6503}" presName="level3hierChild" presStyleCnt="0"/>
      <dgm:spPr/>
    </dgm:pt>
    <dgm:pt modelId="{8DEA3E6A-86AE-44AC-8010-F20A8762E06F}" type="pres">
      <dgm:prSet presAssocID="{C416496D-BD7F-4C67-B12D-3E4CCD1B591D}" presName="conn2-1" presStyleLbl="parChTrans1D3" presStyleIdx="2" presStyleCnt="3"/>
      <dgm:spPr/>
      <dgm:t>
        <a:bodyPr/>
        <a:lstStyle/>
        <a:p>
          <a:endParaRPr lang="en-ZA"/>
        </a:p>
      </dgm:t>
    </dgm:pt>
    <dgm:pt modelId="{40EE48F4-D55B-424D-92A5-C0265CD96AB1}" type="pres">
      <dgm:prSet presAssocID="{C416496D-BD7F-4C67-B12D-3E4CCD1B591D}" presName="connTx" presStyleLbl="parChTrans1D3" presStyleIdx="2" presStyleCnt="3"/>
      <dgm:spPr/>
      <dgm:t>
        <a:bodyPr/>
        <a:lstStyle/>
        <a:p>
          <a:endParaRPr lang="en-ZA"/>
        </a:p>
      </dgm:t>
    </dgm:pt>
    <dgm:pt modelId="{D6E67828-26AA-4779-9483-4ACA86EDAEAE}" type="pres">
      <dgm:prSet presAssocID="{7EF41720-2FC1-4640-A848-85EADAB55BC0}" presName="root2" presStyleCnt="0"/>
      <dgm:spPr/>
    </dgm:pt>
    <dgm:pt modelId="{C6FE8ACD-0FF7-4CF9-BA5B-303CEF2AD744}" type="pres">
      <dgm:prSet presAssocID="{7EF41720-2FC1-4640-A848-85EADAB55BC0}" presName="LevelTwoTextNode" presStyleLbl="node3" presStyleIdx="2" presStyleCnt="3" custScaleX="101758" custScaleY="83793" custLinFactY="-100000" custLinFactNeighborX="-6923" custLinFactNeighborY="-132673">
        <dgm:presLayoutVars>
          <dgm:chPref val="3"/>
        </dgm:presLayoutVars>
      </dgm:prSet>
      <dgm:spPr/>
      <dgm:t>
        <a:bodyPr/>
        <a:lstStyle/>
        <a:p>
          <a:endParaRPr lang="en-ZA"/>
        </a:p>
      </dgm:t>
    </dgm:pt>
    <dgm:pt modelId="{0562A4BE-D318-4652-B0FB-5F95C1E2EE10}" type="pres">
      <dgm:prSet presAssocID="{7EF41720-2FC1-4640-A848-85EADAB55BC0}" presName="level3hierChild" presStyleCnt="0"/>
      <dgm:spPr/>
    </dgm:pt>
  </dgm:ptLst>
  <dgm:cxnLst>
    <dgm:cxn modelId="{C8AC3D1D-DAEF-4D6B-AEDE-CBAD9B57425B}" srcId="{34ADF9CA-9424-4813-963C-7E4B8B7BE7D9}" destId="{745DACAF-F73C-40C5-B8BC-68183DE4D392}" srcOrd="0" destOrd="0" parTransId="{5C852469-C7C9-4077-BC70-DFAC633B0648}" sibTransId="{324C020F-8950-48F8-90C2-4476883BEBB6}"/>
    <dgm:cxn modelId="{A46E051B-8958-4482-A743-39078E1450EA}" type="presOf" srcId="{BE77C23B-8DEB-4DF9-97DE-35C0BE43778F}" destId="{68BFA70D-CAE2-445A-B68F-A08F4FABD67E}" srcOrd="0" destOrd="0" presId="urn:microsoft.com/office/officeart/2005/8/layout/hierarchy2"/>
    <dgm:cxn modelId="{C7F5B715-558E-40C2-96D6-9B208052AADF}" type="presOf" srcId="{146FF67C-6E44-486D-8BD8-CA2E5EBA726A}" destId="{E2E471CA-C366-4238-9725-5AFB8858A4BB}" srcOrd="0" destOrd="0" presId="urn:microsoft.com/office/officeart/2005/8/layout/hierarchy2"/>
    <dgm:cxn modelId="{6606C00F-50F0-4CBB-8FF8-C6280B012B62}" srcId="{34ADF9CA-9424-4813-963C-7E4B8B7BE7D9}" destId="{6BEAA770-EE5F-472C-9B68-9537B407FD85}" srcOrd="1" destOrd="0" parTransId="{5286E095-A0E6-47C9-AF6B-20CF9AD63354}" sibTransId="{A20D0305-5C51-4F3F-933A-327025BC3CD6}"/>
    <dgm:cxn modelId="{672C7B73-2F86-43EA-9810-C8B5D6DA649A}" type="presOf" srcId="{5C852469-C7C9-4077-BC70-DFAC633B0648}" destId="{6F3DBB4F-9006-4D5A-A581-EB8CF1FD3712}" srcOrd="1" destOrd="0" presId="urn:microsoft.com/office/officeart/2005/8/layout/hierarchy2"/>
    <dgm:cxn modelId="{71D7FC4F-7F24-4DFF-BBA6-5499B44F2888}" type="presOf" srcId="{2E29DB36-4492-403C-BDD4-821C44FC4048}" destId="{D58A952E-6899-4719-A7D6-8F107CFAC2F4}" srcOrd="0" destOrd="0" presId="urn:microsoft.com/office/officeart/2005/8/layout/hierarchy2"/>
    <dgm:cxn modelId="{EB88471D-22CB-4504-B6A7-806B472F3ECA}" type="presOf" srcId="{6BEAA770-EE5F-472C-9B68-9537B407FD85}" destId="{2B0AF815-DA64-46E7-B0CB-97ACDA69F4D8}" srcOrd="0" destOrd="0" presId="urn:microsoft.com/office/officeart/2005/8/layout/hierarchy2"/>
    <dgm:cxn modelId="{62A40EBE-E722-464B-BDD8-8508F2AD21D8}" srcId="{2E29DB36-4492-403C-BDD4-821C44FC4048}" destId="{146FF67C-6E44-486D-8BD8-CA2E5EBA726A}" srcOrd="0" destOrd="0" parTransId="{B902F1EF-5F1A-42F7-A39D-9DFD6F3FD344}" sibTransId="{8E260969-FCFA-424E-8153-F099AF6A79B9}"/>
    <dgm:cxn modelId="{5FE82993-D214-4D97-B4B1-BD39EB91934A}" type="presOf" srcId="{5C852469-C7C9-4077-BC70-DFAC633B0648}" destId="{0C749A3B-B005-4352-B922-08867416999A}" srcOrd="0" destOrd="0" presId="urn:microsoft.com/office/officeart/2005/8/layout/hierarchy2"/>
    <dgm:cxn modelId="{98A85BD0-4480-45DA-978F-BA13E56E1C3E}" type="presOf" srcId="{BE77C23B-8DEB-4DF9-97DE-35C0BE43778F}" destId="{776707B8-F6D5-47F1-AA5B-0892CA0FE4AB}" srcOrd="1" destOrd="0" presId="urn:microsoft.com/office/officeart/2005/8/layout/hierarchy2"/>
    <dgm:cxn modelId="{17A79BB9-B7B4-4424-AAD3-C8B8F770202B}" type="presOf" srcId="{5286E095-A0E6-47C9-AF6B-20CF9AD63354}" destId="{E2F3BE45-C444-4E30-89D4-920ED9796603}" srcOrd="0" destOrd="0" presId="urn:microsoft.com/office/officeart/2005/8/layout/hierarchy2"/>
    <dgm:cxn modelId="{05CFA761-93AE-47A0-842F-B890616640B9}" type="presOf" srcId="{5286E095-A0E6-47C9-AF6B-20CF9AD63354}" destId="{E4C118EC-6987-454D-A39C-074D4F396B11}" srcOrd="1" destOrd="0" presId="urn:microsoft.com/office/officeart/2005/8/layout/hierarchy2"/>
    <dgm:cxn modelId="{23608E35-8246-4609-A367-F795DBBFABF7}" type="presOf" srcId="{745DACAF-F73C-40C5-B8BC-68183DE4D392}" destId="{9CEE0A2B-8857-4504-A6D2-859E19820DC4}" srcOrd="0" destOrd="0" presId="urn:microsoft.com/office/officeart/2005/8/layout/hierarchy2"/>
    <dgm:cxn modelId="{E064B191-317B-4815-BDD0-31B7DACBEDA3}" type="presOf" srcId="{13C85E26-0C62-4CDB-B632-B0A74FE5E704}" destId="{CBDAF561-70A2-47B4-97DA-A78C8688A040}" srcOrd="0" destOrd="0" presId="urn:microsoft.com/office/officeart/2005/8/layout/hierarchy2"/>
    <dgm:cxn modelId="{F14BC244-8E5C-4EFA-80F2-64108A663B21}" type="presOf" srcId="{C416496D-BD7F-4C67-B12D-3E4CCD1B591D}" destId="{40EE48F4-D55B-424D-92A5-C0265CD96AB1}" srcOrd="1" destOrd="0" presId="urn:microsoft.com/office/officeart/2005/8/layout/hierarchy2"/>
    <dgm:cxn modelId="{2402540A-10A7-42DC-A543-1CB6A48F67B5}" type="presOf" srcId="{5BF1E22A-0791-4C6C-871A-182765CD6503}" destId="{B795675B-EED3-44F0-B6B3-16946040E9CA}" srcOrd="0" destOrd="0" presId="urn:microsoft.com/office/officeart/2005/8/layout/hierarchy2"/>
    <dgm:cxn modelId="{2C092EF1-CC94-41A7-89CE-1CBF437C369B}" type="presOf" srcId="{7EF41720-2FC1-4640-A848-85EADAB55BC0}" destId="{C6FE8ACD-0FF7-4CF9-BA5B-303CEF2AD744}" srcOrd="0" destOrd="0" presId="urn:microsoft.com/office/officeart/2005/8/layout/hierarchy2"/>
    <dgm:cxn modelId="{D25B2D89-D2E1-4E0E-B8FA-7C088746C116}" type="presOf" srcId="{C416496D-BD7F-4C67-B12D-3E4CCD1B591D}" destId="{8DEA3E6A-86AE-44AC-8010-F20A8762E06F}" srcOrd="0" destOrd="0" presId="urn:microsoft.com/office/officeart/2005/8/layout/hierarchy2"/>
    <dgm:cxn modelId="{A77EC21B-65B5-46B3-878C-096E9C87EBE7}" type="presOf" srcId="{13C85E26-0C62-4CDB-B632-B0A74FE5E704}" destId="{A4FDAA3C-2ADE-4759-A420-2CDC3527D84E}" srcOrd="1" destOrd="0" presId="urn:microsoft.com/office/officeart/2005/8/layout/hierarchy2"/>
    <dgm:cxn modelId="{1D045AA0-A537-4E9F-860E-EBADDF8415BC}" srcId="{146FF67C-6E44-486D-8BD8-CA2E5EBA726A}" destId="{5BF1E22A-0791-4C6C-871A-182765CD6503}" srcOrd="1" destOrd="0" parTransId="{BE77C23B-8DEB-4DF9-97DE-35C0BE43778F}" sibTransId="{EBE38195-376D-4A47-8A3D-D0F6581B8DDC}"/>
    <dgm:cxn modelId="{716AA0DA-B9E5-4E71-803C-708B8C659FAA}" srcId="{146FF67C-6E44-486D-8BD8-CA2E5EBA726A}" destId="{34ADF9CA-9424-4813-963C-7E4B8B7BE7D9}" srcOrd="0" destOrd="0" parTransId="{13C85E26-0C62-4CDB-B632-B0A74FE5E704}" sibTransId="{091C4D05-9EEB-47E5-8906-D80BA341C13D}"/>
    <dgm:cxn modelId="{53BE8450-4A5B-4D11-9C30-E83929A512B9}" srcId="{5BF1E22A-0791-4C6C-871A-182765CD6503}" destId="{7EF41720-2FC1-4640-A848-85EADAB55BC0}" srcOrd="0" destOrd="0" parTransId="{C416496D-BD7F-4C67-B12D-3E4CCD1B591D}" sibTransId="{F5BA0008-1472-4B11-8E7E-4225D8917F76}"/>
    <dgm:cxn modelId="{DBE77183-4AF4-4706-A37F-A4B99D9B7188}" type="presOf" srcId="{34ADF9CA-9424-4813-963C-7E4B8B7BE7D9}" destId="{D26AFA62-447D-4CAA-B700-6C90BE3B2814}" srcOrd="0" destOrd="0" presId="urn:microsoft.com/office/officeart/2005/8/layout/hierarchy2"/>
    <dgm:cxn modelId="{3CA66674-283E-4E5F-91C3-5BD5C965101C}" type="presParOf" srcId="{D58A952E-6899-4719-A7D6-8F107CFAC2F4}" destId="{35C1A70A-3F44-4BAE-97DB-952509D4535A}" srcOrd="0" destOrd="0" presId="urn:microsoft.com/office/officeart/2005/8/layout/hierarchy2"/>
    <dgm:cxn modelId="{3B27841B-33C6-4D40-B1D1-532029047ED0}" type="presParOf" srcId="{35C1A70A-3F44-4BAE-97DB-952509D4535A}" destId="{E2E471CA-C366-4238-9725-5AFB8858A4BB}" srcOrd="0" destOrd="0" presId="urn:microsoft.com/office/officeart/2005/8/layout/hierarchy2"/>
    <dgm:cxn modelId="{9584A859-4C6C-4B0F-802E-A44EACE9F8B0}" type="presParOf" srcId="{35C1A70A-3F44-4BAE-97DB-952509D4535A}" destId="{1CB4D057-C31E-434D-9424-48C50ABBE8A0}" srcOrd="1" destOrd="0" presId="urn:microsoft.com/office/officeart/2005/8/layout/hierarchy2"/>
    <dgm:cxn modelId="{539D240C-4645-487F-87F4-165CC18B9E0D}" type="presParOf" srcId="{1CB4D057-C31E-434D-9424-48C50ABBE8A0}" destId="{CBDAF561-70A2-47B4-97DA-A78C8688A040}" srcOrd="0" destOrd="0" presId="urn:microsoft.com/office/officeart/2005/8/layout/hierarchy2"/>
    <dgm:cxn modelId="{5A28087A-9758-4575-ABA2-F61370AB3F59}" type="presParOf" srcId="{CBDAF561-70A2-47B4-97DA-A78C8688A040}" destId="{A4FDAA3C-2ADE-4759-A420-2CDC3527D84E}" srcOrd="0" destOrd="0" presId="urn:microsoft.com/office/officeart/2005/8/layout/hierarchy2"/>
    <dgm:cxn modelId="{14F27810-D484-4E6A-AC50-8B93D98E6E5F}" type="presParOf" srcId="{1CB4D057-C31E-434D-9424-48C50ABBE8A0}" destId="{2D20860C-6E2E-419D-A85C-C5A6607837CB}" srcOrd="1" destOrd="0" presId="urn:microsoft.com/office/officeart/2005/8/layout/hierarchy2"/>
    <dgm:cxn modelId="{E8567A42-16FD-4275-AB21-8D2E5521C2CA}" type="presParOf" srcId="{2D20860C-6E2E-419D-A85C-C5A6607837CB}" destId="{D26AFA62-447D-4CAA-B700-6C90BE3B2814}" srcOrd="0" destOrd="0" presId="urn:microsoft.com/office/officeart/2005/8/layout/hierarchy2"/>
    <dgm:cxn modelId="{4A138AD7-3637-4A7C-AD3E-3D2E7929460B}" type="presParOf" srcId="{2D20860C-6E2E-419D-A85C-C5A6607837CB}" destId="{6D6CDE5C-1ACD-4926-8B02-5F312C48482E}" srcOrd="1" destOrd="0" presId="urn:microsoft.com/office/officeart/2005/8/layout/hierarchy2"/>
    <dgm:cxn modelId="{238F4F62-518E-481A-BD0B-7DA3A2D3D60B}" type="presParOf" srcId="{6D6CDE5C-1ACD-4926-8B02-5F312C48482E}" destId="{0C749A3B-B005-4352-B922-08867416999A}" srcOrd="0" destOrd="0" presId="urn:microsoft.com/office/officeart/2005/8/layout/hierarchy2"/>
    <dgm:cxn modelId="{7ED2AEEE-959B-47C1-8E97-179830084E38}" type="presParOf" srcId="{0C749A3B-B005-4352-B922-08867416999A}" destId="{6F3DBB4F-9006-4D5A-A581-EB8CF1FD3712}" srcOrd="0" destOrd="0" presId="urn:microsoft.com/office/officeart/2005/8/layout/hierarchy2"/>
    <dgm:cxn modelId="{020176A9-C2B3-499C-A7E0-260B6A14914E}" type="presParOf" srcId="{6D6CDE5C-1ACD-4926-8B02-5F312C48482E}" destId="{5EE9C4A4-8454-48B1-9373-67C2D6542F82}" srcOrd="1" destOrd="0" presId="urn:microsoft.com/office/officeart/2005/8/layout/hierarchy2"/>
    <dgm:cxn modelId="{920B2AD1-C835-4699-98CC-A766793114CF}" type="presParOf" srcId="{5EE9C4A4-8454-48B1-9373-67C2D6542F82}" destId="{9CEE0A2B-8857-4504-A6D2-859E19820DC4}" srcOrd="0" destOrd="0" presId="urn:microsoft.com/office/officeart/2005/8/layout/hierarchy2"/>
    <dgm:cxn modelId="{2E576863-62F8-4213-B471-4C2E73786F09}" type="presParOf" srcId="{5EE9C4A4-8454-48B1-9373-67C2D6542F82}" destId="{37C0F5B6-59B4-4D57-808F-0D3BE7BEE24F}" srcOrd="1" destOrd="0" presId="urn:microsoft.com/office/officeart/2005/8/layout/hierarchy2"/>
    <dgm:cxn modelId="{31563FC8-249E-49D9-A789-7F02CAC69403}" type="presParOf" srcId="{6D6CDE5C-1ACD-4926-8B02-5F312C48482E}" destId="{E2F3BE45-C444-4E30-89D4-920ED9796603}" srcOrd="2" destOrd="0" presId="urn:microsoft.com/office/officeart/2005/8/layout/hierarchy2"/>
    <dgm:cxn modelId="{FED3C6E0-3254-4AB3-AC92-7C1666362847}" type="presParOf" srcId="{E2F3BE45-C444-4E30-89D4-920ED9796603}" destId="{E4C118EC-6987-454D-A39C-074D4F396B11}" srcOrd="0" destOrd="0" presId="urn:microsoft.com/office/officeart/2005/8/layout/hierarchy2"/>
    <dgm:cxn modelId="{F974CFB7-38E9-496D-8B51-9C4E1C18A671}" type="presParOf" srcId="{6D6CDE5C-1ACD-4926-8B02-5F312C48482E}" destId="{1089813D-C3D6-4463-B2CF-6ED6D394773E}" srcOrd="3" destOrd="0" presId="urn:microsoft.com/office/officeart/2005/8/layout/hierarchy2"/>
    <dgm:cxn modelId="{227FFEF8-6320-4500-837A-98EAF5659E36}" type="presParOf" srcId="{1089813D-C3D6-4463-B2CF-6ED6D394773E}" destId="{2B0AF815-DA64-46E7-B0CB-97ACDA69F4D8}" srcOrd="0" destOrd="0" presId="urn:microsoft.com/office/officeart/2005/8/layout/hierarchy2"/>
    <dgm:cxn modelId="{A8BEA062-D240-426E-8295-070564585E90}" type="presParOf" srcId="{1089813D-C3D6-4463-B2CF-6ED6D394773E}" destId="{EB78DD6C-52AE-4B74-B10C-E68C5084103C}" srcOrd="1" destOrd="0" presId="urn:microsoft.com/office/officeart/2005/8/layout/hierarchy2"/>
    <dgm:cxn modelId="{33BDFD28-FF87-472E-8449-8173D9BB489F}" type="presParOf" srcId="{1CB4D057-C31E-434D-9424-48C50ABBE8A0}" destId="{68BFA70D-CAE2-445A-B68F-A08F4FABD67E}" srcOrd="2" destOrd="0" presId="urn:microsoft.com/office/officeart/2005/8/layout/hierarchy2"/>
    <dgm:cxn modelId="{53761E9E-6660-4BEC-920C-782F8B8E0D97}" type="presParOf" srcId="{68BFA70D-CAE2-445A-B68F-A08F4FABD67E}" destId="{776707B8-F6D5-47F1-AA5B-0892CA0FE4AB}" srcOrd="0" destOrd="0" presId="urn:microsoft.com/office/officeart/2005/8/layout/hierarchy2"/>
    <dgm:cxn modelId="{BF6911AD-33F7-48BB-871C-6D922A9D52BF}" type="presParOf" srcId="{1CB4D057-C31E-434D-9424-48C50ABBE8A0}" destId="{F54221CC-EC3F-4DFD-8F9F-AE6E43BD72E0}" srcOrd="3" destOrd="0" presId="urn:microsoft.com/office/officeart/2005/8/layout/hierarchy2"/>
    <dgm:cxn modelId="{69433286-15B6-4EF5-91B8-601AEBB91E4E}" type="presParOf" srcId="{F54221CC-EC3F-4DFD-8F9F-AE6E43BD72E0}" destId="{B795675B-EED3-44F0-B6B3-16946040E9CA}" srcOrd="0" destOrd="0" presId="urn:microsoft.com/office/officeart/2005/8/layout/hierarchy2"/>
    <dgm:cxn modelId="{FB957C7B-5190-4F82-8BDF-5665BB88CD92}" type="presParOf" srcId="{F54221CC-EC3F-4DFD-8F9F-AE6E43BD72E0}" destId="{38EBD05C-8B98-4248-9459-C4771AFEB127}" srcOrd="1" destOrd="0" presId="urn:microsoft.com/office/officeart/2005/8/layout/hierarchy2"/>
    <dgm:cxn modelId="{76FE591E-9740-4E95-925A-84DB17D54A49}" type="presParOf" srcId="{38EBD05C-8B98-4248-9459-C4771AFEB127}" destId="{8DEA3E6A-86AE-44AC-8010-F20A8762E06F}" srcOrd="0" destOrd="0" presId="urn:microsoft.com/office/officeart/2005/8/layout/hierarchy2"/>
    <dgm:cxn modelId="{DA9F8D6A-512C-4E5B-9C33-7A24B78D7E07}" type="presParOf" srcId="{8DEA3E6A-86AE-44AC-8010-F20A8762E06F}" destId="{40EE48F4-D55B-424D-92A5-C0265CD96AB1}" srcOrd="0" destOrd="0" presId="urn:microsoft.com/office/officeart/2005/8/layout/hierarchy2"/>
    <dgm:cxn modelId="{FDE10DB9-165E-47D7-B9C8-0E1557259F6D}" type="presParOf" srcId="{38EBD05C-8B98-4248-9459-C4771AFEB127}" destId="{D6E67828-26AA-4779-9483-4ACA86EDAEAE}" srcOrd="1" destOrd="0" presId="urn:microsoft.com/office/officeart/2005/8/layout/hierarchy2"/>
    <dgm:cxn modelId="{D313C9F8-9148-41DD-B3EF-BE849BBE4AE4}" type="presParOf" srcId="{D6E67828-26AA-4779-9483-4ACA86EDAEAE}" destId="{C6FE8ACD-0FF7-4CF9-BA5B-303CEF2AD744}" srcOrd="0" destOrd="0" presId="urn:microsoft.com/office/officeart/2005/8/layout/hierarchy2"/>
    <dgm:cxn modelId="{08485522-999F-4EAA-A4CD-A5217F540C1B}" type="presParOf" srcId="{D6E67828-26AA-4779-9483-4ACA86EDAEAE}" destId="{0562A4BE-D318-4652-B0FB-5F95C1E2EE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06EE47-B837-412E-AF79-506FD9CC344C}" type="doc">
      <dgm:prSet loTypeId="urn:microsoft.com/office/officeart/2005/8/layout/h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ZA"/>
        </a:p>
      </dgm:t>
    </dgm:pt>
    <dgm:pt modelId="{3B6BA333-60C0-41E4-B00F-4F178483D854}">
      <dgm:prSet phldrT="[Text]" phldr="1"/>
      <dgm:spPr/>
      <dgm:t>
        <a:bodyPr/>
        <a:lstStyle/>
        <a:p>
          <a:endParaRPr lang="en-ZA" dirty="0"/>
        </a:p>
      </dgm:t>
    </dgm:pt>
    <dgm:pt modelId="{F8C48B86-C198-42E8-BDAB-7E9E8C0904EA}" type="parTrans" cxnId="{FC4F4E88-9750-4111-A8D8-C7DABF68E5A2}">
      <dgm:prSet/>
      <dgm:spPr/>
      <dgm:t>
        <a:bodyPr/>
        <a:lstStyle/>
        <a:p>
          <a:endParaRPr lang="en-ZA"/>
        </a:p>
      </dgm:t>
    </dgm:pt>
    <dgm:pt modelId="{4F21B009-03AE-4E4B-ADE1-FCD2A59B6672}" type="sibTrans" cxnId="{FC4F4E88-9750-4111-A8D8-C7DABF68E5A2}">
      <dgm:prSet/>
      <dgm:spPr/>
      <dgm:t>
        <a:bodyPr/>
        <a:lstStyle/>
        <a:p>
          <a:endParaRPr lang="en-ZA"/>
        </a:p>
      </dgm:t>
    </dgm:pt>
    <dgm:pt modelId="{A3422CC3-3DE6-4C43-AFAA-57949616A888}">
      <dgm:prSet phldrT="[Text]" custT="1"/>
      <dgm:spPr/>
      <dgm:t>
        <a:bodyPr/>
        <a:lstStyle/>
        <a:p>
          <a:pPr algn="l"/>
          <a:r>
            <a:rPr lang="en-ZA" sz="2400" b="1" dirty="0" smtClean="0"/>
            <a:t>Increase in UK minimum wage</a:t>
          </a:r>
          <a:endParaRPr lang="en-ZA" sz="2400" b="1" dirty="0"/>
        </a:p>
      </dgm:t>
    </dgm:pt>
    <dgm:pt modelId="{E5FE7CB4-B418-4F21-A7A8-BF576B69B369}" type="parTrans" cxnId="{62C9E3FA-B91E-486F-A3F8-615EEC5FC145}">
      <dgm:prSet/>
      <dgm:spPr/>
      <dgm:t>
        <a:bodyPr/>
        <a:lstStyle/>
        <a:p>
          <a:endParaRPr lang="en-ZA"/>
        </a:p>
      </dgm:t>
    </dgm:pt>
    <dgm:pt modelId="{D2A328FE-7347-4582-B58B-4D5FA6D470F7}" type="sibTrans" cxnId="{62C9E3FA-B91E-486F-A3F8-615EEC5FC145}">
      <dgm:prSet/>
      <dgm:spPr/>
      <dgm:t>
        <a:bodyPr/>
        <a:lstStyle/>
        <a:p>
          <a:endParaRPr lang="en-ZA"/>
        </a:p>
      </dgm:t>
    </dgm:pt>
    <dgm:pt modelId="{4E8042A9-E4C5-4B60-97B6-32781EF85382}">
      <dgm:prSet phldrT="[Text]" phldr="1"/>
      <dgm:spPr/>
      <dgm:t>
        <a:bodyPr/>
        <a:lstStyle/>
        <a:p>
          <a:endParaRPr lang="en-ZA"/>
        </a:p>
      </dgm:t>
    </dgm:pt>
    <dgm:pt modelId="{5F758072-D94E-4361-9F87-0F5E03A04464}" type="parTrans" cxnId="{D6E89BF2-C9A2-4A74-8B01-ACAEAE4B907A}">
      <dgm:prSet/>
      <dgm:spPr/>
      <dgm:t>
        <a:bodyPr/>
        <a:lstStyle/>
        <a:p>
          <a:endParaRPr lang="en-ZA"/>
        </a:p>
      </dgm:t>
    </dgm:pt>
    <dgm:pt modelId="{169F66FD-775B-4559-8623-271F5276BFBA}" type="sibTrans" cxnId="{D6E89BF2-C9A2-4A74-8B01-ACAEAE4B907A}">
      <dgm:prSet/>
      <dgm:spPr/>
      <dgm:t>
        <a:bodyPr/>
        <a:lstStyle/>
        <a:p>
          <a:endParaRPr lang="en-ZA"/>
        </a:p>
      </dgm:t>
    </dgm:pt>
    <dgm:pt modelId="{AC2EC749-97A0-41A0-8C87-FE0F0F5256FA}">
      <dgm:prSet phldrT="[Text]" custT="1"/>
      <dgm:spPr/>
      <dgm:t>
        <a:bodyPr/>
        <a:lstStyle/>
        <a:p>
          <a:r>
            <a:rPr lang="en-ZA" sz="2400" b="1" dirty="0" smtClean="0"/>
            <a:t>Exchange Rate Fluctuations</a:t>
          </a:r>
          <a:endParaRPr lang="en-ZA" sz="2400" b="1" dirty="0"/>
        </a:p>
      </dgm:t>
    </dgm:pt>
    <dgm:pt modelId="{DC1E66F2-40B7-492C-B9A6-C852C6C87258}" type="parTrans" cxnId="{8F403723-D9B5-4BBE-9FE9-C19474AF6B5F}">
      <dgm:prSet/>
      <dgm:spPr/>
      <dgm:t>
        <a:bodyPr/>
        <a:lstStyle/>
        <a:p>
          <a:endParaRPr lang="en-ZA"/>
        </a:p>
      </dgm:t>
    </dgm:pt>
    <dgm:pt modelId="{D2B75F58-34C6-45F0-9320-D656675212C0}" type="sibTrans" cxnId="{8F403723-D9B5-4BBE-9FE9-C19474AF6B5F}">
      <dgm:prSet/>
      <dgm:spPr/>
      <dgm:t>
        <a:bodyPr/>
        <a:lstStyle/>
        <a:p>
          <a:endParaRPr lang="en-ZA"/>
        </a:p>
      </dgm:t>
    </dgm:pt>
    <dgm:pt modelId="{E603C985-EE2F-45F0-B16E-EE0FB4D9D19B}">
      <dgm:prSet phldrT="[Text]" phldr="1"/>
      <dgm:spPr/>
      <dgm:t>
        <a:bodyPr/>
        <a:lstStyle/>
        <a:p>
          <a:endParaRPr lang="en-ZA"/>
        </a:p>
      </dgm:t>
    </dgm:pt>
    <dgm:pt modelId="{FA5153BB-5B91-4975-AD5D-EBBD41FDF794}" type="parTrans" cxnId="{2B0233A2-7E72-462C-A618-0029140DF1C2}">
      <dgm:prSet/>
      <dgm:spPr/>
      <dgm:t>
        <a:bodyPr/>
        <a:lstStyle/>
        <a:p>
          <a:endParaRPr lang="en-ZA"/>
        </a:p>
      </dgm:t>
    </dgm:pt>
    <dgm:pt modelId="{ACEB5EEC-26AE-4D8D-8CA4-9C6A6BE998E7}" type="sibTrans" cxnId="{2B0233A2-7E72-462C-A618-0029140DF1C2}">
      <dgm:prSet/>
      <dgm:spPr/>
      <dgm:t>
        <a:bodyPr/>
        <a:lstStyle/>
        <a:p>
          <a:endParaRPr lang="en-ZA"/>
        </a:p>
      </dgm:t>
    </dgm:pt>
    <dgm:pt modelId="{E4BEAC9A-8620-4C4C-BA5E-0B3B1374F3E5}">
      <dgm:prSet phldrT="[Text]" custT="1"/>
      <dgm:spPr/>
      <dgm:t>
        <a:bodyPr/>
        <a:lstStyle/>
        <a:p>
          <a:r>
            <a:rPr lang="en-ZA" sz="2400" b="1" dirty="0" smtClean="0"/>
            <a:t>Negative reporting of Social media can be detrimental</a:t>
          </a:r>
          <a:endParaRPr lang="en-ZA" sz="2400" b="1" dirty="0"/>
        </a:p>
      </dgm:t>
    </dgm:pt>
    <dgm:pt modelId="{EE2E8B46-D35C-4E7A-B608-24AFCA185B65}" type="parTrans" cxnId="{447CD3B5-1BBA-457E-A30F-FE9CD03611EE}">
      <dgm:prSet/>
      <dgm:spPr/>
      <dgm:t>
        <a:bodyPr/>
        <a:lstStyle/>
        <a:p>
          <a:endParaRPr lang="en-ZA"/>
        </a:p>
      </dgm:t>
    </dgm:pt>
    <dgm:pt modelId="{C95A967D-DF0E-48D1-9E45-1A0C3555531F}" type="sibTrans" cxnId="{447CD3B5-1BBA-457E-A30F-FE9CD03611EE}">
      <dgm:prSet/>
      <dgm:spPr/>
      <dgm:t>
        <a:bodyPr/>
        <a:lstStyle/>
        <a:p>
          <a:endParaRPr lang="en-ZA"/>
        </a:p>
      </dgm:t>
    </dgm:pt>
    <dgm:pt modelId="{B5EE4810-668F-4AB8-8F92-6B69CBE33B75}">
      <dgm:prSet phldrT="[Text]" custT="1"/>
      <dgm:spPr/>
      <dgm:t>
        <a:bodyPr/>
        <a:lstStyle/>
        <a:p>
          <a:pPr algn="l"/>
          <a:r>
            <a:rPr lang="en-ZA" sz="2400" b="1" dirty="0" smtClean="0"/>
            <a:t>Uncertainty with BREXIT</a:t>
          </a:r>
          <a:endParaRPr lang="en-ZA" sz="2400" b="1" dirty="0"/>
        </a:p>
      </dgm:t>
    </dgm:pt>
    <dgm:pt modelId="{CDA1F662-3E7F-418E-9DD9-F38E9619AF03}" type="parTrans" cxnId="{F5C9B084-8D0E-4B0F-9AE8-C5886DBD613D}">
      <dgm:prSet/>
      <dgm:spPr/>
      <dgm:t>
        <a:bodyPr/>
        <a:lstStyle/>
        <a:p>
          <a:endParaRPr lang="en-ZA"/>
        </a:p>
      </dgm:t>
    </dgm:pt>
    <dgm:pt modelId="{EB6391CF-20F2-477A-8BBB-0E95ED21E540}" type="sibTrans" cxnId="{F5C9B084-8D0E-4B0F-9AE8-C5886DBD613D}">
      <dgm:prSet/>
      <dgm:spPr/>
      <dgm:t>
        <a:bodyPr/>
        <a:lstStyle/>
        <a:p>
          <a:endParaRPr lang="en-ZA"/>
        </a:p>
      </dgm:t>
    </dgm:pt>
    <dgm:pt modelId="{E50CAF14-93C7-42D1-AFA1-22DDEDC6A0C0}">
      <dgm:prSet phldrT="[Text]" custT="1"/>
      <dgm:spPr/>
      <dgm:t>
        <a:bodyPr/>
        <a:lstStyle/>
        <a:p>
          <a:pPr algn="l"/>
          <a:endParaRPr lang="en-ZA" sz="3200" dirty="0"/>
        </a:p>
      </dgm:t>
    </dgm:pt>
    <dgm:pt modelId="{6FC24A37-DEBE-45E1-95A9-57388AFA0863}" type="parTrans" cxnId="{713C4FF0-8999-4EA0-9F21-7DFCBD3973E6}">
      <dgm:prSet/>
      <dgm:spPr/>
      <dgm:t>
        <a:bodyPr/>
        <a:lstStyle/>
        <a:p>
          <a:endParaRPr lang="en-ZA"/>
        </a:p>
      </dgm:t>
    </dgm:pt>
    <dgm:pt modelId="{3DF3549A-7057-4B67-A4B9-1484D120078A}" type="sibTrans" cxnId="{713C4FF0-8999-4EA0-9F21-7DFCBD3973E6}">
      <dgm:prSet/>
      <dgm:spPr/>
      <dgm:t>
        <a:bodyPr/>
        <a:lstStyle/>
        <a:p>
          <a:endParaRPr lang="en-ZA"/>
        </a:p>
      </dgm:t>
    </dgm:pt>
    <dgm:pt modelId="{16048604-63FB-4BB5-B897-1A0C6B6B131E}">
      <dgm:prSet phldrT="[Text]" custT="1"/>
      <dgm:spPr/>
      <dgm:t>
        <a:bodyPr/>
        <a:lstStyle/>
        <a:p>
          <a:endParaRPr lang="en-ZA" sz="2400" b="1" dirty="0"/>
        </a:p>
      </dgm:t>
    </dgm:pt>
    <dgm:pt modelId="{C02A146C-3649-449B-9D29-A51C1A5716D3}" type="parTrans" cxnId="{7556D955-F55A-437A-A768-B989ADBD34B7}">
      <dgm:prSet/>
      <dgm:spPr/>
    </dgm:pt>
    <dgm:pt modelId="{CB62A523-9BE1-457F-9245-2FEACFAD8281}" type="sibTrans" cxnId="{7556D955-F55A-437A-A768-B989ADBD34B7}">
      <dgm:prSet/>
      <dgm:spPr/>
    </dgm:pt>
    <dgm:pt modelId="{0D33B694-27F6-4F0D-96A0-0F63BE41AC56}">
      <dgm:prSet phldrT="[Text]" custT="1"/>
      <dgm:spPr/>
      <dgm:t>
        <a:bodyPr/>
        <a:lstStyle/>
        <a:p>
          <a:endParaRPr lang="en-ZA" sz="2400" b="1" dirty="0"/>
        </a:p>
      </dgm:t>
    </dgm:pt>
    <dgm:pt modelId="{143187DB-7A95-4E79-B111-E6CA2C4412E3}" type="parTrans" cxnId="{1C11AEDE-E4FB-4426-8DB8-750D6CA58DC4}">
      <dgm:prSet/>
      <dgm:spPr/>
    </dgm:pt>
    <dgm:pt modelId="{F8A9FE8C-4BC9-45D0-860F-B4B68B094E3C}" type="sibTrans" cxnId="{1C11AEDE-E4FB-4426-8DB8-750D6CA58DC4}">
      <dgm:prSet/>
      <dgm:spPr/>
    </dgm:pt>
    <dgm:pt modelId="{9447CD28-6A70-47DF-9620-BD1547191757}">
      <dgm:prSet phldrT="[Text]" custT="1"/>
      <dgm:spPr/>
      <dgm:t>
        <a:bodyPr/>
        <a:lstStyle/>
        <a:p>
          <a:r>
            <a:rPr lang="en-ZA" sz="2400" b="1" dirty="0" smtClean="0"/>
            <a:t>Unemployment Rate</a:t>
          </a:r>
          <a:endParaRPr lang="en-ZA" sz="2400" b="1" dirty="0"/>
        </a:p>
      </dgm:t>
    </dgm:pt>
    <dgm:pt modelId="{4CB06833-F428-49BB-BBE9-D7C2939B7421}" type="parTrans" cxnId="{4B9C2414-C0CB-40E2-B4D8-27A7223DCA95}">
      <dgm:prSet/>
      <dgm:spPr/>
    </dgm:pt>
    <dgm:pt modelId="{0CD362CE-ECBF-4206-B424-05BDA939A77D}" type="sibTrans" cxnId="{4B9C2414-C0CB-40E2-B4D8-27A7223DCA95}">
      <dgm:prSet/>
      <dgm:spPr/>
    </dgm:pt>
    <dgm:pt modelId="{B6EFD430-49A3-4133-B79C-0940C721513C}">
      <dgm:prSet phldrT="[Text]" custT="1"/>
      <dgm:spPr/>
      <dgm:t>
        <a:bodyPr/>
        <a:lstStyle/>
        <a:p>
          <a:r>
            <a:rPr lang="en-ZA" sz="2400" b="1" dirty="0" smtClean="0"/>
            <a:t>Inflation Rates</a:t>
          </a:r>
          <a:endParaRPr lang="en-ZA" sz="2400" b="1" dirty="0"/>
        </a:p>
      </dgm:t>
    </dgm:pt>
    <dgm:pt modelId="{704AAE6A-9690-4175-AB74-E01B0227375C}" type="parTrans" cxnId="{773DBFAD-C43D-45E3-AE93-26BDF41B4366}">
      <dgm:prSet/>
      <dgm:spPr/>
    </dgm:pt>
    <dgm:pt modelId="{90BB575F-FA54-4B3A-A1A1-4E731441AE28}" type="sibTrans" cxnId="{773DBFAD-C43D-45E3-AE93-26BDF41B4366}">
      <dgm:prSet/>
      <dgm:spPr/>
    </dgm:pt>
    <dgm:pt modelId="{42FF670B-C314-43F1-9848-94FFD080F690}">
      <dgm:prSet phldrT="[Text]" custT="1"/>
      <dgm:spPr/>
      <dgm:t>
        <a:bodyPr/>
        <a:lstStyle/>
        <a:p>
          <a:r>
            <a:rPr lang="en-ZA" sz="2400" b="1" dirty="0" smtClean="0"/>
            <a:t>Interest Rates</a:t>
          </a:r>
          <a:endParaRPr lang="en-ZA" sz="2400" b="1" dirty="0"/>
        </a:p>
      </dgm:t>
    </dgm:pt>
    <dgm:pt modelId="{0BCD3357-A0C2-45D7-9149-DE16B6551E55}" type="parTrans" cxnId="{21DBEF61-9562-4DDE-A6C3-6811B37F86A8}">
      <dgm:prSet/>
      <dgm:spPr/>
    </dgm:pt>
    <dgm:pt modelId="{FB56E149-4002-493E-961F-461C1CA089BE}" type="sibTrans" cxnId="{21DBEF61-9562-4DDE-A6C3-6811B37F86A8}">
      <dgm:prSet/>
      <dgm:spPr/>
    </dgm:pt>
    <dgm:pt modelId="{E4097EBA-844C-474D-880A-4AD822AA3477}">
      <dgm:prSet phldrT="[Text]" custT="1"/>
      <dgm:spPr/>
      <dgm:t>
        <a:bodyPr/>
        <a:lstStyle/>
        <a:p>
          <a:pPr algn="l"/>
          <a:r>
            <a:rPr lang="en-ZA" sz="2400" b="1" dirty="0" smtClean="0"/>
            <a:t>Intellectual Property Protection</a:t>
          </a:r>
          <a:endParaRPr lang="en-ZA" sz="2400" b="1" dirty="0"/>
        </a:p>
      </dgm:t>
    </dgm:pt>
    <dgm:pt modelId="{242D5F37-2E38-4BDA-858F-723EB472DA61}" type="parTrans" cxnId="{AC44040A-153F-44E0-8810-E93261711506}">
      <dgm:prSet/>
      <dgm:spPr/>
    </dgm:pt>
    <dgm:pt modelId="{DC65A098-B46E-4CDA-BCCC-C12421ED9562}" type="sibTrans" cxnId="{AC44040A-153F-44E0-8810-E93261711506}">
      <dgm:prSet/>
      <dgm:spPr/>
    </dgm:pt>
    <dgm:pt modelId="{65003D3D-FEE7-4F2A-B6D4-A606CB1424AE}">
      <dgm:prSet phldrT="[Text]" custT="1"/>
      <dgm:spPr/>
      <dgm:t>
        <a:bodyPr/>
        <a:lstStyle/>
        <a:p>
          <a:r>
            <a:rPr lang="en-ZA" sz="2400" b="1" dirty="0" smtClean="0"/>
            <a:t>Demographic and skill levels </a:t>
          </a:r>
          <a:endParaRPr lang="en-ZA" sz="2400" b="1" dirty="0"/>
        </a:p>
      </dgm:t>
    </dgm:pt>
    <dgm:pt modelId="{D15FF5FF-F86D-40CF-BBED-C2AAA5019EE8}" type="parTrans" cxnId="{59E21637-CA16-4A53-A9DA-767D4ECA5B9F}">
      <dgm:prSet/>
      <dgm:spPr/>
    </dgm:pt>
    <dgm:pt modelId="{8D6CA56D-5833-490D-A3E6-AE9F0EF1F01B}" type="sibTrans" cxnId="{59E21637-CA16-4A53-A9DA-767D4ECA5B9F}">
      <dgm:prSet/>
      <dgm:spPr/>
    </dgm:pt>
    <dgm:pt modelId="{8873D3B8-78A2-4B40-AA42-B90BF72EFE22}">
      <dgm:prSet phldrT="[Text]" custT="1"/>
      <dgm:spPr/>
      <dgm:t>
        <a:bodyPr/>
        <a:lstStyle/>
        <a:p>
          <a:r>
            <a:rPr lang="en-ZA" sz="2400" b="1" dirty="0" smtClean="0"/>
            <a:t>Leisure Interests</a:t>
          </a:r>
          <a:endParaRPr lang="en-ZA" sz="2400" b="1" dirty="0"/>
        </a:p>
      </dgm:t>
    </dgm:pt>
    <dgm:pt modelId="{FEB6C0C3-BC54-4B34-B430-CF15D7653042}" type="parTrans" cxnId="{D48638B7-0EC8-4955-B37D-880BEEC216C6}">
      <dgm:prSet/>
      <dgm:spPr/>
    </dgm:pt>
    <dgm:pt modelId="{C9DAC96B-8D29-4500-98C8-D6D979FFC144}" type="sibTrans" cxnId="{D48638B7-0EC8-4955-B37D-880BEEC216C6}">
      <dgm:prSet/>
      <dgm:spPr/>
    </dgm:pt>
    <dgm:pt modelId="{CD77B576-8A01-441F-9784-A5C58D71E6E6}">
      <dgm:prSet phldrT="[Text]" custT="1"/>
      <dgm:spPr/>
      <dgm:t>
        <a:bodyPr/>
        <a:lstStyle/>
        <a:p>
          <a:r>
            <a:rPr lang="en-ZA" sz="2400" b="1" dirty="0" smtClean="0"/>
            <a:t>Encourage Entrepreneurship</a:t>
          </a:r>
          <a:endParaRPr lang="en-ZA" sz="2400" b="1" dirty="0"/>
        </a:p>
      </dgm:t>
    </dgm:pt>
    <dgm:pt modelId="{C0E13E79-80F5-4107-AEE0-8A73FB721AAC}" type="parTrans" cxnId="{B7172898-B7A5-420E-9035-5470F9143FB4}">
      <dgm:prSet/>
      <dgm:spPr/>
    </dgm:pt>
    <dgm:pt modelId="{2BEC6BD8-F2BE-414F-8186-BE00A45C2DDC}" type="sibTrans" cxnId="{B7172898-B7A5-420E-9035-5470F9143FB4}">
      <dgm:prSet/>
      <dgm:spPr/>
    </dgm:pt>
    <dgm:pt modelId="{38E70646-77D6-426C-84CB-7D9922507ED3}" type="pres">
      <dgm:prSet presAssocID="{6506EE47-B837-412E-AF79-506FD9CC344C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ZA"/>
        </a:p>
      </dgm:t>
    </dgm:pt>
    <dgm:pt modelId="{E4AFD3BF-BD63-412E-B392-B12A3A439C82}" type="pres">
      <dgm:prSet presAssocID="{3B6BA333-60C0-41E4-B00F-4F178483D854}" presName="compositeNode" presStyleCnt="0">
        <dgm:presLayoutVars>
          <dgm:bulletEnabled val="1"/>
        </dgm:presLayoutVars>
      </dgm:prSet>
      <dgm:spPr/>
    </dgm:pt>
    <dgm:pt modelId="{00BF522A-E13C-4D85-A22E-12485C0C8309}" type="pres">
      <dgm:prSet presAssocID="{3B6BA333-60C0-41E4-B00F-4F178483D854}" presName="image" presStyleLbl="fgImgPlace1" presStyleIdx="0" presStyleCnt="3" custLinFactNeighborX="-71873" custLinFactNeighborY="582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AC491069-0198-4C33-A996-F7A5F10504FE}" type="pres">
      <dgm:prSet presAssocID="{3B6BA333-60C0-41E4-B00F-4F178483D854}" presName="childNode" presStyleLbl="node1" presStyleIdx="0" presStyleCnt="3" custScaleX="165739" custScaleY="102606">
        <dgm:presLayoutVars>
          <dgm:bulletEnabled val="1"/>
        </dgm:presLayoutVars>
      </dgm:prSet>
      <dgm:spPr/>
      <dgm:t>
        <a:bodyPr/>
        <a:lstStyle/>
        <a:p>
          <a:endParaRPr lang="en-ZA"/>
        </a:p>
      </dgm:t>
    </dgm:pt>
    <dgm:pt modelId="{6E67C0F6-968B-4D8A-9807-E94A494CFD50}" type="pres">
      <dgm:prSet presAssocID="{3B6BA333-60C0-41E4-B00F-4F178483D854}" presName="parentNode" presStyleLbl="revTx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ZA"/>
        </a:p>
      </dgm:t>
    </dgm:pt>
    <dgm:pt modelId="{3A66E23C-F260-45D1-9B3E-B584D5E98594}" type="pres">
      <dgm:prSet presAssocID="{4F21B009-03AE-4E4B-ADE1-FCD2A59B6672}" presName="sibTrans" presStyleCnt="0"/>
      <dgm:spPr/>
    </dgm:pt>
    <dgm:pt modelId="{1A3CEE6C-69D6-4C2A-8BCB-3A85187C214E}" type="pres">
      <dgm:prSet presAssocID="{4E8042A9-E4C5-4B60-97B6-32781EF85382}" presName="compositeNode" presStyleCnt="0">
        <dgm:presLayoutVars>
          <dgm:bulletEnabled val="1"/>
        </dgm:presLayoutVars>
      </dgm:prSet>
      <dgm:spPr/>
    </dgm:pt>
    <dgm:pt modelId="{25BFDC5E-0E00-4FC7-ACCD-608C17CBC611}" type="pres">
      <dgm:prSet presAssocID="{4E8042A9-E4C5-4B60-97B6-32781EF85382}" presName="image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E3C0F710-5912-4A93-A248-5B46D2B3B71F}" type="pres">
      <dgm:prSet presAssocID="{4E8042A9-E4C5-4B60-97B6-32781EF85382}" presName="childNode" presStyleLbl="node1" presStyleIdx="1" presStyleCnt="3" custScaleX="167320">
        <dgm:presLayoutVars>
          <dgm:bulletEnabled val="1"/>
        </dgm:presLayoutVars>
      </dgm:prSet>
      <dgm:spPr/>
      <dgm:t>
        <a:bodyPr/>
        <a:lstStyle/>
        <a:p>
          <a:endParaRPr lang="en-ZA"/>
        </a:p>
      </dgm:t>
    </dgm:pt>
    <dgm:pt modelId="{2DC6A1D3-FE87-412A-A65D-1008E0DA3C8C}" type="pres">
      <dgm:prSet presAssocID="{4E8042A9-E4C5-4B60-97B6-32781EF85382}" presName="parentNode" presStyleLbl="revTx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ZA"/>
        </a:p>
      </dgm:t>
    </dgm:pt>
    <dgm:pt modelId="{9652AAD0-9B8E-4AD8-ADB7-53D7C61BC2D5}" type="pres">
      <dgm:prSet presAssocID="{169F66FD-775B-4559-8623-271F5276BFBA}" presName="sibTrans" presStyleCnt="0"/>
      <dgm:spPr/>
    </dgm:pt>
    <dgm:pt modelId="{77E75F28-9992-4580-BC6F-9E6E9FA5E926}" type="pres">
      <dgm:prSet presAssocID="{E603C985-EE2F-45F0-B16E-EE0FB4D9D19B}" presName="compositeNode" presStyleCnt="0">
        <dgm:presLayoutVars>
          <dgm:bulletEnabled val="1"/>
        </dgm:presLayoutVars>
      </dgm:prSet>
      <dgm:spPr/>
    </dgm:pt>
    <dgm:pt modelId="{3AFCCF94-D0B4-4EA6-9947-E393435122F7}" type="pres">
      <dgm:prSet presAssocID="{E603C985-EE2F-45F0-B16E-EE0FB4D9D19B}" presName="image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DC656BAF-8E3A-45F7-BAC2-E2E812B9BD96}" type="pres">
      <dgm:prSet presAssocID="{E603C985-EE2F-45F0-B16E-EE0FB4D9D19B}" presName="childNode" presStyleLbl="node1" presStyleIdx="2" presStyleCnt="3" custScaleX="175636">
        <dgm:presLayoutVars>
          <dgm:bulletEnabled val="1"/>
        </dgm:presLayoutVars>
      </dgm:prSet>
      <dgm:spPr/>
      <dgm:t>
        <a:bodyPr/>
        <a:lstStyle/>
        <a:p>
          <a:endParaRPr lang="en-ZA"/>
        </a:p>
      </dgm:t>
    </dgm:pt>
    <dgm:pt modelId="{949B58EE-C042-4920-B342-E5BF63AF9FB2}" type="pres">
      <dgm:prSet presAssocID="{E603C985-EE2F-45F0-B16E-EE0FB4D9D19B}" presName="parentNode" presStyleLbl="revTx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ZA"/>
        </a:p>
      </dgm:t>
    </dgm:pt>
  </dgm:ptLst>
  <dgm:cxnLst>
    <dgm:cxn modelId="{713C4FF0-8999-4EA0-9F21-7DFCBD3973E6}" srcId="{3B6BA333-60C0-41E4-B00F-4F178483D854}" destId="{E50CAF14-93C7-42D1-AFA1-22DDEDC6A0C0}" srcOrd="3" destOrd="0" parTransId="{6FC24A37-DEBE-45E1-95A9-57388AFA0863}" sibTransId="{3DF3549A-7057-4B67-A4B9-1484D120078A}"/>
    <dgm:cxn modelId="{F5C9B084-8D0E-4B0F-9AE8-C5886DBD613D}" srcId="{3B6BA333-60C0-41E4-B00F-4F178483D854}" destId="{B5EE4810-668F-4AB8-8F92-6B69CBE33B75}" srcOrd="1" destOrd="0" parTransId="{CDA1F662-3E7F-418E-9DD9-F38E9619AF03}" sibTransId="{EB6391CF-20F2-477A-8BBB-0E95ED21E540}"/>
    <dgm:cxn modelId="{1C11AEDE-E4FB-4426-8DB8-750D6CA58DC4}" srcId="{4E8042A9-E4C5-4B60-97B6-32781EF85382}" destId="{0D33B694-27F6-4F0D-96A0-0F63BE41AC56}" srcOrd="4" destOrd="0" parTransId="{143187DB-7A95-4E79-B111-E6CA2C4412E3}" sibTransId="{F8A9FE8C-4BC9-45D0-860F-B4B68B094E3C}"/>
    <dgm:cxn modelId="{1484E9DA-1948-478E-8DFC-A2A47DD3BE40}" type="presOf" srcId="{E4097EBA-844C-474D-880A-4AD822AA3477}" destId="{AC491069-0198-4C33-A996-F7A5F10504FE}" srcOrd="0" destOrd="2" presId="urn:microsoft.com/office/officeart/2005/8/layout/hList2"/>
    <dgm:cxn modelId="{447CD3B5-1BBA-457E-A30F-FE9CD03611EE}" srcId="{E603C985-EE2F-45F0-B16E-EE0FB4D9D19B}" destId="{E4BEAC9A-8620-4C4C-BA5E-0B3B1374F3E5}" srcOrd="0" destOrd="0" parTransId="{EE2E8B46-D35C-4E7A-B608-24AFCA185B65}" sibTransId="{C95A967D-DF0E-48D1-9E45-1A0C3555531F}"/>
    <dgm:cxn modelId="{1AF56A65-502B-4773-95D5-20F2AD6DFBE3}" type="presOf" srcId="{B6EFD430-49A3-4133-B79C-0940C721513C}" destId="{E3C0F710-5912-4A93-A248-5B46D2B3B71F}" srcOrd="0" destOrd="2" presId="urn:microsoft.com/office/officeart/2005/8/layout/hList2"/>
    <dgm:cxn modelId="{F4AB4543-4D19-4341-B90D-CAF5E502C9BE}" type="presOf" srcId="{65003D3D-FEE7-4F2A-B6D4-A606CB1424AE}" destId="{DC656BAF-8E3A-45F7-BAC2-E2E812B9BD96}" srcOrd="0" destOrd="1" presId="urn:microsoft.com/office/officeart/2005/8/layout/hList2"/>
    <dgm:cxn modelId="{21DBEF61-9562-4DDE-A6C3-6811B37F86A8}" srcId="{4E8042A9-E4C5-4B60-97B6-32781EF85382}" destId="{42FF670B-C314-43F1-9848-94FFD080F690}" srcOrd="3" destOrd="0" parTransId="{0BCD3357-A0C2-45D7-9149-DE16B6551E55}" sibTransId="{FB56E149-4002-493E-961F-461C1CA089BE}"/>
    <dgm:cxn modelId="{8F403723-D9B5-4BBE-9FE9-C19474AF6B5F}" srcId="{4E8042A9-E4C5-4B60-97B6-32781EF85382}" destId="{AC2EC749-97A0-41A0-8C87-FE0F0F5256FA}" srcOrd="0" destOrd="0" parTransId="{DC1E66F2-40B7-492C-B9A6-C852C6C87258}" sibTransId="{D2B75F58-34C6-45F0-9320-D656675212C0}"/>
    <dgm:cxn modelId="{D48638B7-0EC8-4955-B37D-880BEEC216C6}" srcId="{E603C985-EE2F-45F0-B16E-EE0FB4D9D19B}" destId="{8873D3B8-78A2-4B40-AA42-B90BF72EFE22}" srcOrd="2" destOrd="0" parTransId="{FEB6C0C3-BC54-4B34-B430-CF15D7653042}" sibTransId="{C9DAC96B-8D29-4500-98C8-D6D979FFC144}"/>
    <dgm:cxn modelId="{FC4F4E88-9750-4111-A8D8-C7DABF68E5A2}" srcId="{6506EE47-B837-412E-AF79-506FD9CC344C}" destId="{3B6BA333-60C0-41E4-B00F-4F178483D854}" srcOrd="0" destOrd="0" parTransId="{F8C48B86-C198-42E8-BDAB-7E9E8C0904EA}" sibTransId="{4F21B009-03AE-4E4B-ADE1-FCD2A59B6672}"/>
    <dgm:cxn modelId="{59E21637-CA16-4A53-A9DA-767D4ECA5B9F}" srcId="{E603C985-EE2F-45F0-B16E-EE0FB4D9D19B}" destId="{65003D3D-FEE7-4F2A-B6D4-A606CB1424AE}" srcOrd="1" destOrd="0" parTransId="{D15FF5FF-F86D-40CF-BBED-C2AAA5019EE8}" sibTransId="{8D6CA56D-5833-490D-A3E6-AE9F0EF1F01B}"/>
    <dgm:cxn modelId="{5F7FC668-0925-488A-B18A-A905AD385334}" type="presOf" srcId="{42FF670B-C314-43F1-9848-94FFD080F690}" destId="{E3C0F710-5912-4A93-A248-5B46D2B3B71F}" srcOrd="0" destOrd="3" presId="urn:microsoft.com/office/officeart/2005/8/layout/hList2"/>
    <dgm:cxn modelId="{BB79C4C6-B2C6-4BDF-B690-CEB57D55C0B1}" type="presOf" srcId="{E50CAF14-93C7-42D1-AFA1-22DDEDC6A0C0}" destId="{AC491069-0198-4C33-A996-F7A5F10504FE}" srcOrd="0" destOrd="3" presId="urn:microsoft.com/office/officeart/2005/8/layout/hList2"/>
    <dgm:cxn modelId="{2B0233A2-7E72-462C-A618-0029140DF1C2}" srcId="{6506EE47-B837-412E-AF79-506FD9CC344C}" destId="{E603C985-EE2F-45F0-B16E-EE0FB4D9D19B}" srcOrd="2" destOrd="0" parTransId="{FA5153BB-5B91-4975-AD5D-EBBD41FDF794}" sibTransId="{ACEB5EEC-26AE-4D8D-8CA4-9C6A6BE998E7}"/>
    <dgm:cxn modelId="{83336E30-4328-4436-AEEA-515DD73D4414}" type="presOf" srcId="{E4BEAC9A-8620-4C4C-BA5E-0B3B1374F3E5}" destId="{DC656BAF-8E3A-45F7-BAC2-E2E812B9BD96}" srcOrd="0" destOrd="0" presId="urn:microsoft.com/office/officeart/2005/8/layout/hList2"/>
    <dgm:cxn modelId="{C27D94DD-103B-4521-99D9-8306198F7657}" type="presOf" srcId="{9447CD28-6A70-47DF-9620-BD1547191757}" destId="{E3C0F710-5912-4A93-A248-5B46D2B3B71F}" srcOrd="0" destOrd="1" presId="urn:microsoft.com/office/officeart/2005/8/layout/hList2"/>
    <dgm:cxn modelId="{5AF80877-9D89-44C4-957F-ECC6A95F935F}" type="presOf" srcId="{B5EE4810-668F-4AB8-8F92-6B69CBE33B75}" destId="{AC491069-0198-4C33-A996-F7A5F10504FE}" srcOrd="0" destOrd="1" presId="urn:microsoft.com/office/officeart/2005/8/layout/hList2"/>
    <dgm:cxn modelId="{62C9E3FA-B91E-486F-A3F8-615EEC5FC145}" srcId="{3B6BA333-60C0-41E4-B00F-4F178483D854}" destId="{A3422CC3-3DE6-4C43-AFAA-57949616A888}" srcOrd="0" destOrd="0" parTransId="{E5FE7CB4-B418-4F21-A7A8-BF576B69B369}" sibTransId="{D2A328FE-7347-4582-B58B-4D5FA6D470F7}"/>
    <dgm:cxn modelId="{F06BCFB9-2C80-48C8-8A9B-B421F680DD7F}" type="presOf" srcId="{A3422CC3-3DE6-4C43-AFAA-57949616A888}" destId="{AC491069-0198-4C33-A996-F7A5F10504FE}" srcOrd="0" destOrd="0" presId="urn:microsoft.com/office/officeart/2005/8/layout/hList2"/>
    <dgm:cxn modelId="{EF115554-2CED-42A8-88A0-2D719C124E7E}" type="presOf" srcId="{4E8042A9-E4C5-4B60-97B6-32781EF85382}" destId="{2DC6A1D3-FE87-412A-A65D-1008E0DA3C8C}" srcOrd="0" destOrd="0" presId="urn:microsoft.com/office/officeart/2005/8/layout/hList2"/>
    <dgm:cxn modelId="{9804E601-0D9A-4844-A6F3-1AF0EB126CEE}" type="presOf" srcId="{E603C985-EE2F-45F0-B16E-EE0FB4D9D19B}" destId="{949B58EE-C042-4920-B342-E5BF63AF9FB2}" srcOrd="0" destOrd="0" presId="urn:microsoft.com/office/officeart/2005/8/layout/hList2"/>
    <dgm:cxn modelId="{16AB2BF4-1770-4104-B9E2-A38ED21E5ADB}" type="presOf" srcId="{8873D3B8-78A2-4B40-AA42-B90BF72EFE22}" destId="{DC656BAF-8E3A-45F7-BAC2-E2E812B9BD96}" srcOrd="0" destOrd="2" presId="urn:microsoft.com/office/officeart/2005/8/layout/hList2"/>
    <dgm:cxn modelId="{A6FF02E5-7CA3-4188-8E7B-C4199CD797C5}" type="presOf" srcId="{3B6BA333-60C0-41E4-B00F-4F178483D854}" destId="{6E67C0F6-968B-4D8A-9807-E94A494CFD50}" srcOrd="0" destOrd="0" presId="urn:microsoft.com/office/officeart/2005/8/layout/hList2"/>
    <dgm:cxn modelId="{7556D955-F55A-437A-A768-B989ADBD34B7}" srcId="{E603C985-EE2F-45F0-B16E-EE0FB4D9D19B}" destId="{16048604-63FB-4BB5-B897-1A0C6B6B131E}" srcOrd="4" destOrd="0" parTransId="{C02A146C-3649-449B-9D29-A51C1A5716D3}" sibTransId="{CB62A523-9BE1-457F-9245-2FEACFAD8281}"/>
    <dgm:cxn modelId="{B7172898-B7A5-420E-9035-5470F9143FB4}" srcId="{E603C985-EE2F-45F0-B16E-EE0FB4D9D19B}" destId="{CD77B576-8A01-441F-9784-A5C58D71E6E6}" srcOrd="3" destOrd="0" parTransId="{C0E13E79-80F5-4107-AEE0-8A73FB721AAC}" sibTransId="{2BEC6BD8-F2BE-414F-8186-BE00A45C2DDC}"/>
    <dgm:cxn modelId="{EF19BBA6-5051-423B-B94C-7F580AE8430B}" type="presOf" srcId="{AC2EC749-97A0-41A0-8C87-FE0F0F5256FA}" destId="{E3C0F710-5912-4A93-A248-5B46D2B3B71F}" srcOrd="0" destOrd="0" presId="urn:microsoft.com/office/officeart/2005/8/layout/hList2"/>
    <dgm:cxn modelId="{D6E89BF2-C9A2-4A74-8B01-ACAEAE4B907A}" srcId="{6506EE47-B837-412E-AF79-506FD9CC344C}" destId="{4E8042A9-E4C5-4B60-97B6-32781EF85382}" srcOrd="1" destOrd="0" parTransId="{5F758072-D94E-4361-9F87-0F5E03A04464}" sibTransId="{169F66FD-775B-4559-8623-271F5276BFBA}"/>
    <dgm:cxn modelId="{773DBFAD-C43D-45E3-AE93-26BDF41B4366}" srcId="{4E8042A9-E4C5-4B60-97B6-32781EF85382}" destId="{B6EFD430-49A3-4133-B79C-0940C721513C}" srcOrd="2" destOrd="0" parTransId="{704AAE6A-9690-4175-AB74-E01B0227375C}" sibTransId="{90BB575F-FA54-4B3A-A1A1-4E731441AE28}"/>
    <dgm:cxn modelId="{4B9C2414-C0CB-40E2-B4D8-27A7223DCA95}" srcId="{4E8042A9-E4C5-4B60-97B6-32781EF85382}" destId="{9447CD28-6A70-47DF-9620-BD1547191757}" srcOrd="1" destOrd="0" parTransId="{4CB06833-F428-49BB-BBE9-D7C2939B7421}" sibTransId="{0CD362CE-ECBF-4206-B424-05BDA939A77D}"/>
    <dgm:cxn modelId="{9636D7CF-0210-4450-9EC4-8A1F214D816E}" type="presOf" srcId="{CD77B576-8A01-441F-9784-A5C58D71E6E6}" destId="{DC656BAF-8E3A-45F7-BAC2-E2E812B9BD96}" srcOrd="0" destOrd="3" presId="urn:microsoft.com/office/officeart/2005/8/layout/hList2"/>
    <dgm:cxn modelId="{AC44040A-153F-44E0-8810-E93261711506}" srcId="{3B6BA333-60C0-41E4-B00F-4F178483D854}" destId="{E4097EBA-844C-474D-880A-4AD822AA3477}" srcOrd="2" destOrd="0" parTransId="{242D5F37-2E38-4BDA-858F-723EB472DA61}" sibTransId="{DC65A098-B46E-4CDA-BCCC-C12421ED9562}"/>
    <dgm:cxn modelId="{4BC0CFE4-573F-4061-B32F-053A19373449}" type="presOf" srcId="{0D33B694-27F6-4F0D-96A0-0F63BE41AC56}" destId="{E3C0F710-5912-4A93-A248-5B46D2B3B71F}" srcOrd="0" destOrd="4" presId="urn:microsoft.com/office/officeart/2005/8/layout/hList2"/>
    <dgm:cxn modelId="{96C953BF-B20C-458A-8C4F-CA4CA4866551}" type="presOf" srcId="{6506EE47-B837-412E-AF79-506FD9CC344C}" destId="{38E70646-77D6-426C-84CB-7D9922507ED3}" srcOrd="0" destOrd="0" presId="urn:microsoft.com/office/officeart/2005/8/layout/hList2"/>
    <dgm:cxn modelId="{EF70DEB6-309D-4693-959E-5FEFDCFF759C}" type="presOf" srcId="{16048604-63FB-4BB5-B897-1A0C6B6B131E}" destId="{DC656BAF-8E3A-45F7-BAC2-E2E812B9BD96}" srcOrd="0" destOrd="4" presId="urn:microsoft.com/office/officeart/2005/8/layout/hList2"/>
    <dgm:cxn modelId="{FE3ADF3B-3CA3-40F1-A294-6D86A9608DBD}" type="presParOf" srcId="{38E70646-77D6-426C-84CB-7D9922507ED3}" destId="{E4AFD3BF-BD63-412E-B392-B12A3A439C82}" srcOrd="0" destOrd="0" presId="urn:microsoft.com/office/officeart/2005/8/layout/hList2"/>
    <dgm:cxn modelId="{14AB0D70-6E0E-4C16-8FC5-DEEC3B131030}" type="presParOf" srcId="{E4AFD3BF-BD63-412E-B392-B12A3A439C82}" destId="{00BF522A-E13C-4D85-A22E-12485C0C8309}" srcOrd="0" destOrd="0" presId="urn:microsoft.com/office/officeart/2005/8/layout/hList2"/>
    <dgm:cxn modelId="{8AAE60AC-7969-45A7-965A-E6B3B36D2C00}" type="presParOf" srcId="{E4AFD3BF-BD63-412E-B392-B12A3A439C82}" destId="{AC491069-0198-4C33-A996-F7A5F10504FE}" srcOrd="1" destOrd="0" presId="urn:microsoft.com/office/officeart/2005/8/layout/hList2"/>
    <dgm:cxn modelId="{4192D781-FF80-4FAA-89CD-0618BD0B4982}" type="presParOf" srcId="{E4AFD3BF-BD63-412E-B392-B12A3A439C82}" destId="{6E67C0F6-968B-4D8A-9807-E94A494CFD50}" srcOrd="2" destOrd="0" presId="urn:microsoft.com/office/officeart/2005/8/layout/hList2"/>
    <dgm:cxn modelId="{F91A90A1-D259-4B13-A65A-D881C23AAA68}" type="presParOf" srcId="{38E70646-77D6-426C-84CB-7D9922507ED3}" destId="{3A66E23C-F260-45D1-9B3E-B584D5E98594}" srcOrd="1" destOrd="0" presId="urn:microsoft.com/office/officeart/2005/8/layout/hList2"/>
    <dgm:cxn modelId="{3AF3F809-6DD7-4998-8609-EDB42E502DA8}" type="presParOf" srcId="{38E70646-77D6-426C-84CB-7D9922507ED3}" destId="{1A3CEE6C-69D6-4C2A-8BCB-3A85187C214E}" srcOrd="2" destOrd="0" presId="urn:microsoft.com/office/officeart/2005/8/layout/hList2"/>
    <dgm:cxn modelId="{0D15306C-0DF2-4457-A17C-5DD75936F072}" type="presParOf" srcId="{1A3CEE6C-69D6-4C2A-8BCB-3A85187C214E}" destId="{25BFDC5E-0E00-4FC7-ACCD-608C17CBC611}" srcOrd="0" destOrd="0" presId="urn:microsoft.com/office/officeart/2005/8/layout/hList2"/>
    <dgm:cxn modelId="{5D69031D-156C-43DA-ABFC-93BCAAA41BE7}" type="presParOf" srcId="{1A3CEE6C-69D6-4C2A-8BCB-3A85187C214E}" destId="{E3C0F710-5912-4A93-A248-5B46D2B3B71F}" srcOrd="1" destOrd="0" presId="urn:microsoft.com/office/officeart/2005/8/layout/hList2"/>
    <dgm:cxn modelId="{8AD6F5FA-0319-4DBE-8877-0434D8C27E25}" type="presParOf" srcId="{1A3CEE6C-69D6-4C2A-8BCB-3A85187C214E}" destId="{2DC6A1D3-FE87-412A-A65D-1008E0DA3C8C}" srcOrd="2" destOrd="0" presId="urn:microsoft.com/office/officeart/2005/8/layout/hList2"/>
    <dgm:cxn modelId="{1F9240E0-BA4F-4688-878E-DAF00BAA06DE}" type="presParOf" srcId="{38E70646-77D6-426C-84CB-7D9922507ED3}" destId="{9652AAD0-9B8E-4AD8-ADB7-53D7C61BC2D5}" srcOrd="3" destOrd="0" presId="urn:microsoft.com/office/officeart/2005/8/layout/hList2"/>
    <dgm:cxn modelId="{DEF1C5E9-0126-4826-8780-3B08DC7CDB44}" type="presParOf" srcId="{38E70646-77D6-426C-84CB-7D9922507ED3}" destId="{77E75F28-9992-4580-BC6F-9E6E9FA5E926}" srcOrd="4" destOrd="0" presId="urn:microsoft.com/office/officeart/2005/8/layout/hList2"/>
    <dgm:cxn modelId="{040D9395-7EBB-4ACF-801E-F43BAD9EC25A}" type="presParOf" srcId="{77E75F28-9992-4580-BC6F-9E6E9FA5E926}" destId="{3AFCCF94-D0B4-4EA6-9947-E393435122F7}" srcOrd="0" destOrd="0" presId="urn:microsoft.com/office/officeart/2005/8/layout/hList2"/>
    <dgm:cxn modelId="{F4CE59F2-AE6D-47FD-9F7D-6D669C4227C5}" type="presParOf" srcId="{77E75F28-9992-4580-BC6F-9E6E9FA5E926}" destId="{DC656BAF-8E3A-45F7-BAC2-E2E812B9BD96}" srcOrd="1" destOrd="0" presId="urn:microsoft.com/office/officeart/2005/8/layout/hList2"/>
    <dgm:cxn modelId="{6B131539-B878-4ADA-9C56-3558703DE1F8}" type="presParOf" srcId="{77E75F28-9992-4580-BC6F-9E6E9FA5E926}" destId="{949B58EE-C042-4920-B342-E5BF63AF9FB2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506EE47-B837-412E-AF79-506FD9CC344C}" type="doc">
      <dgm:prSet loTypeId="urn:microsoft.com/office/officeart/2005/8/layout/h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ZA"/>
        </a:p>
      </dgm:t>
    </dgm:pt>
    <dgm:pt modelId="{3B6BA333-60C0-41E4-B00F-4F178483D854}">
      <dgm:prSet phldrT="[Text]" phldr="1"/>
      <dgm:spPr/>
      <dgm:t>
        <a:bodyPr/>
        <a:lstStyle/>
        <a:p>
          <a:endParaRPr lang="en-ZA" dirty="0"/>
        </a:p>
      </dgm:t>
    </dgm:pt>
    <dgm:pt modelId="{F8C48B86-C198-42E8-BDAB-7E9E8C0904EA}" type="parTrans" cxnId="{FC4F4E88-9750-4111-A8D8-C7DABF68E5A2}">
      <dgm:prSet/>
      <dgm:spPr/>
      <dgm:t>
        <a:bodyPr/>
        <a:lstStyle/>
        <a:p>
          <a:endParaRPr lang="en-ZA"/>
        </a:p>
      </dgm:t>
    </dgm:pt>
    <dgm:pt modelId="{4F21B009-03AE-4E4B-ADE1-FCD2A59B6672}" type="sibTrans" cxnId="{FC4F4E88-9750-4111-A8D8-C7DABF68E5A2}">
      <dgm:prSet/>
      <dgm:spPr/>
      <dgm:t>
        <a:bodyPr/>
        <a:lstStyle/>
        <a:p>
          <a:endParaRPr lang="en-ZA"/>
        </a:p>
      </dgm:t>
    </dgm:pt>
    <dgm:pt modelId="{A3422CC3-3DE6-4C43-AFAA-57949616A888}">
      <dgm:prSet phldrT="[Text]" custT="1"/>
      <dgm:spPr/>
      <dgm:t>
        <a:bodyPr/>
        <a:lstStyle/>
        <a:p>
          <a:r>
            <a:rPr lang="en-ZA" sz="2400" b="1" dirty="0" smtClean="0"/>
            <a:t>High costs to keep rides </a:t>
          </a:r>
          <a:r>
            <a:rPr lang="en-ZA" sz="2400" b="1" dirty="0" err="1" smtClean="0"/>
            <a:t>rides</a:t>
          </a:r>
          <a:r>
            <a:rPr lang="en-ZA" sz="2400" b="1" dirty="0" smtClean="0"/>
            <a:t> updated</a:t>
          </a:r>
          <a:endParaRPr lang="en-ZA" sz="2400" b="1" dirty="0"/>
        </a:p>
      </dgm:t>
    </dgm:pt>
    <dgm:pt modelId="{E5FE7CB4-B418-4F21-A7A8-BF576B69B369}" type="parTrans" cxnId="{62C9E3FA-B91E-486F-A3F8-615EEC5FC145}">
      <dgm:prSet/>
      <dgm:spPr/>
      <dgm:t>
        <a:bodyPr/>
        <a:lstStyle/>
        <a:p>
          <a:endParaRPr lang="en-ZA"/>
        </a:p>
      </dgm:t>
    </dgm:pt>
    <dgm:pt modelId="{D2A328FE-7347-4582-B58B-4D5FA6D470F7}" type="sibTrans" cxnId="{62C9E3FA-B91E-486F-A3F8-615EEC5FC145}">
      <dgm:prSet/>
      <dgm:spPr/>
      <dgm:t>
        <a:bodyPr/>
        <a:lstStyle/>
        <a:p>
          <a:endParaRPr lang="en-ZA"/>
        </a:p>
      </dgm:t>
    </dgm:pt>
    <dgm:pt modelId="{4E8042A9-E4C5-4B60-97B6-32781EF85382}">
      <dgm:prSet phldrT="[Text]" phldr="1"/>
      <dgm:spPr/>
      <dgm:t>
        <a:bodyPr/>
        <a:lstStyle/>
        <a:p>
          <a:endParaRPr lang="en-ZA"/>
        </a:p>
      </dgm:t>
    </dgm:pt>
    <dgm:pt modelId="{5F758072-D94E-4361-9F87-0F5E03A04464}" type="parTrans" cxnId="{D6E89BF2-C9A2-4A74-8B01-ACAEAE4B907A}">
      <dgm:prSet/>
      <dgm:spPr/>
      <dgm:t>
        <a:bodyPr/>
        <a:lstStyle/>
        <a:p>
          <a:endParaRPr lang="en-ZA"/>
        </a:p>
      </dgm:t>
    </dgm:pt>
    <dgm:pt modelId="{169F66FD-775B-4559-8623-271F5276BFBA}" type="sibTrans" cxnId="{D6E89BF2-C9A2-4A74-8B01-ACAEAE4B907A}">
      <dgm:prSet/>
      <dgm:spPr/>
      <dgm:t>
        <a:bodyPr/>
        <a:lstStyle/>
        <a:p>
          <a:endParaRPr lang="en-ZA"/>
        </a:p>
      </dgm:t>
    </dgm:pt>
    <dgm:pt modelId="{AC2EC749-97A0-41A0-8C87-FE0F0F5256FA}">
      <dgm:prSet phldrT="[Text]" custT="1"/>
      <dgm:spPr/>
      <dgm:t>
        <a:bodyPr/>
        <a:lstStyle/>
        <a:p>
          <a:r>
            <a:rPr lang="en-ZA" sz="2400" b="1" dirty="0" smtClean="0"/>
            <a:t>Stringent Health &amp; Safety regulations</a:t>
          </a:r>
          <a:endParaRPr lang="en-ZA" sz="2400" b="1" dirty="0"/>
        </a:p>
      </dgm:t>
    </dgm:pt>
    <dgm:pt modelId="{DC1E66F2-40B7-492C-B9A6-C852C6C87258}" type="parTrans" cxnId="{8F403723-D9B5-4BBE-9FE9-C19474AF6B5F}">
      <dgm:prSet/>
      <dgm:spPr/>
      <dgm:t>
        <a:bodyPr/>
        <a:lstStyle/>
        <a:p>
          <a:endParaRPr lang="en-ZA"/>
        </a:p>
      </dgm:t>
    </dgm:pt>
    <dgm:pt modelId="{D2B75F58-34C6-45F0-9320-D656675212C0}" type="sibTrans" cxnId="{8F403723-D9B5-4BBE-9FE9-C19474AF6B5F}">
      <dgm:prSet/>
      <dgm:spPr/>
      <dgm:t>
        <a:bodyPr/>
        <a:lstStyle/>
        <a:p>
          <a:endParaRPr lang="en-ZA"/>
        </a:p>
      </dgm:t>
    </dgm:pt>
    <dgm:pt modelId="{E603C985-EE2F-45F0-B16E-EE0FB4D9D19B}">
      <dgm:prSet phldrT="[Text]" phldr="1"/>
      <dgm:spPr/>
      <dgm:t>
        <a:bodyPr/>
        <a:lstStyle/>
        <a:p>
          <a:endParaRPr lang="en-ZA"/>
        </a:p>
      </dgm:t>
    </dgm:pt>
    <dgm:pt modelId="{FA5153BB-5B91-4975-AD5D-EBBD41FDF794}" type="parTrans" cxnId="{2B0233A2-7E72-462C-A618-0029140DF1C2}">
      <dgm:prSet/>
      <dgm:spPr/>
      <dgm:t>
        <a:bodyPr/>
        <a:lstStyle/>
        <a:p>
          <a:endParaRPr lang="en-ZA"/>
        </a:p>
      </dgm:t>
    </dgm:pt>
    <dgm:pt modelId="{ACEB5EEC-26AE-4D8D-8CA4-9C6A6BE998E7}" type="sibTrans" cxnId="{2B0233A2-7E72-462C-A618-0029140DF1C2}">
      <dgm:prSet/>
      <dgm:spPr/>
      <dgm:t>
        <a:bodyPr/>
        <a:lstStyle/>
        <a:p>
          <a:endParaRPr lang="en-ZA"/>
        </a:p>
      </dgm:t>
    </dgm:pt>
    <dgm:pt modelId="{E4BEAC9A-8620-4C4C-BA5E-0B3B1374F3E5}">
      <dgm:prSet phldrT="[Text]" custT="1"/>
      <dgm:spPr/>
      <dgm:t>
        <a:bodyPr/>
        <a:lstStyle/>
        <a:p>
          <a:r>
            <a:rPr lang="en-ZA" sz="2400" b="1" dirty="0" smtClean="0"/>
            <a:t>Stricter rules and Regulations on new rides</a:t>
          </a:r>
          <a:endParaRPr lang="en-ZA" sz="2400" b="1" dirty="0"/>
        </a:p>
      </dgm:t>
    </dgm:pt>
    <dgm:pt modelId="{EE2E8B46-D35C-4E7A-B608-24AFCA185B65}" type="parTrans" cxnId="{447CD3B5-1BBA-457E-A30F-FE9CD03611EE}">
      <dgm:prSet/>
      <dgm:spPr/>
      <dgm:t>
        <a:bodyPr/>
        <a:lstStyle/>
        <a:p>
          <a:endParaRPr lang="en-ZA"/>
        </a:p>
      </dgm:t>
    </dgm:pt>
    <dgm:pt modelId="{C95A967D-DF0E-48D1-9E45-1A0C3555531F}" type="sibTrans" cxnId="{447CD3B5-1BBA-457E-A30F-FE9CD03611EE}">
      <dgm:prSet/>
      <dgm:spPr/>
      <dgm:t>
        <a:bodyPr/>
        <a:lstStyle/>
        <a:p>
          <a:endParaRPr lang="en-ZA"/>
        </a:p>
      </dgm:t>
    </dgm:pt>
    <dgm:pt modelId="{A551B6EE-E196-43FB-8AEE-66AA85B58D27}">
      <dgm:prSet phldrT="[Text]" custT="1"/>
      <dgm:spPr/>
      <dgm:t>
        <a:bodyPr/>
        <a:lstStyle/>
        <a:p>
          <a:endParaRPr lang="en-ZA" sz="2400" b="1" dirty="0"/>
        </a:p>
      </dgm:t>
    </dgm:pt>
    <dgm:pt modelId="{B407F9CC-8EA6-4389-A7B1-2A9AB716571D}" type="parTrans" cxnId="{D4D77E11-E55C-49BD-A58C-36763412C0FA}">
      <dgm:prSet/>
      <dgm:spPr/>
    </dgm:pt>
    <dgm:pt modelId="{D42EB035-9F43-42BE-AC15-E41D6ECF8E91}" type="sibTrans" cxnId="{D4D77E11-E55C-49BD-A58C-36763412C0FA}">
      <dgm:prSet/>
      <dgm:spPr/>
    </dgm:pt>
    <dgm:pt modelId="{BBD9FA12-7CAB-4A64-AA65-2D03E19654CB}">
      <dgm:prSet phldrT="[Text]" custT="1"/>
      <dgm:spPr/>
      <dgm:t>
        <a:bodyPr/>
        <a:lstStyle/>
        <a:p>
          <a:r>
            <a:rPr lang="en-ZA" sz="2400" b="1" dirty="0" smtClean="0"/>
            <a:t>Heavy fines for non-compliance</a:t>
          </a:r>
          <a:endParaRPr lang="en-ZA" sz="2400" b="1" dirty="0"/>
        </a:p>
      </dgm:t>
    </dgm:pt>
    <dgm:pt modelId="{8DDA71A3-2001-466A-A0DB-7F89F57E879E}" type="parTrans" cxnId="{FAABFCCD-2F6C-4E15-B4EB-9BC8DC924678}">
      <dgm:prSet/>
      <dgm:spPr/>
    </dgm:pt>
    <dgm:pt modelId="{83CFECBE-8561-45B2-BCBF-FFC8D536BCF3}" type="sibTrans" cxnId="{FAABFCCD-2F6C-4E15-B4EB-9BC8DC924678}">
      <dgm:prSet/>
      <dgm:spPr/>
    </dgm:pt>
    <dgm:pt modelId="{CC26B3E5-D841-4E62-8860-70E6007877E1}">
      <dgm:prSet custT="1"/>
      <dgm:spPr/>
      <dgm:t>
        <a:bodyPr/>
        <a:lstStyle/>
        <a:p>
          <a:r>
            <a:rPr lang="en-ZA" sz="2400" b="1" dirty="0" smtClean="0"/>
            <a:t>Adverse weather (2017)</a:t>
          </a:r>
          <a:endParaRPr lang="en-ZA" sz="2400" b="1" dirty="0"/>
        </a:p>
      </dgm:t>
    </dgm:pt>
    <dgm:pt modelId="{F170B4AF-CB29-4E13-9036-A44E8712FFD8}" type="parTrans" cxnId="{04EB8A99-B226-4E05-9B3F-D6F5F73765A8}">
      <dgm:prSet/>
      <dgm:spPr/>
      <dgm:t>
        <a:bodyPr/>
        <a:lstStyle/>
        <a:p>
          <a:endParaRPr lang="en-ZA"/>
        </a:p>
      </dgm:t>
    </dgm:pt>
    <dgm:pt modelId="{27E5B34E-36B1-447A-926A-46A5FE441250}" type="sibTrans" cxnId="{04EB8A99-B226-4E05-9B3F-D6F5F73765A8}">
      <dgm:prSet/>
      <dgm:spPr/>
      <dgm:t>
        <a:bodyPr/>
        <a:lstStyle/>
        <a:p>
          <a:endParaRPr lang="en-ZA"/>
        </a:p>
      </dgm:t>
    </dgm:pt>
    <dgm:pt modelId="{D428ACF6-79F0-45E4-B2FC-94566142AC1F}">
      <dgm:prSet/>
      <dgm:spPr/>
      <dgm:t>
        <a:bodyPr/>
        <a:lstStyle/>
        <a:p>
          <a:endParaRPr lang="en-ZA" sz="3600" b="1" dirty="0"/>
        </a:p>
      </dgm:t>
    </dgm:pt>
    <dgm:pt modelId="{4761F5EA-85D1-45B4-BADC-981899F0BDBA}" type="parTrans" cxnId="{67C3D9F3-8E9A-4C3C-9850-C1ECF44A5FF3}">
      <dgm:prSet/>
      <dgm:spPr/>
      <dgm:t>
        <a:bodyPr/>
        <a:lstStyle/>
        <a:p>
          <a:endParaRPr lang="en-ZA"/>
        </a:p>
      </dgm:t>
    </dgm:pt>
    <dgm:pt modelId="{3E198172-FF9F-41B8-A125-B14283E2A9F4}" type="sibTrans" cxnId="{67C3D9F3-8E9A-4C3C-9850-C1ECF44A5FF3}">
      <dgm:prSet/>
      <dgm:spPr/>
      <dgm:t>
        <a:bodyPr/>
        <a:lstStyle/>
        <a:p>
          <a:endParaRPr lang="en-ZA"/>
        </a:p>
      </dgm:t>
    </dgm:pt>
    <dgm:pt modelId="{A024DFD1-659B-4022-B942-369645ABD59F}">
      <dgm:prSet phldrT="[Text]" custT="1"/>
      <dgm:spPr/>
      <dgm:t>
        <a:bodyPr/>
        <a:lstStyle/>
        <a:p>
          <a:r>
            <a:rPr lang="en-ZA" sz="2400" b="1" dirty="0" smtClean="0"/>
            <a:t>Impact on cost structure</a:t>
          </a:r>
          <a:endParaRPr lang="en-ZA" sz="2400" b="1" dirty="0"/>
        </a:p>
      </dgm:t>
    </dgm:pt>
    <dgm:pt modelId="{B432A3CA-3976-4F71-BFB3-90B38394AEBB}" type="parTrans" cxnId="{EFF39A08-0E8D-49E1-A0DC-5000164ADA19}">
      <dgm:prSet/>
      <dgm:spPr/>
    </dgm:pt>
    <dgm:pt modelId="{32A9F313-4688-42B1-8184-C5F42824A21B}" type="sibTrans" cxnId="{EFF39A08-0E8D-49E1-A0DC-5000164ADA19}">
      <dgm:prSet/>
      <dgm:spPr/>
    </dgm:pt>
    <dgm:pt modelId="{DB772BB5-CF64-42A7-97B8-DDCE4BD96C0A}">
      <dgm:prSet phldrT="[Text]" custT="1"/>
      <dgm:spPr/>
      <dgm:t>
        <a:bodyPr/>
        <a:lstStyle/>
        <a:p>
          <a:r>
            <a:rPr lang="en-ZA" sz="2400" b="1" dirty="0" smtClean="0"/>
            <a:t>Impact on product offering</a:t>
          </a:r>
          <a:endParaRPr lang="en-ZA" sz="2400" b="1" dirty="0"/>
        </a:p>
      </dgm:t>
    </dgm:pt>
    <dgm:pt modelId="{77D98FCB-2533-4C6E-8567-4963612C4D3A}" type="parTrans" cxnId="{B075BA3C-558B-4F99-8BF1-114E80D0D269}">
      <dgm:prSet/>
      <dgm:spPr/>
    </dgm:pt>
    <dgm:pt modelId="{88EF5015-5431-4300-890C-23C2005F9711}" type="sibTrans" cxnId="{B075BA3C-558B-4F99-8BF1-114E80D0D269}">
      <dgm:prSet/>
      <dgm:spPr/>
    </dgm:pt>
    <dgm:pt modelId="{ADB455DA-F540-4F55-8CA1-52F923192D3F}">
      <dgm:prSet phldrT="[Text]" custT="1"/>
      <dgm:spPr/>
      <dgm:t>
        <a:bodyPr/>
        <a:lstStyle/>
        <a:p>
          <a:r>
            <a:rPr lang="en-ZA" sz="2400" b="1" dirty="0" smtClean="0"/>
            <a:t>Employment Law</a:t>
          </a:r>
          <a:endParaRPr lang="en-ZA" sz="2400" b="1" dirty="0"/>
        </a:p>
      </dgm:t>
    </dgm:pt>
    <dgm:pt modelId="{82A996A0-B649-450A-A751-572E94F0570E}" type="parTrans" cxnId="{F87D1DBA-7325-4F66-A2AF-DD43213A304C}">
      <dgm:prSet/>
      <dgm:spPr/>
    </dgm:pt>
    <dgm:pt modelId="{2D40ECE0-5ED5-4305-AFA4-F70C7940293E}" type="sibTrans" cxnId="{F87D1DBA-7325-4F66-A2AF-DD43213A304C}">
      <dgm:prSet/>
      <dgm:spPr/>
    </dgm:pt>
    <dgm:pt modelId="{D9897080-90F7-44C4-A9E5-478BC13F8283}">
      <dgm:prSet phldrT="[Text]" custT="1"/>
      <dgm:spPr/>
      <dgm:t>
        <a:bodyPr/>
        <a:lstStyle/>
        <a:p>
          <a:r>
            <a:rPr lang="en-ZA" sz="2400" b="1" dirty="0" smtClean="0"/>
            <a:t>Discrimination Law</a:t>
          </a:r>
          <a:endParaRPr lang="en-ZA" sz="2400" b="1" dirty="0"/>
        </a:p>
      </dgm:t>
    </dgm:pt>
    <dgm:pt modelId="{6D3B76C7-5B09-41DA-923C-76F1EC240503}" type="parTrans" cxnId="{D052C819-7B98-491D-85F3-A17B50144B5A}">
      <dgm:prSet/>
      <dgm:spPr/>
    </dgm:pt>
    <dgm:pt modelId="{D5F69283-8E82-4ABF-87E1-B93F31DC547A}" type="sibTrans" cxnId="{D052C819-7B98-491D-85F3-A17B50144B5A}">
      <dgm:prSet/>
      <dgm:spPr/>
    </dgm:pt>
    <dgm:pt modelId="{7D7DC14F-EA7A-4F1C-A711-7A028A8BB3F7}">
      <dgm:prSet phldrT="[Text]" custT="1"/>
      <dgm:spPr/>
      <dgm:t>
        <a:bodyPr/>
        <a:lstStyle/>
        <a:p>
          <a:r>
            <a:rPr lang="en-ZA" sz="2400" b="1" dirty="0" smtClean="0"/>
            <a:t>Copyright patents</a:t>
          </a:r>
          <a:endParaRPr lang="en-ZA" sz="2400" b="1" dirty="0"/>
        </a:p>
      </dgm:t>
    </dgm:pt>
    <dgm:pt modelId="{02036BF5-7495-4C44-8800-CEDD1E797BF9}" type="parTrans" cxnId="{677E6430-CA8A-4E50-AD9D-14E02236560F}">
      <dgm:prSet/>
      <dgm:spPr/>
    </dgm:pt>
    <dgm:pt modelId="{6EDD586F-B3BA-4B7A-8DBF-1F9E8A72D26A}" type="sibTrans" cxnId="{677E6430-CA8A-4E50-AD9D-14E02236560F}">
      <dgm:prSet/>
      <dgm:spPr/>
    </dgm:pt>
    <dgm:pt modelId="{CE87FF37-563D-4901-94C4-7BCCBAAE54EF}">
      <dgm:prSet phldrT="[Text]" custT="1"/>
      <dgm:spPr/>
      <dgm:t>
        <a:bodyPr/>
        <a:lstStyle/>
        <a:p>
          <a:r>
            <a:rPr lang="en-ZA" sz="2400" b="1" dirty="0" smtClean="0"/>
            <a:t>Intellectual Property Law</a:t>
          </a:r>
          <a:endParaRPr lang="en-ZA" sz="2400" b="1" dirty="0"/>
        </a:p>
      </dgm:t>
    </dgm:pt>
    <dgm:pt modelId="{AD8D4DB5-3069-4A04-87C6-AD2CC91FAF49}" type="parTrans" cxnId="{0CC60AA2-98C8-4CB1-A5FF-2DD4A668A481}">
      <dgm:prSet/>
      <dgm:spPr/>
    </dgm:pt>
    <dgm:pt modelId="{54C75884-4583-4C3E-BC37-49E839D6C0D1}" type="sibTrans" cxnId="{0CC60AA2-98C8-4CB1-A5FF-2DD4A668A481}">
      <dgm:prSet/>
      <dgm:spPr/>
    </dgm:pt>
    <dgm:pt modelId="{8DECCFE1-2622-4C6E-91A9-AD9CA9800984}">
      <dgm:prSet custT="1"/>
      <dgm:spPr/>
      <dgm:t>
        <a:bodyPr/>
        <a:lstStyle/>
        <a:p>
          <a:r>
            <a:rPr lang="en-ZA" sz="2400" b="1" dirty="0" smtClean="0"/>
            <a:t>Laws regulating environment protection </a:t>
          </a:r>
          <a:endParaRPr lang="en-ZA" sz="2400" b="1" dirty="0"/>
        </a:p>
      </dgm:t>
    </dgm:pt>
    <dgm:pt modelId="{97B805F6-B92B-4FA0-A983-5B24ED8FF2F5}" type="parTrans" cxnId="{BF3935DB-8D29-46EA-BE0E-580D64E3F0F4}">
      <dgm:prSet/>
      <dgm:spPr/>
    </dgm:pt>
    <dgm:pt modelId="{F55EC5A4-55D7-40FB-B21A-F6D49044CB92}" type="sibTrans" cxnId="{BF3935DB-8D29-46EA-BE0E-580D64E3F0F4}">
      <dgm:prSet/>
      <dgm:spPr/>
    </dgm:pt>
    <dgm:pt modelId="{38E70646-77D6-426C-84CB-7D9922507ED3}" type="pres">
      <dgm:prSet presAssocID="{6506EE47-B837-412E-AF79-506FD9CC344C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ZA"/>
        </a:p>
      </dgm:t>
    </dgm:pt>
    <dgm:pt modelId="{E4AFD3BF-BD63-412E-B392-B12A3A439C82}" type="pres">
      <dgm:prSet presAssocID="{3B6BA333-60C0-41E4-B00F-4F178483D854}" presName="compositeNode" presStyleCnt="0">
        <dgm:presLayoutVars>
          <dgm:bulletEnabled val="1"/>
        </dgm:presLayoutVars>
      </dgm:prSet>
      <dgm:spPr/>
    </dgm:pt>
    <dgm:pt modelId="{00BF522A-E13C-4D85-A22E-12485C0C8309}" type="pres">
      <dgm:prSet presAssocID="{3B6BA333-60C0-41E4-B00F-4F178483D854}" presName="image" presStyleLbl="fgImgPlace1" presStyleIdx="0" presStyleCnt="3" custLinFactNeighborX="-71873" custLinFactNeighborY="582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AC491069-0198-4C33-A996-F7A5F10504FE}" type="pres">
      <dgm:prSet presAssocID="{3B6BA333-60C0-41E4-B00F-4F178483D854}" presName="childNode" presStyleLbl="node1" presStyleIdx="0" presStyleCnt="3" custScaleX="147697" custScaleY="102606">
        <dgm:presLayoutVars>
          <dgm:bulletEnabled val="1"/>
        </dgm:presLayoutVars>
      </dgm:prSet>
      <dgm:spPr/>
      <dgm:t>
        <a:bodyPr/>
        <a:lstStyle/>
        <a:p>
          <a:endParaRPr lang="en-ZA"/>
        </a:p>
      </dgm:t>
    </dgm:pt>
    <dgm:pt modelId="{6E67C0F6-968B-4D8A-9807-E94A494CFD50}" type="pres">
      <dgm:prSet presAssocID="{3B6BA333-60C0-41E4-B00F-4F178483D854}" presName="parentNode" presStyleLbl="revTx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ZA"/>
        </a:p>
      </dgm:t>
    </dgm:pt>
    <dgm:pt modelId="{3A66E23C-F260-45D1-9B3E-B584D5E98594}" type="pres">
      <dgm:prSet presAssocID="{4F21B009-03AE-4E4B-ADE1-FCD2A59B6672}" presName="sibTrans" presStyleCnt="0"/>
      <dgm:spPr/>
    </dgm:pt>
    <dgm:pt modelId="{1A3CEE6C-69D6-4C2A-8BCB-3A85187C214E}" type="pres">
      <dgm:prSet presAssocID="{4E8042A9-E4C5-4B60-97B6-32781EF85382}" presName="compositeNode" presStyleCnt="0">
        <dgm:presLayoutVars>
          <dgm:bulletEnabled val="1"/>
        </dgm:presLayoutVars>
      </dgm:prSet>
      <dgm:spPr/>
    </dgm:pt>
    <dgm:pt modelId="{25BFDC5E-0E00-4FC7-ACCD-608C17CBC611}" type="pres">
      <dgm:prSet presAssocID="{4E8042A9-E4C5-4B60-97B6-32781EF85382}" presName="image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E3C0F710-5912-4A93-A248-5B46D2B3B71F}" type="pres">
      <dgm:prSet presAssocID="{4E8042A9-E4C5-4B60-97B6-32781EF85382}" presName="childNode" presStyleLbl="node1" presStyleIdx="1" presStyleCnt="3" custScaleX="167320">
        <dgm:presLayoutVars>
          <dgm:bulletEnabled val="1"/>
        </dgm:presLayoutVars>
      </dgm:prSet>
      <dgm:spPr/>
      <dgm:t>
        <a:bodyPr/>
        <a:lstStyle/>
        <a:p>
          <a:endParaRPr lang="en-ZA"/>
        </a:p>
      </dgm:t>
    </dgm:pt>
    <dgm:pt modelId="{2DC6A1D3-FE87-412A-A65D-1008E0DA3C8C}" type="pres">
      <dgm:prSet presAssocID="{4E8042A9-E4C5-4B60-97B6-32781EF85382}" presName="parentNode" presStyleLbl="revTx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ZA"/>
        </a:p>
      </dgm:t>
    </dgm:pt>
    <dgm:pt modelId="{9652AAD0-9B8E-4AD8-ADB7-53D7C61BC2D5}" type="pres">
      <dgm:prSet presAssocID="{169F66FD-775B-4559-8623-271F5276BFBA}" presName="sibTrans" presStyleCnt="0"/>
      <dgm:spPr/>
    </dgm:pt>
    <dgm:pt modelId="{77E75F28-9992-4580-BC6F-9E6E9FA5E926}" type="pres">
      <dgm:prSet presAssocID="{E603C985-EE2F-45F0-B16E-EE0FB4D9D19B}" presName="compositeNode" presStyleCnt="0">
        <dgm:presLayoutVars>
          <dgm:bulletEnabled val="1"/>
        </dgm:presLayoutVars>
      </dgm:prSet>
      <dgm:spPr/>
    </dgm:pt>
    <dgm:pt modelId="{3AFCCF94-D0B4-4EA6-9947-E393435122F7}" type="pres">
      <dgm:prSet presAssocID="{E603C985-EE2F-45F0-B16E-EE0FB4D9D19B}" presName="image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DC656BAF-8E3A-45F7-BAC2-E2E812B9BD96}" type="pres">
      <dgm:prSet presAssocID="{E603C985-EE2F-45F0-B16E-EE0FB4D9D19B}" presName="childNode" presStyleLbl="node1" presStyleIdx="2" presStyleCnt="3" custScaleX="154824">
        <dgm:presLayoutVars>
          <dgm:bulletEnabled val="1"/>
        </dgm:presLayoutVars>
      </dgm:prSet>
      <dgm:spPr/>
      <dgm:t>
        <a:bodyPr/>
        <a:lstStyle/>
        <a:p>
          <a:endParaRPr lang="en-ZA"/>
        </a:p>
      </dgm:t>
    </dgm:pt>
    <dgm:pt modelId="{949B58EE-C042-4920-B342-E5BF63AF9FB2}" type="pres">
      <dgm:prSet presAssocID="{E603C985-EE2F-45F0-B16E-EE0FB4D9D19B}" presName="parentNode" presStyleLbl="revTx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ZA"/>
        </a:p>
      </dgm:t>
    </dgm:pt>
  </dgm:ptLst>
  <dgm:cxnLst>
    <dgm:cxn modelId="{FC4F4E88-9750-4111-A8D8-C7DABF68E5A2}" srcId="{6506EE47-B837-412E-AF79-506FD9CC344C}" destId="{3B6BA333-60C0-41E4-B00F-4F178483D854}" srcOrd="0" destOrd="0" parTransId="{F8C48B86-C198-42E8-BDAB-7E9E8C0904EA}" sibTransId="{4F21B009-03AE-4E4B-ADE1-FCD2A59B6672}"/>
    <dgm:cxn modelId="{677E6430-CA8A-4E50-AD9D-14E02236560F}" srcId="{4E8042A9-E4C5-4B60-97B6-32781EF85382}" destId="{7D7DC14F-EA7A-4F1C-A711-7A028A8BB3F7}" srcOrd="4" destOrd="0" parTransId="{02036BF5-7495-4C44-8800-CEDD1E797BF9}" sibTransId="{6EDD586F-B3BA-4B7A-8DBF-1F9E8A72D26A}"/>
    <dgm:cxn modelId="{321D5010-8631-43AB-AEDC-12426813F70F}" type="presOf" srcId="{DB772BB5-CF64-42A7-97B8-DDCE4BD96C0A}" destId="{AC491069-0198-4C33-A996-F7A5F10504FE}" srcOrd="0" destOrd="2" presId="urn:microsoft.com/office/officeart/2005/8/layout/hList2"/>
    <dgm:cxn modelId="{34FD545B-B200-41FD-9F07-C2C7F52BA2F5}" type="presOf" srcId="{3B6BA333-60C0-41E4-B00F-4F178483D854}" destId="{6E67C0F6-968B-4D8A-9807-E94A494CFD50}" srcOrd="0" destOrd="0" presId="urn:microsoft.com/office/officeart/2005/8/layout/hList2"/>
    <dgm:cxn modelId="{5AE54D2F-BB67-42C5-9721-43F6B265FCAF}" type="presOf" srcId="{E603C985-EE2F-45F0-B16E-EE0FB4D9D19B}" destId="{949B58EE-C042-4920-B342-E5BF63AF9FB2}" srcOrd="0" destOrd="0" presId="urn:microsoft.com/office/officeart/2005/8/layout/hList2"/>
    <dgm:cxn modelId="{D4D77E11-E55C-49BD-A58C-36763412C0FA}" srcId="{3B6BA333-60C0-41E4-B00F-4F178483D854}" destId="{A551B6EE-E196-43FB-8AEE-66AA85B58D27}" srcOrd="3" destOrd="0" parTransId="{B407F9CC-8EA6-4389-A7B1-2A9AB716571D}" sibTransId="{D42EB035-9F43-42BE-AC15-E41D6ECF8E91}"/>
    <dgm:cxn modelId="{AFDB1231-2F79-481A-BD9F-C48CA3DB6932}" type="presOf" srcId="{4E8042A9-E4C5-4B60-97B6-32781EF85382}" destId="{2DC6A1D3-FE87-412A-A65D-1008E0DA3C8C}" srcOrd="0" destOrd="0" presId="urn:microsoft.com/office/officeart/2005/8/layout/hList2"/>
    <dgm:cxn modelId="{454B34E8-A910-4E2D-894F-A88CBB6DA618}" type="presOf" srcId="{ADB455DA-F540-4F55-8CA1-52F923192D3F}" destId="{E3C0F710-5912-4A93-A248-5B46D2B3B71F}" srcOrd="0" destOrd="2" presId="urn:microsoft.com/office/officeart/2005/8/layout/hList2"/>
    <dgm:cxn modelId="{EFF39A08-0E8D-49E1-A0DC-5000164ADA19}" srcId="{3B6BA333-60C0-41E4-B00F-4F178483D854}" destId="{A024DFD1-659B-4022-B942-369645ABD59F}" srcOrd="1" destOrd="0" parTransId="{B432A3CA-3976-4F71-BFB3-90B38394AEBB}" sibTransId="{32A9F313-4688-42B1-8184-C5F42824A21B}"/>
    <dgm:cxn modelId="{D6E89BF2-C9A2-4A74-8B01-ACAEAE4B907A}" srcId="{6506EE47-B837-412E-AF79-506FD9CC344C}" destId="{4E8042A9-E4C5-4B60-97B6-32781EF85382}" srcOrd="1" destOrd="0" parTransId="{5F758072-D94E-4361-9F87-0F5E03A04464}" sibTransId="{169F66FD-775B-4559-8623-271F5276BFBA}"/>
    <dgm:cxn modelId="{D052C819-7B98-491D-85F3-A17B50144B5A}" srcId="{4E8042A9-E4C5-4B60-97B6-32781EF85382}" destId="{D9897080-90F7-44C4-A9E5-478BC13F8283}" srcOrd="3" destOrd="0" parTransId="{6D3B76C7-5B09-41DA-923C-76F1EC240503}" sibTransId="{D5F69283-8E82-4ABF-87E1-B93F31DC547A}"/>
    <dgm:cxn modelId="{F2932B70-1CA2-4FEC-8C41-23659A27F845}" type="presOf" srcId="{A024DFD1-659B-4022-B942-369645ABD59F}" destId="{AC491069-0198-4C33-A996-F7A5F10504FE}" srcOrd="0" destOrd="1" presId="urn:microsoft.com/office/officeart/2005/8/layout/hList2"/>
    <dgm:cxn modelId="{04EB8A99-B226-4E05-9B3F-D6F5F73765A8}" srcId="{E603C985-EE2F-45F0-B16E-EE0FB4D9D19B}" destId="{CC26B3E5-D841-4E62-8860-70E6007877E1}" srcOrd="1" destOrd="0" parTransId="{F170B4AF-CB29-4E13-9036-A44E8712FFD8}" sibTransId="{27E5B34E-36B1-447A-926A-46A5FE441250}"/>
    <dgm:cxn modelId="{447CD3B5-1BBA-457E-A30F-FE9CD03611EE}" srcId="{E603C985-EE2F-45F0-B16E-EE0FB4D9D19B}" destId="{E4BEAC9A-8620-4C4C-BA5E-0B3B1374F3E5}" srcOrd="0" destOrd="0" parTransId="{EE2E8B46-D35C-4E7A-B608-24AFCA185B65}" sibTransId="{C95A967D-DF0E-48D1-9E45-1A0C3555531F}"/>
    <dgm:cxn modelId="{CC3F8D2C-39C4-4189-A6DF-80DEE165B02E}" type="presOf" srcId="{D9897080-90F7-44C4-A9E5-478BC13F8283}" destId="{E3C0F710-5912-4A93-A248-5B46D2B3B71F}" srcOrd="0" destOrd="3" presId="urn:microsoft.com/office/officeart/2005/8/layout/hList2"/>
    <dgm:cxn modelId="{8DE22335-2392-47A7-9DBD-430C1E3B8B00}" type="presOf" srcId="{6506EE47-B837-412E-AF79-506FD9CC344C}" destId="{38E70646-77D6-426C-84CB-7D9922507ED3}" srcOrd="0" destOrd="0" presId="urn:microsoft.com/office/officeart/2005/8/layout/hList2"/>
    <dgm:cxn modelId="{E88C8DB0-9318-4A29-BCA7-6A93DDA0C06D}" type="presOf" srcId="{A551B6EE-E196-43FB-8AEE-66AA85B58D27}" destId="{AC491069-0198-4C33-A996-F7A5F10504FE}" srcOrd="0" destOrd="3" presId="urn:microsoft.com/office/officeart/2005/8/layout/hList2"/>
    <dgm:cxn modelId="{BF3935DB-8D29-46EA-BE0E-580D64E3F0F4}" srcId="{E603C985-EE2F-45F0-B16E-EE0FB4D9D19B}" destId="{8DECCFE1-2622-4C6E-91A9-AD9CA9800984}" srcOrd="2" destOrd="0" parTransId="{97B805F6-B92B-4FA0-A983-5B24ED8FF2F5}" sibTransId="{F55EC5A4-55D7-40FB-B21A-F6D49044CB92}"/>
    <dgm:cxn modelId="{F091BCE5-B8EF-49FA-B4A5-E82B0493E52A}" type="presOf" srcId="{BBD9FA12-7CAB-4A64-AA65-2D03E19654CB}" destId="{E3C0F710-5912-4A93-A248-5B46D2B3B71F}" srcOrd="0" destOrd="1" presId="urn:microsoft.com/office/officeart/2005/8/layout/hList2"/>
    <dgm:cxn modelId="{FBF95C60-E065-40EA-A547-FD16402E8710}" type="presOf" srcId="{7D7DC14F-EA7A-4F1C-A711-7A028A8BB3F7}" destId="{E3C0F710-5912-4A93-A248-5B46D2B3B71F}" srcOrd="0" destOrd="4" presId="urn:microsoft.com/office/officeart/2005/8/layout/hList2"/>
    <dgm:cxn modelId="{FAABFCCD-2F6C-4E15-B4EB-9BC8DC924678}" srcId="{4E8042A9-E4C5-4B60-97B6-32781EF85382}" destId="{BBD9FA12-7CAB-4A64-AA65-2D03E19654CB}" srcOrd="1" destOrd="0" parTransId="{8DDA71A3-2001-466A-A0DB-7F89F57E879E}" sibTransId="{83CFECBE-8561-45B2-BCBF-FFC8D536BCF3}"/>
    <dgm:cxn modelId="{F87D1DBA-7325-4F66-A2AF-DD43213A304C}" srcId="{4E8042A9-E4C5-4B60-97B6-32781EF85382}" destId="{ADB455DA-F540-4F55-8CA1-52F923192D3F}" srcOrd="2" destOrd="0" parTransId="{82A996A0-B649-450A-A751-572E94F0570E}" sibTransId="{2D40ECE0-5ED5-4305-AFA4-F70C7940293E}"/>
    <dgm:cxn modelId="{0CC60AA2-98C8-4CB1-A5FF-2DD4A668A481}" srcId="{4E8042A9-E4C5-4B60-97B6-32781EF85382}" destId="{CE87FF37-563D-4901-94C4-7BCCBAAE54EF}" srcOrd="5" destOrd="0" parTransId="{AD8D4DB5-3069-4A04-87C6-AD2CC91FAF49}" sibTransId="{54C75884-4583-4C3E-BC37-49E839D6C0D1}"/>
    <dgm:cxn modelId="{1F4CD607-A7E1-4546-A1E9-15986B52FB53}" type="presOf" srcId="{A3422CC3-3DE6-4C43-AFAA-57949616A888}" destId="{AC491069-0198-4C33-A996-F7A5F10504FE}" srcOrd="0" destOrd="0" presId="urn:microsoft.com/office/officeart/2005/8/layout/hList2"/>
    <dgm:cxn modelId="{67C3D9F3-8E9A-4C3C-9850-C1ECF44A5FF3}" srcId="{E603C985-EE2F-45F0-B16E-EE0FB4D9D19B}" destId="{D428ACF6-79F0-45E4-B2FC-94566142AC1F}" srcOrd="3" destOrd="0" parTransId="{4761F5EA-85D1-45B4-BADC-981899F0BDBA}" sibTransId="{3E198172-FF9F-41B8-A125-B14283E2A9F4}"/>
    <dgm:cxn modelId="{2B0233A2-7E72-462C-A618-0029140DF1C2}" srcId="{6506EE47-B837-412E-AF79-506FD9CC344C}" destId="{E603C985-EE2F-45F0-B16E-EE0FB4D9D19B}" srcOrd="2" destOrd="0" parTransId="{FA5153BB-5B91-4975-AD5D-EBBD41FDF794}" sibTransId="{ACEB5EEC-26AE-4D8D-8CA4-9C6A6BE998E7}"/>
    <dgm:cxn modelId="{8F403723-D9B5-4BBE-9FE9-C19474AF6B5F}" srcId="{4E8042A9-E4C5-4B60-97B6-32781EF85382}" destId="{AC2EC749-97A0-41A0-8C87-FE0F0F5256FA}" srcOrd="0" destOrd="0" parTransId="{DC1E66F2-40B7-492C-B9A6-C852C6C87258}" sibTransId="{D2B75F58-34C6-45F0-9320-D656675212C0}"/>
    <dgm:cxn modelId="{62C9E3FA-B91E-486F-A3F8-615EEC5FC145}" srcId="{3B6BA333-60C0-41E4-B00F-4F178483D854}" destId="{A3422CC3-3DE6-4C43-AFAA-57949616A888}" srcOrd="0" destOrd="0" parTransId="{E5FE7CB4-B418-4F21-A7A8-BF576B69B369}" sibTransId="{D2A328FE-7347-4582-B58B-4D5FA6D470F7}"/>
    <dgm:cxn modelId="{48242061-9DAF-489A-8E63-8AB2AA6C200A}" type="presOf" srcId="{CE87FF37-563D-4901-94C4-7BCCBAAE54EF}" destId="{E3C0F710-5912-4A93-A248-5B46D2B3B71F}" srcOrd="0" destOrd="5" presId="urn:microsoft.com/office/officeart/2005/8/layout/hList2"/>
    <dgm:cxn modelId="{D8DD4D54-673E-4781-95CE-E7B162FE2E72}" type="presOf" srcId="{CC26B3E5-D841-4E62-8860-70E6007877E1}" destId="{DC656BAF-8E3A-45F7-BAC2-E2E812B9BD96}" srcOrd="0" destOrd="1" presId="urn:microsoft.com/office/officeart/2005/8/layout/hList2"/>
    <dgm:cxn modelId="{AEEA3C60-41CC-444B-9A01-66D8A7FE5294}" type="presOf" srcId="{D428ACF6-79F0-45E4-B2FC-94566142AC1F}" destId="{DC656BAF-8E3A-45F7-BAC2-E2E812B9BD96}" srcOrd="0" destOrd="3" presId="urn:microsoft.com/office/officeart/2005/8/layout/hList2"/>
    <dgm:cxn modelId="{71FCFD8B-4B0C-47B6-83E3-A4B9A2016E59}" type="presOf" srcId="{E4BEAC9A-8620-4C4C-BA5E-0B3B1374F3E5}" destId="{DC656BAF-8E3A-45F7-BAC2-E2E812B9BD96}" srcOrd="0" destOrd="0" presId="urn:microsoft.com/office/officeart/2005/8/layout/hList2"/>
    <dgm:cxn modelId="{B075BA3C-558B-4F99-8BF1-114E80D0D269}" srcId="{3B6BA333-60C0-41E4-B00F-4F178483D854}" destId="{DB772BB5-CF64-42A7-97B8-DDCE4BD96C0A}" srcOrd="2" destOrd="0" parTransId="{77D98FCB-2533-4C6E-8567-4963612C4D3A}" sibTransId="{88EF5015-5431-4300-890C-23C2005F9711}"/>
    <dgm:cxn modelId="{D153292A-8793-41B6-B27B-1025982DBEFF}" type="presOf" srcId="{AC2EC749-97A0-41A0-8C87-FE0F0F5256FA}" destId="{E3C0F710-5912-4A93-A248-5B46D2B3B71F}" srcOrd="0" destOrd="0" presId="urn:microsoft.com/office/officeart/2005/8/layout/hList2"/>
    <dgm:cxn modelId="{8C2AFD7C-239B-4A68-A844-9F98E5128490}" type="presOf" srcId="{8DECCFE1-2622-4C6E-91A9-AD9CA9800984}" destId="{DC656BAF-8E3A-45F7-BAC2-E2E812B9BD96}" srcOrd="0" destOrd="2" presId="urn:microsoft.com/office/officeart/2005/8/layout/hList2"/>
    <dgm:cxn modelId="{06501E8C-13E0-4D14-B59E-7FCD703B4336}" type="presParOf" srcId="{38E70646-77D6-426C-84CB-7D9922507ED3}" destId="{E4AFD3BF-BD63-412E-B392-B12A3A439C82}" srcOrd="0" destOrd="0" presId="urn:microsoft.com/office/officeart/2005/8/layout/hList2"/>
    <dgm:cxn modelId="{6A0B8A58-FE6A-442B-8495-74BD770C80CC}" type="presParOf" srcId="{E4AFD3BF-BD63-412E-B392-B12A3A439C82}" destId="{00BF522A-E13C-4D85-A22E-12485C0C8309}" srcOrd="0" destOrd="0" presId="urn:microsoft.com/office/officeart/2005/8/layout/hList2"/>
    <dgm:cxn modelId="{C3D2D09F-F12A-4812-A896-6255CB238C0A}" type="presParOf" srcId="{E4AFD3BF-BD63-412E-B392-B12A3A439C82}" destId="{AC491069-0198-4C33-A996-F7A5F10504FE}" srcOrd="1" destOrd="0" presId="urn:microsoft.com/office/officeart/2005/8/layout/hList2"/>
    <dgm:cxn modelId="{D3FEA18C-9F6A-414F-8965-2D8C6B90E659}" type="presParOf" srcId="{E4AFD3BF-BD63-412E-B392-B12A3A439C82}" destId="{6E67C0F6-968B-4D8A-9807-E94A494CFD50}" srcOrd="2" destOrd="0" presId="urn:microsoft.com/office/officeart/2005/8/layout/hList2"/>
    <dgm:cxn modelId="{C446CAB1-FF35-4F02-9DA4-828DF9916DB7}" type="presParOf" srcId="{38E70646-77D6-426C-84CB-7D9922507ED3}" destId="{3A66E23C-F260-45D1-9B3E-B584D5E98594}" srcOrd="1" destOrd="0" presId="urn:microsoft.com/office/officeart/2005/8/layout/hList2"/>
    <dgm:cxn modelId="{0B83DB25-6575-4272-B11E-B4B62AC671E2}" type="presParOf" srcId="{38E70646-77D6-426C-84CB-7D9922507ED3}" destId="{1A3CEE6C-69D6-4C2A-8BCB-3A85187C214E}" srcOrd="2" destOrd="0" presId="urn:microsoft.com/office/officeart/2005/8/layout/hList2"/>
    <dgm:cxn modelId="{A5182846-A4CD-4F69-87FF-A4687164D473}" type="presParOf" srcId="{1A3CEE6C-69D6-4C2A-8BCB-3A85187C214E}" destId="{25BFDC5E-0E00-4FC7-ACCD-608C17CBC611}" srcOrd="0" destOrd="0" presId="urn:microsoft.com/office/officeart/2005/8/layout/hList2"/>
    <dgm:cxn modelId="{C1078A79-D356-42CE-A13F-B48D2FF09A8F}" type="presParOf" srcId="{1A3CEE6C-69D6-4C2A-8BCB-3A85187C214E}" destId="{E3C0F710-5912-4A93-A248-5B46D2B3B71F}" srcOrd="1" destOrd="0" presId="urn:microsoft.com/office/officeart/2005/8/layout/hList2"/>
    <dgm:cxn modelId="{1B6D048F-6187-4CB3-91F0-641B6F02AAB3}" type="presParOf" srcId="{1A3CEE6C-69D6-4C2A-8BCB-3A85187C214E}" destId="{2DC6A1D3-FE87-412A-A65D-1008E0DA3C8C}" srcOrd="2" destOrd="0" presId="urn:microsoft.com/office/officeart/2005/8/layout/hList2"/>
    <dgm:cxn modelId="{2C7E4B72-9A3B-4C88-9BF9-23A639FC095B}" type="presParOf" srcId="{38E70646-77D6-426C-84CB-7D9922507ED3}" destId="{9652AAD0-9B8E-4AD8-ADB7-53D7C61BC2D5}" srcOrd="3" destOrd="0" presId="urn:microsoft.com/office/officeart/2005/8/layout/hList2"/>
    <dgm:cxn modelId="{C26A2057-B957-4D4B-A3D9-E88CF91323B4}" type="presParOf" srcId="{38E70646-77D6-426C-84CB-7D9922507ED3}" destId="{77E75F28-9992-4580-BC6F-9E6E9FA5E926}" srcOrd="4" destOrd="0" presId="urn:microsoft.com/office/officeart/2005/8/layout/hList2"/>
    <dgm:cxn modelId="{ADB538B8-3CA9-4D80-B34B-9DE2DFB54295}" type="presParOf" srcId="{77E75F28-9992-4580-BC6F-9E6E9FA5E926}" destId="{3AFCCF94-D0B4-4EA6-9947-E393435122F7}" srcOrd="0" destOrd="0" presId="urn:microsoft.com/office/officeart/2005/8/layout/hList2"/>
    <dgm:cxn modelId="{08CF6B27-BB46-42FF-A397-FD082E0C81B3}" type="presParOf" srcId="{77E75F28-9992-4580-BC6F-9E6E9FA5E926}" destId="{DC656BAF-8E3A-45F7-BAC2-E2E812B9BD96}" srcOrd="1" destOrd="0" presId="urn:microsoft.com/office/officeart/2005/8/layout/hList2"/>
    <dgm:cxn modelId="{4BC10282-008B-4C9D-B123-5FE0AD827307}" type="presParOf" srcId="{77E75F28-9992-4580-BC6F-9E6E9FA5E926}" destId="{949B58EE-C042-4920-B342-E5BF63AF9FB2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088E63-D463-4A62-BD6B-2427648B36DE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B720CB1-982E-452E-AC13-893FC213A62B}" type="pres">
      <dgm:prSet presAssocID="{6F088E63-D463-4A62-BD6B-2427648B36DE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ZA"/>
        </a:p>
      </dgm:t>
    </dgm:pt>
  </dgm:ptLst>
  <dgm:cxnLst>
    <dgm:cxn modelId="{0752A8CA-C20B-45A6-9D46-44B281A53EDC}" type="presOf" srcId="{6F088E63-D463-4A62-BD6B-2427648B36DE}" destId="{5B720CB1-982E-452E-AC13-893FC213A62B}" srcOrd="0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E471CA-C366-4238-9725-5AFB8858A4BB}">
      <dsp:nvSpPr>
        <dsp:cNvPr id="0" name=""/>
        <dsp:cNvSpPr/>
      </dsp:nvSpPr>
      <dsp:spPr>
        <a:xfrm>
          <a:off x="0" y="1931293"/>
          <a:ext cx="2129060" cy="1064530"/>
        </a:xfrm>
        <a:prstGeom prst="roundRect">
          <a:avLst>
            <a:gd name="adj" fmla="val 10000"/>
          </a:avLst>
        </a:prstGeom>
        <a:solidFill>
          <a:srgbClr val="993366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200" kern="1200" dirty="0" smtClean="0"/>
            <a:t>Merlin Entertainment Plc</a:t>
          </a:r>
          <a:endParaRPr lang="en-ZA" sz="2200" kern="1200" dirty="0"/>
        </a:p>
      </dsp:txBody>
      <dsp:txXfrm>
        <a:off x="31179" y="1962472"/>
        <a:ext cx="2066702" cy="1002172"/>
      </dsp:txXfrm>
    </dsp:sp>
    <dsp:sp modelId="{CBDAF561-70A2-47B4-97DA-A78C8688A040}">
      <dsp:nvSpPr>
        <dsp:cNvPr id="0" name=""/>
        <dsp:cNvSpPr/>
      </dsp:nvSpPr>
      <dsp:spPr>
        <a:xfrm rot="3816573">
          <a:off x="1804734" y="2968109"/>
          <a:ext cx="1167659" cy="36870"/>
        </a:xfrm>
        <a:custGeom>
          <a:avLst/>
          <a:gdLst/>
          <a:ahLst/>
          <a:cxnLst/>
          <a:rect l="0" t="0" r="0" b="0"/>
          <a:pathLst>
            <a:path>
              <a:moveTo>
                <a:pt x="0" y="18435"/>
              </a:moveTo>
              <a:lnTo>
                <a:pt x="1167659" y="18435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ZA" sz="500" kern="1200"/>
        </a:p>
      </dsp:txBody>
      <dsp:txXfrm>
        <a:off x="2359372" y="2957353"/>
        <a:ext cx="58382" cy="58382"/>
      </dsp:txXfrm>
    </dsp:sp>
    <dsp:sp modelId="{D26AFA62-447D-4CAA-B700-6C90BE3B2814}">
      <dsp:nvSpPr>
        <dsp:cNvPr id="0" name=""/>
        <dsp:cNvSpPr/>
      </dsp:nvSpPr>
      <dsp:spPr>
        <a:xfrm>
          <a:off x="2648068" y="2977266"/>
          <a:ext cx="2129060" cy="1064530"/>
        </a:xfrm>
        <a:prstGeom prst="roundRect">
          <a:avLst>
            <a:gd name="adj" fmla="val 10000"/>
          </a:avLst>
        </a:prstGeom>
        <a:solidFill>
          <a:srgbClr val="BF32D6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200" kern="1200" dirty="0" smtClean="0"/>
            <a:t>Theme Parks</a:t>
          </a:r>
          <a:endParaRPr lang="en-ZA" sz="2200" kern="1200" dirty="0"/>
        </a:p>
      </dsp:txBody>
      <dsp:txXfrm>
        <a:off x="2679247" y="3008445"/>
        <a:ext cx="2066702" cy="1002172"/>
      </dsp:txXfrm>
    </dsp:sp>
    <dsp:sp modelId="{0C749A3B-B005-4352-B922-08867416999A}">
      <dsp:nvSpPr>
        <dsp:cNvPr id="0" name=""/>
        <dsp:cNvSpPr/>
      </dsp:nvSpPr>
      <dsp:spPr>
        <a:xfrm rot="19500884">
          <a:off x="4659350" y="3117382"/>
          <a:ext cx="1303579" cy="36870"/>
        </a:xfrm>
        <a:custGeom>
          <a:avLst/>
          <a:gdLst/>
          <a:ahLst/>
          <a:cxnLst/>
          <a:rect l="0" t="0" r="0" b="0"/>
          <a:pathLst>
            <a:path>
              <a:moveTo>
                <a:pt x="0" y="18435"/>
              </a:moveTo>
              <a:lnTo>
                <a:pt x="1303579" y="18435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ZA" sz="500" kern="1200"/>
        </a:p>
      </dsp:txBody>
      <dsp:txXfrm>
        <a:off x="5278550" y="3103227"/>
        <a:ext cx="65178" cy="65178"/>
      </dsp:txXfrm>
    </dsp:sp>
    <dsp:sp modelId="{9CEE0A2B-8857-4504-A6D2-859E19820DC4}">
      <dsp:nvSpPr>
        <dsp:cNvPr id="0" name=""/>
        <dsp:cNvSpPr/>
      </dsp:nvSpPr>
      <dsp:spPr>
        <a:xfrm>
          <a:off x="5845150" y="2229838"/>
          <a:ext cx="2129060" cy="1064530"/>
        </a:xfrm>
        <a:prstGeom prst="roundRect">
          <a:avLst>
            <a:gd name="adj" fmla="val 10000"/>
          </a:avLst>
        </a:prstGeom>
        <a:solidFill>
          <a:srgbClr val="6600FF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200" kern="1200" dirty="0" err="1" smtClean="0"/>
            <a:t>Legoland</a:t>
          </a:r>
          <a:r>
            <a:rPr lang="en-ZA" sz="2200" kern="1200" dirty="0" smtClean="0"/>
            <a:t> Parks (10)</a:t>
          </a:r>
          <a:endParaRPr lang="en-ZA" sz="2200" kern="1200" dirty="0"/>
        </a:p>
      </dsp:txBody>
      <dsp:txXfrm>
        <a:off x="5876329" y="2261017"/>
        <a:ext cx="2066702" cy="1002172"/>
      </dsp:txXfrm>
    </dsp:sp>
    <dsp:sp modelId="{E2F3BE45-C444-4E30-89D4-920ED9796603}">
      <dsp:nvSpPr>
        <dsp:cNvPr id="0" name=""/>
        <dsp:cNvSpPr/>
      </dsp:nvSpPr>
      <dsp:spPr>
        <a:xfrm rot="2422117">
          <a:off x="4608795" y="3948998"/>
          <a:ext cx="1413927" cy="36870"/>
        </a:xfrm>
        <a:custGeom>
          <a:avLst/>
          <a:gdLst/>
          <a:ahLst/>
          <a:cxnLst/>
          <a:rect l="0" t="0" r="0" b="0"/>
          <a:pathLst>
            <a:path>
              <a:moveTo>
                <a:pt x="0" y="18435"/>
              </a:moveTo>
              <a:lnTo>
                <a:pt x="1413927" y="18435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ZA" sz="500" kern="1200"/>
        </a:p>
      </dsp:txBody>
      <dsp:txXfrm>
        <a:off x="5280411" y="3932085"/>
        <a:ext cx="70696" cy="70696"/>
      </dsp:txXfrm>
    </dsp:sp>
    <dsp:sp modelId="{2B0AF815-DA64-46E7-B0CB-97ACDA69F4D8}">
      <dsp:nvSpPr>
        <dsp:cNvPr id="0" name=""/>
        <dsp:cNvSpPr/>
      </dsp:nvSpPr>
      <dsp:spPr>
        <a:xfrm>
          <a:off x="5854390" y="3893070"/>
          <a:ext cx="2129060" cy="1064530"/>
        </a:xfrm>
        <a:prstGeom prst="roundRect">
          <a:avLst>
            <a:gd name="adj" fmla="val 10000"/>
          </a:avLst>
        </a:prstGeom>
        <a:solidFill>
          <a:srgbClr val="6600FF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200" kern="1200" dirty="0" smtClean="0"/>
            <a:t>Resort Theme Parks (6)</a:t>
          </a:r>
          <a:endParaRPr lang="en-ZA" sz="2200" kern="1200" dirty="0"/>
        </a:p>
      </dsp:txBody>
      <dsp:txXfrm>
        <a:off x="5885569" y="3924249"/>
        <a:ext cx="2066702" cy="1002172"/>
      </dsp:txXfrm>
    </dsp:sp>
    <dsp:sp modelId="{68BFA70D-CAE2-445A-B68F-A08F4FABD67E}">
      <dsp:nvSpPr>
        <dsp:cNvPr id="0" name=""/>
        <dsp:cNvSpPr/>
      </dsp:nvSpPr>
      <dsp:spPr>
        <a:xfrm rot="17644086">
          <a:off x="1752139" y="1863960"/>
          <a:ext cx="1272998" cy="36870"/>
        </a:xfrm>
        <a:custGeom>
          <a:avLst/>
          <a:gdLst/>
          <a:ahLst/>
          <a:cxnLst/>
          <a:rect l="0" t="0" r="0" b="0"/>
          <a:pathLst>
            <a:path>
              <a:moveTo>
                <a:pt x="0" y="18435"/>
              </a:moveTo>
              <a:lnTo>
                <a:pt x="1272998" y="18435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ZA" sz="500" kern="1200"/>
        </a:p>
      </dsp:txBody>
      <dsp:txXfrm>
        <a:off x="2356813" y="1850570"/>
        <a:ext cx="63649" cy="63649"/>
      </dsp:txXfrm>
    </dsp:sp>
    <dsp:sp modelId="{B795675B-EED3-44F0-B6B3-16946040E9CA}">
      <dsp:nvSpPr>
        <dsp:cNvPr id="0" name=""/>
        <dsp:cNvSpPr/>
      </dsp:nvSpPr>
      <dsp:spPr>
        <a:xfrm>
          <a:off x="2648217" y="768967"/>
          <a:ext cx="2129060" cy="1064530"/>
        </a:xfrm>
        <a:prstGeom prst="roundRect">
          <a:avLst>
            <a:gd name="adj" fmla="val 10000"/>
          </a:avLst>
        </a:prstGeom>
        <a:solidFill>
          <a:srgbClr val="BF32D6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200" kern="1200" dirty="0" smtClean="0"/>
            <a:t>Midway</a:t>
          </a:r>
          <a:endParaRPr lang="en-ZA" sz="2200" kern="1200" dirty="0"/>
        </a:p>
      </dsp:txBody>
      <dsp:txXfrm>
        <a:off x="2679396" y="800146"/>
        <a:ext cx="2066702" cy="1002172"/>
      </dsp:txXfrm>
    </dsp:sp>
    <dsp:sp modelId="{8DEA3E6A-86AE-44AC-8010-F20A8762E06F}">
      <dsp:nvSpPr>
        <dsp:cNvPr id="0" name=""/>
        <dsp:cNvSpPr/>
      </dsp:nvSpPr>
      <dsp:spPr>
        <a:xfrm rot="4942">
          <a:off x="4777277" y="1283542"/>
          <a:ext cx="1036768" cy="36870"/>
        </a:xfrm>
        <a:custGeom>
          <a:avLst/>
          <a:gdLst/>
          <a:ahLst/>
          <a:cxnLst/>
          <a:rect l="0" t="0" r="0" b="0"/>
          <a:pathLst>
            <a:path>
              <a:moveTo>
                <a:pt x="0" y="18435"/>
              </a:moveTo>
              <a:lnTo>
                <a:pt x="1036768" y="18435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ZA" sz="500" kern="1200"/>
        </a:p>
      </dsp:txBody>
      <dsp:txXfrm>
        <a:off x="5269742" y="1276058"/>
        <a:ext cx="51838" cy="51838"/>
      </dsp:txXfrm>
    </dsp:sp>
    <dsp:sp modelId="{C6FE8ACD-0FF7-4CF9-BA5B-303CEF2AD744}">
      <dsp:nvSpPr>
        <dsp:cNvPr id="0" name=""/>
        <dsp:cNvSpPr/>
      </dsp:nvSpPr>
      <dsp:spPr>
        <a:xfrm>
          <a:off x="5814045" y="856721"/>
          <a:ext cx="2166489" cy="892001"/>
        </a:xfrm>
        <a:prstGeom prst="roundRect">
          <a:avLst>
            <a:gd name="adj" fmla="val 10000"/>
          </a:avLst>
        </a:prstGeom>
        <a:solidFill>
          <a:srgbClr val="7A61A7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200" kern="1200" dirty="0" smtClean="0"/>
            <a:t>Midway Attractions (15)</a:t>
          </a:r>
          <a:endParaRPr lang="en-ZA" sz="2200" kern="1200" dirty="0"/>
        </a:p>
      </dsp:txBody>
      <dsp:txXfrm>
        <a:off x="5840171" y="882847"/>
        <a:ext cx="2114237" cy="8397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67C0F6-968B-4D8A-9807-E94A494CFD50}">
      <dsp:nvSpPr>
        <dsp:cNvPr id="0" name=""/>
        <dsp:cNvSpPr/>
      </dsp:nvSpPr>
      <dsp:spPr>
        <a:xfrm rot="16200000">
          <a:off x="-939522" y="2522574"/>
          <a:ext cx="3881914" cy="371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27747" bIns="0" numCol="1" spcCol="1270" anchor="t" anchorCtr="0">
          <a:noAutofit/>
        </a:bodyPr>
        <a:lstStyle/>
        <a:p>
          <a:pPr lvl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ZA" sz="2600" kern="1200" dirty="0"/>
        </a:p>
      </dsp:txBody>
      <dsp:txXfrm>
        <a:off x="-939522" y="2522574"/>
        <a:ext cx="3881914" cy="371618"/>
      </dsp:txXfrm>
    </dsp:sp>
    <dsp:sp modelId="{AC491069-0198-4C33-A996-F7A5F10504FE}">
      <dsp:nvSpPr>
        <dsp:cNvPr id="0" name=""/>
        <dsp:cNvSpPr/>
      </dsp:nvSpPr>
      <dsp:spPr>
        <a:xfrm>
          <a:off x="578812" y="716845"/>
          <a:ext cx="3067918" cy="398307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327747" rIns="17068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Increase in UK minimum wage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Uncertainty with BREXIT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Intellectual Property Protection</a:t>
          </a:r>
          <a:endParaRPr lang="en-ZA" sz="2400" b="1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ZA" sz="3200" kern="1200" dirty="0"/>
        </a:p>
      </dsp:txBody>
      <dsp:txXfrm>
        <a:off x="578812" y="716845"/>
        <a:ext cx="3067918" cy="3983076"/>
      </dsp:txXfrm>
    </dsp:sp>
    <dsp:sp modelId="{00BF522A-E13C-4D85-A22E-12485C0C8309}">
      <dsp:nvSpPr>
        <dsp:cNvPr id="0" name=""/>
        <dsp:cNvSpPr/>
      </dsp:nvSpPr>
      <dsp:spPr>
        <a:xfrm>
          <a:off x="281439" y="320206"/>
          <a:ext cx="743236" cy="743236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2DC6A1D3-FE87-412A-A65D-1008E0DA3C8C}">
      <dsp:nvSpPr>
        <dsp:cNvPr id="0" name=""/>
        <dsp:cNvSpPr/>
      </dsp:nvSpPr>
      <dsp:spPr>
        <a:xfrm rot="16200000">
          <a:off x="2632067" y="2522574"/>
          <a:ext cx="3881914" cy="371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27747" bIns="0" numCol="1" spcCol="1270" anchor="t" anchorCtr="0">
          <a:noAutofit/>
        </a:bodyPr>
        <a:lstStyle/>
        <a:p>
          <a:pPr lvl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ZA" sz="2600" kern="1200"/>
        </a:p>
      </dsp:txBody>
      <dsp:txXfrm>
        <a:off x="2632067" y="2522574"/>
        <a:ext cx="3881914" cy="371618"/>
      </dsp:txXfrm>
    </dsp:sp>
    <dsp:sp modelId="{E3C0F710-5912-4A93-A248-5B46D2B3B71F}">
      <dsp:nvSpPr>
        <dsp:cNvPr id="0" name=""/>
        <dsp:cNvSpPr/>
      </dsp:nvSpPr>
      <dsp:spPr>
        <a:xfrm>
          <a:off x="4135768" y="767426"/>
          <a:ext cx="3097183" cy="38819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327747" rIns="17068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Exchange Rate Fluctuations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Unemployment Rate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Inflation Rates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Interest Rates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ZA" sz="2400" b="1" kern="1200" dirty="0"/>
        </a:p>
      </dsp:txBody>
      <dsp:txXfrm>
        <a:off x="4135768" y="767426"/>
        <a:ext cx="3097183" cy="3881914"/>
      </dsp:txXfrm>
    </dsp:sp>
    <dsp:sp modelId="{25BFDC5E-0E00-4FC7-ACCD-608C17CBC611}">
      <dsp:nvSpPr>
        <dsp:cNvPr id="0" name=""/>
        <dsp:cNvSpPr/>
      </dsp:nvSpPr>
      <dsp:spPr>
        <a:xfrm>
          <a:off x="4387215" y="276890"/>
          <a:ext cx="743236" cy="743236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949B58EE-C042-4920-B342-E5BF63AF9FB2}">
      <dsp:nvSpPr>
        <dsp:cNvPr id="0" name=""/>
        <dsp:cNvSpPr/>
      </dsp:nvSpPr>
      <dsp:spPr>
        <a:xfrm rot="16200000">
          <a:off x="6295256" y="2522574"/>
          <a:ext cx="3881914" cy="371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27747" bIns="0" numCol="1" spcCol="1270" anchor="t" anchorCtr="0">
          <a:noAutofit/>
        </a:bodyPr>
        <a:lstStyle/>
        <a:p>
          <a:pPr lvl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ZA" sz="2600" kern="1200"/>
        </a:p>
      </dsp:txBody>
      <dsp:txXfrm>
        <a:off x="6295256" y="2522574"/>
        <a:ext cx="3881914" cy="371618"/>
      </dsp:txXfrm>
    </dsp:sp>
    <dsp:sp modelId="{DC656BAF-8E3A-45F7-BAC2-E2E812B9BD96}">
      <dsp:nvSpPr>
        <dsp:cNvPr id="0" name=""/>
        <dsp:cNvSpPr/>
      </dsp:nvSpPr>
      <dsp:spPr>
        <a:xfrm>
          <a:off x="7721991" y="767426"/>
          <a:ext cx="3251116" cy="38819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327747" rIns="17068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Negative reporting of Social media can be detrimental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Demographic and skill levels 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Leisure Interests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Encourage Entrepreneurship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ZA" sz="2400" b="1" kern="1200" dirty="0"/>
        </a:p>
      </dsp:txBody>
      <dsp:txXfrm>
        <a:off x="7721991" y="767426"/>
        <a:ext cx="3251116" cy="3881914"/>
      </dsp:txXfrm>
    </dsp:sp>
    <dsp:sp modelId="{3AFCCF94-D0B4-4EA6-9947-E393435122F7}">
      <dsp:nvSpPr>
        <dsp:cNvPr id="0" name=""/>
        <dsp:cNvSpPr/>
      </dsp:nvSpPr>
      <dsp:spPr>
        <a:xfrm>
          <a:off x="8050404" y="276890"/>
          <a:ext cx="743236" cy="743236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67C0F6-968B-4D8A-9807-E94A494CFD50}">
      <dsp:nvSpPr>
        <dsp:cNvPr id="0" name=""/>
        <dsp:cNvSpPr/>
      </dsp:nvSpPr>
      <dsp:spPr>
        <a:xfrm rot="16200000">
          <a:off x="-1090412" y="2527032"/>
          <a:ext cx="3881914" cy="399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52318" bIns="0" numCol="1" spcCol="1270" anchor="t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ZA" sz="2800" kern="1200" dirty="0"/>
        </a:p>
      </dsp:txBody>
      <dsp:txXfrm>
        <a:off x="-1090412" y="2527032"/>
        <a:ext cx="3881914" cy="399479"/>
      </dsp:txXfrm>
    </dsp:sp>
    <dsp:sp modelId="{AC491069-0198-4C33-A996-F7A5F10504FE}">
      <dsp:nvSpPr>
        <dsp:cNvPr id="0" name=""/>
        <dsp:cNvSpPr/>
      </dsp:nvSpPr>
      <dsp:spPr>
        <a:xfrm>
          <a:off x="575740" y="735233"/>
          <a:ext cx="2938918" cy="398307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352318" rIns="17068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High costs to keep rides </a:t>
          </a:r>
          <a:r>
            <a:rPr lang="en-ZA" sz="2400" b="1" kern="1200" dirty="0" err="1" smtClean="0"/>
            <a:t>rides</a:t>
          </a:r>
          <a:r>
            <a:rPr lang="en-ZA" sz="2400" b="1" kern="1200" dirty="0" smtClean="0"/>
            <a:t> updated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Impact on cost structure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Impact on product offering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ZA" sz="2400" b="1" kern="1200" dirty="0"/>
        </a:p>
      </dsp:txBody>
      <dsp:txXfrm>
        <a:off x="575740" y="735233"/>
        <a:ext cx="2938918" cy="3983076"/>
      </dsp:txXfrm>
    </dsp:sp>
    <dsp:sp modelId="{00BF522A-E13C-4D85-A22E-12485C0C8309}">
      <dsp:nvSpPr>
        <dsp:cNvPr id="0" name=""/>
        <dsp:cNvSpPr/>
      </dsp:nvSpPr>
      <dsp:spPr>
        <a:xfrm>
          <a:off x="76570" y="305065"/>
          <a:ext cx="798958" cy="798958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2DC6A1D3-FE87-412A-A65D-1008E0DA3C8C}">
      <dsp:nvSpPr>
        <dsp:cNvPr id="0" name=""/>
        <dsp:cNvSpPr/>
      </dsp:nvSpPr>
      <dsp:spPr>
        <a:xfrm rot="16200000">
          <a:off x="2569441" y="2527032"/>
          <a:ext cx="3881914" cy="399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52318" bIns="0" numCol="1" spcCol="1270" anchor="t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ZA" sz="2800" kern="1200"/>
        </a:p>
      </dsp:txBody>
      <dsp:txXfrm>
        <a:off x="2569441" y="2527032"/>
        <a:ext cx="3881914" cy="399479"/>
      </dsp:txXfrm>
    </dsp:sp>
    <dsp:sp modelId="{E3C0F710-5912-4A93-A248-5B46D2B3B71F}">
      <dsp:nvSpPr>
        <dsp:cNvPr id="0" name=""/>
        <dsp:cNvSpPr/>
      </dsp:nvSpPr>
      <dsp:spPr>
        <a:xfrm>
          <a:off x="4040361" y="785814"/>
          <a:ext cx="3329382" cy="38819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352318" rIns="17068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Stringent Health &amp; Safety regulations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Heavy fines for non-compliance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Employment Law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Discrimination Law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Copyright patents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Intellectual Property Law</a:t>
          </a:r>
          <a:endParaRPr lang="en-ZA" sz="2400" b="1" kern="1200" dirty="0"/>
        </a:p>
      </dsp:txBody>
      <dsp:txXfrm>
        <a:off x="4040361" y="785814"/>
        <a:ext cx="3329382" cy="3881914"/>
      </dsp:txXfrm>
    </dsp:sp>
    <dsp:sp modelId="{25BFDC5E-0E00-4FC7-ACCD-608C17CBC611}">
      <dsp:nvSpPr>
        <dsp:cNvPr id="0" name=""/>
        <dsp:cNvSpPr/>
      </dsp:nvSpPr>
      <dsp:spPr>
        <a:xfrm>
          <a:off x="4310658" y="258502"/>
          <a:ext cx="798958" cy="798958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949B58EE-C042-4920-B342-E5BF63AF9FB2}">
      <dsp:nvSpPr>
        <dsp:cNvPr id="0" name=""/>
        <dsp:cNvSpPr/>
      </dsp:nvSpPr>
      <dsp:spPr>
        <a:xfrm rot="16200000">
          <a:off x="6300201" y="2527032"/>
          <a:ext cx="3881914" cy="399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52318" bIns="0" numCol="1" spcCol="1270" anchor="t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ZA" sz="2800" kern="1200"/>
        </a:p>
      </dsp:txBody>
      <dsp:txXfrm>
        <a:off x="6300201" y="2527032"/>
        <a:ext cx="3881914" cy="399479"/>
      </dsp:txXfrm>
    </dsp:sp>
    <dsp:sp modelId="{DC656BAF-8E3A-45F7-BAC2-E2E812B9BD96}">
      <dsp:nvSpPr>
        <dsp:cNvPr id="0" name=""/>
        <dsp:cNvSpPr/>
      </dsp:nvSpPr>
      <dsp:spPr>
        <a:xfrm>
          <a:off x="7895446" y="785814"/>
          <a:ext cx="3080733" cy="388191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0688" tIns="352318" rIns="17068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Stricter rules and Regulations on new rides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Adverse weather (2017)</a:t>
          </a:r>
          <a:endParaRPr lang="en-ZA" sz="24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ZA" sz="2400" b="1" kern="1200" dirty="0" smtClean="0"/>
            <a:t>Laws regulating environment protection </a:t>
          </a:r>
          <a:endParaRPr lang="en-ZA" sz="24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ZA" sz="3600" b="1" kern="1200" dirty="0"/>
        </a:p>
      </dsp:txBody>
      <dsp:txXfrm>
        <a:off x="7895446" y="785814"/>
        <a:ext cx="3080733" cy="3881914"/>
      </dsp:txXfrm>
    </dsp:sp>
    <dsp:sp modelId="{3AFCCF94-D0B4-4EA6-9947-E393435122F7}">
      <dsp:nvSpPr>
        <dsp:cNvPr id="0" name=""/>
        <dsp:cNvSpPr/>
      </dsp:nvSpPr>
      <dsp:spPr>
        <a:xfrm>
          <a:off x="8041419" y="258502"/>
          <a:ext cx="798958" cy="798958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=""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53C5D-CD12-6D4C-A980-0612968271E2}" type="datetimeFigureOut">
              <a:rPr lang="en-US" smtClean="0"/>
              <a:t>4/26/2019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F167F0-0840-1348-BFE4-C6298BBC06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9047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purpose of this presentation is to summarise some of the key findings from the main report where a case study analysis was conducted on Alton Towers.  The report identified some of the challenges involved in managing an organisation of this type and is discussed in this presentation.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main intent of the analysis was to  help the company further strengthen its business operations in order for the company to remain competitive.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1845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to start with, I would like to show you a short promotional video that AT is using as part of its marketing campaign this year.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874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ZA" dirty="0" smtClean="0"/>
              <a:t>As per slide.</a:t>
            </a:r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091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Global </a:t>
            </a:r>
            <a:r>
              <a:rPr lang="en-GB" dirty="0" smtClean="0"/>
              <a:t>operator</a:t>
            </a:r>
            <a:r>
              <a:rPr lang="en-GB" baseline="0" dirty="0" smtClean="0"/>
              <a:t> of</a:t>
            </a:r>
            <a:r>
              <a:rPr lang="en-GB" dirty="0" smtClean="0"/>
              <a:t> </a:t>
            </a:r>
            <a:r>
              <a:rPr lang="en-GB" dirty="0"/>
              <a:t>location-based, family entertainment.  As a group, they operate more than 120 attractions, in 25 countries across 4 continents.  </a:t>
            </a:r>
          </a:p>
          <a:p>
            <a:pPr marL="228600" indent="-228600">
              <a:buAutoNum type="arabicPeriod"/>
            </a:pPr>
            <a:endParaRPr lang="en-GB" dirty="0"/>
          </a:p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ZA" dirty="0" smtClean="0"/>
              <a:t>The</a:t>
            </a:r>
            <a:r>
              <a:rPr lang="en-ZA" baseline="0" dirty="0" smtClean="0"/>
              <a:t> </a:t>
            </a:r>
            <a:r>
              <a:rPr lang="en-ZA" baseline="0" dirty="0" smtClean="0"/>
              <a:t>way the organisation is structured has been a contributing factor behind their success.  Merlin offer </a:t>
            </a:r>
            <a:r>
              <a:rPr lang="en-ZA" baseline="0" dirty="0" smtClean="0"/>
              <a:t>two main products split across three operating groups.  </a:t>
            </a:r>
            <a:r>
              <a:rPr lang="en-ZA" baseline="0" dirty="0" smtClean="0"/>
              <a:t>The first product group is 1</a:t>
            </a:r>
            <a:r>
              <a:rPr lang="en-ZA" baseline="0" dirty="0" smtClean="0"/>
              <a:t>.  Midway </a:t>
            </a:r>
            <a:r>
              <a:rPr lang="en-ZA" baseline="0" dirty="0" smtClean="0"/>
              <a:t>Attractions Midway attractions are…….  The second product group is 2. Theme parks which are then split into 2 operating groups…….. Elaborate mainly on RTP…especially AT.  </a:t>
            </a:r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04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ZA" dirty="0" smtClean="0"/>
              <a:t>Continued market growth through increasing disposable incomes, and ever-greater value being placed on time together with friends and family Growth</a:t>
            </a:r>
            <a:r>
              <a:rPr lang="en-ZA" baseline="0" dirty="0" smtClean="0"/>
              <a:t> international leisure market.  Increased demand in UK holiday breaks.  According to ONS, 7.4m visitors took short holiday breaks</a:t>
            </a:r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4025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ZA" dirty="0" smtClean="0"/>
              <a:t>As per slide but elaborate on one or two points.</a:t>
            </a:r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5033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ZA" dirty="0" smtClean="0"/>
              <a:t>P – increase in minimum wage </a:t>
            </a:r>
            <a:r>
              <a:rPr lang="en-ZA" dirty="0" err="1" smtClean="0"/>
              <a:t>wouldve</a:t>
            </a:r>
            <a:r>
              <a:rPr lang="en-ZA" baseline="0" dirty="0" smtClean="0"/>
              <a:t> caused an increase in the companies wages due to the amount of staff employed.  E – regulations </a:t>
            </a:r>
            <a:r>
              <a:rPr lang="en-ZA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ensuring that any construction/running isn’t damaging the environment.  Impact</a:t>
            </a:r>
            <a:r>
              <a:rPr lang="en-ZA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weather conditions in 2017.  S - </a:t>
            </a:r>
            <a:r>
              <a:rPr lang="en-ZA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[As per slide.  Elaborate on one or two points].</a:t>
            </a:r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4015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ZA" dirty="0" smtClean="0"/>
              <a:t>As per slides but elaborate</a:t>
            </a:r>
            <a:r>
              <a:rPr lang="en-ZA" baseline="0" dirty="0" smtClean="0"/>
              <a:t> on one or two points.</a:t>
            </a:r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416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ZA" dirty="0" smtClean="0"/>
              <a:t>Use animation</a:t>
            </a:r>
            <a:r>
              <a:rPr lang="en-ZA" baseline="0" dirty="0" smtClean="0"/>
              <a:t> and elaborate on points. </a:t>
            </a:r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205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ZA" dirty="0" smtClean="0"/>
              <a:t>Summarise performance</a:t>
            </a:r>
            <a:r>
              <a:rPr lang="en-ZA" baseline="0" dirty="0" smtClean="0"/>
              <a:t> for the year 2018.  highlight in bar graph by comparing previous year results </a:t>
            </a:r>
            <a:r>
              <a:rPr lang="en-ZA" dirty="0" smtClean="0"/>
              <a:t>1</a:t>
            </a:r>
            <a:r>
              <a:rPr lang="en-ZA" dirty="0" smtClean="0"/>
              <a:t>.  Strong </a:t>
            </a:r>
            <a:r>
              <a:rPr lang="en-ZA" dirty="0" smtClean="0"/>
              <a:t>historic </a:t>
            </a:r>
            <a:r>
              <a:rPr lang="en-ZA" dirty="0" smtClean="0"/>
              <a:t>cash flow generation.  2.  strong</a:t>
            </a:r>
            <a:r>
              <a:rPr lang="en-ZA" baseline="0" dirty="0" smtClean="0"/>
              <a:t> performance due to product investment 3. </a:t>
            </a:r>
            <a:r>
              <a:rPr lang="en-ZA" baseline="0" dirty="0" smtClean="0"/>
              <a:t>EBITDA  [Elaborate on one or two points].</a:t>
            </a:r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2311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ZA" dirty="0" smtClean="0"/>
              <a:t>Elaborate on each section in animation. </a:t>
            </a:r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3924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ZA" dirty="0" smtClean="0"/>
              <a:t>Summarise recommendations for the company</a:t>
            </a:r>
            <a:r>
              <a:rPr lang="en-ZA" baseline="0" dirty="0" smtClean="0"/>
              <a:t> using key words in animation.</a:t>
            </a:r>
            <a:r>
              <a:rPr lang="en-ZA" dirty="0" smtClean="0"/>
              <a:t> </a:t>
            </a:r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5942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ZA" dirty="0" smtClean="0"/>
              <a:t>Summarise</a:t>
            </a:r>
            <a:r>
              <a:rPr lang="en-ZA" baseline="0" dirty="0" smtClean="0"/>
              <a:t> conclusion. </a:t>
            </a:r>
            <a:endParaRPr lang="en-Z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F167F0-0840-1348-BFE4-C6298BBC069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199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2000"/>
                  <a:hueMod val="108000"/>
                  <a:satMod val="164000"/>
                  <a:lumMod val="69000"/>
                </a:schemeClr>
                <a:schemeClr val="dk2">
                  <a:tint val="96000"/>
                  <a:hueMod val="90000"/>
                  <a:satMod val="130000"/>
                  <a:lumMod val="134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10"/>
          <p:cNvSpPr/>
          <p:nvPr/>
        </p:nvSpPr>
        <p:spPr>
          <a:xfrm>
            <a:off x="322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Oval 11"/>
          <p:cNvSpPr/>
          <p:nvPr/>
        </p:nvSpPr>
        <p:spPr>
          <a:xfrm>
            <a:off x="175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Oval 12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Oval 13"/>
          <p:cNvSpPr/>
          <p:nvPr/>
        </p:nvSpPr>
        <p:spPr>
          <a:xfrm>
            <a:off x="7999412" y="-2373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/>
          </a:p>
        </p:txBody>
      </p:sp>
      <p:sp>
        <p:nvSpPr>
          <p:cNvPr id="15" name="Oval 14"/>
          <p:cNvSpPr/>
          <p:nvPr/>
        </p:nvSpPr>
        <p:spPr>
          <a:xfrm>
            <a:off x="8609012" y="5874054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Freeform 5"/>
          <p:cNvSpPr>
            <a:spLocks noEditPoints="1"/>
          </p:cNvSpPr>
          <p:nvPr/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 userDrawn="1"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 userDrawn="1"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 userDrawn="1"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75D0B1B9-C7DF-F64A-B488-12B3D5090923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noProof="0"/>
          </a:p>
        </p:txBody>
      </p:sp>
      <p:sp>
        <p:nvSpPr>
          <p:cNvPr id="10" name="Rectangle 9"/>
          <p:cNvSpPr/>
          <p:nvPr userDrawn="1"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72730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1EE2-1449-2741-9D08-61623EFC2A0E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73622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F7560-49B8-714F-A7F1-D946D3E64C23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08194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 -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=""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9237C-03C9-D843-906B-96D98C6B2D61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79578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ullets as Icons 5X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="" xmlns:a16="http://schemas.microsoft.com/office/drawing/2014/main" id="{5B480622-FB8F-493B-9965-971B07D752E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913" y="1748812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6" name="Text Placeholder 9">
            <a:extLst>
              <a:ext uri="{FF2B5EF4-FFF2-40B4-BE49-F238E27FC236}">
                <a16:creationId xmlns="" xmlns:a16="http://schemas.microsoft.com/office/drawing/2014/main" id="{2C5BC223-8B87-4685-A901-71B07847E4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792913" y="2561156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2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 dirty="0"/>
              <a:t>Text Item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="" xmlns:a16="http://schemas.microsoft.com/office/drawing/2014/main" id="{1AE3DDF2-FC22-4381-9763-408FEF9648B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792913" y="3373501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3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="" xmlns:a16="http://schemas.microsoft.com/office/drawing/2014/main" id="{6170A2BF-28BF-4B27-B92D-B1423601B76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792913" y="4185846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4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="" xmlns:a16="http://schemas.microsoft.com/office/drawing/2014/main" id="{2DB1D08C-9D26-4EC5-B935-D6A265A2A6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792913" y="4998190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6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=""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D2BD-1F35-9841-A6BF-76BE540EE01F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4" name="Picture Placeholder 13">
            <a:extLst>
              <a:ext uri="{FF2B5EF4-FFF2-40B4-BE49-F238E27FC236}">
                <a16:creationId xmlns="" xmlns:a16="http://schemas.microsoft.com/office/drawing/2014/main" id="{9DDAF6ED-5E16-4D29-98B7-FB80DB3AAFEC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870575" y="1840504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/>
              <a:t>Icon</a:t>
            </a:r>
          </a:p>
        </p:txBody>
      </p:sp>
      <p:sp>
        <p:nvSpPr>
          <p:cNvPr id="21" name="Picture Placeholder 13">
            <a:extLst>
              <a:ext uri="{FF2B5EF4-FFF2-40B4-BE49-F238E27FC236}">
                <a16:creationId xmlns="" xmlns:a16="http://schemas.microsoft.com/office/drawing/2014/main" id="{8C305CB7-F303-430E-951A-7FC6F97062AA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870575" y="2652849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/>
              <a:t>Icon</a:t>
            </a:r>
          </a:p>
        </p:txBody>
      </p:sp>
      <p:sp>
        <p:nvSpPr>
          <p:cNvPr id="22" name="Picture Placeholder 13">
            <a:extLst>
              <a:ext uri="{FF2B5EF4-FFF2-40B4-BE49-F238E27FC236}">
                <a16:creationId xmlns="" xmlns:a16="http://schemas.microsoft.com/office/drawing/2014/main" id="{84D427E5-ED69-4A46-A9B7-F4DC4466F320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870575" y="3465194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/>
              <a:t>Icon</a:t>
            </a:r>
          </a:p>
        </p:txBody>
      </p:sp>
      <p:sp>
        <p:nvSpPr>
          <p:cNvPr id="24" name="Picture Placeholder 13">
            <a:extLst>
              <a:ext uri="{FF2B5EF4-FFF2-40B4-BE49-F238E27FC236}">
                <a16:creationId xmlns="" xmlns:a16="http://schemas.microsoft.com/office/drawing/2014/main" id="{3DDA902F-61D6-4F1C-86C6-D1F5584AE8B3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870575" y="4277539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/>
              <a:t>Icon</a:t>
            </a:r>
          </a:p>
        </p:txBody>
      </p:sp>
      <p:sp>
        <p:nvSpPr>
          <p:cNvPr id="26" name="Picture Placeholder 13">
            <a:extLst>
              <a:ext uri="{FF2B5EF4-FFF2-40B4-BE49-F238E27FC236}">
                <a16:creationId xmlns="" xmlns:a16="http://schemas.microsoft.com/office/drawing/2014/main" id="{D8B6871A-9C69-4437-A5AD-A0400BAF2C6D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870575" y="5089882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296259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Vertical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val 30">
            <a:extLst>
              <a:ext uri="{FF2B5EF4-FFF2-40B4-BE49-F238E27FC236}">
                <a16:creationId xmlns="" xmlns:a16="http://schemas.microsoft.com/office/drawing/2014/main" id="{B8ACAEC3-8D8C-3848-8630-7A0DFF3F6116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3702940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2" name="Picture Placeholder 9">
            <a:extLst>
              <a:ext uri="{FF2B5EF4-FFF2-40B4-BE49-F238E27FC236}">
                <a16:creationId xmlns="" xmlns:a16="http://schemas.microsoft.com/office/drawing/2014/main" id="{CC12BEA0-F502-0646-A370-7ECF194608D0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865103" y="3869836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="" xmlns:a16="http://schemas.microsoft.com/office/drawing/2014/main" id="{D58C6160-632A-B540-A7E5-81F40CEC1FE7}"/>
              </a:ext>
            </a:extLst>
          </p:cNvPr>
          <p:cNvSpPr>
            <a:spLocks noChangeAspect="1"/>
          </p:cNvSpPr>
          <p:nvPr userDrawn="1"/>
        </p:nvSpPr>
        <p:spPr>
          <a:xfrm>
            <a:off x="6287247" y="370677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0" name="Picture Placeholder 9">
            <a:extLst>
              <a:ext uri="{FF2B5EF4-FFF2-40B4-BE49-F238E27FC236}">
                <a16:creationId xmlns="" xmlns:a16="http://schemas.microsoft.com/office/drawing/2014/main" id="{EB2FEBB6-C1E0-0D47-8CCC-05EE2F756590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6452271" y="387367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="" xmlns:a16="http://schemas.microsoft.com/office/drawing/2014/main" id="{7215E544-9553-AC42-B5C3-F7AE9AD6D815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79931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" name="Oval 2">
            <a:extLst>
              <a:ext uri="{FF2B5EF4-FFF2-40B4-BE49-F238E27FC236}">
                <a16:creationId xmlns="" xmlns:a16="http://schemas.microsoft.com/office/drawing/2014/main" id="{F76E934A-C634-DF4D-992A-6E01917693AD}"/>
              </a:ext>
            </a:extLst>
          </p:cNvPr>
          <p:cNvSpPr>
            <a:spLocks noChangeAspect="1"/>
          </p:cNvSpPr>
          <p:nvPr userDrawn="1"/>
        </p:nvSpPr>
        <p:spPr>
          <a:xfrm>
            <a:off x="6289119" y="79931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grpSp>
        <p:nvGrpSpPr>
          <p:cNvPr id="23" name="Group 22">
            <a:extLst>
              <a:ext uri="{FF2B5EF4-FFF2-40B4-BE49-F238E27FC236}">
                <a16:creationId xmlns=""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4F40A-5592-5744-BFD7-61B04D70BFE7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4" name="Text Placeholder 13">
            <a:extLst>
              <a:ext uri="{FF2B5EF4-FFF2-40B4-BE49-F238E27FC236}">
                <a16:creationId xmlns=""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=""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=""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627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=""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6723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="" xmlns:a16="http://schemas.microsoft.com/office/drawing/2014/main" id="{8E97E18E-0E31-B542-9578-D6E4DCD84680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96621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4" name="Picture Placeholder 9">
            <a:extLst>
              <a:ext uri="{FF2B5EF4-FFF2-40B4-BE49-F238E27FC236}">
                <a16:creationId xmlns="" xmlns:a16="http://schemas.microsoft.com/office/drawing/2014/main" id="{7602DDF7-46BD-6045-BDB0-45F47B0B6A9C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965277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</p:spTree>
    <p:extLst>
      <p:ext uri="{BB962C8B-B14F-4D97-AF65-F5344CB8AC3E}">
        <p14:creationId xmlns:p14="http://schemas.microsoft.com/office/powerpoint/2010/main" val="1820464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al 19">
            <a:extLst>
              <a:ext uri="{FF2B5EF4-FFF2-40B4-BE49-F238E27FC236}">
                <a16:creationId xmlns="" xmlns:a16="http://schemas.microsoft.com/office/drawing/2014/main" id="{86F73ED6-3B3B-5A45-912C-FCFD7D53593C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3702940"/>
            <a:ext cx="1261872" cy="1261872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1" name="Picture Placeholder 9">
            <a:extLst>
              <a:ext uri="{FF2B5EF4-FFF2-40B4-BE49-F238E27FC236}">
                <a16:creationId xmlns="" xmlns:a16="http://schemas.microsoft.com/office/drawing/2014/main" id="{B5971407-B12A-EE45-895D-769807DFC767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865103" y="3869836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="" xmlns:a16="http://schemas.microsoft.com/office/drawing/2014/main" id="{36215321-76D7-AD41-B779-DE347C617DB3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3706777"/>
            <a:ext cx="1261872" cy="126187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Picture Placeholder 9">
            <a:extLst>
              <a:ext uri="{FF2B5EF4-FFF2-40B4-BE49-F238E27FC236}">
                <a16:creationId xmlns="" xmlns:a16="http://schemas.microsoft.com/office/drawing/2014/main" id="{E61684B2-1403-BD44-80B1-6A5C0D0A3C67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6454143" y="387367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="" xmlns:a16="http://schemas.microsoft.com/office/drawing/2014/main" id="{3B87B079-A5F0-D34B-90BD-17403B51EF47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799317"/>
            <a:ext cx="1261872" cy="126187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0" name="Oval 29">
            <a:extLst>
              <a:ext uri="{FF2B5EF4-FFF2-40B4-BE49-F238E27FC236}">
                <a16:creationId xmlns="" xmlns:a16="http://schemas.microsoft.com/office/drawing/2014/main" id="{67169BE7-153A-034D-B3C8-A226C22DE09C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799317"/>
            <a:ext cx="1261872" cy="126187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1" name="Picture Placeholder 9">
            <a:extLst>
              <a:ext uri="{FF2B5EF4-FFF2-40B4-BE49-F238E27FC236}">
                <a16:creationId xmlns="" xmlns:a16="http://schemas.microsoft.com/office/drawing/2014/main" id="{604C6493-8619-1749-A32C-8C1C4E875339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96621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="" xmlns:a16="http://schemas.microsoft.com/office/drawing/2014/main" id="{EE25A905-577F-154D-BA89-4F485EEBC4BD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965277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=""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7F711-7020-994E-A797-D04033A0CF12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4" name="Text Placeholder 13">
            <a:extLst>
              <a:ext uri="{FF2B5EF4-FFF2-40B4-BE49-F238E27FC236}">
                <a16:creationId xmlns=""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=""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=""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627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=""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6723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3254131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 Icon Bullets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val 28">
            <a:extLst>
              <a:ext uri="{FF2B5EF4-FFF2-40B4-BE49-F238E27FC236}">
                <a16:creationId xmlns="" xmlns:a16="http://schemas.microsoft.com/office/drawing/2014/main" id="{3B87B079-A5F0-D34B-90BD-17403B51EF47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2234226"/>
            <a:ext cx="1261872" cy="126187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0" name="Oval 29">
            <a:extLst>
              <a:ext uri="{FF2B5EF4-FFF2-40B4-BE49-F238E27FC236}">
                <a16:creationId xmlns="" xmlns:a16="http://schemas.microsoft.com/office/drawing/2014/main" id="{67169BE7-153A-034D-B3C8-A226C22DE09C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2234226"/>
            <a:ext cx="1261872" cy="126187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1" name="Picture Placeholder 9">
            <a:extLst>
              <a:ext uri="{FF2B5EF4-FFF2-40B4-BE49-F238E27FC236}">
                <a16:creationId xmlns="" xmlns:a16="http://schemas.microsoft.com/office/drawing/2014/main" id="{604C6493-8619-1749-A32C-8C1C4E875339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2401122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="" xmlns:a16="http://schemas.microsoft.com/office/drawing/2014/main" id="{EE25A905-577F-154D-BA89-4F485EEBC4BD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2400186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=""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7F711-7020-994E-A797-D04033A0CF12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4" name="Text Placeholder 13">
            <a:extLst>
              <a:ext uri="{FF2B5EF4-FFF2-40B4-BE49-F238E27FC236}">
                <a16:creationId xmlns=""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3785996"/>
            <a:ext cx="2325688" cy="150345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=""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3785996"/>
            <a:ext cx="2325688" cy="150345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2465061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val 31">
            <a:extLst>
              <a:ext uri="{FF2B5EF4-FFF2-40B4-BE49-F238E27FC236}">
                <a16:creationId xmlns="" xmlns:a16="http://schemas.microsoft.com/office/drawing/2014/main" id="{F625DE42-6A2A-D745-B1F8-2AF2793533BE}"/>
              </a:ext>
            </a:extLst>
          </p:cNvPr>
          <p:cNvSpPr>
            <a:spLocks noChangeAspect="1"/>
          </p:cNvSpPr>
          <p:nvPr userDrawn="1"/>
        </p:nvSpPr>
        <p:spPr>
          <a:xfrm>
            <a:off x="8404601" y="3981394"/>
            <a:ext cx="1042415" cy="1042415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3" name="Picture Placeholder 9">
            <a:extLst>
              <a:ext uri="{FF2B5EF4-FFF2-40B4-BE49-F238E27FC236}">
                <a16:creationId xmlns="" xmlns:a16="http://schemas.microsoft.com/office/drawing/2014/main" id="{A87D37E3-62A9-1F44-8520-EBED16BF1C0F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535100" y="4123125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="" xmlns:a16="http://schemas.microsoft.com/office/drawing/2014/main" id="{75F8797D-AFBD-534A-AC82-DE2B7BAECE83}"/>
              </a:ext>
            </a:extLst>
          </p:cNvPr>
          <p:cNvSpPr>
            <a:spLocks noChangeAspect="1"/>
          </p:cNvSpPr>
          <p:nvPr userDrawn="1"/>
        </p:nvSpPr>
        <p:spPr>
          <a:xfrm>
            <a:off x="8404601" y="1932281"/>
            <a:ext cx="1042415" cy="104241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0" name="Picture Placeholder 9">
            <a:extLst>
              <a:ext uri="{FF2B5EF4-FFF2-40B4-BE49-F238E27FC236}">
                <a16:creationId xmlns="" xmlns:a16="http://schemas.microsoft.com/office/drawing/2014/main" id="{EFE809D2-16A3-B143-BC10-FEC397E62C62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8535100" y="2074012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=""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9370-372E-0846-B090-5E6EF97A3B62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4" name="Text Placeholder 13">
            <a:extLst>
              <a:ext uri="{FF2B5EF4-FFF2-40B4-BE49-F238E27FC236}">
                <a16:creationId xmlns=""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89670" y="1840992"/>
            <a:ext cx="2095046" cy="1225056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=""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19533" y="1840992"/>
            <a:ext cx="2095046" cy="1225056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=""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89670" y="3891529"/>
            <a:ext cx="2095046" cy="1222144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=""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519533" y="3891529"/>
            <a:ext cx="2095046" cy="1222144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0" name="Oval 19">
            <a:extLst>
              <a:ext uri="{FF2B5EF4-FFF2-40B4-BE49-F238E27FC236}">
                <a16:creationId xmlns="" xmlns:a16="http://schemas.microsoft.com/office/drawing/2014/main" id="{73963115-25B3-494B-9A13-AC92EFE94C09}"/>
              </a:ext>
            </a:extLst>
          </p:cNvPr>
          <p:cNvSpPr>
            <a:spLocks noChangeAspect="1"/>
          </p:cNvSpPr>
          <p:nvPr userDrawn="1"/>
        </p:nvSpPr>
        <p:spPr>
          <a:xfrm>
            <a:off x="5070995" y="1932281"/>
            <a:ext cx="1042415" cy="104241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1" name="Picture Placeholder 9">
            <a:extLst>
              <a:ext uri="{FF2B5EF4-FFF2-40B4-BE49-F238E27FC236}">
                <a16:creationId xmlns="" xmlns:a16="http://schemas.microsoft.com/office/drawing/2014/main" id="{3C759269-D6E6-2B41-8BEE-8B5AFB809B6A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201494" y="2074012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="" xmlns:a16="http://schemas.microsoft.com/office/drawing/2014/main" id="{43E569D5-DC38-7C46-95CD-ACFBFBF591A2}"/>
              </a:ext>
            </a:extLst>
          </p:cNvPr>
          <p:cNvSpPr>
            <a:spLocks noChangeAspect="1"/>
          </p:cNvSpPr>
          <p:nvPr userDrawn="1"/>
        </p:nvSpPr>
        <p:spPr>
          <a:xfrm>
            <a:off x="5070995" y="3981394"/>
            <a:ext cx="1042415" cy="1042415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Picture Placeholder 9">
            <a:extLst>
              <a:ext uri="{FF2B5EF4-FFF2-40B4-BE49-F238E27FC236}">
                <a16:creationId xmlns="" xmlns:a16="http://schemas.microsoft.com/office/drawing/2014/main" id="{E8396DFD-D667-2648-9BE4-6237690F7999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201494" y="4123125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/>
              <a:t>Select Icon</a:t>
            </a:r>
          </a:p>
        </p:txBody>
      </p:sp>
    </p:spTree>
    <p:extLst>
      <p:ext uri="{BB962C8B-B14F-4D97-AF65-F5344CB8AC3E}">
        <p14:creationId xmlns:p14="http://schemas.microsoft.com/office/powerpoint/2010/main" val="2929901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23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="" xmlns:a16="http://schemas.microsoft.com/office/drawing/2014/main" id="{215A5A73-8E13-4E38-8362-0A09BA9441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58861" y="478881"/>
            <a:ext cx="5582675" cy="5908526"/>
          </a:xfrm>
          <a:custGeom>
            <a:avLst/>
            <a:gdLst>
              <a:gd name="connsiteX0" fmla="*/ 10816 w 5582675"/>
              <a:gd name="connsiteY0" fmla="*/ 0 h 5908526"/>
              <a:gd name="connsiteX1" fmla="*/ 5582675 w 5582675"/>
              <a:gd name="connsiteY1" fmla="*/ 0 h 5908526"/>
              <a:gd name="connsiteX2" fmla="*/ 5582675 w 5582675"/>
              <a:gd name="connsiteY2" fmla="*/ 5908526 h 5908526"/>
              <a:gd name="connsiteX3" fmla="*/ 0 w 5582675"/>
              <a:gd name="connsiteY3" fmla="*/ 5908526 h 5908526"/>
              <a:gd name="connsiteX4" fmla="*/ 30693 w 5582675"/>
              <a:gd name="connsiteY4" fmla="*/ 5722836 h 5908526"/>
              <a:gd name="connsiteX5" fmla="*/ 223682 w 5582675"/>
              <a:gd name="connsiteY5" fmla="*/ 2921544 h 5908526"/>
              <a:gd name="connsiteX6" fmla="*/ 30693 w 5582675"/>
              <a:gd name="connsiteY6" fmla="*/ 120253 h 5908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2675" h="5908526">
                <a:moveTo>
                  <a:pt x="10816" y="0"/>
                </a:moveTo>
                <a:lnTo>
                  <a:pt x="5582675" y="0"/>
                </a:lnTo>
                <a:lnTo>
                  <a:pt x="5582675" y="5908526"/>
                </a:lnTo>
                <a:lnTo>
                  <a:pt x="0" y="5908526"/>
                </a:lnTo>
                <a:lnTo>
                  <a:pt x="30693" y="5722836"/>
                </a:lnTo>
                <a:cubicBezTo>
                  <a:pt x="153771" y="4890115"/>
                  <a:pt x="223682" y="3935837"/>
                  <a:pt x="223682" y="2921544"/>
                </a:cubicBezTo>
                <a:cubicBezTo>
                  <a:pt x="223682" y="1907252"/>
                  <a:pt x="153771" y="952973"/>
                  <a:pt x="30693" y="120253"/>
                </a:cubicBezTo>
                <a:close/>
              </a:path>
            </a:pathLst>
          </a:custGeom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A5200-74F0-9445-8847-A53AA9C11C7B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183431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Content Placeholder 10">
            <a:extLst>
              <a:ext uri="{FF2B5EF4-FFF2-40B4-BE49-F238E27FC236}">
                <a16:creationId xmlns="" xmlns:a16="http://schemas.microsoft.com/office/drawing/2014/main" id="{B50BDD93-02DA-4B21-9556-FA8B9894F90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8861" y="478880"/>
            <a:ext cx="5582675" cy="5900239"/>
          </a:xfrm>
          <a:custGeom>
            <a:avLst/>
            <a:gdLst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0 w 5582675"/>
              <a:gd name="connsiteY4" fmla="*/ 0 h 5900239"/>
              <a:gd name="connsiteX0" fmla="*/ 3501 w 5586176"/>
              <a:gd name="connsiteY0" fmla="*/ 0 h 5900239"/>
              <a:gd name="connsiteX1" fmla="*/ 5586176 w 5586176"/>
              <a:gd name="connsiteY1" fmla="*/ 0 h 5900239"/>
              <a:gd name="connsiteX2" fmla="*/ 5586176 w 5586176"/>
              <a:gd name="connsiteY2" fmla="*/ 5900239 h 5900239"/>
              <a:gd name="connsiteX3" fmla="*/ 3501 w 5586176"/>
              <a:gd name="connsiteY3" fmla="*/ 5900239 h 5900239"/>
              <a:gd name="connsiteX4" fmla="*/ 0 w 5586176"/>
              <a:gd name="connsiteY4" fmla="*/ 3615600 h 5900239"/>
              <a:gd name="connsiteX5" fmla="*/ 3501 w 5586176"/>
              <a:gd name="connsiteY5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0 w 5582675"/>
              <a:gd name="connsiteY5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117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117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47299 w 5582675"/>
              <a:gd name="connsiteY5" fmla="*/ 24756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11739 w 5582675"/>
              <a:gd name="connsiteY4" fmla="*/ 5647600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52379 w 5582675"/>
              <a:gd name="connsiteY4" fmla="*/ 5647600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82675" h="5900239">
                <a:moveTo>
                  <a:pt x="0" y="0"/>
                </a:moveTo>
                <a:lnTo>
                  <a:pt x="5582675" y="0"/>
                </a:lnTo>
                <a:lnTo>
                  <a:pt x="5582675" y="5900239"/>
                </a:lnTo>
                <a:lnTo>
                  <a:pt x="0" y="5900239"/>
                </a:lnTo>
                <a:cubicBezTo>
                  <a:pt x="14285" y="5817931"/>
                  <a:pt x="34284" y="5741338"/>
                  <a:pt x="42854" y="5653315"/>
                </a:cubicBezTo>
                <a:cubicBezTo>
                  <a:pt x="145724" y="4908883"/>
                  <a:pt x="181919" y="4332092"/>
                  <a:pt x="220019" y="3442880"/>
                </a:cubicBezTo>
                <a:cubicBezTo>
                  <a:pt x="221712" y="2333747"/>
                  <a:pt x="182766" y="1285573"/>
                  <a:pt x="47299" y="247560"/>
                </a:cubicBez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23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A5200-74F0-9445-8847-A53AA9C11C7B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3977307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7C1C-DA5E-F743-826B-CB70C940D4E6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771714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10E4C-E478-1D40-94DF-17D7429B053A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95993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A9061-1D22-724D-9508-7BAEAF287353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826480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5E0F-8980-D24A-B2F9-0C7A13C6A6DE}" type="datetime1">
              <a:rPr lang="en-US" noProof="0" smtClean="0"/>
              <a:t>4/26/2019</a:t>
            </a:fld>
            <a:endParaRPr lang="en-US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19229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7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6ACA6CA-E140-824D-8E8B-5CC5036BDBAE}" type="datetime1">
              <a:rPr lang="en-US" noProof="0" smtClean="0"/>
              <a:pPr/>
              <a:t>4/26/2019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endParaRPr lang="en-US" noProof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9FF96B15-8338-45D5-A943-561235072D6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063915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59" r:id="rId4"/>
    <p:sldLayoutId id="2147483860" r:id="rId5"/>
    <p:sldLayoutId id="2147483861" r:id="rId6"/>
    <p:sldLayoutId id="2147483862" r:id="rId7"/>
    <p:sldLayoutId id="2147483864" r:id="rId8"/>
    <p:sldLayoutId id="2147483863" r:id="rId9"/>
    <p:sldLayoutId id="2147483858" r:id="rId10"/>
    <p:sldLayoutId id="2147483865" r:id="rId11"/>
    <p:sldLayoutId id="2147483844" r:id="rId12"/>
    <p:sldLayoutId id="2147483845" r:id="rId13"/>
    <p:sldLayoutId id="2147483846" r:id="rId14"/>
    <p:sldLayoutId id="2147483847" r:id="rId15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ekmjtbXcfik?feature=oembed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9.png"/><Relationship Id="rId5" Type="http://schemas.openxmlformats.org/officeDocument/2006/relationships/diagramQuickStyle" Target="../diagrams/quickStyle1.xml"/><Relationship Id="rId15" Type="http://schemas.openxmlformats.org/officeDocument/2006/relationships/image" Target="../media/image4.jpg"/><Relationship Id="rId10" Type="http://schemas.openxmlformats.org/officeDocument/2006/relationships/image" Target="../media/image8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7.png"/><Relationship Id="rId1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4.jpg"/><Relationship Id="rId9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8.png"/><Relationship Id="rId5" Type="http://schemas.openxmlformats.org/officeDocument/2006/relationships/hyperlink" Target="https://www.google.co.uk/imgres?imgurl=https://www.towerstimes.co.uk/sw8/files/2018/02/Alton-Towers_Wickerman-4.jpg&amp;imgrefurl=https://www.towerstimes.co.uk/sw8/marketing/&amp;docid=jFfbEthck0EdWM&amp;tbnid=i3-Q7SPjKToQSM:&amp;vet=10ahUKEwjy-LvM7ezhAhXLAGMBHTbEDYQQMwhFKAcwBw..i&amp;w=2400&amp;h=1600&amp;bih=651&amp;biw=1366&amp;q=image%20representing%20human%20resources%20at%20alton%20towers&amp;ved=0ahUKEwjy-LvM7ezhAhXLAGMBHTbEDYQQMwhFKAcwBw&amp;iact=mrc&amp;uact=8" TargetMode="External"/><Relationship Id="rId10" Type="http://schemas.openxmlformats.org/officeDocument/2006/relationships/image" Target="../media/image32.png"/><Relationship Id="rId4" Type="http://schemas.openxmlformats.org/officeDocument/2006/relationships/image" Target="../media/image4.jpg"/><Relationship Id="rId9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2.jpeg"/><Relationship Id="rId5" Type="http://schemas.openxmlformats.org/officeDocument/2006/relationships/hyperlink" Target="https://www.google.co.uk/url?sa=i&amp;rct=j&amp;q=&amp;esrc=s&amp;source=images&amp;cd=&amp;ved=2ahUKEwjupu7A7uzhAhUSEBQKHXJVCqwQjRx6BAgBEAU&amp;url=https://gowlingwlg.com/en/insights-resources/articles/2016/alton-towers-network-rail-did-september-represe&amp;psig=AOvVaw2cGdoq_biP5I1dV8rXCFqf&amp;ust=1556337090356564" TargetMode="External"/><Relationship Id="rId4" Type="http://schemas.openxmlformats.org/officeDocument/2006/relationships/image" Target="../media/image4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4.xml"/><Relationship Id="rId11" Type="http://schemas.openxmlformats.org/officeDocument/2006/relationships/image" Target="../media/image42.jpeg"/><Relationship Id="rId5" Type="http://schemas.openxmlformats.org/officeDocument/2006/relationships/diagramQuickStyle" Target="../diagrams/quickStyle4.xml"/><Relationship Id="rId10" Type="http://schemas.openxmlformats.org/officeDocument/2006/relationships/hyperlink" Target="https://www.google.co.uk/url?sa=i&amp;rct=j&amp;q=&amp;esrc=s&amp;source=images&amp;cd=&amp;ved=2ahUKEwjupu7A7uzhAhUSEBQKHXJVCqwQjRx6BAgBEAU&amp;url=https://gowlingwlg.com/en/insights-resources/articles/2016/alton-towers-network-rail-did-september-represe&amp;psig=AOvVaw2cGdoq_biP5I1dV8rXCFqf&amp;ust=1556337090356564" TargetMode="External"/><Relationship Id="rId4" Type="http://schemas.openxmlformats.org/officeDocument/2006/relationships/diagramLayout" Target="../diagrams/layout4.xml"/><Relationship Id="rId9" Type="http://schemas.openxmlformats.org/officeDocument/2006/relationships/image" Target="../media/image4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129B41E-FC51-4047-9C2D-7FA6782DAF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5102" y="2389740"/>
            <a:ext cx="8825658" cy="2078519"/>
          </a:xfrm>
        </p:spPr>
        <p:txBody>
          <a:bodyPr/>
          <a:lstStyle/>
          <a:p>
            <a:pPr algn="r"/>
            <a:r>
              <a:rPr lang="en-US" dirty="0">
                <a:solidFill>
                  <a:schemeClr val="bg1"/>
                </a:solidFill>
              </a:rPr>
              <a:t>Alton Towers Resort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2800" dirty="0">
                <a:solidFill>
                  <a:schemeClr val="bg1"/>
                </a:solidFill>
              </a:rPr>
              <a:t>Case Study Analysis</a:t>
            </a:r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415E4579-F17C-4207-86FB-70EE7B51B0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285" r="22406"/>
          <a:stretch/>
        </p:blipFill>
        <p:spPr>
          <a:xfrm>
            <a:off x="5047931" y="1230276"/>
            <a:ext cx="1926454" cy="1505390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="" xmlns:a16="http://schemas.microsoft.com/office/drawing/2014/main" id="{D25974D7-9095-471A-AB5F-0C656E2E4F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V="1">
            <a:off x="2918775" y="4743305"/>
            <a:ext cx="6541985" cy="79899"/>
          </a:xfrm>
          <a:solidFill>
            <a:schemeClr val="bg1"/>
          </a:solidFill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C9D22D29-8FD0-430F-BEF5-457750F0005F}"/>
              </a:ext>
            </a:extLst>
          </p:cNvPr>
          <p:cNvSpPr/>
          <p:nvPr/>
        </p:nvSpPr>
        <p:spPr>
          <a:xfrm>
            <a:off x="9879355" y="5918705"/>
            <a:ext cx="182774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By Melissa Duffy </a:t>
            </a:r>
          </a:p>
        </p:txBody>
      </p:sp>
    </p:spTree>
    <p:extLst>
      <p:ext uri="{BB962C8B-B14F-4D97-AF65-F5344CB8AC3E}">
        <p14:creationId xmlns:p14="http://schemas.microsoft.com/office/powerpoint/2010/main" val="306700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="" xmlns:a16="http://schemas.microsoft.com/office/drawing/2014/main" id="{1D0EBEBA-6B5A-427B-A55E-A5549FB39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2</a:t>
            </a:fld>
            <a:endParaRPr lang="en-US" noProof="0"/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A0B79BB4-30BF-4CA1-B8B3-41E2E6650F46}"/>
              </a:ext>
            </a:extLst>
          </p:cNvPr>
          <p:cNvSpPr/>
          <p:nvPr/>
        </p:nvSpPr>
        <p:spPr>
          <a:xfrm>
            <a:off x="4399862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GB" dirty="0"/>
          </a:p>
        </p:txBody>
      </p:sp>
      <p:pic>
        <p:nvPicPr>
          <p:cNvPr id="4" name="Online Media 3" title="The Power of the Towers Promo 2019 - Alton Towers Resort">
            <a:hlinkClick r:id="" action="ppaction://media"/>
            <a:extLst>
              <a:ext uri="{FF2B5EF4-FFF2-40B4-BE49-F238E27FC236}">
                <a16:creationId xmlns="" xmlns:a16="http://schemas.microsoft.com/office/drawing/2014/main" id="{D47B6D28-B462-4D53-8833-780C6226515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46229" y="196242"/>
            <a:ext cx="11551150" cy="6497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044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E9808E2-3518-43F0-9DF1-1573EEACC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be covered?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58990834-7236-495D-99F4-65BD71D91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3</a:t>
            </a:fld>
            <a:endParaRPr lang="en-US" noProof="0"/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37EFA1ED-6A16-4A6B-B2D0-4ED5DFD7D7B2}"/>
              </a:ext>
            </a:extLst>
          </p:cNvPr>
          <p:cNvSpPr/>
          <p:nvPr/>
        </p:nvSpPr>
        <p:spPr>
          <a:xfrm>
            <a:off x="646033" y="2755760"/>
            <a:ext cx="6096000" cy="310854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ctr">
              <a:buAutoNum type="arabicPeriod"/>
            </a:pPr>
            <a:r>
              <a:rPr lang="en-GB" sz="2800" dirty="0">
                <a:solidFill>
                  <a:schemeClr val="tx2"/>
                </a:solidFill>
              </a:rPr>
              <a:t>Company </a:t>
            </a:r>
            <a:r>
              <a:rPr lang="en-GB" sz="2800" dirty="0" smtClean="0">
                <a:solidFill>
                  <a:schemeClr val="tx2"/>
                </a:solidFill>
              </a:rPr>
              <a:t>Overview</a:t>
            </a:r>
            <a:endParaRPr lang="en-GB" sz="2800" dirty="0">
              <a:solidFill>
                <a:schemeClr val="tx2"/>
              </a:solidFill>
            </a:endParaRPr>
          </a:p>
          <a:p>
            <a:pPr marL="342900" indent="-342900" algn="ctr">
              <a:buAutoNum type="arabicPeriod"/>
            </a:pPr>
            <a:r>
              <a:rPr lang="en-GB" sz="2800" dirty="0">
                <a:solidFill>
                  <a:schemeClr val="tx2"/>
                </a:solidFill>
              </a:rPr>
              <a:t>Environmental Analysis </a:t>
            </a:r>
          </a:p>
          <a:p>
            <a:pPr marL="342900" indent="-342900" algn="ctr">
              <a:buAutoNum type="arabicPeriod"/>
            </a:pPr>
            <a:r>
              <a:rPr lang="en-GB" sz="2800" dirty="0">
                <a:solidFill>
                  <a:schemeClr val="tx2"/>
                </a:solidFill>
              </a:rPr>
              <a:t>Financial Analysis </a:t>
            </a:r>
          </a:p>
          <a:p>
            <a:pPr marL="342900" indent="-342900" algn="ctr">
              <a:buAutoNum type="arabicPeriod"/>
            </a:pPr>
            <a:r>
              <a:rPr lang="en-GB" sz="2800" dirty="0">
                <a:solidFill>
                  <a:schemeClr val="tx2"/>
                </a:solidFill>
              </a:rPr>
              <a:t>Human Resources </a:t>
            </a:r>
          </a:p>
          <a:p>
            <a:pPr marL="342900" indent="-342900" algn="ctr">
              <a:buAutoNum type="arabicPeriod"/>
            </a:pPr>
            <a:r>
              <a:rPr lang="en-GB" sz="2800" dirty="0">
                <a:solidFill>
                  <a:schemeClr val="tx2"/>
                </a:solidFill>
              </a:rPr>
              <a:t>Recommendations </a:t>
            </a:r>
          </a:p>
          <a:p>
            <a:pPr marL="342900" indent="-342900" algn="ctr">
              <a:buAutoNum type="arabicPeriod"/>
            </a:pPr>
            <a:r>
              <a:rPr lang="en-GB" sz="2800" dirty="0">
                <a:solidFill>
                  <a:schemeClr val="tx2"/>
                </a:solidFill>
              </a:rPr>
              <a:t>Conclusion </a:t>
            </a:r>
          </a:p>
          <a:p>
            <a:pPr marL="342900" indent="-342900" algn="ctr">
              <a:buAutoNum type="arabicPeriod"/>
            </a:pPr>
            <a:r>
              <a:rPr lang="en-GB" sz="2800" dirty="0">
                <a:solidFill>
                  <a:schemeClr val="tx2"/>
                </a:solidFill>
              </a:rPr>
              <a:t>Summary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7887553" y="763304"/>
            <a:ext cx="1017839" cy="9173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9FE80800-2F46-47AC-8C6E-55889637C230}"/>
              </a:ext>
            </a:extLst>
          </p:cNvPr>
          <p:cNvSpPr/>
          <p:nvPr/>
        </p:nvSpPr>
        <p:spPr>
          <a:xfrm>
            <a:off x="8366377" y="6562271"/>
            <a:ext cx="397232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tx2"/>
                </a:solidFill>
              </a:rPr>
              <a:t>Alton Towers Resort  :  Case Study Analysis - Summary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81EA3669-E330-4326-91D5-FE04AA2AB8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113" y="5775749"/>
            <a:ext cx="1017840" cy="9173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7423" y="2716805"/>
            <a:ext cx="4735249" cy="31864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743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E9808E2-3518-43F0-9DF1-1573EEACC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</a:t>
            </a:r>
            <a:r>
              <a:rPr lang="en-GB" dirty="0" smtClean="0"/>
              <a:t>Company Overview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58990834-7236-495D-99F4-65BD71D91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4</a:t>
            </a:fld>
            <a:endParaRPr lang="en-US" noProof="0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7864997" y="763304"/>
            <a:ext cx="1017839" cy="9173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9FE80800-2F46-47AC-8C6E-55889637C230}"/>
              </a:ext>
            </a:extLst>
          </p:cNvPr>
          <p:cNvSpPr/>
          <p:nvPr/>
        </p:nvSpPr>
        <p:spPr>
          <a:xfrm>
            <a:off x="8197036" y="6533250"/>
            <a:ext cx="397232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tx2"/>
                </a:solidFill>
              </a:rPr>
              <a:t>Alton Towers Resort  :  Case Study Analysis - Summary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364D8DB7-7076-4069-86EA-76BCE1C606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894" y="5818168"/>
            <a:ext cx="1017840" cy="91732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EA6841AF-9B95-4838-A9C9-A97B5D18ED9A}"/>
              </a:ext>
            </a:extLst>
          </p:cNvPr>
          <p:cNvSpPr/>
          <p:nvPr/>
        </p:nvSpPr>
        <p:spPr>
          <a:xfrm>
            <a:off x="1897322" y="2681377"/>
            <a:ext cx="8111065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 smtClean="0">
                <a:solidFill>
                  <a:schemeClr val="tx2"/>
                </a:solidFill>
              </a:rPr>
              <a:t>Subsidiary </a:t>
            </a:r>
            <a:r>
              <a:rPr lang="en-GB" sz="2800" dirty="0">
                <a:solidFill>
                  <a:schemeClr val="tx2"/>
                </a:solidFill>
              </a:rPr>
              <a:t>of Merlin Entertainment </a:t>
            </a:r>
            <a:r>
              <a:rPr lang="en-GB" sz="2800" dirty="0" smtClean="0">
                <a:solidFill>
                  <a:schemeClr val="tx2"/>
                </a:solidFill>
              </a:rPr>
              <a:t>Group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 smtClean="0">
                <a:solidFill>
                  <a:schemeClr val="tx2"/>
                </a:solidFill>
              </a:rPr>
              <a:t>Global Operator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 smtClean="0">
                <a:solidFill>
                  <a:schemeClr val="tx2"/>
                </a:solidFill>
              </a:rPr>
              <a:t>No 1 in Europe; No 2 in world[after Disney]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 smtClean="0">
                <a:solidFill>
                  <a:schemeClr val="tx2"/>
                </a:solidFill>
              </a:rPr>
              <a:t>theme parks and outdoor attractions</a:t>
            </a:r>
            <a:endParaRPr lang="en-GB" sz="2800" dirty="0">
              <a:solidFill>
                <a:schemeClr val="tx2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tx2"/>
                </a:solidFill>
              </a:rPr>
              <a:t>Revenue +9.1% </a:t>
            </a:r>
            <a:r>
              <a:rPr lang="en-GB" sz="2800" dirty="0" smtClean="0">
                <a:solidFill>
                  <a:schemeClr val="tx2"/>
                </a:solidFill>
              </a:rPr>
              <a:t>increase</a:t>
            </a:r>
            <a:endParaRPr lang="en-GB" sz="2800" dirty="0">
              <a:solidFill>
                <a:schemeClr val="tx2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2800" dirty="0">
              <a:solidFill>
                <a:schemeClr val="tx2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2800" dirty="0">
              <a:solidFill>
                <a:schemeClr val="tx2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2800" dirty="0">
              <a:solidFill>
                <a:schemeClr val="tx2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836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ZA" dirty="0" smtClean="0"/>
              <a:t>How is the group structured?</a:t>
            </a:r>
            <a:endParaRPr lang="en-ZA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5</a:t>
            </a:fld>
            <a:endParaRPr lang="en-US" noProof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96196035"/>
              </p:ext>
            </p:extLst>
          </p:nvPr>
        </p:nvGraphicFramePr>
        <p:xfrm>
          <a:off x="185392" y="1784325"/>
          <a:ext cx="8128000" cy="51970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4029F02D-4D70-4955-8DFE-30AF8247D1C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55062" y="4106231"/>
            <a:ext cx="935464" cy="7302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E800C238-CBDC-4D33-813E-12B902AFC58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98532" y="2796624"/>
            <a:ext cx="1585912" cy="8096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A4846202-796F-41C7-8DFA-C0CA3B82E04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655062" y="2796624"/>
            <a:ext cx="1062185" cy="7739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C8C82E43-C551-42B8-82F1-FD32EFD2C64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70273" y="4106231"/>
            <a:ext cx="1438275" cy="762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2742AE6E-3209-4CAC-96E8-10D1DF10A5F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775891" y="5250183"/>
            <a:ext cx="1533525" cy="8810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94C0125F-A6E8-4D34-A32B-59470162122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611595" y="5250183"/>
            <a:ext cx="1022397" cy="86237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9FE80800-2F46-47AC-8C6E-55889637C230}"/>
              </a:ext>
            </a:extLst>
          </p:cNvPr>
          <p:cNvSpPr/>
          <p:nvPr/>
        </p:nvSpPr>
        <p:spPr>
          <a:xfrm>
            <a:off x="8322385" y="6552831"/>
            <a:ext cx="397232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tx2"/>
                </a:solidFill>
              </a:rPr>
              <a:t>Alton Towers Resort  :  Case Study Analysis - Summary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35420" r="26434"/>
          <a:stretch/>
        </p:blipFill>
        <p:spPr>
          <a:xfrm>
            <a:off x="7865325" y="839743"/>
            <a:ext cx="1017839" cy="9173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045F4F7D-94D9-411F-AC29-51366E8CA4A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37113" y="5837277"/>
            <a:ext cx="1017840" cy="91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617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ZA" dirty="0" smtClean="0"/>
              <a:t>Alton Towers - 2018</a:t>
            </a:r>
            <a:endParaRPr lang="en-ZA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6</a:t>
            </a:fld>
            <a:endParaRPr lang="en-US" noProof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631" y="2343919"/>
            <a:ext cx="5086709" cy="4191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7844279" y="827099"/>
            <a:ext cx="1017839" cy="91732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41960" y="2471619"/>
            <a:ext cx="6096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ZA" sz="2800" b="1" u="sng" dirty="0" smtClean="0"/>
              <a:t>Highlights</a:t>
            </a:r>
            <a:r>
              <a:rPr lang="en-ZA" sz="2800" b="1" dirty="0" smtClean="0"/>
              <a:t>: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ZA" sz="2800" dirty="0" smtClean="0"/>
              <a:t>Strong performance due to product investment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ZA" sz="2800" dirty="0" smtClean="0"/>
              <a:t>Favourable weather conditions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ZA" sz="2800" dirty="0" smtClean="0"/>
              <a:t>Revenue Growth from accommodation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ZA" sz="2800" dirty="0" smtClean="0"/>
              <a:t>Exceptionally strong performance in Resort theme parks</a:t>
            </a:r>
            <a:endParaRPr lang="en-ZA" sz="2800" dirty="0"/>
          </a:p>
        </p:txBody>
      </p:sp>
    </p:spTree>
    <p:extLst>
      <p:ext uri="{BB962C8B-B14F-4D97-AF65-F5344CB8AC3E}">
        <p14:creationId xmlns:p14="http://schemas.microsoft.com/office/powerpoint/2010/main" val="875023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ZA" dirty="0" smtClean="0"/>
              <a:t>Alton Towers - 2017</a:t>
            </a:r>
            <a:endParaRPr lang="en-ZA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524436" y="2245658"/>
            <a:ext cx="5378823" cy="42896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ZA" sz="2800" b="1" u="sng" dirty="0"/>
          </a:p>
          <a:p>
            <a:pPr>
              <a:buFont typeface="Wingdings" panose="05000000000000000000" pitchFamily="2" charset="2"/>
              <a:buChar char="Ø"/>
            </a:pPr>
            <a:r>
              <a:rPr lang="en-ZA" sz="2800" dirty="0">
                <a:solidFill>
                  <a:schemeClr val="tx1"/>
                </a:solidFill>
              </a:rPr>
              <a:t>Strong start to the year with a good Easter </a:t>
            </a:r>
            <a:endParaRPr lang="en-ZA" sz="2800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ZA" sz="2800" dirty="0" smtClean="0">
                <a:solidFill>
                  <a:schemeClr val="tx1"/>
                </a:solidFill>
              </a:rPr>
              <a:t>Terror attacks and poor weather impacted UK market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A" sz="2800" dirty="0" smtClean="0">
                <a:solidFill>
                  <a:schemeClr val="tx1"/>
                </a:solidFill>
              </a:rPr>
              <a:t>76 new rooms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A" sz="2800" dirty="0" smtClean="0">
                <a:solidFill>
                  <a:schemeClr val="tx1"/>
                </a:solidFill>
              </a:rPr>
              <a:t>Continued recovery</a:t>
            </a:r>
          </a:p>
          <a:p>
            <a:pPr>
              <a:buFont typeface="Wingdings" panose="05000000000000000000" pitchFamily="2" charset="2"/>
              <a:buChar char="Ø"/>
            </a:pPr>
            <a:endParaRPr lang="en-ZA" sz="2800" dirty="0"/>
          </a:p>
          <a:p>
            <a:endParaRPr lang="en-ZA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7</a:t>
            </a:fld>
            <a:endParaRPr lang="en-US" noProof="0"/>
          </a:p>
        </p:txBody>
      </p:sp>
      <p:pic>
        <p:nvPicPr>
          <p:cNvPr id="10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651" y="2599671"/>
            <a:ext cx="4862878" cy="3263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7896780" y="842339"/>
            <a:ext cx="1017839" cy="91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395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ZA" dirty="0" smtClean="0"/>
              <a:t>Alton Towers - 2016</a:t>
            </a:r>
            <a:endParaRPr lang="en-ZA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510989" y="2124634"/>
            <a:ext cx="5378823" cy="428961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ZA" sz="2800" b="1" u="sng" dirty="0"/>
          </a:p>
          <a:p>
            <a:pPr>
              <a:buFont typeface="Wingdings" panose="05000000000000000000" pitchFamily="2" charset="2"/>
              <a:buChar char="Ø"/>
            </a:pPr>
            <a:r>
              <a:rPr lang="en-ZA" sz="2800" dirty="0">
                <a:solidFill>
                  <a:schemeClr val="tx1"/>
                </a:solidFill>
              </a:rPr>
              <a:t>Security Concerns in Gateway </a:t>
            </a:r>
            <a:r>
              <a:rPr lang="en-ZA" sz="2800" dirty="0" smtClean="0">
                <a:solidFill>
                  <a:schemeClr val="tx1"/>
                </a:solidFill>
              </a:rPr>
              <a:t>cities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A" sz="2800" dirty="0" smtClean="0">
                <a:solidFill>
                  <a:schemeClr val="tx1"/>
                </a:solidFill>
              </a:rPr>
              <a:t>Continued improvement of leisure visitation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A" sz="2800" dirty="0" smtClean="0">
                <a:solidFill>
                  <a:schemeClr val="tx1"/>
                </a:solidFill>
              </a:rPr>
              <a:t>Continued </a:t>
            </a:r>
            <a:r>
              <a:rPr lang="en-ZA" sz="2800" dirty="0">
                <a:solidFill>
                  <a:schemeClr val="tx1"/>
                </a:solidFill>
              </a:rPr>
              <a:t>Recovery at </a:t>
            </a:r>
            <a:r>
              <a:rPr lang="en-ZA" sz="2800" dirty="0" err="1">
                <a:solidFill>
                  <a:schemeClr val="tx1"/>
                </a:solidFill>
              </a:rPr>
              <a:t>AT</a:t>
            </a:r>
            <a:r>
              <a:rPr lang="en-ZA" sz="2800" dirty="0">
                <a:solidFill>
                  <a:schemeClr val="tx1"/>
                </a:solidFill>
              </a:rPr>
              <a:t>; ongoing strong customer </a:t>
            </a:r>
            <a:r>
              <a:rPr lang="en-ZA" sz="2800" dirty="0" smtClean="0">
                <a:solidFill>
                  <a:schemeClr val="tx1"/>
                </a:solidFill>
              </a:rPr>
              <a:t>KPI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ZA" sz="2800" dirty="0" smtClean="0">
                <a:solidFill>
                  <a:schemeClr val="tx1"/>
                </a:solidFill>
              </a:rPr>
              <a:t>$5m </a:t>
            </a:r>
            <a:r>
              <a:rPr lang="en-ZA" sz="2800" dirty="0">
                <a:solidFill>
                  <a:schemeClr val="tx1"/>
                </a:solidFill>
              </a:rPr>
              <a:t>Fine related to Smiler Accident</a:t>
            </a:r>
          </a:p>
          <a:p>
            <a:pPr>
              <a:buFont typeface="Wingdings" panose="05000000000000000000" pitchFamily="2" charset="2"/>
              <a:buChar char="Ø"/>
            </a:pPr>
            <a:endParaRPr lang="en-ZA" sz="2800" dirty="0"/>
          </a:p>
          <a:p>
            <a:endParaRPr lang="en-ZA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8</a:t>
            </a:fld>
            <a:endParaRPr lang="en-US" noProof="0"/>
          </a:p>
        </p:txBody>
      </p:sp>
      <p:pic>
        <p:nvPicPr>
          <p:cNvPr id="9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194" y="2702860"/>
            <a:ext cx="4951479" cy="3603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7881540" y="857579"/>
            <a:ext cx="1017839" cy="91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91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ZA" dirty="0" smtClean="0"/>
              <a:t>Alton Towers - 2015</a:t>
            </a:r>
            <a:endParaRPr lang="en-ZA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510989" y="2124634"/>
            <a:ext cx="4625788" cy="42896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ZA" sz="2800" b="1" u="sng" dirty="0"/>
          </a:p>
          <a:p>
            <a:pPr>
              <a:buFont typeface="Wingdings" panose="05000000000000000000" pitchFamily="2" charset="2"/>
              <a:buChar char="Ø"/>
            </a:pPr>
            <a:endParaRPr lang="en-ZA" sz="2800" dirty="0"/>
          </a:p>
          <a:p>
            <a:endParaRPr lang="en-ZA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9</a:t>
            </a:fld>
            <a:endParaRPr lang="en-US" noProof="0"/>
          </a:p>
        </p:txBody>
      </p:sp>
      <p:pic>
        <p:nvPicPr>
          <p:cNvPr id="10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133" y="2709284"/>
            <a:ext cx="4859150" cy="3436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543262" y="2435736"/>
            <a:ext cx="468405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ZA" sz="2800" dirty="0"/>
              <a:t>120 new lodges + 5 tree houses </a:t>
            </a:r>
            <a:r>
              <a:rPr lang="en-ZA" sz="2800" dirty="0" smtClean="0"/>
              <a:t>opened.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ZA" sz="2800" dirty="0" smtClean="0"/>
              <a:t>Self-catering </a:t>
            </a:r>
            <a:r>
              <a:rPr lang="en-ZA" sz="2800" dirty="0"/>
              <a:t>accommodation targeting </a:t>
            </a:r>
            <a:r>
              <a:rPr lang="en-ZA" sz="2800" dirty="0" smtClean="0"/>
              <a:t>families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ZA" sz="2800" dirty="0" smtClean="0"/>
              <a:t>Smiler incident</a:t>
            </a:r>
            <a:endParaRPr lang="en-ZA" sz="2800" dirty="0"/>
          </a:p>
        </p:txBody>
      </p: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7881540" y="903299"/>
            <a:ext cx="1017839" cy="91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764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E9808E2-3518-43F0-9DF1-1573EEACC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Environmental Analysis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58990834-7236-495D-99F4-65BD71D91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10</a:t>
            </a:fld>
            <a:endParaRPr lang="en-US" noProof="0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7842665" y="763305"/>
            <a:ext cx="1017839" cy="9173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9FE80800-2F46-47AC-8C6E-55889637C230}"/>
              </a:ext>
            </a:extLst>
          </p:cNvPr>
          <p:cNvSpPr/>
          <p:nvPr/>
        </p:nvSpPr>
        <p:spPr>
          <a:xfrm>
            <a:off x="8219674" y="6567440"/>
            <a:ext cx="397232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tx2"/>
                </a:solidFill>
              </a:rPr>
              <a:t>Alton Towers Resort  :  Case Study Analysis - Summary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9FAC555B-4131-40DC-B2A2-69B3357B7F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740" y="5780918"/>
            <a:ext cx="1017840" cy="917327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919" y="2539810"/>
            <a:ext cx="2514600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9948" y="3266514"/>
            <a:ext cx="2857500" cy="254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4432" y="2628053"/>
            <a:ext cx="2867025" cy="173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777" y="4538102"/>
            <a:ext cx="276225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7944" y="4538102"/>
            <a:ext cx="263842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343" y="6224587"/>
            <a:ext cx="2231092" cy="579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6743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endParaRPr lang="en-ZA" b="1" dirty="0" smtClean="0"/>
          </a:p>
        </p:txBody>
      </p:sp>
      <p:sp>
        <p:nvSpPr>
          <p:cNvPr id="22" name="Text Placeholder 21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24" name="Text Placeholder 23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endParaRPr lang="en-ZA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7E9808E2-3518-43F0-9DF1-1573EEACC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034" y="2287088"/>
            <a:ext cx="3947804" cy="2283824"/>
          </a:xfrm>
        </p:spPr>
        <p:txBody>
          <a:bodyPr/>
          <a:lstStyle/>
          <a:p>
            <a:pPr algn="ctr"/>
            <a:r>
              <a:rPr lang="en-GB" sz="4000" dirty="0" smtClean="0"/>
              <a:t>SWOT</a:t>
            </a:r>
            <a:br>
              <a:rPr lang="en-GB" sz="4000" dirty="0" smtClean="0"/>
            </a:br>
            <a:r>
              <a:rPr lang="en-GB" sz="4000" dirty="0" smtClean="0"/>
              <a:t> </a:t>
            </a:r>
            <a:r>
              <a:rPr lang="en-GB" sz="4000" dirty="0" smtClean="0"/>
              <a:t>Analysis</a:t>
            </a:r>
            <a:endParaRPr lang="en-GB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2014140" y="1497659"/>
            <a:ext cx="1017839" cy="9173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9FE80800-2F46-47AC-8C6E-55889637C230}"/>
              </a:ext>
            </a:extLst>
          </p:cNvPr>
          <p:cNvSpPr/>
          <p:nvPr/>
        </p:nvSpPr>
        <p:spPr>
          <a:xfrm>
            <a:off x="8219674" y="6492994"/>
            <a:ext cx="397232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tx2"/>
                </a:solidFill>
              </a:rPr>
              <a:t>Alton Towers Resort  :  Case Study Analysis - Summary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045F4F7D-94D9-411F-AC29-51366E8CA4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4139" y="4450557"/>
            <a:ext cx="1017840" cy="917327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291325" y="1999488"/>
            <a:ext cx="6827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ZA" sz="4800" b="1" dirty="0" smtClean="0">
                <a:solidFill>
                  <a:schemeClr val="bg1"/>
                </a:solidFill>
              </a:rPr>
              <a:t>S</a:t>
            </a:r>
            <a:endParaRPr lang="en-ZA" sz="4800" b="1" dirty="0">
              <a:solidFill>
                <a:schemeClr val="bg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254745" y="4078224"/>
            <a:ext cx="6827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ZA" sz="4800" b="1" dirty="0">
                <a:solidFill>
                  <a:schemeClr val="bg1"/>
                </a:solidFill>
              </a:rPr>
              <a:t>O</a:t>
            </a:r>
          </a:p>
        </p:txBody>
      </p:sp>
      <p:graphicFrame>
        <p:nvGraphicFramePr>
          <p:cNvPr id="31" name="Table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0799076"/>
              </p:ext>
            </p:extLst>
          </p:nvPr>
        </p:nvGraphicFramePr>
        <p:xfrm>
          <a:off x="5120640" y="365760"/>
          <a:ext cx="6812280" cy="61272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63079"/>
                <a:gridCol w="3349201"/>
              </a:tblGrid>
              <a:tr h="313190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GB" sz="1600" u="sng" dirty="0" smtClean="0">
                        <a:effectLst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600" u="sng" dirty="0" smtClean="0">
                          <a:effectLst/>
                        </a:rPr>
                        <a:t>STRENGTHS</a:t>
                      </a: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en-ZA" sz="1600" u="sng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>
                          <a:effectLst/>
                        </a:rPr>
                        <a:t>Strong Brand Name.</a:t>
                      </a:r>
                      <a:endParaRPr lang="en-ZA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>
                          <a:effectLst/>
                        </a:rPr>
                        <a:t>Appeals to a large demographic of people.  </a:t>
                      </a:r>
                      <a:endParaRPr lang="en-ZA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>
                          <a:effectLst/>
                        </a:rPr>
                        <a:t>Offers a variety of quality and well known rides</a:t>
                      </a:r>
                      <a:endParaRPr lang="en-ZA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>
                          <a:effectLst/>
                        </a:rPr>
                        <a:t>Excellent marketing team </a:t>
                      </a:r>
                      <a:endParaRPr lang="en-GB" sz="1800" dirty="0" smtClean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 smtClean="0">
                          <a:effectLst/>
                        </a:rPr>
                        <a:t>Effective </a:t>
                      </a:r>
                      <a:r>
                        <a:rPr lang="en-GB" sz="1800" dirty="0">
                          <a:effectLst/>
                        </a:rPr>
                        <a:t>website </a:t>
                      </a:r>
                      <a:r>
                        <a:rPr lang="en-GB" sz="1800" dirty="0" smtClean="0">
                          <a:effectLst/>
                        </a:rPr>
                        <a:t>design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endParaRPr lang="en-ZA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339" marR="56339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u="sng" dirty="0" smtClean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u="sng" dirty="0" smtClean="0">
                          <a:effectLst/>
                        </a:rPr>
                        <a:t>WEAKNESSES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ZA" sz="1600" u="sng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 smtClean="0">
                          <a:effectLst/>
                        </a:rPr>
                        <a:t>Seasonality</a:t>
                      </a:r>
                      <a:r>
                        <a:rPr lang="en-GB" sz="1800" baseline="0" dirty="0" smtClean="0">
                          <a:effectLst/>
                        </a:rPr>
                        <a:t> Levels</a:t>
                      </a:r>
                      <a:endParaRPr lang="en-ZA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>
                          <a:effectLst/>
                        </a:rPr>
                        <a:t>Location of the </a:t>
                      </a:r>
                      <a:r>
                        <a:rPr lang="en-GB" sz="1800" dirty="0" smtClean="0">
                          <a:effectLst/>
                        </a:rPr>
                        <a:t>park.</a:t>
                      </a:r>
                      <a:endParaRPr lang="en-ZA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 smtClean="0">
                          <a:effectLst/>
                        </a:rPr>
                        <a:t>Technical issues</a:t>
                      </a:r>
                      <a:r>
                        <a:rPr lang="en-GB" sz="1800" baseline="0" dirty="0" smtClean="0">
                          <a:effectLst/>
                        </a:rPr>
                        <a:t> with rides</a:t>
                      </a:r>
                      <a:endParaRPr lang="en-ZA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 smtClean="0">
                          <a:effectLst/>
                        </a:rPr>
                        <a:t>Pricing</a:t>
                      </a:r>
                      <a:r>
                        <a:rPr lang="en-GB" sz="1800" baseline="0" dirty="0" smtClean="0">
                          <a:effectLst/>
                        </a:rPr>
                        <a:t> </a:t>
                      </a:r>
                      <a:r>
                        <a:rPr lang="en-GB" sz="1800" dirty="0" smtClean="0">
                          <a:effectLst/>
                        </a:rPr>
                        <a:t>more </a:t>
                      </a:r>
                      <a:r>
                        <a:rPr lang="en-GB" sz="1800" dirty="0">
                          <a:effectLst/>
                        </a:rPr>
                        <a:t>expensive than </a:t>
                      </a:r>
                      <a:r>
                        <a:rPr lang="en-GB" sz="1800" dirty="0" smtClean="0">
                          <a:effectLst/>
                        </a:rPr>
                        <a:t>competition</a:t>
                      </a:r>
                      <a:r>
                        <a:rPr lang="en-GB" sz="1800" baseline="0" dirty="0" smtClean="0">
                          <a:effectLst/>
                        </a:rPr>
                        <a:t> </a:t>
                      </a:r>
                      <a:endParaRPr lang="en-ZA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339" marR="56339" marT="0" marB="0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299533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u="sng" dirty="0" smtClean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u="sng" dirty="0" smtClean="0">
                          <a:effectLst/>
                        </a:rPr>
                        <a:t>OPPORTUNITIES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ZA" sz="1600" u="sng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>
                          <a:effectLst/>
                        </a:rPr>
                        <a:t>Introduction </a:t>
                      </a:r>
                      <a:r>
                        <a:rPr lang="en-GB" sz="1800" dirty="0" smtClean="0">
                          <a:effectLst/>
                        </a:rPr>
                        <a:t>of</a:t>
                      </a:r>
                      <a:r>
                        <a:rPr lang="en-GB" sz="1800" baseline="0" dirty="0" smtClean="0">
                          <a:effectLst/>
                        </a:rPr>
                        <a:t> </a:t>
                      </a:r>
                      <a:r>
                        <a:rPr lang="en-GB" sz="1800" dirty="0" smtClean="0">
                          <a:effectLst/>
                        </a:rPr>
                        <a:t>products</a:t>
                      </a:r>
                      <a:r>
                        <a:rPr lang="en-GB" sz="1800" baseline="0" dirty="0" smtClean="0">
                          <a:effectLst/>
                        </a:rPr>
                        <a:t> and services.</a:t>
                      </a:r>
                      <a:r>
                        <a:rPr lang="en-GB" sz="1800" dirty="0" smtClean="0">
                          <a:effectLst/>
                        </a:rPr>
                        <a:t>.</a:t>
                      </a:r>
                      <a:endParaRPr lang="en-ZA" sz="18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 smtClean="0">
                          <a:effectLst/>
                        </a:rPr>
                        <a:t>Form </a:t>
                      </a:r>
                      <a:r>
                        <a:rPr lang="en-GB" sz="1800" dirty="0">
                          <a:effectLst/>
                        </a:rPr>
                        <a:t>strategic relationships </a:t>
                      </a:r>
                      <a:endParaRPr lang="en-GB" sz="1800" dirty="0" smtClean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 smtClean="0">
                          <a:effectLst/>
                        </a:rPr>
                        <a:t>Create </a:t>
                      </a:r>
                      <a:r>
                        <a:rPr lang="en-GB" sz="1800" dirty="0">
                          <a:effectLst/>
                        </a:rPr>
                        <a:t>seasonal events </a:t>
                      </a:r>
                      <a:endParaRPr lang="en-GB" sz="1800" dirty="0" smtClean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dirty="0" smtClean="0">
                          <a:effectLst/>
                        </a:rPr>
                        <a:t>Invest </a:t>
                      </a:r>
                      <a:r>
                        <a:rPr lang="en-GB" sz="1800" dirty="0">
                          <a:effectLst/>
                        </a:rPr>
                        <a:t>in transportation </a:t>
                      </a:r>
                      <a:r>
                        <a:rPr lang="en-GB" sz="1800" dirty="0" smtClean="0">
                          <a:effectLst/>
                        </a:rPr>
                        <a:t>services.</a:t>
                      </a:r>
                      <a:endParaRPr lang="en-ZA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ZA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339" marR="56339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u="sng" dirty="0" smtClean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u="sng" dirty="0" smtClean="0">
                          <a:solidFill>
                            <a:schemeClr val="bg1"/>
                          </a:solidFill>
                          <a:effectLst/>
                        </a:rPr>
                        <a:t>THREATS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ZA" sz="1600" u="sng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Possibility of technical </a:t>
                      </a:r>
                      <a:r>
                        <a:rPr lang="en-GB" sz="1800" b="1" dirty="0" smtClean="0">
                          <a:solidFill>
                            <a:schemeClr val="bg1"/>
                          </a:solidFill>
                          <a:effectLst/>
                        </a:rPr>
                        <a:t>faults</a:t>
                      </a:r>
                      <a:endParaRPr lang="en-ZA" sz="1800" b="1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New developments and innovations from competition.</a:t>
                      </a:r>
                      <a:endParaRPr lang="en-ZA" sz="1800" b="1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1" baseline="0" dirty="0" smtClean="0">
                          <a:solidFill>
                            <a:schemeClr val="bg1"/>
                          </a:solidFill>
                          <a:effectLst/>
                        </a:rPr>
                        <a:t>Stringent </a:t>
                      </a:r>
                      <a:r>
                        <a:rPr lang="en-GB" sz="1800" b="1" dirty="0" smtClean="0">
                          <a:solidFill>
                            <a:schemeClr val="bg1"/>
                          </a:solidFill>
                          <a:effectLst/>
                        </a:rPr>
                        <a:t>Government legislations</a:t>
                      </a:r>
                      <a:endParaRPr lang="en-ZA" sz="1800" b="1" dirty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6339" marR="56339" marT="0" marB="0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9804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E9808E2-3518-43F0-9DF1-1573EEACC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PESTLE Analysis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58990834-7236-495D-99F4-65BD71D91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12</a:t>
            </a:fld>
            <a:endParaRPr lang="en-US" noProof="0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7201835" y="763305"/>
            <a:ext cx="1017839" cy="9173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9FE80800-2F46-47AC-8C6E-55889637C230}"/>
              </a:ext>
            </a:extLst>
          </p:cNvPr>
          <p:cNvSpPr/>
          <p:nvPr/>
        </p:nvSpPr>
        <p:spPr>
          <a:xfrm>
            <a:off x="8219674" y="6492994"/>
            <a:ext cx="397232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tx2"/>
                </a:solidFill>
              </a:rPr>
              <a:t>Alton Towers Resort  :  Case Study Analysis - Summary 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864434273"/>
              </p:ext>
            </p:extLst>
          </p:nvPr>
        </p:nvGraphicFramePr>
        <p:xfrm>
          <a:off x="274320" y="1646985"/>
          <a:ext cx="11551920" cy="4976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2643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E9808E2-3518-43F0-9DF1-1573EEACC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PESTLE Analysis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58990834-7236-495D-99F4-65BD71D91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13</a:t>
            </a:fld>
            <a:endParaRPr lang="en-US" noProof="0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7201835" y="763305"/>
            <a:ext cx="1017839" cy="9173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9FE80800-2F46-47AC-8C6E-55889637C230}"/>
              </a:ext>
            </a:extLst>
          </p:cNvPr>
          <p:cNvSpPr/>
          <p:nvPr/>
        </p:nvSpPr>
        <p:spPr>
          <a:xfrm>
            <a:off x="8219674" y="6492994"/>
            <a:ext cx="397232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tx2"/>
                </a:solidFill>
              </a:rPr>
              <a:t>Alton Towers Resort  :  Case Study Analysis - Summary 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451560918"/>
              </p:ext>
            </p:extLst>
          </p:nvPr>
        </p:nvGraphicFramePr>
        <p:xfrm>
          <a:off x="274320" y="1646985"/>
          <a:ext cx="11551920" cy="4976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3971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E9808E2-3518-43F0-9DF1-1573EEACC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</a:t>
            </a:r>
            <a:r>
              <a:rPr lang="en-GB" dirty="0" smtClean="0"/>
              <a:t>Financial Analysis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58990834-7236-495D-99F4-65BD71D91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14</a:t>
            </a:fld>
            <a:endParaRPr lang="en-US" noProof="0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7201835" y="763305"/>
            <a:ext cx="1017839" cy="9173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9FE80800-2F46-47AC-8C6E-55889637C230}"/>
              </a:ext>
            </a:extLst>
          </p:cNvPr>
          <p:cNvSpPr/>
          <p:nvPr/>
        </p:nvSpPr>
        <p:spPr>
          <a:xfrm>
            <a:off x="8219674" y="6492994"/>
            <a:ext cx="397232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tx2"/>
                </a:solidFill>
              </a:rPr>
              <a:t>Alton Towers Resort  :  Case Study Analysis - Summary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045F4F7D-94D9-411F-AC29-51366E8CA4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113" y="5837277"/>
            <a:ext cx="1017840" cy="917327"/>
          </a:xfrm>
          <a:prstGeom prst="rect">
            <a:avLst/>
          </a:prstGeom>
        </p:spPr>
      </p:pic>
      <p:sp>
        <p:nvSpPr>
          <p:cNvPr id="4" name="AutoShape 3" descr="Image result for image representing human resources at alton towers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92075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ZA"/>
          </a:p>
        </p:txBody>
      </p:sp>
      <p:sp>
        <p:nvSpPr>
          <p:cNvPr id="5" name="AutoShape 5" descr="Image result for image representing human resources at alton towers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244475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ZA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888" y="2632029"/>
            <a:ext cx="1604430" cy="1511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364" y="4863012"/>
            <a:ext cx="1779956" cy="1394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032" y="3938901"/>
            <a:ext cx="1804436" cy="1659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009" y="2623770"/>
            <a:ext cx="3985266" cy="3633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75" y="2198727"/>
            <a:ext cx="3390900" cy="363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5497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E9808E2-3518-43F0-9DF1-1573EEACC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</a:t>
            </a:r>
            <a:r>
              <a:rPr lang="en-GB" dirty="0" smtClean="0"/>
              <a:t>. Financial Analysis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58990834-7236-495D-99F4-65BD71D91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15</a:t>
            </a:fld>
            <a:endParaRPr lang="en-US" noProof="0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8209992-FF1D-40F2-9C56-5E543F90BF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7201835" y="763305"/>
            <a:ext cx="1017839" cy="917327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5817" y="2426675"/>
            <a:ext cx="3781425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4959" y="4536826"/>
            <a:ext cx="3188841" cy="2184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38751"/>
            <a:ext cx="6806965" cy="4519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1841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ZA" dirty="0" smtClean="0"/>
              <a:t>4. Human Resources</a:t>
            </a:r>
            <a:endParaRPr lang="en-ZA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16</a:t>
            </a:fld>
            <a:endParaRPr lang="en-US" noProof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920" y="1969770"/>
            <a:ext cx="3505200" cy="270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5285" y="2610803"/>
            <a:ext cx="3429000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515" y="1415415"/>
            <a:ext cx="5505450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13" y="1969770"/>
            <a:ext cx="3457575" cy="275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262" y="3891915"/>
            <a:ext cx="3419475" cy="279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520" y="4549140"/>
            <a:ext cx="35052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6587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EE2BCEE-C53D-490E-ACE1-274C305B1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 Recommendations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DB392343-E8DB-4B0A-94F8-5C7DFF534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17</a:t>
            </a:fld>
            <a:endParaRPr lang="en-US" noProof="0"/>
          </a:p>
        </p:txBody>
      </p: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6F5E9A7A-13D9-4011-81B7-D1A9566BF69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7249569" y="763305"/>
            <a:ext cx="1017839" cy="9173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295CF497-5B98-4D3F-993D-4562E37009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112" y="5884332"/>
            <a:ext cx="1017840" cy="917327"/>
          </a:xfrm>
          <a:prstGeom prst="rect">
            <a:avLst/>
          </a:prstGeom>
        </p:spPr>
      </p:pic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ZA" dirty="0"/>
          </a:p>
        </p:txBody>
      </p:sp>
      <p:pic>
        <p:nvPicPr>
          <p:cNvPr id="13" name="Picture 9" descr="Image result for image representing human resources at alton towers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952" y="2621280"/>
            <a:ext cx="4842921" cy="3398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56283" y="2621280"/>
            <a:ext cx="4882932" cy="3398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270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185B441-CEE7-4B03-83E6-D9CE5466E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6. Conclusion</a:t>
            </a:r>
          </a:p>
        </p:txBody>
      </p:sp>
      <p:graphicFrame>
        <p:nvGraphicFramePr>
          <p:cNvPr id="5" name="Content Placeholder 2" descr="3 numbered bullets in a row&#10;">
            <a:extLst>
              <a:ext uri="{FF2B5EF4-FFF2-40B4-BE49-F238E27FC236}">
                <a16:creationId xmlns="" xmlns:a16="http://schemas.microsoft.com/office/drawing/2014/main" id="{98A38006-F5DD-4447-B2BD-295B48BD10E7}"/>
              </a:ext>
            </a:extLst>
          </p:cNvPr>
          <p:cNvGraphicFramePr>
            <a:graphicFrameLocks noGrp="1"/>
          </p:cNvGraphicFramePr>
          <p:nvPr>
            <p:ph type="pic" idx="1"/>
            <p:extLst>
              <p:ext uri="{D42A27DB-BD31-4B8C-83A1-F6EECF244321}">
                <p14:modId xmlns:p14="http://schemas.microsoft.com/office/powerpoint/2010/main" val="3498664811"/>
              </p:ext>
            </p:extLst>
          </p:nvPr>
        </p:nvGraphicFramePr>
        <p:xfrm>
          <a:off x="6059488" y="479425"/>
          <a:ext cx="5581650" cy="5908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94018E4B-A0D3-6B4E-B245-90AFCE920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smtClean="0"/>
              <a:t>18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C66D1456-BD60-4F84-9B0A-60E084EEEDBC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5420" r="26434"/>
          <a:stretch/>
        </p:blipFill>
        <p:spPr>
          <a:xfrm>
            <a:off x="2394057" y="1231068"/>
            <a:ext cx="1017839" cy="9173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EC70517D-0E31-479E-AB65-A6698EA5668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98193" y="4614349"/>
            <a:ext cx="1017840" cy="917327"/>
          </a:xfrm>
          <a:prstGeom prst="rect">
            <a:avLst/>
          </a:prstGeom>
        </p:spPr>
      </p:pic>
      <p:pic>
        <p:nvPicPr>
          <p:cNvPr id="10" name="Picture 9" descr="Image result for image representing human resources at alton towers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895" y="548640"/>
            <a:ext cx="6172561" cy="5713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863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454D910-12C6-474C-AE9A-EBF2857CD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907" y="1693332"/>
            <a:ext cx="4117340" cy="17356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 b="1" dirty="0" smtClean="0">
                <a:solidFill>
                  <a:schemeClr val="bg1"/>
                </a:solidFill>
              </a:rPr>
              <a:t>THANK YOU </a:t>
            </a:r>
            <a:endParaRPr lang="en-US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CFC5D78-4E60-4B36-91B8-4DB29BB9C79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</a:rPr>
              <a:t>If you need to use the restroom, get a drink, or see the nurse, please ask permission and then record the time you leave and return on the sheet posted on the classroom door.</a:t>
            </a:r>
          </a:p>
        </p:txBody>
      </p:sp>
      <p:sp>
        <p:nvSpPr>
          <p:cNvPr id="5" name="Rectangle 4" descr="decorative element">
            <a:extLst>
              <a:ext uri="{FF2B5EF4-FFF2-40B4-BE49-F238E27FC236}">
                <a16:creationId xmlns="" xmlns:a16="http://schemas.microsoft.com/office/drawing/2014/main" id="{8E502255-8BD2-43EF-A167-C5C8FB49F76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C79DD2B4-B372-0144-9E8A-188A2C9B2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smtClean="0"/>
              <a:t>19</a:t>
            </a:fld>
            <a:endParaRPr lang="en-US"/>
          </a:p>
        </p:txBody>
      </p:sp>
      <p:pic>
        <p:nvPicPr>
          <p:cNvPr id="11" name="Picture Placeholder 10">
            <a:extLst>
              <a:ext uri="{FF2B5EF4-FFF2-40B4-BE49-F238E27FC236}">
                <a16:creationId xmlns="" xmlns:a16="http://schemas.microsoft.com/office/drawing/2014/main" id="{C4BCDD23-3F9D-49EA-A197-5E0F853FBF6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0007" r="20007"/>
          <a:stretch>
            <a:fillRect/>
          </a:stretch>
        </p:blipFill>
        <p:spPr>
          <a:xfrm>
            <a:off x="6023350" y="474737"/>
            <a:ext cx="5582675" cy="5908526"/>
          </a:xfrm>
        </p:spPr>
      </p:pic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B092F9E2-295D-40DA-8D1D-14F82DD1D31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20" r="26434"/>
          <a:stretch/>
        </p:blipFill>
        <p:spPr>
          <a:xfrm>
            <a:off x="11020148" y="5924599"/>
            <a:ext cx="1017839" cy="91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43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TF66741836_Beginning_of_the_year_procedures_cr - v3" id="{DA9256F2-965A-4172-8775-13E322CF4B6F}" vid="{4FE3B2CC-5374-423F-AF79-303ED3B115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2B3E331-EB09-4647-95AE-D2DC868E2E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578DB6F-1A05-4427-970E-4EE50C306FA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62AF680-D89D-4EAA-BA35-31EE6D1F32BE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Beginning of the year procedures</Template>
  <TotalTime>0</TotalTime>
  <Words>904</Words>
  <Application>Microsoft Office PowerPoint</Application>
  <PresentationFormat>Custom</PresentationFormat>
  <Paragraphs>166</Paragraphs>
  <Slides>19</Slides>
  <Notes>14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Ion Boardroom</vt:lpstr>
      <vt:lpstr>Alton Towers Resort Case Study Analysis</vt:lpstr>
      <vt:lpstr>PowerPoint Presentation</vt:lpstr>
      <vt:lpstr>What will be covered?</vt:lpstr>
      <vt:lpstr>1. Company Overview</vt:lpstr>
      <vt:lpstr>How is the group structured?</vt:lpstr>
      <vt:lpstr>Alton Towers - 2018</vt:lpstr>
      <vt:lpstr>Alton Towers - 2017</vt:lpstr>
      <vt:lpstr>Alton Towers - 2016</vt:lpstr>
      <vt:lpstr>Alton Towers - 2015</vt:lpstr>
      <vt:lpstr>2. Environmental Analysis</vt:lpstr>
      <vt:lpstr>SWOT  Analysis</vt:lpstr>
      <vt:lpstr>PESTLE Analysis</vt:lpstr>
      <vt:lpstr>PESTLE Analysis</vt:lpstr>
      <vt:lpstr>4. Financial Analysis</vt:lpstr>
      <vt:lpstr>3. Financial Analysis</vt:lpstr>
      <vt:lpstr>4. Human Resources</vt:lpstr>
      <vt:lpstr>5.  Recommendations</vt:lpstr>
      <vt:lpstr>6. Conclusion</vt:lpstr>
      <vt:lpstr>THANK YOU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2019-04-22T23:26:32Z</dcterms:created>
  <dcterms:modified xsi:type="dcterms:W3CDTF">2019-04-26T10:52:55Z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