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Lato" panose="020F0502020204030203" pitchFamily="34" charset="0"/>
      <p:regular r:id="rId17"/>
      <p:bold r:id="rId18"/>
      <p:italic r:id="rId19"/>
      <p:boldItalic r:id="rId20"/>
    </p:embeddedFont>
    <p:embeddedFont>
      <p:font typeface="Playfair Display" pitchFamily="2" charset="77"/>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33"/>
    <p:restoredTop sz="94672"/>
  </p:normalViewPr>
  <p:slideViewPr>
    <p:cSldViewPr snapToGrid="0">
      <p:cViewPr varScale="1">
        <p:scale>
          <a:sx n="150" d="100"/>
          <a:sy n="150" d="100"/>
        </p:scale>
        <p:origin x="560" y="16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27b5888bf8d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27b5888bf8d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27b5888bf8d_0_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27b5888bf8d_0_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27b5888bf8d_0_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27b5888bf8d_0_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27b5888bf8d_0_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g27b5888bf8d_0_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1e816cbd258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1e816cbd258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1e816cbd258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1e816cbd258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1e816cbd258_0_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1e816cbd258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1e816cbd258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1e816cbd258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1e816cbd258_0_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1e816cbd258_0_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1e816cbd258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g1e816cbd258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1e816cbd258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 name="Google Shape;136;g1e816cbd258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1e816cbd258_0_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1e816cbd258_0_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2749050" y="748800"/>
            <a:ext cx="3645900" cy="3645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2992950" y="992700"/>
            <a:ext cx="3158100" cy="3158100"/>
          </a:xfrm>
          <a:prstGeom prst="rect">
            <a:avLst/>
          </a:prstGeom>
          <a:noFill/>
          <a:ln w="28575" cap="flat" cmpd="sng">
            <a:solidFill>
              <a:schemeClr val="lt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3096250" y="1627200"/>
            <a:ext cx="2951400" cy="15843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3200"/>
              <a:buFont typeface="Lato"/>
              <a:buNone/>
              <a:defRPr>
                <a:solidFill>
                  <a:schemeClr val="lt1"/>
                </a:solidFill>
                <a:latin typeface="Lato"/>
                <a:ea typeface="Lato"/>
                <a:cs typeface="Lato"/>
                <a:sym typeface="Lato"/>
              </a:defRPr>
            </a:lvl1pPr>
            <a:lvl2pPr lvl="1" algn="ctr">
              <a:spcBef>
                <a:spcPts val="0"/>
              </a:spcBef>
              <a:spcAft>
                <a:spcPts val="0"/>
              </a:spcAft>
              <a:buClr>
                <a:schemeClr val="lt1"/>
              </a:buClr>
              <a:buSzPts val="3200"/>
              <a:buFont typeface="Lato"/>
              <a:buNone/>
              <a:defRPr>
                <a:solidFill>
                  <a:schemeClr val="lt1"/>
                </a:solidFill>
                <a:latin typeface="Lato"/>
                <a:ea typeface="Lato"/>
                <a:cs typeface="Lato"/>
                <a:sym typeface="Lato"/>
              </a:defRPr>
            </a:lvl2pPr>
            <a:lvl3pPr lvl="2" algn="ctr">
              <a:spcBef>
                <a:spcPts val="0"/>
              </a:spcBef>
              <a:spcAft>
                <a:spcPts val="0"/>
              </a:spcAft>
              <a:buClr>
                <a:schemeClr val="lt1"/>
              </a:buClr>
              <a:buSzPts val="3200"/>
              <a:buFont typeface="Lato"/>
              <a:buNone/>
              <a:defRPr>
                <a:solidFill>
                  <a:schemeClr val="lt1"/>
                </a:solidFill>
                <a:latin typeface="Lato"/>
                <a:ea typeface="Lato"/>
                <a:cs typeface="Lato"/>
                <a:sym typeface="Lato"/>
              </a:defRPr>
            </a:lvl3pPr>
            <a:lvl4pPr lvl="3" algn="ctr">
              <a:spcBef>
                <a:spcPts val="0"/>
              </a:spcBef>
              <a:spcAft>
                <a:spcPts val="0"/>
              </a:spcAft>
              <a:buClr>
                <a:schemeClr val="lt1"/>
              </a:buClr>
              <a:buSzPts val="3200"/>
              <a:buFont typeface="Lato"/>
              <a:buNone/>
              <a:defRPr>
                <a:solidFill>
                  <a:schemeClr val="lt1"/>
                </a:solidFill>
                <a:latin typeface="Lato"/>
                <a:ea typeface="Lato"/>
                <a:cs typeface="Lato"/>
                <a:sym typeface="Lato"/>
              </a:defRPr>
            </a:lvl4pPr>
            <a:lvl5pPr lvl="4" algn="ctr">
              <a:spcBef>
                <a:spcPts val="0"/>
              </a:spcBef>
              <a:spcAft>
                <a:spcPts val="0"/>
              </a:spcAft>
              <a:buClr>
                <a:schemeClr val="lt1"/>
              </a:buClr>
              <a:buSzPts val="3200"/>
              <a:buFont typeface="Lato"/>
              <a:buNone/>
              <a:defRPr>
                <a:solidFill>
                  <a:schemeClr val="lt1"/>
                </a:solidFill>
                <a:latin typeface="Lato"/>
                <a:ea typeface="Lato"/>
                <a:cs typeface="Lato"/>
                <a:sym typeface="Lato"/>
              </a:defRPr>
            </a:lvl5pPr>
            <a:lvl6pPr lvl="5" algn="ctr">
              <a:spcBef>
                <a:spcPts val="0"/>
              </a:spcBef>
              <a:spcAft>
                <a:spcPts val="0"/>
              </a:spcAft>
              <a:buClr>
                <a:schemeClr val="lt1"/>
              </a:buClr>
              <a:buSzPts val="3200"/>
              <a:buFont typeface="Lato"/>
              <a:buNone/>
              <a:defRPr>
                <a:solidFill>
                  <a:schemeClr val="lt1"/>
                </a:solidFill>
                <a:latin typeface="Lato"/>
                <a:ea typeface="Lato"/>
                <a:cs typeface="Lato"/>
                <a:sym typeface="Lato"/>
              </a:defRPr>
            </a:lvl6pPr>
            <a:lvl7pPr lvl="6" algn="ctr">
              <a:spcBef>
                <a:spcPts val="0"/>
              </a:spcBef>
              <a:spcAft>
                <a:spcPts val="0"/>
              </a:spcAft>
              <a:buClr>
                <a:schemeClr val="lt1"/>
              </a:buClr>
              <a:buSzPts val="3200"/>
              <a:buFont typeface="Lato"/>
              <a:buNone/>
              <a:defRPr>
                <a:solidFill>
                  <a:schemeClr val="lt1"/>
                </a:solidFill>
                <a:latin typeface="Lato"/>
                <a:ea typeface="Lato"/>
                <a:cs typeface="Lato"/>
                <a:sym typeface="Lato"/>
              </a:defRPr>
            </a:lvl7pPr>
            <a:lvl8pPr lvl="7" algn="ctr">
              <a:spcBef>
                <a:spcPts val="0"/>
              </a:spcBef>
              <a:spcAft>
                <a:spcPts val="0"/>
              </a:spcAft>
              <a:buClr>
                <a:schemeClr val="lt1"/>
              </a:buClr>
              <a:buSzPts val="3200"/>
              <a:buFont typeface="Lato"/>
              <a:buNone/>
              <a:defRPr>
                <a:solidFill>
                  <a:schemeClr val="lt1"/>
                </a:solidFill>
                <a:latin typeface="Lato"/>
                <a:ea typeface="Lato"/>
                <a:cs typeface="Lato"/>
                <a:sym typeface="Lato"/>
              </a:defRPr>
            </a:lvl8pPr>
            <a:lvl9pPr lvl="8" algn="ctr">
              <a:spcBef>
                <a:spcPts val="0"/>
              </a:spcBef>
              <a:spcAft>
                <a:spcPts val="0"/>
              </a:spcAft>
              <a:buClr>
                <a:schemeClr val="lt1"/>
              </a:buClr>
              <a:buSzPts val="3200"/>
              <a:buFont typeface="Lato"/>
              <a:buNone/>
              <a:defRPr>
                <a:solidFill>
                  <a:schemeClr val="lt1"/>
                </a:solidFill>
                <a:latin typeface="Lato"/>
                <a:ea typeface="Lato"/>
                <a:cs typeface="Lato"/>
                <a:sym typeface="Lato"/>
              </a:defRPr>
            </a:lvl9pPr>
          </a:lstStyle>
          <a:p>
            <a:endParaRPr/>
          </a:p>
        </p:txBody>
      </p:sp>
      <p:sp>
        <p:nvSpPr>
          <p:cNvPr id="13" name="Google Shape;13;p2"/>
          <p:cNvSpPr txBox="1">
            <a:spLocks noGrp="1"/>
          </p:cNvSpPr>
          <p:nvPr>
            <p:ph type="subTitle" idx="1"/>
          </p:nvPr>
        </p:nvSpPr>
        <p:spPr>
          <a:xfrm>
            <a:off x="3096363" y="3266930"/>
            <a:ext cx="2951400" cy="701400"/>
          </a:xfrm>
          <a:prstGeom prst="rect">
            <a:avLst/>
          </a:prstGeom>
        </p:spPr>
        <p:txBody>
          <a:bodyPr spcFirstLastPara="1" wrap="square" lIns="91425" tIns="91425" rIns="91425" bIns="91425" anchor="b" anchorCtr="0">
            <a:normAutofit/>
          </a:bodyPr>
          <a:lstStyle>
            <a:lvl1pPr lvl="0" algn="ctr">
              <a:lnSpc>
                <a:spcPct val="100000"/>
              </a:lnSpc>
              <a:spcBef>
                <a:spcPts val="0"/>
              </a:spcBef>
              <a:spcAft>
                <a:spcPts val="0"/>
              </a:spcAft>
              <a:buClr>
                <a:schemeClr val="lt1"/>
              </a:buClr>
              <a:buSzPts val="1800"/>
              <a:buFont typeface="Playfair Display"/>
              <a:buNone/>
              <a:defRPr b="1">
                <a:solidFill>
                  <a:schemeClr val="lt1"/>
                </a:solidFill>
                <a:latin typeface="Playfair Display"/>
                <a:ea typeface="Playfair Display"/>
                <a:cs typeface="Playfair Display"/>
                <a:sym typeface="Playfair Display"/>
              </a:defRPr>
            </a:lvl1pPr>
            <a:lvl2pPr lvl="1"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9pPr>
          </a:lstStyle>
          <a:p>
            <a:endParaRPr/>
          </a:p>
        </p:txBody>
      </p:sp>
      <p:sp>
        <p:nvSpPr>
          <p:cNvPr id="14" name="Google Shape;14;p2"/>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5"/>
        <p:cNvGrpSpPr/>
        <p:nvPr/>
      </p:nvGrpSpPr>
      <p:grpSpPr>
        <a:xfrm>
          <a:off x="0" y="0"/>
          <a:ext cx="0" cy="0"/>
          <a:chOff x="0" y="0"/>
          <a:chExt cx="0" cy="0"/>
        </a:xfrm>
      </p:grpSpPr>
      <p:sp>
        <p:nvSpPr>
          <p:cNvPr id="16" name="Google Shape;16;p3"/>
          <p:cNvSpPr txBox="1">
            <a:spLocks noGrp="1"/>
          </p:cNvSpPr>
          <p:nvPr>
            <p:ph type="title"/>
          </p:nvPr>
        </p:nvSpPr>
        <p:spPr>
          <a:xfrm>
            <a:off x="509550" y="1423875"/>
            <a:ext cx="8124900" cy="17982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1pPr>
            <a:lvl2pPr lvl="1"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2pPr>
            <a:lvl3pPr lvl="2"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3pPr>
            <a:lvl4pPr lvl="3"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4pPr>
            <a:lvl5pPr lvl="4"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5pPr>
            <a:lvl6pPr lvl="5"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6pPr>
            <a:lvl7pPr lvl="6"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7pPr>
            <a:lvl8pPr lvl="7"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8pPr>
            <a:lvl9pPr lvl="8"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9pPr>
          </a:lstStyle>
          <a:p>
            <a:endParaRPr/>
          </a:p>
        </p:txBody>
      </p:sp>
      <p:sp>
        <p:nvSpPr>
          <p:cNvPr id="17" name="Google Shape;17;p3"/>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p:nvPr/>
        </p:nvSpPr>
        <p:spPr>
          <a:xfrm>
            <a:off x="0" y="5045700"/>
            <a:ext cx="9144000" cy="97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1" name="Google Shape;21;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2" name="Google Shape;22;p4"/>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5" name="Google Shape;25;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6" name="Google Shape;26;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30" name="Google Shape;30;p6"/>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sp>
        <p:nvSpPr>
          <p:cNvPr id="32" name="Google Shape;32;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3" name="Google Shape;33;p7"/>
          <p:cNvSpPr txBox="1">
            <a:spLocks noGrp="1"/>
          </p:cNvSpPr>
          <p:nvPr>
            <p:ph type="body" idx="1"/>
          </p:nvPr>
        </p:nvSpPr>
        <p:spPr>
          <a:xfrm>
            <a:off x="311700" y="1391378"/>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7"/>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2"/>
        </a:solidFill>
        <a:effectLst/>
      </p:bgPr>
    </p:bg>
    <p:spTree>
      <p:nvGrpSpPr>
        <p:cNvPr id="1" name="Shape 35"/>
        <p:cNvGrpSpPr/>
        <p:nvPr/>
      </p:nvGrpSpPr>
      <p:grpSpPr>
        <a:xfrm>
          <a:off x="0" y="0"/>
          <a:ext cx="0" cy="0"/>
          <a:chOff x="0" y="0"/>
          <a:chExt cx="0" cy="0"/>
        </a:xfrm>
      </p:grpSpPr>
      <p:sp>
        <p:nvSpPr>
          <p:cNvPr id="36" name="Google Shape;36;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Font typeface="Lato"/>
              <a:buNone/>
              <a:defRPr sz="4800" b="0">
                <a:solidFill>
                  <a:schemeClr val="lt1"/>
                </a:solidFill>
                <a:latin typeface="Lato"/>
                <a:ea typeface="Lato"/>
                <a:cs typeface="Lato"/>
                <a:sym typeface="Lato"/>
              </a:defRPr>
            </a:lvl1pPr>
            <a:lvl2pPr lvl="1">
              <a:spcBef>
                <a:spcPts val="0"/>
              </a:spcBef>
              <a:spcAft>
                <a:spcPts val="0"/>
              </a:spcAft>
              <a:buClr>
                <a:schemeClr val="lt1"/>
              </a:buClr>
              <a:buSzPts val="4800"/>
              <a:buFont typeface="Lato"/>
              <a:buNone/>
              <a:defRPr sz="4800" b="0">
                <a:solidFill>
                  <a:schemeClr val="lt1"/>
                </a:solidFill>
                <a:latin typeface="Lato"/>
                <a:ea typeface="Lato"/>
                <a:cs typeface="Lato"/>
                <a:sym typeface="Lato"/>
              </a:defRPr>
            </a:lvl2pPr>
            <a:lvl3pPr lvl="2">
              <a:spcBef>
                <a:spcPts val="0"/>
              </a:spcBef>
              <a:spcAft>
                <a:spcPts val="0"/>
              </a:spcAft>
              <a:buClr>
                <a:schemeClr val="lt1"/>
              </a:buClr>
              <a:buSzPts val="4800"/>
              <a:buFont typeface="Lato"/>
              <a:buNone/>
              <a:defRPr sz="4800" b="0">
                <a:solidFill>
                  <a:schemeClr val="lt1"/>
                </a:solidFill>
                <a:latin typeface="Lato"/>
                <a:ea typeface="Lato"/>
                <a:cs typeface="Lato"/>
                <a:sym typeface="Lato"/>
              </a:defRPr>
            </a:lvl3pPr>
            <a:lvl4pPr lvl="3">
              <a:spcBef>
                <a:spcPts val="0"/>
              </a:spcBef>
              <a:spcAft>
                <a:spcPts val="0"/>
              </a:spcAft>
              <a:buClr>
                <a:schemeClr val="lt1"/>
              </a:buClr>
              <a:buSzPts val="4800"/>
              <a:buFont typeface="Lato"/>
              <a:buNone/>
              <a:defRPr sz="4800" b="0">
                <a:solidFill>
                  <a:schemeClr val="lt1"/>
                </a:solidFill>
                <a:latin typeface="Lato"/>
                <a:ea typeface="Lato"/>
                <a:cs typeface="Lato"/>
                <a:sym typeface="Lato"/>
              </a:defRPr>
            </a:lvl4pPr>
            <a:lvl5pPr lvl="4">
              <a:spcBef>
                <a:spcPts val="0"/>
              </a:spcBef>
              <a:spcAft>
                <a:spcPts val="0"/>
              </a:spcAft>
              <a:buClr>
                <a:schemeClr val="lt1"/>
              </a:buClr>
              <a:buSzPts val="4800"/>
              <a:buFont typeface="Lato"/>
              <a:buNone/>
              <a:defRPr sz="4800" b="0">
                <a:solidFill>
                  <a:schemeClr val="lt1"/>
                </a:solidFill>
                <a:latin typeface="Lato"/>
                <a:ea typeface="Lato"/>
                <a:cs typeface="Lato"/>
                <a:sym typeface="Lato"/>
              </a:defRPr>
            </a:lvl5pPr>
            <a:lvl6pPr lvl="5">
              <a:spcBef>
                <a:spcPts val="0"/>
              </a:spcBef>
              <a:spcAft>
                <a:spcPts val="0"/>
              </a:spcAft>
              <a:buClr>
                <a:schemeClr val="lt1"/>
              </a:buClr>
              <a:buSzPts val="4800"/>
              <a:buFont typeface="Lato"/>
              <a:buNone/>
              <a:defRPr sz="4800" b="0">
                <a:solidFill>
                  <a:schemeClr val="lt1"/>
                </a:solidFill>
                <a:latin typeface="Lato"/>
                <a:ea typeface="Lato"/>
                <a:cs typeface="Lato"/>
                <a:sym typeface="Lato"/>
              </a:defRPr>
            </a:lvl6pPr>
            <a:lvl7pPr lvl="6">
              <a:spcBef>
                <a:spcPts val="0"/>
              </a:spcBef>
              <a:spcAft>
                <a:spcPts val="0"/>
              </a:spcAft>
              <a:buClr>
                <a:schemeClr val="lt1"/>
              </a:buClr>
              <a:buSzPts val="4800"/>
              <a:buFont typeface="Lato"/>
              <a:buNone/>
              <a:defRPr sz="4800" b="0">
                <a:solidFill>
                  <a:schemeClr val="lt1"/>
                </a:solidFill>
                <a:latin typeface="Lato"/>
                <a:ea typeface="Lato"/>
                <a:cs typeface="Lato"/>
                <a:sym typeface="Lato"/>
              </a:defRPr>
            </a:lvl7pPr>
            <a:lvl8pPr lvl="7">
              <a:spcBef>
                <a:spcPts val="0"/>
              </a:spcBef>
              <a:spcAft>
                <a:spcPts val="0"/>
              </a:spcAft>
              <a:buClr>
                <a:schemeClr val="lt1"/>
              </a:buClr>
              <a:buSzPts val="4800"/>
              <a:buFont typeface="Lato"/>
              <a:buNone/>
              <a:defRPr sz="4800" b="0">
                <a:solidFill>
                  <a:schemeClr val="lt1"/>
                </a:solidFill>
                <a:latin typeface="Lato"/>
                <a:ea typeface="Lato"/>
                <a:cs typeface="Lato"/>
                <a:sym typeface="Lato"/>
              </a:defRPr>
            </a:lvl8pPr>
            <a:lvl9pPr lvl="8">
              <a:spcBef>
                <a:spcPts val="0"/>
              </a:spcBef>
              <a:spcAft>
                <a:spcPts val="0"/>
              </a:spcAft>
              <a:buClr>
                <a:schemeClr val="lt1"/>
              </a:buClr>
              <a:buSzPts val="4800"/>
              <a:buFont typeface="Lato"/>
              <a:buNone/>
              <a:defRPr sz="4800" b="0">
                <a:solidFill>
                  <a:schemeClr val="lt1"/>
                </a:solidFill>
                <a:latin typeface="Lato"/>
                <a:ea typeface="Lato"/>
                <a:cs typeface="Lato"/>
                <a:sym typeface="Lato"/>
              </a:defRPr>
            </a:lvl9pPr>
          </a:lstStyle>
          <a:p>
            <a:endParaRPr/>
          </a:p>
        </p:txBody>
      </p:sp>
      <p:sp>
        <p:nvSpPr>
          <p:cNvPr id="37" name="Google Shape;37;p8"/>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sp>
        <p:nvSpPr>
          <p:cNvPr id="39" name="Google Shape;39;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0" name="Google Shape;40;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1" name="Google Shape;41;p9"/>
          <p:cNvSpPr txBox="1">
            <a:spLocks noGrp="1"/>
          </p:cNvSpPr>
          <p:nvPr>
            <p:ph type="title"/>
          </p:nvPr>
        </p:nvSpPr>
        <p:spPr>
          <a:xfrm>
            <a:off x="265500" y="1107950"/>
            <a:ext cx="4045200" cy="1683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2" name="Google Shape;42;p9"/>
          <p:cNvSpPr txBox="1">
            <a:spLocks noGrp="1"/>
          </p:cNvSpPr>
          <p:nvPr>
            <p:ph type="subTitle" idx="1"/>
          </p:nvPr>
        </p:nvSpPr>
        <p:spPr>
          <a:xfrm>
            <a:off x="265500" y="28452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3" name="Google Shape;43;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44" name="Google Shape;44;p9"/>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7" name="Google Shape;47;p10"/>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11"/>
          <p:cNvSpPr/>
          <p:nvPr/>
        </p:nvSpPr>
        <p:spPr>
          <a:xfrm>
            <a:off x="0" y="5045700"/>
            <a:ext cx="9144000" cy="97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11"/>
          <p:cNvSpPr txBox="1">
            <a:spLocks noGrp="1"/>
          </p:cNvSpPr>
          <p:nvPr>
            <p:ph type="title" hasCustomPrompt="1"/>
          </p:nvPr>
        </p:nvSpPr>
        <p:spPr>
          <a:xfrm>
            <a:off x="311700" y="1233100"/>
            <a:ext cx="8520600" cy="1610100"/>
          </a:xfrm>
          <a:prstGeom prst="rect">
            <a:avLst/>
          </a:prstGeom>
        </p:spPr>
        <p:txBody>
          <a:bodyPr spcFirstLastPara="1" wrap="square" lIns="91425" tIns="91425" rIns="91425" bIns="91425" anchor="b" anchorCtr="0">
            <a:normAutofit/>
          </a:bodyPr>
          <a:lstStyle>
            <a:lvl1pPr lvl="0" algn="ctr">
              <a:spcBef>
                <a:spcPts val="0"/>
              </a:spcBef>
              <a:spcAft>
                <a:spcPts val="0"/>
              </a:spcAft>
              <a:buSzPts val="10000"/>
              <a:buFont typeface="Lato"/>
              <a:buNone/>
              <a:defRPr sz="10000">
                <a:latin typeface="Lato"/>
                <a:ea typeface="Lato"/>
                <a:cs typeface="Lato"/>
                <a:sym typeface="Lato"/>
              </a:defRPr>
            </a:lvl1pPr>
            <a:lvl2pPr lvl="1" algn="ctr">
              <a:spcBef>
                <a:spcPts val="0"/>
              </a:spcBef>
              <a:spcAft>
                <a:spcPts val="0"/>
              </a:spcAft>
              <a:buSzPts val="10000"/>
              <a:buFont typeface="Lato"/>
              <a:buNone/>
              <a:defRPr sz="10000">
                <a:latin typeface="Lato"/>
                <a:ea typeface="Lato"/>
                <a:cs typeface="Lato"/>
                <a:sym typeface="Lato"/>
              </a:defRPr>
            </a:lvl2pPr>
            <a:lvl3pPr lvl="2" algn="ctr">
              <a:spcBef>
                <a:spcPts val="0"/>
              </a:spcBef>
              <a:spcAft>
                <a:spcPts val="0"/>
              </a:spcAft>
              <a:buSzPts val="10000"/>
              <a:buFont typeface="Lato"/>
              <a:buNone/>
              <a:defRPr sz="10000">
                <a:latin typeface="Lato"/>
                <a:ea typeface="Lato"/>
                <a:cs typeface="Lato"/>
                <a:sym typeface="Lato"/>
              </a:defRPr>
            </a:lvl3pPr>
            <a:lvl4pPr lvl="3" algn="ctr">
              <a:spcBef>
                <a:spcPts val="0"/>
              </a:spcBef>
              <a:spcAft>
                <a:spcPts val="0"/>
              </a:spcAft>
              <a:buSzPts val="10000"/>
              <a:buFont typeface="Lato"/>
              <a:buNone/>
              <a:defRPr sz="10000">
                <a:latin typeface="Lato"/>
                <a:ea typeface="Lato"/>
                <a:cs typeface="Lato"/>
                <a:sym typeface="Lato"/>
              </a:defRPr>
            </a:lvl4pPr>
            <a:lvl5pPr lvl="4" algn="ctr">
              <a:spcBef>
                <a:spcPts val="0"/>
              </a:spcBef>
              <a:spcAft>
                <a:spcPts val="0"/>
              </a:spcAft>
              <a:buSzPts val="10000"/>
              <a:buFont typeface="Lato"/>
              <a:buNone/>
              <a:defRPr sz="10000">
                <a:latin typeface="Lato"/>
                <a:ea typeface="Lato"/>
                <a:cs typeface="Lato"/>
                <a:sym typeface="Lato"/>
              </a:defRPr>
            </a:lvl5pPr>
            <a:lvl6pPr lvl="5" algn="ctr">
              <a:spcBef>
                <a:spcPts val="0"/>
              </a:spcBef>
              <a:spcAft>
                <a:spcPts val="0"/>
              </a:spcAft>
              <a:buSzPts val="10000"/>
              <a:buFont typeface="Lato"/>
              <a:buNone/>
              <a:defRPr sz="10000">
                <a:latin typeface="Lato"/>
                <a:ea typeface="Lato"/>
                <a:cs typeface="Lato"/>
                <a:sym typeface="Lato"/>
              </a:defRPr>
            </a:lvl6pPr>
            <a:lvl7pPr lvl="6" algn="ctr">
              <a:spcBef>
                <a:spcPts val="0"/>
              </a:spcBef>
              <a:spcAft>
                <a:spcPts val="0"/>
              </a:spcAft>
              <a:buSzPts val="10000"/>
              <a:buFont typeface="Lato"/>
              <a:buNone/>
              <a:defRPr sz="10000">
                <a:latin typeface="Lato"/>
                <a:ea typeface="Lato"/>
                <a:cs typeface="Lato"/>
                <a:sym typeface="Lato"/>
              </a:defRPr>
            </a:lvl7pPr>
            <a:lvl8pPr lvl="7" algn="ctr">
              <a:spcBef>
                <a:spcPts val="0"/>
              </a:spcBef>
              <a:spcAft>
                <a:spcPts val="0"/>
              </a:spcAft>
              <a:buSzPts val="10000"/>
              <a:buFont typeface="Lato"/>
              <a:buNone/>
              <a:defRPr sz="10000">
                <a:latin typeface="Lato"/>
                <a:ea typeface="Lato"/>
                <a:cs typeface="Lato"/>
                <a:sym typeface="Lato"/>
              </a:defRPr>
            </a:lvl8pPr>
            <a:lvl9pPr lvl="8" algn="ctr">
              <a:spcBef>
                <a:spcPts val="0"/>
              </a:spcBef>
              <a:spcAft>
                <a:spcPts val="0"/>
              </a:spcAft>
              <a:buSzPts val="10000"/>
              <a:buFont typeface="Lato"/>
              <a:buNone/>
              <a:defRPr sz="10000">
                <a:latin typeface="Lato"/>
                <a:ea typeface="Lato"/>
                <a:cs typeface="Lato"/>
                <a:sym typeface="Lato"/>
              </a:defRPr>
            </a:lvl9pPr>
          </a:lstStyle>
          <a:p>
            <a:r>
              <a:t>xx%</a:t>
            </a:r>
          </a:p>
        </p:txBody>
      </p:sp>
      <p:sp>
        <p:nvSpPr>
          <p:cNvPr id="51" name="Google Shape;51;p11"/>
          <p:cNvSpPr txBox="1">
            <a:spLocks noGrp="1"/>
          </p:cNvSpPr>
          <p:nvPr>
            <p:ph type="body" idx="1"/>
          </p:nvPr>
        </p:nvSpPr>
        <p:spPr>
          <a:xfrm>
            <a:off x="311700" y="2919450"/>
            <a:ext cx="85206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2" name="Google Shape;52;p11"/>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coral">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391350"/>
            <a:ext cx="8520600" cy="6261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1pPr>
            <a:lvl2pPr lvl="1">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2pPr>
            <a:lvl3pPr lvl="2">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3pPr>
            <a:lvl4pPr lvl="3">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4pPr>
            <a:lvl5pPr lvl="4">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5pPr>
            <a:lvl6pPr lvl="5">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6pPr>
            <a:lvl7pPr lvl="6">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7pPr>
            <a:lvl8pPr lvl="7">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8pPr>
            <a:lvl9pPr lvl="8">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marL="914400" lvl="1"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2pPr>
            <a:lvl3pPr marL="1371600" lvl="2"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3pPr>
            <a:lvl4pPr marL="1828800" lvl="3"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4pPr>
            <a:lvl5pPr marL="2286000" lvl="4"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5pPr>
            <a:lvl6pPr marL="2743200" lvl="5"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6pPr>
            <a:lvl7pPr marL="3200400" lvl="6"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7pPr>
            <a:lvl8pPr marL="3657600" lvl="7"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8pPr>
            <a:lvl9pPr marL="4114800" lvl="8"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Lato"/>
                <a:ea typeface="Lato"/>
                <a:cs typeface="Lato"/>
                <a:sym typeface="Lato"/>
              </a:defRPr>
            </a:lvl1pPr>
            <a:lvl2pPr lvl="1" algn="r">
              <a:buNone/>
              <a:defRPr sz="1000">
                <a:solidFill>
                  <a:schemeClr val="dk2"/>
                </a:solidFill>
                <a:latin typeface="Lato"/>
                <a:ea typeface="Lato"/>
                <a:cs typeface="Lato"/>
                <a:sym typeface="Lato"/>
              </a:defRPr>
            </a:lvl2pPr>
            <a:lvl3pPr lvl="2" algn="r">
              <a:buNone/>
              <a:defRPr sz="1000">
                <a:solidFill>
                  <a:schemeClr val="dk2"/>
                </a:solidFill>
                <a:latin typeface="Lato"/>
                <a:ea typeface="Lato"/>
                <a:cs typeface="Lato"/>
                <a:sym typeface="Lato"/>
              </a:defRPr>
            </a:lvl3pPr>
            <a:lvl4pPr lvl="3" algn="r">
              <a:buNone/>
              <a:defRPr sz="1000">
                <a:solidFill>
                  <a:schemeClr val="dk2"/>
                </a:solidFill>
                <a:latin typeface="Lato"/>
                <a:ea typeface="Lato"/>
                <a:cs typeface="Lato"/>
                <a:sym typeface="Lato"/>
              </a:defRPr>
            </a:lvl4pPr>
            <a:lvl5pPr lvl="4" algn="r">
              <a:buNone/>
              <a:defRPr sz="1000">
                <a:solidFill>
                  <a:schemeClr val="dk2"/>
                </a:solidFill>
                <a:latin typeface="Lato"/>
                <a:ea typeface="Lato"/>
                <a:cs typeface="Lato"/>
                <a:sym typeface="Lato"/>
              </a:defRPr>
            </a:lvl5pPr>
            <a:lvl6pPr lvl="5" algn="r">
              <a:buNone/>
              <a:defRPr sz="1000">
                <a:solidFill>
                  <a:schemeClr val="dk2"/>
                </a:solidFill>
                <a:latin typeface="Lato"/>
                <a:ea typeface="Lato"/>
                <a:cs typeface="Lato"/>
                <a:sym typeface="Lato"/>
              </a:defRPr>
            </a:lvl6pPr>
            <a:lvl7pPr lvl="6" algn="r">
              <a:buNone/>
              <a:defRPr sz="1000">
                <a:solidFill>
                  <a:schemeClr val="dk2"/>
                </a:solidFill>
                <a:latin typeface="Lato"/>
                <a:ea typeface="Lato"/>
                <a:cs typeface="Lato"/>
                <a:sym typeface="Lato"/>
              </a:defRPr>
            </a:lvl7pPr>
            <a:lvl8pPr lvl="7" algn="r">
              <a:buNone/>
              <a:defRPr sz="1000">
                <a:solidFill>
                  <a:schemeClr val="dk2"/>
                </a:solidFill>
                <a:latin typeface="Lato"/>
                <a:ea typeface="Lato"/>
                <a:cs typeface="Lato"/>
                <a:sym typeface="Lato"/>
              </a:defRPr>
            </a:lvl8pPr>
            <a:lvl9pPr lvl="8" algn="r">
              <a:buNone/>
              <a:defRPr sz="1000">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hyperlink" Target="http://www.youtube.com/watch?v=_hyqlKVm2ks" TargetMode="External"/><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hyperlink" Target="http://www.youtube.com/watch?v=3HV55QRPRPE" TargetMode="External"/><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6.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pic>
        <p:nvPicPr>
          <p:cNvPr id="59" name="Google Shape;59;p13"/>
          <p:cNvPicPr preferRelativeResize="0"/>
          <p:nvPr/>
        </p:nvPicPr>
        <p:blipFill>
          <a:blip r:embed="rId3">
            <a:alphaModFix/>
          </a:blip>
          <a:stretch>
            <a:fillRect/>
          </a:stretch>
        </p:blipFill>
        <p:spPr>
          <a:xfrm>
            <a:off x="0" y="0"/>
            <a:ext cx="9144003" cy="5143516"/>
          </a:xfrm>
          <a:prstGeom prst="rect">
            <a:avLst/>
          </a:prstGeom>
          <a:noFill/>
          <a:ln>
            <a:noFill/>
          </a:ln>
        </p:spPr>
      </p:pic>
      <p:sp>
        <p:nvSpPr>
          <p:cNvPr id="60" name="Google Shape;60;p13"/>
          <p:cNvSpPr txBox="1">
            <a:spLocks noGrp="1"/>
          </p:cNvSpPr>
          <p:nvPr>
            <p:ph type="ctrTitle" idx="4294967295"/>
          </p:nvPr>
        </p:nvSpPr>
        <p:spPr>
          <a:xfrm>
            <a:off x="2559300" y="2289900"/>
            <a:ext cx="4025400" cy="933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4100" dirty="0">
                <a:solidFill>
                  <a:srgbClr val="FFFFFF"/>
                </a:solidFill>
              </a:rPr>
              <a:t>Skeletal System</a:t>
            </a:r>
            <a:endParaRPr sz="4100" dirty="0">
              <a:solidFill>
                <a:srgbClr val="FFFFFF"/>
              </a:solidFill>
            </a:endParaRPr>
          </a:p>
        </p:txBody>
      </p:sp>
      <p:cxnSp>
        <p:nvCxnSpPr>
          <p:cNvPr id="61" name="Google Shape;61;p13"/>
          <p:cNvCxnSpPr/>
          <p:nvPr/>
        </p:nvCxnSpPr>
        <p:spPr>
          <a:xfrm>
            <a:off x="3097900" y="3211500"/>
            <a:ext cx="2948100" cy="11400"/>
          </a:xfrm>
          <a:prstGeom prst="straightConnector1">
            <a:avLst/>
          </a:prstGeom>
          <a:noFill/>
          <a:ln w="28575" cap="flat" cmpd="sng">
            <a:solidFill>
              <a:schemeClr val="lt1"/>
            </a:solidFill>
            <a:prstDash val="solid"/>
            <a:round/>
            <a:headEnd type="none" w="med" len="med"/>
            <a:tailEnd type="none" w="med" len="med"/>
          </a:ln>
        </p:spPr>
      </p:cxnSp>
      <p:sp>
        <p:nvSpPr>
          <p:cNvPr id="62" name="Google Shape;62;p13"/>
          <p:cNvSpPr txBox="1">
            <a:spLocks noGrp="1"/>
          </p:cNvSpPr>
          <p:nvPr>
            <p:ph type="ctrTitle" idx="4294967295"/>
          </p:nvPr>
        </p:nvSpPr>
        <p:spPr>
          <a:xfrm>
            <a:off x="2559250" y="3478525"/>
            <a:ext cx="4025400" cy="487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1600" dirty="0">
                <a:solidFill>
                  <a:srgbClr val="FFFFFF"/>
                </a:solidFill>
              </a:rPr>
              <a:t>Rhys Davies</a:t>
            </a:r>
            <a:endParaRPr sz="1600" dirty="0">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0"/>
                                        </p:tgtEl>
                                        <p:attrNameLst>
                                          <p:attrName>style.visibility</p:attrName>
                                        </p:attrNameLst>
                                      </p:cBhvr>
                                      <p:to>
                                        <p:strVal val="visible"/>
                                      </p:to>
                                    </p:set>
                                    <p:animEffect transition="in" filter="fade">
                                      <p:cBhvr>
                                        <p:cTn id="7" dur="1000"/>
                                        <p:tgtEl>
                                          <p:spTgt spid="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4"/>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800" u="sng" dirty="0">
                <a:solidFill>
                  <a:schemeClr val="bg2"/>
                </a:solidFill>
              </a:rPr>
              <a:t>Aims of today’s lesson</a:t>
            </a:r>
            <a:endParaRPr sz="2800" b="1" u="sng" dirty="0">
              <a:solidFill>
                <a:schemeClr val="bg2"/>
              </a:solidFill>
              <a:latin typeface="Playfair Display"/>
              <a:ea typeface="Playfair Display"/>
              <a:cs typeface="Playfair Display"/>
              <a:sym typeface="Playfair Display"/>
            </a:endParaRPr>
          </a:p>
        </p:txBody>
      </p:sp>
      <p:sp>
        <p:nvSpPr>
          <p:cNvPr id="68" name="Google Shape;68;p14"/>
          <p:cNvSpPr txBox="1">
            <a:spLocks noGrp="1"/>
          </p:cNvSpPr>
          <p:nvPr>
            <p:ph type="body" idx="1"/>
          </p:nvPr>
        </p:nvSpPr>
        <p:spPr>
          <a:xfrm>
            <a:off x="311700" y="1302375"/>
            <a:ext cx="8520600" cy="6261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Explore the skeletal system</a:t>
            </a:r>
            <a:endParaRPr/>
          </a:p>
        </p:txBody>
      </p:sp>
      <p:sp>
        <p:nvSpPr>
          <p:cNvPr id="69" name="Google Shape;69;p14"/>
          <p:cNvSpPr txBox="1">
            <a:spLocks noGrp="1"/>
          </p:cNvSpPr>
          <p:nvPr>
            <p:ph type="body" idx="1"/>
          </p:nvPr>
        </p:nvSpPr>
        <p:spPr>
          <a:xfrm>
            <a:off x="311700" y="2086950"/>
            <a:ext cx="8520600" cy="6261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Examine the main functions of the skeletal system</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68"/>
                                        </p:tgtEl>
                                        <p:attrNameLst>
                                          <p:attrName>style.visibility</p:attrName>
                                        </p:attrNameLst>
                                      </p:cBhvr>
                                      <p:to>
                                        <p:strVal val="visible"/>
                                      </p:to>
                                    </p:set>
                                    <p:anim calcmode="lin" valueType="num">
                                      <p:cBhvr additive="base">
                                        <p:cTn id="7" dur="1000"/>
                                        <p:tgtEl>
                                          <p:spTgt spid="68"/>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69"/>
                                        </p:tgtEl>
                                        <p:attrNameLst>
                                          <p:attrName>style.visibility</p:attrName>
                                        </p:attrNameLst>
                                      </p:cBhvr>
                                      <p:to>
                                        <p:strVal val="visible"/>
                                      </p:to>
                                    </p:set>
                                    <p:anim calcmode="lin" valueType="num">
                                      <p:cBhvr additive="base">
                                        <p:cTn id="12" dur="1000"/>
                                        <p:tgtEl>
                                          <p:spTgt spid="69"/>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pic>
        <p:nvPicPr>
          <p:cNvPr id="74" name="Google Shape;74;p15" descr="What if we didn't have bones or what would happen if humans didn't have bones?&#10;You'd be floppy like a beanbag. Could you stand-up?, Forget it. Could you walk?, No way. Without bones you'd be just a puddle of skin and guts on the floor. &#10;&#10;Skeletons are very helpful to humans and animals. A skeleton is a rigid framework without which none of our other body-parts would stay in place. If we didn't have a skeleton under our skin, protecting our organs we would just be a lump of jelly on the ground&#10;&#10;#SuggestedByYou #whiteboardvideo #SBYWhiteboard&#10;&#10;Are your bones alive? &#10;&#10;Absolutely. Made mostly of collagen, bone is living growing tissue. Like other cells in your body, the bone cells rely on blood to keep them alive. Blood brings them food, and oxygen and takes away waste. &#10;&#10;How many bones do humans have? &#10;&#10;When you were born you had over 300 bones. As you grew, some of these bones began to fuse together. The result?  An adult has only 206 bones&#10;&#10;What's bone marrow? &#10;&#10;Bone marrow makes new red and white blood cells. Who would have thought that bones make blood!?! &#10;&#10;&#10;The Skeletal System Interesting Facts&#10;&#10;The largest bone, is the pelvis, or hip bone. In fact it is made of six bones joined firmly together. &#10;&#10;The longest bone, is the 'femur', in the thigh. t makes up almost one quarter of the body's total height. &#10;&#10;The smallest bone, is the 'stirrup', deep in the ear. It is hardly larger than a grain of rice. &#10;&#10;The ears and nose do not have bones inside them. Their inner supports are cartilage or 'gristle'.&#10;&#10;The human hand has 27 bones; your face has 14! &#10;&#10;Did you know that humans and giraffes have the same number of bones in their necks? Giraffe neck vertebrae are just much, much longer! &#10;&#10;You have over 230 moveable and semi-moveable joints in your body. &#10;&#10;If this has helped you, we would consider it as a privilege and we will be  thankful if you consider sharing this video for your friends and community.  &#10;&#10;Go check some interesting stuff at our channel,... and  if this is your first time here, do not forget to subscribe. Share and support us for the future videos.&#10;&#10;LET'S CONNECT with Suggested By You!&#10;----------------------------------------­-&#10;Subscribe here:&#10;----------------------------------------­-&#10;http://www.youtube.com/subscription_center?add_user=SuggestedByYou&#10;&#10;----------------------------------------­-&#10;Support Suggested By You White Board Video Channel&#10;Lets Connect Now!&#10;----------------------------------------­-&#10;Twitter: https://twitter.com/SuggestedByYou&#10;Facebook: https://www.facebook.com/SuggestedByYou&#10;Pinterest: http://www.pinterest.com/SuggestedByYou&#10;Tumblr: http://suggestedbyyou.tumblr.com&#10;Reddit: http://www.reddit.com/user/UTubeCreator&#10;---------------------------------------­-&#10;&#10;Background Music Credit&#10;&#10;&quot;Cut and Run&quot; Kevin MacLeod (incompetech.com) &#10;Licensed under Creative Commons: By Attribution 3.0&#10;http://creativecommons.org/licenses/by/3.0/&#10;&#10;Image Credit:&#10;&#10;By LadyofHats Guglani (File:Human skeleton front en.svg) [Public domain or Public domain], via Wikimedia Commons&#10;By LadyofHats Mariana Ruiz Villarreal (i did myself) [Public domain], via Wikimedia Commons&#10;By Human_skeleton_diagram.png: (Source: Collier's New Encyclopedia, VIII (New York: P.F. Collier &amp; Son Company, 1921), p. 446. derivative work: GregorDS (talk) 09:18, 21 December 2011 (UTC) (Human_skeleton_diagram.png) [Public domain or Public domain], via Wikimedia Commons&#10;By Tonye Ogele CNX [CC-BY-SA-3.0 (http://creativecommons.org/licenses/by-sa/3.0)], via Wikimedia Commons&#10;By William Ellenberger, M.D., PH. D. (Ellenberger Leisering Atlas of Anatomy Vol 1, 1908) [Public domain], via Wikimedia Commons&#10;By Philippa Uwins (Own work) [CC-BY-SA-3.0 (http://creativecommons.org/licenses/by-sa/3.0) or GFDL (http://www.gnu.org/copyleft/fdl.html)], via Wikimedia Commons&#10;By Didier Descouens (Own work) [GFDL (http://www.gnu.org/copyleft/fdl.html) or CC-BY-SA-3.0-2.5-2.0-1.0 (http://creativecommons.org/licenses/by-sa/3.0)], via Wikimedia Commons&#10;&#10;http://evolution.berkeley.edu/evolibrary/images/stomatopods/bully.gif&#10;http://sciencewithme.com/wp-content/uploads/2012/02/DemBones2.jpg&#10;http://upload.wikimedia.org/wikipedia/commons/b/b0/Illu_auditory_ossicles.jpg&#10;http://upload.wikimedia.org/wikipedia/commons/2/2c/Etrier_sch%C3%A9ma.png&#10;&#10;Licensed under Creative Commons: By Attribution 3.0&#10;http://creativecommons.org/licenses/by/3.0/&#10;http://upload.wikimedia.org/wikipedia/commons/thumb/7/7a/Cheselden_t36_prayer.jpg/381px-Cheselden_t36_prayer.jpg&#10;https://creativecommons.org/publicdomain/mark/1.0/deed.en" title="What if we didn't have bones? - what would happen">
            <a:hlinkClick r:id="rId3"/>
          </p:cNvPr>
          <p:cNvPicPr preferRelativeResize="0"/>
          <p:nvPr/>
        </p:nvPicPr>
        <p:blipFill>
          <a:blip r:embed="rId4">
            <a:alphaModFix/>
          </a:blip>
          <a:stretch>
            <a:fillRect/>
          </a:stretch>
        </p:blipFill>
        <p:spPr>
          <a:xfrm>
            <a:off x="1467113" y="825250"/>
            <a:ext cx="6209775" cy="3493000"/>
          </a:xfrm>
          <a:prstGeom prst="rect">
            <a:avLst/>
          </a:prstGeom>
          <a:noFill/>
          <a:ln w="19050" cap="flat" cmpd="sng">
            <a:solidFill>
              <a:schemeClr val="dk1"/>
            </a:solidFill>
            <a:prstDash val="solid"/>
            <a:round/>
            <a:headEnd type="none" w="sm" len="sm"/>
            <a:tailEnd type="none" w="sm" len="sm"/>
          </a:ln>
        </p:spPr>
      </p:pic>
      <p:sp>
        <p:nvSpPr>
          <p:cNvPr id="3" name="TextBox 2">
            <a:extLst>
              <a:ext uri="{FF2B5EF4-FFF2-40B4-BE49-F238E27FC236}">
                <a16:creationId xmlns:a16="http://schemas.microsoft.com/office/drawing/2014/main" id="{A2554FEE-811E-A840-0579-FF245B7A6144}"/>
              </a:ext>
            </a:extLst>
          </p:cNvPr>
          <p:cNvSpPr txBox="1"/>
          <p:nvPr/>
        </p:nvSpPr>
        <p:spPr>
          <a:xfrm>
            <a:off x="177798" y="4555922"/>
            <a:ext cx="4732867" cy="307777"/>
          </a:xfrm>
          <a:prstGeom prst="rect">
            <a:avLst/>
          </a:prstGeom>
          <a:noFill/>
        </p:spPr>
        <p:txBody>
          <a:bodyPr wrap="square">
            <a:spAutoFit/>
          </a:bodyPr>
          <a:lstStyle/>
          <a:p>
            <a:r>
              <a:rPr lang="en-US" dirty="0"/>
              <a:t>https://</a:t>
            </a:r>
            <a:r>
              <a:rPr lang="en-US" dirty="0" err="1"/>
              <a:t>www.youtube.com</a:t>
            </a:r>
            <a:r>
              <a:rPr lang="en-US" dirty="0"/>
              <a:t>/</a:t>
            </a:r>
            <a:r>
              <a:rPr lang="en-US" dirty="0" err="1"/>
              <a:t>watch?v</a:t>
            </a:r>
            <a:r>
              <a:rPr lang="en-US" dirty="0"/>
              <a:t>=_hyqlKVm2ks&amp;t=83s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4"/>
                                        </p:tgtEl>
                                        <p:attrNameLst>
                                          <p:attrName>style.visibility</p:attrName>
                                        </p:attrNameLst>
                                      </p:cBhvr>
                                      <p:to>
                                        <p:strVal val="visible"/>
                                      </p:to>
                                    </p:set>
                                    <p:animEffect transition="in" filter="fade">
                                      <p:cBhvr>
                                        <p:cTn id="7" dur="1000"/>
                                        <p:tgtEl>
                                          <p:spTgt spid="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pic>
        <p:nvPicPr>
          <p:cNvPr id="79" name="Google Shape;79;p16"/>
          <p:cNvPicPr preferRelativeResize="0"/>
          <p:nvPr/>
        </p:nvPicPr>
        <p:blipFill>
          <a:blip r:embed="rId3">
            <a:alphaModFix/>
          </a:blip>
          <a:stretch>
            <a:fillRect/>
          </a:stretch>
        </p:blipFill>
        <p:spPr>
          <a:xfrm>
            <a:off x="5833128" y="249413"/>
            <a:ext cx="2977350" cy="4644676"/>
          </a:xfrm>
          <a:prstGeom prst="rect">
            <a:avLst/>
          </a:prstGeom>
          <a:noFill/>
          <a:ln>
            <a:noFill/>
          </a:ln>
        </p:spPr>
      </p:pic>
      <p:sp>
        <p:nvSpPr>
          <p:cNvPr id="80" name="Google Shape;80;p16"/>
          <p:cNvSpPr txBox="1">
            <a:spLocks noGrp="1"/>
          </p:cNvSpPr>
          <p:nvPr>
            <p:ph type="title"/>
          </p:nvPr>
        </p:nvSpPr>
        <p:spPr>
          <a:xfrm>
            <a:off x="265500" y="1107950"/>
            <a:ext cx="4045200" cy="16836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dirty="0">
                <a:solidFill>
                  <a:schemeClr val="bg2"/>
                </a:solidFill>
              </a:rPr>
              <a:t>Skeletal System Diagram </a:t>
            </a:r>
            <a:endParaRPr dirty="0">
              <a:solidFill>
                <a:schemeClr val="bg2"/>
              </a:solidFill>
            </a:endParaRPr>
          </a:p>
        </p:txBody>
      </p:sp>
      <p:cxnSp>
        <p:nvCxnSpPr>
          <p:cNvPr id="81" name="Google Shape;81;p16"/>
          <p:cNvCxnSpPr/>
          <p:nvPr/>
        </p:nvCxnSpPr>
        <p:spPr>
          <a:xfrm>
            <a:off x="265500" y="2949800"/>
            <a:ext cx="4045200" cy="0"/>
          </a:xfrm>
          <a:prstGeom prst="straightConnector1">
            <a:avLst/>
          </a:prstGeom>
          <a:noFill/>
          <a:ln w="28575" cap="flat" cmpd="sng">
            <a:solidFill>
              <a:schemeClr val="dk1"/>
            </a:solidFill>
            <a:prstDash val="solid"/>
            <a:round/>
            <a:headEnd type="none" w="med" len="med"/>
            <a:tailEnd type="none" w="med" len="med"/>
          </a:ln>
        </p:spPr>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80"/>
                                        </p:tgtEl>
                                        <p:attrNameLst>
                                          <p:attrName>style.visibility</p:attrName>
                                        </p:attrNameLst>
                                      </p:cBhvr>
                                      <p:to>
                                        <p:strVal val="visible"/>
                                      </p:to>
                                    </p:set>
                                    <p:anim calcmode="lin" valueType="num">
                                      <p:cBhvr additive="base">
                                        <p:cTn id="7" dur="1000"/>
                                        <p:tgtEl>
                                          <p:spTgt spid="80"/>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7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7"/>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u="sng" dirty="0">
                <a:solidFill>
                  <a:schemeClr val="bg2"/>
                </a:solidFill>
              </a:rPr>
              <a:t>Axial and Appendicular</a:t>
            </a:r>
            <a:endParaRPr u="sng" dirty="0">
              <a:solidFill>
                <a:schemeClr val="bg2"/>
              </a:solidFill>
            </a:endParaRPr>
          </a:p>
        </p:txBody>
      </p:sp>
      <p:sp>
        <p:nvSpPr>
          <p:cNvPr id="87" name="Google Shape;87;p17"/>
          <p:cNvSpPr txBox="1">
            <a:spLocks noGrp="1"/>
          </p:cNvSpPr>
          <p:nvPr>
            <p:ph type="body" idx="1"/>
          </p:nvPr>
        </p:nvSpPr>
        <p:spPr>
          <a:xfrm>
            <a:off x="311700" y="1152475"/>
            <a:ext cx="5138400" cy="1419300"/>
          </a:xfrm>
          <a:prstGeom prst="rect">
            <a:avLst/>
          </a:prstGeom>
        </p:spPr>
        <p:txBody>
          <a:bodyPr spcFirstLastPara="1" wrap="square" lIns="91425" tIns="91425" rIns="91425" bIns="91425" anchor="t" anchorCtr="0">
            <a:noAutofit/>
          </a:bodyPr>
          <a:lstStyle/>
          <a:p>
            <a:pPr marL="457200" lvl="0" indent="-342900" algn="l" rtl="0">
              <a:spcBef>
                <a:spcPts val="1200"/>
              </a:spcBef>
              <a:spcAft>
                <a:spcPts val="0"/>
              </a:spcAft>
              <a:buClr>
                <a:schemeClr val="dk2"/>
              </a:buClr>
              <a:buSzPts val="1800"/>
              <a:buFont typeface="Lato"/>
              <a:buChar char="❏"/>
            </a:pPr>
            <a:r>
              <a:rPr lang="en-GB"/>
              <a:t>The skeleton can be divided into two main parts. The axial skeleton consists of 80 bones. The primary bones of the axial skeleton are the skull, spine, ribs and sternum (thorax).</a:t>
            </a:r>
            <a:endParaRPr/>
          </a:p>
          <a:p>
            <a:pPr marL="0" lvl="0" indent="0" algn="l" rtl="0">
              <a:spcBef>
                <a:spcPts val="1200"/>
              </a:spcBef>
              <a:spcAft>
                <a:spcPts val="1200"/>
              </a:spcAft>
              <a:buNone/>
            </a:pPr>
            <a:endParaRPr/>
          </a:p>
        </p:txBody>
      </p:sp>
      <p:sp>
        <p:nvSpPr>
          <p:cNvPr id="88" name="Google Shape;88;p17"/>
          <p:cNvSpPr txBox="1">
            <a:spLocks noGrp="1"/>
          </p:cNvSpPr>
          <p:nvPr>
            <p:ph type="body" idx="1"/>
          </p:nvPr>
        </p:nvSpPr>
        <p:spPr>
          <a:xfrm>
            <a:off x="311700" y="3211275"/>
            <a:ext cx="5138400" cy="1419300"/>
          </a:xfrm>
          <a:prstGeom prst="rect">
            <a:avLst/>
          </a:prstGeom>
        </p:spPr>
        <p:txBody>
          <a:bodyPr spcFirstLastPara="1" wrap="square" lIns="91425" tIns="91425" rIns="91425" bIns="91425" anchor="t" anchorCtr="0">
            <a:noAutofit/>
          </a:bodyPr>
          <a:lstStyle/>
          <a:p>
            <a:pPr marL="457200" lvl="0" indent="-342900" algn="l" rtl="0">
              <a:spcBef>
                <a:spcPts val="1200"/>
              </a:spcBef>
              <a:spcAft>
                <a:spcPts val="0"/>
              </a:spcAft>
              <a:buClr>
                <a:schemeClr val="dk2"/>
              </a:buClr>
              <a:buSzPts val="1800"/>
              <a:buFont typeface="Lato"/>
              <a:buChar char="❏"/>
            </a:pPr>
            <a:r>
              <a:rPr lang="en-GB"/>
              <a:t>The appendicular skeleton consists of 126 bones. The primary bones of this skeleton are the shoulder or pectoral girdle, arms, hands, pelvic girdle, legs, and feet</a:t>
            </a:r>
            <a:endParaRPr/>
          </a:p>
          <a:p>
            <a:pPr marL="0" lvl="0" indent="0" algn="l" rtl="0">
              <a:spcBef>
                <a:spcPts val="1200"/>
              </a:spcBef>
              <a:spcAft>
                <a:spcPts val="1200"/>
              </a:spcAft>
              <a:buNone/>
            </a:pPr>
            <a:endParaRPr/>
          </a:p>
        </p:txBody>
      </p:sp>
      <p:pic>
        <p:nvPicPr>
          <p:cNvPr id="89" name="Google Shape;89;p17"/>
          <p:cNvPicPr preferRelativeResize="0"/>
          <p:nvPr/>
        </p:nvPicPr>
        <p:blipFill>
          <a:blip r:embed="rId3">
            <a:alphaModFix/>
          </a:blip>
          <a:stretch>
            <a:fillRect/>
          </a:stretch>
        </p:blipFill>
        <p:spPr>
          <a:xfrm>
            <a:off x="6267425" y="362600"/>
            <a:ext cx="2367700" cy="4418302"/>
          </a:xfrm>
          <a:prstGeom prst="rect">
            <a:avLst/>
          </a:prstGeom>
          <a:noFill/>
          <a:ln w="19050" cap="flat" cmpd="sng">
            <a:solidFill>
              <a:schemeClr val="dk1"/>
            </a:solidFill>
            <a:prstDash val="solid"/>
            <a:round/>
            <a:headEnd type="none" w="sm" len="sm"/>
            <a:tailEnd type="none" w="sm" len="sm"/>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89"/>
                                        </p:tgtEl>
                                        <p:attrNameLst>
                                          <p:attrName>style.visibility</p:attrName>
                                        </p:attrNameLst>
                                      </p:cBhvr>
                                      <p:to>
                                        <p:strVal val="visible"/>
                                      </p:to>
                                    </p:set>
                                    <p:anim calcmode="lin" valueType="num">
                                      <p:cBhvr additive="base">
                                        <p:cTn id="7" dur="1000"/>
                                        <p:tgtEl>
                                          <p:spTgt spid="89"/>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87"/>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8"/>
          <p:cNvSpPr txBox="1">
            <a:spLocks noGrp="1"/>
          </p:cNvSpPr>
          <p:nvPr>
            <p:ph type="title"/>
          </p:nvPr>
        </p:nvSpPr>
        <p:spPr>
          <a:xfrm>
            <a:off x="265500" y="156875"/>
            <a:ext cx="4045200" cy="8925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sz="2800" u="sng" dirty="0">
                <a:solidFill>
                  <a:schemeClr val="bg2"/>
                </a:solidFill>
              </a:rPr>
              <a:t>Functions of Bones</a:t>
            </a:r>
            <a:endParaRPr sz="2800" u="sng" dirty="0">
              <a:solidFill>
                <a:schemeClr val="bg2"/>
              </a:solidFill>
            </a:endParaRPr>
          </a:p>
        </p:txBody>
      </p:sp>
      <p:sp>
        <p:nvSpPr>
          <p:cNvPr id="95" name="Google Shape;95;p18"/>
          <p:cNvSpPr txBox="1">
            <a:spLocks noGrp="1"/>
          </p:cNvSpPr>
          <p:nvPr>
            <p:ph type="subTitle" idx="1"/>
          </p:nvPr>
        </p:nvSpPr>
        <p:spPr>
          <a:xfrm>
            <a:off x="265500" y="1226251"/>
            <a:ext cx="4045200" cy="1345500"/>
          </a:xfrm>
          <a:prstGeom prst="rect">
            <a:avLst/>
          </a:prstGeom>
        </p:spPr>
        <p:txBody>
          <a:bodyPr spcFirstLastPara="1" wrap="square" lIns="91425" tIns="91425" rIns="91425" bIns="91425" anchor="t" anchorCtr="0">
            <a:normAutofit fontScale="55000" lnSpcReduction="20000"/>
          </a:bodyPr>
          <a:lstStyle/>
          <a:p>
            <a:pPr marL="457200" lvl="0" indent="-319087" algn="l" rtl="0">
              <a:lnSpc>
                <a:spcPct val="115000"/>
              </a:lnSpc>
              <a:spcBef>
                <a:spcPts val="1200"/>
              </a:spcBef>
              <a:spcAft>
                <a:spcPts val="0"/>
              </a:spcAft>
              <a:buClr>
                <a:schemeClr val="dk2"/>
              </a:buClr>
              <a:buSzPct val="100000"/>
              <a:buFont typeface="Lato"/>
              <a:buChar char="❏"/>
            </a:pPr>
            <a:r>
              <a:rPr lang="en-GB" sz="3000" dirty="0"/>
              <a:t>Support - the skeleton keeps the body upright and provides a framework for muscle and tissue attachment. </a:t>
            </a:r>
            <a:endParaRPr sz="3000" dirty="0"/>
          </a:p>
          <a:p>
            <a:pPr marL="0" lvl="0" indent="0" algn="ctr" rtl="0">
              <a:spcBef>
                <a:spcPts val="1200"/>
              </a:spcBef>
              <a:spcAft>
                <a:spcPts val="0"/>
              </a:spcAft>
              <a:buNone/>
            </a:pPr>
            <a:endParaRPr dirty="0"/>
          </a:p>
        </p:txBody>
      </p:sp>
      <p:pic>
        <p:nvPicPr>
          <p:cNvPr id="96" name="Google Shape;96;p18"/>
          <p:cNvPicPr preferRelativeResize="0"/>
          <p:nvPr/>
        </p:nvPicPr>
        <p:blipFill>
          <a:blip r:embed="rId3">
            <a:alphaModFix/>
          </a:blip>
          <a:stretch>
            <a:fillRect/>
          </a:stretch>
        </p:blipFill>
        <p:spPr>
          <a:xfrm>
            <a:off x="5319134" y="1049375"/>
            <a:ext cx="3306491" cy="3336949"/>
          </a:xfrm>
          <a:prstGeom prst="rect">
            <a:avLst/>
          </a:prstGeom>
          <a:noFill/>
          <a:ln>
            <a:noFill/>
          </a:ln>
        </p:spPr>
      </p:pic>
      <p:sp>
        <p:nvSpPr>
          <p:cNvPr id="97" name="Google Shape;97;p18"/>
          <p:cNvSpPr txBox="1">
            <a:spLocks noGrp="1"/>
          </p:cNvSpPr>
          <p:nvPr>
            <p:ph type="subTitle" idx="1"/>
          </p:nvPr>
        </p:nvSpPr>
        <p:spPr>
          <a:xfrm>
            <a:off x="265500" y="2571749"/>
            <a:ext cx="4045200" cy="1345500"/>
          </a:xfrm>
          <a:prstGeom prst="rect">
            <a:avLst/>
          </a:prstGeom>
        </p:spPr>
        <p:txBody>
          <a:bodyPr spcFirstLastPara="1" wrap="square" lIns="91425" tIns="91425" rIns="91425" bIns="91425" anchor="t" anchorCtr="0">
            <a:normAutofit/>
          </a:bodyPr>
          <a:lstStyle/>
          <a:p>
            <a:pPr marL="457200" lvl="0" indent="-317500" algn="l" rtl="0">
              <a:lnSpc>
                <a:spcPct val="115000"/>
              </a:lnSpc>
              <a:spcBef>
                <a:spcPts val="1200"/>
              </a:spcBef>
              <a:spcAft>
                <a:spcPts val="0"/>
              </a:spcAft>
              <a:buClr>
                <a:schemeClr val="dk2"/>
              </a:buClr>
              <a:buSzPts val="1400"/>
              <a:buFont typeface="Lato"/>
              <a:buChar char="❏"/>
            </a:pPr>
            <a:r>
              <a:rPr lang="en-GB" sz="1700" dirty="0"/>
              <a:t>Posture - the skeleton gives the correct shape to our body.</a:t>
            </a:r>
            <a:endParaRPr sz="1700" dirty="0"/>
          </a:p>
          <a:p>
            <a:pPr marL="0" lvl="0" indent="0" algn="ctr" rtl="0">
              <a:spcBef>
                <a:spcPts val="1200"/>
              </a:spcBef>
              <a:spcAft>
                <a:spcPts val="0"/>
              </a:spcAft>
              <a:buNone/>
            </a:pPr>
            <a:endParaRPr sz="3000" dirty="0"/>
          </a:p>
        </p:txBody>
      </p:sp>
      <p:sp>
        <p:nvSpPr>
          <p:cNvPr id="98" name="Google Shape;98;p18"/>
          <p:cNvSpPr txBox="1">
            <a:spLocks noGrp="1"/>
          </p:cNvSpPr>
          <p:nvPr>
            <p:ph type="subTitle" idx="1"/>
          </p:nvPr>
        </p:nvSpPr>
        <p:spPr>
          <a:xfrm>
            <a:off x="265500" y="3331251"/>
            <a:ext cx="4045200" cy="1345500"/>
          </a:xfrm>
          <a:prstGeom prst="rect">
            <a:avLst/>
          </a:prstGeom>
        </p:spPr>
        <p:txBody>
          <a:bodyPr spcFirstLastPara="1" wrap="square" lIns="91425" tIns="91425" rIns="91425" bIns="91425" anchor="t" anchorCtr="0">
            <a:normAutofit fontScale="55000" lnSpcReduction="20000"/>
          </a:bodyPr>
          <a:lstStyle/>
          <a:p>
            <a:pPr marL="457200" lvl="0" indent="-319087" algn="l" rtl="0">
              <a:lnSpc>
                <a:spcPct val="115000"/>
              </a:lnSpc>
              <a:spcBef>
                <a:spcPts val="1200"/>
              </a:spcBef>
              <a:spcAft>
                <a:spcPts val="0"/>
              </a:spcAft>
              <a:buClr>
                <a:schemeClr val="dk2"/>
              </a:buClr>
              <a:buSzPct val="100000"/>
              <a:buFont typeface="Lato"/>
              <a:buChar char="❏"/>
            </a:pPr>
            <a:r>
              <a:rPr lang="en-GB" sz="3000" dirty="0"/>
              <a:t>Protection - the bones of the skeleton protect the internal organs and reduce the risk of injury on impact.</a:t>
            </a:r>
            <a:endParaRPr sz="3000" dirty="0"/>
          </a:p>
          <a:p>
            <a:pPr marL="0" lvl="0" indent="0" algn="ctr" rtl="0">
              <a:spcBef>
                <a:spcPts val="1200"/>
              </a:spcBef>
              <a:spcAft>
                <a:spcPts val="0"/>
              </a:spcAft>
              <a:buNone/>
            </a:pPr>
            <a:endParaRPr sz="1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96"/>
                                        </p:tgtEl>
                                        <p:attrNameLst>
                                          <p:attrName>style.visibility</p:attrName>
                                        </p:attrNameLst>
                                      </p:cBhvr>
                                      <p:to>
                                        <p:strVal val="visible"/>
                                      </p:to>
                                    </p:set>
                                    <p:anim calcmode="lin" valueType="num">
                                      <p:cBhvr additive="base">
                                        <p:cTn id="7" dur="1000"/>
                                        <p:tgtEl>
                                          <p:spTgt spid="96"/>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3" presetClass="entr" presetSubtype="16" fill="hold" nodeType="clickEffect">
                                  <p:stCondLst>
                                    <p:cond delay="0"/>
                                  </p:stCondLst>
                                  <p:childTnLst>
                                    <p:set>
                                      <p:cBhvr>
                                        <p:cTn id="11" dur="1" fill="hold">
                                          <p:stCondLst>
                                            <p:cond delay="0"/>
                                          </p:stCondLst>
                                        </p:cTn>
                                        <p:tgtEl>
                                          <p:spTgt spid="95"/>
                                        </p:tgtEl>
                                        <p:attrNameLst>
                                          <p:attrName>style.visibility</p:attrName>
                                        </p:attrNameLst>
                                      </p:cBhvr>
                                      <p:to>
                                        <p:strVal val="visible"/>
                                      </p:to>
                                    </p:set>
                                    <p:anim calcmode="lin" valueType="num">
                                      <p:cBhvr additive="base">
                                        <p:cTn id="12" dur="1000"/>
                                        <p:tgtEl>
                                          <p:spTgt spid="95"/>
                                        </p:tgtEl>
                                        <p:attrNameLst>
                                          <p:attrName>ppt_w</p:attrName>
                                        </p:attrNameLst>
                                      </p:cBhvr>
                                      <p:tavLst>
                                        <p:tav tm="0">
                                          <p:val>
                                            <p:strVal val="0"/>
                                          </p:val>
                                        </p:tav>
                                        <p:tav tm="100000">
                                          <p:val>
                                            <p:strVal val="#ppt_w"/>
                                          </p:val>
                                        </p:tav>
                                      </p:tavLst>
                                    </p:anim>
                                    <p:anim calcmode="lin" valueType="num">
                                      <p:cBhvr additive="base">
                                        <p:cTn id="13" dur="1000"/>
                                        <p:tgtEl>
                                          <p:spTgt spid="95"/>
                                        </p:tgtEl>
                                        <p:attrNameLst>
                                          <p:attrName>ppt_h</p:attrName>
                                        </p:attrNameLst>
                                      </p:cBhvr>
                                      <p:tavLst>
                                        <p:tav tm="0">
                                          <p:val>
                                            <p:strVal val="0"/>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23" presetClass="entr" presetSubtype="16" fill="hold" nodeType="clickEffect">
                                  <p:stCondLst>
                                    <p:cond delay="0"/>
                                  </p:stCondLst>
                                  <p:childTnLst>
                                    <p:set>
                                      <p:cBhvr>
                                        <p:cTn id="17" dur="1" fill="hold">
                                          <p:stCondLst>
                                            <p:cond delay="0"/>
                                          </p:stCondLst>
                                        </p:cTn>
                                        <p:tgtEl>
                                          <p:spTgt spid="97"/>
                                        </p:tgtEl>
                                        <p:attrNameLst>
                                          <p:attrName>style.visibility</p:attrName>
                                        </p:attrNameLst>
                                      </p:cBhvr>
                                      <p:to>
                                        <p:strVal val="visible"/>
                                      </p:to>
                                    </p:set>
                                    <p:anim calcmode="lin" valueType="num">
                                      <p:cBhvr additive="base">
                                        <p:cTn id="18" dur="1000"/>
                                        <p:tgtEl>
                                          <p:spTgt spid="97"/>
                                        </p:tgtEl>
                                        <p:attrNameLst>
                                          <p:attrName>ppt_w</p:attrName>
                                        </p:attrNameLst>
                                      </p:cBhvr>
                                      <p:tavLst>
                                        <p:tav tm="0">
                                          <p:val>
                                            <p:strVal val="0"/>
                                          </p:val>
                                        </p:tav>
                                        <p:tav tm="100000">
                                          <p:val>
                                            <p:strVal val="#ppt_w"/>
                                          </p:val>
                                        </p:tav>
                                      </p:tavLst>
                                    </p:anim>
                                    <p:anim calcmode="lin" valueType="num">
                                      <p:cBhvr additive="base">
                                        <p:cTn id="19" dur="1000"/>
                                        <p:tgtEl>
                                          <p:spTgt spid="97"/>
                                        </p:tgtEl>
                                        <p:attrNameLst>
                                          <p:attrName>ppt_h</p:attrName>
                                        </p:attrNameLst>
                                      </p:cBhvr>
                                      <p:tavLst>
                                        <p:tav tm="0">
                                          <p:val>
                                            <p:strVal val="0"/>
                                          </p:val>
                                        </p:tav>
                                        <p:tav tm="100000">
                                          <p:val>
                                            <p:strVal val="#ppt_h"/>
                                          </p:val>
                                        </p:tav>
                                      </p:tavLst>
                                    </p:anim>
                                  </p:childTnLst>
                                </p:cTn>
                              </p:par>
                            </p:childTnLst>
                          </p:cTn>
                        </p:par>
                      </p:childTnLst>
                    </p:cTn>
                  </p:par>
                  <p:par>
                    <p:cTn id="20" fill="hold">
                      <p:stCondLst>
                        <p:cond delay="indefinite"/>
                      </p:stCondLst>
                      <p:childTnLst>
                        <p:par>
                          <p:cTn id="21" fill="hold">
                            <p:stCondLst>
                              <p:cond delay="0"/>
                            </p:stCondLst>
                            <p:childTnLst>
                              <p:par>
                                <p:cTn id="22" presetID="23" presetClass="entr" presetSubtype="16" fill="hold" nodeType="clickEffect">
                                  <p:stCondLst>
                                    <p:cond delay="0"/>
                                  </p:stCondLst>
                                  <p:childTnLst>
                                    <p:set>
                                      <p:cBhvr>
                                        <p:cTn id="23" dur="1" fill="hold">
                                          <p:stCondLst>
                                            <p:cond delay="0"/>
                                          </p:stCondLst>
                                        </p:cTn>
                                        <p:tgtEl>
                                          <p:spTgt spid="98"/>
                                        </p:tgtEl>
                                        <p:attrNameLst>
                                          <p:attrName>style.visibility</p:attrName>
                                        </p:attrNameLst>
                                      </p:cBhvr>
                                      <p:to>
                                        <p:strVal val="visible"/>
                                      </p:to>
                                    </p:set>
                                    <p:anim calcmode="lin" valueType="num">
                                      <p:cBhvr additive="base">
                                        <p:cTn id="24" dur="1000"/>
                                        <p:tgtEl>
                                          <p:spTgt spid="98"/>
                                        </p:tgtEl>
                                        <p:attrNameLst>
                                          <p:attrName>ppt_w</p:attrName>
                                        </p:attrNameLst>
                                      </p:cBhvr>
                                      <p:tavLst>
                                        <p:tav tm="0">
                                          <p:val>
                                            <p:strVal val="0"/>
                                          </p:val>
                                        </p:tav>
                                        <p:tav tm="100000">
                                          <p:val>
                                            <p:strVal val="#ppt_w"/>
                                          </p:val>
                                        </p:tav>
                                      </p:tavLst>
                                    </p:anim>
                                    <p:anim calcmode="lin" valueType="num">
                                      <p:cBhvr additive="base">
                                        <p:cTn id="25" dur="1000"/>
                                        <p:tgtEl>
                                          <p:spTgt spid="98"/>
                                        </p:tgtEl>
                                        <p:attrNameLst>
                                          <p:attrName>ppt_h</p:attrName>
                                        </p:attrNameLst>
                                      </p:cBhvr>
                                      <p:tavLst>
                                        <p:tav tm="0">
                                          <p:val>
                                            <p:str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pic>
        <p:nvPicPr>
          <p:cNvPr id="103" name="Google Shape;103;p19" descr="In this video I discuss the basic components and functions of the skeletal system.  I also discuss what are ligaments, and what do ligaments do.  What are tendons, and what do tendons do.  What is cartilage, and what does cartilage do.  &#10;&#10;&#10;&#10;&#10;&#10;&#10;&#10;Transcript&#10;&#10;The skeletal systems main components include bones, of which the body has 206 in total, ligaments, which join one bone to another, tendons, which connect muscle to bones, and cartilage, which is a form of connective tissue.&#10;&#10;The skeletal systems main functions include support, as the skeleton provides a structure that allows the body to stand, sit, or take on other positions.  Where bones meet, they form joints, most of which are flexible, allowing the body to move.&#10;&#10;The skeleton also provides protection to some organs, as the brain is protected by the skull, and the heart is protected by the rib cage.  Some bones contain red bone marrow that produces new red blood cells daily.&#10;&#10;Some bones act as storage containers for some minerals such as calcium and phosphate and calcium, which is important for muscle contraction.&#10;&#10;And that is the basics on the skeletal system." title="The Skeletal System - Skeletal System Functions - Skeletal System Basics">
            <a:hlinkClick r:id="rId3"/>
          </p:cNvPr>
          <p:cNvPicPr preferRelativeResize="0"/>
          <p:nvPr/>
        </p:nvPicPr>
        <p:blipFill>
          <a:blip r:embed="rId4">
            <a:alphaModFix/>
          </a:blip>
          <a:stretch>
            <a:fillRect/>
          </a:stretch>
        </p:blipFill>
        <p:spPr>
          <a:xfrm>
            <a:off x="1410350" y="793325"/>
            <a:ext cx="6323300" cy="3556850"/>
          </a:xfrm>
          <a:prstGeom prst="rect">
            <a:avLst/>
          </a:prstGeom>
          <a:noFill/>
          <a:ln w="19050" cap="flat" cmpd="sng">
            <a:solidFill>
              <a:schemeClr val="dk1"/>
            </a:solidFill>
            <a:prstDash val="solid"/>
            <a:round/>
            <a:headEnd type="none" w="sm" len="sm"/>
            <a:tailEnd type="none" w="sm" len="sm"/>
          </a:ln>
        </p:spPr>
      </p:pic>
      <p:sp>
        <p:nvSpPr>
          <p:cNvPr id="3" name="TextBox 2">
            <a:extLst>
              <a:ext uri="{FF2B5EF4-FFF2-40B4-BE49-F238E27FC236}">
                <a16:creationId xmlns:a16="http://schemas.microsoft.com/office/drawing/2014/main" id="{B3217772-40CB-405F-0FAB-E132CFF62501}"/>
              </a:ext>
            </a:extLst>
          </p:cNvPr>
          <p:cNvSpPr txBox="1"/>
          <p:nvPr/>
        </p:nvSpPr>
        <p:spPr>
          <a:xfrm>
            <a:off x="245533" y="4578978"/>
            <a:ext cx="4572000" cy="307777"/>
          </a:xfrm>
          <a:prstGeom prst="rect">
            <a:avLst/>
          </a:prstGeom>
          <a:noFill/>
        </p:spPr>
        <p:txBody>
          <a:bodyPr wrap="square">
            <a:spAutoFit/>
          </a:bodyPr>
          <a:lstStyle/>
          <a:p>
            <a:r>
              <a:rPr lang="en-US" dirty="0"/>
              <a:t>https://</a:t>
            </a:r>
            <a:r>
              <a:rPr lang="en-US" dirty="0" err="1"/>
              <a:t>www.youtube.com</a:t>
            </a:r>
            <a:r>
              <a:rPr lang="en-US" dirty="0"/>
              <a:t>/</a:t>
            </a:r>
            <a:r>
              <a:rPr lang="en-US" dirty="0" err="1"/>
              <a:t>watch?v</a:t>
            </a:r>
            <a:r>
              <a:rPr lang="en-US" dirty="0"/>
              <a:t>=3HV55QRPRPE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3"/>
                                        </p:tgtEl>
                                        <p:attrNameLst>
                                          <p:attrName>style.visibility</p:attrName>
                                        </p:attrNameLst>
                                      </p:cBhvr>
                                      <p:to>
                                        <p:strVal val="visible"/>
                                      </p:to>
                                    </p:set>
                                    <p:animEffect transition="in" filter="fade">
                                      <p:cBhvr>
                                        <p:cTn id="7" dur="1000"/>
                                        <p:tgtEl>
                                          <p:spTgt spid="1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20"/>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u="sng" dirty="0">
                <a:solidFill>
                  <a:schemeClr val="bg2"/>
                </a:solidFill>
              </a:rPr>
              <a:t>Classification of bones by shape</a:t>
            </a:r>
            <a:endParaRPr u="sng" dirty="0">
              <a:solidFill>
                <a:schemeClr val="bg2"/>
              </a:solidFill>
            </a:endParaRPr>
          </a:p>
        </p:txBody>
      </p:sp>
      <p:sp>
        <p:nvSpPr>
          <p:cNvPr id="109" name="Google Shape;109;p20"/>
          <p:cNvSpPr txBox="1">
            <a:spLocks noGrp="1"/>
          </p:cNvSpPr>
          <p:nvPr>
            <p:ph type="body" idx="1"/>
          </p:nvPr>
        </p:nvSpPr>
        <p:spPr>
          <a:xfrm>
            <a:off x="311700" y="1152475"/>
            <a:ext cx="8520600" cy="8061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GB"/>
              <a:t>Bones can be classified by shapes. Can anyone name the four classifications?</a:t>
            </a:r>
            <a:endParaRPr/>
          </a:p>
        </p:txBody>
      </p:sp>
      <p:sp>
        <p:nvSpPr>
          <p:cNvPr id="110" name="Google Shape;110;p20"/>
          <p:cNvSpPr txBox="1">
            <a:spLocks noGrp="1"/>
          </p:cNvSpPr>
          <p:nvPr>
            <p:ph type="body" idx="1"/>
          </p:nvPr>
        </p:nvSpPr>
        <p:spPr>
          <a:xfrm>
            <a:off x="311700" y="1898350"/>
            <a:ext cx="8520600" cy="8061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Long</a:t>
            </a:r>
            <a:endParaRPr/>
          </a:p>
        </p:txBody>
      </p:sp>
      <p:sp>
        <p:nvSpPr>
          <p:cNvPr id="111" name="Google Shape;111;p20"/>
          <p:cNvSpPr txBox="1">
            <a:spLocks noGrp="1"/>
          </p:cNvSpPr>
          <p:nvPr>
            <p:ph type="body" idx="1"/>
          </p:nvPr>
        </p:nvSpPr>
        <p:spPr>
          <a:xfrm>
            <a:off x="311700" y="2634350"/>
            <a:ext cx="8520600" cy="8061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Short</a:t>
            </a:r>
            <a:endParaRPr/>
          </a:p>
        </p:txBody>
      </p:sp>
      <p:sp>
        <p:nvSpPr>
          <p:cNvPr id="112" name="Google Shape;112;p20"/>
          <p:cNvSpPr txBox="1">
            <a:spLocks noGrp="1"/>
          </p:cNvSpPr>
          <p:nvPr>
            <p:ph type="body" idx="1"/>
          </p:nvPr>
        </p:nvSpPr>
        <p:spPr>
          <a:xfrm>
            <a:off x="311700" y="3381100"/>
            <a:ext cx="8520600" cy="8061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Flat</a:t>
            </a:r>
            <a:endParaRPr/>
          </a:p>
        </p:txBody>
      </p:sp>
      <p:sp>
        <p:nvSpPr>
          <p:cNvPr id="113" name="Google Shape;113;p20"/>
          <p:cNvSpPr txBox="1">
            <a:spLocks noGrp="1"/>
          </p:cNvSpPr>
          <p:nvPr>
            <p:ph type="body" idx="1"/>
          </p:nvPr>
        </p:nvSpPr>
        <p:spPr>
          <a:xfrm>
            <a:off x="311700" y="4017325"/>
            <a:ext cx="8520600" cy="8061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Irregular</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9"/>
                                        </p:tgtEl>
                                        <p:attrNameLst>
                                          <p:attrName>style.visibility</p:attrName>
                                        </p:attrNameLst>
                                      </p:cBhvr>
                                      <p:to>
                                        <p:strVal val="visible"/>
                                      </p:to>
                                    </p:set>
                                    <p:animEffect transition="in" filter="fade">
                                      <p:cBhvr>
                                        <p:cTn id="7" dur="1000"/>
                                        <p:tgtEl>
                                          <p:spTgt spid="109"/>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110"/>
                                        </p:tgtEl>
                                        <p:attrNameLst>
                                          <p:attrName>style.visibility</p:attrName>
                                        </p:attrNameLst>
                                      </p:cBhvr>
                                      <p:to>
                                        <p:strVal val="visible"/>
                                      </p:to>
                                    </p:set>
                                    <p:anim calcmode="lin" valueType="num">
                                      <p:cBhvr additive="base">
                                        <p:cTn id="12" dur="1000"/>
                                        <p:tgtEl>
                                          <p:spTgt spid="110"/>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111"/>
                                        </p:tgtEl>
                                        <p:attrNameLst>
                                          <p:attrName>style.visibility</p:attrName>
                                        </p:attrNameLst>
                                      </p:cBhvr>
                                      <p:to>
                                        <p:strVal val="visible"/>
                                      </p:to>
                                    </p:set>
                                    <p:anim calcmode="lin" valueType="num">
                                      <p:cBhvr additive="base">
                                        <p:cTn id="17" dur="1000"/>
                                        <p:tgtEl>
                                          <p:spTgt spid="111"/>
                                        </p:tgtEl>
                                        <p:attrNameLst>
                                          <p:attrName>ppt_x</p:attrName>
                                        </p:attrNameLst>
                                      </p:cBhvr>
                                      <p:tavLst>
                                        <p:tav tm="0">
                                          <p:val>
                                            <p:strVal val="#ppt_x-1"/>
                                          </p:val>
                                        </p:tav>
                                        <p:tav tm="100000">
                                          <p:val>
                                            <p:strVal val="#ppt_x"/>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112"/>
                                        </p:tgtEl>
                                        <p:attrNameLst>
                                          <p:attrName>style.visibility</p:attrName>
                                        </p:attrNameLst>
                                      </p:cBhvr>
                                      <p:to>
                                        <p:strVal val="visible"/>
                                      </p:to>
                                    </p:set>
                                    <p:anim calcmode="lin" valueType="num">
                                      <p:cBhvr additive="base">
                                        <p:cTn id="22" dur="1000"/>
                                        <p:tgtEl>
                                          <p:spTgt spid="112"/>
                                        </p:tgtEl>
                                        <p:attrNameLst>
                                          <p:attrName>ppt_x</p:attrName>
                                        </p:attrNameLst>
                                      </p:cBhvr>
                                      <p:tavLst>
                                        <p:tav tm="0">
                                          <p:val>
                                            <p:strVal val="#ppt_x-1"/>
                                          </p:val>
                                        </p:tav>
                                        <p:tav tm="100000">
                                          <p:val>
                                            <p:strVal val="#ppt_x"/>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113"/>
                                        </p:tgtEl>
                                        <p:attrNameLst>
                                          <p:attrName>style.visibility</p:attrName>
                                        </p:attrNameLst>
                                      </p:cBhvr>
                                      <p:to>
                                        <p:strVal val="visible"/>
                                      </p:to>
                                    </p:set>
                                    <p:anim calcmode="lin" valueType="num">
                                      <p:cBhvr additive="base">
                                        <p:cTn id="27" dur="1000"/>
                                        <p:tgtEl>
                                          <p:spTgt spid="113"/>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21"/>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u="sng" dirty="0">
                <a:solidFill>
                  <a:schemeClr val="bg2"/>
                </a:solidFill>
              </a:rPr>
              <a:t>What classification are these bones?</a:t>
            </a:r>
            <a:endParaRPr u="sng" dirty="0">
              <a:solidFill>
                <a:schemeClr val="bg2"/>
              </a:solidFill>
            </a:endParaRPr>
          </a:p>
        </p:txBody>
      </p:sp>
      <p:pic>
        <p:nvPicPr>
          <p:cNvPr id="119" name="Google Shape;119;p21"/>
          <p:cNvPicPr preferRelativeResize="0"/>
          <p:nvPr/>
        </p:nvPicPr>
        <p:blipFill>
          <a:blip r:embed="rId3">
            <a:alphaModFix/>
          </a:blip>
          <a:stretch>
            <a:fillRect/>
          </a:stretch>
        </p:blipFill>
        <p:spPr>
          <a:xfrm>
            <a:off x="2852414" y="1329950"/>
            <a:ext cx="3439174" cy="3433649"/>
          </a:xfrm>
          <a:prstGeom prst="rect">
            <a:avLst/>
          </a:prstGeom>
          <a:noFill/>
          <a:ln w="19050" cap="flat" cmpd="sng">
            <a:solidFill>
              <a:schemeClr val="dk1"/>
            </a:solidFill>
            <a:prstDash val="solid"/>
            <a:round/>
            <a:headEnd type="none" w="sm" len="sm"/>
            <a:tailEnd type="none" w="sm" len="sm"/>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9"/>
                                        </p:tgtEl>
                                        <p:attrNameLst>
                                          <p:attrName>style.visibility</p:attrName>
                                        </p:attrNameLst>
                                      </p:cBhvr>
                                      <p:to>
                                        <p:strVal val="visible"/>
                                      </p:to>
                                    </p:set>
                                    <p:animEffect transition="in" filter="fade">
                                      <p:cBhvr>
                                        <p:cTn id="7" dur="1000"/>
                                        <p:tgtEl>
                                          <p:spTgt spid="1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22"/>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u="sng" dirty="0">
                <a:solidFill>
                  <a:schemeClr val="bg2"/>
                </a:solidFill>
              </a:rPr>
              <a:t>What classification are these bones?</a:t>
            </a:r>
            <a:endParaRPr u="sng" dirty="0">
              <a:solidFill>
                <a:schemeClr val="bg2"/>
              </a:solidFill>
            </a:endParaRPr>
          </a:p>
        </p:txBody>
      </p:sp>
      <p:pic>
        <p:nvPicPr>
          <p:cNvPr id="125" name="Google Shape;125;p22"/>
          <p:cNvPicPr preferRelativeResize="0"/>
          <p:nvPr/>
        </p:nvPicPr>
        <p:blipFill>
          <a:blip r:embed="rId3">
            <a:alphaModFix/>
          </a:blip>
          <a:stretch>
            <a:fillRect/>
          </a:stretch>
        </p:blipFill>
        <p:spPr>
          <a:xfrm>
            <a:off x="665576" y="1305650"/>
            <a:ext cx="2201475" cy="3368924"/>
          </a:xfrm>
          <a:prstGeom prst="rect">
            <a:avLst/>
          </a:prstGeom>
          <a:noFill/>
          <a:ln w="19050" cap="flat" cmpd="sng">
            <a:solidFill>
              <a:schemeClr val="dk1"/>
            </a:solidFill>
            <a:prstDash val="solid"/>
            <a:round/>
            <a:headEnd type="none" w="sm" len="sm"/>
            <a:tailEnd type="none" w="sm" len="sm"/>
          </a:ln>
        </p:spPr>
      </p:pic>
      <p:pic>
        <p:nvPicPr>
          <p:cNvPr id="126" name="Google Shape;126;p22"/>
          <p:cNvPicPr preferRelativeResize="0"/>
          <p:nvPr/>
        </p:nvPicPr>
        <p:blipFill>
          <a:blip r:embed="rId4">
            <a:alphaModFix/>
          </a:blip>
          <a:stretch>
            <a:fillRect/>
          </a:stretch>
        </p:blipFill>
        <p:spPr>
          <a:xfrm>
            <a:off x="4431325" y="1578875"/>
            <a:ext cx="3598526" cy="2822476"/>
          </a:xfrm>
          <a:prstGeom prst="rect">
            <a:avLst/>
          </a:prstGeom>
          <a:noFill/>
          <a:ln w="19050" cap="flat" cmpd="sng">
            <a:solidFill>
              <a:schemeClr val="dk1"/>
            </a:solidFill>
            <a:prstDash val="solid"/>
            <a:round/>
            <a:headEnd type="none" w="sm" len="sm"/>
            <a:tailEnd type="none" w="sm" len="sm"/>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5"/>
                                        </p:tgtEl>
                                        <p:attrNameLst>
                                          <p:attrName>style.visibility</p:attrName>
                                        </p:attrNameLst>
                                      </p:cBhvr>
                                      <p:to>
                                        <p:strVal val="visible"/>
                                      </p:to>
                                    </p:set>
                                    <p:animEffect transition="in" filter="fade">
                                      <p:cBhvr>
                                        <p:cTn id="7" dur="1000"/>
                                        <p:tgtEl>
                                          <p:spTgt spid="12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6"/>
                                        </p:tgtEl>
                                        <p:attrNameLst>
                                          <p:attrName>style.visibility</p:attrName>
                                        </p:attrNameLst>
                                      </p:cBhvr>
                                      <p:to>
                                        <p:strVal val="visible"/>
                                      </p:to>
                                    </p:set>
                                    <p:animEffect transition="in" filter="fade">
                                      <p:cBhvr>
                                        <p:cTn id="12" dur="1000"/>
                                        <p:tgtEl>
                                          <p:spTgt spid="1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3"/>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u="sng" dirty="0">
                <a:solidFill>
                  <a:schemeClr val="bg2"/>
                </a:solidFill>
              </a:rPr>
              <a:t>What classification are these bones?</a:t>
            </a:r>
            <a:endParaRPr u="sng" dirty="0">
              <a:solidFill>
                <a:schemeClr val="bg2"/>
              </a:solidFill>
            </a:endParaRPr>
          </a:p>
        </p:txBody>
      </p:sp>
      <p:pic>
        <p:nvPicPr>
          <p:cNvPr id="132" name="Google Shape;132;p23"/>
          <p:cNvPicPr preferRelativeResize="0"/>
          <p:nvPr/>
        </p:nvPicPr>
        <p:blipFill>
          <a:blip r:embed="rId3">
            <a:alphaModFix/>
          </a:blip>
          <a:stretch>
            <a:fillRect/>
          </a:stretch>
        </p:blipFill>
        <p:spPr>
          <a:xfrm>
            <a:off x="820977" y="1454050"/>
            <a:ext cx="3086050" cy="3091949"/>
          </a:xfrm>
          <a:prstGeom prst="rect">
            <a:avLst/>
          </a:prstGeom>
          <a:noFill/>
          <a:ln w="19050" cap="flat" cmpd="sng">
            <a:solidFill>
              <a:schemeClr val="dk1"/>
            </a:solidFill>
            <a:prstDash val="solid"/>
            <a:round/>
            <a:headEnd type="none" w="sm" len="sm"/>
            <a:tailEnd type="none" w="sm" len="sm"/>
          </a:ln>
        </p:spPr>
      </p:pic>
      <p:pic>
        <p:nvPicPr>
          <p:cNvPr id="133" name="Google Shape;133;p23"/>
          <p:cNvPicPr preferRelativeResize="0"/>
          <p:nvPr/>
        </p:nvPicPr>
        <p:blipFill>
          <a:blip r:embed="rId4">
            <a:alphaModFix/>
          </a:blip>
          <a:stretch>
            <a:fillRect/>
          </a:stretch>
        </p:blipFill>
        <p:spPr>
          <a:xfrm>
            <a:off x="4960751" y="1448143"/>
            <a:ext cx="3086050" cy="3103758"/>
          </a:xfrm>
          <a:prstGeom prst="rect">
            <a:avLst/>
          </a:prstGeom>
          <a:noFill/>
          <a:ln w="19050" cap="flat" cmpd="sng">
            <a:solidFill>
              <a:schemeClr val="dk1"/>
            </a:solidFill>
            <a:prstDash val="solid"/>
            <a:round/>
            <a:headEnd type="none" w="sm" len="sm"/>
            <a:tailEnd type="none" w="sm" len="sm"/>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2"/>
                                        </p:tgtEl>
                                        <p:attrNameLst>
                                          <p:attrName>style.visibility</p:attrName>
                                        </p:attrNameLst>
                                      </p:cBhvr>
                                      <p:to>
                                        <p:strVal val="visible"/>
                                      </p:to>
                                    </p:set>
                                    <p:animEffect transition="in" filter="fade">
                                      <p:cBhvr>
                                        <p:cTn id="7" dur="1000"/>
                                        <p:tgtEl>
                                          <p:spTgt spid="13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3"/>
                                        </p:tgtEl>
                                        <p:attrNameLst>
                                          <p:attrName>style.visibility</p:attrName>
                                        </p:attrNameLst>
                                      </p:cBhvr>
                                      <p:to>
                                        <p:strVal val="visible"/>
                                      </p:to>
                                    </p:set>
                                    <p:animEffect transition="in" filter="fade">
                                      <p:cBhvr>
                                        <p:cTn id="12" dur="1000"/>
                                        <p:tgtEl>
                                          <p:spTgt spid="1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24"/>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u="sng" dirty="0">
                <a:solidFill>
                  <a:schemeClr val="bg2"/>
                </a:solidFill>
              </a:rPr>
              <a:t>What classification are these bones?</a:t>
            </a:r>
            <a:endParaRPr u="sng" dirty="0">
              <a:solidFill>
                <a:schemeClr val="bg2"/>
              </a:solidFill>
            </a:endParaRPr>
          </a:p>
        </p:txBody>
      </p:sp>
      <p:pic>
        <p:nvPicPr>
          <p:cNvPr id="139" name="Google Shape;139;p24"/>
          <p:cNvPicPr preferRelativeResize="0"/>
          <p:nvPr/>
        </p:nvPicPr>
        <p:blipFill>
          <a:blip r:embed="rId3">
            <a:alphaModFix/>
          </a:blip>
          <a:stretch>
            <a:fillRect/>
          </a:stretch>
        </p:blipFill>
        <p:spPr>
          <a:xfrm>
            <a:off x="470477" y="1226111"/>
            <a:ext cx="1811576" cy="1543425"/>
          </a:xfrm>
          <a:prstGeom prst="rect">
            <a:avLst/>
          </a:prstGeom>
          <a:noFill/>
          <a:ln w="19050" cap="flat" cmpd="sng">
            <a:solidFill>
              <a:schemeClr val="dk1"/>
            </a:solidFill>
            <a:prstDash val="solid"/>
            <a:round/>
            <a:headEnd type="none" w="sm" len="sm"/>
            <a:tailEnd type="none" w="sm" len="sm"/>
          </a:ln>
        </p:spPr>
      </p:pic>
      <p:pic>
        <p:nvPicPr>
          <p:cNvPr id="140" name="Google Shape;140;p24"/>
          <p:cNvPicPr preferRelativeResize="0"/>
          <p:nvPr/>
        </p:nvPicPr>
        <p:blipFill>
          <a:blip r:embed="rId4">
            <a:alphaModFix/>
          </a:blip>
          <a:stretch>
            <a:fillRect/>
          </a:stretch>
        </p:blipFill>
        <p:spPr>
          <a:xfrm>
            <a:off x="470476" y="2978174"/>
            <a:ext cx="2164650" cy="1789425"/>
          </a:xfrm>
          <a:prstGeom prst="rect">
            <a:avLst/>
          </a:prstGeom>
          <a:noFill/>
          <a:ln>
            <a:noFill/>
          </a:ln>
        </p:spPr>
      </p:pic>
      <p:pic>
        <p:nvPicPr>
          <p:cNvPr id="141" name="Google Shape;141;p24"/>
          <p:cNvPicPr preferRelativeResize="0"/>
          <p:nvPr/>
        </p:nvPicPr>
        <p:blipFill>
          <a:blip r:embed="rId5">
            <a:alphaModFix/>
          </a:blip>
          <a:stretch>
            <a:fillRect/>
          </a:stretch>
        </p:blipFill>
        <p:spPr>
          <a:xfrm>
            <a:off x="3385451" y="1439875"/>
            <a:ext cx="2373099" cy="3250824"/>
          </a:xfrm>
          <a:prstGeom prst="rect">
            <a:avLst/>
          </a:prstGeom>
          <a:noFill/>
          <a:ln w="19050" cap="flat" cmpd="sng">
            <a:solidFill>
              <a:schemeClr val="dk1"/>
            </a:solidFill>
            <a:prstDash val="solid"/>
            <a:round/>
            <a:headEnd type="none" w="sm" len="sm"/>
            <a:tailEnd type="none" w="sm" len="sm"/>
          </a:ln>
        </p:spPr>
      </p:pic>
      <p:pic>
        <p:nvPicPr>
          <p:cNvPr id="142" name="Google Shape;142;p24"/>
          <p:cNvPicPr preferRelativeResize="0"/>
          <p:nvPr/>
        </p:nvPicPr>
        <p:blipFill>
          <a:blip r:embed="rId6">
            <a:alphaModFix/>
          </a:blip>
          <a:stretch>
            <a:fillRect/>
          </a:stretch>
        </p:blipFill>
        <p:spPr>
          <a:xfrm>
            <a:off x="6257025" y="1765187"/>
            <a:ext cx="2575275" cy="260021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9"/>
                                        </p:tgtEl>
                                        <p:attrNameLst>
                                          <p:attrName>style.visibility</p:attrName>
                                        </p:attrNameLst>
                                      </p:cBhvr>
                                      <p:to>
                                        <p:strVal val="visible"/>
                                      </p:to>
                                    </p:set>
                                    <p:animEffect transition="in" filter="fade">
                                      <p:cBhvr>
                                        <p:cTn id="7" dur="1000"/>
                                        <p:tgtEl>
                                          <p:spTgt spid="13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0"/>
                                        </p:tgtEl>
                                        <p:attrNameLst>
                                          <p:attrName>style.visibility</p:attrName>
                                        </p:attrNameLst>
                                      </p:cBhvr>
                                      <p:to>
                                        <p:strVal val="visible"/>
                                      </p:to>
                                    </p:set>
                                    <p:animEffect transition="in" filter="fade">
                                      <p:cBhvr>
                                        <p:cTn id="12" dur="1000"/>
                                        <p:tgtEl>
                                          <p:spTgt spid="14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1"/>
                                        </p:tgtEl>
                                        <p:attrNameLst>
                                          <p:attrName>style.visibility</p:attrName>
                                        </p:attrNameLst>
                                      </p:cBhvr>
                                      <p:to>
                                        <p:strVal val="visible"/>
                                      </p:to>
                                    </p:set>
                                    <p:animEffect transition="in" filter="fade">
                                      <p:cBhvr>
                                        <p:cTn id="17" dur="1000"/>
                                        <p:tgtEl>
                                          <p:spTgt spid="14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2"/>
                                        </p:tgtEl>
                                        <p:attrNameLst>
                                          <p:attrName>style.visibility</p:attrName>
                                        </p:attrNameLst>
                                      </p:cBhvr>
                                      <p:to>
                                        <p:strVal val="visible"/>
                                      </p:to>
                                    </p:set>
                                    <p:animEffect transition="in" filter="fade">
                                      <p:cBhvr>
                                        <p:cTn id="22" dur="1000"/>
                                        <p:tgtEl>
                                          <p:spTgt spid="1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25"/>
          <p:cNvSpPr txBox="1">
            <a:spLocks noGrp="1"/>
          </p:cNvSpPr>
          <p:nvPr>
            <p:ph type="title"/>
          </p:nvPr>
        </p:nvSpPr>
        <p:spPr>
          <a:xfrm>
            <a:off x="509550" y="316050"/>
            <a:ext cx="8124900" cy="17982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GB" u="sng"/>
              <a:t>Conclusion Game</a:t>
            </a:r>
            <a:endParaRPr u="sng"/>
          </a:p>
        </p:txBody>
      </p:sp>
      <p:pic>
        <p:nvPicPr>
          <p:cNvPr id="148" name="Google Shape;148;p25"/>
          <p:cNvPicPr preferRelativeResize="0"/>
          <p:nvPr/>
        </p:nvPicPr>
        <p:blipFill>
          <a:blip r:embed="rId3">
            <a:alphaModFix/>
          </a:blip>
          <a:stretch>
            <a:fillRect/>
          </a:stretch>
        </p:blipFill>
        <p:spPr>
          <a:xfrm>
            <a:off x="2390775" y="2114250"/>
            <a:ext cx="4362461" cy="2724449"/>
          </a:xfrm>
          <a:prstGeom prst="rect">
            <a:avLst/>
          </a:prstGeom>
          <a:noFill/>
          <a:ln w="9525" cap="flat" cmpd="sng">
            <a:solidFill>
              <a:srgbClr val="FFFFFF"/>
            </a:solidFill>
            <a:prstDash val="solid"/>
            <a:round/>
            <a:headEnd type="none" w="sm" len="sm"/>
            <a:tailEnd type="none" w="sm" len="sm"/>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06942-6222-0A6C-5D3E-B63E45444578}"/>
              </a:ext>
            </a:extLst>
          </p:cNvPr>
          <p:cNvSpPr>
            <a:spLocks noGrp="1"/>
          </p:cNvSpPr>
          <p:nvPr>
            <p:ph type="title"/>
          </p:nvPr>
        </p:nvSpPr>
        <p:spPr>
          <a:xfrm>
            <a:off x="509550" y="263941"/>
            <a:ext cx="8124900" cy="904458"/>
          </a:xfrm>
        </p:spPr>
        <p:txBody>
          <a:bodyPr>
            <a:normAutofit/>
          </a:bodyPr>
          <a:lstStyle/>
          <a:p>
            <a:r>
              <a:rPr lang="en-US" sz="3600" u="sng" dirty="0"/>
              <a:t>References</a:t>
            </a:r>
          </a:p>
        </p:txBody>
      </p:sp>
      <p:sp>
        <p:nvSpPr>
          <p:cNvPr id="3" name="Title 1">
            <a:extLst>
              <a:ext uri="{FF2B5EF4-FFF2-40B4-BE49-F238E27FC236}">
                <a16:creationId xmlns:a16="http://schemas.microsoft.com/office/drawing/2014/main" id="{9DDD2D1F-C2BC-8541-8774-CB5A890CDE27}"/>
              </a:ext>
            </a:extLst>
          </p:cNvPr>
          <p:cNvSpPr txBox="1">
            <a:spLocks/>
          </p:cNvSpPr>
          <p:nvPr/>
        </p:nvSpPr>
        <p:spPr>
          <a:xfrm>
            <a:off x="509550" y="1263008"/>
            <a:ext cx="8124900" cy="904458"/>
          </a:xfrm>
          <a:prstGeom prst="rect">
            <a:avLst/>
          </a:prstGeom>
          <a:noFill/>
          <a:ln>
            <a:noFill/>
          </a:ln>
        </p:spPr>
        <p:txBody>
          <a:bodyPr spcFirstLastPara="1" wrap="square" lIns="91425" tIns="91425" rIns="91425" bIns="91425" anchor="ctr" anchorCtr="0">
            <a:normAutofit fontScale="37500" lnSpcReduction="20000"/>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1"/>
              </a:buClr>
              <a:buSzPts val="4800"/>
              <a:buFont typeface="Lato"/>
              <a:buNone/>
              <a:defRPr sz="4800" b="0" i="0" u="none" strike="noStrike" cap="none">
                <a:solidFill>
                  <a:schemeClr val="lt1"/>
                </a:solidFill>
                <a:latin typeface="Lato"/>
                <a:ea typeface="Lato"/>
                <a:cs typeface="Lato"/>
                <a:sym typeface="Lato"/>
              </a:defRPr>
            </a:lvl1pPr>
            <a:lvl2pPr marR="0" lvl="1" algn="ctr" rtl="0">
              <a:lnSpc>
                <a:spcPct val="100000"/>
              </a:lnSpc>
              <a:spcBef>
                <a:spcPts val="0"/>
              </a:spcBef>
              <a:spcAft>
                <a:spcPts val="0"/>
              </a:spcAft>
              <a:buClr>
                <a:schemeClr val="lt1"/>
              </a:buClr>
              <a:buSzPts val="4800"/>
              <a:buFont typeface="Lato"/>
              <a:buNone/>
              <a:defRPr sz="4800" b="0" i="0" u="none" strike="noStrike" cap="none">
                <a:solidFill>
                  <a:schemeClr val="lt1"/>
                </a:solidFill>
                <a:latin typeface="Lato"/>
                <a:ea typeface="Lato"/>
                <a:cs typeface="Lato"/>
                <a:sym typeface="Lato"/>
              </a:defRPr>
            </a:lvl2pPr>
            <a:lvl3pPr marR="0" lvl="2" algn="ctr" rtl="0">
              <a:lnSpc>
                <a:spcPct val="100000"/>
              </a:lnSpc>
              <a:spcBef>
                <a:spcPts val="0"/>
              </a:spcBef>
              <a:spcAft>
                <a:spcPts val="0"/>
              </a:spcAft>
              <a:buClr>
                <a:schemeClr val="lt1"/>
              </a:buClr>
              <a:buSzPts val="4800"/>
              <a:buFont typeface="Lato"/>
              <a:buNone/>
              <a:defRPr sz="4800" b="0" i="0" u="none" strike="noStrike" cap="none">
                <a:solidFill>
                  <a:schemeClr val="lt1"/>
                </a:solidFill>
                <a:latin typeface="Lato"/>
                <a:ea typeface="Lato"/>
                <a:cs typeface="Lato"/>
                <a:sym typeface="Lato"/>
              </a:defRPr>
            </a:lvl3pPr>
            <a:lvl4pPr marR="0" lvl="3" algn="ctr" rtl="0">
              <a:lnSpc>
                <a:spcPct val="100000"/>
              </a:lnSpc>
              <a:spcBef>
                <a:spcPts val="0"/>
              </a:spcBef>
              <a:spcAft>
                <a:spcPts val="0"/>
              </a:spcAft>
              <a:buClr>
                <a:schemeClr val="lt1"/>
              </a:buClr>
              <a:buSzPts val="4800"/>
              <a:buFont typeface="Lato"/>
              <a:buNone/>
              <a:defRPr sz="4800" b="0" i="0" u="none" strike="noStrike" cap="none">
                <a:solidFill>
                  <a:schemeClr val="lt1"/>
                </a:solidFill>
                <a:latin typeface="Lato"/>
                <a:ea typeface="Lato"/>
                <a:cs typeface="Lato"/>
                <a:sym typeface="Lato"/>
              </a:defRPr>
            </a:lvl4pPr>
            <a:lvl5pPr marR="0" lvl="4" algn="ctr" rtl="0">
              <a:lnSpc>
                <a:spcPct val="100000"/>
              </a:lnSpc>
              <a:spcBef>
                <a:spcPts val="0"/>
              </a:spcBef>
              <a:spcAft>
                <a:spcPts val="0"/>
              </a:spcAft>
              <a:buClr>
                <a:schemeClr val="lt1"/>
              </a:buClr>
              <a:buSzPts val="4800"/>
              <a:buFont typeface="Lato"/>
              <a:buNone/>
              <a:defRPr sz="4800" b="0" i="0" u="none" strike="noStrike" cap="none">
                <a:solidFill>
                  <a:schemeClr val="lt1"/>
                </a:solidFill>
                <a:latin typeface="Lato"/>
                <a:ea typeface="Lato"/>
                <a:cs typeface="Lato"/>
                <a:sym typeface="Lato"/>
              </a:defRPr>
            </a:lvl5pPr>
            <a:lvl6pPr marR="0" lvl="5" algn="ctr" rtl="0">
              <a:lnSpc>
                <a:spcPct val="100000"/>
              </a:lnSpc>
              <a:spcBef>
                <a:spcPts val="0"/>
              </a:spcBef>
              <a:spcAft>
                <a:spcPts val="0"/>
              </a:spcAft>
              <a:buClr>
                <a:schemeClr val="lt1"/>
              </a:buClr>
              <a:buSzPts val="4800"/>
              <a:buFont typeface="Lato"/>
              <a:buNone/>
              <a:defRPr sz="4800" b="0" i="0" u="none" strike="noStrike" cap="none">
                <a:solidFill>
                  <a:schemeClr val="lt1"/>
                </a:solidFill>
                <a:latin typeface="Lato"/>
                <a:ea typeface="Lato"/>
                <a:cs typeface="Lato"/>
                <a:sym typeface="Lato"/>
              </a:defRPr>
            </a:lvl6pPr>
            <a:lvl7pPr marR="0" lvl="6" algn="ctr" rtl="0">
              <a:lnSpc>
                <a:spcPct val="100000"/>
              </a:lnSpc>
              <a:spcBef>
                <a:spcPts val="0"/>
              </a:spcBef>
              <a:spcAft>
                <a:spcPts val="0"/>
              </a:spcAft>
              <a:buClr>
                <a:schemeClr val="lt1"/>
              </a:buClr>
              <a:buSzPts val="4800"/>
              <a:buFont typeface="Lato"/>
              <a:buNone/>
              <a:defRPr sz="4800" b="0" i="0" u="none" strike="noStrike" cap="none">
                <a:solidFill>
                  <a:schemeClr val="lt1"/>
                </a:solidFill>
                <a:latin typeface="Lato"/>
                <a:ea typeface="Lato"/>
                <a:cs typeface="Lato"/>
                <a:sym typeface="Lato"/>
              </a:defRPr>
            </a:lvl7pPr>
            <a:lvl8pPr marR="0" lvl="7" algn="ctr" rtl="0">
              <a:lnSpc>
                <a:spcPct val="100000"/>
              </a:lnSpc>
              <a:spcBef>
                <a:spcPts val="0"/>
              </a:spcBef>
              <a:spcAft>
                <a:spcPts val="0"/>
              </a:spcAft>
              <a:buClr>
                <a:schemeClr val="lt1"/>
              </a:buClr>
              <a:buSzPts val="4800"/>
              <a:buFont typeface="Lato"/>
              <a:buNone/>
              <a:defRPr sz="4800" b="0" i="0" u="none" strike="noStrike" cap="none">
                <a:solidFill>
                  <a:schemeClr val="lt1"/>
                </a:solidFill>
                <a:latin typeface="Lato"/>
                <a:ea typeface="Lato"/>
                <a:cs typeface="Lato"/>
                <a:sym typeface="Lato"/>
              </a:defRPr>
            </a:lvl8pPr>
            <a:lvl9pPr marR="0" lvl="8" algn="ctr" rtl="0">
              <a:lnSpc>
                <a:spcPct val="100000"/>
              </a:lnSpc>
              <a:spcBef>
                <a:spcPts val="0"/>
              </a:spcBef>
              <a:spcAft>
                <a:spcPts val="0"/>
              </a:spcAft>
              <a:buClr>
                <a:schemeClr val="lt1"/>
              </a:buClr>
              <a:buSzPts val="4800"/>
              <a:buFont typeface="Lato"/>
              <a:buNone/>
              <a:defRPr sz="4800" b="0" i="0" u="none" strike="noStrike" cap="none">
                <a:solidFill>
                  <a:schemeClr val="lt1"/>
                </a:solidFill>
                <a:latin typeface="Lato"/>
                <a:ea typeface="Lato"/>
                <a:cs typeface="Lato"/>
                <a:sym typeface="Lato"/>
              </a:defRPr>
            </a:lvl9pPr>
          </a:lstStyle>
          <a:p>
            <a:pPr algn="l"/>
            <a:r>
              <a:rPr lang="en-US" dirty="0"/>
              <a:t>Black, J. and </a:t>
            </a:r>
            <a:r>
              <a:rPr lang="en-US" dirty="0" err="1"/>
              <a:t>Tadros</a:t>
            </a:r>
            <a:r>
              <a:rPr lang="en-US" dirty="0"/>
              <a:t>, B. (2020) ‘Bone structure: from cortical to calcium’, </a:t>
            </a:r>
            <a:r>
              <a:rPr lang="en-US" i="1" dirty="0" err="1"/>
              <a:t>Orthopaedics</a:t>
            </a:r>
            <a:r>
              <a:rPr lang="en-US" i="1" dirty="0"/>
              <a:t> and Trauma</a:t>
            </a:r>
            <a:r>
              <a:rPr lang="en-US" dirty="0"/>
              <a:t>, 34(3), pp. 113-119. </a:t>
            </a:r>
            <a:r>
              <a:rPr lang="en-US" dirty="0" err="1"/>
              <a:t>doi</a:t>
            </a:r>
            <a:r>
              <a:rPr lang="en-US" dirty="0"/>
              <a:t>: 10.1016/j.mporth.2020.03.002.</a:t>
            </a:r>
          </a:p>
        </p:txBody>
      </p:sp>
    </p:spTree>
    <p:extLst>
      <p:ext uri="{BB962C8B-B14F-4D97-AF65-F5344CB8AC3E}">
        <p14:creationId xmlns:p14="http://schemas.microsoft.com/office/powerpoint/2010/main" val="645001143"/>
      </p:ext>
    </p:extLst>
  </p:cSld>
  <p:clrMapOvr>
    <a:masterClrMapping/>
  </p:clrMapOvr>
</p:sld>
</file>

<file path=ppt/theme/theme1.xml><?xml version="1.0" encoding="utf-8"?>
<a:theme xmlns:a="http://schemas.openxmlformats.org/drawingml/2006/main" name="Coral">
  <a:themeElements>
    <a:clrScheme name="Coral">
      <a:dk1>
        <a:srgbClr val="F55E61"/>
      </a:dk1>
      <a:lt1>
        <a:srgbClr val="FFFFFF"/>
      </a:lt1>
      <a:dk2>
        <a:srgbClr val="5E696C"/>
      </a:dk2>
      <a:lt2>
        <a:srgbClr val="BFC7CA"/>
      </a:lt2>
      <a:accent1>
        <a:srgbClr val="1E2D31"/>
      </a:accent1>
      <a:accent2>
        <a:srgbClr val="273C42"/>
      </a:accent2>
      <a:accent3>
        <a:srgbClr val="83D061"/>
      </a:accent3>
      <a:accent4>
        <a:srgbClr val="F6CD4C"/>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{919DB494-18EC-4B45-8931-420109CB6B58}tf10001070_mac</Template>
  <TotalTime>23</TotalTime>
  <Words>269</Words>
  <Application>Microsoft Macintosh PowerPoint</Application>
  <PresentationFormat>On-screen Show (16:9)</PresentationFormat>
  <Paragraphs>28</Paragraphs>
  <Slides>14</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Lato</vt:lpstr>
      <vt:lpstr>Playfair Display</vt:lpstr>
      <vt:lpstr>Coral</vt:lpstr>
      <vt:lpstr>Skeletal System</vt:lpstr>
      <vt:lpstr>Aims of today’s lesson</vt:lpstr>
      <vt:lpstr>PowerPoint Presentation</vt:lpstr>
      <vt:lpstr>Skeletal System Diagram </vt:lpstr>
      <vt:lpstr>Axial and Appendicular</vt:lpstr>
      <vt:lpstr>Functions of Bones</vt:lpstr>
      <vt:lpstr>PowerPoint Presentation</vt:lpstr>
      <vt:lpstr>Classification of bones by shape</vt:lpstr>
      <vt:lpstr>What classification are these bones?</vt:lpstr>
      <vt:lpstr>What classification are these bones?</vt:lpstr>
      <vt:lpstr>What classification are these bones?</vt:lpstr>
      <vt:lpstr>What classification are these bones?</vt:lpstr>
      <vt:lpstr>Conclusion Game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Skeletal System</dc:title>
  <cp:lastModifiedBy>Rhys Davies (2020665)</cp:lastModifiedBy>
  <cp:revision>7</cp:revision>
  <dcterms:modified xsi:type="dcterms:W3CDTF">2023-10-11T20:51:51Z</dcterms:modified>
</cp:coreProperties>
</file>